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85" r:id="rId1"/>
    <p:sldMasterId id="2147483857" r:id="rId2"/>
    <p:sldMasterId id="2147483862" r:id="rId3"/>
    <p:sldMasterId id="2147483875" r:id="rId4"/>
    <p:sldMasterId id="2147483884" r:id="rId5"/>
  </p:sldMasterIdLst>
  <p:notesMasterIdLst>
    <p:notesMasterId r:id="rId49"/>
  </p:notesMasterIdLst>
  <p:handoutMasterIdLst>
    <p:handoutMasterId r:id="rId50"/>
  </p:handoutMasterIdLst>
  <p:sldIdLst>
    <p:sldId id="623" r:id="rId6"/>
    <p:sldId id="602" r:id="rId7"/>
    <p:sldId id="603" r:id="rId8"/>
    <p:sldId id="604" r:id="rId9"/>
    <p:sldId id="605" r:id="rId10"/>
    <p:sldId id="614" r:id="rId11"/>
    <p:sldId id="607" r:id="rId12"/>
    <p:sldId id="615" r:id="rId13"/>
    <p:sldId id="608" r:id="rId14"/>
    <p:sldId id="616" r:id="rId15"/>
    <p:sldId id="618" r:id="rId16"/>
    <p:sldId id="619" r:id="rId17"/>
    <p:sldId id="620" r:id="rId18"/>
    <p:sldId id="621" r:id="rId19"/>
    <p:sldId id="622" r:id="rId20"/>
    <p:sldId id="652" r:id="rId21"/>
    <p:sldId id="625" r:id="rId22"/>
    <p:sldId id="626" r:id="rId23"/>
    <p:sldId id="627" r:id="rId24"/>
    <p:sldId id="628" r:id="rId25"/>
    <p:sldId id="629" r:id="rId26"/>
    <p:sldId id="630" r:id="rId27"/>
    <p:sldId id="631" r:id="rId28"/>
    <p:sldId id="632" r:id="rId29"/>
    <p:sldId id="624" r:id="rId30"/>
    <p:sldId id="642" r:id="rId31"/>
    <p:sldId id="633" r:id="rId32"/>
    <p:sldId id="641" r:id="rId33"/>
    <p:sldId id="635" r:id="rId34"/>
    <p:sldId id="636" r:id="rId35"/>
    <p:sldId id="637" r:id="rId36"/>
    <p:sldId id="638" r:id="rId37"/>
    <p:sldId id="639" r:id="rId38"/>
    <p:sldId id="640" r:id="rId39"/>
    <p:sldId id="643" r:id="rId40"/>
    <p:sldId id="644" r:id="rId41"/>
    <p:sldId id="650" r:id="rId42"/>
    <p:sldId id="645" r:id="rId43"/>
    <p:sldId id="646" r:id="rId44"/>
    <p:sldId id="647" r:id="rId45"/>
    <p:sldId id="649" r:id="rId46"/>
    <p:sldId id="653" r:id="rId47"/>
    <p:sldId id="651" r:id="rId48"/>
  </p:sldIdLst>
  <p:sldSz cx="12188825" cy="6858000"/>
  <p:notesSz cx="6934200" cy="9220200"/>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4AF7BEE-7BD0-471D-9C7F-0F1E15326D3D}">
          <p14:sldIdLst>
            <p14:sldId id="623"/>
            <p14:sldId id="602"/>
            <p14:sldId id="603"/>
            <p14:sldId id="604"/>
            <p14:sldId id="605"/>
            <p14:sldId id="614"/>
            <p14:sldId id="607"/>
            <p14:sldId id="615"/>
            <p14:sldId id="608"/>
            <p14:sldId id="616"/>
            <p14:sldId id="618"/>
            <p14:sldId id="619"/>
            <p14:sldId id="620"/>
            <p14:sldId id="621"/>
            <p14:sldId id="622"/>
            <p14:sldId id="652"/>
            <p14:sldId id="625"/>
            <p14:sldId id="626"/>
            <p14:sldId id="627"/>
            <p14:sldId id="628"/>
            <p14:sldId id="629"/>
            <p14:sldId id="630"/>
            <p14:sldId id="631"/>
            <p14:sldId id="632"/>
            <p14:sldId id="624"/>
            <p14:sldId id="642"/>
            <p14:sldId id="633"/>
            <p14:sldId id="641"/>
            <p14:sldId id="635"/>
            <p14:sldId id="636"/>
            <p14:sldId id="637"/>
            <p14:sldId id="638"/>
            <p14:sldId id="639"/>
            <p14:sldId id="640"/>
            <p14:sldId id="643"/>
            <p14:sldId id="644"/>
            <p14:sldId id="650"/>
            <p14:sldId id="645"/>
            <p14:sldId id="646"/>
            <p14:sldId id="647"/>
            <p14:sldId id="649"/>
            <p14:sldId id="653"/>
            <p14:sldId id="651"/>
          </p14:sldIdLst>
        </p14:section>
      </p14:sectionLst>
    </p:ext>
    <p:ext uri="{EFAFB233-063F-42B5-8137-9DF3F51BA10A}">
      <p15:sldGuideLst xmlns:p15="http://schemas.microsoft.com/office/powerpoint/2012/main">
        <p15:guide id="1" orient="horz" pos="2160">
          <p15:clr>
            <a:srgbClr val="A4A3A4"/>
          </p15:clr>
        </p15:guide>
        <p15:guide id="2" orient="horz" pos="864">
          <p15:clr>
            <a:srgbClr val="A4A3A4"/>
          </p15:clr>
        </p15:guide>
        <p15:guide id="3" orient="horz" pos="3768" userDrawn="1">
          <p15:clr>
            <a:srgbClr val="A4A3A4"/>
          </p15:clr>
        </p15:guide>
        <p15:guide id="4" pos="3839">
          <p15:clr>
            <a:srgbClr val="A4A3A4"/>
          </p15:clr>
        </p15:guide>
        <p15:guide id="8" orient="horz" pos="2609">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94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BB5B"/>
    <a:srgbClr val="179948"/>
    <a:srgbClr val="4BAA48"/>
    <a:srgbClr val="000000"/>
    <a:srgbClr val="717074"/>
    <a:srgbClr val="006487"/>
    <a:srgbClr val="CD501C"/>
    <a:srgbClr val="77777A"/>
    <a:srgbClr val="6E7074"/>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9631B5-78F2-41C9-869B-9F39066F8104}">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02" autoAdjust="0"/>
    <p:restoredTop sz="78571" autoAdjust="0"/>
  </p:normalViewPr>
  <p:slideViewPr>
    <p:cSldViewPr>
      <p:cViewPr varScale="1">
        <p:scale>
          <a:sx n="96" d="100"/>
          <a:sy n="96" d="100"/>
        </p:scale>
        <p:origin x="924" y="72"/>
      </p:cViewPr>
      <p:guideLst>
        <p:guide orient="horz" pos="2160"/>
        <p:guide orient="horz" pos="864"/>
        <p:guide orient="horz" pos="3768"/>
        <p:guide pos="3839"/>
        <p:guide orient="horz" pos="2609"/>
      </p:guideLst>
    </p:cSldViewPr>
  </p:slideViewPr>
  <p:outlineViewPr>
    <p:cViewPr>
      <p:scale>
        <a:sx n="33" d="100"/>
        <a:sy n="33" d="100"/>
      </p:scale>
      <p:origin x="0" y="-13266"/>
    </p:cViewPr>
  </p:outlineViewPr>
  <p:notesTextViewPr>
    <p:cViewPr>
      <p:scale>
        <a:sx n="1" d="1"/>
        <a:sy n="1" d="1"/>
      </p:scale>
      <p:origin x="0" y="0"/>
    </p:cViewPr>
  </p:notesTextViewPr>
  <p:sorterViewPr>
    <p:cViewPr varScale="1">
      <p:scale>
        <a:sx n="1" d="1"/>
        <a:sy n="1" d="1"/>
      </p:scale>
      <p:origin x="0" y="-9894"/>
    </p:cViewPr>
  </p:sorterViewPr>
  <p:notesViewPr>
    <p:cSldViewPr showGuides="1">
      <p:cViewPr varScale="1">
        <p:scale>
          <a:sx n="81" d="100"/>
          <a:sy n="81" d="100"/>
        </p:scale>
        <p:origin x="-948" y="-102"/>
      </p:cViewPr>
      <p:guideLst>
        <p:guide orient="horz" pos="2904"/>
        <p:guide pos="218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tags" Target="tags/tag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sz="quarter" idx="1"/>
          </p:nvPr>
        </p:nvSpPr>
        <p:spPr>
          <a:xfrm>
            <a:off x="3927775" y="0"/>
            <a:ext cx="3004820" cy="461010"/>
          </a:xfrm>
          <a:prstGeom prst="rect">
            <a:avLst/>
          </a:prstGeom>
        </p:spPr>
        <p:txBody>
          <a:bodyPr vert="horz" lIns="92309" tIns="46154" rIns="92309" bIns="46154" rtlCol="0"/>
          <a:lstStyle>
            <a:lvl1pPr algn="r">
              <a:defRPr sz="1200"/>
            </a:lvl1pPr>
          </a:lstStyle>
          <a:p>
            <a:fld id="{FB004553-04C5-4BB3-AD4E-8B2EF3CDDAF9}" type="datetimeFigureOut">
              <a:rPr lang="en-US" smtClean="0"/>
              <a:t>4/12/2017</a:t>
            </a:fld>
            <a:endParaRPr lang="en-US"/>
          </a:p>
        </p:txBody>
      </p:sp>
      <p:sp>
        <p:nvSpPr>
          <p:cNvPr id="4" name="Footer Placeholder 3"/>
          <p:cNvSpPr>
            <a:spLocks noGrp="1"/>
          </p:cNvSpPr>
          <p:nvPr>
            <p:ph type="ftr" sz="quarter" idx="2"/>
          </p:nvPr>
        </p:nvSpPr>
        <p:spPr>
          <a:xfrm>
            <a:off x="0" y="8757590"/>
            <a:ext cx="3004820" cy="461010"/>
          </a:xfrm>
          <a:prstGeom prst="rect">
            <a:avLst/>
          </a:prstGeom>
        </p:spPr>
        <p:txBody>
          <a:bodyPr vert="horz" lIns="92309" tIns="46154" rIns="92309" bIns="46154" rtlCol="0" anchor="b"/>
          <a:lstStyle>
            <a:lvl1pPr algn="l">
              <a:defRPr sz="1200"/>
            </a:lvl1pPr>
          </a:lstStyle>
          <a:p>
            <a:endParaRPr lang="en-US"/>
          </a:p>
        </p:txBody>
      </p:sp>
      <p:sp>
        <p:nvSpPr>
          <p:cNvPr id="5" name="Slide Number Placeholder 4"/>
          <p:cNvSpPr>
            <a:spLocks noGrp="1"/>
          </p:cNvSpPr>
          <p:nvPr>
            <p:ph type="sldNum" sz="quarter" idx="3"/>
          </p:nvPr>
        </p:nvSpPr>
        <p:spPr>
          <a:xfrm>
            <a:off x="3927775" y="8757590"/>
            <a:ext cx="3004820" cy="461010"/>
          </a:xfrm>
          <a:prstGeom prst="rect">
            <a:avLst/>
          </a:prstGeom>
        </p:spPr>
        <p:txBody>
          <a:bodyPr vert="horz" lIns="92309" tIns="46154" rIns="92309" bIns="46154" rtlCol="0" anchor="b"/>
          <a:lstStyle>
            <a:lvl1pPr algn="r">
              <a:defRPr sz="1200"/>
            </a:lvl1pPr>
          </a:lstStyle>
          <a:p>
            <a:fld id="{2E6A881F-0910-47D3-BD01-4F68834EC353}" type="slidenum">
              <a:rPr lang="en-US" smtClean="0"/>
              <a:t>‹#›</a:t>
            </a:fld>
            <a:endParaRPr lang="en-US"/>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1010"/>
          </a:xfrm>
          <a:prstGeom prst="rect">
            <a:avLst/>
          </a:prstGeom>
        </p:spPr>
        <p:txBody>
          <a:bodyPr vert="horz" lIns="92309" tIns="46154" rIns="92309" bIns="46154" rtlCol="0"/>
          <a:lstStyle>
            <a:lvl1pPr algn="r">
              <a:defRPr sz="1200"/>
            </a:lvl1pPr>
          </a:lstStyle>
          <a:p>
            <a:fld id="{3CB6F0DB-E055-41D0-9102-627A646E4242}" type="datetimeFigureOut">
              <a:rPr lang="en-US" smtClean="0"/>
              <a:t>4/12/2017</a:t>
            </a:fld>
            <a:endParaRPr lang="en-US"/>
          </a:p>
        </p:txBody>
      </p:sp>
      <p:sp>
        <p:nvSpPr>
          <p:cNvPr id="4" name="Slide Image Placeholder 3"/>
          <p:cNvSpPr>
            <a:spLocks noGrp="1" noRot="1" noChangeAspect="1"/>
          </p:cNvSpPr>
          <p:nvPr>
            <p:ph type="sldImg" idx="2"/>
          </p:nvPr>
        </p:nvSpPr>
        <p:spPr>
          <a:xfrm>
            <a:off x="803275" y="614363"/>
            <a:ext cx="5327650" cy="29972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462280" y="3841750"/>
            <a:ext cx="6009640" cy="491744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757590"/>
            <a:ext cx="3004820" cy="4610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1010"/>
          </a:xfrm>
          <a:prstGeom prst="rect">
            <a:avLst/>
          </a:prstGeom>
        </p:spPr>
        <p:txBody>
          <a:bodyPr vert="horz" lIns="92309" tIns="46154" rIns="92309" bIns="46154" rtlCol="0" anchor="b"/>
          <a:lstStyle>
            <a:lvl1pPr algn="r">
              <a:defRPr sz="1200"/>
            </a:lvl1pPr>
          </a:lstStyle>
          <a:p>
            <a:fld id="{9F4FBC3A-A12C-40F9-BB8D-BC30C7901396}" type="slidenum">
              <a:rPr lang="en-US" smtClean="0"/>
              <a:t>‹#›</a:t>
            </a:fld>
            <a:endParaRPr lang="en-US"/>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16</a:t>
            </a:fld>
            <a:endParaRPr lang="en-US"/>
          </a:p>
        </p:txBody>
      </p:sp>
    </p:spTree>
    <p:extLst>
      <p:ext uri="{BB962C8B-B14F-4D97-AF65-F5344CB8AC3E}">
        <p14:creationId xmlns:p14="http://schemas.microsoft.com/office/powerpoint/2010/main" val="1976418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27</a:t>
            </a:fld>
            <a:endParaRPr lang="en-US"/>
          </a:p>
        </p:txBody>
      </p:sp>
    </p:spTree>
    <p:extLst>
      <p:ext uri="{BB962C8B-B14F-4D97-AF65-F5344CB8AC3E}">
        <p14:creationId xmlns:p14="http://schemas.microsoft.com/office/powerpoint/2010/main" val="1265308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29</a:t>
            </a:fld>
            <a:endParaRPr lang="en-US"/>
          </a:p>
        </p:txBody>
      </p:sp>
    </p:spTree>
    <p:extLst>
      <p:ext uri="{BB962C8B-B14F-4D97-AF65-F5344CB8AC3E}">
        <p14:creationId xmlns:p14="http://schemas.microsoft.com/office/powerpoint/2010/main" val="292075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30</a:t>
            </a:fld>
            <a:endParaRPr lang="en-US"/>
          </a:p>
        </p:txBody>
      </p:sp>
    </p:spTree>
    <p:extLst>
      <p:ext uri="{BB962C8B-B14F-4D97-AF65-F5344CB8AC3E}">
        <p14:creationId xmlns:p14="http://schemas.microsoft.com/office/powerpoint/2010/main" val="2690999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31</a:t>
            </a:fld>
            <a:endParaRPr lang="en-US"/>
          </a:p>
        </p:txBody>
      </p:sp>
    </p:spTree>
    <p:extLst>
      <p:ext uri="{BB962C8B-B14F-4D97-AF65-F5344CB8AC3E}">
        <p14:creationId xmlns:p14="http://schemas.microsoft.com/office/powerpoint/2010/main" val="1223126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32</a:t>
            </a:fld>
            <a:endParaRPr lang="en-US"/>
          </a:p>
        </p:txBody>
      </p:sp>
    </p:spTree>
    <p:extLst>
      <p:ext uri="{BB962C8B-B14F-4D97-AF65-F5344CB8AC3E}">
        <p14:creationId xmlns:p14="http://schemas.microsoft.com/office/powerpoint/2010/main" val="382188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33</a:t>
            </a:fld>
            <a:endParaRPr lang="en-US"/>
          </a:p>
        </p:txBody>
      </p:sp>
    </p:spTree>
    <p:extLst>
      <p:ext uri="{BB962C8B-B14F-4D97-AF65-F5344CB8AC3E}">
        <p14:creationId xmlns:p14="http://schemas.microsoft.com/office/powerpoint/2010/main" val="2309971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34</a:t>
            </a:fld>
            <a:endParaRPr lang="en-US"/>
          </a:p>
        </p:txBody>
      </p:sp>
    </p:spTree>
    <p:extLst>
      <p:ext uri="{BB962C8B-B14F-4D97-AF65-F5344CB8AC3E}">
        <p14:creationId xmlns:p14="http://schemas.microsoft.com/office/powerpoint/2010/main" val="2346260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4FBC3A-A12C-40F9-BB8D-BC30C79013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44222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i="0" baseline="0" dirty="0">
              <a:solidFill>
                <a:schemeClr val="tx2"/>
              </a:solidFill>
              <a:latin typeface="+mn-lt"/>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4FBC3A-A12C-40F9-BB8D-BC30C79013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8003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i="0" baseline="0" dirty="0">
              <a:solidFill>
                <a:schemeClr val="tx2"/>
              </a:solidFill>
              <a:latin typeface="+mn-lt"/>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4FBC3A-A12C-40F9-BB8D-BC30C79013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6450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17</a:t>
            </a:fld>
            <a:endParaRPr lang="en-US"/>
          </a:p>
        </p:txBody>
      </p:sp>
    </p:spTree>
    <p:extLst>
      <p:ext uri="{BB962C8B-B14F-4D97-AF65-F5344CB8AC3E}">
        <p14:creationId xmlns:p14="http://schemas.microsoft.com/office/powerpoint/2010/main" val="2426068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18</a:t>
            </a:fld>
            <a:endParaRPr lang="en-US"/>
          </a:p>
        </p:txBody>
      </p:sp>
    </p:spTree>
    <p:extLst>
      <p:ext uri="{BB962C8B-B14F-4D97-AF65-F5344CB8AC3E}">
        <p14:creationId xmlns:p14="http://schemas.microsoft.com/office/powerpoint/2010/main" val="934967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19</a:t>
            </a:fld>
            <a:endParaRPr lang="en-US"/>
          </a:p>
        </p:txBody>
      </p:sp>
    </p:spTree>
    <p:extLst>
      <p:ext uri="{BB962C8B-B14F-4D97-AF65-F5344CB8AC3E}">
        <p14:creationId xmlns:p14="http://schemas.microsoft.com/office/powerpoint/2010/main" val="1121407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20</a:t>
            </a:fld>
            <a:endParaRPr lang="en-US"/>
          </a:p>
        </p:txBody>
      </p:sp>
    </p:spTree>
    <p:extLst>
      <p:ext uri="{BB962C8B-B14F-4D97-AF65-F5344CB8AC3E}">
        <p14:creationId xmlns:p14="http://schemas.microsoft.com/office/powerpoint/2010/main" val="341704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21</a:t>
            </a:fld>
            <a:endParaRPr lang="en-US"/>
          </a:p>
        </p:txBody>
      </p:sp>
    </p:spTree>
    <p:extLst>
      <p:ext uri="{BB962C8B-B14F-4D97-AF65-F5344CB8AC3E}">
        <p14:creationId xmlns:p14="http://schemas.microsoft.com/office/powerpoint/2010/main" val="3378663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22</a:t>
            </a:fld>
            <a:endParaRPr lang="en-US"/>
          </a:p>
        </p:txBody>
      </p:sp>
    </p:spTree>
    <p:extLst>
      <p:ext uri="{BB962C8B-B14F-4D97-AF65-F5344CB8AC3E}">
        <p14:creationId xmlns:p14="http://schemas.microsoft.com/office/powerpoint/2010/main" val="3007968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23</a:t>
            </a:fld>
            <a:endParaRPr lang="en-US"/>
          </a:p>
        </p:txBody>
      </p:sp>
    </p:spTree>
    <p:extLst>
      <p:ext uri="{BB962C8B-B14F-4D97-AF65-F5344CB8AC3E}">
        <p14:creationId xmlns:p14="http://schemas.microsoft.com/office/powerpoint/2010/main" val="3237409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25</a:t>
            </a:fld>
            <a:endParaRPr lang="en-US"/>
          </a:p>
        </p:txBody>
      </p:sp>
    </p:spTree>
    <p:extLst>
      <p:ext uri="{BB962C8B-B14F-4D97-AF65-F5344CB8AC3E}">
        <p14:creationId xmlns:p14="http://schemas.microsoft.com/office/powerpoint/2010/main" val="1355263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NSX_main_title_page">
    <p:spTree>
      <p:nvGrpSpPr>
        <p:cNvPr id="1" name=""/>
        <p:cNvGrpSpPr/>
        <p:nvPr/>
      </p:nvGrpSpPr>
      <p:grpSpPr>
        <a:xfrm>
          <a:off x="0" y="0"/>
          <a:ext cx="0" cy="0"/>
          <a:chOff x="0" y="0"/>
          <a:chExt cx="0" cy="0"/>
        </a:xfrm>
      </p:grpSpPr>
      <p:grpSp>
        <p:nvGrpSpPr>
          <p:cNvPr id="17" name="Group 16"/>
          <p:cNvGrpSpPr/>
          <p:nvPr userDrawn="1"/>
        </p:nvGrpSpPr>
        <p:grpSpPr>
          <a:xfrm>
            <a:off x="0" y="0"/>
            <a:ext cx="12192000" cy="6880860"/>
            <a:chOff x="0" y="0"/>
            <a:chExt cx="12192000" cy="6880860"/>
          </a:xfrm>
        </p:grpSpPr>
        <p:pic>
          <p:nvPicPr>
            <p:cNvPr id="18" name="Picture 17"/>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6880860"/>
            </a:xfrm>
            <a:prstGeom prst="rect">
              <a:avLst/>
            </a:prstGeom>
            <a:ln>
              <a:solidFill>
                <a:schemeClr val="bg1">
                  <a:lumMod val="75000"/>
                </a:schemeClr>
              </a:solidFill>
            </a:ln>
          </p:spPr>
        </p:pic>
        <p:sp>
          <p:nvSpPr>
            <p:cNvPr id="19" name="Rectangle 18"/>
            <p:cNvSpPr/>
            <p:nvPr/>
          </p:nvSpPr>
          <p:spPr>
            <a:xfrm flipH="1">
              <a:off x="0" y="0"/>
              <a:ext cx="6546850" cy="6869430"/>
            </a:xfrm>
            <a:prstGeom prst="rect">
              <a:avLst/>
            </a:prstGeom>
            <a:gradFill flip="none" rotWithShape="1">
              <a:gsLst>
                <a:gs pos="100000">
                  <a:schemeClr val="bg1">
                    <a:alpha val="0"/>
                  </a:schemeClr>
                </a:gs>
                <a:gs pos="0">
                  <a:schemeClr val="lt1">
                    <a:shade val="100000"/>
                    <a:satMod val="115000"/>
                  </a:schemeClr>
                </a:gs>
              </a:gsLst>
              <a:lin ang="108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endParaRPr>
            </a:p>
          </p:txBody>
        </p:sp>
      </p:gr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45" y="-3613"/>
            <a:ext cx="12188952" cy="6884473"/>
          </a:xfrm>
          <a:prstGeom prst="rect">
            <a:avLst/>
          </a:prstGeom>
        </p:spPr>
      </p:pic>
      <p:sp>
        <p:nvSpPr>
          <p:cNvPr id="5" name="Text Placeholder 4"/>
          <p:cNvSpPr>
            <a:spLocks noGrp="1"/>
          </p:cNvSpPr>
          <p:nvPr>
            <p:ph type="body" sz="quarter" idx="10" hasCustomPrompt="1"/>
          </p:nvPr>
        </p:nvSpPr>
        <p:spPr>
          <a:xfrm>
            <a:off x="609441" y="3777824"/>
            <a:ext cx="3656648" cy="228600"/>
          </a:xfrm>
        </p:spPr>
        <p:txBody>
          <a:bodyPr/>
          <a:lstStyle>
            <a:lvl1pPr marL="0" indent="0">
              <a:lnSpc>
                <a:spcPct val="90000"/>
              </a:lnSpc>
              <a:spcBef>
                <a:spcPts val="0"/>
              </a:spcBef>
              <a:buNone/>
              <a:defRPr sz="1600">
                <a:solidFill>
                  <a:schemeClr val="accent3"/>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a:t>Click to add presenter’s name </a:t>
            </a:r>
          </a:p>
        </p:txBody>
      </p:sp>
      <p:sp>
        <p:nvSpPr>
          <p:cNvPr id="9" name="Text Placeholder 4"/>
          <p:cNvSpPr>
            <a:spLocks noGrp="1"/>
          </p:cNvSpPr>
          <p:nvPr>
            <p:ph type="body" sz="quarter" idx="11" hasCustomPrompt="1"/>
          </p:nvPr>
        </p:nvSpPr>
        <p:spPr>
          <a:xfrm>
            <a:off x="609441" y="4067692"/>
            <a:ext cx="3656648" cy="228600"/>
          </a:xfrm>
        </p:spPr>
        <p:txBody>
          <a:bodyPr/>
          <a:lstStyle>
            <a:lvl1pPr marL="0" indent="0">
              <a:lnSpc>
                <a:spcPct val="90000"/>
              </a:lnSpc>
              <a:spcBef>
                <a:spcPts val="0"/>
              </a:spcBef>
              <a:buNone/>
              <a:defRPr sz="1600">
                <a:solidFill>
                  <a:schemeClr val="accent3"/>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a:t>Click to add date</a:t>
            </a:r>
          </a:p>
        </p:txBody>
      </p:sp>
      <p:grpSp>
        <p:nvGrpSpPr>
          <p:cNvPr id="21" name="Group 20"/>
          <p:cNvGrpSpPr/>
          <p:nvPr/>
        </p:nvGrpSpPr>
        <p:grpSpPr>
          <a:xfrm>
            <a:off x="609441" y="617777"/>
            <a:ext cx="1373087" cy="216433"/>
            <a:chOff x="-84138" y="5622925"/>
            <a:chExt cx="4330701" cy="682626"/>
          </a:xfrm>
          <a:solidFill>
            <a:schemeClr val="tx1"/>
          </a:solidFill>
        </p:grpSpPr>
        <p:sp>
          <p:nvSpPr>
            <p:cNvPr id="22"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TextBox 14"/>
          <p:cNvSpPr txBox="1"/>
          <p:nvPr userDrawn="1"/>
        </p:nvSpPr>
        <p:spPr>
          <a:xfrm>
            <a:off x="609440" y="6505956"/>
            <a:ext cx="2114709" cy="199644"/>
          </a:xfrm>
          <a:prstGeom prst="rect">
            <a:avLst/>
          </a:prstGeom>
          <a:noFill/>
        </p:spPr>
        <p:txBody>
          <a:bodyPr wrap="square" lIns="0" tIns="0" rIns="0" bIns="0" rtlCol="0">
            <a:noAutofit/>
          </a:bodyPr>
          <a:lstStyle/>
          <a:p>
            <a:pPr algn="l">
              <a:lnSpc>
                <a:spcPct val="90000"/>
              </a:lnSpc>
            </a:pPr>
            <a:r>
              <a:rPr lang="en-US" sz="800" dirty="0">
                <a:solidFill>
                  <a:schemeClr val="bg2"/>
                </a:solidFill>
              </a:rPr>
              <a:t>© 2017</a:t>
            </a:r>
            <a:r>
              <a:rPr lang="en-US" sz="800" baseline="0" dirty="0">
                <a:solidFill>
                  <a:schemeClr val="bg2"/>
                </a:solidFill>
              </a:rPr>
              <a:t> VMware Inc. All rights reserved.</a:t>
            </a:r>
            <a:endParaRPr lang="en-US" sz="800" dirty="0">
              <a:solidFill>
                <a:schemeClr val="bg2"/>
              </a:solidFill>
            </a:endParaRPr>
          </a:p>
        </p:txBody>
      </p:sp>
      <p:sp>
        <p:nvSpPr>
          <p:cNvPr id="2" name="Title 1"/>
          <p:cNvSpPr>
            <a:spLocks noGrp="1"/>
          </p:cNvSpPr>
          <p:nvPr>
            <p:ph type="ctrTitle"/>
          </p:nvPr>
        </p:nvSpPr>
        <p:spPr>
          <a:xfrm>
            <a:off x="609441" y="1204686"/>
            <a:ext cx="5937409" cy="1635946"/>
          </a:xfrm>
        </p:spPr>
        <p:txBody>
          <a:bodyPr/>
          <a:lstStyle>
            <a:lvl1pPr>
              <a:defRPr lang="en-US" sz="3600" b="0" kern="1200" dirty="0">
                <a:solidFill>
                  <a:schemeClr val="accent3"/>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609441" y="2916832"/>
            <a:ext cx="5937409" cy="685800"/>
          </a:xfrm>
        </p:spPr>
        <p:txBody>
          <a:bodyPr/>
          <a:lstStyle>
            <a:lvl1pPr marL="0" indent="0" algn="l">
              <a:lnSpc>
                <a:spcPct val="90000"/>
              </a:lnSpc>
              <a:spcBef>
                <a:spcPts val="0"/>
              </a:spcBef>
              <a:buNone/>
              <a:defRPr sz="2400">
                <a:solidFill>
                  <a:schemeClr val="tx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74913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th subhead">
    <p:spTree>
      <p:nvGrpSpPr>
        <p:cNvPr id="1" name=""/>
        <p:cNvGrpSpPr/>
        <p:nvPr/>
      </p:nvGrpSpPr>
      <p:grpSpPr>
        <a:xfrm>
          <a:off x="0" y="0"/>
          <a:ext cx="0" cy="0"/>
          <a:chOff x="0" y="0"/>
          <a:chExt cx="0" cy="0"/>
        </a:xfrm>
      </p:grpSpPr>
      <p:grpSp>
        <p:nvGrpSpPr>
          <p:cNvPr id="8" name="Group 7"/>
          <p:cNvGrpSpPr/>
          <p:nvPr userDrawn="1"/>
        </p:nvGrpSpPr>
        <p:grpSpPr>
          <a:xfrm>
            <a:off x="0" y="0"/>
            <a:ext cx="12192000" cy="6880860"/>
            <a:chOff x="0" y="0"/>
            <a:chExt cx="12192000" cy="6880860"/>
          </a:xfrm>
        </p:grpSpPr>
        <p:pic>
          <p:nvPicPr>
            <p:cNvPr id="10" name="Picture 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6880860"/>
            </a:xfrm>
            <a:prstGeom prst="rect">
              <a:avLst/>
            </a:prstGeom>
            <a:ln>
              <a:solidFill>
                <a:schemeClr val="bg1">
                  <a:lumMod val="75000"/>
                </a:schemeClr>
              </a:solidFill>
            </a:ln>
          </p:spPr>
        </p:pic>
        <p:sp>
          <p:nvSpPr>
            <p:cNvPr id="11" name="Rectangle 10"/>
            <p:cNvSpPr/>
            <p:nvPr/>
          </p:nvSpPr>
          <p:spPr>
            <a:xfrm flipH="1">
              <a:off x="0" y="0"/>
              <a:ext cx="6546850" cy="6869430"/>
            </a:xfrm>
            <a:prstGeom prst="rect">
              <a:avLst/>
            </a:prstGeom>
            <a:gradFill flip="none" rotWithShape="1">
              <a:gsLst>
                <a:gs pos="100000">
                  <a:schemeClr val="bg1">
                    <a:alpha val="0"/>
                  </a:schemeClr>
                </a:gs>
                <a:gs pos="0">
                  <a:schemeClr val="lt1">
                    <a:shade val="100000"/>
                    <a:satMod val="115000"/>
                  </a:schemeClr>
                </a:gs>
              </a:gsLst>
              <a:lin ang="108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endParaRPr>
            </a:p>
          </p:txBody>
        </p:sp>
      </p:grpSp>
      <p:sp>
        <p:nvSpPr>
          <p:cNvPr id="2" name="Title 1"/>
          <p:cNvSpPr>
            <a:spLocks noGrp="1"/>
          </p:cNvSpPr>
          <p:nvPr>
            <p:ph type="title"/>
          </p:nvPr>
        </p:nvSpPr>
        <p:spPr/>
        <p:txBody>
          <a:bodyPr/>
          <a:lstStyle>
            <a:lvl1pPr>
              <a:defRPr sz="3600" b="0">
                <a:solidFill>
                  <a:schemeClr val="accent3"/>
                </a:solidFill>
              </a:defRPr>
            </a:lvl1pPr>
          </a:lstStyle>
          <a:p>
            <a:r>
              <a:rPr lang="en-US"/>
              <a:t>Click to edit Master title style</a:t>
            </a:r>
          </a:p>
        </p:txBody>
      </p:sp>
      <p:sp>
        <p:nvSpPr>
          <p:cNvPr id="9" name="Text Placeholder 8"/>
          <p:cNvSpPr>
            <a:spLocks noGrp="1"/>
          </p:cNvSpPr>
          <p:nvPr>
            <p:ph type="body" sz="quarter" idx="13" hasCustomPrompt="1"/>
          </p:nvPr>
        </p:nvSpPr>
        <p:spPr>
          <a:xfrm>
            <a:off x="609441" y="1244600"/>
            <a:ext cx="10969943" cy="304800"/>
          </a:xfrm>
        </p:spPr>
        <p:txBody>
          <a:bodyPr/>
          <a:lstStyle>
            <a:lvl1pPr marL="0" indent="0">
              <a:lnSpc>
                <a:spcPct val="90000"/>
              </a:lnSpc>
              <a:spcBef>
                <a:spcPts val="0"/>
              </a:spcBef>
              <a:buNone/>
              <a:defRPr sz="1800" b="1">
                <a:solidFill>
                  <a:schemeClr val="accent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a:t>Click to add subtitle</a:t>
            </a:r>
          </a:p>
        </p:txBody>
      </p:sp>
      <p:sp>
        <p:nvSpPr>
          <p:cNvPr id="14" name="Footer Placeholder 4"/>
          <p:cNvSpPr>
            <a:spLocks noGrp="1"/>
          </p:cNvSpPr>
          <p:nvPr>
            <p:ph type="ftr" sz="quarter" idx="11"/>
          </p:nvPr>
        </p:nvSpPr>
        <p:spPr>
          <a:xfrm>
            <a:off x="6038294" y="6464301"/>
            <a:ext cx="5180251" cy="149224"/>
          </a:xfrm>
        </p:spPr>
        <p:txBody>
          <a:bodyPr/>
          <a:lstStyle/>
          <a:p>
            <a:endParaRPr lang="en-US"/>
          </a:p>
        </p:txBody>
      </p:sp>
      <p:sp>
        <p:nvSpPr>
          <p:cNvPr id="15" name="Slide Number Placeholder 5"/>
          <p:cNvSpPr>
            <a:spLocks noGrp="1"/>
          </p:cNvSpPr>
          <p:nvPr>
            <p:ph type="sldNum" sz="quarter" idx="12"/>
          </p:nvPr>
        </p:nvSpPr>
        <p:spPr>
          <a:xfrm>
            <a:off x="11496358" y="6464301"/>
            <a:ext cx="450733" cy="149224"/>
          </a:xfrm>
          <a:prstGeom prst="rect">
            <a:avLst/>
          </a:prstGeom>
        </p:spPr>
        <p:txBody>
          <a:bodyPr/>
          <a:lstStyle>
            <a:lvl1pPr>
              <a:defRPr>
                <a:solidFill>
                  <a:schemeClr val="tx1"/>
                </a:solidFill>
              </a:defRPr>
            </a:lvl1pPr>
          </a:lstStyle>
          <a:p>
            <a:fld id="{6EA6D8CF-3CDE-4807-BCD2-C9F2B831AAA5}" type="slidenum">
              <a:rPr lang="en-US" smtClean="0"/>
              <a:pPr/>
              <a:t>‹#›</a:t>
            </a:fld>
            <a:endParaRPr lang="en-US" dirty="0"/>
          </a:p>
        </p:txBody>
      </p:sp>
      <p:grpSp>
        <p:nvGrpSpPr>
          <p:cNvPr id="16" name="Group 15"/>
          <p:cNvGrpSpPr/>
          <p:nvPr userDrawn="1"/>
        </p:nvGrpSpPr>
        <p:grpSpPr>
          <a:xfrm>
            <a:off x="609441" y="6397092"/>
            <a:ext cx="1373087" cy="216433"/>
            <a:chOff x="-84138" y="5622925"/>
            <a:chExt cx="4330701" cy="682626"/>
          </a:xfrm>
          <a:solidFill>
            <a:schemeClr val="bg2"/>
          </a:solidFill>
        </p:grpSpPr>
        <p:sp>
          <p:nvSpPr>
            <p:cNvPr id="17"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65455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
        <p:cNvGrpSpPr/>
        <p:nvPr/>
      </p:nvGrpSpPr>
      <p:grpSpPr>
        <a:xfrm>
          <a:off x="0" y="0"/>
          <a:ext cx="0" cy="0"/>
          <a:chOff x="0" y="0"/>
          <a:chExt cx="0" cy="0"/>
        </a:xfrm>
      </p:grpSpPr>
      <p:grpSp>
        <p:nvGrpSpPr>
          <p:cNvPr id="13" name="Group 12"/>
          <p:cNvGrpSpPr/>
          <p:nvPr userDrawn="1"/>
        </p:nvGrpSpPr>
        <p:grpSpPr>
          <a:xfrm>
            <a:off x="0" y="0"/>
            <a:ext cx="12192000" cy="6880860"/>
            <a:chOff x="0" y="0"/>
            <a:chExt cx="12192000" cy="6880860"/>
          </a:xfrm>
        </p:grpSpPr>
        <p:pic>
          <p:nvPicPr>
            <p:cNvPr id="14" name="Picture 13"/>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6880860"/>
            </a:xfrm>
            <a:prstGeom prst="rect">
              <a:avLst/>
            </a:prstGeom>
            <a:ln>
              <a:solidFill>
                <a:schemeClr val="bg1">
                  <a:lumMod val="75000"/>
                </a:schemeClr>
              </a:solidFill>
            </a:ln>
          </p:spPr>
        </p:pic>
        <p:sp>
          <p:nvSpPr>
            <p:cNvPr id="15" name="Rectangle 14"/>
            <p:cNvSpPr/>
            <p:nvPr/>
          </p:nvSpPr>
          <p:spPr>
            <a:xfrm flipH="1">
              <a:off x="0" y="0"/>
              <a:ext cx="6546850" cy="6869430"/>
            </a:xfrm>
            <a:prstGeom prst="rect">
              <a:avLst/>
            </a:prstGeom>
            <a:gradFill flip="none" rotWithShape="1">
              <a:gsLst>
                <a:gs pos="100000">
                  <a:schemeClr val="bg1">
                    <a:alpha val="0"/>
                  </a:schemeClr>
                </a:gs>
                <a:gs pos="0">
                  <a:schemeClr val="lt1">
                    <a:shade val="100000"/>
                    <a:satMod val="115000"/>
                  </a:schemeClr>
                </a:gs>
              </a:gsLst>
              <a:lin ang="108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endParaRPr>
            </a:p>
          </p:txBody>
        </p:sp>
      </p:grpSp>
      <p:grpSp>
        <p:nvGrpSpPr>
          <p:cNvPr id="17" name="Group 16"/>
          <p:cNvGrpSpPr/>
          <p:nvPr/>
        </p:nvGrpSpPr>
        <p:grpSpPr>
          <a:xfrm>
            <a:off x="617878" y="6446044"/>
            <a:ext cx="1099793" cy="173355"/>
            <a:chOff x="-84138" y="5622925"/>
            <a:chExt cx="4330701" cy="682626"/>
          </a:xfrm>
        </p:grpSpPr>
        <p:sp>
          <p:nvSpPr>
            <p:cNvPr id="18"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614729" y="1676400"/>
            <a:ext cx="7313295" cy="1524000"/>
          </a:xfrm>
        </p:spPr>
        <p:txBody>
          <a:bodyPr anchor="b"/>
          <a:lstStyle>
            <a:lvl1pPr algn="l">
              <a:defRPr sz="3600" b="1" cap="none" baseline="0"/>
            </a:lvl1pPr>
          </a:lstStyle>
          <a:p>
            <a:r>
              <a:rPr lang="en-US"/>
              <a:t>Click to edit Master title style</a:t>
            </a:r>
          </a:p>
        </p:txBody>
      </p:sp>
      <p:sp>
        <p:nvSpPr>
          <p:cNvPr id="3" name="Text Placeholder 2"/>
          <p:cNvSpPr>
            <a:spLocks noGrp="1"/>
          </p:cNvSpPr>
          <p:nvPr>
            <p:ph type="body" idx="1"/>
          </p:nvPr>
        </p:nvSpPr>
        <p:spPr>
          <a:xfrm>
            <a:off x="609439" y="3276600"/>
            <a:ext cx="7313295" cy="609600"/>
          </a:xfrm>
        </p:spPr>
        <p:txBody>
          <a:bodyPr anchor="t"/>
          <a:lstStyle>
            <a:lvl1pPr marL="0" indent="0">
              <a:spcBef>
                <a:spcPts val="0"/>
              </a:spcBef>
              <a:buNone/>
              <a:defRPr sz="2000">
                <a:solidFill>
                  <a:schemeClr val="tx1">
                    <a:lumMod val="75000"/>
                  </a:schemeClr>
                </a:solidFill>
              </a:defRPr>
            </a:lvl1pPr>
            <a:lvl2pPr marL="0" indent="0">
              <a:buNone/>
              <a:defRPr sz="2000">
                <a:solidFill>
                  <a:schemeClr val="accent4"/>
                </a:solidFill>
              </a:defRPr>
            </a:lvl2pPr>
            <a:lvl3pPr marL="0" indent="0">
              <a:buNone/>
              <a:defRPr sz="2000">
                <a:solidFill>
                  <a:schemeClr val="accent4"/>
                </a:solidFill>
              </a:defRPr>
            </a:lvl3pPr>
            <a:lvl4pPr marL="0" indent="0">
              <a:buNone/>
              <a:defRPr sz="2000">
                <a:solidFill>
                  <a:schemeClr val="accent4"/>
                </a:solidFill>
              </a:defRPr>
            </a:lvl4pPr>
            <a:lvl5pPr marL="0" indent="0">
              <a:buNone/>
              <a:defRPr sz="2000">
                <a:solidFill>
                  <a:schemeClr val="accent4"/>
                </a:solidFill>
              </a:defRPr>
            </a:lvl5pPr>
            <a:lvl6pPr marL="0" indent="0">
              <a:buNone/>
              <a:defRPr sz="2000">
                <a:solidFill>
                  <a:schemeClr val="accent4"/>
                </a:solidFill>
              </a:defRPr>
            </a:lvl6pPr>
            <a:lvl7pPr marL="0" indent="0">
              <a:buNone/>
              <a:defRPr sz="2000">
                <a:solidFill>
                  <a:schemeClr val="accent4"/>
                </a:solidFill>
              </a:defRPr>
            </a:lvl7pPr>
            <a:lvl8pPr marL="0" indent="0">
              <a:buNone/>
              <a:defRPr sz="2000">
                <a:solidFill>
                  <a:schemeClr val="accent4"/>
                </a:solidFill>
              </a:defRPr>
            </a:lvl8pPr>
            <a:lvl9pPr marL="0" indent="0">
              <a:buNone/>
              <a:defRPr sz="2000">
                <a:solidFill>
                  <a:schemeClr val="accent4"/>
                </a:solidFill>
              </a:defRPr>
            </a:lvl9pPr>
          </a:lstStyle>
          <a:p>
            <a:pPr lvl="0"/>
            <a:r>
              <a:rPr lang="en-US"/>
              <a:t>Click to edit Master text styles</a:t>
            </a:r>
          </a:p>
        </p:txBody>
      </p:sp>
      <p:pic>
        <p:nvPicPr>
          <p:cNvPr id="25" name="Picture 2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45" y="-3613"/>
            <a:ext cx="12188952" cy="6884473"/>
          </a:xfrm>
          <a:prstGeom prst="rect">
            <a:avLst/>
          </a:prstGeom>
        </p:spPr>
      </p:pic>
    </p:spTree>
    <p:extLst>
      <p:ext uri="{BB962C8B-B14F-4D97-AF65-F5344CB8AC3E}">
        <p14:creationId xmlns:p14="http://schemas.microsoft.com/office/powerpoint/2010/main" val="25707613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SX_main_title_page">
    <p:spTree>
      <p:nvGrpSpPr>
        <p:cNvPr id="1" name=""/>
        <p:cNvGrpSpPr/>
        <p:nvPr/>
      </p:nvGrpSpPr>
      <p:grpSpPr>
        <a:xfrm>
          <a:off x="0" y="0"/>
          <a:ext cx="0" cy="0"/>
          <a:chOff x="0" y="0"/>
          <a:chExt cx="0" cy="0"/>
        </a:xfrm>
      </p:grpSpPr>
      <p:grpSp>
        <p:nvGrpSpPr>
          <p:cNvPr id="17" name="Group 16"/>
          <p:cNvGrpSpPr/>
          <p:nvPr userDrawn="1"/>
        </p:nvGrpSpPr>
        <p:grpSpPr>
          <a:xfrm>
            <a:off x="0" y="0"/>
            <a:ext cx="12192000" cy="6880860"/>
            <a:chOff x="0" y="0"/>
            <a:chExt cx="12192000" cy="6880860"/>
          </a:xfrm>
        </p:grpSpPr>
        <p:pic>
          <p:nvPicPr>
            <p:cNvPr id="18" name="Picture 17"/>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6880860"/>
            </a:xfrm>
            <a:prstGeom prst="rect">
              <a:avLst/>
            </a:prstGeom>
            <a:ln>
              <a:solidFill>
                <a:schemeClr val="bg1">
                  <a:lumMod val="75000"/>
                </a:schemeClr>
              </a:solidFill>
            </a:ln>
          </p:spPr>
        </p:pic>
        <p:sp>
          <p:nvSpPr>
            <p:cNvPr id="19" name="Rectangle 18"/>
            <p:cNvSpPr/>
            <p:nvPr/>
          </p:nvSpPr>
          <p:spPr>
            <a:xfrm flipH="1">
              <a:off x="0" y="0"/>
              <a:ext cx="6546850" cy="6869430"/>
            </a:xfrm>
            <a:prstGeom prst="rect">
              <a:avLst/>
            </a:prstGeom>
            <a:gradFill flip="none" rotWithShape="1">
              <a:gsLst>
                <a:gs pos="100000">
                  <a:schemeClr val="bg1">
                    <a:alpha val="0"/>
                  </a:schemeClr>
                </a:gs>
                <a:gs pos="0">
                  <a:schemeClr val="lt1">
                    <a:shade val="100000"/>
                    <a:satMod val="115000"/>
                  </a:schemeClr>
                </a:gs>
              </a:gsLst>
              <a:lin ang="108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799" dirty="0">
                <a:solidFill>
                  <a:srgbClr val="717074"/>
                </a:solidFill>
              </a:endParaRPr>
            </a:p>
          </p:txBody>
        </p:sp>
      </p:gr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46" y="-3613"/>
            <a:ext cx="12188952" cy="6884473"/>
          </a:xfrm>
          <a:prstGeom prst="rect">
            <a:avLst/>
          </a:prstGeom>
        </p:spPr>
      </p:pic>
      <p:sp>
        <p:nvSpPr>
          <p:cNvPr id="5" name="Text Placeholder 4"/>
          <p:cNvSpPr>
            <a:spLocks noGrp="1"/>
          </p:cNvSpPr>
          <p:nvPr>
            <p:ph type="body" sz="quarter" idx="10" hasCustomPrompt="1"/>
          </p:nvPr>
        </p:nvSpPr>
        <p:spPr>
          <a:xfrm>
            <a:off x="609442" y="3777824"/>
            <a:ext cx="3656648" cy="228600"/>
          </a:xfrm>
        </p:spPr>
        <p:txBody>
          <a:bodyPr/>
          <a:lstStyle>
            <a:lvl1pPr marL="0" indent="0">
              <a:lnSpc>
                <a:spcPct val="90000"/>
              </a:lnSpc>
              <a:spcBef>
                <a:spcPts val="0"/>
              </a:spcBef>
              <a:buNone/>
              <a:defRPr sz="1600">
                <a:solidFill>
                  <a:schemeClr val="accent3"/>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a:t>Click to add presenter’s name </a:t>
            </a:r>
          </a:p>
        </p:txBody>
      </p:sp>
      <p:sp>
        <p:nvSpPr>
          <p:cNvPr id="9" name="Text Placeholder 4"/>
          <p:cNvSpPr>
            <a:spLocks noGrp="1"/>
          </p:cNvSpPr>
          <p:nvPr>
            <p:ph type="body" sz="quarter" idx="11" hasCustomPrompt="1"/>
          </p:nvPr>
        </p:nvSpPr>
        <p:spPr>
          <a:xfrm>
            <a:off x="609442" y="4067692"/>
            <a:ext cx="3656648" cy="228600"/>
          </a:xfrm>
        </p:spPr>
        <p:txBody>
          <a:bodyPr/>
          <a:lstStyle>
            <a:lvl1pPr marL="0" indent="0">
              <a:lnSpc>
                <a:spcPct val="90000"/>
              </a:lnSpc>
              <a:spcBef>
                <a:spcPts val="0"/>
              </a:spcBef>
              <a:buNone/>
              <a:defRPr sz="1600">
                <a:solidFill>
                  <a:schemeClr val="accent3"/>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a:t>Click to add date</a:t>
            </a:r>
          </a:p>
        </p:txBody>
      </p:sp>
      <p:grpSp>
        <p:nvGrpSpPr>
          <p:cNvPr id="21" name="Group 20"/>
          <p:cNvGrpSpPr/>
          <p:nvPr/>
        </p:nvGrpSpPr>
        <p:grpSpPr>
          <a:xfrm>
            <a:off x="609442" y="617779"/>
            <a:ext cx="1373087" cy="216433"/>
            <a:chOff x="-84138" y="5622925"/>
            <a:chExt cx="4330701" cy="682626"/>
          </a:xfrm>
          <a:solidFill>
            <a:schemeClr val="tx1"/>
          </a:solidFill>
        </p:grpSpPr>
        <p:sp>
          <p:nvSpPr>
            <p:cNvPr id="22"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3"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4"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5"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6"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7"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8"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grpSp>
      <p:sp>
        <p:nvSpPr>
          <p:cNvPr id="15" name="TextBox 14"/>
          <p:cNvSpPr txBox="1"/>
          <p:nvPr userDrawn="1"/>
        </p:nvSpPr>
        <p:spPr>
          <a:xfrm>
            <a:off x="609440" y="6505956"/>
            <a:ext cx="2114709" cy="199644"/>
          </a:xfrm>
          <a:prstGeom prst="rect">
            <a:avLst/>
          </a:prstGeom>
          <a:noFill/>
        </p:spPr>
        <p:txBody>
          <a:bodyPr wrap="square" lIns="0" tIns="0" rIns="0" bIns="0" rtlCol="0">
            <a:noAutofit/>
          </a:bodyPr>
          <a:lstStyle/>
          <a:p>
            <a:pPr>
              <a:lnSpc>
                <a:spcPct val="90000"/>
              </a:lnSpc>
            </a:pPr>
            <a:r>
              <a:rPr lang="en-US" sz="800" dirty="0">
                <a:solidFill>
                  <a:srgbClr val="C6C6C8"/>
                </a:solidFill>
              </a:rPr>
              <a:t>© 2017 VMware Inc. All rights reserved.</a:t>
            </a:r>
          </a:p>
        </p:txBody>
      </p:sp>
      <p:sp>
        <p:nvSpPr>
          <p:cNvPr id="2" name="Title 1"/>
          <p:cNvSpPr>
            <a:spLocks noGrp="1"/>
          </p:cNvSpPr>
          <p:nvPr>
            <p:ph type="ctrTitle"/>
          </p:nvPr>
        </p:nvSpPr>
        <p:spPr>
          <a:xfrm>
            <a:off x="609441" y="1204686"/>
            <a:ext cx="5937409" cy="1635946"/>
          </a:xfrm>
        </p:spPr>
        <p:txBody>
          <a:bodyPr/>
          <a:lstStyle>
            <a:lvl1pPr>
              <a:defRPr lang="en-US" sz="3599" b="0" kern="1200" dirty="0">
                <a:solidFill>
                  <a:schemeClr val="accent3"/>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609441" y="2916832"/>
            <a:ext cx="5937409" cy="685800"/>
          </a:xfrm>
        </p:spPr>
        <p:txBody>
          <a:bodyPr/>
          <a:lstStyle>
            <a:lvl1pPr marL="0" indent="0" algn="l">
              <a:lnSpc>
                <a:spcPct val="90000"/>
              </a:lnSpc>
              <a:spcBef>
                <a:spcPts val="0"/>
              </a:spcBef>
              <a:buNone/>
              <a:defRPr sz="2399">
                <a:solidFill>
                  <a:schemeClr val="tx1">
                    <a:lumMod val="75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2147981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SX_title_background">
    <p:spTree>
      <p:nvGrpSpPr>
        <p:cNvPr id="1" name=""/>
        <p:cNvGrpSpPr/>
        <p:nvPr/>
      </p:nvGrpSpPr>
      <p:grpSpPr>
        <a:xfrm>
          <a:off x="0" y="0"/>
          <a:ext cx="0" cy="0"/>
          <a:chOff x="0" y="0"/>
          <a:chExt cx="0" cy="0"/>
        </a:xfrm>
      </p:grpSpPr>
      <p:grpSp>
        <p:nvGrpSpPr>
          <p:cNvPr id="8" name="Group 7"/>
          <p:cNvGrpSpPr/>
          <p:nvPr userDrawn="1"/>
        </p:nvGrpSpPr>
        <p:grpSpPr>
          <a:xfrm>
            <a:off x="0" y="0"/>
            <a:ext cx="12192000" cy="6880860"/>
            <a:chOff x="0" y="0"/>
            <a:chExt cx="12192000" cy="6880860"/>
          </a:xfrm>
        </p:grpSpPr>
        <p:pic>
          <p:nvPicPr>
            <p:cNvPr id="10" name="Picture 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6880860"/>
            </a:xfrm>
            <a:prstGeom prst="rect">
              <a:avLst/>
            </a:prstGeom>
            <a:ln>
              <a:solidFill>
                <a:schemeClr val="bg1">
                  <a:lumMod val="75000"/>
                </a:schemeClr>
              </a:solidFill>
            </a:ln>
          </p:spPr>
        </p:pic>
        <p:sp>
          <p:nvSpPr>
            <p:cNvPr id="11" name="Rectangle 10"/>
            <p:cNvSpPr/>
            <p:nvPr/>
          </p:nvSpPr>
          <p:spPr>
            <a:xfrm flipH="1">
              <a:off x="0" y="0"/>
              <a:ext cx="6546850" cy="6869430"/>
            </a:xfrm>
            <a:prstGeom prst="rect">
              <a:avLst/>
            </a:prstGeom>
            <a:gradFill flip="none" rotWithShape="1">
              <a:gsLst>
                <a:gs pos="100000">
                  <a:schemeClr val="bg1">
                    <a:alpha val="0"/>
                  </a:schemeClr>
                </a:gs>
                <a:gs pos="0">
                  <a:schemeClr val="lt1">
                    <a:shade val="100000"/>
                    <a:satMod val="115000"/>
                  </a:schemeClr>
                </a:gs>
              </a:gsLst>
              <a:lin ang="108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799" dirty="0">
                <a:solidFill>
                  <a:srgbClr val="717074"/>
                </a:solidFill>
              </a:endParaRPr>
            </a:p>
          </p:txBody>
        </p:sp>
      </p:grpSp>
      <p:sp>
        <p:nvSpPr>
          <p:cNvPr id="2" name="Title 1"/>
          <p:cNvSpPr>
            <a:spLocks noGrp="1"/>
          </p:cNvSpPr>
          <p:nvPr>
            <p:ph type="title"/>
          </p:nvPr>
        </p:nvSpPr>
        <p:spPr>
          <a:xfrm>
            <a:off x="609442" y="644525"/>
            <a:ext cx="10969943" cy="812800"/>
          </a:xfrm>
        </p:spPr>
        <p:txBody>
          <a:bodyPr anchor="t"/>
          <a:lstStyle>
            <a:lvl1pPr>
              <a:defRPr sz="3599" b="0">
                <a:solidFill>
                  <a:schemeClr val="accent3"/>
                </a:solidFill>
              </a:defRPr>
            </a:lvl1pPr>
          </a:lstStyle>
          <a:p>
            <a:r>
              <a:rPr lang="en-US"/>
              <a:t>Click to edit Master title style</a:t>
            </a:r>
            <a:endParaRPr lang="en-US" dirty="0"/>
          </a:p>
        </p:txBody>
      </p:sp>
      <p:grpSp>
        <p:nvGrpSpPr>
          <p:cNvPr id="12" name="Group 11"/>
          <p:cNvGrpSpPr/>
          <p:nvPr userDrawn="1"/>
        </p:nvGrpSpPr>
        <p:grpSpPr>
          <a:xfrm>
            <a:off x="609442" y="6397094"/>
            <a:ext cx="1373087" cy="216433"/>
            <a:chOff x="-84138" y="5622925"/>
            <a:chExt cx="4330701" cy="682626"/>
          </a:xfrm>
          <a:solidFill>
            <a:schemeClr val="bg2"/>
          </a:solidFill>
        </p:grpSpPr>
        <p:sp>
          <p:nvSpPr>
            <p:cNvPr id="13"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4"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5"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6"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7"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8"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9"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grpSp>
      <p:sp>
        <p:nvSpPr>
          <p:cNvPr id="20" name="Footer Placeholder 4"/>
          <p:cNvSpPr>
            <a:spLocks noGrp="1"/>
          </p:cNvSpPr>
          <p:nvPr>
            <p:ph type="ftr" sz="quarter" idx="11"/>
          </p:nvPr>
        </p:nvSpPr>
        <p:spPr>
          <a:xfrm>
            <a:off x="6038295" y="6464301"/>
            <a:ext cx="5180251" cy="149224"/>
          </a:xfrm>
        </p:spPr>
        <p:txBody>
          <a:bodyPr/>
          <a:lstStyle/>
          <a:p>
            <a:endParaRPr lang="en-US" dirty="0">
              <a:solidFill>
                <a:srgbClr val="717074">
                  <a:tint val="75000"/>
                </a:srgbClr>
              </a:solidFill>
            </a:endParaRPr>
          </a:p>
        </p:txBody>
      </p:sp>
      <p:sp>
        <p:nvSpPr>
          <p:cNvPr id="21" name="Slide Number Placeholder 5"/>
          <p:cNvSpPr>
            <a:spLocks noGrp="1"/>
          </p:cNvSpPr>
          <p:nvPr>
            <p:ph type="sldNum" sz="quarter" idx="12"/>
          </p:nvPr>
        </p:nvSpPr>
        <p:spPr>
          <a:xfrm>
            <a:off x="11496358" y="6464301"/>
            <a:ext cx="450733" cy="149224"/>
          </a:xfrm>
        </p:spPr>
        <p:txBody>
          <a:bodyPr/>
          <a:lstStyle>
            <a:lvl1pPr>
              <a:defRPr>
                <a:solidFill>
                  <a:schemeClr val="tx1"/>
                </a:solidFill>
              </a:defRPr>
            </a:lvl1pPr>
          </a:lstStyle>
          <a:p>
            <a:fld id="{6EA6D8CF-3CDE-4807-BCD2-C9F2B831AAA5}" type="slidenum">
              <a:rPr lang="en-US" smtClean="0">
                <a:solidFill>
                  <a:srgbClr val="717074"/>
                </a:solidFill>
              </a:rPr>
              <a:pPr/>
              <a:t>‹#›</a:t>
            </a:fld>
            <a:endParaRPr lang="en-US" dirty="0">
              <a:solidFill>
                <a:srgbClr val="717074"/>
              </a:solidFill>
            </a:endParaRPr>
          </a:p>
        </p:txBody>
      </p:sp>
    </p:spTree>
    <p:extLst>
      <p:ext uri="{BB962C8B-B14F-4D97-AF65-F5344CB8AC3E}">
        <p14:creationId xmlns:p14="http://schemas.microsoft.com/office/powerpoint/2010/main" val="1601028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NSX_title_background">
    <p:spTree>
      <p:nvGrpSpPr>
        <p:cNvPr id="1" name=""/>
        <p:cNvGrpSpPr/>
        <p:nvPr/>
      </p:nvGrpSpPr>
      <p:grpSpPr>
        <a:xfrm>
          <a:off x="0" y="0"/>
          <a:ext cx="0" cy="0"/>
          <a:chOff x="0" y="0"/>
          <a:chExt cx="0" cy="0"/>
        </a:xfrm>
      </p:grpSpPr>
      <p:grpSp>
        <p:nvGrpSpPr>
          <p:cNvPr id="8" name="Group 7"/>
          <p:cNvGrpSpPr/>
          <p:nvPr userDrawn="1"/>
        </p:nvGrpSpPr>
        <p:grpSpPr>
          <a:xfrm>
            <a:off x="0" y="0"/>
            <a:ext cx="12192000" cy="6880860"/>
            <a:chOff x="0" y="0"/>
            <a:chExt cx="12192000" cy="6880860"/>
          </a:xfrm>
        </p:grpSpPr>
        <p:pic>
          <p:nvPicPr>
            <p:cNvPr id="10" name="Picture 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6880860"/>
            </a:xfrm>
            <a:prstGeom prst="rect">
              <a:avLst/>
            </a:prstGeom>
            <a:ln>
              <a:solidFill>
                <a:schemeClr val="bg1">
                  <a:lumMod val="75000"/>
                </a:schemeClr>
              </a:solidFill>
            </a:ln>
          </p:spPr>
        </p:pic>
        <p:sp>
          <p:nvSpPr>
            <p:cNvPr id="11" name="Rectangle 10"/>
            <p:cNvSpPr/>
            <p:nvPr/>
          </p:nvSpPr>
          <p:spPr>
            <a:xfrm flipH="1">
              <a:off x="0" y="0"/>
              <a:ext cx="6546850" cy="6869430"/>
            </a:xfrm>
            <a:prstGeom prst="rect">
              <a:avLst/>
            </a:prstGeom>
            <a:gradFill flip="none" rotWithShape="1">
              <a:gsLst>
                <a:gs pos="100000">
                  <a:schemeClr val="bg1">
                    <a:alpha val="0"/>
                  </a:schemeClr>
                </a:gs>
                <a:gs pos="0">
                  <a:schemeClr val="lt1">
                    <a:shade val="100000"/>
                    <a:satMod val="115000"/>
                  </a:schemeClr>
                </a:gs>
              </a:gsLst>
              <a:lin ang="108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799" dirty="0">
                <a:solidFill>
                  <a:srgbClr val="717074"/>
                </a:solidFill>
              </a:endParaRPr>
            </a:p>
          </p:txBody>
        </p:sp>
      </p:grpSp>
      <p:sp>
        <p:nvSpPr>
          <p:cNvPr id="2" name="Title 1"/>
          <p:cNvSpPr>
            <a:spLocks noGrp="1"/>
          </p:cNvSpPr>
          <p:nvPr>
            <p:ph type="title"/>
          </p:nvPr>
        </p:nvSpPr>
        <p:spPr>
          <a:xfrm>
            <a:off x="609442" y="644525"/>
            <a:ext cx="10969943" cy="812800"/>
          </a:xfrm>
        </p:spPr>
        <p:txBody>
          <a:bodyPr anchor="t"/>
          <a:lstStyle>
            <a:lvl1pPr>
              <a:defRPr sz="3599" b="0">
                <a:solidFill>
                  <a:schemeClr val="accent3"/>
                </a:solidFill>
              </a:defRPr>
            </a:lvl1pPr>
          </a:lstStyle>
          <a:p>
            <a:r>
              <a:rPr lang="en-US"/>
              <a:t>Click to edit Master title style</a:t>
            </a:r>
            <a:endParaRPr lang="en-US" dirty="0"/>
          </a:p>
        </p:txBody>
      </p:sp>
      <p:sp>
        <p:nvSpPr>
          <p:cNvPr id="20" name="Footer Placeholder 4"/>
          <p:cNvSpPr>
            <a:spLocks noGrp="1"/>
          </p:cNvSpPr>
          <p:nvPr>
            <p:ph type="ftr" sz="quarter" idx="11"/>
          </p:nvPr>
        </p:nvSpPr>
        <p:spPr>
          <a:xfrm>
            <a:off x="6038295" y="6464301"/>
            <a:ext cx="5180251" cy="149224"/>
          </a:xfrm>
        </p:spPr>
        <p:txBody>
          <a:bodyPr/>
          <a:lstStyle/>
          <a:p>
            <a:endParaRPr lang="en-US" dirty="0">
              <a:solidFill>
                <a:srgbClr val="717074">
                  <a:tint val="75000"/>
                </a:srgbClr>
              </a:solidFill>
            </a:endParaRPr>
          </a:p>
        </p:txBody>
      </p:sp>
      <p:sp>
        <p:nvSpPr>
          <p:cNvPr id="21" name="Slide Number Placeholder 5"/>
          <p:cNvSpPr>
            <a:spLocks noGrp="1"/>
          </p:cNvSpPr>
          <p:nvPr>
            <p:ph type="sldNum" sz="quarter" idx="12"/>
          </p:nvPr>
        </p:nvSpPr>
        <p:spPr>
          <a:xfrm>
            <a:off x="11496358" y="6464301"/>
            <a:ext cx="450733" cy="149224"/>
          </a:xfrm>
        </p:spPr>
        <p:txBody>
          <a:bodyPr/>
          <a:lstStyle>
            <a:lvl1pPr>
              <a:defRPr>
                <a:solidFill>
                  <a:schemeClr val="tx1"/>
                </a:solidFill>
              </a:defRPr>
            </a:lvl1pPr>
          </a:lstStyle>
          <a:p>
            <a:fld id="{6EA6D8CF-3CDE-4807-BCD2-C9F2B831AAA5}" type="slidenum">
              <a:rPr lang="en-US" smtClean="0">
                <a:solidFill>
                  <a:srgbClr val="717074"/>
                </a:solidFill>
              </a:rPr>
              <a:pPr/>
              <a:t>‹#›</a:t>
            </a:fld>
            <a:endParaRPr lang="en-US" dirty="0">
              <a:solidFill>
                <a:srgbClr val="717074"/>
              </a:solidFill>
            </a:endParaRPr>
          </a:p>
        </p:txBody>
      </p:sp>
    </p:spTree>
    <p:extLst>
      <p:ext uri="{BB962C8B-B14F-4D97-AF65-F5344CB8AC3E}">
        <p14:creationId xmlns:p14="http://schemas.microsoft.com/office/powerpoint/2010/main" val="229051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SX_title_subtitle_background">
    <p:spTree>
      <p:nvGrpSpPr>
        <p:cNvPr id="1" name=""/>
        <p:cNvGrpSpPr/>
        <p:nvPr/>
      </p:nvGrpSpPr>
      <p:grpSpPr>
        <a:xfrm>
          <a:off x="0" y="0"/>
          <a:ext cx="0" cy="0"/>
          <a:chOff x="0" y="0"/>
          <a:chExt cx="0" cy="0"/>
        </a:xfrm>
      </p:grpSpPr>
      <p:grpSp>
        <p:nvGrpSpPr>
          <p:cNvPr id="8" name="Group 7"/>
          <p:cNvGrpSpPr/>
          <p:nvPr userDrawn="1"/>
        </p:nvGrpSpPr>
        <p:grpSpPr>
          <a:xfrm>
            <a:off x="0" y="0"/>
            <a:ext cx="12192000" cy="6880860"/>
            <a:chOff x="0" y="0"/>
            <a:chExt cx="12192000" cy="6880860"/>
          </a:xfrm>
        </p:grpSpPr>
        <p:pic>
          <p:nvPicPr>
            <p:cNvPr id="10" name="Picture 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6880860"/>
            </a:xfrm>
            <a:prstGeom prst="rect">
              <a:avLst/>
            </a:prstGeom>
            <a:ln>
              <a:solidFill>
                <a:schemeClr val="bg1">
                  <a:lumMod val="75000"/>
                </a:schemeClr>
              </a:solidFill>
            </a:ln>
          </p:spPr>
        </p:pic>
        <p:sp>
          <p:nvSpPr>
            <p:cNvPr id="11" name="Rectangle 10"/>
            <p:cNvSpPr/>
            <p:nvPr/>
          </p:nvSpPr>
          <p:spPr>
            <a:xfrm flipH="1">
              <a:off x="0" y="0"/>
              <a:ext cx="6546850" cy="6869430"/>
            </a:xfrm>
            <a:prstGeom prst="rect">
              <a:avLst/>
            </a:prstGeom>
            <a:gradFill flip="none" rotWithShape="1">
              <a:gsLst>
                <a:gs pos="100000">
                  <a:schemeClr val="bg1">
                    <a:alpha val="0"/>
                  </a:schemeClr>
                </a:gs>
                <a:gs pos="0">
                  <a:schemeClr val="lt1">
                    <a:shade val="100000"/>
                    <a:satMod val="115000"/>
                  </a:schemeClr>
                </a:gs>
              </a:gsLst>
              <a:lin ang="108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799" dirty="0">
                <a:solidFill>
                  <a:srgbClr val="717074"/>
                </a:solidFill>
              </a:endParaRPr>
            </a:p>
          </p:txBody>
        </p:sp>
      </p:grpSp>
      <p:sp>
        <p:nvSpPr>
          <p:cNvPr id="2" name="Title 1"/>
          <p:cNvSpPr>
            <a:spLocks noGrp="1"/>
          </p:cNvSpPr>
          <p:nvPr>
            <p:ph type="title"/>
          </p:nvPr>
        </p:nvSpPr>
        <p:spPr/>
        <p:txBody>
          <a:bodyPr/>
          <a:lstStyle>
            <a:lvl1pPr>
              <a:defRPr sz="3599" b="0">
                <a:solidFill>
                  <a:schemeClr val="accent3"/>
                </a:solidFill>
              </a:defRPr>
            </a:lvl1pPr>
          </a:lstStyle>
          <a:p>
            <a:r>
              <a:rPr lang="en-US"/>
              <a:t>Click to edit Master title style</a:t>
            </a:r>
          </a:p>
        </p:txBody>
      </p:sp>
      <p:sp>
        <p:nvSpPr>
          <p:cNvPr id="9" name="Text Placeholder 8"/>
          <p:cNvSpPr>
            <a:spLocks noGrp="1"/>
          </p:cNvSpPr>
          <p:nvPr>
            <p:ph type="body" sz="quarter" idx="13" hasCustomPrompt="1"/>
          </p:nvPr>
        </p:nvSpPr>
        <p:spPr>
          <a:xfrm>
            <a:off x="609442" y="1244600"/>
            <a:ext cx="10969943" cy="304800"/>
          </a:xfrm>
        </p:spPr>
        <p:txBody>
          <a:bodyPr/>
          <a:lstStyle>
            <a:lvl1pPr marL="0" indent="0">
              <a:lnSpc>
                <a:spcPct val="90000"/>
              </a:lnSpc>
              <a:spcBef>
                <a:spcPts val="0"/>
              </a:spcBef>
              <a:buNone/>
              <a:defRPr sz="1799" b="1">
                <a:solidFill>
                  <a:schemeClr val="accent1"/>
                </a:solidFill>
              </a:defRPr>
            </a:lvl1pPr>
            <a:lvl2pPr marL="0" indent="0">
              <a:lnSpc>
                <a:spcPct val="90000"/>
              </a:lnSpc>
              <a:spcBef>
                <a:spcPts val="0"/>
              </a:spcBef>
              <a:buNone/>
              <a:defRPr sz="1999">
                <a:solidFill>
                  <a:schemeClr val="accent4"/>
                </a:solidFill>
              </a:defRPr>
            </a:lvl2pPr>
            <a:lvl3pPr marL="0" indent="0">
              <a:lnSpc>
                <a:spcPct val="90000"/>
              </a:lnSpc>
              <a:spcBef>
                <a:spcPts val="0"/>
              </a:spcBef>
              <a:buNone/>
              <a:defRPr sz="1999">
                <a:solidFill>
                  <a:schemeClr val="accent4"/>
                </a:solidFill>
              </a:defRPr>
            </a:lvl3pPr>
            <a:lvl4pPr marL="0" indent="0">
              <a:lnSpc>
                <a:spcPct val="90000"/>
              </a:lnSpc>
              <a:spcBef>
                <a:spcPts val="0"/>
              </a:spcBef>
              <a:buNone/>
              <a:defRPr sz="1999">
                <a:solidFill>
                  <a:schemeClr val="accent4"/>
                </a:solidFill>
              </a:defRPr>
            </a:lvl4pPr>
            <a:lvl5pPr marL="0" indent="0">
              <a:lnSpc>
                <a:spcPct val="90000"/>
              </a:lnSpc>
              <a:spcBef>
                <a:spcPts val="0"/>
              </a:spcBef>
              <a:buNone/>
              <a:defRPr sz="1999">
                <a:solidFill>
                  <a:schemeClr val="accent4"/>
                </a:solidFill>
              </a:defRPr>
            </a:lvl5pPr>
            <a:lvl6pPr marL="0" indent="0">
              <a:lnSpc>
                <a:spcPct val="90000"/>
              </a:lnSpc>
              <a:spcBef>
                <a:spcPts val="0"/>
              </a:spcBef>
              <a:buNone/>
              <a:defRPr sz="1999">
                <a:solidFill>
                  <a:schemeClr val="accent4"/>
                </a:solidFill>
              </a:defRPr>
            </a:lvl6pPr>
            <a:lvl7pPr marL="0" indent="0">
              <a:lnSpc>
                <a:spcPct val="90000"/>
              </a:lnSpc>
              <a:spcBef>
                <a:spcPts val="0"/>
              </a:spcBef>
              <a:buNone/>
              <a:defRPr sz="1999">
                <a:solidFill>
                  <a:schemeClr val="accent4"/>
                </a:solidFill>
              </a:defRPr>
            </a:lvl7pPr>
            <a:lvl8pPr marL="0" indent="0">
              <a:lnSpc>
                <a:spcPct val="90000"/>
              </a:lnSpc>
              <a:spcBef>
                <a:spcPts val="0"/>
              </a:spcBef>
              <a:buNone/>
              <a:defRPr sz="1999">
                <a:solidFill>
                  <a:schemeClr val="accent4"/>
                </a:solidFill>
              </a:defRPr>
            </a:lvl8pPr>
            <a:lvl9pPr marL="0" indent="0">
              <a:lnSpc>
                <a:spcPct val="90000"/>
              </a:lnSpc>
              <a:spcBef>
                <a:spcPts val="0"/>
              </a:spcBef>
              <a:buNone/>
              <a:defRPr sz="1999">
                <a:solidFill>
                  <a:schemeClr val="accent4"/>
                </a:solidFill>
              </a:defRPr>
            </a:lvl9pPr>
          </a:lstStyle>
          <a:p>
            <a:pPr lvl="0"/>
            <a:r>
              <a:rPr lang="en-US" dirty="0"/>
              <a:t>Click to add subtitle</a:t>
            </a:r>
          </a:p>
        </p:txBody>
      </p:sp>
      <p:sp>
        <p:nvSpPr>
          <p:cNvPr id="14" name="Footer Placeholder 4"/>
          <p:cNvSpPr>
            <a:spLocks noGrp="1"/>
          </p:cNvSpPr>
          <p:nvPr>
            <p:ph type="ftr" sz="quarter" idx="11"/>
          </p:nvPr>
        </p:nvSpPr>
        <p:spPr>
          <a:xfrm>
            <a:off x="6038295" y="6464301"/>
            <a:ext cx="5180251" cy="149224"/>
          </a:xfrm>
        </p:spPr>
        <p:txBody>
          <a:bodyPr/>
          <a:lstStyle/>
          <a:p>
            <a:endParaRPr lang="en-US" dirty="0">
              <a:solidFill>
                <a:srgbClr val="717074">
                  <a:tint val="75000"/>
                </a:srgbClr>
              </a:solidFill>
            </a:endParaRPr>
          </a:p>
        </p:txBody>
      </p:sp>
      <p:sp>
        <p:nvSpPr>
          <p:cNvPr id="15" name="Slide Number Placeholder 5"/>
          <p:cNvSpPr>
            <a:spLocks noGrp="1"/>
          </p:cNvSpPr>
          <p:nvPr>
            <p:ph type="sldNum" sz="quarter" idx="12"/>
          </p:nvPr>
        </p:nvSpPr>
        <p:spPr>
          <a:xfrm>
            <a:off x="11496358" y="6464301"/>
            <a:ext cx="450733" cy="149224"/>
          </a:xfrm>
        </p:spPr>
        <p:txBody>
          <a:bodyPr/>
          <a:lstStyle>
            <a:lvl1pPr>
              <a:defRPr>
                <a:solidFill>
                  <a:schemeClr val="tx1"/>
                </a:solidFill>
              </a:defRPr>
            </a:lvl1pPr>
          </a:lstStyle>
          <a:p>
            <a:fld id="{6EA6D8CF-3CDE-4807-BCD2-C9F2B831AAA5}" type="slidenum">
              <a:rPr lang="en-US" smtClean="0">
                <a:solidFill>
                  <a:srgbClr val="717074"/>
                </a:solidFill>
              </a:rPr>
              <a:pPr/>
              <a:t>‹#›</a:t>
            </a:fld>
            <a:endParaRPr lang="en-US" dirty="0">
              <a:solidFill>
                <a:srgbClr val="717074"/>
              </a:solidFill>
            </a:endParaRPr>
          </a:p>
        </p:txBody>
      </p:sp>
      <p:grpSp>
        <p:nvGrpSpPr>
          <p:cNvPr id="16" name="Group 15"/>
          <p:cNvGrpSpPr/>
          <p:nvPr userDrawn="1"/>
        </p:nvGrpSpPr>
        <p:grpSpPr>
          <a:xfrm>
            <a:off x="609442" y="6397094"/>
            <a:ext cx="1373087" cy="216433"/>
            <a:chOff x="-84138" y="5622925"/>
            <a:chExt cx="4330701" cy="682626"/>
          </a:xfrm>
          <a:solidFill>
            <a:schemeClr val="bg2"/>
          </a:solidFill>
        </p:grpSpPr>
        <p:sp>
          <p:nvSpPr>
            <p:cNvPr id="17"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8"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9"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0"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1"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2"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3"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grpSp>
    </p:spTree>
    <p:extLst>
      <p:ext uri="{BB962C8B-B14F-4D97-AF65-F5344CB8AC3E}">
        <p14:creationId xmlns:p14="http://schemas.microsoft.com/office/powerpoint/2010/main" val="28511874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NSX_title_subtitle_background">
    <p:spTree>
      <p:nvGrpSpPr>
        <p:cNvPr id="1" name=""/>
        <p:cNvGrpSpPr/>
        <p:nvPr/>
      </p:nvGrpSpPr>
      <p:grpSpPr>
        <a:xfrm>
          <a:off x="0" y="0"/>
          <a:ext cx="0" cy="0"/>
          <a:chOff x="0" y="0"/>
          <a:chExt cx="0" cy="0"/>
        </a:xfrm>
      </p:grpSpPr>
      <p:grpSp>
        <p:nvGrpSpPr>
          <p:cNvPr id="8" name="Group 7"/>
          <p:cNvGrpSpPr/>
          <p:nvPr userDrawn="1"/>
        </p:nvGrpSpPr>
        <p:grpSpPr>
          <a:xfrm>
            <a:off x="0" y="0"/>
            <a:ext cx="12192000" cy="6880860"/>
            <a:chOff x="0" y="0"/>
            <a:chExt cx="12192000" cy="6880860"/>
          </a:xfrm>
        </p:grpSpPr>
        <p:pic>
          <p:nvPicPr>
            <p:cNvPr id="10" name="Picture 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6880860"/>
            </a:xfrm>
            <a:prstGeom prst="rect">
              <a:avLst/>
            </a:prstGeom>
            <a:ln>
              <a:solidFill>
                <a:schemeClr val="bg1">
                  <a:lumMod val="75000"/>
                </a:schemeClr>
              </a:solidFill>
            </a:ln>
          </p:spPr>
        </p:pic>
        <p:sp>
          <p:nvSpPr>
            <p:cNvPr id="11" name="Rectangle 10"/>
            <p:cNvSpPr/>
            <p:nvPr/>
          </p:nvSpPr>
          <p:spPr>
            <a:xfrm flipH="1">
              <a:off x="0" y="0"/>
              <a:ext cx="6546850" cy="6869430"/>
            </a:xfrm>
            <a:prstGeom prst="rect">
              <a:avLst/>
            </a:prstGeom>
            <a:gradFill flip="none" rotWithShape="1">
              <a:gsLst>
                <a:gs pos="100000">
                  <a:schemeClr val="bg1">
                    <a:alpha val="0"/>
                  </a:schemeClr>
                </a:gs>
                <a:gs pos="0">
                  <a:schemeClr val="lt1">
                    <a:shade val="100000"/>
                    <a:satMod val="115000"/>
                  </a:schemeClr>
                </a:gs>
              </a:gsLst>
              <a:lin ang="108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799" dirty="0">
                <a:solidFill>
                  <a:srgbClr val="717074"/>
                </a:solidFill>
              </a:endParaRPr>
            </a:p>
          </p:txBody>
        </p:sp>
      </p:grpSp>
      <p:sp>
        <p:nvSpPr>
          <p:cNvPr id="2" name="Title 1"/>
          <p:cNvSpPr>
            <a:spLocks noGrp="1"/>
          </p:cNvSpPr>
          <p:nvPr>
            <p:ph type="title"/>
          </p:nvPr>
        </p:nvSpPr>
        <p:spPr/>
        <p:txBody>
          <a:bodyPr/>
          <a:lstStyle>
            <a:lvl1pPr>
              <a:defRPr sz="3599" b="0">
                <a:solidFill>
                  <a:schemeClr val="accent3"/>
                </a:solidFill>
              </a:defRPr>
            </a:lvl1pPr>
          </a:lstStyle>
          <a:p>
            <a:r>
              <a:rPr lang="en-US"/>
              <a:t>Click to edit Master title style</a:t>
            </a:r>
          </a:p>
        </p:txBody>
      </p:sp>
      <p:sp>
        <p:nvSpPr>
          <p:cNvPr id="9" name="Text Placeholder 8"/>
          <p:cNvSpPr>
            <a:spLocks noGrp="1"/>
          </p:cNvSpPr>
          <p:nvPr>
            <p:ph type="body" sz="quarter" idx="13" hasCustomPrompt="1"/>
          </p:nvPr>
        </p:nvSpPr>
        <p:spPr>
          <a:xfrm>
            <a:off x="609442" y="1244600"/>
            <a:ext cx="10969943" cy="304800"/>
          </a:xfrm>
        </p:spPr>
        <p:txBody>
          <a:bodyPr/>
          <a:lstStyle>
            <a:lvl1pPr marL="0" indent="0">
              <a:lnSpc>
                <a:spcPct val="90000"/>
              </a:lnSpc>
              <a:spcBef>
                <a:spcPts val="0"/>
              </a:spcBef>
              <a:buNone/>
              <a:defRPr sz="1799" b="1">
                <a:solidFill>
                  <a:schemeClr val="accent1"/>
                </a:solidFill>
              </a:defRPr>
            </a:lvl1pPr>
            <a:lvl2pPr marL="0" indent="0">
              <a:lnSpc>
                <a:spcPct val="90000"/>
              </a:lnSpc>
              <a:spcBef>
                <a:spcPts val="0"/>
              </a:spcBef>
              <a:buNone/>
              <a:defRPr sz="1999">
                <a:solidFill>
                  <a:schemeClr val="accent4"/>
                </a:solidFill>
              </a:defRPr>
            </a:lvl2pPr>
            <a:lvl3pPr marL="0" indent="0">
              <a:lnSpc>
                <a:spcPct val="90000"/>
              </a:lnSpc>
              <a:spcBef>
                <a:spcPts val="0"/>
              </a:spcBef>
              <a:buNone/>
              <a:defRPr sz="1999">
                <a:solidFill>
                  <a:schemeClr val="accent4"/>
                </a:solidFill>
              </a:defRPr>
            </a:lvl3pPr>
            <a:lvl4pPr marL="0" indent="0">
              <a:lnSpc>
                <a:spcPct val="90000"/>
              </a:lnSpc>
              <a:spcBef>
                <a:spcPts val="0"/>
              </a:spcBef>
              <a:buNone/>
              <a:defRPr sz="1999">
                <a:solidFill>
                  <a:schemeClr val="accent4"/>
                </a:solidFill>
              </a:defRPr>
            </a:lvl4pPr>
            <a:lvl5pPr marL="0" indent="0">
              <a:lnSpc>
                <a:spcPct val="90000"/>
              </a:lnSpc>
              <a:spcBef>
                <a:spcPts val="0"/>
              </a:spcBef>
              <a:buNone/>
              <a:defRPr sz="1999">
                <a:solidFill>
                  <a:schemeClr val="accent4"/>
                </a:solidFill>
              </a:defRPr>
            </a:lvl5pPr>
            <a:lvl6pPr marL="0" indent="0">
              <a:lnSpc>
                <a:spcPct val="90000"/>
              </a:lnSpc>
              <a:spcBef>
                <a:spcPts val="0"/>
              </a:spcBef>
              <a:buNone/>
              <a:defRPr sz="1999">
                <a:solidFill>
                  <a:schemeClr val="accent4"/>
                </a:solidFill>
              </a:defRPr>
            </a:lvl6pPr>
            <a:lvl7pPr marL="0" indent="0">
              <a:lnSpc>
                <a:spcPct val="90000"/>
              </a:lnSpc>
              <a:spcBef>
                <a:spcPts val="0"/>
              </a:spcBef>
              <a:buNone/>
              <a:defRPr sz="1999">
                <a:solidFill>
                  <a:schemeClr val="accent4"/>
                </a:solidFill>
              </a:defRPr>
            </a:lvl7pPr>
            <a:lvl8pPr marL="0" indent="0">
              <a:lnSpc>
                <a:spcPct val="90000"/>
              </a:lnSpc>
              <a:spcBef>
                <a:spcPts val="0"/>
              </a:spcBef>
              <a:buNone/>
              <a:defRPr sz="1999">
                <a:solidFill>
                  <a:schemeClr val="accent4"/>
                </a:solidFill>
              </a:defRPr>
            </a:lvl8pPr>
            <a:lvl9pPr marL="0" indent="0">
              <a:lnSpc>
                <a:spcPct val="90000"/>
              </a:lnSpc>
              <a:spcBef>
                <a:spcPts val="0"/>
              </a:spcBef>
              <a:buNone/>
              <a:defRPr sz="1999">
                <a:solidFill>
                  <a:schemeClr val="accent4"/>
                </a:solidFill>
              </a:defRPr>
            </a:lvl9pPr>
          </a:lstStyle>
          <a:p>
            <a:pPr lvl="0"/>
            <a:r>
              <a:rPr lang="en-US" dirty="0"/>
              <a:t>Click to add subtitle</a:t>
            </a:r>
          </a:p>
        </p:txBody>
      </p:sp>
      <p:sp>
        <p:nvSpPr>
          <p:cNvPr id="14" name="Footer Placeholder 4"/>
          <p:cNvSpPr>
            <a:spLocks noGrp="1"/>
          </p:cNvSpPr>
          <p:nvPr>
            <p:ph type="ftr" sz="quarter" idx="11"/>
          </p:nvPr>
        </p:nvSpPr>
        <p:spPr>
          <a:xfrm>
            <a:off x="6038295" y="6464301"/>
            <a:ext cx="5180251" cy="149224"/>
          </a:xfrm>
        </p:spPr>
        <p:txBody>
          <a:bodyPr/>
          <a:lstStyle/>
          <a:p>
            <a:endParaRPr lang="en-US" dirty="0">
              <a:solidFill>
                <a:srgbClr val="717074">
                  <a:tint val="75000"/>
                </a:srgbClr>
              </a:solidFill>
            </a:endParaRPr>
          </a:p>
        </p:txBody>
      </p:sp>
      <p:sp>
        <p:nvSpPr>
          <p:cNvPr id="15" name="Slide Number Placeholder 5"/>
          <p:cNvSpPr>
            <a:spLocks noGrp="1"/>
          </p:cNvSpPr>
          <p:nvPr>
            <p:ph type="sldNum" sz="quarter" idx="12"/>
          </p:nvPr>
        </p:nvSpPr>
        <p:spPr>
          <a:xfrm>
            <a:off x="11496358" y="6464301"/>
            <a:ext cx="450733" cy="149224"/>
          </a:xfrm>
        </p:spPr>
        <p:txBody>
          <a:bodyPr/>
          <a:lstStyle>
            <a:lvl1pPr>
              <a:defRPr>
                <a:solidFill>
                  <a:schemeClr val="tx1"/>
                </a:solidFill>
              </a:defRPr>
            </a:lvl1pPr>
          </a:lstStyle>
          <a:p>
            <a:fld id="{6EA6D8CF-3CDE-4807-BCD2-C9F2B831AAA5}" type="slidenum">
              <a:rPr lang="en-US" smtClean="0">
                <a:solidFill>
                  <a:srgbClr val="717074"/>
                </a:solidFill>
              </a:rPr>
              <a:pPr/>
              <a:t>‹#›</a:t>
            </a:fld>
            <a:endParaRPr lang="en-US" dirty="0">
              <a:solidFill>
                <a:srgbClr val="717074"/>
              </a:solidFill>
            </a:endParaRPr>
          </a:p>
        </p:txBody>
      </p:sp>
    </p:spTree>
    <p:extLst>
      <p:ext uri="{BB962C8B-B14F-4D97-AF65-F5344CB8AC3E}">
        <p14:creationId xmlns:p14="http://schemas.microsoft.com/office/powerpoint/2010/main" val="17350529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SX_title_white">
    <p:spTree>
      <p:nvGrpSpPr>
        <p:cNvPr id="1" name=""/>
        <p:cNvGrpSpPr/>
        <p:nvPr/>
      </p:nvGrpSpPr>
      <p:grpSpPr>
        <a:xfrm>
          <a:off x="0" y="0"/>
          <a:ext cx="0" cy="0"/>
          <a:chOff x="0" y="0"/>
          <a:chExt cx="0" cy="0"/>
        </a:xfrm>
      </p:grpSpPr>
      <p:sp>
        <p:nvSpPr>
          <p:cNvPr id="2" name="Title 1"/>
          <p:cNvSpPr>
            <a:spLocks noGrp="1"/>
          </p:cNvSpPr>
          <p:nvPr>
            <p:ph type="title"/>
          </p:nvPr>
        </p:nvSpPr>
        <p:spPr>
          <a:xfrm>
            <a:off x="609442" y="644525"/>
            <a:ext cx="10969943" cy="812800"/>
          </a:xfrm>
        </p:spPr>
        <p:txBody>
          <a:bodyPr anchor="t"/>
          <a:lstStyle>
            <a:lvl1pPr>
              <a:defRPr sz="3599" b="0">
                <a:solidFill>
                  <a:schemeClr val="accent3"/>
                </a:solidFill>
              </a:defRPr>
            </a:lvl1pPr>
          </a:lstStyle>
          <a:p>
            <a:r>
              <a:rPr lang="en-US"/>
              <a:t>Click to edit Master title style</a:t>
            </a:r>
            <a:endParaRPr lang="en-US" dirty="0"/>
          </a:p>
        </p:txBody>
      </p:sp>
      <p:grpSp>
        <p:nvGrpSpPr>
          <p:cNvPr id="12" name="Group 11"/>
          <p:cNvGrpSpPr/>
          <p:nvPr userDrawn="1"/>
        </p:nvGrpSpPr>
        <p:grpSpPr>
          <a:xfrm>
            <a:off x="609442" y="6397094"/>
            <a:ext cx="1373087" cy="216433"/>
            <a:chOff x="-84138" y="5622925"/>
            <a:chExt cx="4330701" cy="682626"/>
          </a:xfrm>
          <a:solidFill>
            <a:schemeClr val="bg2"/>
          </a:solidFill>
        </p:grpSpPr>
        <p:sp>
          <p:nvSpPr>
            <p:cNvPr id="13"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4"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5"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6"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7"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8"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9"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grpSp>
      <p:sp>
        <p:nvSpPr>
          <p:cNvPr id="20" name="Footer Placeholder 4"/>
          <p:cNvSpPr>
            <a:spLocks noGrp="1"/>
          </p:cNvSpPr>
          <p:nvPr>
            <p:ph type="ftr" sz="quarter" idx="11"/>
          </p:nvPr>
        </p:nvSpPr>
        <p:spPr>
          <a:xfrm>
            <a:off x="6038295" y="6464301"/>
            <a:ext cx="5180251" cy="149224"/>
          </a:xfrm>
        </p:spPr>
        <p:txBody>
          <a:bodyPr/>
          <a:lstStyle/>
          <a:p>
            <a:endParaRPr lang="en-US" dirty="0">
              <a:solidFill>
                <a:srgbClr val="717074">
                  <a:tint val="75000"/>
                </a:srgbClr>
              </a:solidFill>
            </a:endParaRPr>
          </a:p>
        </p:txBody>
      </p:sp>
      <p:sp>
        <p:nvSpPr>
          <p:cNvPr id="21" name="Slide Number Placeholder 5"/>
          <p:cNvSpPr>
            <a:spLocks noGrp="1"/>
          </p:cNvSpPr>
          <p:nvPr>
            <p:ph type="sldNum" sz="quarter" idx="12"/>
          </p:nvPr>
        </p:nvSpPr>
        <p:spPr>
          <a:xfrm>
            <a:off x="11496358" y="6464301"/>
            <a:ext cx="450733" cy="149224"/>
          </a:xfrm>
        </p:spPr>
        <p:txBody>
          <a:bodyPr/>
          <a:lstStyle>
            <a:lvl1pPr>
              <a:defRPr>
                <a:solidFill>
                  <a:schemeClr val="tx1"/>
                </a:solidFill>
              </a:defRPr>
            </a:lvl1pPr>
          </a:lstStyle>
          <a:p>
            <a:fld id="{6EA6D8CF-3CDE-4807-BCD2-C9F2B831AAA5}" type="slidenum">
              <a:rPr lang="en-US" smtClean="0">
                <a:solidFill>
                  <a:srgbClr val="717074"/>
                </a:solidFill>
              </a:rPr>
              <a:pPr/>
              <a:t>‹#›</a:t>
            </a:fld>
            <a:endParaRPr lang="en-US" dirty="0">
              <a:solidFill>
                <a:srgbClr val="717074"/>
              </a:solidFill>
            </a:endParaRPr>
          </a:p>
        </p:txBody>
      </p:sp>
    </p:spTree>
    <p:extLst>
      <p:ext uri="{BB962C8B-B14F-4D97-AF65-F5344CB8AC3E}">
        <p14:creationId xmlns:p14="http://schemas.microsoft.com/office/powerpoint/2010/main" val="32369759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SX_title_subtitle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b="0">
                <a:solidFill>
                  <a:schemeClr val="accent3"/>
                </a:solidFill>
              </a:defRPr>
            </a:lvl1pPr>
          </a:lstStyle>
          <a:p>
            <a:r>
              <a:rPr lang="en-US"/>
              <a:t>Click to edit Master title style</a:t>
            </a:r>
          </a:p>
        </p:txBody>
      </p:sp>
      <p:sp>
        <p:nvSpPr>
          <p:cNvPr id="9" name="Text Placeholder 8"/>
          <p:cNvSpPr>
            <a:spLocks noGrp="1"/>
          </p:cNvSpPr>
          <p:nvPr>
            <p:ph type="body" sz="quarter" idx="13" hasCustomPrompt="1"/>
          </p:nvPr>
        </p:nvSpPr>
        <p:spPr>
          <a:xfrm>
            <a:off x="609442" y="1244600"/>
            <a:ext cx="10969943" cy="304800"/>
          </a:xfrm>
        </p:spPr>
        <p:txBody>
          <a:bodyPr/>
          <a:lstStyle>
            <a:lvl1pPr marL="0" indent="0">
              <a:lnSpc>
                <a:spcPct val="90000"/>
              </a:lnSpc>
              <a:spcBef>
                <a:spcPts val="0"/>
              </a:spcBef>
              <a:buNone/>
              <a:defRPr sz="1799" b="1">
                <a:solidFill>
                  <a:schemeClr val="accent1"/>
                </a:solidFill>
              </a:defRPr>
            </a:lvl1pPr>
            <a:lvl2pPr marL="0" indent="0">
              <a:lnSpc>
                <a:spcPct val="90000"/>
              </a:lnSpc>
              <a:spcBef>
                <a:spcPts val="0"/>
              </a:spcBef>
              <a:buNone/>
              <a:defRPr sz="1999">
                <a:solidFill>
                  <a:schemeClr val="accent4"/>
                </a:solidFill>
              </a:defRPr>
            </a:lvl2pPr>
            <a:lvl3pPr marL="0" indent="0">
              <a:lnSpc>
                <a:spcPct val="90000"/>
              </a:lnSpc>
              <a:spcBef>
                <a:spcPts val="0"/>
              </a:spcBef>
              <a:buNone/>
              <a:defRPr sz="1999">
                <a:solidFill>
                  <a:schemeClr val="accent4"/>
                </a:solidFill>
              </a:defRPr>
            </a:lvl3pPr>
            <a:lvl4pPr marL="0" indent="0">
              <a:lnSpc>
                <a:spcPct val="90000"/>
              </a:lnSpc>
              <a:spcBef>
                <a:spcPts val="0"/>
              </a:spcBef>
              <a:buNone/>
              <a:defRPr sz="1999">
                <a:solidFill>
                  <a:schemeClr val="accent4"/>
                </a:solidFill>
              </a:defRPr>
            </a:lvl4pPr>
            <a:lvl5pPr marL="0" indent="0">
              <a:lnSpc>
                <a:spcPct val="90000"/>
              </a:lnSpc>
              <a:spcBef>
                <a:spcPts val="0"/>
              </a:spcBef>
              <a:buNone/>
              <a:defRPr sz="1999">
                <a:solidFill>
                  <a:schemeClr val="accent4"/>
                </a:solidFill>
              </a:defRPr>
            </a:lvl5pPr>
            <a:lvl6pPr marL="0" indent="0">
              <a:lnSpc>
                <a:spcPct val="90000"/>
              </a:lnSpc>
              <a:spcBef>
                <a:spcPts val="0"/>
              </a:spcBef>
              <a:buNone/>
              <a:defRPr sz="1999">
                <a:solidFill>
                  <a:schemeClr val="accent4"/>
                </a:solidFill>
              </a:defRPr>
            </a:lvl6pPr>
            <a:lvl7pPr marL="0" indent="0">
              <a:lnSpc>
                <a:spcPct val="90000"/>
              </a:lnSpc>
              <a:spcBef>
                <a:spcPts val="0"/>
              </a:spcBef>
              <a:buNone/>
              <a:defRPr sz="1999">
                <a:solidFill>
                  <a:schemeClr val="accent4"/>
                </a:solidFill>
              </a:defRPr>
            </a:lvl7pPr>
            <a:lvl8pPr marL="0" indent="0">
              <a:lnSpc>
                <a:spcPct val="90000"/>
              </a:lnSpc>
              <a:spcBef>
                <a:spcPts val="0"/>
              </a:spcBef>
              <a:buNone/>
              <a:defRPr sz="1999">
                <a:solidFill>
                  <a:schemeClr val="accent4"/>
                </a:solidFill>
              </a:defRPr>
            </a:lvl8pPr>
            <a:lvl9pPr marL="0" indent="0">
              <a:lnSpc>
                <a:spcPct val="90000"/>
              </a:lnSpc>
              <a:spcBef>
                <a:spcPts val="0"/>
              </a:spcBef>
              <a:buNone/>
              <a:defRPr sz="1999">
                <a:solidFill>
                  <a:schemeClr val="accent4"/>
                </a:solidFill>
              </a:defRPr>
            </a:lvl9pPr>
          </a:lstStyle>
          <a:p>
            <a:pPr lvl="0"/>
            <a:r>
              <a:rPr lang="en-US" dirty="0"/>
              <a:t>Click to add subtitle</a:t>
            </a:r>
          </a:p>
        </p:txBody>
      </p:sp>
      <p:sp>
        <p:nvSpPr>
          <p:cNvPr id="14" name="Footer Placeholder 4"/>
          <p:cNvSpPr>
            <a:spLocks noGrp="1"/>
          </p:cNvSpPr>
          <p:nvPr>
            <p:ph type="ftr" sz="quarter" idx="11"/>
          </p:nvPr>
        </p:nvSpPr>
        <p:spPr>
          <a:xfrm>
            <a:off x="6038295" y="6464301"/>
            <a:ext cx="5180251" cy="149224"/>
          </a:xfrm>
        </p:spPr>
        <p:txBody>
          <a:bodyPr/>
          <a:lstStyle/>
          <a:p>
            <a:endParaRPr lang="en-US" dirty="0">
              <a:solidFill>
                <a:srgbClr val="717074">
                  <a:tint val="75000"/>
                </a:srgbClr>
              </a:solidFill>
            </a:endParaRPr>
          </a:p>
        </p:txBody>
      </p:sp>
      <p:sp>
        <p:nvSpPr>
          <p:cNvPr id="15" name="Slide Number Placeholder 5"/>
          <p:cNvSpPr>
            <a:spLocks noGrp="1"/>
          </p:cNvSpPr>
          <p:nvPr>
            <p:ph type="sldNum" sz="quarter" idx="12"/>
          </p:nvPr>
        </p:nvSpPr>
        <p:spPr>
          <a:xfrm>
            <a:off x="11496358" y="6464301"/>
            <a:ext cx="450733" cy="149224"/>
          </a:xfrm>
        </p:spPr>
        <p:txBody>
          <a:bodyPr/>
          <a:lstStyle>
            <a:lvl1pPr>
              <a:defRPr>
                <a:solidFill>
                  <a:schemeClr val="tx1"/>
                </a:solidFill>
              </a:defRPr>
            </a:lvl1pPr>
          </a:lstStyle>
          <a:p>
            <a:fld id="{6EA6D8CF-3CDE-4807-BCD2-C9F2B831AAA5}" type="slidenum">
              <a:rPr lang="en-US" smtClean="0">
                <a:solidFill>
                  <a:srgbClr val="717074"/>
                </a:solidFill>
              </a:rPr>
              <a:pPr/>
              <a:t>‹#›</a:t>
            </a:fld>
            <a:endParaRPr lang="en-US" dirty="0">
              <a:solidFill>
                <a:srgbClr val="717074"/>
              </a:solidFill>
            </a:endParaRPr>
          </a:p>
        </p:txBody>
      </p:sp>
      <p:grpSp>
        <p:nvGrpSpPr>
          <p:cNvPr id="16" name="Group 15"/>
          <p:cNvGrpSpPr/>
          <p:nvPr userDrawn="1"/>
        </p:nvGrpSpPr>
        <p:grpSpPr>
          <a:xfrm>
            <a:off x="609442" y="6397094"/>
            <a:ext cx="1373087" cy="216433"/>
            <a:chOff x="-84138" y="5622925"/>
            <a:chExt cx="4330701" cy="682626"/>
          </a:xfrm>
          <a:solidFill>
            <a:schemeClr val="bg2"/>
          </a:solidFill>
        </p:grpSpPr>
        <p:sp>
          <p:nvSpPr>
            <p:cNvPr id="17"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8"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9"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0"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1"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2"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3"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grpSp>
    </p:spTree>
    <p:extLst>
      <p:ext uri="{BB962C8B-B14F-4D97-AF65-F5344CB8AC3E}">
        <p14:creationId xmlns:p14="http://schemas.microsoft.com/office/powerpoint/2010/main" val="3754888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NSX_title_subtitle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b="0">
                <a:solidFill>
                  <a:schemeClr val="accent3"/>
                </a:solidFill>
              </a:defRPr>
            </a:lvl1pPr>
          </a:lstStyle>
          <a:p>
            <a:r>
              <a:rPr lang="en-US"/>
              <a:t>Click to edit Master title style</a:t>
            </a:r>
          </a:p>
        </p:txBody>
      </p:sp>
      <p:sp>
        <p:nvSpPr>
          <p:cNvPr id="9" name="Text Placeholder 8"/>
          <p:cNvSpPr>
            <a:spLocks noGrp="1"/>
          </p:cNvSpPr>
          <p:nvPr>
            <p:ph type="body" sz="quarter" idx="13" hasCustomPrompt="1"/>
          </p:nvPr>
        </p:nvSpPr>
        <p:spPr>
          <a:xfrm>
            <a:off x="609442" y="1244600"/>
            <a:ext cx="10969943" cy="304800"/>
          </a:xfrm>
        </p:spPr>
        <p:txBody>
          <a:bodyPr/>
          <a:lstStyle>
            <a:lvl1pPr marL="0" indent="0">
              <a:lnSpc>
                <a:spcPct val="90000"/>
              </a:lnSpc>
              <a:spcBef>
                <a:spcPts val="0"/>
              </a:spcBef>
              <a:buNone/>
              <a:defRPr sz="1799" b="1">
                <a:solidFill>
                  <a:schemeClr val="accent1"/>
                </a:solidFill>
              </a:defRPr>
            </a:lvl1pPr>
            <a:lvl2pPr marL="0" indent="0">
              <a:lnSpc>
                <a:spcPct val="90000"/>
              </a:lnSpc>
              <a:spcBef>
                <a:spcPts val="0"/>
              </a:spcBef>
              <a:buNone/>
              <a:defRPr sz="1999">
                <a:solidFill>
                  <a:schemeClr val="accent4"/>
                </a:solidFill>
              </a:defRPr>
            </a:lvl2pPr>
            <a:lvl3pPr marL="0" indent="0">
              <a:lnSpc>
                <a:spcPct val="90000"/>
              </a:lnSpc>
              <a:spcBef>
                <a:spcPts val="0"/>
              </a:spcBef>
              <a:buNone/>
              <a:defRPr sz="1999">
                <a:solidFill>
                  <a:schemeClr val="accent4"/>
                </a:solidFill>
              </a:defRPr>
            </a:lvl3pPr>
            <a:lvl4pPr marL="0" indent="0">
              <a:lnSpc>
                <a:spcPct val="90000"/>
              </a:lnSpc>
              <a:spcBef>
                <a:spcPts val="0"/>
              </a:spcBef>
              <a:buNone/>
              <a:defRPr sz="1999">
                <a:solidFill>
                  <a:schemeClr val="accent4"/>
                </a:solidFill>
              </a:defRPr>
            </a:lvl4pPr>
            <a:lvl5pPr marL="0" indent="0">
              <a:lnSpc>
                <a:spcPct val="90000"/>
              </a:lnSpc>
              <a:spcBef>
                <a:spcPts val="0"/>
              </a:spcBef>
              <a:buNone/>
              <a:defRPr sz="1999">
                <a:solidFill>
                  <a:schemeClr val="accent4"/>
                </a:solidFill>
              </a:defRPr>
            </a:lvl5pPr>
            <a:lvl6pPr marL="0" indent="0">
              <a:lnSpc>
                <a:spcPct val="90000"/>
              </a:lnSpc>
              <a:spcBef>
                <a:spcPts val="0"/>
              </a:spcBef>
              <a:buNone/>
              <a:defRPr sz="1999">
                <a:solidFill>
                  <a:schemeClr val="accent4"/>
                </a:solidFill>
              </a:defRPr>
            </a:lvl6pPr>
            <a:lvl7pPr marL="0" indent="0">
              <a:lnSpc>
                <a:spcPct val="90000"/>
              </a:lnSpc>
              <a:spcBef>
                <a:spcPts val="0"/>
              </a:spcBef>
              <a:buNone/>
              <a:defRPr sz="1999">
                <a:solidFill>
                  <a:schemeClr val="accent4"/>
                </a:solidFill>
              </a:defRPr>
            </a:lvl7pPr>
            <a:lvl8pPr marL="0" indent="0">
              <a:lnSpc>
                <a:spcPct val="90000"/>
              </a:lnSpc>
              <a:spcBef>
                <a:spcPts val="0"/>
              </a:spcBef>
              <a:buNone/>
              <a:defRPr sz="1999">
                <a:solidFill>
                  <a:schemeClr val="accent4"/>
                </a:solidFill>
              </a:defRPr>
            </a:lvl8pPr>
            <a:lvl9pPr marL="0" indent="0">
              <a:lnSpc>
                <a:spcPct val="90000"/>
              </a:lnSpc>
              <a:spcBef>
                <a:spcPts val="0"/>
              </a:spcBef>
              <a:buNone/>
              <a:defRPr sz="1999">
                <a:solidFill>
                  <a:schemeClr val="accent4"/>
                </a:solidFill>
              </a:defRPr>
            </a:lvl9pPr>
          </a:lstStyle>
          <a:p>
            <a:pPr lvl="0"/>
            <a:r>
              <a:rPr lang="en-US" dirty="0"/>
              <a:t>Click to add subtitle</a:t>
            </a:r>
          </a:p>
        </p:txBody>
      </p:sp>
      <p:sp>
        <p:nvSpPr>
          <p:cNvPr id="14" name="Footer Placeholder 4"/>
          <p:cNvSpPr>
            <a:spLocks noGrp="1"/>
          </p:cNvSpPr>
          <p:nvPr>
            <p:ph type="ftr" sz="quarter" idx="11"/>
          </p:nvPr>
        </p:nvSpPr>
        <p:spPr>
          <a:xfrm>
            <a:off x="6038295" y="6464301"/>
            <a:ext cx="5180251" cy="149224"/>
          </a:xfrm>
        </p:spPr>
        <p:txBody>
          <a:bodyPr/>
          <a:lstStyle/>
          <a:p>
            <a:endParaRPr lang="en-US" dirty="0">
              <a:solidFill>
                <a:srgbClr val="717074">
                  <a:tint val="75000"/>
                </a:srgbClr>
              </a:solidFill>
            </a:endParaRPr>
          </a:p>
        </p:txBody>
      </p:sp>
      <p:sp>
        <p:nvSpPr>
          <p:cNvPr id="15" name="Slide Number Placeholder 5"/>
          <p:cNvSpPr>
            <a:spLocks noGrp="1"/>
          </p:cNvSpPr>
          <p:nvPr>
            <p:ph type="sldNum" sz="quarter" idx="12"/>
          </p:nvPr>
        </p:nvSpPr>
        <p:spPr>
          <a:xfrm>
            <a:off x="11496358" y="6464301"/>
            <a:ext cx="450733" cy="149224"/>
          </a:xfrm>
        </p:spPr>
        <p:txBody>
          <a:bodyPr/>
          <a:lstStyle>
            <a:lvl1pPr>
              <a:defRPr>
                <a:solidFill>
                  <a:schemeClr val="tx1"/>
                </a:solidFill>
              </a:defRPr>
            </a:lvl1pPr>
          </a:lstStyle>
          <a:p>
            <a:fld id="{6EA6D8CF-3CDE-4807-BCD2-C9F2B831AAA5}" type="slidenum">
              <a:rPr lang="en-US" smtClean="0">
                <a:solidFill>
                  <a:srgbClr val="717074"/>
                </a:solidFill>
              </a:rPr>
              <a:pPr/>
              <a:t>‹#›</a:t>
            </a:fld>
            <a:endParaRPr lang="en-US" dirty="0">
              <a:solidFill>
                <a:srgbClr val="717074"/>
              </a:solidFill>
            </a:endParaRPr>
          </a:p>
        </p:txBody>
      </p:sp>
      <p:grpSp>
        <p:nvGrpSpPr>
          <p:cNvPr id="16" name="Group 15"/>
          <p:cNvGrpSpPr/>
          <p:nvPr userDrawn="1"/>
        </p:nvGrpSpPr>
        <p:grpSpPr>
          <a:xfrm>
            <a:off x="609442" y="6397094"/>
            <a:ext cx="1373087" cy="216433"/>
            <a:chOff x="-84138" y="5622925"/>
            <a:chExt cx="4330701" cy="682626"/>
          </a:xfrm>
          <a:solidFill>
            <a:schemeClr val="bg2"/>
          </a:solidFill>
        </p:grpSpPr>
        <p:sp>
          <p:nvSpPr>
            <p:cNvPr id="17"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8"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9"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0"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1"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2"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3"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grpSp>
      <p:sp>
        <p:nvSpPr>
          <p:cNvPr id="24" name="Oval 23"/>
          <p:cNvSpPr/>
          <p:nvPr userDrawn="1"/>
        </p:nvSpPr>
        <p:spPr>
          <a:xfrm>
            <a:off x="1123950" y="1685104"/>
            <a:ext cx="13432709" cy="4263945"/>
          </a:xfrm>
          <a:prstGeom prst="ellipse">
            <a:avLst/>
          </a:prstGeom>
          <a:solidFill>
            <a:schemeClr val="bg2">
              <a:alpha val="32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799" dirty="0">
              <a:solidFill>
                <a:srgbClr val="000000"/>
              </a:solidFill>
            </a:endParaRPr>
          </a:p>
        </p:txBody>
      </p:sp>
      <p:pic>
        <p:nvPicPr>
          <p:cNvPr id="25" name="Picture 2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88913" y="3897999"/>
            <a:ext cx="4752063" cy="2413903"/>
          </a:xfrm>
          <a:prstGeom prst="rect">
            <a:avLst/>
          </a:prstGeom>
        </p:spPr>
      </p:pic>
    </p:spTree>
    <p:extLst>
      <p:ext uri="{BB962C8B-B14F-4D97-AF65-F5344CB8AC3E}">
        <p14:creationId xmlns:p14="http://schemas.microsoft.com/office/powerpoint/2010/main" val="1700645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SX_title_background">
    <p:spTree>
      <p:nvGrpSpPr>
        <p:cNvPr id="1" name=""/>
        <p:cNvGrpSpPr/>
        <p:nvPr/>
      </p:nvGrpSpPr>
      <p:grpSpPr>
        <a:xfrm>
          <a:off x="0" y="0"/>
          <a:ext cx="0" cy="0"/>
          <a:chOff x="0" y="0"/>
          <a:chExt cx="0" cy="0"/>
        </a:xfrm>
      </p:grpSpPr>
      <p:grpSp>
        <p:nvGrpSpPr>
          <p:cNvPr id="8" name="Group 7"/>
          <p:cNvGrpSpPr/>
          <p:nvPr userDrawn="1"/>
        </p:nvGrpSpPr>
        <p:grpSpPr>
          <a:xfrm>
            <a:off x="0" y="0"/>
            <a:ext cx="12192000" cy="6880860"/>
            <a:chOff x="0" y="0"/>
            <a:chExt cx="12192000" cy="6880860"/>
          </a:xfrm>
        </p:grpSpPr>
        <p:pic>
          <p:nvPicPr>
            <p:cNvPr id="10" name="Picture 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6880860"/>
            </a:xfrm>
            <a:prstGeom prst="rect">
              <a:avLst/>
            </a:prstGeom>
            <a:ln>
              <a:solidFill>
                <a:schemeClr val="bg1">
                  <a:lumMod val="75000"/>
                </a:schemeClr>
              </a:solidFill>
            </a:ln>
          </p:spPr>
        </p:pic>
        <p:sp>
          <p:nvSpPr>
            <p:cNvPr id="11" name="Rectangle 10"/>
            <p:cNvSpPr/>
            <p:nvPr/>
          </p:nvSpPr>
          <p:spPr>
            <a:xfrm flipH="1">
              <a:off x="0" y="0"/>
              <a:ext cx="6546850" cy="6869430"/>
            </a:xfrm>
            <a:prstGeom prst="rect">
              <a:avLst/>
            </a:prstGeom>
            <a:gradFill flip="none" rotWithShape="1">
              <a:gsLst>
                <a:gs pos="100000">
                  <a:schemeClr val="bg1">
                    <a:alpha val="0"/>
                  </a:schemeClr>
                </a:gs>
                <a:gs pos="0">
                  <a:schemeClr val="lt1">
                    <a:shade val="100000"/>
                    <a:satMod val="115000"/>
                  </a:schemeClr>
                </a:gs>
              </a:gsLst>
              <a:lin ang="108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endParaRPr>
            </a:p>
          </p:txBody>
        </p:sp>
      </p:grpSp>
      <p:sp>
        <p:nvSpPr>
          <p:cNvPr id="2" name="Title 1"/>
          <p:cNvSpPr>
            <a:spLocks noGrp="1"/>
          </p:cNvSpPr>
          <p:nvPr>
            <p:ph type="title"/>
          </p:nvPr>
        </p:nvSpPr>
        <p:spPr>
          <a:xfrm>
            <a:off x="609441" y="644525"/>
            <a:ext cx="10969943" cy="812800"/>
          </a:xfrm>
        </p:spPr>
        <p:txBody>
          <a:bodyPr anchor="t"/>
          <a:lstStyle>
            <a:lvl1pPr>
              <a:defRPr sz="3600" b="0">
                <a:solidFill>
                  <a:schemeClr val="accent3"/>
                </a:solidFill>
              </a:defRPr>
            </a:lvl1pPr>
          </a:lstStyle>
          <a:p>
            <a:r>
              <a:rPr lang="en-US"/>
              <a:t>Click to edit Master title style</a:t>
            </a:r>
            <a:endParaRPr lang="en-US" dirty="0"/>
          </a:p>
        </p:txBody>
      </p:sp>
      <p:sp>
        <p:nvSpPr>
          <p:cNvPr id="20" name="Footer Placeholder 4"/>
          <p:cNvSpPr>
            <a:spLocks noGrp="1"/>
          </p:cNvSpPr>
          <p:nvPr>
            <p:ph type="ftr" sz="quarter" idx="11"/>
          </p:nvPr>
        </p:nvSpPr>
        <p:spPr>
          <a:xfrm>
            <a:off x="6038294" y="6464301"/>
            <a:ext cx="5180251" cy="149224"/>
          </a:xfrm>
        </p:spPr>
        <p:txBody>
          <a:bodyPr/>
          <a:lstStyle/>
          <a:p>
            <a:endParaRPr lang="en-US"/>
          </a:p>
        </p:txBody>
      </p:sp>
      <p:sp>
        <p:nvSpPr>
          <p:cNvPr id="21" name="Slide Number Placeholder 5"/>
          <p:cNvSpPr>
            <a:spLocks noGrp="1"/>
          </p:cNvSpPr>
          <p:nvPr>
            <p:ph type="sldNum" sz="quarter" idx="12"/>
          </p:nvPr>
        </p:nvSpPr>
        <p:spPr>
          <a:xfrm>
            <a:off x="11496358" y="6464301"/>
            <a:ext cx="450733" cy="149224"/>
          </a:xfrm>
        </p:spPr>
        <p:txBody>
          <a:bodyPr/>
          <a:lstStyle>
            <a:lvl1pPr>
              <a:defRPr>
                <a:solidFill>
                  <a:schemeClr val="tx1"/>
                </a:solidFill>
              </a:defRPr>
            </a:lvl1pPr>
          </a:lstStyle>
          <a:p>
            <a:fld id="{6EA6D8CF-3CDE-4807-BCD2-C9F2B831AAA5}" type="slidenum">
              <a:rPr lang="en-US" smtClean="0"/>
              <a:pPr/>
              <a:t>‹#›</a:t>
            </a:fld>
            <a:endParaRPr lang="en-US"/>
          </a:p>
        </p:txBody>
      </p:sp>
    </p:spTree>
    <p:extLst>
      <p:ext uri="{BB962C8B-B14F-4D97-AF65-F5344CB8AC3E}">
        <p14:creationId xmlns:p14="http://schemas.microsoft.com/office/powerpoint/2010/main" val="2784650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071516" y="6883401"/>
            <a:ext cx="1117309" cy="133350"/>
          </a:xfrm>
          <a:prstGeom prst="rect">
            <a:avLst/>
          </a:prstGeom>
        </p:spPr>
        <p:txBody>
          <a:bodyPr/>
          <a:lstStyle/>
          <a:p>
            <a:endParaRPr lang="en-US" dirty="0">
              <a:solidFill>
                <a:srgbClr val="717074">
                  <a:tint val="75000"/>
                </a:srgbClr>
              </a:solidFill>
            </a:endParaRPr>
          </a:p>
        </p:txBody>
      </p:sp>
      <p:sp>
        <p:nvSpPr>
          <p:cNvPr id="4" name="Footer Placeholder 3"/>
          <p:cNvSpPr>
            <a:spLocks noGrp="1"/>
          </p:cNvSpPr>
          <p:nvPr>
            <p:ph type="ftr" sz="quarter" idx="11"/>
          </p:nvPr>
        </p:nvSpPr>
        <p:spPr/>
        <p:txBody>
          <a:bodyPr/>
          <a:lstStyle/>
          <a:p>
            <a:endParaRPr lang="en-US" dirty="0">
              <a:solidFill>
                <a:srgbClr val="717074">
                  <a:tint val="75000"/>
                </a:srgbClr>
              </a:solidFill>
            </a:endParaRPr>
          </a:p>
        </p:txBody>
      </p:sp>
      <p:sp>
        <p:nvSpPr>
          <p:cNvPr id="5" name="Slide Number Placeholder 4"/>
          <p:cNvSpPr>
            <a:spLocks noGrp="1"/>
          </p:cNvSpPr>
          <p:nvPr>
            <p:ph type="sldNum" sz="quarter" idx="12"/>
          </p:nvPr>
        </p:nvSpPr>
        <p:spPr/>
        <p:txBody>
          <a:bodyPr/>
          <a:lstStyle/>
          <a:p>
            <a:fld id="{6EA6D8CF-3CDE-4807-BCD2-C9F2B831AAA5}" type="slidenum">
              <a:rPr lang="en-US" smtClean="0">
                <a:solidFill>
                  <a:prstClr val="white"/>
                </a:solidFill>
              </a:rPr>
              <a:pPr/>
              <a:t>‹#›</a:t>
            </a:fld>
            <a:endParaRPr lang="en-US" dirty="0">
              <a:solidFill>
                <a:prstClr val="white"/>
              </a:solidFill>
            </a:endParaRPr>
          </a:p>
        </p:txBody>
      </p:sp>
      <p:sp>
        <p:nvSpPr>
          <p:cNvPr id="6" name="Text Placeholder 8"/>
          <p:cNvSpPr>
            <a:spLocks noGrp="1"/>
          </p:cNvSpPr>
          <p:nvPr>
            <p:ph type="body" sz="quarter" idx="13" hasCustomPrompt="1"/>
          </p:nvPr>
        </p:nvSpPr>
        <p:spPr>
          <a:xfrm>
            <a:off x="609442" y="1219200"/>
            <a:ext cx="10969943" cy="304800"/>
          </a:xfrm>
        </p:spPr>
        <p:txBody>
          <a:bodyPr/>
          <a:lstStyle>
            <a:lvl1pPr marL="0" indent="0">
              <a:lnSpc>
                <a:spcPct val="90000"/>
              </a:lnSpc>
              <a:spcBef>
                <a:spcPts val="0"/>
              </a:spcBef>
              <a:buNone/>
              <a:defRPr sz="1799" b="1">
                <a:solidFill>
                  <a:schemeClr val="accent1"/>
                </a:solidFill>
              </a:defRPr>
            </a:lvl1pPr>
            <a:lvl2pPr marL="0" indent="0">
              <a:lnSpc>
                <a:spcPct val="90000"/>
              </a:lnSpc>
              <a:spcBef>
                <a:spcPts val="0"/>
              </a:spcBef>
              <a:buNone/>
              <a:defRPr sz="1999">
                <a:solidFill>
                  <a:schemeClr val="accent4"/>
                </a:solidFill>
              </a:defRPr>
            </a:lvl2pPr>
            <a:lvl3pPr marL="0" indent="0">
              <a:lnSpc>
                <a:spcPct val="90000"/>
              </a:lnSpc>
              <a:spcBef>
                <a:spcPts val="0"/>
              </a:spcBef>
              <a:buNone/>
              <a:defRPr sz="1999">
                <a:solidFill>
                  <a:schemeClr val="accent4"/>
                </a:solidFill>
              </a:defRPr>
            </a:lvl3pPr>
            <a:lvl4pPr marL="0" indent="0">
              <a:lnSpc>
                <a:spcPct val="90000"/>
              </a:lnSpc>
              <a:spcBef>
                <a:spcPts val="0"/>
              </a:spcBef>
              <a:buNone/>
              <a:defRPr sz="1999">
                <a:solidFill>
                  <a:schemeClr val="accent4"/>
                </a:solidFill>
              </a:defRPr>
            </a:lvl4pPr>
            <a:lvl5pPr marL="0" indent="0">
              <a:lnSpc>
                <a:spcPct val="90000"/>
              </a:lnSpc>
              <a:spcBef>
                <a:spcPts val="0"/>
              </a:spcBef>
              <a:buNone/>
              <a:defRPr sz="1999">
                <a:solidFill>
                  <a:schemeClr val="accent4"/>
                </a:solidFill>
              </a:defRPr>
            </a:lvl5pPr>
            <a:lvl6pPr marL="0" indent="0">
              <a:lnSpc>
                <a:spcPct val="90000"/>
              </a:lnSpc>
              <a:spcBef>
                <a:spcPts val="0"/>
              </a:spcBef>
              <a:buNone/>
              <a:defRPr sz="1999">
                <a:solidFill>
                  <a:schemeClr val="accent4"/>
                </a:solidFill>
              </a:defRPr>
            </a:lvl6pPr>
            <a:lvl7pPr marL="0" indent="0">
              <a:lnSpc>
                <a:spcPct val="90000"/>
              </a:lnSpc>
              <a:spcBef>
                <a:spcPts val="0"/>
              </a:spcBef>
              <a:buNone/>
              <a:defRPr sz="1999">
                <a:solidFill>
                  <a:schemeClr val="accent4"/>
                </a:solidFill>
              </a:defRPr>
            </a:lvl7pPr>
            <a:lvl8pPr marL="0" indent="0">
              <a:lnSpc>
                <a:spcPct val="90000"/>
              </a:lnSpc>
              <a:spcBef>
                <a:spcPts val="0"/>
              </a:spcBef>
              <a:buNone/>
              <a:defRPr sz="1999">
                <a:solidFill>
                  <a:schemeClr val="accent4"/>
                </a:solidFill>
              </a:defRPr>
            </a:lvl8pPr>
            <a:lvl9pPr marL="0" indent="0">
              <a:lnSpc>
                <a:spcPct val="90000"/>
              </a:lnSpc>
              <a:spcBef>
                <a:spcPts val="0"/>
              </a:spcBef>
              <a:buNone/>
              <a:defRPr sz="1999">
                <a:solidFill>
                  <a:schemeClr val="accent4"/>
                </a:solidFill>
              </a:defRPr>
            </a:lvl9pPr>
          </a:lstStyle>
          <a:p>
            <a:pPr lvl="0"/>
            <a:r>
              <a:rPr lang="en-US" dirty="0"/>
              <a:t>Click to add subtitle</a:t>
            </a:r>
          </a:p>
        </p:txBody>
      </p:sp>
    </p:spTree>
    <p:extLst>
      <p:ext uri="{BB962C8B-B14F-4D97-AF65-F5344CB8AC3E}">
        <p14:creationId xmlns:p14="http://schemas.microsoft.com/office/powerpoint/2010/main" val="977005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52" y="330200"/>
            <a:ext cx="10969943" cy="812800"/>
          </a:xfrm>
        </p:spPr>
        <p:txBody>
          <a:bodyPr/>
          <a:lstStyle/>
          <a:p>
            <a:r>
              <a:rPr lang="en-US"/>
              <a:t>Click to edit Master title style</a:t>
            </a:r>
          </a:p>
        </p:txBody>
      </p:sp>
      <p:sp>
        <p:nvSpPr>
          <p:cNvPr id="7" name="Rectangle 6"/>
          <p:cNvSpPr/>
          <p:nvPr userDrawn="1"/>
        </p:nvSpPr>
        <p:spPr>
          <a:xfrm>
            <a:off x="1" y="4800600"/>
            <a:ext cx="12188825" cy="2057400"/>
          </a:xfrm>
          <a:prstGeom prst="rect">
            <a:avLst/>
          </a:prstGeom>
          <a:solidFill>
            <a:schemeClr val="bg1"/>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solidFill>
                <a:prstClr val="white"/>
              </a:solidFill>
            </a:endParaRPr>
          </a:p>
        </p:txBody>
      </p:sp>
    </p:spTree>
    <p:extLst>
      <p:ext uri="{BB962C8B-B14F-4D97-AF65-F5344CB8AC3E}">
        <p14:creationId xmlns:p14="http://schemas.microsoft.com/office/powerpoint/2010/main" val="6245331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442" y="1676400"/>
            <a:ext cx="10969943"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071516" y="6883401"/>
            <a:ext cx="1117309" cy="133350"/>
          </a:xfrm>
          <a:prstGeom prst="rect">
            <a:avLst/>
          </a:prstGeom>
        </p:spPr>
        <p:txBody>
          <a:bodyPr/>
          <a:lstStyle/>
          <a:p>
            <a:endParaRPr lang="en-US" dirty="0">
              <a:solidFill>
                <a:srgbClr val="717074"/>
              </a:solidFill>
            </a:endParaRPr>
          </a:p>
        </p:txBody>
      </p:sp>
      <p:sp>
        <p:nvSpPr>
          <p:cNvPr id="5" name="Footer Placeholder 4"/>
          <p:cNvSpPr>
            <a:spLocks noGrp="1"/>
          </p:cNvSpPr>
          <p:nvPr>
            <p:ph type="ftr" sz="quarter" idx="11"/>
          </p:nvPr>
        </p:nvSpPr>
        <p:spPr/>
        <p:txBody>
          <a:bodyPr/>
          <a:lstStyle/>
          <a:p>
            <a:r>
              <a:rPr lang="en-US" dirty="0">
                <a:solidFill>
                  <a:srgbClr val="717074">
                    <a:tint val="75000"/>
                  </a:srgbClr>
                </a:solidFill>
              </a:rPr>
              <a:t>CONFIDENTIAL</a:t>
            </a:r>
          </a:p>
        </p:txBody>
      </p:sp>
      <p:sp>
        <p:nvSpPr>
          <p:cNvPr id="6" name="Slide Number Placeholder 5"/>
          <p:cNvSpPr>
            <a:spLocks noGrp="1"/>
          </p:cNvSpPr>
          <p:nvPr>
            <p:ph type="sldNum" sz="quarter" idx="12"/>
          </p:nvPr>
        </p:nvSpPr>
        <p:spPr/>
        <p:txBody>
          <a:bodyPr/>
          <a:lstStyle/>
          <a:p>
            <a:fld id="{6EA6D8CF-3CDE-4807-BCD2-C9F2B831AAA5}" type="slidenum">
              <a:rPr lang="en-US" smtClean="0">
                <a:solidFill>
                  <a:prstClr val="white"/>
                </a:solidFill>
              </a:rPr>
              <a:pPr/>
              <a:t>‹#›</a:t>
            </a:fld>
            <a:endParaRPr lang="en-US" dirty="0">
              <a:solidFill>
                <a:prstClr val="white"/>
              </a:solidFill>
            </a:endParaRPr>
          </a:p>
        </p:txBody>
      </p:sp>
      <p:sp>
        <p:nvSpPr>
          <p:cNvPr id="9" name="Text Placeholder 8"/>
          <p:cNvSpPr>
            <a:spLocks noGrp="1"/>
          </p:cNvSpPr>
          <p:nvPr>
            <p:ph type="body" sz="quarter" idx="13" hasCustomPrompt="1"/>
          </p:nvPr>
        </p:nvSpPr>
        <p:spPr>
          <a:xfrm>
            <a:off x="609442" y="1206500"/>
            <a:ext cx="10969943" cy="304800"/>
          </a:xfrm>
        </p:spPr>
        <p:txBody>
          <a:bodyPr/>
          <a:lstStyle>
            <a:lvl1pPr marL="0" indent="0">
              <a:lnSpc>
                <a:spcPct val="90000"/>
              </a:lnSpc>
              <a:spcBef>
                <a:spcPts val="0"/>
              </a:spcBef>
              <a:buNone/>
              <a:defRPr sz="1799" b="1">
                <a:solidFill>
                  <a:schemeClr val="accent1"/>
                </a:solidFill>
              </a:defRPr>
            </a:lvl1pPr>
            <a:lvl2pPr marL="0" indent="0">
              <a:lnSpc>
                <a:spcPct val="90000"/>
              </a:lnSpc>
              <a:spcBef>
                <a:spcPts val="0"/>
              </a:spcBef>
              <a:buNone/>
              <a:defRPr sz="1999">
                <a:solidFill>
                  <a:schemeClr val="accent4"/>
                </a:solidFill>
              </a:defRPr>
            </a:lvl2pPr>
            <a:lvl3pPr marL="0" indent="0">
              <a:lnSpc>
                <a:spcPct val="90000"/>
              </a:lnSpc>
              <a:spcBef>
                <a:spcPts val="0"/>
              </a:spcBef>
              <a:buNone/>
              <a:defRPr sz="1999">
                <a:solidFill>
                  <a:schemeClr val="accent4"/>
                </a:solidFill>
              </a:defRPr>
            </a:lvl3pPr>
            <a:lvl4pPr marL="0" indent="0">
              <a:lnSpc>
                <a:spcPct val="90000"/>
              </a:lnSpc>
              <a:spcBef>
                <a:spcPts val="0"/>
              </a:spcBef>
              <a:buNone/>
              <a:defRPr sz="1999">
                <a:solidFill>
                  <a:schemeClr val="accent4"/>
                </a:solidFill>
              </a:defRPr>
            </a:lvl4pPr>
            <a:lvl5pPr marL="0" indent="0">
              <a:lnSpc>
                <a:spcPct val="90000"/>
              </a:lnSpc>
              <a:spcBef>
                <a:spcPts val="0"/>
              </a:spcBef>
              <a:buNone/>
              <a:defRPr sz="1999">
                <a:solidFill>
                  <a:schemeClr val="accent4"/>
                </a:solidFill>
              </a:defRPr>
            </a:lvl5pPr>
            <a:lvl6pPr marL="0" indent="0">
              <a:lnSpc>
                <a:spcPct val="90000"/>
              </a:lnSpc>
              <a:spcBef>
                <a:spcPts val="0"/>
              </a:spcBef>
              <a:buNone/>
              <a:defRPr sz="1999">
                <a:solidFill>
                  <a:schemeClr val="accent4"/>
                </a:solidFill>
              </a:defRPr>
            </a:lvl6pPr>
            <a:lvl7pPr marL="0" indent="0">
              <a:lnSpc>
                <a:spcPct val="90000"/>
              </a:lnSpc>
              <a:spcBef>
                <a:spcPts val="0"/>
              </a:spcBef>
              <a:buNone/>
              <a:defRPr sz="1999">
                <a:solidFill>
                  <a:schemeClr val="accent4"/>
                </a:solidFill>
              </a:defRPr>
            </a:lvl7pPr>
            <a:lvl8pPr marL="0" indent="0">
              <a:lnSpc>
                <a:spcPct val="90000"/>
              </a:lnSpc>
              <a:spcBef>
                <a:spcPts val="0"/>
              </a:spcBef>
              <a:buNone/>
              <a:defRPr sz="1999">
                <a:solidFill>
                  <a:schemeClr val="accent4"/>
                </a:solidFill>
              </a:defRPr>
            </a:lvl8pPr>
            <a:lvl9pPr marL="0" indent="0">
              <a:lnSpc>
                <a:spcPct val="90000"/>
              </a:lnSpc>
              <a:spcBef>
                <a:spcPts val="0"/>
              </a:spcBef>
              <a:buNone/>
              <a:defRPr sz="1999">
                <a:solidFill>
                  <a:schemeClr val="accent4"/>
                </a:solidFill>
              </a:defRPr>
            </a:lvl9pPr>
          </a:lstStyle>
          <a:p>
            <a:pPr lvl="0"/>
            <a:r>
              <a:rPr lang="en-US" dirty="0"/>
              <a:t>Click to add subtitle</a:t>
            </a:r>
          </a:p>
        </p:txBody>
      </p:sp>
    </p:spTree>
    <p:extLst>
      <p:ext uri="{BB962C8B-B14F-4D97-AF65-F5344CB8AC3E}">
        <p14:creationId xmlns:p14="http://schemas.microsoft.com/office/powerpoint/2010/main" val="41731736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2862" y="1421681"/>
            <a:ext cx="11228255" cy="452596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8255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SX_main_title_page">
    <p:spTree>
      <p:nvGrpSpPr>
        <p:cNvPr id="1" name=""/>
        <p:cNvGrpSpPr/>
        <p:nvPr/>
      </p:nvGrpSpPr>
      <p:grpSpPr>
        <a:xfrm>
          <a:off x="0" y="0"/>
          <a:ext cx="0" cy="0"/>
          <a:chOff x="0" y="0"/>
          <a:chExt cx="0" cy="0"/>
        </a:xfrm>
      </p:grpSpPr>
      <p:grpSp>
        <p:nvGrpSpPr>
          <p:cNvPr id="17" name="Group 16"/>
          <p:cNvGrpSpPr/>
          <p:nvPr userDrawn="1"/>
        </p:nvGrpSpPr>
        <p:grpSpPr>
          <a:xfrm>
            <a:off x="0" y="0"/>
            <a:ext cx="12192000" cy="6880860"/>
            <a:chOff x="0" y="0"/>
            <a:chExt cx="12192000" cy="6880860"/>
          </a:xfrm>
        </p:grpSpPr>
        <p:pic>
          <p:nvPicPr>
            <p:cNvPr id="18" name="Picture 17"/>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6880860"/>
            </a:xfrm>
            <a:prstGeom prst="rect">
              <a:avLst/>
            </a:prstGeom>
            <a:ln>
              <a:solidFill>
                <a:schemeClr val="bg1">
                  <a:lumMod val="75000"/>
                </a:schemeClr>
              </a:solidFill>
            </a:ln>
          </p:spPr>
        </p:pic>
        <p:sp>
          <p:nvSpPr>
            <p:cNvPr id="19" name="Rectangle 18"/>
            <p:cNvSpPr/>
            <p:nvPr/>
          </p:nvSpPr>
          <p:spPr>
            <a:xfrm flipH="1">
              <a:off x="0" y="0"/>
              <a:ext cx="6546850" cy="6869430"/>
            </a:xfrm>
            <a:prstGeom prst="rect">
              <a:avLst/>
            </a:prstGeom>
            <a:gradFill flip="none" rotWithShape="1">
              <a:gsLst>
                <a:gs pos="100000">
                  <a:schemeClr val="bg1">
                    <a:alpha val="0"/>
                  </a:schemeClr>
                </a:gs>
                <a:gs pos="0">
                  <a:schemeClr val="lt1">
                    <a:shade val="100000"/>
                    <a:satMod val="115000"/>
                  </a:schemeClr>
                </a:gs>
              </a:gsLst>
              <a:lin ang="108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799" dirty="0">
                <a:solidFill>
                  <a:srgbClr val="717074"/>
                </a:solidFill>
              </a:endParaRPr>
            </a:p>
          </p:txBody>
        </p:sp>
      </p:gr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46" y="-3613"/>
            <a:ext cx="12188952" cy="6884473"/>
          </a:xfrm>
          <a:prstGeom prst="rect">
            <a:avLst/>
          </a:prstGeom>
        </p:spPr>
      </p:pic>
      <p:sp>
        <p:nvSpPr>
          <p:cNvPr id="5" name="Text Placeholder 4"/>
          <p:cNvSpPr>
            <a:spLocks noGrp="1"/>
          </p:cNvSpPr>
          <p:nvPr>
            <p:ph type="body" sz="quarter" idx="10" hasCustomPrompt="1"/>
          </p:nvPr>
        </p:nvSpPr>
        <p:spPr>
          <a:xfrm>
            <a:off x="609442" y="3777824"/>
            <a:ext cx="3656648" cy="228600"/>
          </a:xfrm>
        </p:spPr>
        <p:txBody>
          <a:bodyPr/>
          <a:lstStyle>
            <a:lvl1pPr marL="0" indent="0">
              <a:lnSpc>
                <a:spcPct val="90000"/>
              </a:lnSpc>
              <a:spcBef>
                <a:spcPts val="0"/>
              </a:spcBef>
              <a:buNone/>
              <a:defRPr sz="1600">
                <a:solidFill>
                  <a:schemeClr val="accent3"/>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a:t>Click to add presenter’s name </a:t>
            </a:r>
          </a:p>
        </p:txBody>
      </p:sp>
      <p:sp>
        <p:nvSpPr>
          <p:cNvPr id="9" name="Text Placeholder 4"/>
          <p:cNvSpPr>
            <a:spLocks noGrp="1"/>
          </p:cNvSpPr>
          <p:nvPr>
            <p:ph type="body" sz="quarter" idx="11" hasCustomPrompt="1"/>
          </p:nvPr>
        </p:nvSpPr>
        <p:spPr>
          <a:xfrm>
            <a:off x="609442" y="4067692"/>
            <a:ext cx="3656648" cy="228600"/>
          </a:xfrm>
        </p:spPr>
        <p:txBody>
          <a:bodyPr/>
          <a:lstStyle>
            <a:lvl1pPr marL="0" indent="0">
              <a:lnSpc>
                <a:spcPct val="90000"/>
              </a:lnSpc>
              <a:spcBef>
                <a:spcPts val="0"/>
              </a:spcBef>
              <a:buNone/>
              <a:defRPr sz="1600">
                <a:solidFill>
                  <a:schemeClr val="accent3"/>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a:t>Click to add date</a:t>
            </a:r>
          </a:p>
        </p:txBody>
      </p:sp>
      <p:grpSp>
        <p:nvGrpSpPr>
          <p:cNvPr id="21" name="Group 20"/>
          <p:cNvGrpSpPr/>
          <p:nvPr/>
        </p:nvGrpSpPr>
        <p:grpSpPr>
          <a:xfrm>
            <a:off x="609442" y="617779"/>
            <a:ext cx="1373087" cy="216433"/>
            <a:chOff x="-84138" y="5622925"/>
            <a:chExt cx="4330701" cy="682626"/>
          </a:xfrm>
          <a:solidFill>
            <a:schemeClr val="tx1"/>
          </a:solidFill>
        </p:grpSpPr>
        <p:sp>
          <p:nvSpPr>
            <p:cNvPr id="22"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3"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4"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5"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6"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7"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8"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grpSp>
      <p:sp>
        <p:nvSpPr>
          <p:cNvPr id="15" name="TextBox 14"/>
          <p:cNvSpPr txBox="1"/>
          <p:nvPr userDrawn="1"/>
        </p:nvSpPr>
        <p:spPr>
          <a:xfrm>
            <a:off x="609440" y="6505956"/>
            <a:ext cx="2114709" cy="199644"/>
          </a:xfrm>
          <a:prstGeom prst="rect">
            <a:avLst/>
          </a:prstGeom>
          <a:noFill/>
        </p:spPr>
        <p:txBody>
          <a:bodyPr wrap="square" lIns="0" tIns="0" rIns="0" bIns="0" rtlCol="0">
            <a:noAutofit/>
          </a:bodyPr>
          <a:lstStyle/>
          <a:p>
            <a:pPr>
              <a:lnSpc>
                <a:spcPct val="90000"/>
              </a:lnSpc>
            </a:pPr>
            <a:r>
              <a:rPr lang="en-US" sz="800" dirty="0">
                <a:solidFill>
                  <a:srgbClr val="C6C6C8"/>
                </a:solidFill>
              </a:rPr>
              <a:t>© 2017 VMware Inc. All rights reserved.</a:t>
            </a:r>
          </a:p>
        </p:txBody>
      </p:sp>
      <p:sp>
        <p:nvSpPr>
          <p:cNvPr id="2" name="Title 1"/>
          <p:cNvSpPr>
            <a:spLocks noGrp="1"/>
          </p:cNvSpPr>
          <p:nvPr>
            <p:ph type="ctrTitle"/>
          </p:nvPr>
        </p:nvSpPr>
        <p:spPr>
          <a:xfrm>
            <a:off x="609441" y="1204686"/>
            <a:ext cx="5937409" cy="1635946"/>
          </a:xfrm>
        </p:spPr>
        <p:txBody>
          <a:bodyPr/>
          <a:lstStyle>
            <a:lvl1pPr>
              <a:defRPr lang="en-US" sz="3599" b="0" kern="1200" dirty="0">
                <a:solidFill>
                  <a:schemeClr val="accent3"/>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609441" y="2916832"/>
            <a:ext cx="5937409" cy="685800"/>
          </a:xfrm>
        </p:spPr>
        <p:txBody>
          <a:bodyPr/>
          <a:lstStyle>
            <a:lvl1pPr marL="0" indent="0" algn="l">
              <a:lnSpc>
                <a:spcPct val="90000"/>
              </a:lnSpc>
              <a:spcBef>
                <a:spcPts val="0"/>
              </a:spcBef>
              <a:buNone/>
              <a:defRPr sz="2399">
                <a:solidFill>
                  <a:schemeClr val="tx1">
                    <a:lumMod val="75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8960095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SX_title_background">
    <p:spTree>
      <p:nvGrpSpPr>
        <p:cNvPr id="1" name=""/>
        <p:cNvGrpSpPr/>
        <p:nvPr/>
      </p:nvGrpSpPr>
      <p:grpSpPr>
        <a:xfrm>
          <a:off x="0" y="0"/>
          <a:ext cx="0" cy="0"/>
          <a:chOff x="0" y="0"/>
          <a:chExt cx="0" cy="0"/>
        </a:xfrm>
      </p:grpSpPr>
      <p:grpSp>
        <p:nvGrpSpPr>
          <p:cNvPr id="8" name="Group 7"/>
          <p:cNvGrpSpPr/>
          <p:nvPr userDrawn="1"/>
        </p:nvGrpSpPr>
        <p:grpSpPr>
          <a:xfrm>
            <a:off x="0" y="0"/>
            <a:ext cx="12192000" cy="6880860"/>
            <a:chOff x="0" y="0"/>
            <a:chExt cx="12192000" cy="6880860"/>
          </a:xfrm>
        </p:grpSpPr>
        <p:pic>
          <p:nvPicPr>
            <p:cNvPr id="10" name="Picture 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6880860"/>
            </a:xfrm>
            <a:prstGeom prst="rect">
              <a:avLst/>
            </a:prstGeom>
            <a:ln>
              <a:solidFill>
                <a:schemeClr val="bg1">
                  <a:lumMod val="75000"/>
                </a:schemeClr>
              </a:solidFill>
            </a:ln>
          </p:spPr>
        </p:pic>
        <p:sp>
          <p:nvSpPr>
            <p:cNvPr id="11" name="Rectangle 10"/>
            <p:cNvSpPr/>
            <p:nvPr/>
          </p:nvSpPr>
          <p:spPr>
            <a:xfrm flipH="1">
              <a:off x="0" y="0"/>
              <a:ext cx="6546850" cy="6869430"/>
            </a:xfrm>
            <a:prstGeom prst="rect">
              <a:avLst/>
            </a:prstGeom>
            <a:gradFill flip="none" rotWithShape="1">
              <a:gsLst>
                <a:gs pos="100000">
                  <a:schemeClr val="bg1">
                    <a:alpha val="0"/>
                  </a:schemeClr>
                </a:gs>
                <a:gs pos="0">
                  <a:schemeClr val="lt1">
                    <a:shade val="100000"/>
                    <a:satMod val="115000"/>
                  </a:schemeClr>
                </a:gs>
              </a:gsLst>
              <a:lin ang="108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799" dirty="0">
                <a:solidFill>
                  <a:srgbClr val="717074"/>
                </a:solidFill>
              </a:endParaRPr>
            </a:p>
          </p:txBody>
        </p:sp>
      </p:grpSp>
      <p:sp>
        <p:nvSpPr>
          <p:cNvPr id="2" name="Title 1"/>
          <p:cNvSpPr>
            <a:spLocks noGrp="1"/>
          </p:cNvSpPr>
          <p:nvPr>
            <p:ph type="title"/>
          </p:nvPr>
        </p:nvSpPr>
        <p:spPr>
          <a:xfrm>
            <a:off x="609442" y="644525"/>
            <a:ext cx="10969943" cy="812800"/>
          </a:xfrm>
        </p:spPr>
        <p:txBody>
          <a:bodyPr anchor="t"/>
          <a:lstStyle>
            <a:lvl1pPr>
              <a:defRPr sz="3599" b="0">
                <a:solidFill>
                  <a:schemeClr val="accent3"/>
                </a:solidFill>
              </a:defRPr>
            </a:lvl1pPr>
          </a:lstStyle>
          <a:p>
            <a:r>
              <a:rPr lang="en-US"/>
              <a:t>Click to edit Master title style</a:t>
            </a:r>
            <a:endParaRPr lang="en-US" dirty="0"/>
          </a:p>
        </p:txBody>
      </p:sp>
      <p:grpSp>
        <p:nvGrpSpPr>
          <p:cNvPr id="12" name="Group 11"/>
          <p:cNvGrpSpPr/>
          <p:nvPr userDrawn="1"/>
        </p:nvGrpSpPr>
        <p:grpSpPr>
          <a:xfrm>
            <a:off x="609442" y="6397094"/>
            <a:ext cx="1373087" cy="216433"/>
            <a:chOff x="-84138" y="5622925"/>
            <a:chExt cx="4330701" cy="682626"/>
          </a:xfrm>
          <a:solidFill>
            <a:schemeClr val="bg2"/>
          </a:solidFill>
        </p:grpSpPr>
        <p:sp>
          <p:nvSpPr>
            <p:cNvPr id="13"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4"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5"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6"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7"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8"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9"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grpSp>
      <p:sp>
        <p:nvSpPr>
          <p:cNvPr id="20" name="Footer Placeholder 4"/>
          <p:cNvSpPr>
            <a:spLocks noGrp="1"/>
          </p:cNvSpPr>
          <p:nvPr>
            <p:ph type="ftr" sz="quarter" idx="11"/>
          </p:nvPr>
        </p:nvSpPr>
        <p:spPr>
          <a:xfrm>
            <a:off x="6038295" y="6464301"/>
            <a:ext cx="5180251" cy="149224"/>
          </a:xfrm>
        </p:spPr>
        <p:txBody>
          <a:bodyPr/>
          <a:lstStyle/>
          <a:p>
            <a:endParaRPr lang="en-US" dirty="0">
              <a:solidFill>
                <a:srgbClr val="717074">
                  <a:tint val="75000"/>
                </a:srgbClr>
              </a:solidFill>
            </a:endParaRPr>
          </a:p>
        </p:txBody>
      </p:sp>
      <p:sp>
        <p:nvSpPr>
          <p:cNvPr id="21" name="Slide Number Placeholder 5"/>
          <p:cNvSpPr>
            <a:spLocks noGrp="1"/>
          </p:cNvSpPr>
          <p:nvPr>
            <p:ph type="sldNum" sz="quarter" idx="12"/>
          </p:nvPr>
        </p:nvSpPr>
        <p:spPr>
          <a:xfrm>
            <a:off x="11496358" y="6464301"/>
            <a:ext cx="450733" cy="149224"/>
          </a:xfrm>
        </p:spPr>
        <p:txBody>
          <a:bodyPr/>
          <a:lstStyle>
            <a:lvl1pPr>
              <a:defRPr>
                <a:solidFill>
                  <a:schemeClr val="tx1"/>
                </a:solidFill>
              </a:defRPr>
            </a:lvl1pPr>
          </a:lstStyle>
          <a:p>
            <a:fld id="{6EA6D8CF-3CDE-4807-BCD2-C9F2B831AAA5}" type="slidenum">
              <a:rPr lang="en-US" smtClean="0">
                <a:solidFill>
                  <a:srgbClr val="717074"/>
                </a:solidFill>
              </a:rPr>
              <a:pPr/>
              <a:t>‹#›</a:t>
            </a:fld>
            <a:endParaRPr lang="en-US" dirty="0">
              <a:solidFill>
                <a:srgbClr val="717074"/>
              </a:solidFill>
            </a:endParaRPr>
          </a:p>
        </p:txBody>
      </p:sp>
    </p:spTree>
    <p:extLst>
      <p:ext uri="{BB962C8B-B14F-4D97-AF65-F5344CB8AC3E}">
        <p14:creationId xmlns:p14="http://schemas.microsoft.com/office/powerpoint/2010/main" val="19357965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SX_title_subtitle_background">
    <p:spTree>
      <p:nvGrpSpPr>
        <p:cNvPr id="1" name=""/>
        <p:cNvGrpSpPr/>
        <p:nvPr/>
      </p:nvGrpSpPr>
      <p:grpSpPr>
        <a:xfrm>
          <a:off x="0" y="0"/>
          <a:ext cx="0" cy="0"/>
          <a:chOff x="0" y="0"/>
          <a:chExt cx="0" cy="0"/>
        </a:xfrm>
      </p:grpSpPr>
      <p:grpSp>
        <p:nvGrpSpPr>
          <p:cNvPr id="8" name="Group 7"/>
          <p:cNvGrpSpPr/>
          <p:nvPr userDrawn="1"/>
        </p:nvGrpSpPr>
        <p:grpSpPr>
          <a:xfrm>
            <a:off x="0" y="0"/>
            <a:ext cx="12192000" cy="6880860"/>
            <a:chOff x="0" y="0"/>
            <a:chExt cx="12192000" cy="6880860"/>
          </a:xfrm>
        </p:grpSpPr>
        <p:pic>
          <p:nvPicPr>
            <p:cNvPr id="10" name="Picture 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6880860"/>
            </a:xfrm>
            <a:prstGeom prst="rect">
              <a:avLst/>
            </a:prstGeom>
            <a:ln>
              <a:solidFill>
                <a:schemeClr val="bg1">
                  <a:lumMod val="75000"/>
                </a:schemeClr>
              </a:solidFill>
            </a:ln>
          </p:spPr>
        </p:pic>
        <p:sp>
          <p:nvSpPr>
            <p:cNvPr id="11" name="Rectangle 10"/>
            <p:cNvSpPr/>
            <p:nvPr/>
          </p:nvSpPr>
          <p:spPr>
            <a:xfrm flipH="1">
              <a:off x="0" y="0"/>
              <a:ext cx="6546850" cy="6869430"/>
            </a:xfrm>
            <a:prstGeom prst="rect">
              <a:avLst/>
            </a:prstGeom>
            <a:gradFill flip="none" rotWithShape="1">
              <a:gsLst>
                <a:gs pos="100000">
                  <a:schemeClr val="bg1">
                    <a:alpha val="0"/>
                  </a:schemeClr>
                </a:gs>
                <a:gs pos="0">
                  <a:schemeClr val="lt1">
                    <a:shade val="100000"/>
                    <a:satMod val="115000"/>
                  </a:schemeClr>
                </a:gs>
              </a:gsLst>
              <a:lin ang="108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799" dirty="0">
                <a:solidFill>
                  <a:srgbClr val="717074"/>
                </a:solidFill>
              </a:endParaRPr>
            </a:p>
          </p:txBody>
        </p:sp>
      </p:grpSp>
      <p:sp>
        <p:nvSpPr>
          <p:cNvPr id="2" name="Title 1"/>
          <p:cNvSpPr>
            <a:spLocks noGrp="1"/>
          </p:cNvSpPr>
          <p:nvPr>
            <p:ph type="title"/>
          </p:nvPr>
        </p:nvSpPr>
        <p:spPr/>
        <p:txBody>
          <a:bodyPr/>
          <a:lstStyle>
            <a:lvl1pPr>
              <a:defRPr sz="3599" b="0">
                <a:solidFill>
                  <a:schemeClr val="accent3"/>
                </a:solidFill>
              </a:defRPr>
            </a:lvl1pPr>
          </a:lstStyle>
          <a:p>
            <a:r>
              <a:rPr lang="en-US"/>
              <a:t>Click to edit Master title style</a:t>
            </a:r>
          </a:p>
        </p:txBody>
      </p:sp>
      <p:sp>
        <p:nvSpPr>
          <p:cNvPr id="9" name="Text Placeholder 8"/>
          <p:cNvSpPr>
            <a:spLocks noGrp="1"/>
          </p:cNvSpPr>
          <p:nvPr>
            <p:ph type="body" sz="quarter" idx="13" hasCustomPrompt="1"/>
          </p:nvPr>
        </p:nvSpPr>
        <p:spPr>
          <a:xfrm>
            <a:off x="609442" y="1244600"/>
            <a:ext cx="10969943" cy="304800"/>
          </a:xfrm>
        </p:spPr>
        <p:txBody>
          <a:bodyPr/>
          <a:lstStyle>
            <a:lvl1pPr marL="0" indent="0">
              <a:lnSpc>
                <a:spcPct val="90000"/>
              </a:lnSpc>
              <a:spcBef>
                <a:spcPts val="0"/>
              </a:spcBef>
              <a:buNone/>
              <a:defRPr sz="1799">
                <a:solidFill>
                  <a:schemeClr val="accent3"/>
                </a:solidFill>
              </a:defRPr>
            </a:lvl1pPr>
            <a:lvl2pPr marL="0" indent="0">
              <a:lnSpc>
                <a:spcPct val="90000"/>
              </a:lnSpc>
              <a:spcBef>
                <a:spcPts val="0"/>
              </a:spcBef>
              <a:buNone/>
              <a:defRPr sz="1999">
                <a:solidFill>
                  <a:schemeClr val="accent4"/>
                </a:solidFill>
              </a:defRPr>
            </a:lvl2pPr>
            <a:lvl3pPr marL="0" indent="0">
              <a:lnSpc>
                <a:spcPct val="90000"/>
              </a:lnSpc>
              <a:spcBef>
                <a:spcPts val="0"/>
              </a:spcBef>
              <a:buNone/>
              <a:defRPr sz="1999">
                <a:solidFill>
                  <a:schemeClr val="accent4"/>
                </a:solidFill>
              </a:defRPr>
            </a:lvl3pPr>
            <a:lvl4pPr marL="0" indent="0">
              <a:lnSpc>
                <a:spcPct val="90000"/>
              </a:lnSpc>
              <a:spcBef>
                <a:spcPts val="0"/>
              </a:spcBef>
              <a:buNone/>
              <a:defRPr sz="1999">
                <a:solidFill>
                  <a:schemeClr val="accent4"/>
                </a:solidFill>
              </a:defRPr>
            </a:lvl4pPr>
            <a:lvl5pPr marL="0" indent="0">
              <a:lnSpc>
                <a:spcPct val="90000"/>
              </a:lnSpc>
              <a:spcBef>
                <a:spcPts val="0"/>
              </a:spcBef>
              <a:buNone/>
              <a:defRPr sz="1999">
                <a:solidFill>
                  <a:schemeClr val="accent4"/>
                </a:solidFill>
              </a:defRPr>
            </a:lvl5pPr>
            <a:lvl6pPr marL="0" indent="0">
              <a:lnSpc>
                <a:spcPct val="90000"/>
              </a:lnSpc>
              <a:spcBef>
                <a:spcPts val="0"/>
              </a:spcBef>
              <a:buNone/>
              <a:defRPr sz="1999">
                <a:solidFill>
                  <a:schemeClr val="accent4"/>
                </a:solidFill>
              </a:defRPr>
            </a:lvl6pPr>
            <a:lvl7pPr marL="0" indent="0">
              <a:lnSpc>
                <a:spcPct val="90000"/>
              </a:lnSpc>
              <a:spcBef>
                <a:spcPts val="0"/>
              </a:spcBef>
              <a:buNone/>
              <a:defRPr sz="1999">
                <a:solidFill>
                  <a:schemeClr val="accent4"/>
                </a:solidFill>
              </a:defRPr>
            </a:lvl7pPr>
            <a:lvl8pPr marL="0" indent="0">
              <a:lnSpc>
                <a:spcPct val="90000"/>
              </a:lnSpc>
              <a:spcBef>
                <a:spcPts val="0"/>
              </a:spcBef>
              <a:buNone/>
              <a:defRPr sz="1999">
                <a:solidFill>
                  <a:schemeClr val="accent4"/>
                </a:solidFill>
              </a:defRPr>
            </a:lvl8pPr>
            <a:lvl9pPr marL="0" indent="0">
              <a:lnSpc>
                <a:spcPct val="90000"/>
              </a:lnSpc>
              <a:spcBef>
                <a:spcPts val="0"/>
              </a:spcBef>
              <a:buNone/>
              <a:defRPr sz="1999">
                <a:solidFill>
                  <a:schemeClr val="accent4"/>
                </a:solidFill>
              </a:defRPr>
            </a:lvl9pPr>
          </a:lstStyle>
          <a:p>
            <a:pPr lvl="0"/>
            <a:r>
              <a:rPr lang="en-US" dirty="0"/>
              <a:t>Click to add subtitle</a:t>
            </a:r>
          </a:p>
        </p:txBody>
      </p:sp>
      <p:sp>
        <p:nvSpPr>
          <p:cNvPr id="14" name="Footer Placeholder 4"/>
          <p:cNvSpPr>
            <a:spLocks noGrp="1"/>
          </p:cNvSpPr>
          <p:nvPr>
            <p:ph type="ftr" sz="quarter" idx="11"/>
          </p:nvPr>
        </p:nvSpPr>
        <p:spPr>
          <a:xfrm>
            <a:off x="6038295" y="6464301"/>
            <a:ext cx="5180251" cy="149224"/>
          </a:xfrm>
        </p:spPr>
        <p:txBody>
          <a:bodyPr/>
          <a:lstStyle/>
          <a:p>
            <a:endParaRPr lang="en-US" dirty="0">
              <a:solidFill>
                <a:srgbClr val="717074">
                  <a:tint val="75000"/>
                </a:srgbClr>
              </a:solidFill>
            </a:endParaRPr>
          </a:p>
        </p:txBody>
      </p:sp>
      <p:sp>
        <p:nvSpPr>
          <p:cNvPr id="15" name="Slide Number Placeholder 5"/>
          <p:cNvSpPr>
            <a:spLocks noGrp="1"/>
          </p:cNvSpPr>
          <p:nvPr>
            <p:ph type="sldNum" sz="quarter" idx="12"/>
          </p:nvPr>
        </p:nvSpPr>
        <p:spPr>
          <a:xfrm>
            <a:off x="11496358" y="6464301"/>
            <a:ext cx="450733" cy="149224"/>
          </a:xfrm>
        </p:spPr>
        <p:txBody>
          <a:bodyPr/>
          <a:lstStyle>
            <a:lvl1pPr>
              <a:defRPr>
                <a:solidFill>
                  <a:schemeClr val="tx1"/>
                </a:solidFill>
              </a:defRPr>
            </a:lvl1pPr>
          </a:lstStyle>
          <a:p>
            <a:fld id="{6EA6D8CF-3CDE-4807-BCD2-C9F2B831AAA5}" type="slidenum">
              <a:rPr lang="en-US" smtClean="0">
                <a:solidFill>
                  <a:srgbClr val="717074"/>
                </a:solidFill>
              </a:rPr>
              <a:pPr/>
              <a:t>‹#›</a:t>
            </a:fld>
            <a:endParaRPr lang="en-US" dirty="0">
              <a:solidFill>
                <a:srgbClr val="717074"/>
              </a:solidFill>
            </a:endParaRPr>
          </a:p>
        </p:txBody>
      </p:sp>
      <p:grpSp>
        <p:nvGrpSpPr>
          <p:cNvPr id="16" name="Group 15"/>
          <p:cNvGrpSpPr/>
          <p:nvPr userDrawn="1"/>
        </p:nvGrpSpPr>
        <p:grpSpPr>
          <a:xfrm>
            <a:off x="609442" y="6397094"/>
            <a:ext cx="1373087" cy="216433"/>
            <a:chOff x="-84138" y="5622925"/>
            <a:chExt cx="4330701" cy="682626"/>
          </a:xfrm>
          <a:solidFill>
            <a:schemeClr val="bg2"/>
          </a:solidFill>
        </p:grpSpPr>
        <p:sp>
          <p:nvSpPr>
            <p:cNvPr id="17"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8"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9"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0"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1"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2"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3"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grpSp>
    </p:spTree>
    <p:extLst>
      <p:ext uri="{BB962C8B-B14F-4D97-AF65-F5344CB8AC3E}">
        <p14:creationId xmlns:p14="http://schemas.microsoft.com/office/powerpoint/2010/main" val="32930541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SX_title_white">
    <p:spTree>
      <p:nvGrpSpPr>
        <p:cNvPr id="1" name=""/>
        <p:cNvGrpSpPr/>
        <p:nvPr/>
      </p:nvGrpSpPr>
      <p:grpSpPr>
        <a:xfrm>
          <a:off x="0" y="0"/>
          <a:ext cx="0" cy="0"/>
          <a:chOff x="0" y="0"/>
          <a:chExt cx="0" cy="0"/>
        </a:xfrm>
      </p:grpSpPr>
      <p:sp>
        <p:nvSpPr>
          <p:cNvPr id="2" name="Title 1"/>
          <p:cNvSpPr>
            <a:spLocks noGrp="1"/>
          </p:cNvSpPr>
          <p:nvPr>
            <p:ph type="title"/>
          </p:nvPr>
        </p:nvSpPr>
        <p:spPr>
          <a:xfrm>
            <a:off x="609442" y="644525"/>
            <a:ext cx="10969943" cy="812800"/>
          </a:xfrm>
        </p:spPr>
        <p:txBody>
          <a:bodyPr anchor="t"/>
          <a:lstStyle>
            <a:lvl1pPr>
              <a:defRPr sz="3599" b="0">
                <a:solidFill>
                  <a:schemeClr val="accent3"/>
                </a:solidFill>
              </a:defRPr>
            </a:lvl1pPr>
          </a:lstStyle>
          <a:p>
            <a:r>
              <a:rPr lang="en-US"/>
              <a:t>Click to edit Master title style</a:t>
            </a:r>
            <a:endParaRPr lang="en-US" dirty="0"/>
          </a:p>
        </p:txBody>
      </p:sp>
      <p:grpSp>
        <p:nvGrpSpPr>
          <p:cNvPr id="12" name="Group 11"/>
          <p:cNvGrpSpPr/>
          <p:nvPr userDrawn="1"/>
        </p:nvGrpSpPr>
        <p:grpSpPr>
          <a:xfrm>
            <a:off x="609442" y="6397094"/>
            <a:ext cx="1373087" cy="216433"/>
            <a:chOff x="-84138" y="5622925"/>
            <a:chExt cx="4330701" cy="682626"/>
          </a:xfrm>
          <a:solidFill>
            <a:schemeClr val="bg2"/>
          </a:solidFill>
        </p:grpSpPr>
        <p:sp>
          <p:nvSpPr>
            <p:cNvPr id="13"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4"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5"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6"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7"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8"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9"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grpSp>
      <p:sp>
        <p:nvSpPr>
          <p:cNvPr id="20" name="Footer Placeholder 4"/>
          <p:cNvSpPr>
            <a:spLocks noGrp="1"/>
          </p:cNvSpPr>
          <p:nvPr>
            <p:ph type="ftr" sz="quarter" idx="11"/>
          </p:nvPr>
        </p:nvSpPr>
        <p:spPr>
          <a:xfrm>
            <a:off x="6038295" y="6464301"/>
            <a:ext cx="5180251" cy="149224"/>
          </a:xfrm>
        </p:spPr>
        <p:txBody>
          <a:bodyPr/>
          <a:lstStyle/>
          <a:p>
            <a:endParaRPr lang="en-US" dirty="0">
              <a:solidFill>
                <a:srgbClr val="717074">
                  <a:tint val="75000"/>
                </a:srgbClr>
              </a:solidFill>
            </a:endParaRPr>
          </a:p>
        </p:txBody>
      </p:sp>
      <p:sp>
        <p:nvSpPr>
          <p:cNvPr id="21" name="Slide Number Placeholder 5"/>
          <p:cNvSpPr>
            <a:spLocks noGrp="1"/>
          </p:cNvSpPr>
          <p:nvPr>
            <p:ph type="sldNum" sz="quarter" idx="12"/>
          </p:nvPr>
        </p:nvSpPr>
        <p:spPr>
          <a:xfrm>
            <a:off x="11496358" y="6464301"/>
            <a:ext cx="450733" cy="149224"/>
          </a:xfrm>
        </p:spPr>
        <p:txBody>
          <a:bodyPr/>
          <a:lstStyle>
            <a:lvl1pPr>
              <a:defRPr>
                <a:solidFill>
                  <a:schemeClr val="tx1"/>
                </a:solidFill>
              </a:defRPr>
            </a:lvl1pPr>
          </a:lstStyle>
          <a:p>
            <a:fld id="{6EA6D8CF-3CDE-4807-BCD2-C9F2B831AAA5}" type="slidenum">
              <a:rPr lang="en-US" smtClean="0">
                <a:solidFill>
                  <a:srgbClr val="717074"/>
                </a:solidFill>
              </a:rPr>
              <a:pPr/>
              <a:t>‹#›</a:t>
            </a:fld>
            <a:endParaRPr lang="en-US" dirty="0">
              <a:solidFill>
                <a:srgbClr val="717074"/>
              </a:solidFill>
            </a:endParaRPr>
          </a:p>
        </p:txBody>
      </p:sp>
    </p:spTree>
    <p:extLst>
      <p:ext uri="{BB962C8B-B14F-4D97-AF65-F5344CB8AC3E}">
        <p14:creationId xmlns:p14="http://schemas.microsoft.com/office/powerpoint/2010/main" val="34581603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SX_title_subtitle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b="0">
                <a:solidFill>
                  <a:schemeClr val="accent3"/>
                </a:solidFill>
              </a:defRPr>
            </a:lvl1pPr>
          </a:lstStyle>
          <a:p>
            <a:r>
              <a:rPr lang="en-US"/>
              <a:t>Click to edit Master title style</a:t>
            </a:r>
          </a:p>
        </p:txBody>
      </p:sp>
      <p:sp>
        <p:nvSpPr>
          <p:cNvPr id="9" name="Text Placeholder 8"/>
          <p:cNvSpPr>
            <a:spLocks noGrp="1"/>
          </p:cNvSpPr>
          <p:nvPr>
            <p:ph type="body" sz="quarter" idx="13" hasCustomPrompt="1"/>
          </p:nvPr>
        </p:nvSpPr>
        <p:spPr>
          <a:xfrm>
            <a:off x="609442" y="1244600"/>
            <a:ext cx="10969943" cy="304800"/>
          </a:xfrm>
        </p:spPr>
        <p:txBody>
          <a:bodyPr/>
          <a:lstStyle>
            <a:lvl1pPr marL="0" indent="0">
              <a:lnSpc>
                <a:spcPct val="90000"/>
              </a:lnSpc>
              <a:spcBef>
                <a:spcPts val="0"/>
              </a:spcBef>
              <a:buNone/>
              <a:defRPr sz="1799">
                <a:solidFill>
                  <a:schemeClr val="accent3"/>
                </a:solidFill>
              </a:defRPr>
            </a:lvl1pPr>
            <a:lvl2pPr marL="0" indent="0">
              <a:lnSpc>
                <a:spcPct val="90000"/>
              </a:lnSpc>
              <a:spcBef>
                <a:spcPts val="0"/>
              </a:spcBef>
              <a:buNone/>
              <a:defRPr sz="1999">
                <a:solidFill>
                  <a:schemeClr val="accent4"/>
                </a:solidFill>
              </a:defRPr>
            </a:lvl2pPr>
            <a:lvl3pPr marL="0" indent="0">
              <a:lnSpc>
                <a:spcPct val="90000"/>
              </a:lnSpc>
              <a:spcBef>
                <a:spcPts val="0"/>
              </a:spcBef>
              <a:buNone/>
              <a:defRPr sz="1999">
                <a:solidFill>
                  <a:schemeClr val="accent4"/>
                </a:solidFill>
              </a:defRPr>
            </a:lvl3pPr>
            <a:lvl4pPr marL="0" indent="0">
              <a:lnSpc>
                <a:spcPct val="90000"/>
              </a:lnSpc>
              <a:spcBef>
                <a:spcPts val="0"/>
              </a:spcBef>
              <a:buNone/>
              <a:defRPr sz="1999">
                <a:solidFill>
                  <a:schemeClr val="accent4"/>
                </a:solidFill>
              </a:defRPr>
            </a:lvl4pPr>
            <a:lvl5pPr marL="0" indent="0">
              <a:lnSpc>
                <a:spcPct val="90000"/>
              </a:lnSpc>
              <a:spcBef>
                <a:spcPts val="0"/>
              </a:spcBef>
              <a:buNone/>
              <a:defRPr sz="1999">
                <a:solidFill>
                  <a:schemeClr val="accent4"/>
                </a:solidFill>
              </a:defRPr>
            </a:lvl5pPr>
            <a:lvl6pPr marL="0" indent="0">
              <a:lnSpc>
                <a:spcPct val="90000"/>
              </a:lnSpc>
              <a:spcBef>
                <a:spcPts val="0"/>
              </a:spcBef>
              <a:buNone/>
              <a:defRPr sz="1999">
                <a:solidFill>
                  <a:schemeClr val="accent4"/>
                </a:solidFill>
              </a:defRPr>
            </a:lvl6pPr>
            <a:lvl7pPr marL="0" indent="0">
              <a:lnSpc>
                <a:spcPct val="90000"/>
              </a:lnSpc>
              <a:spcBef>
                <a:spcPts val="0"/>
              </a:spcBef>
              <a:buNone/>
              <a:defRPr sz="1999">
                <a:solidFill>
                  <a:schemeClr val="accent4"/>
                </a:solidFill>
              </a:defRPr>
            </a:lvl7pPr>
            <a:lvl8pPr marL="0" indent="0">
              <a:lnSpc>
                <a:spcPct val="90000"/>
              </a:lnSpc>
              <a:spcBef>
                <a:spcPts val="0"/>
              </a:spcBef>
              <a:buNone/>
              <a:defRPr sz="1999">
                <a:solidFill>
                  <a:schemeClr val="accent4"/>
                </a:solidFill>
              </a:defRPr>
            </a:lvl8pPr>
            <a:lvl9pPr marL="0" indent="0">
              <a:lnSpc>
                <a:spcPct val="90000"/>
              </a:lnSpc>
              <a:spcBef>
                <a:spcPts val="0"/>
              </a:spcBef>
              <a:buNone/>
              <a:defRPr sz="1999">
                <a:solidFill>
                  <a:schemeClr val="accent4"/>
                </a:solidFill>
              </a:defRPr>
            </a:lvl9pPr>
          </a:lstStyle>
          <a:p>
            <a:pPr lvl="0"/>
            <a:r>
              <a:rPr lang="en-US" dirty="0"/>
              <a:t>Click to add subtitle</a:t>
            </a:r>
          </a:p>
        </p:txBody>
      </p:sp>
      <p:sp>
        <p:nvSpPr>
          <p:cNvPr id="14" name="Footer Placeholder 4"/>
          <p:cNvSpPr>
            <a:spLocks noGrp="1"/>
          </p:cNvSpPr>
          <p:nvPr>
            <p:ph type="ftr" sz="quarter" idx="11"/>
          </p:nvPr>
        </p:nvSpPr>
        <p:spPr>
          <a:xfrm>
            <a:off x="6038295" y="6464301"/>
            <a:ext cx="5180251" cy="149224"/>
          </a:xfrm>
        </p:spPr>
        <p:txBody>
          <a:bodyPr/>
          <a:lstStyle/>
          <a:p>
            <a:endParaRPr lang="en-US" dirty="0">
              <a:solidFill>
                <a:srgbClr val="717074">
                  <a:tint val="75000"/>
                </a:srgbClr>
              </a:solidFill>
            </a:endParaRPr>
          </a:p>
        </p:txBody>
      </p:sp>
      <p:sp>
        <p:nvSpPr>
          <p:cNvPr id="15" name="Slide Number Placeholder 5"/>
          <p:cNvSpPr>
            <a:spLocks noGrp="1"/>
          </p:cNvSpPr>
          <p:nvPr>
            <p:ph type="sldNum" sz="quarter" idx="12"/>
          </p:nvPr>
        </p:nvSpPr>
        <p:spPr>
          <a:xfrm>
            <a:off x="11496358" y="6464301"/>
            <a:ext cx="450733" cy="149224"/>
          </a:xfrm>
        </p:spPr>
        <p:txBody>
          <a:bodyPr/>
          <a:lstStyle>
            <a:lvl1pPr>
              <a:defRPr>
                <a:solidFill>
                  <a:schemeClr val="tx1"/>
                </a:solidFill>
              </a:defRPr>
            </a:lvl1pPr>
          </a:lstStyle>
          <a:p>
            <a:fld id="{6EA6D8CF-3CDE-4807-BCD2-C9F2B831AAA5}" type="slidenum">
              <a:rPr lang="en-US" smtClean="0">
                <a:solidFill>
                  <a:srgbClr val="717074"/>
                </a:solidFill>
              </a:rPr>
              <a:pPr/>
              <a:t>‹#›</a:t>
            </a:fld>
            <a:endParaRPr lang="en-US" dirty="0">
              <a:solidFill>
                <a:srgbClr val="717074"/>
              </a:solidFill>
            </a:endParaRPr>
          </a:p>
        </p:txBody>
      </p:sp>
      <p:grpSp>
        <p:nvGrpSpPr>
          <p:cNvPr id="16" name="Group 15"/>
          <p:cNvGrpSpPr/>
          <p:nvPr userDrawn="1"/>
        </p:nvGrpSpPr>
        <p:grpSpPr>
          <a:xfrm>
            <a:off x="609442" y="6397094"/>
            <a:ext cx="1373087" cy="216433"/>
            <a:chOff x="-84138" y="5622925"/>
            <a:chExt cx="4330701" cy="682626"/>
          </a:xfrm>
          <a:solidFill>
            <a:schemeClr val="bg2"/>
          </a:solidFill>
        </p:grpSpPr>
        <p:sp>
          <p:nvSpPr>
            <p:cNvPr id="17"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8"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19"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0"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1"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2"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3"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grpSp>
    </p:spTree>
    <p:extLst>
      <p:ext uri="{BB962C8B-B14F-4D97-AF65-F5344CB8AC3E}">
        <p14:creationId xmlns:p14="http://schemas.microsoft.com/office/powerpoint/2010/main" val="36361919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2_Metric 3">
    <p:bg bwMode="lt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380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SX_title_subtitle_background">
    <p:spTree>
      <p:nvGrpSpPr>
        <p:cNvPr id="1" name=""/>
        <p:cNvGrpSpPr/>
        <p:nvPr/>
      </p:nvGrpSpPr>
      <p:grpSpPr>
        <a:xfrm>
          <a:off x="0" y="0"/>
          <a:ext cx="0" cy="0"/>
          <a:chOff x="0" y="0"/>
          <a:chExt cx="0" cy="0"/>
        </a:xfrm>
      </p:grpSpPr>
      <p:grpSp>
        <p:nvGrpSpPr>
          <p:cNvPr id="8" name="Group 7"/>
          <p:cNvGrpSpPr/>
          <p:nvPr userDrawn="1"/>
        </p:nvGrpSpPr>
        <p:grpSpPr>
          <a:xfrm>
            <a:off x="-3175" y="0"/>
            <a:ext cx="12192000" cy="6880860"/>
            <a:chOff x="0" y="0"/>
            <a:chExt cx="12192000" cy="6880860"/>
          </a:xfrm>
        </p:grpSpPr>
        <p:pic>
          <p:nvPicPr>
            <p:cNvPr id="10" name="Picture 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6880860"/>
            </a:xfrm>
            <a:prstGeom prst="rect">
              <a:avLst/>
            </a:prstGeom>
            <a:ln>
              <a:solidFill>
                <a:schemeClr val="bg1">
                  <a:lumMod val="75000"/>
                </a:schemeClr>
              </a:solidFill>
            </a:ln>
          </p:spPr>
        </p:pic>
        <p:sp>
          <p:nvSpPr>
            <p:cNvPr id="11" name="Rectangle 10"/>
            <p:cNvSpPr/>
            <p:nvPr/>
          </p:nvSpPr>
          <p:spPr>
            <a:xfrm flipH="1">
              <a:off x="0" y="0"/>
              <a:ext cx="6546850" cy="6869430"/>
            </a:xfrm>
            <a:prstGeom prst="rect">
              <a:avLst/>
            </a:prstGeom>
            <a:gradFill flip="none" rotWithShape="1">
              <a:gsLst>
                <a:gs pos="100000">
                  <a:schemeClr val="bg1">
                    <a:alpha val="0"/>
                  </a:schemeClr>
                </a:gs>
                <a:gs pos="0">
                  <a:schemeClr val="lt1">
                    <a:shade val="100000"/>
                    <a:satMod val="115000"/>
                  </a:schemeClr>
                </a:gs>
              </a:gsLst>
              <a:lin ang="108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endParaRPr>
            </a:p>
          </p:txBody>
        </p:sp>
      </p:grpSp>
      <p:sp>
        <p:nvSpPr>
          <p:cNvPr id="2" name="Title 1"/>
          <p:cNvSpPr>
            <a:spLocks noGrp="1"/>
          </p:cNvSpPr>
          <p:nvPr>
            <p:ph type="title"/>
          </p:nvPr>
        </p:nvSpPr>
        <p:spPr/>
        <p:txBody>
          <a:bodyPr/>
          <a:lstStyle>
            <a:lvl1pPr>
              <a:defRPr sz="3600" b="0">
                <a:solidFill>
                  <a:schemeClr val="accent3"/>
                </a:solidFill>
              </a:defRPr>
            </a:lvl1pPr>
          </a:lstStyle>
          <a:p>
            <a:r>
              <a:rPr lang="en-US"/>
              <a:t>Click to edit Master title style</a:t>
            </a:r>
          </a:p>
        </p:txBody>
      </p:sp>
      <p:sp>
        <p:nvSpPr>
          <p:cNvPr id="9" name="Text Placeholder 8"/>
          <p:cNvSpPr>
            <a:spLocks noGrp="1"/>
          </p:cNvSpPr>
          <p:nvPr>
            <p:ph type="body" sz="quarter" idx="13" hasCustomPrompt="1"/>
          </p:nvPr>
        </p:nvSpPr>
        <p:spPr>
          <a:xfrm>
            <a:off x="609441" y="1244600"/>
            <a:ext cx="10969943" cy="304800"/>
          </a:xfrm>
        </p:spPr>
        <p:txBody>
          <a:bodyPr/>
          <a:lstStyle>
            <a:lvl1pPr marL="0" indent="0">
              <a:lnSpc>
                <a:spcPct val="90000"/>
              </a:lnSpc>
              <a:spcBef>
                <a:spcPts val="0"/>
              </a:spcBef>
              <a:buNone/>
              <a:defRPr sz="1800" b="1">
                <a:solidFill>
                  <a:schemeClr val="accent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a:t>Click to add subtitle</a:t>
            </a:r>
          </a:p>
        </p:txBody>
      </p:sp>
      <p:sp>
        <p:nvSpPr>
          <p:cNvPr id="14" name="Footer Placeholder 4"/>
          <p:cNvSpPr>
            <a:spLocks noGrp="1"/>
          </p:cNvSpPr>
          <p:nvPr>
            <p:ph type="ftr" sz="quarter" idx="11"/>
          </p:nvPr>
        </p:nvSpPr>
        <p:spPr>
          <a:xfrm>
            <a:off x="6038294" y="6464301"/>
            <a:ext cx="5180251" cy="149224"/>
          </a:xfrm>
        </p:spPr>
        <p:txBody>
          <a:bodyPr/>
          <a:lstStyle/>
          <a:p>
            <a:endParaRPr lang="en-US"/>
          </a:p>
        </p:txBody>
      </p:sp>
      <p:sp>
        <p:nvSpPr>
          <p:cNvPr id="15" name="Slide Number Placeholder 5"/>
          <p:cNvSpPr>
            <a:spLocks noGrp="1"/>
          </p:cNvSpPr>
          <p:nvPr>
            <p:ph type="sldNum" sz="quarter" idx="12"/>
          </p:nvPr>
        </p:nvSpPr>
        <p:spPr>
          <a:xfrm>
            <a:off x="11496358" y="6464301"/>
            <a:ext cx="450733" cy="149224"/>
          </a:xfrm>
        </p:spPr>
        <p:txBody>
          <a:bodyPr/>
          <a:lstStyle>
            <a:lvl1pPr>
              <a:defRPr>
                <a:solidFill>
                  <a:schemeClr val="tx1"/>
                </a:solidFill>
              </a:defRPr>
            </a:lvl1pPr>
          </a:lstStyle>
          <a:p>
            <a:fld id="{6EA6D8CF-3CDE-4807-BCD2-C9F2B831AAA5}" type="slidenum">
              <a:rPr lang="en-US" smtClean="0"/>
              <a:pPr/>
              <a:t>‹#›</a:t>
            </a:fld>
            <a:endParaRPr lang="en-US"/>
          </a:p>
        </p:txBody>
      </p:sp>
    </p:spTree>
    <p:extLst>
      <p:ext uri="{BB962C8B-B14F-4D97-AF65-F5344CB8AC3E}">
        <p14:creationId xmlns:p14="http://schemas.microsoft.com/office/powerpoint/2010/main" val="26111410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54091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grpSp>
        <p:nvGrpSpPr>
          <p:cNvPr id="13" name="Group 12"/>
          <p:cNvGrpSpPr/>
          <p:nvPr userDrawn="1"/>
        </p:nvGrpSpPr>
        <p:grpSpPr>
          <a:xfrm>
            <a:off x="0" y="0"/>
            <a:ext cx="12192000" cy="6880860"/>
            <a:chOff x="0" y="0"/>
            <a:chExt cx="12192000" cy="6880860"/>
          </a:xfrm>
        </p:grpSpPr>
        <p:pic>
          <p:nvPicPr>
            <p:cNvPr id="14" name="Picture 13"/>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6880860"/>
            </a:xfrm>
            <a:prstGeom prst="rect">
              <a:avLst/>
            </a:prstGeom>
            <a:ln>
              <a:solidFill>
                <a:schemeClr val="bg1">
                  <a:lumMod val="75000"/>
                </a:schemeClr>
              </a:solidFill>
            </a:ln>
          </p:spPr>
        </p:pic>
        <p:sp>
          <p:nvSpPr>
            <p:cNvPr id="15" name="Rectangle 14"/>
            <p:cNvSpPr/>
            <p:nvPr/>
          </p:nvSpPr>
          <p:spPr>
            <a:xfrm flipH="1">
              <a:off x="0" y="0"/>
              <a:ext cx="6546850" cy="6869430"/>
            </a:xfrm>
            <a:prstGeom prst="rect">
              <a:avLst/>
            </a:prstGeom>
            <a:gradFill flip="none" rotWithShape="1">
              <a:gsLst>
                <a:gs pos="100000">
                  <a:schemeClr val="bg1">
                    <a:alpha val="0"/>
                  </a:schemeClr>
                </a:gs>
                <a:gs pos="0">
                  <a:schemeClr val="lt1">
                    <a:shade val="100000"/>
                    <a:satMod val="115000"/>
                  </a:schemeClr>
                </a:gs>
              </a:gsLst>
              <a:lin ang="108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799" dirty="0">
                <a:solidFill>
                  <a:srgbClr val="717074"/>
                </a:solidFill>
              </a:endParaRPr>
            </a:p>
          </p:txBody>
        </p:sp>
      </p:grpSp>
      <p:pic>
        <p:nvPicPr>
          <p:cNvPr id="16" name="Picture 15"/>
          <p:cNvPicPr>
            <a:picLocks noChangeAspect="1"/>
          </p:cNvPicPr>
          <p:nvPr/>
        </p:nvPicPr>
        <p:blipFill>
          <a:blip r:embed="rId3">
            <a:extLst>
              <a:ext uri="{28A0092B-C50C-407E-A947-70E740481C1C}">
                <a14:useLocalDpi xmlns:a14="http://schemas.microsoft.com/office/drawing/2010/main"/>
              </a:ext>
            </a:extLst>
          </a:blip>
          <a:stretch>
            <a:fillRect/>
          </a:stretch>
        </p:blipFill>
        <p:spPr bwMode="ltGray">
          <a:xfrm>
            <a:off x="6490763" y="0"/>
            <a:ext cx="5698063" cy="6880860"/>
          </a:xfrm>
          <a:prstGeom prst="rect">
            <a:avLst/>
          </a:prstGeom>
        </p:spPr>
      </p:pic>
      <p:sp>
        <p:nvSpPr>
          <p:cNvPr id="2" name="Title 1"/>
          <p:cNvSpPr>
            <a:spLocks noGrp="1"/>
          </p:cNvSpPr>
          <p:nvPr>
            <p:ph type="title"/>
          </p:nvPr>
        </p:nvSpPr>
        <p:spPr>
          <a:xfrm>
            <a:off x="614730" y="2457595"/>
            <a:ext cx="6089283" cy="1524000"/>
          </a:xfrm>
        </p:spPr>
        <p:txBody>
          <a:bodyPr anchor="b"/>
          <a:lstStyle>
            <a:lvl1pPr algn="l">
              <a:defRPr sz="5398" b="0" cap="none" baseline="0"/>
            </a:lvl1pPr>
          </a:lstStyle>
          <a:p>
            <a:r>
              <a:rPr lang="en-US"/>
              <a:t>Click to edit Master title style</a:t>
            </a:r>
          </a:p>
        </p:txBody>
      </p:sp>
      <p:grpSp>
        <p:nvGrpSpPr>
          <p:cNvPr id="25" name="Group 24"/>
          <p:cNvGrpSpPr/>
          <p:nvPr userDrawn="1"/>
        </p:nvGrpSpPr>
        <p:grpSpPr>
          <a:xfrm>
            <a:off x="609442" y="6397094"/>
            <a:ext cx="1373087" cy="216433"/>
            <a:chOff x="-84138" y="5622925"/>
            <a:chExt cx="4330701" cy="682626"/>
          </a:xfrm>
          <a:solidFill>
            <a:schemeClr val="bg2"/>
          </a:solidFill>
        </p:grpSpPr>
        <p:sp>
          <p:nvSpPr>
            <p:cNvPr id="2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29"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30"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31"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sp>
          <p:nvSpPr>
            <p:cNvPr id="32"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717074"/>
                </a:solidFill>
              </a:endParaRPr>
            </a:p>
          </p:txBody>
        </p:sp>
      </p:grpSp>
    </p:spTree>
    <p:extLst>
      <p:ext uri="{BB962C8B-B14F-4D97-AF65-F5344CB8AC3E}">
        <p14:creationId xmlns:p14="http://schemas.microsoft.com/office/powerpoint/2010/main" val="22783071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NSX_main_title_page">
    <p:spTree>
      <p:nvGrpSpPr>
        <p:cNvPr id="1" name=""/>
        <p:cNvGrpSpPr/>
        <p:nvPr/>
      </p:nvGrpSpPr>
      <p:grpSpPr>
        <a:xfrm>
          <a:off x="0" y="0"/>
          <a:ext cx="0" cy="0"/>
          <a:chOff x="0" y="0"/>
          <a:chExt cx="0" cy="0"/>
        </a:xfrm>
      </p:grpSpPr>
      <p:grpSp>
        <p:nvGrpSpPr>
          <p:cNvPr id="17" name="Group 16"/>
          <p:cNvGrpSpPr/>
          <p:nvPr userDrawn="1"/>
        </p:nvGrpSpPr>
        <p:grpSpPr>
          <a:xfrm>
            <a:off x="0" y="0"/>
            <a:ext cx="12192000" cy="6880860"/>
            <a:chOff x="0" y="0"/>
            <a:chExt cx="12192000" cy="6880860"/>
          </a:xfrm>
        </p:grpSpPr>
        <p:pic>
          <p:nvPicPr>
            <p:cNvPr id="18" name="Picture 17"/>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6880860"/>
            </a:xfrm>
            <a:prstGeom prst="rect">
              <a:avLst/>
            </a:prstGeom>
            <a:ln>
              <a:solidFill>
                <a:schemeClr val="bg1">
                  <a:lumMod val="75000"/>
                </a:schemeClr>
              </a:solidFill>
            </a:ln>
          </p:spPr>
        </p:pic>
        <p:sp>
          <p:nvSpPr>
            <p:cNvPr id="19" name="Rectangle 18"/>
            <p:cNvSpPr/>
            <p:nvPr/>
          </p:nvSpPr>
          <p:spPr>
            <a:xfrm flipH="1">
              <a:off x="0" y="0"/>
              <a:ext cx="6546850" cy="6869430"/>
            </a:xfrm>
            <a:prstGeom prst="rect">
              <a:avLst/>
            </a:prstGeom>
            <a:gradFill flip="none" rotWithShape="1">
              <a:gsLst>
                <a:gs pos="100000">
                  <a:schemeClr val="bg1">
                    <a:alpha val="0"/>
                  </a:schemeClr>
                </a:gs>
                <a:gs pos="0">
                  <a:schemeClr val="lt1">
                    <a:shade val="100000"/>
                    <a:satMod val="115000"/>
                  </a:schemeClr>
                </a:gs>
              </a:gsLst>
              <a:lin ang="108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717074"/>
                </a:solidFill>
              </a:endParaRPr>
            </a:p>
          </p:txBody>
        </p:sp>
      </p:gr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45" y="-3613"/>
            <a:ext cx="12188952" cy="6884473"/>
          </a:xfrm>
          <a:prstGeom prst="rect">
            <a:avLst/>
          </a:prstGeom>
        </p:spPr>
      </p:pic>
      <p:sp>
        <p:nvSpPr>
          <p:cNvPr id="5" name="Text Placeholder 4"/>
          <p:cNvSpPr>
            <a:spLocks noGrp="1"/>
          </p:cNvSpPr>
          <p:nvPr>
            <p:ph type="body" sz="quarter" idx="10" hasCustomPrompt="1"/>
          </p:nvPr>
        </p:nvSpPr>
        <p:spPr>
          <a:xfrm>
            <a:off x="609441" y="3777824"/>
            <a:ext cx="3656648" cy="228600"/>
          </a:xfrm>
        </p:spPr>
        <p:txBody>
          <a:bodyPr/>
          <a:lstStyle>
            <a:lvl1pPr marL="0" indent="0">
              <a:lnSpc>
                <a:spcPct val="90000"/>
              </a:lnSpc>
              <a:spcBef>
                <a:spcPts val="0"/>
              </a:spcBef>
              <a:buNone/>
              <a:defRPr sz="1600">
                <a:solidFill>
                  <a:schemeClr val="accent3"/>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a:t>Click to add presenter’s name </a:t>
            </a:r>
          </a:p>
        </p:txBody>
      </p:sp>
      <p:sp>
        <p:nvSpPr>
          <p:cNvPr id="9" name="Text Placeholder 4"/>
          <p:cNvSpPr>
            <a:spLocks noGrp="1"/>
          </p:cNvSpPr>
          <p:nvPr>
            <p:ph type="body" sz="quarter" idx="11" hasCustomPrompt="1"/>
          </p:nvPr>
        </p:nvSpPr>
        <p:spPr>
          <a:xfrm>
            <a:off x="609441" y="4067692"/>
            <a:ext cx="3656648" cy="228600"/>
          </a:xfrm>
        </p:spPr>
        <p:txBody>
          <a:bodyPr/>
          <a:lstStyle>
            <a:lvl1pPr marL="0" indent="0">
              <a:lnSpc>
                <a:spcPct val="90000"/>
              </a:lnSpc>
              <a:spcBef>
                <a:spcPts val="0"/>
              </a:spcBef>
              <a:buNone/>
              <a:defRPr sz="1600">
                <a:solidFill>
                  <a:schemeClr val="accent3"/>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a:t>Click to add date</a:t>
            </a:r>
          </a:p>
        </p:txBody>
      </p:sp>
      <p:grpSp>
        <p:nvGrpSpPr>
          <p:cNvPr id="21" name="Group 20"/>
          <p:cNvGrpSpPr/>
          <p:nvPr/>
        </p:nvGrpSpPr>
        <p:grpSpPr>
          <a:xfrm>
            <a:off x="609441" y="617777"/>
            <a:ext cx="1373087" cy="216433"/>
            <a:chOff x="-84138" y="5622925"/>
            <a:chExt cx="4330701" cy="682626"/>
          </a:xfrm>
          <a:solidFill>
            <a:schemeClr val="tx1"/>
          </a:solidFill>
        </p:grpSpPr>
        <p:sp>
          <p:nvSpPr>
            <p:cNvPr id="22"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endParaRPr>
            </a:p>
          </p:txBody>
        </p:sp>
        <p:sp>
          <p:nvSpPr>
            <p:cNvPr id="23"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endParaRPr>
            </a:p>
          </p:txBody>
        </p:sp>
        <p:sp>
          <p:nvSpPr>
            <p:cNvPr id="24"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endParaRPr>
            </a:p>
          </p:txBody>
        </p:sp>
        <p:sp>
          <p:nvSpPr>
            <p:cNvPr id="25"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endParaRPr>
            </a:p>
          </p:txBody>
        </p:sp>
        <p:sp>
          <p:nvSpPr>
            <p:cNvPr id="26"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endParaRPr>
            </a:p>
          </p:txBody>
        </p:sp>
        <p:sp>
          <p:nvSpPr>
            <p:cNvPr id="27"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endParaRPr>
            </a:p>
          </p:txBody>
        </p:sp>
        <p:sp>
          <p:nvSpPr>
            <p:cNvPr id="28"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endParaRPr>
            </a:p>
          </p:txBody>
        </p:sp>
      </p:grpSp>
      <p:sp>
        <p:nvSpPr>
          <p:cNvPr id="15" name="TextBox 14"/>
          <p:cNvSpPr txBox="1"/>
          <p:nvPr userDrawn="1"/>
        </p:nvSpPr>
        <p:spPr>
          <a:xfrm>
            <a:off x="609440" y="6505956"/>
            <a:ext cx="2114709" cy="199644"/>
          </a:xfrm>
          <a:prstGeom prst="rect">
            <a:avLst/>
          </a:prstGeom>
          <a:noFill/>
        </p:spPr>
        <p:txBody>
          <a:bodyPr wrap="square" lIns="0" tIns="0" rIns="0" bIns="0" rtlCol="0">
            <a:noAutofit/>
          </a:bodyPr>
          <a:lstStyle/>
          <a:p>
            <a:pPr>
              <a:lnSpc>
                <a:spcPct val="90000"/>
              </a:lnSpc>
            </a:pPr>
            <a:r>
              <a:rPr lang="en-US" sz="800" dirty="0">
                <a:solidFill>
                  <a:srgbClr val="C6C6C8"/>
                </a:solidFill>
              </a:rPr>
              <a:t>© 2017 VMware Inc. All rights reserved.</a:t>
            </a:r>
          </a:p>
        </p:txBody>
      </p:sp>
      <p:sp>
        <p:nvSpPr>
          <p:cNvPr id="2" name="Title 1"/>
          <p:cNvSpPr>
            <a:spLocks noGrp="1"/>
          </p:cNvSpPr>
          <p:nvPr>
            <p:ph type="ctrTitle"/>
          </p:nvPr>
        </p:nvSpPr>
        <p:spPr>
          <a:xfrm>
            <a:off x="609441" y="1204686"/>
            <a:ext cx="5937409" cy="1635946"/>
          </a:xfrm>
        </p:spPr>
        <p:txBody>
          <a:bodyPr/>
          <a:lstStyle>
            <a:lvl1pPr>
              <a:defRPr lang="en-US" sz="3600" b="0" kern="1200" dirty="0">
                <a:solidFill>
                  <a:schemeClr val="accent3"/>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609441" y="2916832"/>
            <a:ext cx="5937409" cy="685800"/>
          </a:xfrm>
        </p:spPr>
        <p:txBody>
          <a:bodyPr/>
          <a:lstStyle>
            <a:lvl1pPr marL="0" indent="0" algn="l">
              <a:lnSpc>
                <a:spcPct val="90000"/>
              </a:lnSpc>
              <a:spcBef>
                <a:spcPts val="0"/>
              </a:spcBef>
              <a:buNone/>
              <a:defRPr sz="2400">
                <a:solidFill>
                  <a:schemeClr val="tx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090202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SX_title_background">
    <p:spTree>
      <p:nvGrpSpPr>
        <p:cNvPr id="1" name=""/>
        <p:cNvGrpSpPr/>
        <p:nvPr/>
      </p:nvGrpSpPr>
      <p:grpSpPr>
        <a:xfrm>
          <a:off x="0" y="0"/>
          <a:ext cx="0" cy="0"/>
          <a:chOff x="0" y="0"/>
          <a:chExt cx="0" cy="0"/>
        </a:xfrm>
      </p:grpSpPr>
      <p:grpSp>
        <p:nvGrpSpPr>
          <p:cNvPr id="8" name="Group 7"/>
          <p:cNvGrpSpPr/>
          <p:nvPr userDrawn="1"/>
        </p:nvGrpSpPr>
        <p:grpSpPr>
          <a:xfrm>
            <a:off x="0" y="0"/>
            <a:ext cx="12192000" cy="6880860"/>
            <a:chOff x="0" y="0"/>
            <a:chExt cx="12192000" cy="6880860"/>
          </a:xfrm>
        </p:grpSpPr>
        <p:pic>
          <p:nvPicPr>
            <p:cNvPr id="10" name="Picture 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6880860"/>
            </a:xfrm>
            <a:prstGeom prst="rect">
              <a:avLst/>
            </a:prstGeom>
            <a:ln>
              <a:solidFill>
                <a:schemeClr val="bg1">
                  <a:lumMod val="75000"/>
                </a:schemeClr>
              </a:solidFill>
            </a:ln>
          </p:spPr>
        </p:pic>
        <p:sp>
          <p:nvSpPr>
            <p:cNvPr id="11" name="Rectangle 10"/>
            <p:cNvSpPr/>
            <p:nvPr/>
          </p:nvSpPr>
          <p:spPr>
            <a:xfrm flipH="1">
              <a:off x="0" y="0"/>
              <a:ext cx="6546850" cy="6869430"/>
            </a:xfrm>
            <a:prstGeom prst="rect">
              <a:avLst/>
            </a:prstGeom>
            <a:gradFill flip="none" rotWithShape="1">
              <a:gsLst>
                <a:gs pos="100000">
                  <a:schemeClr val="bg1">
                    <a:alpha val="0"/>
                  </a:schemeClr>
                </a:gs>
                <a:gs pos="0">
                  <a:schemeClr val="lt1">
                    <a:shade val="100000"/>
                    <a:satMod val="115000"/>
                  </a:schemeClr>
                </a:gs>
              </a:gsLst>
              <a:lin ang="108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717074"/>
                </a:solidFill>
              </a:endParaRPr>
            </a:p>
          </p:txBody>
        </p:sp>
      </p:grpSp>
      <p:sp>
        <p:nvSpPr>
          <p:cNvPr id="2" name="Title 1"/>
          <p:cNvSpPr>
            <a:spLocks noGrp="1"/>
          </p:cNvSpPr>
          <p:nvPr>
            <p:ph type="title"/>
          </p:nvPr>
        </p:nvSpPr>
        <p:spPr>
          <a:xfrm>
            <a:off x="609441" y="644525"/>
            <a:ext cx="10969943" cy="812800"/>
          </a:xfrm>
        </p:spPr>
        <p:txBody>
          <a:bodyPr anchor="t"/>
          <a:lstStyle>
            <a:lvl1pPr>
              <a:defRPr sz="3600" b="0">
                <a:solidFill>
                  <a:schemeClr val="accent3"/>
                </a:solidFill>
              </a:defRPr>
            </a:lvl1pPr>
          </a:lstStyle>
          <a:p>
            <a:r>
              <a:rPr lang="en-US"/>
              <a:t>Click to edit Master title style</a:t>
            </a:r>
            <a:endParaRPr lang="en-US" dirty="0"/>
          </a:p>
        </p:txBody>
      </p:sp>
      <p:grpSp>
        <p:nvGrpSpPr>
          <p:cNvPr id="12" name="Group 11"/>
          <p:cNvGrpSpPr/>
          <p:nvPr userDrawn="1"/>
        </p:nvGrpSpPr>
        <p:grpSpPr>
          <a:xfrm>
            <a:off x="609441" y="6397092"/>
            <a:ext cx="1373087" cy="216433"/>
            <a:chOff x="-84138" y="5622925"/>
            <a:chExt cx="4330701" cy="682626"/>
          </a:xfrm>
          <a:solidFill>
            <a:schemeClr val="bg2"/>
          </a:solidFill>
        </p:grpSpPr>
        <p:sp>
          <p:nvSpPr>
            <p:cNvPr id="13"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endParaRPr>
            </a:p>
          </p:txBody>
        </p:sp>
        <p:sp>
          <p:nvSpPr>
            <p:cNvPr id="14"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endParaRPr>
            </a:p>
          </p:txBody>
        </p:sp>
        <p:sp>
          <p:nvSpPr>
            <p:cNvPr id="15"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endParaRPr>
            </a:p>
          </p:txBody>
        </p:sp>
        <p:sp>
          <p:nvSpPr>
            <p:cNvPr id="16"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endParaRPr>
            </a:p>
          </p:txBody>
        </p:sp>
        <p:sp>
          <p:nvSpPr>
            <p:cNvPr id="17"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endParaRPr>
            </a:p>
          </p:txBody>
        </p:sp>
        <p:sp>
          <p:nvSpPr>
            <p:cNvPr id="18"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endParaRPr>
            </a:p>
          </p:txBody>
        </p:sp>
        <p:sp>
          <p:nvSpPr>
            <p:cNvPr id="19"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endParaRPr>
            </a:p>
          </p:txBody>
        </p:sp>
      </p:grpSp>
      <p:sp>
        <p:nvSpPr>
          <p:cNvPr id="20" name="Footer Placeholder 4"/>
          <p:cNvSpPr>
            <a:spLocks noGrp="1"/>
          </p:cNvSpPr>
          <p:nvPr>
            <p:ph type="ftr" sz="quarter" idx="11"/>
          </p:nvPr>
        </p:nvSpPr>
        <p:spPr>
          <a:xfrm>
            <a:off x="6038294" y="6464301"/>
            <a:ext cx="5180251" cy="149224"/>
          </a:xfrm>
        </p:spPr>
        <p:txBody>
          <a:bodyPr/>
          <a:lstStyle/>
          <a:p>
            <a:endParaRPr lang="en-US">
              <a:solidFill>
                <a:srgbClr val="717074">
                  <a:tint val="75000"/>
                </a:srgbClr>
              </a:solidFill>
            </a:endParaRPr>
          </a:p>
        </p:txBody>
      </p:sp>
      <p:sp>
        <p:nvSpPr>
          <p:cNvPr id="21" name="Slide Number Placeholder 5"/>
          <p:cNvSpPr>
            <a:spLocks noGrp="1"/>
          </p:cNvSpPr>
          <p:nvPr>
            <p:ph type="sldNum" sz="quarter" idx="12"/>
          </p:nvPr>
        </p:nvSpPr>
        <p:spPr>
          <a:xfrm>
            <a:off x="11496358" y="6464301"/>
            <a:ext cx="450733" cy="149224"/>
          </a:xfrm>
        </p:spPr>
        <p:txBody>
          <a:bodyPr/>
          <a:lstStyle>
            <a:lvl1pPr>
              <a:defRPr>
                <a:solidFill>
                  <a:schemeClr val="tx1"/>
                </a:solidFill>
              </a:defRPr>
            </a:lvl1pPr>
          </a:lstStyle>
          <a:p>
            <a:fld id="{6EA6D8CF-3CDE-4807-BCD2-C9F2B831AAA5}" type="slidenum">
              <a:rPr lang="en-US" smtClean="0">
                <a:solidFill>
                  <a:srgbClr val="717074"/>
                </a:solidFill>
              </a:rPr>
              <a:pPr/>
              <a:t>‹#›</a:t>
            </a:fld>
            <a:endParaRPr lang="en-US">
              <a:solidFill>
                <a:srgbClr val="717074"/>
              </a:solidFill>
            </a:endParaRPr>
          </a:p>
        </p:txBody>
      </p:sp>
    </p:spTree>
    <p:extLst>
      <p:ext uri="{BB962C8B-B14F-4D97-AF65-F5344CB8AC3E}">
        <p14:creationId xmlns:p14="http://schemas.microsoft.com/office/powerpoint/2010/main" val="14919177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with subhead">
    <p:spTree>
      <p:nvGrpSpPr>
        <p:cNvPr id="1" name=""/>
        <p:cNvGrpSpPr/>
        <p:nvPr/>
      </p:nvGrpSpPr>
      <p:grpSpPr>
        <a:xfrm>
          <a:off x="0" y="0"/>
          <a:ext cx="0" cy="0"/>
          <a:chOff x="0" y="0"/>
          <a:chExt cx="0" cy="0"/>
        </a:xfrm>
      </p:grpSpPr>
      <p:grpSp>
        <p:nvGrpSpPr>
          <p:cNvPr id="8" name="Group 7"/>
          <p:cNvGrpSpPr/>
          <p:nvPr userDrawn="1"/>
        </p:nvGrpSpPr>
        <p:grpSpPr>
          <a:xfrm>
            <a:off x="0" y="0"/>
            <a:ext cx="12192000" cy="6880860"/>
            <a:chOff x="0" y="0"/>
            <a:chExt cx="12192000" cy="6880860"/>
          </a:xfrm>
        </p:grpSpPr>
        <p:pic>
          <p:nvPicPr>
            <p:cNvPr id="10" name="Picture 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6880860"/>
            </a:xfrm>
            <a:prstGeom prst="rect">
              <a:avLst/>
            </a:prstGeom>
            <a:ln>
              <a:solidFill>
                <a:schemeClr val="bg1">
                  <a:lumMod val="75000"/>
                </a:schemeClr>
              </a:solidFill>
            </a:ln>
          </p:spPr>
        </p:pic>
        <p:sp>
          <p:nvSpPr>
            <p:cNvPr id="11" name="Rectangle 10"/>
            <p:cNvSpPr/>
            <p:nvPr/>
          </p:nvSpPr>
          <p:spPr>
            <a:xfrm flipH="1">
              <a:off x="0" y="0"/>
              <a:ext cx="6546850" cy="6869430"/>
            </a:xfrm>
            <a:prstGeom prst="rect">
              <a:avLst/>
            </a:prstGeom>
            <a:gradFill flip="none" rotWithShape="1">
              <a:gsLst>
                <a:gs pos="100000">
                  <a:schemeClr val="bg1">
                    <a:alpha val="0"/>
                  </a:schemeClr>
                </a:gs>
                <a:gs pos="0">
                  <a:schemeClr val="lt1">
                    <a:shade val="100000"/>
                    <a:satMod val="115000"/>
                  </a:schemeClr>
                </a:gs>
              </a:gsLst>
              <a:lin ang="108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endParaRPr>
            </a:p>
          </p:txBody>
        </p:sp>
      </p:grpSp>
      <p:sp>
        <p:nvSpPr>
          <p:cNvPr id="2" name="Title 1"/>
          <p:cNvSpPr>
            <a:spLocks noGrp="1"/>
          </p:cNvSpPr>
          <p:nvPr>
            <p:ph type="title"/>
          </p:nvPr>
        </p:nvSpPr>
        <p:spPr/>
        <p:txBody>
          <a:bodyPr/>
          <a:lstStyle>
            <a:lvl1pPr>
              <a:defRPr sz="3600" b="0">
                <a:solidFill>
                  <a:schemeClr val="accent3"/>
                </a:solidFill>
              </a:defRPr>
            </a:lvl1pPr>
          </a:lstStyle>
          <a:p>
            <a:r>
              <a:rPr lang="en-US"/>
              <a:t>Click to edit Master title style</a:t>
            </a:r>
          </a:p>
        </p:txBody>
      </p:sp>
      <p:sp>
        <p:nvSpPr>
          <p:cNvPr id="9" name="Text Placeholder 8"/>
          <p:cNvSpPr>
            <a:spLocks noGrp="1"/>
          </p:cNvSpPr>
          <p:nvPr>
            <p:ph type="body" sz="quarter" idx="13" hasCustomPrompt="1"/>
          </p:nvPr>
        </p:nvSpPr>
        <p:spPr>
          <a:xfrm>
            <a:off x="609441" y="1244600"/>
            <a:ext cx="10969943" cy="304800"/>
          </a:xfrm>
        </p:spPr>
        <p:txBody>
          <a:bodyPr/>
          <a:lstStyle>
            <a:lvl1pPr marL="0" indent="0">
              <a:lnSpc>
                <a:spcPct val="90000"/>
              </a:lnSpc>
              <a:spcBef>
                <a:spcPts val="0"/>
              </a:spcBef>
              <a:buNone/>
              <a:defRPr sz="1800" b="1">
                <a:solidFill>
                  <a:schemeClr val="accent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a:t>Click to add subtitle</a:t>
            </a:r>
          </a:p>
        </p:txBody>
      </p:sp>
      <p:sp>
        <p:nvSpPr>
          <p:cNvPr id="14" name="Footer Placeholder 4"/>
          <p:cNvSpPr>
            <a:spLocks noGrp="1"/>
          </p:cNvSpPr>
          <p:nvPr>
            <p:ph type="ftr" sz="quarter" idx="11"/>
          </p:nvPr>
        </p:nvSpPr>
        <p:spPr>
          <a:xfrm>
            <a:off x="6038294" y="6464301"/>
            <a:ext cx="5180251" cy="149224"/>
          </a:xfrm>
        </p:spPr>
        <p:txBody>
          <a:bodyPr/>
          <a:lstStyle/>
          <a:p>
            <a:endParaRPr lang="en-US"/>
          </a:p>
        </p:txBody>
      </p:sp>
      <p:sp>
        <p:nvSpPr>
          <p:cNvPr id="15" name="Slide Number Placeholder 5"/>
          <p:cNvSpPr>
            <a:spLocks noGrp="1"/>
          </p:cNvSpPr>
          <p:nvPr>
            <p:ph type="sldNum" sz="quarter" idx="12"/>
          </p:nvPr>
        </p:nvSpPr>
        <p:spPr>
          <a:xfrm>
            <a:off x="11496358" y="6464301"/>
            <a:ext cx="450733" cy="149224"/>
          </a:xfrm>
        </p:spPr>
        <p:txBody>
          <a:bodyPr/>
          <a:lstStyle>
            <a:lvl1pPr>
              <a:defRPr>
                <a:solidFill>
                  <a:schemeClr val="tx1"/>
                </a:solidFill>
              </a:defRPr>
            </a:lvl1pPr>
          </a:lstStyle>
          <a:p>
            <a:fld id="{6EA6D8CF-3CDE-4807-BCD2-C9F2B831AAA5}" type="slidenum">
              <a:rPr lang="en-US" smtClean="0"/>
              <a:pPr/>
              <a:t>‹#›</a:t>
            </a:fld>
            <a:endParaRPr lang="en-US"/>
          </a:p>
        </p:txBody>
      </p:sp>
      <p:grpSp>
        <p:nvGrpSpPr>
          <p:cNvPr id="16" name="Group 15"/>
          <p:cNvGrpSpPr/>
          <p:nvPr userDrawn="1"/>
        </p:nvGrpSpPr>
        <p:grpSpPr>
          <a:xfrm>
            <a:off x="609441" y="6397092"/>
            <a:ext cx="1373087" cy="216433"/>
            <a:chOff x="-84138" y="5622925"/>
            <a:chExt cx="4330701" cy="682626"/>
          </a:xfrm>
          <a:solidFill>
            <a:schemeClr val="bg2"/>
          </a:solidFill>
        </p:grpSpPr>
        <p:sp>
          <p:nvSpPr>
            <p:cNvPr id="17"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535553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cSld name="Section Header with Picture">
    <p:bg bwMode="ltGray">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0" y="0"/>
            <a:ext cx="12192000" cy="6880860"/>
            <a:chOff x="0" y="0"/>
            <a:chExt cx="12192000" cy="6880860"/>
          </a:xfrm>
        </p:grpSpPr>
        <p:pic>
          <p:nvPicPr>
            <p:cNvPr id="7" name="Picture 6"/>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6880860"/>
            </a:xfrm>
            <a:prstGeom prst="rect">
              <a:avLst/>
            </a:prstGeom>
            <a:ln>
              <a:solidFill>
                <a:schemeClr val="bg1">
                  <a:lumMod val="75000"/>
                </a:schemeClr>
              </a:solidFill>
            </a:ln>
          </p:spPr>
        </p:pic>
        <p:sp>
          <p:nvSpPr>
            <p:cNvPr id="8" name="Rectangle 7"/>
            <p:cNvSpPr/>
            <p:nvPr/>
          </p:nvSpPr>
          <p:spPr>
            <a:xfrm flipH="1">
              <a:off x="0" y="0"/>
              <a:ext cx="6546850" cy="6869430"/>
            </a:xfrm>
            <a:prstGeom prst="rect">
              <a:avLst/>
            </a:prstGeom>
            <a:gradFill flip="none" rotWithShape="1">
              <a:gsLst>
                <a:gs pos="100000">
                  <a:schemeClr val="bg1">
                    <a:alpha val="0"/>
                  </a:schemeClr>
                </a:gs>
                <a:gs pos="0">
                  <a:schemeClr val="lt1">
                    <a:shade val="100000"/>
                    <a:satMod val="115000"/>
                  </a:schemeClr>
                </a:gs>
              </a:gsLst>
              <a:lin ang="108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endParaRPr>
            </a:p>
          </p:txBody>
        </p:sp>
      </p:grpSp>
      <p:sp>
        <p:nvSpPr>
          <p:cNvPr id="2" name="Title 1"/>
          <p:cNvSpPr>
            <a:spLocks noGrp="1"/>
          </p:cNvSpPr>
          <p:nvPr>
            <p:ph type="title"/>
          </p:nvPr>
        </p:nvSpPr>
        <p:spPr>
          <a:xfrm>
            <a:off x="609445" y="1676400"/>
            <a:ext cx="6094413" cy="1524000"/>
          </a:xfrm>
        </p:spPr>
        <p:txBody>
          <a:bodyPr anchor="b"/>
          <a:lstStyle>
            <a:lvl1pPr algn="l">
              <a:defRPr sz="3600" b="1" cap="none" baseline="0"/>
            </a:lvl1pPr>
          </a:lstStyle>
          <a:p>
            <a:r>
              <a:rPr lang="en-US"/>
              <a:t>Click to edit Master title style</a:t>
            </a:r>
          </a:p>
        </p:txBody>
      </p:sp>
      <p:sp>
        <p:nvSpPr>
          <p:cNvPr id="3" name="Text Placeholder 2"/>
          <p:cNvSpPr>
            <a:spLocks noGrp="1"/>
          </p:cNvSpPr>
          <p:nvPr>
            <p:ph type="body" idx="1"/>
          </p:nvPr>
        </p:nvSpPr>
        <p:spPr>
          <a:xfrm>
            <a:off x="609445" y="3276600"/>
            <a:ext cx="6094413" cy="609600"/>
          </a:xfrm>
        </p:spPr>
        <p:txBody>
          <a:bodyPr anchor="t"/>
          <a:lstStyle>
            <a:lvl1pPr marL="0" indent="0">
              <a:spcBef>
                <a:spcPts val="0"/>
              </a:spcBef>
              <a:buNone/>
              <a:defRPr sz="2000">
                <a:solidFill>
                  <a:schemeClr val="tx1"/>
                </a:solidFill>
              </a:defRPr>
            </a:lvl1pPr>
            <a:lvl2pPr marL="0" indent="0">
              <a:buNone/>
              <a:defRPr sz="2000">
                <a:solidFill>
                  <a:schemeClr val="accent4"/>
                </a:solidFill>
              </a:defRPr>
            </a:lvl2pPr>
            <a:lvl3pPr marL="0" indent="0">
              <a:buNone/>
              <a:defRPr sz="2000">
                <a:solidFill>
                  <a:schemeClr val="accent4"/>
                </a:solidFill>
              </a:defRPr>
            </a:lvl3pPr>
            <a:lvl4pPr marL="0" indent="0">
              <a:buNone/>
              <a:defRPr sz="2000">
                <a:solidFill>
                  <a:schemeClr val="accent4"/>
                </a:solidFill>
              </a:defRPr>
            </a:lvl4pPr>
            <a:lvl5pPr marL="0" indent="0">
              <a:buNone/>
              <a:defRPr sz="2000">
                <a:solidFill>
                  <a:schemeClr val="accent4"/>
                </a:solidFill>
              </a:defRPr>
            </a:lvl5pPr>
            <a:lvl6pPr marL="0" indent="0">
              <a:buNone/>
              <a:defRPr sz="2000">
                <a:solidFill>
                  <a:schemeClr val="accent4"/>
                </a:solidFill>
              </a:defRPr>
            </a:lvl6pPr>
            <a:lvl7pPr marL="0" indent="0">
              <a:buNone/>
              <a:defRPr sz="2000">
                <a:solidFill>
                  <a:schemeClr val="accent4"/>
                </a:solidFill>
              </a:defRPr>
            </a:lvl7pPr>
            <a:lvl8pPr marL="0" indent="0">
              <a:buNone/>
              <a:defRPr sz="2000">
                <a:solidFill>
                  <a:schemeClr val="accent4"/>
                </a:solidFill>
              </a:defRPr>
            </a:lvl8pPr>
            <a:lvl9pPr marL="0" indent="0">
              <a:buNone/>
              <a:defRPr sz="2000">
                <a:solidFill>
                  <a:schemeClr val="accent4"/>
                </a:solidFill>
              </a:defRPr>
            </a:lvl9pPr>
          </a:lstStyle>
          <a:p>
            <a:pPr lvl="0"/>
            <a:r>
              <a:rPr lang="en-US"/>
              <a:t>Click to edit Master text styles</a:t>
            </a:r>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ltGray">
          <a:xfrm>
            <a:off x="6490762" y="0"/>
            <a:ext cx="5698063" cy="6858000"/>
          </a:xfrm>
          <a:prstGeom prst="rect">
            <a:avLst/>
          </a:prstGeom>
        </p:spPr>
      </p:pic>
    </p:spTree>
    <p:extLst>
      <p:ext uri="{BB962C8B-B14F-4D97-AF65-F5344CB8AC3E}">
        <p14:creationId xmlns:p14="http://schemas.microsoft.com/office/powerpoint/2010/main" val="2329689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SX_title_white">
    <p:spTree>
      <p:nvGrpSpPr>
        <p:cNvPr id="1" name=""/>
        <p:cNvGrpSpPr/>
        <p:nvPr/>
      </p:nvGrpSpPr>
      <p:grpSpPr>
        <a:xfrm>
          <a:off x="0" y="0"/>
          <a:ext cx="0" cy="0"/>
          <a:chOff x="0" y="0"/>
          <a:chExt cx="0" cy="0"/>
        </a:xfrm>
      </p:grpSpPr>
      <p:sp>
        <p:nvSpPr>
          <p:cNvPr id="2" name="Title 1"/>
          <p:cNvSpPr>
            <a:spLocks noGrp="1"/>
          </p:cNvSpPr>
          <p:nvPr>
            <p:ph type="title"/>
          </p:nvPr>
        </p:nvSpPr>
        <p:spPr>
          <a:xfrm>
            <a:off x="609441" y="644525"/>
            <a:ext cx="10969943" cy="812800"/>
          </a:xfrm>
        </p:spPr>
        <p:txBody>
          <a:bodyPr anchor="t"/>
          <a:lstStyle>
            <a:lvl1pPr>
              <a:defRPr sz="3600" b="0">
                <a:solidFill>
                  <a:schemeClr val="accent3"/>
                </a:solidFill>
              </a:defRPr>
            </a:lvl1pPr>
          </a:lstStyle>
          <a:p>
            <a:r>
              <a:rPr lang="en-US"/>
              <a:t>Click to edit Master title style</a:t>
            </a:r>
            <a:endParaRPr lang="en-US" dirty="0"/>
          </a:p>
        </p:txBody>
      </p:sp>
      <p:sp>
        <p:nvSpPr>
          <p:cNvPr id="20" name="Footer Placeholder 4"/>
          <p:cNvSpPr>
            <a:spLocks noGrp="1"/>
          </p:cNvSpPr>
          <p:nvPr>
            <p:ph type="ftr" sz="quarter" idx="11"/>
          </p:nvPr>
        </p:nvSpPr>
        <p:spPr>
          <a:xfrm>
            <a:off x="6038294" y="6464301"/>
            <a:ext cx="5180251" cy="149224"/>
          </a:xfrm>
        </p:spPr>
        <p:txBody>
          <a:bodyPr/>
          <a:lstStyle/>
          <a:p>
            <a:endParaRPr lang="en-US"/>
          </a:p>
        </p:txBody>
      </p:sp>
      <p:sp>
        <p:nvSpPr>
          <p:cNvPr id="21" name="Slide Number Placeholder 5"/>
          <p:cNvSpPr>
            <a:spLocks noGrp="1"/>
          </p:cNvSpPr>
          <p:nvPr>
            <p:ph type="sldNum" sz="quarter" idx="12"/>
          </p:nvPr>
        </p:nvSpPr>
        <p:spPr>
          <a:xfrm>
            <a:off x="11496358" y="6464301"/>
            <a:ext cx="450733" cy="149224"/>
          </a:xfrm>
        </p:spPr>
        <p:txBody>
          <a:bodyPr/>
          <a:lstStyle>
            <a:lvl1pPr>
              <a:defRPr>
                <a:solidFill>
                  <a:schemeClr val="tx1"/>
                </a:solidFill>
              </a:defRPr>
            </a:lvl1pPr>
          </a:lstStyle>
          <a:p>
            <a:fld id="{6EA6D8CF-3CDE-4807-BCD2-C9F2B831AAA5}" type="slidenum">
              <a:rPr lang="en-US" smtClean="0"/>
              <a:pPr/>
              <a:t>‹#›</a:t>
            </a:fld>
            <a:endParaRPr lang="en-US"/>
          </a:p>
        </p:txBody>
      </p:sp>
    </p:spTree>
    <p:extLst>
      <p:ext uri="{BB962C8B-B14F-4D97-AF65-F5344CB8AC3E}">
        <p14:creationId xmlns:p14="http://schemas.microsoft.com/office/powerpoint/2010/main" val="292173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SX_title_subtitle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b="0">
                <a:solidFill>
                  <a:schemeClr val="accent3"/>
                </a:solidFill>
              </a:defRPr>
            </a:lvl1pPr>
          </a:lstStyle>
          <a:p>
            <a:r>
              <a:rPr lang="en-US"/>
              <a:t>Click to edit Master title style</a:t>
            </a:r>
          </a:p>
        </p:txBody>
      </p:sp>
      <p:sp>
        <p:nvSpPr>
          <p:cNvPr id="9" name="Text Placeholder 8"/>
          <p:cNvSpPr>
            <a:spLocks noGrp="1"/>
          </p:cNvSpPr>
          <p:nvPr>
            <p:ph type="body" sz="quarter" idx="13" hasCustomPrompt="1"/>
          </p:nvPr>
        </p:nvSpPr>
        <p:spPr>
          <a:xfrm>
            <a:off x="609441" y="1244600"/>
            <a:ext cx="10969943" cy="304800"/>
          </a:xfrm>
        </p:spPr>
        <p:txBody>
          <a:bodyPr/>
          <a:lstStyle>
            <a:lvl1pPr marL="0" indent="0">
              <a:lnSpc>
                <a:spcPct val="90000"/>
              </a:lnSpc>
              <a:spcBef>
                <a:spcPts val="0"/>
              </a:spcBef>
              <a:buNone/>
              <a:defRPr sz="1800" b="1">
                <a:solidFill>
                  <a:schemeClr val="accent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a:t>Click to add subtitle</a:t>
            </a:r>
          </a:p>
        </p:txBody>
      </p:sp>
      <p:sp>
        <p:nvSpPr>
          <p:cNvPr id="14" name="Footer Placeholder 4"/>
          <p:cNvSpPr>
            <a:spLocks noGrp="1"/>
          </p:cNvSpPr>
          <p:nvPr>
            <p:ph type="ftr" sz="quarter" idx="11"/>
          </p:nvPr>
        </p:nvSpPr>
        <p:spPr>
          <a:xfrm>
            <a:off x="6038294" y="6464301"/>
            <a:ext cx="5180251" cy="149224"/>
          </a:xfrm>
        </p:spPr>
        <p:txBody>
          <a:bodyPr/>
          <a:lstStyle/>
          <a:p>
            <a:endParaRPr lang="en-US"/>
          </a:p>
        </p:txBody>
      </p:sp>
      <p:sp>
        <p:nvSpPr>
          <p:cNvPr id="15" name="Slide Number Placeholder 5"/>
          <p:cNvSpPr>
            <a:spLocks noGrp="1"/>
          </p:cNvSpPr>
          <p:nvPr>
            <p:ph type="sldNum" sz="quarter" idx="12"/>
          </p:nvPr>
        </p:nvSpPr>
        <p:spPr>
          <a:xfrm>
            <a:off x="11496358" y="6464301"/>
            <a:ext cx="450733" cy="149224"/>
          </a:xfrm>
        </p:spPr>
        <p:txBody>
          <a:bodyPr/>
          <a:lstStyle>
            <a:lvl1pPr>
              <a:defRPr>
                <a:solidFill>
                  <a:schemeClr val="tx1"/>
                </a:solidFill>
              </a:defRPr>
            </a:lvl1pPr>
          </a:lstStyle>
          <a:p>
            <a:fld id="{6EA6D8CF-3CDE-4807-BCD2-C9F2B831AAA5}" type="slidenum">
              <a:rPr lang="en-US" smtClean="0"/>
              <a:pPr/>
              <a:t>‹#›</a:t>
            </a:fld>
            <a:endParaRPr lang="en-US"/>
          </a:p>
        </p:txBody>
      </p:sp>
    </p:spTree>
    <p:extLst>
      <p:ext uri="{BB962C8B-B14F-4D97-AF65-F5344CB8AC3E}">
        <p14:creationId xmlns:p14="http://schemas.microsoft.com/office/powerpoint/2010/main" val="2276098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441" y="1676400"/>
            <a:ext cx="10969943"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solidFill>
                  <a:srgbClr val="717074">
                    <a:tint val="75000"/>
                  </a:srgbClr>
                </a:solidFill>
              </a:rPr>
              <a:t>CONFIDENTIAL</a:t>
            </a:r>
          </a:p>
        </p:txBody>
      </p:sp>
      <p:sp>
        <p:nvSpPr>
          <p:cNvPr id="6" name="Slide Number Placeholder 5"/>
          <p:cNvSpPr>
            <a:spLocks noGrp="1"/>
          </p:cNvSpPr>
          <p:nvPr>
            <p:ph type="sldNum" sz="quarter" idx="12"/>
          </p:nvPr>
        </p:nvSpPr>
        <p:spPr/>
        <p:txBody>
          <a:bodyPr/>
          <a:lstStyle/>
          <a:p>
            <a:fld id="{6EA6D8CF-3CDE-4807-BCD2-C9F2B831AAA5}" type="slidenum">
              <a:rPr lang="en-US" smtClean="0">
                <a:solidFill>
                  <a:prstClr val="white"/>
                </a:solidFill>
              </a:rPr>
              <a:pPr/>
              <a:t>‹#›</a:t>
            </a:fld>
            <a:endParaRPr lang="en-US">
              <a:solidFill>
                <a:prstClr val="white"/>
              </a:solidFill>
            </a:endParaRPr>
          </a:p>
        </p:txBody>
      </p:sp>
      <p:sp>
        <p:nvSpPr>
          <p:cNvPr id="9" name="Text Placeholder 8"/>
          <p:cNvSpPr>
            <a:spLocks noGrp="1"/>
          </p:cNvSpPr>
          <p:nvPr>
            <p:ph type="body" sz="quarter" idx="13" hasCustomPrompt="1"/>
          </p:nvPr>
        </p:nvSpPr>
        <p:spPr>
          <a:xfrm>
            <a:off x="609441" y="1206500"/>
            <a:ext cx="10969943" cy="304800"/>
          </a:xfrm>
        </p:spPr>
        <p:txBody>
          <a:bodyPr/>
          <a:lstStyle>
            <a:lvl1pPr marL="0" indent="0">
              <a:lnSpc>
                <a:spcPct val="90000"/>
              </a:lnSpc>
              <a:spcBef>
                <a:spcPts val="0"/>
              </a:spcBef>
              <a:buNone/>
              <a:defRPr sz="1800" b="1">
                <a:solidFill>
                  <a:schemeClr val="accent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a:t>Click to add subtitle</a:t>
            </a:r>
          </a:p>
        </p:txBody>
      </p:sp>
    </p:spTree>
    <p:extLst>
      <p:ext uri="{BB962C8B-B14F-4D97-AF65-F5344CB8AC3E}">
        <p14:creationId xmlns:p14="http://schemas.microsoft.com/office/powerpoint/2010/main" val="727772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NSX_title_background">
    <p:spTree>
      <p:nvGrpSpPr>
        <p:cNvPr id="1" name=""/>
        <p:cNvGrpSpPr/>
        <p:nvPr/>
      </p:nvGrpSpPr>
      <p:grpSpPr>
        <a:xfrm>
          <a:off x="0" y="0"/>
          <a:ext cx="0" cy="0"/>
          <a:chOff x="0" y="0"/>
          <a:chExt cx="0" cy="0"/>
        </a:xfrm>
      </p:grpSpPr>
      <p:sp>
        <p:nvSpPr>
          <p:cNvPr id="20" name="Footer Placeholder 4"/>
          <p:cNvSpPr>
            <a:spLocks noGrp="1"/>
          </p:cNvSpPr>
          <p:nvPr>
            <p:ph type="ftr" sz="quarter" idx="11"/>
          </p:nvPr>
        </p:nvSpPr>
        <p:spPr>
          <a:xfrm>
            <a:off x="6188075" y="6467476"/>
            <a:ext cx="5180251" cy="149224"/>
          </a:xfrm>
        </p:spPr>
        <p:txBody>
          <a:bodyPr/>
          <a:lstStyle>
            <a:lvl1pPr>
              <a:defRPr b="1">
                <a:solidFill>
                  <a:schemeClr val="tx1"/>
                </a:solidFill>
              </a:defRPr>
            </a:lvl1pPr>
          </a:lstStyle>
          <a:p>
            <a:r>
              <a:rPr lang="en-US" dirty="0"/>
              <a:t>CATEGORY NAME</a:t>
            </a:r>
          </a:p>
        </p:txBody>
      </p:sp>
      <p:sp>
        <p:nvSpPr>
          <p:cNvPr id="21" name="Slide Number Placeholder 5"/>
          <p:cNvSpPr>
            <a:spLocks noGrp="1"/>
          </p:cNvSpPr>
          <p:nvPr>
            <p:ph type="sldNum" sz="quarter" idx="12"/>
          </p:nvPr>
        </p:nvSpPr>
        <p:spPr>
          <a:xfrm>
            <a:off x="11496358" y="6464301"/>
            <a:ext cx="450733" cy="149224"/>
          </a:xfrm>
        </p:spPr>
        <p:txBody>
          <a:bodyPr/>
          <a:lstStyle>
            <a:lvl1pPr>
              <a:defRPr>
                <a:solidFill>
                  <a:schemeClr val="tx1"/>
                </a:solidFill>
              </a:defRPr>
            </a:lvl1pPr>
          </a:lstStyle>
          <a:p>
            <a:fld id="{6EA6D8CF-3CDE-4807-BCD2-C9F2B831AAA5}" type="slidenum">
              <a:rPr lang="en-US" smtClean="0"/>
              <a:pPr/>
              <a:t>‹#›</a:t>
            </a:fld>
            <a:endParaRPr lang="en-US"/>
          </a:p>
        </p:txBody>
      </p:sp>
      <p:cxnSp>
        <p:nvCxnSpPr>
          <p:cNvPr id="4" name="Straight Connector 3"/>
          <p:cNvCxnSpPr/>
          <p:nvPr userDrawn="1"/>
        </p:nvCxnSpPr>
        <p:spPr>
          <a:xfrm>
            <a:off x="11496358" y="6457129"/>
            <a:ext cx="0" cy="169119"/>
          </a:xfrm>
          <a:prstGeom prst="line">
            <a:avLst/>
          </a:prstGeom>
          <a:ln w="127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719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NSX_main_title_page">
    <p:spTree>
      <p:nvGrpSpPr>
        <p:cNvPr id="1" name=""/>
        <p:cNvGrpSpPr/>
        <p:nvPr/>
      </p:nvGrpSpPr>
      <p:grpSpPr>
        <a:xfrm>
          <a:off x="0" y="0"/>
          <a:ext cx="0" cy="0"/>
          <a:chOff x="0" y="0"/>
          <a:chExt cx="0" cy="0"/>
        </a:xfrm>
      </p:grpSpPr>
      <p:grpSp>
        <p:nvGrpSpPr>
          <p:cNvPr id="17" name="Group 16"/>
          <p:cNvGrpSpPr/>
          <p:nvPr userDrawn="1"/>
        </p:nvGrpSpPr>
        <p:grpSpPr>
          <a:xfrm>
            <a:off x="0" y="0"/>
            <a:ext cx="12192000" cy="6880860"/>
            <a:chOff x="0" y="0"/>
            <a:chExt cx="12192000" cy="6880860"/>
          </a:xfrm>
        </p:grpSpPr>
        <p:pic>
          <p:nvPicPr>
            <p:cNvPr id="18" name="Picture 17"/>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6880860"/>
            </a:xfrm>
            <a:prstGeom prst="rect">
              <a:avLst/>
            </a:prstGeom>
            <a:ln>
              <a:solidFill>
                <a:schemeClr val="bg1">
                  <a:lumMod val="75000"/>
                </a:schemeClr>
              </a:solidFill>
            </a:ln>
          </p:spPr>
        </p:pic>
        <p:sp>
          <p:nvSpPr>
            <p:cNvPr id="19" name="Rectangle 18"/>
            <p:cNvSpPr/>
            <p:nvPr/>
          </p:nvSpPr>
          <p:spPr>
            <a:xfrm flipH="1">
              <a:off x="0" y="0"/>
              <a:ext cx="6546850" cy="6869430"/>
            </a:xfrm>
            <a:prstGeom prst="rect">
              <a:avLst/>
            </a:prstGeom>
            <a:gradFill flip="none" rotWithShape="1">
              <a:gsLst>
                <a:gs pos="100000">
                  <a:schemeClr val="bg1">
                    <a:alpha val="0"/>
                  </a:schemeClr>
                </a:gs>
                <a:gs pos="0">
                  <a:schemeClr val="lt1">
                    <a:shade val="100000"/>
                    <a:satMod val="115000"/>
                  </a:schemeClr>
                </a:gs>
              </a:gsLst>
              <a:lin ang="108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endParaRPr>
            </a:p>
          </p:txBody>
        </p:sp>
      </p:gr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45" y="-3613"/>
            <a:ext cx="12188952" cy="6884473"/>
          </a:xfrm>
          <a:prstGeom prst="rect">
            <a:avLst/>
          </a:prstGeom>
        </p:spPr>
      </p:pic>
      <p:sp>
        <p:nvSpPr>
          <p:cNvPr id="5" name="Text Placeholder 4"/>
          <p:cNvSpPr>
            <a:spLocks noGrp="1"/>
          </p:cNvSpPr>
          <p:nvPr>
            <p:ph type="body" sz="quarter" idx="10" hasCustomPrompt="1"/>
          </p:nvPr>
        </p:nvSpPr>
        <p:spPr>
          <a:xfrm>
            <a:off x="609441" y="3777824"/>
            <a:ext cx="3656648" cy="228600"/>
          </a:xfrm>
        </p:spPr>
        <p:txBody>
          <a:bodyPr/>
          <a:lstStyle>
            <a:lvl1pPr marL="0" indent="0">
              <a:lnSpc>
                <a:spcPct val="90000"/>
              </a:lnSpc>
              <a:spcBef>
                <a:spcPts val="0"/>
              </a:spcBef>
              <a:buNone/>
              <a:defRPr sz="1600">
                <a:solidFill>
                  <a:schemeClr val="accent3"/>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a:t>Click to add presenter’s name </a:t>
            </a:r>
          </a:p>
        </p:txBody>
      </p:sp>
      <p:sp>
        <p:nvSpPr>
          <p:cNvPr id="9" name="Text Placeholder 4"/>
          <p:cNvSpPr>
            <a:spLocks noGrp="1"/>
          </p:cNvSpPr>
          <p:nvPr>
            <p:ph type="body" sz="quarter" idx="11" hasCustomPrompt="1"/>
          </p:nvPr>
        </p:nvSpPr>
        <p:spPr>
          <a:xfrm>
            <a:off x="609441" y="4067692"/>
            <a:ext cx="3656648" cy="228600"/>
          </a:xfrm>
        </p:spPr>
        <p:txBody>
          <a:bodyPr/>
          <a:lstStyle>
            <a:lvl1pPr marL="0" indent="0">
              <a:lnSpc>
                <a:spcPct val="90000"/>
              </a:lnSpc>
              <a:spcBef>
                <a:spcPts val="0"/>
              </a:spcBef>
              <a:buNone/>
              <a:defRPr sz="1600">
                <a:solidFill>
                  <a:schemeClr val="accent3"/>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a:t>Click to add date</a:t>
            </a:r>
          </a:p>
        </p:txBody>
      </p:sp>
      <p:grpSp>
        <p:nvGrpSpPr>
          <p:cNvPr id="21" name="Group 20"/>
          <p:cNvGrpSpPr/>
          <p:nvPr/>
        </p:nvGrpSpPr>
        <p:grpSpPr>
          <a:xfrm>
            <a:off x="609441" y="617777"/>
            <a:ext cx="1373087" cy="216433"/>
            <a:chOff x="-84138" y="5622925"/>
            <a:chExt cx="4330701" cy="682626"/>
          </a:xfrm>
          <a:solidFill>
            <a:schemeClr val="tx1"/>
          </a:solidFill>
        </p:grpSpPr>
        <p:sp>
          <p:nvSpPr>
            <p:cNvPr id="22"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TextBox 14"/>
          <p:cNvSpPr txBox="1"/>
          <p:nvPr userDrawn="1"/>
        </p:nvSpPr>
        <p:spPr>
          <a:xfrm>
            <a:off x="609440" y="6505956"/>
            <a:ext cx="2114709" cy="199644"/>
          </a:xfrm>
          <a:prstGeom prst="rect">
            <a:avLst/>
          </a:prstGeom>
          <a:noFill/>
        </p:spPr>
        <p:txBody>
          <a:bodyPr wrap="square" lIns="0" tIns="0" rIns="0" bIns="0" rtlCol="0">
            <a:noAutofit/>
          </a:bodyPr>
          <a:lstStyle/>
          <a:p>
            <a:pPr algn="l">
              <a:lnSpc>
                <a:spcPct val="90000"/>
              </a:lnSpc>
            </a:pPr>
            <a:r>
              <a:rPr lang="en-US" sz="800" dirty="0">
                <a:solidFill>
                  <a:schemeClr val="bg2"/>
                </a:solidFill>
              </a:rPr>
              <a:t>© 2017</a:t>
            </a:r>
            <a:r>
              <a:rPr lang="en-US" sz="800" baseline="0" dirty="0">
                <a:solidFill>
                  <a:schemeClr val="bg2"/>
                </a:solidFill>
              </a:rPr>
              <a:t> VMware Inc. All rights reserved.</a:t>
            </a:r>
            <a:endParaRPr lang="en-US" sz="800" dirty="0">
              <a:solidFill>
                <a:schemeClr val="bg2"/>
              </a:solidFill>
            </a:endParaRPr>
          </a:p>
        </p:txBody>
      </p:sp>
      <p:sp>
        <p:nvSpPr>
          <p:cNvPr id="2" name="Title 1"/>
          <p:cNvSpPr>
            <a:spLocks noGrp="1"/>
          </p:cNvSpPr>
          <p:nvPr>
            <p:ph type="ctrTitle"/>
          </p:nvPr>
        </p:nvSpPr>
        <p:spPr>
          <a:xfrm>
            <a:off x="609441" y="1204686"/>
            <a:ext cx="5937409" cy="1635946"/>
          </a:xfrm>
        </p:spPr>
        <p:txBody>
          <a:bodyPr/>
          <a:lstStyle>
            <a:lvl1pPr>
              <a:defRPr lang="en-US" sz="3600" b="0" kern="1200" dirty="0">
                <a:solidFill>
                  <a:schemeClr val="accent3"/>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609441" y="2916832"/>
            <a:ext cx="5937409" cy="685800"/>
          </a:xfrm>
        </p:spPr>
        <p:txBody>
          <a:bodyPr/>
          <a:lstStyle>
            <a:lvl1pPr marL="0" indent="0" algn="l">
              <a:lnSpc>
                <a:spcPct val="90000"/>
              </a:lnSpc>
              <a:spcBef>
                <a:spcPts val="0"/>
              </a:spcBef>
              <a:buNone/>
              <a:defRPr sz="2400">
                <a:solidFill>
                  <a:schemeClr val="tx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0730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SX_title_background">
    <p:spTree>
      <p:nvGrpSpPr>
        <p:cNvPr id="1" name=""/>
        <p:cNvGrpSpPr/>
        <p:nvPr/>
      </p:nvGrpSpPr>
      <p:grpSpPr>
        <a:xfrm>
          <a:off x="0" y="0"/>
          <a:ext cx="0" cy="0"/>
          <a:chOff x="0" y="0"/>
          <a:chExt cx="0" cy="0"/>
        </a:xfrm>
      </p:grpSpPr>
      <p:grpSp>
        <p:nvGrpSpPr>
          <p:cNvPr id="8" name="Group 7"/>
          <p:cNvGrpSpPr/>
          <p:nvPr userDrawn="1"/>
        </p:nvGrpSpPr>
        <p:grpSpPr>
          <a:xfrm>
            <a:off x="0" y="0"/>
            <a:ext cx="12192000" cy="6880860"/>
            <a:chOff x="0" y="0"/>
            <a:chExt cx="12192000" cy="6880860"/>
          </a:xfrm>
        </p:grpSpPr>
        <p:pic>
          <p:nvPicPr>
            <p:cNvPr id="10" name="Picture 9"/>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6880860"/>
            </a:xfrm>
            <a:prstGeom prst="rect">
              <a:avLst/>
            </a:prstGeom>
            <a:ln>
              <a:solidFill>
                <a:schemeClr val="bg1">
                  <a:lumMod val="75000"/>
                </a:schemeClr>
              </a:solidFill>
            </a:ln>
          </p:spPr>
        </p:pic>
        <p:sp>
          <p:nvSpPr>
            <p:cNvPr id="11" name="Rectangle 10"/>
            <p:cNvSpPr/>
            <p:nvPr/>
          </p:nvSpPr>
          <p:spPr>
            <a:xfrm flipH="1">
              <a:off x="0" y="0"/>
              <a:ext cx="6546850" cy="6869430"/>
            </a:xfrm>
            <a:prstGeom prst="rect">
              <a:avLst/>
            </a:prstGeom>
            <a:gradFill flip="none" rotWithShape="1">
              <a:gsLst>
                <a:gs pos="100000">
                  <a:schemeClr val="bg1">
                    <a:alpha val="0"/>
                  </a:schemeClr>
                </a:gs>
                <a:gs pos="0">
                  <a:schemeClr val="lt1">
                    <a:shade val="100000"/>
                    <a:satMod val="115000"/>
                  </a:schemeClr>
                </a:gs>
              </a:gsLst>
              <a:lin ang="108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endParaRPr>
            </a:p>
          </p:txBody>
        </p:sp>
      </p:grpSp>
      <p:sp>
        <p:nvSpPr>
          <p:cNvPr id="2" name="Title 1"/>
          <p:cNvSpPr>
            <a:spLocks noGrp="1"/>
          </p:cNvSpPr>
          <p:nvPr>
            <p:ph type="title"/>
          </p:nvPr>
        </p:nvSpPr>
        <p:spPr>
          <a:xfrm>
            <a:off x="609441" y="644525"/>
            <a:ext cx="10969943" cy="812800"/>
          </a:xfrm>
        </p:spPr>
        <p:txBody>
          <a:bodyPr anchor="t"/>
          <a:lstStyle>
            <a:lvl1pPr>
              <a:defRPr sz="3600" b="0">
                <a:solidFill>
                  <a:schemeClr val="accent3"/>
                </a:solidFill>
              </a:defRPr>
            </a:lvl1pPr>
          </a:lstStyle>
          <a:p>
            <a:r>
              <a:rPr lang="en-US"/>
              <a:t>Click to edit Master title style</a:t>
            </a:r>
            <a:endParaRPr lang="en-US" dirty="0"/>
          </a:p>
        </p:txBody>
      </p:sp>
      <p:grpSp>
        <p:nvGrpSpPr>
          <p:cNvPr id="12" name="Group 11"/>
          <p:cNvGrpSpPr/>
          <p:nvPr userDrawn="1"/>
        </p:nvGrpSpPr>
        <p:grpSpPr>
          <a:xfrm>
            <a:off x="609441" y="6397092"/>
            <a:ext cx="1373087" cy="216433"/>
            <a:chOff x="-84138" y="5622925"/>
            <a:chExt cx="4330701" cy="682626"/>
          </a:xfrm>
          <a:solidFill>
            <a:schemeClr val="bg2"/>
          </a:solidFill>
        </p:grpSpPr>
        <p:sp>
          <p:nvSpPr>
            <p:cNvPr id="13"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Footer Placeholder 4"/>
          <p:cNvSpPr>
            <a:spLocks noGrp="1"/>
          </p:cNvSpPr>
          <p:nvPr>
            <p:ph type="ftr" sz="quarter" idx="11"/>
          </p:nvPr>
        </p:nvSpPr>
        <p:spPr>
          <a:xfrm>
            <a:off x="6038294" y="6464301"/>
            <a:ext cx="5180251" cy="149224"/>
          </a:xfrm>
        </p:spPr>
        <p:txBody>
          <a:bodyPr/>
          <a:lstStyle/>
          <a:p>
            <a:endParaRPr lang="en-US"/>
          </a:p>
        </p:txBody>
      </p:sp>
      <p:sp>
        <p:nvSpPr>
          <p:cNvPr id="21" name="Slide Number Placeholder 5"/>
          <p:cNvSpPr>
            <a:spLocks noGrp="1"/>
          </p:cNvSpPr>
          <p:nvPr>
            <p:ph type="sldNum" sz="quarter" idx="12"/>
          </p:nvPr>
        </p:nvSpPr>
        <p:spPr>
          <a:xfrm>
            <a:off x="11496358" y="6464301"/>
            <a:ext cx="450733" cy="149224"/>
          </a:xfrm>
          <a:prstGeom prst="rect">
            <a:avLst/>
          </a:prstGeom>
        </p:spPr>
        <p:txBody>
          <a:bodyPr/>
          <a:lstStyle>
            <a:lvl1pPr>
              <a:defRPr>
                <a:solidFill>
                  <a:schemeClr val="tx1"/>
                </a:solidFill>
              </a:defRPr>
            </a:lvl1pPr>
          </a:lstStyle>
          <a:p>
            <a:fld id="{6EA6D8CF-3CDE-4807-BCD2-C9F2B831AAA5}" type="slidenum">
              <a:rPr lang="en-US" smtClean="0"/>
              <a:pPr/>
              <a:t>‹#›</a:t>
            </a:fld>
            <a:endParaRPr lang="en-US" dirty="0"/>
          </a:p>
        </p:txBody>
      </p:sp>
    </p:spTree>
    <p:extLst>
      <p:ext uri="{BB962C8B-B14F-4D97-AF65-F5344CB8AC3E}">
        <p14:creationId xmlns:p14="http://schemas.microsoft.com/office/powerpoint/2010/main" val="2169154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3.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5.xml"/><Relationship Id="rId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330200"/>
            <a:ext cx="10969943" cy="812800"/>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1" y="1371600"/>
            <a:ext cx="10969943" cy="4648200"/>
          </a:xfrm>
          <a:prstGeom prst="rect">
            <a:avLst/>
          </a:prstGeom>
        </p:spPr>
        <p:txBody>
          <a:bodyPr vert="horz" lIns="0" tIns="0" rIns="0" bIns="0" rtlCol="0">
            <a:noAutofit/>
          </a:bodyPr>
          <a:lstStyle/>
          <a:p>
            <a:pPr lvl="0"/>
            <a:r>
              <a:rPr lang="en-US" dirty="0"/>
              <a:t>Click to edit Master text styles</a:t>
            </a:r>
          </a:p>
        </p:txBody>
      </p:sp>
      <p:sp>
        <p:nvSpPr>
          <p:cNvPr id="5" name="Footer Placeholder 4"/>
          <p:cNvSpPr>
            <a:spLocks noGrp="1"/>
          </p:cNvSpPr>
          <p:nvPr>
            <p:ph type="ftr" sz="quarter" idx="3"/>
          </p:nvPr>
        </p:nvSpPr>
        <p:spPr>
          <a:xfrm>
            <a:off x="5105161" y="6464301"/>
            <a:ext cx="5180251" cy="149224"/>
          </a:xfrm>
          <a:prstGeom prst="rect">
            <a:avLst/>
          </a:prstGeom>
        </p:spPr>
        <p:txBody>
          <a:bodyPr vert="horz" lIns="0" tIns="0" rIns="0" bIns="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97326" y="6464301"/>
            <a:ext cx="450733" cy="149224"/>
          </a:xfrm>
          <a:prstGeom prst="rect">
            <a:avLst/>
          </a:prstGeom>
        </p:spPr>
        <p:txBody>
          <a:bodyPr vert="horz" lIns="0" tIns="0" rIns="0" bIns="0" rtlCol="0" anchor="ctr"/>
          <a:lstStyle>
            <a:lvl1pPr algn="ctr">
              <a:defRPr sz="1000">
                <a:solidFill>
                  <a:schemeClr val="bg1"/>
                </a:solidFill>
              </a:defRPr>
            </a:lvl1pPr>
          </a:lstStyle>
          <a:p>
            <a:fld id="{6EA6D8CF-3CDE-4807-BCD2-C9F2B831AAA5}" type="slidenum">
              <a:rPr lang="en-US" smtClean="0"/>
              <a:pPr/>
              <a:t>‹#›</a:t>
            </a:fld>
            <a:endParaRPr lang="en-US" dirty="0"/>
          </a:p>
        </p:txBody>
      </p:sp>
    </p:spTree>
    <p:extLst>
      <p:ext uri="{BB962C8B-B14F-4D97-AF65-F5344CB8AC3E}">
        <p14:creationId xmlns:p14="http://schemas.microsoft.com/office/powerpoint/2010/main" val="2841782731"/>
      </p:ext>
    </p:extLst>
  </p:cSld>
  <p:clrMap bg1="lt1" tx1="dk1" bg2="lt2" tx2="dk2" accent1="accent1" accent2="accent2" accent3="accent3" accent4="accent4" accent5="accent5" accent6="accent6" hlink="hlink" folHlink="folHlink"/>
  <p:sldLayoutIdLst>
    <p:sldLayoutId id="2147483687" r:id="rId1"/>
    <p:sldLayoutId id="2147483820" r:id="rId2"/>
    <p:sldLayoutId id="2147483819" r:id="rId3"/>
    <p:sldLayoutId id="2147483821" r:id="rId4"/>
    <p:sldLayoutId id="2147483822" r:id="rId5"/>
    <p:sldLayoutId id="2147483827" r:id="rId6"/>
    <p:sldLayoutId id="2147483856" r:id="rId7"/>
  </p:sldLayoutIdLst>
  <p:hf hdr="0" ftr="0" dt="0"/>
  <p:txStyles>
    <p:titleStyle>
      <a:lvl1pPr algn="l" defTabSz="914400" rtl="0" eaLnBrk="1" latinLnBrk="0" hangingPunct="1">
        <a:lnSpc>
          <a:spcPct val="90000"/>
        </a:lnSpc>
        <a:spcBef>
          <a:spcPct val="0"/>
        </a:spcBef>
        <a:buNone/>
        <a:defRPr lang="en-US" sz="3600" b="0" kern="1200" dirty="0">
          <a:solidFill>
            <a:schemeClr val="accent3"/>
          </a:solidFill>
          <a:latin typeface="+mj-lt"/>
          <a:ea typeface="+mj-ea"/>
          <a:cs typeface="+mj-cs"/>
        </a:defRPr>
      </a:lvl1pPr>
    </p:titleStyle>
    <p:body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330200"/>
            <a:ext cx="10969943" cy="812800"/>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1" y="1371600"/>
            <a:ext cx="10969943" cy="4648200"/>
          </a:xfrm>
          <a:prstGeom prst="rect">
            <a:avLst/>
          </a:prstGeom>
        </p:spPr>
        <p:txBody>
          <a:bodyPr vert="horz" lIns="0" tIns="0" rIns="0" bIns="0" rtlCol="0">
            <a:noAutofit/>
          </a:bodyPr>
          <a:lstStyle/>
          <a:p>
            <a:pPr lvl="0"/>
            <a:r>
              <a:rPr lang="en-US" dirty="0"/>
              <a:t>Click to edit Master text styles</a:t>
            </a:r>
          </a:p>
        </p:txBody>
      </p:sp>
      <p:sp>
        <p:nvSpPr>
          <p:cNvPr id="5" name="Footer Placeholder 4"/>
          <p:cNvSpPr>
            <a:spLocks noGrp="1"/>
          </p:cNvSpPr>
          <p:nvPr>
            <p:ph type="ftr" sz="quarter" idx="3"/>
          </p:nvPr>
        </p:nvSpPr>
        <p:spPr>
          <a:xfrm>
            <a:off x="5105161" y="6464301"/>
            <a:ext cx="5180251" cy="149224"/>
          </a:xfrm>
          <a:prstGeom prst="rect">
            <a:avLst/>
          </a:prstGeom>
        </p:spPr>
        <p:txBody>
          <a:bodyPr vert="horz" lIns="0" tIns="0" rIns="0" bIns="0" rtlCol="0" anchor="ctr"/>
          <a:lstStyle>
            <a:lvl1pPr algn="r">
              <a:defRPr sz="1000">
                <a:solidFill>
                  <a:schemeClr val="tx1">
                    <a:tint val="75000"/>
                  </a:schemeClr>
                </a:solidFill>
              </a:defRPr>
            </a:lvl1pPr>
          </a:lstStyle>
          <a:p>
            <a:endParaRPr lang="en-US" dirty="0"/>
          </a:p>
        </p:txBody>
      </p:sp>
    </p:spTree>
    <p:extLst>
      <p:ext uri="{BB962C8B-B14F-4D97-AF65-F5344CB8AC3E}">
        <p14:creationId xmlns:p14="http://schemas.microsoft.com/office/powerpoint/2010/main" val="3606253197"/>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Lst>
  <p:hf hdr="0" ftr="0" dt="0"/>
  <p:txStyles>
    <p:titleStyle>
      <a:lvl1pPr algn="l" defTabSz="914400" rtl="0" eaLnBrk="1" latinLnBrk="0" hangingPunct="1">
        <a:lnSpc>
          <a:spcPct val="90000"/>
        </a:lnSpc>
        <a:spcBef>
          <a:spcPct val="0"/>
        </a:spcBef>
        <a:buNone/>
        <a:defRPr lang="en-US" sz="3600" b="0" kern="1200" dirty="0">
          <a:solidFill>
            <a:schemeClr val="accent3"/>
          </a:solidFill>
          <a:latin typeface="+mj-lt"/>
          <a:ea typeface="+mj-ea"/>
          <a:cs typeface="+mj-cs"/>
        </a:defRPr>
      </a:lvl1pPr>
    </p:titleStyle>
    <p:body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2" y="330200"/>
            <a:ext cx="10969943" cy="812800"/>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2" y="1371600"/>
            <a:ext cx="10969943" cy="4648200"/>
          </a:xfrm>
          <a:prstGeom prst="rect">
            <a:avLst/>
          </a:prstGeom>
        </p:spPr>
        <p:txBody>
          <a:bodyPr vert="horz" lIns="0" tIns="0" rIns="0" bIns="0" rtlCol="0">
            <a:noAutofit/>
          </a:bodyPr>
          <a:lstStyle/>
          <a:p>
            <a:pPr lvl="0"/>
            <a:r>
              <a:rPr lang="en-US" dirty="0"/>
              <a:t>Click to edit Master text styles</a:t>
            </a:r>
          </a:p>
        </p:txBody>
      </p:sp>
      <p:sp>
        <p:nvSpPr>
          <p:cNvPr id="5" name="Footer Placeholder 4"/>
          <p:cNvSpPr>
            <a:spLocks noGrp="1"/>
          </p:cNvSpPr>
          <p:nvPr>
            <p:ph type="ftr" sz="quarter" idx="3"/>
          </p:nvPr>
        </p:nvSpPr>
        <p:spPr>
          <a:xfrm>
            <a:off x="5105162" y="6464301"/>
            <a:ext cx="5180251" cy="149224"/>
          </a:xfrm>
          <a:prstGeom prst="rect">
            <a:avLst/>
          </a:prstGeom>
        </p:spPr>
        <p:txBody>
          <a:bodyPr vert="horz" lIns="0" tIns="0" rIns="0" bIns="0" rtlCol="0" anchor="ctr"/>
          <a:lstStyle>
            <a:lvl1pPr algn="r">
              <a:defRPr sz="1000">
                <a:solidFill>
                  <a:schemeClr val="tx1">
                    <a:tint val="75000"/>
                  </a:schemeClr>
                </a:solidFill>
              </a:defRPr>
            </a:lvl1pPr>
          </a:lstStyle>
          <a:p>
            <a:endParaRPr lang="en-US" dirty="0">
              <a:solidFill>
                <a:srgbClr val="717074">
                  <a:tint val="75000"/>
                </a:srgbClr>
              </a:solidFill>
            </a:endParaRPr>
          </a:p>
        </p:txBody>
      </p:sp>
      <p:sp>
        <p:nvSpPr>
          <p:cNvPr id="6" name="Slide Number Placeholder 5"/>
          <p:cNvSpPr>
            <a:spLocks noGrp="1"/>
          </p:cNvSpPr>
          <p:nvPr>
            <p:ph type="sldNum" sz="quarter" idx="4"/>
          </p:nvPr>
        </p:nvSpPr>
        <p:spPr>
          <a:xfrm>
            <a:off x="11597327" y="6464301"/>
            <a:ext cx="450733" cy="149224"/>
          </a:xfrm>
          <a:prstGeom prst="rect">
            <a:avLst/>
          </a:prstGeom>
        </p:spPr>
        <p:txBody>
          <a:bodyPr vert="horz" lIns="0" tIns="0" rIns="0" bIns="0" rtlCol="0" anchor="ctr"/>
          <a:lstStyle>
            <a:lvl1pPr algn="ctr">
              <a:defRPr sz="1000">
                <a:solidFill>
                  <a:schemeClr val="bg1"/>
                </a:solidFill>
              </a:defRPr>
            </a:lvl1pPr>
          </a:lstStyle>
          <a:p>
            <a:fld id="{6EA6D8CF-3CDE-4807-BCD2-C9F2B831AAA5}"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542428484"/>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Lst>
  <p:hf hdr="0" ftr="0" dt="0"/>
  <p:txStyles>
    <p:titleStyle>
      <a:lvl1pPr algn="l" defTabSz="914126" rtl="0" eaLnBrk="1" latinLnBrk="0" hangingPunct="1">
        <a:lnSpc>
          <a:spcPct val="90000"/>
        </a:lnSpc>
        <a:spcBef>
          <a:spcPct val="0"/>
        </a:spcBef>
        <a:buNone/>
        <a:defRPr lang="en-US" sz="3599" b="0" kern="1200" dirty="0">
          <a:solidFill>
            <a:schemeClr val="accent3"/>
          </a:solidFill>
          <a:latin typeface="+mj-lt"/>
          <a:ea typeface="+mj-ea"/>
          <a:cs typeface="+mj-cs"/>
        </a:defRPr>
      </a:lvl1pPr>
    </p:titleStyle>
    <p:bodyStyle>
      <a:lvl1pPr marL="0" indent="0" algn="l" defTabSz="914126"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1999" kern="1200">
          <a:solidFill>
            <a:schemeClr val="tx1"/>
          </a:solidFill>
          <a:latin typeface="+mn-lt"/>
          <a:ea typeface="+mn-ea"/>
          <a:cs typeface="+mn-cs"/>
        </a:defRPr>
      </a:lvl1pPr>
      <a:lvl2pPr marL="502769" indent="-228531" algn="l" defTabSz="914126"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799" kern="1200">
          <a:solidFill>
            <a:schemeClr val="tx1">
              <a:lumMod val="75000"/>
            </a:schemeClr>
          </a:solidFill>
          <a:latin typeface="+mn-lt"/>
          <a:ea typeface="+mn-ea"/>
          <a:cs typeface="+mn-cs"/>
        </a:defRPr>
      </a:lvl2pPr>
      <a:lvl3pPr marL="731301" indent="-182825" algn="l" defTabSz="914126"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59832" indent="-182825" algn="l" defTabSz="914126"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363" indent="-182825" algn="l" defTabSz="914126"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6895" indent="-182825" algn="l" defTabSz="914126"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426" indent="-182825" algn="l" defTabSz="914126"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3958" indent="-182825" algn="l" defTabSz="914126"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2489" indent="-182825" algn="l" defTabSz="914126"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2" y="330200"/>
            <a:ext cx="10969943" cy="812800"/>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2" y="1371600"/>
            <a:ext cx="10969943" cy="4648200"/>
          </a:xfrm>
          <a:prstGeom prst="rect">
            <a:avLst/>
          </a:prstGeom>
        </p:spPr>
        <p:txBody>
          <a:bodyPr vert="horz" lIns="0" tIns="0" rIns="0" bIns="0" rtlCol="0">
            <a:noAutofit/>
          </a:bodyPr>
          <a:lstStyle/>
          <a:p>
            <a:pPr lvl="0"/>
            <a:r>
              <a:rPr lang="en-US" dirty="0"/>
              <a:t>Click to edit Master text styles</a:t>
            </a:r>
          </a:p>
        </p:txBody>
      </p:sp>
      <p:sp>
        <p:nvSpPr>
          <p:cNvPr id="5" name="Footer Placeholder 4"/>
          <p:cNvSpPr>
            <a:spLocks noGrp="1"/>
          </p:cNvSpPr>
          <p:nvPr>
            <p:ph type="ftr" sz="quarter" idx="3"/>
          </p:nvPr>
        </p:nvSpPr>
        <p:spPr>
          <a:xfrm>
            <a:off x="5105162" y="6464301"/>
            <a:ext cx="5180251" cy="149224"/>
          </a:xfrm>
          <a:prstGeom prst="rect">
            <a:avLst/>
          </a:prstGeom>
        </p:spPr>
        <p:txBody>
          <a:bodyPr vert="horz" lIns="0" tIns="0" rIns="0" bIns="0" rtlCol="0" anchor="ctr"/>
          <a:lstStyle>
            <a:lvl1pPr algn="r">
              <a:defRPr sz="1000">
                <a:solidFill>
                  <a:schemeClr val="tx1">
                    <a:tint val="75000"/>
                  </a:schemeClr>
                </a:solidFill>
              </a:defRPr>
            </a:lvl1pPr>
          </a:lstStyle>
          <a:p>
            <a:endParaRPr lang="en-US" dirty="0">
              <a:solidFill>
                <a:srgbClr val="717074">
                  <a:tint val="75000"/>
                </a:srgbClr>
              </a:solidFill>
            </a:endParaRPr>
          </a:p>
        </p:txBody>
      </p:sp>
      <p:sp>
        <p:nvSpPr>
          <p:cNvPr id="6" name="Slide Number Placeholder 5"/>
          <p:cNvSpPr>
            <a:spLocks noGrp="1"/>
          </p:cNvSpPr>
          <p:nvPr>
            <p:ph type="sldNum" sz="quarter" idx="4"/>
          </p:nvPr>
        </p:nvSpPr>
        <p:spPr>
          <a:xfrm>
            <a:off x="11597327" y="6464301"/>
            <a:ext cx="450733" cy="149224"/>
          </a:xfrm>
          <a:prstGeom prst="rect">
            <a:avLst/>
          </a:prstGeom>
        </p:spPr>
        <p:txBody>
          <a:bodyPr vert="horz" lIns="0" tIns="0" rIns="0" bIns="0" rtlCol="0" anchor="ctr"/>
          <a:lstStyle>
            <a:lvl1pPr algn="ctr">
              <a:defRPr sz="1000">
                <a:solidFill>
                  <a:schemeClr val="bg1"/>
                </a:solidFill>
              </a:defRPr>
            </a:lvl1pPr>
          </a:lstStyle>
          <a:p>
            <a:fld id="{6EA6D8CF-3CDE-4807-BCD2-C9F2B831AAA5}"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793666635"/>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Lst>
  <p:hf hdr="0" ftr="0" dt="0"/>
  <p:txStyles>
    <p:titleStyle>
      <a:lvl1pPr algn="l" defTabSz="914126" rtl="0" eaLnBrk="1" latinLnBrk="0" hangingPunct="1">
        <a:lnSpc>
          <a:spcPct val="90000"/>
        </a:lnSpc>
        <a:spcBef>
          <a:spcPct val="0"/>
        </a:spcBef>
        <a:buNone/>
        <a:defRPr lang="en-US" sz="3599" b="0" kern="1200" dirty="0">
          <a:solidFill>
            <a:schemeClr val="accent3"/>
          </a:solidFill>
          <a:latin typeface="+mj-lt"/>
          <a:ea typeface="+mj-ea"/>
          <a:cs typeface="+mj-cs"/>
        </a:defRPr>
      </a:lvl1pPr>
    </p:titleStyle>
    <p:bodyStyle>
      <a:lvl1pPr marL="0" indent="0" algn="l" defTabSz="914126"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1999" kern="1200">
          <a:solidFill>
            <a:schemeClr val="tx1"/>
          </a:solidFill>
          <a:latin typeface="+mn-lt"/>
          <a:ea typeface="+mn-ea"/>
          <a:cs typeface="+mn-cs"/>
        </a:defRPr>
      </a:lvl1pPr>
      <a:lvl2pPr marL="502769" indent="-228531" algn="l" defTabSz="914126"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799" kern="1200">
          <a:solidFill>
            <a:schemeClr val="tx1">
              <a:lumMod val="75000"/>
            </a:schemeClr>
          </a:solidFill>
          <a:latin typeface="+mn-lt"/>
          <a:ea typeface="+mn-ea"/>
          <a:cs typeface="+mn-cs"/>
        </a:defRPr>
      </a:lvl2pPr>
      <a:lvl3pPr marL="731301" indent="-182825" algn="l" defTabSz="914126"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59832" indent="-182825" algn="l" defTabSz="914126"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363" indent="-182825" algn="l" defTabSz="914126"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6895" indent="-182825" algn="l" defTabSz="914126"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426" indent="-182825" algn="l" defTabSz="914126"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3958" indent="-182825" algn="l" defTabSz="914126"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2489" indent="-182825" algn="l" defTabSz="914126"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330200"/>
            <a:ext cx="10969943" cy="812800"/>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1" y="1371600"/>
            <a:ext cx="10969943" cy="4648200"/>
          </a:xfrm>
          <a:prstGeom prst="rect">
            <a:avLst/>
          </a:prstGeom>
        </p:spPr>
        <p:txBody>
          <a:bodyPr vert="horz" lIns="0" tIns="0" rIns="0" bIns="0" rtlCol="0">
            <a:noAutofit/>
          </a:bodyPr>
          <a:lstStyle/>
          <a:p>
            <a:pPr lvl="0"/>
            <a:r>
              <a:rPr lang="en-US" dirty="0"/>
              <a:t>Click to edit Master text styles</a:t>
            </a:r>
          </a:p>
        </p:txBody>
      </p:sp>
      <p:sp>
        <p:nvSpPr>
          <p:cNvPr id="5" name="Footer Placeholder 4"/>
          <p:cNvSpPr>
            <a:spLocks noGrp="1"/>
          </p:cNvSpPr>
          <p:nvPr>
            <p:ph type="ftr" sz="quarter" idx="3"/>
          </p:nvPr>
        </p:nvSpPr>
        <p:spPr>
          <a:xfrm>
            <a:off x="5105161" y="6464301"/>
            <a:ext cx="5180251" cy="149224"/>
          </a:xfrm>
          <a:prstGeom prst="rect">
            <a:avLst/>
          </a:prstGeom>
        </p:spPr>
        <p:txBody>
          <a:bodyPr vert="horz" lIns="0" tIns="0" rIns="0" bIns="0" rtlCol="0" anchor="ctr"/>
          <a:lstStyle>
            <a:lvl1pPr algn="r">
              <a:defRPr sz="1000">
                <a:solidFill>
                  <a:schemeClr val="tx1">
                    <a:tint val="75000"/>
                  </a:schemeClr>
                </a:solidFill>
              </a:defRPr>
            </a:lvl1pPr>
          </a:lstStyle>
          <a:p>
            <a:endParaRPr lang="en-US" dirty="0">
              <a:solidFill>
                <a:srgbClr val="717074">
                  <a:tint val="75000"/>
                </a:srgbClr>
              </a:solidFill>
            </a:endParaRPr>
          </a:p>
        </p:txBody>
      </p:sp>
      <p:sp>
        <p:nvSpPr>
          <p:cNvPr id="6" name="Slide Number Placeholder 5"/>
          <p:cNvSpPr>
            <a:spLocks noGrp="1"/>
          </p:cNvSpPr>
          <p:nvPr>
            <p:ph type="sldNum" sz="quarter" idx="4"/>
          </p:nvPr>
        </p:nvSpPr>
        <p:spPr>
          <a:xfrm>
            <a:off x="11597326" y="6464301"/>
            <a:ext cx="450733" cy="149224"/>
          </a:xfrm>
          <a:prstGeom prst="rect">
            <a:avLst/>
          </a:prstGeom>
        </p:spPr>
        <p:txBody>
          <a:bodyPr vert="horz" lIns="0" tIns="0" rIns="0" bIns="0" rtlCol="0" anchor="ctr"/>
          <a:lstStyle>
            <a:lvl1pPr algn="ctr">
              <a:defRPr sz="1000">
                <a:solidFill>
                  <a:schemeClr val="bg1"/>
                </a:solidFill>
              </a:defRPr>
            </a:lvl1pPr>
          </a:lstStyle>
          <a:p>
            <a:fld id="{6EA6D8CF-3CDE-4807-BCD2-C9F2B831AAA5}"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927757446"/>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Lst>
  <p:hf hdr="0" ftr="0" dt="0"/>
  <p:txStyles>
    <p:titleStyle>
      <a:lvl1pPr algn="l" defTabSz="914400" rtl="0" eaLnBrk="1" latinLnBrk="0" hangingPunct="1">
        <a:lnSpc>
          <a:spcPct val="90000"/>
        </a:lnSpc>
        <a:spcBef>
          <a:spcPct val="0"/>
        </a:spcBef>
        <a:buNone/>
        <a:defRPr lang="en-US" sz="3600" b="0" kern="1200" dirty="0">
          <a:solidFill>
            <a:schemeClr val="accent3"/>
          </a:solidFill>
          <a:latin typeface="+mj-lt"/>
          <a:ea typeface="+mj-ea"/>
          <a:cs typeface="+mj-cs"/>
        </a:defRPr>
      </a:lvl1pPr>
    </p:titleStyle>
    <p:body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NSX visual identity toolkit</a:t>
            </a:r>
            <a:endParaRPr lang="en-US" dirty="0"/>
          </a:p>
        </p:txBody>
      </p:sp>
      <p:sp>
        <p:nvSpPr>
          <p:cNvPr id="19" name="Subtitle 18"/>
          <p:cNvSpPr>
            <a:spLocks noGrp="1"/>
          </p:cNvSpPr>
          <p:nvPr>
            <p:ph type="subTitle" idx="1"/>
          </p:nvPr>
        </p:nvSpPr>
        <p:spPr/>
        <p:txBody>
          <a:bodyPr/>
          <a:lstStyle/>
          <a:p>
            <a:r>
              <a:rPr lang="en-US" dirty="0"/>
              <a:t>Spring 2017</a:t>
            </a:r>
          </a:p>
        </p:txBody>
      </p:sp>
    </p:spTree>
    <p:extLst>
      <p:ext uri="{BB962C8B-B14F-4D97-AF65-F5344CB8AC3E}">
        <p14:creationId xmlns:p14="http://schemas.microsoft.com/office/powerpoint/2010/main" val="341426246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57041" y="6470778"/>
            <a:ext cx="739299" cy="116532"/>
            <a:chOff x="-84138" y="5622925"/>
            <a:chExt cx="4330701" cy="682626"/>
          </a:xfrm>
          <a:solidFill>
            <a:schemeClr val="tx1"/>
          </a:solidFill>
        </p:grpSpPr>
        <p:sp>
          <p:nvSpPr>
            <p:cNvPr id="25"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p:cNvGrpSpPr/>
          <p:nvPr/>
        </p:nvGrpSpPr>
        <p:grpSpPr>
          <a:xfrm>
            <a:off x="457041" y="6470778"/>
            <a:ext cx="739299" cy="116532"/>
            <a:chOff x="-84138" y="5622925"/>
            <a:chExt cx="4330701" cy="682626"/>
          </a:xfrm>
          <a:solidFill>
            <a:schemeClr val="tx1"/>
          </a:solidFill>
        </p:grpSpPr>
        <p:sp>
          <p:nvSpPr>
            <p:cNvPr id="5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p:cNvGrpSpPr/>
          <p:nvPr/>
        </p:nvGrpSpPr>
        <p:grpSpPr>
          <a:xfrm>
            <a:off x="457041" y="6470778"/>
            <a:ext cx="739299" cy="116532"/>
            <a:chOff x="-84138" y="5622925"/>
            <a:chExt cx="4330701" cy="682626"/>
          </a:xfrm>
          <a:solidFill>
            <a:schemeClr val="tx1"/>
          </a:solidFill>
        </p:grpSpPr>
        <p:sp>
          <p:nvSpPr>
            <p:cNvPr id="64"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1" name="TextBox 70"/>
          <p:cNvSpPr txBox="1"/>
          <p:nvPr/>
        </p:nvSpPr>
        <p:spPr>
          <a:xfrm>
            <a:off x="457041" y="120698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Approach</a:t>
            </a:r>
          </a:p>
        </p:txBody>
      </p:sp>
      <p:sp>
        <p:nvSpPr>
          <p:cNvPr id="72" name="TextBox 71"/>
          <p:cNvSpPr txBox="1"/>
          <p:nvPr/>
        </p:nvSpPr>
        <p:spPr>
          <a:xfrm>
            <a:off x="457041" y="144320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Color</a:t>
            </a:r>
          </a:p>
        </p:txBody>
      </p:sp>
      <p:sp>
        <p:nvSpPr>
          <p:cNvPr id="73" name="TextBox 72"/>
          <p:cNvSpPr txBox="1"/>
          <p:nvPr/>
        </p:nvSpPr>
        <p:spPr>
          <a:xfrm>
            <a:off x="457040" y="1696948"/>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Type</a:t>
            </a:r>
          </a:p>
        </p:txBody>
      </p:sp>
      <p:sp>
        <p:nvSpPr>
          <p:cNvPr id="74" name="TextBox 73"/>
          <p:cNvSpPr txBox="1"/>
          <p:nvPr/>
        </p:nvSpPr>
        <p:spPr>
          <a:xfrm>
            <a:off x="457040" y="1950689"/>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Visuals</a:t>
            </a:r>
          </a:p>
        </p:txBody>
      </p:sp>
      <p:sp>
        <p:nvSpPr>
          <p:cNvPr id="75" name="TextBox 74"/>
          <p:cNvSpPr txBox="1"/>
          <p:nvPr/>
        </p:nvSpPr>
        <p:spPr>
          <a:xfrm>
            <a:off x="457039" y="2203045"/>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latin typeface="+mj-lt"/>
                <a:ea typeface="Calibri" charset="0"/>
                <a:cs typeface="Calibri" charset="0"/>
              </a:rPr>
              <a:t>Application</a:t>
            </a:r>
          </a:p>
        </p:txBody>
      </p:sp>
      <p:sp>
        <p:nvSpPr>
          <p:cNvPr id="76" name="TextBox 75"/>
          <p:cNvSpPr txBox="1"/>
          <p:nvPr/>
        </p:nvSpPr>
        <p:spPr>
          <a:xfrm>
            <a:off x="457041" y="330687"/>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ea typeface="Calibri" charset="0"/>
                <a:cs typeface="Calibri" charset="0"/>
              </a:rPr>
              <a:t>NSX Visual Identity</a:t>
            </a:r>
          </a:p>
        </p:txBody>
      </p:sp>
      <p:sp>
        <p:nvSpPr>
          <p:cNvPr id="80" name="TextBox 79"/>
          <p:cNvSpPr txBox="1"/>
          <p:nvPr/>
        </p:nvSpPr>
        <p:spPr>
          <a:xfrm>
            <a:off x="609956" y="2471575"/>
            <a:ext cx="1679721" cy="166199"/>
          </a:xfrm>
          <a:prstGeom prst="rect">
            <a:avLst/>
          </a:prstGeom>
          <a:noFill/>
        </p:spPr>
        <p:txBody>
          <a:bodyPr wrap="square" lIns="0" tIns="0" rIns="0" bIns="0" rtlCol="0" anchor="ctr">
            <a:spAutoFit/>
          </a:bodyPr>
          <a:lstStyle/>
          <a:p>
            <a:pPr>
              <a:lnSpc>
                <a:spcPct val="90000"/>
              </a:lnSpc>
            </a:pPr>
            <a:r>
              <a:rPr lang="en-US" sz="1200" dirty="0">
                <a:solidFill>
                  <a:schemeClr val="accent1"/>
                </a:solidFill>
                <a:latin typeface="+mj-lt"/>
                <a:ea typeface="Calibri" charset="0"/>
                <a:cs typeface="Calibri" charset="0"/>
              </a:rPr>
              <a:t>Features &amp; benefits</a:t>
            </a:r>
          </a:p>
        </p:txBody>
      </p:sp>
      <p:sp>
        <p:nvSpPr>
          <p:cNvPr id="81" name="Rectangle 80"/>
          <p:cNvSpPr/>
          <p:nvPr/>
        </p:nvSpPr>
        <p:spPr>
          <a:xfrm>
            <a:off x="460305" y="2466369"/>
            <a:ext cx="49284" cy="159446"/>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endParaRPr>
          </a:p>
        </p:txBody>
      </p:sp>
      <p:pic>
        <p:nvPicPr>
          <p:cNvPr id="82" name="Picture 81"/>
          <p:cNvPicPr>
            <a:picLocks noChangeAspect="1"/>
          </p:cNvPicPr>
          <p:nvPr/>
        </p:nvPicPr>
        <p:blipFill>
          <a:blip r:embed="rId2">
            <a:extLst>
              <a:ext uri="{28A0092B-C50C-407E-A947-70E740481C1C}">
                <a14:useLocalDpi xmlns:a14="http://schemas.microsoft.com/office/drawing/2010/main"/>
              </a:ext>
            </a:extLst>
          </a:blip>
          <a:stretch>
            <a:fillRect/>
          </a:stretch>
        </p:blipFill>
        <p:spPr>
          <a:xfrm rot="16200000">
            <a:off x="545806" y="2925779"/>
            <a:ext cx="4562475" cy="1006442"/>
          </a:xfrm>
          <a:prstGeom prst="rect">
            <a:avLst/>
          </a:prstGeom>
        </p:spPr>
      </p:pic>
      <p:sp>
        <p:nvSpPr>
          <p:cNvPr id="83" name="TextBox 82"/>
          <p:cNvSpPr txBox="1"/>
          <p:nvPr/>
        </p:nvSpPr>
        <p:spPr>
          <a:xfrm>
            <a:off x="609956" y="2738056"/>
            <a:ext cx="1679721"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Technical diagrams</a:t>
            </a:r>
          </a:p>
        </p:txBody>
      </p:sp>
      <p:sp>
        <p:nvSpPr>
          <p:cNvPr id="40" name="TextBox 39"/>
          <p:cNvSpPr txBox="1"/>
          <p:nvPr/>
        </p:nvSpPr>
        <p:spPr>
          <a:xfrm>
            <a:off x="457039" y="2990248"/>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Icon Library</a:t>
            </a:r>
          </a:p>
        </p:txBody>
      </p:sp>
      <p:pic>
        <p:nvPicPr>
          <p:cNvPr id="39" name="Picture 38"/>
          <p:cNvPicPr>
            <a:picLocks noChangeAspect="1"/>
          </p:cNvPicPr>
          <p:nvPr/>
        </p:nvPicPr>
        <p:blipFill>
          <a:blip r:embed="rId3"/>
          <a:stretch>
            <a:fillRect/>
          </a:stretch>
        </p:blipFill>
        <p:spPr>
          <a:xfrm>
            <a:off x="3140918" y="1138688"/>
            <a:ext cx="8124832" cy="4570218"/>
          </a:xfrm>
          <a:prstGeom prst="rect">
            <a:avLst/>
          </a:prstGeom>
          <a:effectLst>
            <a:outerShdw blurRad="1016000" sx="95000" sy="95000" algn="ctr" rotWithShape="0">
              <a:schemeClr val="tx2">
                <a:alpha val="40000"/>
              </a:schemeClr>
            </a:outerShdw>
          </a:effectLst>
        </p:spPr>
      </p:pic>
      <p:sp>
        <p:nvSpPr>
          <p:cNvPr id="38" name="TextBox 37"/>
          <p:cNvSpPr txBox="1"/>
          <p:nvPr/>
        </p:nvSpPr>
        <p:spPr>
          <a:xfrm>
            <a:off x="456777" y="3249638"/>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Templates</a:t>
            </a:r>
          </a:p>
        </p:txBody>
      </p:sp>
    </p:spTree>
    <p:extLst>
      <p:ext uri="{BB962C8B-B14F-4D97-AF65-F5344CB8AC3E}">
        <p14:creationId xmlns:p14="http://schemas.microsoft.com/office/powerpoint/2010/main" val="41210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57041" y="6470778"/>
            <a:ext cx="739299" cy="116532"/>
            <a:chOff x="-84138" y="5622925"/>
            <a:chExt cx="4330701" cy="682626"/>
          </a:xfrm>
          <a:solidFill>
            <a:schemeClr val="tx1"/>
          </a:solidFill>
        </p:grpSpPr>
        <p:sp>
          <p:nvSpPr>
            <p:cNvPr id="25"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p:cNvGrpSpPr/>
          <p:nvPr/>
        </p:nvGrpSpPr>
        <p:grpSpPr>
          <a:xfrm>
            <a:off x="457041" y="6470778"/>
            <a:ext cx="739299" cy="116532"/>
            <a:chOff x="-84138" y="5622925"/>
            <a:chExt cx="4330701" cy="682626"/>
          </a:xfrm>
          <a:solidFill>
            <a:schemeClr val="tx1"/>
          </a:solidFill>
        </p:grpSpPr>
        <p:sp>
          <p:nvSpPr>
            <p:cNvPr id="5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p:cNvGrpSpPr/>
          <p:nvPr/>
        </p:nvGrpSpPr>
        <p:grpSpPr>
          <a:xfrm>
            <a:off x="457041" y="6470778"/>
            <a:ext cx="739299" cy="116532"/>
            <a:chOff x="-84138" y="5622925"/>
            <a:chExt cx="4330701" cy="682626"/>
          </a:xfrm>
          <a:solidFill>
            <a:schemeClr val="tx1"/>
          </a:solidFill>
        </p:grpSpPr>
        <p:sp>
          <p:nvSpPr>
            <p:cNvPr id="64"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1" name="TextBox 70"/>
          <p:cNvSpPr txBox="1"/>
          <p:nvPr/>
        </p:nvSpPr>
        <p:spPr>
          <a:xfrm>
            <a:off x="457041" y="120698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Approach</a:t>
            </a:r>
          </a:p>
        </p:txBody>
      </p:sp>
      <p:sp>
        <p:nvSpPr>
          <p:cNvPr id="72" name="TextBox 71"/>
          <p:cNvSpPr txBox="1"/>
          <p:nvPr/>
        </p:nvSpPr>
        <p:spPr>
          <a:xfrm>
            <a:off x="457041" y="144320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Color</a:t>
            </a:r>
          </a:p>
        </p:txBody>
      </p:sp>
      <p:sp>
        <p:nvSpPr>
          <p:cNvPr id="73" name="TextBox 72"/>
          <p:cNvSpPr txBox="1"/>
          <p:nvPr/>
        </p:nvSpPr>
        <p:spPr>
          <a:xfrm>
            <a:off x="457040" y="1696948"/>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Type</a:t>
            </a:r>
          </a:p>
        </p:txBody>
      </p:sp>
      <p:sp>
        <p:nvSpPr>
          <p:cNvPr id="74" name="TextBox 73"/>
          <p:cNvSpPr txBox="1"/>
          <p:nvPr/>
        </p:nvSpPr>
        <p:spPr>
          <a:xfrm>
            <a:off x="457040" y="1950689"/>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Visuals</a:t>
            </a:r>
          </a:p>
        </p:txBody>
      </p:sp>
      <p:sp>
        <p:nvSpPr>
          <p:cNvPr id="75" name="TextBox 74"/>
          <p:cNvSpPr txBox="1"/>
          <p:nvPr/>
        </p:nvSpPr>
        <p:spPr>
          <a:xfrm>
            <a:off x="457039" y="2203045"/>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latin typeface="+mj-lt"/>
                <a:ea typeface="Calibri" charset="0"/>
                <a:cs typeface="Calibri" charset="0"/>
              </a:rPr>
              <a:t>Application</a:t>
            </a:r>
          </a:p>
        </p:txBody>
      </p:sp>
      <p:sp>
        <p:nvSpPr>
          <p:cNvPr id="76" name="TextBox 75"/>
          <p:cNvSpPr txBox="1"/>
          <p:nvPr/>
        </p:nvSpPr>
        <p:spPr>
          <a:xfrm>
            <a:off x="457041" y="330687"/>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ea typeface="Calibri" charset="0"/>
                <a:cs typeface="Calibri" charset="0"/>
              </a:rPr>
              <a:t>NSX Visual Identity</a:t>
            </a:r>
          </a:p>
        </p:txBody>
      </p:sp>
      <p:sp>
        <p:nvSpPr>
          <p:cNvPr id="80" name="TextBox 79"/>
          <p:cNvSpPr txBox="1"/>
          <p:nvPr/>
        </p:nvSpPr>
        <p:spPr>
          <a:xfrm>
            <a:off x="609956" y="2471575"/>
            <a:ext cx="1679721" cy="166199"/>
          </a:xfrm>
          <a:prstGeom prst="rect">
            <a:avLst/>
          </a:prstGeom>
          <a:noFill/>
        </p:spPr>
        <p:txBody>
          <a:bodyPr wrap="square" lIns="0" tIns="0" rIns="0" bIns="0" rtlCol="0" anchor="ctr">
            <a:spAutoFit/>
          </a:bodyPr>
          <a:lstStyle/>
          <a:p>
            <a:pPr>
              <a:lnSpc>
                <a:spcPct val="90000"/>
              </a:lnSpc>
            </a:pPr>
            <a:r>
              <a:rPr lang="en-US" sz="1200" dirty="0">
                <a:solidFill>
                  <a:schemeClr val="accent1"/>
                </a:solidFill>
                <a:latin typeface="+mj-lt"/>
                <a:ea typeface="Calibri" charset="0"/>
                <a:cs typeface="Calibri" charset="0"/>
              </a:rPr>
              <a:t>Features &amp; benefits</a:t>
            </a:r>
          </a:p>
        </p:txBody>
      </p:sp>
      <p:sp>
        <p:nvSpPr>
          <p:cNvPr id="81" name="Rectangle 80"/>
          <p:cNvSpPr/>
          <p:nvPr/>
        </p:nvSpPr>
        <p:spPr>
          <a:xfrm>
            <a:off x="460305" y="2466369"/>
            <a:ext cx="49284" cy="159446"/>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endParaRPr>
          </a:p>
        </p:txBody>
      </p:sp>
      <p:pic>
        <p:nvPicPr>
          <p:cNvPr id="82" name="Picture 81"/>
          <p:cNvPicPr>
            <a:picLocks noChangeAspect="1"/>
          </p:cNvPicPr>
          <p:nvPr/>
        </p:nvPicPr>
        <p:blipFill>
          <a:blip r:embed="rId2">
            <a:extLst>
              <a:ext uri="{28A0092B-C50C-407E-A947-70E740481C1C}">
                <a14:useLocalDpi xmlns:a14="http://schemas.microsoft.com/office/drawing/2010/main"/>
              </a:ext>
            </a:extLst>
          </a:blip>
          <a:stretch>
            <a:fillRect/>
          </a:stretch>
        </p:blipFill>
        <p:spPr>
          <a:xfrm rot="16200000">
            <a:off x="545806" y="2925779"/>
            <a:ext cx="4562475" cy="1006442"/>
          </a:xfrm>
          <a:prstGeom prst="rect">
            <a:avLst/>
          </a:prstGeom>
        </p:spPr>
      </p:pic>
      <p:sp>
        <p:nvSpPr>
          <p:cNvPr id="83" name="TextBox 82"/>
          <p:cNvSpPr txBox="1"/>
          <p:nvPr/>
        </p:nvSpPr>
        <p:spPr>
          <a:xfrm>
            <a:off x="609956" y="2738056"/>
            <a:ext cx="1679721"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Technical diagrams</a:t>
            </a:r>
          </a:p>
        </p:txBody>
      </p:sp>
      <p:pic>
        <p:nvPicPr>
          <p:cNvPr id="39" name="Picture 3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38549" y="1139648"/>
            <a:ext cx="8127201" cy="4578704"/>
          </a:xfrm>
          <a:prstGeom prst="rect">
            <a:avLst/>
          </a:prstGeom>
          <a:effectLst>
            <a:outerShdw blurRad="1016000" sx="95000" sy="95000" algn="ctr" rotWithShape="0">
              <a:prstClr val="black">
                <a:alpha val="40000"/>
              </a:prstClr>
            </a:outerShdw>
          </a:effectLst>
        </p:spPr>
      </p:pic>
      <p:sp>
        <p:nvSpPr>
          <p:cNvPr id="38" name="TextBox 37"/>
          <p:cNvSpPr txBox="1"/>
          <p:nvPr/>
        </p:nvSpPr>
        <p:spPr>
          <a:xfrm>
            <a:off x="457039" y="2990248"/>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Icon Library</a:t>
            </a:r>
          </a:p>
        </p:txBody>
      </p:sp>
      <p:sp>
        <p:nvSpPr>
          <p:cNvPr id="40" name="TextBox 39"/>
          <p:cNvSpPr txBox="1"/>
          <p:nvPr/>
        </p:nvSpPr>
        <p:spPr>
          <a:xfrm>
            <a:off x="456777" y="3249638"/>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Templates</a:t>
            </a:r>
          </a:p>
        </p:txBody>
      </p:sp>
    </p:spTree>
    <p:extLst>
      <p:ext uri="{BB962C8B-B14F-4D97-AF65-F5344CB8AC3E}">
        <p14:creationId xmlns:p14="http://schemas.microsoft.com/office/powerpoint/2010/main" val="335697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57041" y="6470778"/>
            <a:ext cx="739299" cy="116532"/>
            <a:chOff x="-84138" y="5622925"/>
            <a:chExt cx="4330701" cy="682626"/>
          </a:xfrm>
          <a:solidFill>
            <a:schemeClr val="tx1"/>
          </a:solidFill>
        </p:grpSpPr>
        <p:sp>
          <p:nvSpPr>
            <p:cNvPr id="25"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p:cNvGrpSpPr/>
          <p:nvPr/>
        </p:nvGrpSpPr>
        <p:grpSpPr>
          <a:xfrm>
            <a:off x="457041" y="6470778"/>
            <a:ext cx="739299" cy="116532"/>
            <a:chOff x="-84138" y="5622925"/>
            <a:chExt cx="4330701" cy="682626"/>
          </a:xfrm>
          <a:solidFill>
            <a:schemeClr val="tx1"/>
          </a:solidFill>
        </p:grpSpPr>
        <p:sp>
          <p:nvSpPr>
            <p:cNvPr id="5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p:cNvGrpSpPr/>
          <p:nvPr/>
        </p:nvGrpSpPr>
        <p:grpSpPr>
          <a:xfrm>
            <a:off x="457041" y="6470778"/>
            <a:ext cx="739299" cy="116532"/>
            <a:chOff x="-84138" y="5622925"/>
            <a:chExt cx="4330701" cy="682626"/>
          </a:xfrm>
          <a:solidFill>
            <a:schemeClr val="tx1"/>
          </a:solidFill>
        </p:grpSpPr>
        <p:sp>
          <p:nvSpPr>
            <p:cNvPr id="64"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1" name="TextBox 70"/>
          <p:cNvSpPr txBox="1"/>
          <p:nvPr/>
        </p:nvSpPr>
        <p:spPr>
          <a:xfrm>
            <a:off x="457041" y="120698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Approach</a:t>
            </a:r>
          </a:p>
        </p:txBody>
      </p:sp>
      <p:sp>
        <p:nvSpPr>
          <p:cNvPr id="72" name="TextBox 71"/>
          <p:cNvSpPr txBox="1"/>
          <p:nvPr/>
        </p:nvSpPr>
        <p:spPr>
          <a:xfrm>
            <a:off x="457041" y="144320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Color</a:t>
            </a:r>
          </a:p>
        </p:txBody>
      </p:sp>
      <p:sp>
        <p:nvSpPr>
          <p:cNvPr id="73" name="TextBox 72"/>
          <p:cNvSpPr txBox="1"/>
          <p:nvPr/>
        </p:nvSpPr>
        <p:spPr>
          <a:xfrm>
            <a:off x="457040" y="1696948"/>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Type</a:t>
            </a:r>
          </a:p>
        </p:txBody>
      </p:sp>
      <p:sp>
        <p:nvSpPr>
          <p:cNvPr id="74" name="TextBox 73"/>
          <p:cNvSpPr txBox="1"/>
          <p:nvPr/>
        </p:nvSpPr>
        <p:spPr>
          <a:xfrm>
            <a:off x="457040" y="1950689"/>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Visuals</a:t>
            </a:r>
          </a:p>
        </p:txBody>
      </p:sp>
      <p:sp>
        <p:nvSpPr>
          <p:cNvPr id="75" name="TextBox 74"/>
          <p:cNvSpPr txBox="1"/>
          <p:nvPr/>
        </p:nvSpPr>
        <p:spPr>
          <a:xfrm>
            <a:off x="457039" y="2203045"/>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latin typeface="+mj-lt"/>
                <a:ea typeface="Calibri" charset="0"/>
                <a:cs typeface="Calibri" charset="0"/>
              </a:rPr>
              <a:t>Application</a:t>
            </a:r>
          </a:p>
        </p:txBody>
      </p:sp>
      <p:sp>
        <p:nvSpPr>
          <p:cNvPr id="76" name="TextBox 75"/>
          <p:cNvSpPr txBox="1"/>
          <p:nvPr/>
        </p:nvSpPr>
        <p:spPr>
          <a:xfrm>
            <a:off x="457041" y="330687"/>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ea typeface="Calibri" charset="0"/>
                <a:cs typeface="Calibri" charset="0"/>
              </a:rPr>
              <a:t>NSX Visual Identity</a:t>
            </a:r>
          </a:p>
        </p:txBody>
      </p:sp>
      <p:sp>
        <p:nvSpPr>
          <p:cNvPr id="80" name="TextBox 79"/>
          <p:cNvSpPr txBox="1"/>
          <p:nvPr/>
        </p:nvSpPr>
        <p:spPr>
          <a:xfrm>
            <a:off x="609956" y="2471575"/>
            <a:ext cx="1679721"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Features &amp; benefits</a:t>
            </a:r>
          </a:p>
        </p:txBody>
      </p:sp>
      <p:sp>
        <p:nvSpPr>
          <p:cNvPr id="81" name="Rectangle 80"/>
          <p:cNvSpPr/>
          <p:nvPr/>
        </p:nvSpPr>
        <p:spPr>
          <a:xfrm>
            <a:off x="460305" y="2738056"/>
            <a:ext cx="49284" cy="159446"/>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endParaRPr>
          </a:p>
        </p:txBody>
      </p:sp>
      <p:pic>
        <p:nvPicPr>
          <p:cNvPr id="82" name="Picture 81"/>
          <p:cNvPicPr>
            <a:picLocks noChangeAspect="1"/>
          </p:cNvPicPr>
          <p:nvPr/>
        </p:nvPicPr>
        <p:blipFill>
          <a:blip r:embed="rId2">
            <a:extLst>
              <a:ext uri="{28A0092B-C50C-407E-A947-70E740481C1C}">
                <a14:useLocalDpi xmlns:a14="http://schemas.microsoft.com/office/drawing/2010/main"/>
              </a:ext>
            </a:extLst>
          </a:blip>
          <a:stretch>
            <a:fillRect/>
          </a:stretch>
        </p:blipFill>
        <p:spPr>
          <a:xfrm rot="16200000">
            <a:off x="545806" y="2925779"/>
            <a:ext cx="4562475" cy="1006442"/>
          </a:xfrm>
          <a:prstGeom prst="rect">
            <a:avLst/>
          </a:prstGeom>
        </p:spPr>
      </p:pic>
      <p:sp>
        <p:nvSpPr>
          <p:cNvPr id="83" name="TextBox 82"/>
          <p:cNvSpPr txBox="1"/>
          <p:nvPr/>
        </p:nvSpPr>
        <p:spPr>
          <a:xfrm>
            <a:off x="609956" y="2738056"/>
            <a:ext cx="1679721" cy="166199"/>
          </a:xfrm>
          <a:prstGeom prst="rect">
            <a:avLst/>
          </a:prstGeom>
          <a:noFill/>
        </p:spPr>
        <p:txBody>
          <a:bodyPr wrap="square" lIns="0" tIns="0" rIns="0" bIns="0" rtlCol="0" anchor="ctr">
            <a:spAutoFit/>
          </a:bodyPr>
          <a:lstStyle/>
          <a:p>
            <a:pPr>
              <a:lnSpc>
                <a:spcPct val="90000"/>
              </a:lnSpc>
            </a:pPr>
            <a:r>
              <a:rPr lang="en-US" sz="1200" dirty="0">
                <a:solidFill>
                  <a:schemeClr val="accent1"/>
                </a:solidFill>
                <a:latin typeface="+mj-lt"/>
                <a:ea typeface="Calibri" charset="0"/>
                <a:cs typeface="Calibri" charset="0"/>
              </a:rPr>
              <a:t>Technical diagrams</a:t>
            </a:r>
          </a:p>
        </p:txBody>
      </p:sp>
      <p:pic>
        <p:nvPicPr>
          <p:cNvPr id="38" name="Picture 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38549" y="1147762"/>
            <a:ext cx="8110982" cy="4578704"/>
          </a:xfrm>
          <a:prstGeom prst="rect">
            <a:avLst/>
          </a:prstGeom>
          <a:effectLst>
            <a:outerShdw blurRad="1016000" sx="95000" sy="95000" algn="ctr" rotWithShape="0">
              <a:prstClr val="black">
                <a:alpha val="40000"/>
              </a:prstClr>
            </a:outerShdw>
          </a:effectLst>
        </p:spPr>
      </p:pic>
      <p:sp>
        <p:nvSpPr>
          <p:cNvPr id="39" name="TextBox 38"/>
          <p:cNvSpPr txBox="1"/>
          <p:nvPr/>
        </p:nvSpPr>
        <p:spPr>
          <a:xfrm>
            <a:off x="457039" y="2990248"/>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Icon Library</a:t>
            </a:r>
          </a:p>
        </p:txBody>
      </p:sp>
      <p:sp>
        <p:nvSpPr>
          <p:cNvPr id="40" name="TextBox 39"/>
          <p:cNvSpPr txBox="1"/>
          <p:nvPr/>
        </p:nvSpPr>
        <p:spPr>
          <a:xfrm>
            <a:off x="456777" y="3249638"/>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Templates</a:t>
            </a:r>
          </a:p>
        </p:txBody>
      </p:sp>
    </p:spTree>
    <p:extLst>
      <p:ext uri="{BB962C8B-B14F-4D97-AF65-F5344CB8AC3E}">
        <p14:creationId xmlns:p14="http://schemas.microsoft.com/office/powerpoint/2010/main" val="178532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57041" y="6470778"/>
            <a:ext cx="739299" cy="116532"/>
            <a:chOff x="-84138" y="5622925"/>
            <a:chExt cx="4330701" cy="682626"/>
          </a:xfrm>
          <a:solidFill>
            <a:schemeClr val="tx1"/>
          </a:solidFill>
        </p:grpSpPr>
        <p:sp>
          <p:nvSpPr>
            <p:cNvPr id="25"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p:cNvGrpSpPr/>
          <p:nvPr/>
        </p:nvGrpSpPr>
        <p:grpSpPr>
          <a:xfrm>
            <a:off x="457041" y="6470778"/>
            <a:ext cx="739299" cy="116532"/>
            <a:chOff x="-84138" y="5622925"/>
            <a:chExt cx="4330701" cy="682626"/>
          </a:xfrm>
          <a:solidFill>
            <a:schemeClr val="tx1"/>
          </a:solidFill>
        </p:grpSpPr>
        <p:sp>
          <p:nvSpPr>
            <p:cNvPr id="5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p:cNvGrpSpPr/>
          <p:nvPr/>
        </p:nvGrpSpPr>
        <p:grpSpPr>
          <a:xfrm>
            <a:off x="457041" y="6470778"/>
            <a:ext cx="739299" cy="116532"/>
            <a:chOff x="-84138" y="5622925"/>
            <a:chExt cx="4330701" cy="682626"/>
          </a:xfrm>
          <a:solidFill>
            <a:schemeClr val="tx1"/>
          </a:solidFill>
        </p:grpSpPr>
        <p:sp>
          <p:nvSpPr>
            <p:cNvPr id="64"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1" name="TextBox 70"/>
          <p:cNvSpPr txBox="1"/>
          <p:nvPr/>
        </p:nvSpPr>
        <p:spPr>
          <a:xfrm>
            <a:off x="457041" y="120698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Approach</a:t>
            </a:r>
          </a:p>
        </p:txBody>
      </p:sp>
      <p:sp>
        <p:nvSpPr>
          <p:cNvPr id="72" name="TextBox 71"/>
          <p:cNvSpPr txBox="1"/>
          <p:nvPr/>
        </p:nvSpPr>
        <p:spPr>
          <a:xfrm>
            <a:off x="457041" y="144320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Color</a:t>
            </a:r>
          </a:p>
        </p:txBody>
      </p:sp>
      <p:sp>
        <p:nvSpPr>
          <p:cNvPr id="73" name="TextBox 72"/>
          <p:cNvSpPr txBox="1"/>
          <p:nvPr/>
        </p:nvSpPr>
        <p:spPr>
          <a:xfrm>
            <a:off x="457040" y="1696948"/>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Type</a:t>
            </a:r>
          </a:p>
        </p:txBody>
      </p:sp>
      <p:sp>
        <p:nvSpPr>
          <p:cNvPr id="74" name="TextBox 73"/>
          <p:cNvSpPr txBox="1"/>
          <p:nvPr/>
        </p:nvSpPr>
        <p:spPr>
          <a:xfrm>
            <a:off x="457040" y="1950689"/>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Visuals</a:t>
            </a:r>
          </a:p>
        </p:txBody>
      </p:sp>
      <p:sp>
        <p:nvSpPr>
          <p:cNvPr id="75" name="TextBox 74"/>
          <p:cNvSpPr txBox="1"/>
          <p:nvPr/>
        </p:nvSpPr>
        <p:spPr>
          <a:xfrm>
            <a:off x="457039" y="2203045"/>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latin typeface="+mj-lt"/>
                <a:ea typeface="Calibri" charset="0"/>
                <a:cs typeface="Calibri" charset="0"/>
              </a:rPr>
              <a:t>Application</a:t>
            </a:r>
          </a:p>
        </p:txBody>
      </p:sp>
      <p:sp>
        <p:nvSpPr>
          <p:cNvPr id="76" name="TextBox 75"/>
          <p:cNvSpPr txBox="1"/>
          <p:nvPr/>
        </p:nvSpPr>
        <p:spPr>
          <a:xfrm>
            <a:off x="457041" y="330687"/>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ea typeface="Calibri" charset="0"/>
                <a:cs typeface="Calibri" charset="0"/>
              </a:rPr>
              <a:t>NSX Visual Identity</a:t>
            </a:r>
          </a:p>
        </p:txBody>
      </p:sp>
      <p:sp>
        <p:nvSpPr>
          <p:cNvPr id="80" name="TextBox 79"/>
          <p:cNvSpPr txBox="1"/>
          <p:nvPr/>
        </p:nvSpPr>
        <p:spPr>
          <a:xfrm>
            <a:off x="609956" y="2471575"/>
            <a:ext cx="1679721"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Features &amp; benefits</a:t>
            </a:r>
          </a:p>
        </p:txBody>
      </p:sp>
      <p:sp>
        <p:nvSpPr>
          <p:cNvPr id="81" name="Rectangle 80"/>
          <p:cNvSpPr/>
          <p:nvPr/>
        </p:nvSpPr>
        <p:spPr>
          <a:xfrm>
            <a:off x="460305" y="2738056"/>
            <a:ext cx="49284" cy="159446"/>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endParaRPr>
          </a:p>
        </p:txBody>
      </p:sp>
      <p:pic>
        <p:nvPicPr>
          <p:cNvPr id="82" name="Picture 81"/>
          <p:cNvPicPr>
            <a:picLocks noChangeAspect="1"/>
          </p:cNvPicPr>
          <p:nvPr/>
        </p:nvPicPr>
        <p:blipFill>
          <a:blip r:embed="rId2">
            <a:extLst>
              <a:ext uri="{28A0092B-C50C-407E-A947-70E740481C1C}">
                <a14:useLocalDpi xmlns:a14="http://schemas.microsoft.com/office/drawing/2010/main"/>
              </a:ext>
            </a:extLst>
          </a:blip>
          <a:stretch>
            <a:fillRect/>
          </a:stretch>
        </p:blipFill>
        <p:spPr>
          <a:xfrm rot="16200000">
            <a:off x="545806" y="2925779"/>
            <a:ext cx="4562475" cy="1006442"/>
          </a:xfrm>
          <a:prstGeom prst="rect">
            <a:avLst/>
          </a:prstGeom>
        </p:spPr>
      </p:pic>
      <p:sp>
        <p:nvSpPr>
          <p:cNvPr id="83" name="TextBox 82"/>
          <p:cNvSpPr txBox="1"/>
          <p:nvPr/>
        </p:nvSpPr>
        <p:spPr>
          <a:xfrm>
            <a:off x="609956" y="2738056"/>
            <a:ext cx="1679721" cy="166199"/>
          </a:xfrm>
          <a:prstGeom prst="rect">
            <a:avLst/>
          </a:prstGeom>
          <a:noFill/>
        </p:spPr>
        <p:txBody>
          <a:bodyPr wrap="square" lIns="0" tIns="0" rIns="0" bIns="0" rtlCol="0" anchor="ctr">
            <a:spAutoFit/>
          </a:bodyPr>
          <a:lstStyle/>
          <a:p>
            <a:pPr>
              <a:lnSpc>
                <a:spcPct val="90000"/>
              </a:lnSpc>
            </a:pPr>
            <a:r>
              <a:rPr lang="en-US" sz="1200" dirty="0">
                <a:solidFill>
                  <a:schemeClr val="accent1"/>
                </a:solidFill>
                <a:latin typeface="+mj-lt"/>
                <a:ea typeface="Calibri" charset="0"/>
                <a:cs typeface="Calibri" charset="0"/>
              </a:rPr>
              <a:t>Technical diagrams</a:t>
            </a:r>
          </a:p>
        </p:txBody>
      </p:sp>
      <p:pic>
        <p:nvPicPr>
          <p:cNvPr id="40" name="Picture 3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38549" y="1147762"/>
            <a:ext cx="8120452" cy="4578704"/>
          </a:xfrm>
          <a:prstGeom prst="rect">
            <a:avLst/>
          </a:prstGeom>
          <a:effectLst>
            <a:outerShdw blurRad="1016000" sx="95000" sy="95000" algn="ctr" rotWithShape="0">
              <a:prstClr val="black">
                <a:alpha val="40000"/>
              </a:prstClr>
            </a:outerShdw>
          </a:effectLst>
        </p:spPr>
      </p:pic>
      <p:sp>
        <p:nvSpPr>
          <p:cNvPr id="38" name="TextBox 37"/>
          <p:cNvSpPr txBox="1"/>
          <p:nvPr/>
        </p:nvSpPr>
        <p:spPr>
          <a:xfrm>
            <a:off x="457039" y="2990248"/>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Icon Library</a:t>
            </a:r>
          </a:p>
        </p:txBody>
      </p:sp>
      <p:sp>
        <p:nvSpPr>
          <p:cNvPr id="39" name="TextBox 38"/>
          <p:cNvSpPr txBox="1"/>
          <p:nvPr/>
        </p:nvSpPr>
        <p:spPr>
          <a:xfrm>
            <a:off x="456777" y="3249638"/>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Templates</a:t>
            </a:r>
          </a:p>
        </p:txBody>
      </p:sp>
    </p:spTree>
    <p:extLst>
      <p:ext uri="{BB962C8B-B14F-4D97-AF65-F5344CB8AC3E}">
        <p14:creationId xmlns:p14="http://schemas.microsoft.com/office/powerpoint/2010/main" val="67079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57041" y="6470778"/>
            <a:ext cx="739299" cy="116532"/>
            <a:chOff x="-84138" y="5622925"/>
            <a:chExt cx="4330701" cy="682626"/>
          </a:xfrm>
          <a:solidFill>
            <a:schemeClr val="tx1"/>
          </a:solidFill>
        </p:grpSpPr>
        <p:sp>
          <p:nvSpPr>
            <p:cNvPr id="25"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p:cNvGrpSpPr/>
          <p:nvPr/>
        </p:nvGrpSpPr>
        <p:grpSpPr>
          <a:xfrm>
            <a:off x="457041" y="6470778"/>
            <a:ext cx="739299" cy="116532"/>
            <a:chOff x="-84138" y="5622925"/>
            <a:chExt cx="4330701" cy="682626"/>
          </a:xfrm>
          <a:solidFill>
            <a:schemeClr val="tx1"/>
          </a:solidFill>
        </p:grpSpPr>
        <p:sp>
          <p:nvSpPr>
            <p:cNvPr id="5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p:cNvGrpSpPr/>
          <p:nvPr/>
        </p:nvGrpSpPr>
        <p:grpSpPr>
          <a:xfrm>
            <a:off x="457041" y="6470778"/>
            <a:ext cx="739299" cy="116532"/>
            <a:chOff x="-84138" y="5622925"/>
            <a:chExt cx="4330701" cy="682626"/>
          </a:xfrm>
          <a:solidFill>
            <a:schemeClr val="tx1"/>
          </a:solidFill>
        </p:grpSpPr>
        <p:sp>
          <p:nvSpPr>
            <p:cNvPr id="64"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1" name="TextBox 70"/>
          <p:cNvSpPr txBox="1"/>
          <p:nvPr/>
        </p:nvSpPr>
        <p:spPr>
          <a:xfrm>
            <a:off x="457041" y="120698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Approach</a:t>
            </a:r>
          </a:p>
        </p:txBody>
      </p:sp>
      <p:sp>
        <p:nvSpPr>
          <p:cNvPr id="72" name="TextBox 71"/>
          <p:cNvSpPr txBox="1"/>
          <p:nvPr/>
        </p:nvSpPr>
        <p:spPr>
          <a:xfrm>
            <a:off x="457041" y="144320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Color</a:t>
            </a:r>
          </a:p>
        </p:txBody>
      </p:sp>
      <p:sp>
        <p:nvSpPr>
          <p:cNvPr id="73" name="TextBox 72"/>
          <p:cNvSpPr txBox="1"/>
          <p:nvPr/>
        </p:nvSpPr>
        <p:spPr>
          <a:xfrm>
            <a:off x="457040" y="1696948"/>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Type</a:t>
            </a:r>
          </a:p>
        </p:txBody>
      </p:sp>
      <p:sp>
        <p:nvSpPr>
          <p:cNvPr id="74" name="TextBox 73"/>
          <p:cNvSpPr txBox="1"/>
          <p:nvPr/>
        </p:nvSpPr>
        <p:spPr>
          <a:xfrm>
            <a:off x="457040" y="1950689"/>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Visuals</a:t>
            </a:r>
          </a:p>
        </p:txBody>
      </p:sp>
      <p:sp>
        <p:nvSpPr>
          <p:cNvPr id="75" name="TextBox 74"/>
          <p:cNvSpPr txBox="1"/>
          <p:nvPr/>
        </p:nvSpPr>
        <p:spPr>
          <a:xfrm>
            <a:off x="457039" y="2203045"/>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latin typeface="+mj-lt"/>
                <a:ea typeface="Calibri" charset="0"/>
                <a:cs typeface="Calibri" charset="0"/>
              </a:rPr>
              <a:t>Application</a:t>
            </a:r>
          </a:p>
        </p:txBody>
      </p:sp>
      <p:sp>
        <p:nvSpPr>
          <p:cNvPr id="76" name="TextBox 75"/>
          <p:cNvSpPr txBox="1"/>
          <p:nvPr/>
        </p:nvSpPr>
        <p:spPr>
          <a:xfrm>
            <a:off x="457041" y="330687"/>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ea typeface="Calibri" charset="0"/>
                <a:cs typeface="Calibri" charset="0"/>
              </a:rPr>
              <a:t>NSX Visual Identity</a:t>
            </a:r>
          </a:p>
        </p:txBody>
      </p:sp>
      <p:sp>
        <p:nvSpPr>
          <p:cNvPr id="80" name="TextBox 79"/>
          <p:cNvSpPr txBox="1"/>
          <p:nvPr/>
        </p:nvSpPr>
        <p:spPr>
          <a:xfrm>
            <a:off x="609956" y="2471575"/>
            <a:ext cx="1679721"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Features &amp; benefits</a:t>
            </a:r>
          </a:p>
        </p:txBody>
      </p:sp>
      <p:sp>
        <p:nvSpPr>
          <p:cNvPr id="81" name="Rectangle 80"/>
          <p:cNvSpPr/>
          <p:nvPr/>
        </p:nvSpPr>
        <p:spPr>
          <a:xfrm>
            <a:off x="460305" y="2738056"/>
            <a:ext cx="49284" cy="159446"/>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endParaRPr>
          </a:p>
        </p:txBody>
      </p:sp>
      <p:pic>
        <p:nvPicPr>
          <p:cNvPr id="82" name="Picture 81"/>
          <p:cNvPicPr>
            <a:picLocks noChangeAspect="1"/>
          </p:cNvPicPr>
          <p:nvPr/>
        </p:nvPicPr>
        <p:blipFill>
          <a:blip r:embed="rId2">
            <a:extLst>
              <a:ext uri="{28A0092B-C50C-407E-A947-70E740481C1C}">
                <a14:useLocalDpi xmlns:a14="http://schemas.microsoft.com/office/drawing/2010/main"/>
              </a:ext>
            </a:extLst>
          </a:blip>
          <a:stretch>
            <a:fillRect/>
          </a:stretch>
        </p:blipFill>
        <p:spPr>
          <a:xfrm rot="16200000">
            <a:off x="545806" y="2925779"/>
            <a:ext cx="4562475" cy="1006442"/>
          </a:xfrm>
          <a:prstGeom prst="rect">
            <a:avLst/>
          </a:prstGeom>
        </p:spPr>
      </p:pic>
      <p:sp>
        <p:nvSpPr>
          <p:cNvPr id="83" name="TextBox 82"/>
          <p:cNvSpPr txBox="1"/>
          <p:nvPr/>
        </p:nvSpPr>
        <p:spPr>
          <a:xfrm>
            <a:off x="609956" y="2738056"/>
            <a:ext cx="1679721" cy="166199"/>
          </a:xfrm>
          <a:prstGeom prst="rect">
            <a:avLst/>
          </a:prstGeom>
          <a:noFill/>
        </p:spPr>
        <p:txBody>
          <a:bodyPr wrap="square" lIns="0" tIns="0" rIns="0" bIns="0" rtlCol="0" anchor="ctr">
            <a:spAutoFit/>
          </a:bodyPr>
          <a:lstStyle/>
          <a:p>
            <a:pPr>
              <a:lnSpc>
                <a:spcPct val="90000"/>
              </a:lnSpc>
            </a:pPr>
            <a:r>
              <a:rPr lang="en-US" sz="1200" dirty="0">
                <a:solidFill>
                  <a:schemeClr val="accent1"/>
                </a:solidFill>
                <a:latin typeface="+mj-lt"/>
                <a:ea typeface="Calibri" charset="0"/>
                <a:cs typeface="Calibri" charset="0"/>
              </a:rPr>
              <a:t>Technical diagrams</a:t>
            </a:r>
          </a:p>
        </p:txBody>
      </p:sp>
      <p:pic>
        <p:nvPicPr>
          <p:cNvPr id="38" name="Picture 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36961" y="1139648"/>
            <a:ext cx="8108416" cy="4578704"/>
          </a:xfrm>
          <a:prstGeom prst="rect">
            <a:avLst/>
          </a:prstGeom>
          <a:effectLst>
            <a:outerShdw blurRad="1016000" sx="95000" sy="95000" algn="ctr" rotWithShape="0">
              <a:prstClr val="black">
                <a:alpha val="40000"/>
              </a:prstClr>
            </a:outerShdw>
          </a:effectLst>
        </p:spPr>
      </p:pic>
      <p:sp>
        <p:nvSpPr>
          <p:cNvPr id="39" name="TextBox 38"/>
          <p:cNvSpPr txBox="1"/>
          <p:nvPr/>
        </p:nvSpPr>
        <p:spPr>
          <a:xfrm>
            <a:off x="457039" y="2990248"/>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Icon Library</a:t>
            </a:r>
          </a:p>
        </p:txBody>
      </p:sp>
      <p:sp>
        <p:nvSpPr>
          <p:cNvPr id="40" name="TextBox 39"/>
          <p:cNvSpPr txBox="1"/>
          <p:nvPr/>
        </p:nvSpPr>
        <p:spPr>
          <a:xfrm>
            <a:off x="456777" y="3249638"/>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Templates</a:t>
            </a:r>
          </a:p>
        </p:txBody>
      </p:sp>
    </p:spTree>
    <p:extLst>
      <p:ext uri="{BB962C8B-B14F-4D97-AF65-F5344CB8AC3E}">
        <p14:creationId xmlns:p14="http://schemas.microsoft.com/office/powerpoint/2010/main" val="282301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57041" y="6470778"/>
            <a:ext cx="739299" cy="116532"/>
            <a:chOff x="-84138" y="5622925"/>
            <a:chExt cx="4330701" cy="682626"/>
          </a:xfrm>
          <a:solidFill>
            <a:schemeClr val="tx1"/>
          </a:solidFill>
        </p:grpSpPr>
        <p:sp>
          <p:nvSpPr>
            <p:cNvPr id="25"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p:cNvGrpSpPr/>
          <p:nvPr/>
        </p:nvGrpSpPr>
        <p:grpSpPr>
          <a:xfrm>
            <a:off x="457041" y="6470778"/>
            <a:ext cx="739299" cy="116532"/>
            <a:chOff x="-84138" y="5622925"/>
            <a:chExt cx="4330701" cy="682626"/>
          </a:xfrm>
          <a:solidFill>
            <a:schemeClr val="tx1"/>
          </a:solidFill>
        </p:grpSpPr>
        <p:sp>
          <p:nvSpPr>
            <p:cNvPr id="5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p:cNvGrpSpPr/>
          <p:nvPr/>
        </p:nvGrpSpPr>
        <p:grpSpPr>
          <a:xfrm>
            <a:off x="457041" y="6470778"/>
            <a:ext cx="739299" cy="116532"/>
            <a:chOff x="-84138" y="5622925"/>
            <a:chExt cx="4330701" cy="682626"/>
          </a:xfrm>
          <a:solidFill>
            <a:schemeClr val="tx1"/>
          </a:solidFill>
        </p:grpSpPr>
        <p:sp>
          <p:nvSpPr>
            <p:cNvPr id="64"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1" name="TextBox 70"/>
          <p:cNvSpPr txBox="1"/>
          <p:nvPr/>
        </p:nvSpPr>
        <p:spPr>
          <a:xfrm>
            <a:off x="457041" y="120698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Approach</a:t>
            </a:r>
          </a:p>
        </p:txBody>
      </p:sp>
      <p:sp>
        <p:nvSpPr>
          <p:cNvPr id="72" name="TextBox 71"/>
          <p:cNvSpPr txBox="1"/>
          <p:nvPr/>
        </p:nvSpPr>
        <p:spPr>
          <a:xfrm>
            <a:off x="457041" y="144320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Color</a:t>
            </a:r>
          </a:p>
        </p:txBody>
      </p:sp>
      <p:sp>
        <p:nvSpPr>
          <p:cNvPr id="73" name="TextBox 72"/>
          <p:cNvSpPr txBox="1"/>
          <p:nvPr/>
        </p:nvSpPr>
        <p:spPr>
          <a:xfrm>
            <a:off x="457040" y="1696948"/>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Type</a:t>
            </a:r>
          </a:p>
        </p:txBody>
      </p:sp>
      <p:sp>
        <p:nvSpPr>
          <p:cNvPr id="74" name="TextBox 73"/>
          <p:cNvSpPr txBox="1"/>
          <p:nvPr/>
        </p:nvSpPr>
        <p:spPr>
          <a:xfrm>
            <a:off x="457040" y="1950689"/>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Visuals</a:t>
            </a:r>
          </a:p>
        </p:txBody>
      </p:sp>
      <p:sp>
        <p:nvSpPr>
          <p:cNvPr id="75" name="TextBox 74"/>
          <p:cNvSpPr txBox="1"/>
          <p:nvPr/>
        </p:nvSpPr>
        <p:spPr>
          <a:xfrm>
            <a:off x="457039" y="2203045"/>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Application</a:t>
            </a:r>
          </a:p>
        </p:txBody>
      </p:sp>
      <p:sp>
        <p:nvSpPr>
          <p:cNvPr id="76" name="TextBox 75"/>
          <p:cNvSpPr txBox="1"/>
          <p:nvPr/>
        </p:nvSpPr>
        <p:spPr>
          <a:xfrm>
            <a:off x="457041" y="330687"/>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ea typeface="Calibri" charset="0"/>
                <a:cs typeface="Calibri" charset="0"/>
              </a:rPr>
              <a:t>NSX Visual Identity</a:t>
            </a:r>
          </a:p>
        </p:txBody>
      </p:sp>
      <p:sp>
        <p:nvSpPr>
          <p:cNvPr id="81" name="Rectangle 80"/>
          <p:cNvSpPr/>
          <p:nvPr/>
        </p:nvSpPr>
        <p:spPr>
          <a:xfrm>
            <a:off x="460305" y="2453552"/>
            <a:ext cx="49284" cy="159446"/>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endParaRPr>
          </a:p>
        </p:txBody>
      </p:sp>
      <p:pic>
        <p:nvPicPr>
          <p:cNvPr id="82" name="Picture 81"/>
          <p:cNvPicPr>
            <a:picLocks noChangeAspect="1"/>
          </p:cNvPicPr>
          <p:nvPr/>
        </p:nvPicPr>
        <p:blipFill>
          <a:blip r:embed="rId2">
            <a:extLst>
              <a:ext uri="{28A0092B-C50C-407E-A947-70E740481C1C}">
                <a14:useLocalDpi xmlns:a14="http://schemas.microsoft.com/office/drawing/2010/main"/>
              </a:ext>
            </a:extLst>
          </a:blip>
          <a:stretch>
            <a:fillRect/>
          </a:stretch>
        </p:blipFill>
        <p:spPr>
          <a:xfrm rot="16200000">
            <a:off x="545806" y="2925779"/>
            <a:ext cx="4562475" cy="1006442"/>
          </a:xfrm>
          <a:prstGeom prst="rect">
            <a:avLst/>
          </a:prstGeom>
        </p:spPr>
      </p:pic>
      <p:sp>
        <p:nvSpPr>
          <p:cNvPr id="83" name="TextBox 82"/>
          <p:cNvSpPr txBox="1"/>
          <p:nvPr/>
        </p:nvSpPr>
        <p:spPr>
          <a:xfrm>
            <a:off x="609956" y="2453552"/>
            <a:ext cx="1679721" cy="166199"/>
          </a:xfrm>
          <a:prstGeom prst="rect">
            <a:avLst/>
          </a:prstGeom>
          <a:noFill/>
        </p:spPr>
        <p:txBody>
          <a:bodyPr wrap="square" lIns="0" tIns="0" rIns="0" bIns="0" rtlCol="0" anchor="ctr">
            <a:spAutoFit/>
          </a:bodyPr>
          <a:lstStyle/>
          <a:p>
            <a:pPr>
              <a:lnSpc>
                <a:spcPct val="90000"/>
              </a:lnSpc>
            </a:pPr>
            <a:r>
              <a:rPr lang="en-US" sz="1200" dirty="0">
                <a:solidFill>
                  <a:schemeClr val="accent1"/>
                </a:solidFill>
                <a:latin typeface="+mj-lt"/>
                <a:ea typeface="Calibri" charset="0"/>
                <a:cs typeface="Calibri" charset="0"/>
              </a:rPr>
              <a:t>Icon Library</a:t>
            </a:r>
          </a:p>
        </p:txBody>
      </p:sp>
      <p:sp>
        <p:nvSpPr>
          <p:cNvPr id="183" name="Content Placeholder 3"/>
          <p:cNvSpPr txBox="1">
            <a:spLocks/>
          </p:cNvSpPr>
          <p:nvPr/>
        </p:nvSpPr>
        <p:spPr>
          <a:xfrm>
            <a:off x="3236712" y="1171194"/>
            <a:ext cx="6138658" cy="16681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i="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accent2">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accent2">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accent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000"/>
              </a:lnSpc>
            </a:pPr>
            <a:r>
              <a:rPr lang="en-US" sz="1300" b="1" dirty="0">
                <a:solidFill>
                  <a:schemeClr val="accent1"/>
                </a:solidFill>
              </a:rPr>
              <a:t>Toolkit:</a:t>
            </a:r>
          </a:p>
          <a:p>
            <a:pPr>
              <a:lnSpc>
                <a:spcPct val="114000"/>
              </a:lnSpc>
            </a:pPr>
            <a:r>
              <a:rPr lang="en-US" sz="1300" dirty="0">
                <a:solidFill>
                  <a:schemeClr val="tx1"/>
                </a:solidFill>
              </a:rPr>
              <a:t>The following slides are a collection of various </a:t>
            </a:r>
            <a:r>
              <a:rPr lang="en-US" sz="1300" i="1" dirty="0">
                <a:solidFill>
                  <a:schemeClr val="tx1"/>
                </a:solidFill>
              </a:rPr>
              <a:t>features &amp; benefits</a:t>
            </a:r>
            <a:r>
              <a:rPr lang="en-US" sz="1300" dirty="0">
                <a:solidFill>
                  <a:schemeClr val="tx1"/>
                </a:solidFill>
              </a:rPr>
              <a:t> and </a:t>
            </a:r>
            <a:r>
              <a:rPr lang="en-US" sz="1300" i="1" dirty="0">
                <a:solidFill>
                  <a:schemeClr val="tx1"/>
                </a:solidFill>
              </a:rPr>
              <a:t>technical diagram</a:t>
            </a:r>
            <a:r>
              <a:rPr lang="en-US" sz="1300" dirty="0">
                <a:solidFill>
                  <a:schemeClr val="tx1"/>
                </a:solidFill>
              </a:rPr>
              <a:t> icons for your use. Please reference the visuals tab (slides 5-6) on when and how to use this icon set.</a:t>
            </a:r>
            <a:endParaRPr lang="en-US" sz="1300" b="1" dirty="0">
              <a:solidFill>
                <a:schemeClr val="tx1"/>
              </a:solidFill>
            </a:endParaRPr>
          </a:p>
          <a:p>
            <a:pPr>
              <a:lnSpc>
                <a:spcPct val="114000"/>
              </a:lnSpc>
            </a:pPr>
            <a:endParaRPr lang="en-US" sz="1300" dirty="0">
              <a:solidFill>
                <a:schemeClr val="tx1"/>
              </a:solidFill>
            </a:endParaRPr>
          </a:p>
        </p:txBody>
      </p:sp>
      <p:sp>
        <p:nvSpPr>
          <p:cNvPr id="252" name="Title 1"/>
          <p:cNvSpPr>
            <a:spLocks noGrp="1"/>
          </p:cNvSpPr>
          <p:nvPr>
            <p:ph type="title"/>
          </p:nvPr>
        </p:nvSpPr>
        <p:spPr>
          <a:xfrm>
            <a:off x="3656012" y="3254375"/>
            <a:ext cx="6574147" cy="812800"/>
          </a:xfrm>
        </p:spPr>
        <p:txBody>
          <a:bodyPr/>
          <a:lstStyle/>
          <a:p>
            <a:r>
              <a:rPr lang="en-US" dirty="0">
                <a:solidFill>
                  <a:schemeClr val="accent1"/>
                </a:solidFill>
              </a:rPr>
              <a:t>Features &amp; benefits icons</a:t>
            </a:r>
          </a:p>
        </p:txBody>
      </p:sp>
      <p:sp>
        <p:nvSpPr>
          <p:cNvPr id="253" name="Title 1"/>
          <p:cNvSpPr txBox="1">
            <a:spLocks/>
          </p:cNvSpPr>
          <p:nvPr/>
        </p:nvSpPr>
        <p:spPr>
          <a:xfrm>
            <a:off x="3656012" y="3893781"/>
            <a:ext cx="6574147" cy="8128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lang="en-US" sz="3600" b="0" kern="1200">
                <a:solidFill>
                  <a:schemeClr val="accent3"/>
                </a:solidFill>
                <a:latin typeface="+mj-lt"/>
                <a:ea typeface="+mj-ea"/>
                <a:cs typeface="+mj-cs"/>
              </a:defRPr>
            </a:lvl1pPr>
          </a:lstStyle>
          <a:p>
            <a:r>
              <a:rPr lang="en-US" dirty="0">
                <a:solidFill>
                  <a:schemeClr val="bg2"/>
                </a:solidFill>
              </a:rPr>
              <a:t>Technical icons</a:t>
            </a:r>
          </a:p>
        </p:txBody>
      </p:sp>
      <p:sp>
        <p:nvSpPr>
          <p:cNvPr id="254" name="Rectangle 253"/>
          <p:cNvSpPr/>
          <p:nvPr/>
        </p:nvSpPr>
        <p:spPr>
          <a:xfrm>
            <a:off x="3330265" y="3254375"/>
            <a:ext cx="98735" cy="421375"/>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endParaRPr>
          </a:p>
        </p:txBody>
      </p:sp>
      <p:sp>
        <p:nvSpPr>
          <p:cNvPr id="40" name="TextBox 39"/>
          <p:cNvSpPr txBox="1"/>
          <p:nvPr/>
        </p:nvSpPr>
        <p:spPr>
          <a:xfrm>
            <a:off x="456777" y="2706214"/>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Templates</a:t>
            </a:r>
          </a:p>
        </p:txBody>
      </p:sp>
    </p:spTree>
    <p:extLst>
      <p:ext uri="{BB962C8B-B14F-4D97-AF65-F5344CB8AC3E}">
        <p14:creationId xmlns:p14="http://schemas.microsoft.com/office/powerpoint/2010/main" val="165414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149"/>
          <p:cNvGrpSpPr>
            <a:grpSpLocks noChangeAspect="1"/>
          </p:cNvGrpSpPr>
          <p:nvPr/>
        </p:nvGrpSpPr>
        <p:grpSpPr>
          <a:xfrm>
            <a:off x="4583440" y="712953"/>
            <a:ext cx="955675" cy="685801"/>
            <a:chOff x="2595563" y="2568575"/>
            <a:chExt cx="955675" cy="685801"/>
          </a:xfrm>
        </p:grpSpPr>
        <p:sp>
          <p:nvSpPr>
            <p:cNvPr id="151" name="Freeform 328"/>
            <p:cNvSpPr>
              <a:spLocks/>
            </p:cNvSpPr>
            <p:nvPr/>
          </p:nvSpPr>
          <p:spPr bwMode="auto">
            <a:xfrm>
              <a:off x="2595563" y="2568575"/>
              <a:ext cx="955675" cy="685800"/>
            </a:xfrm>
            <a:custGeom>
              <a:avLst/>
              <a:gdLst>
                <a:gd name="T0" fmla="*/ 77 w 602"/>
                <a:gd name="T1" fmla="*/ 8 h 432"/>
                <a:gd name="T2" fmla="*/ 77 w 602"/>
                <a:gd name="T3" fmla="*/ 338 h 432"/>
                <a:gd name="T4" fmla="*/ 0 w 602"/>
                <a:gd name="T5" fmla="*/ 415 h 432"/>
                <a:gd name="T6" fmla="*/ 0 w 602"/>
                <a:gd name="T7" fmla="*/ 432 h 432"/>
                <a:gd name="T8" fmla="*/ 517 w 602"/>
                <a:gd name="T9" fmla="*/ 432 h 432"/>
                <a:gd name="T10" fmla="*/ 594 w 602"/>
                <a:gd name="T11" fmla="*/ 355 h 432"/>
                <a:gd name="T12" fmla="*/ 594 w 602"/>
                <a:gd name="T13" fmla="*/ 338 h 432"/>
                <a:gd name="T14" fmla="*/ 602 w 602"/>
                <a:gd name="T15" fmla="*/ 329 h 432"/>
                <a:gd name="T16" fmla="*/ 602 w 602"/>
                <a:gd name="T17" fmla="*/ 0 h 432"/>
                <a:gd name="T18" fmla="*/ 86 w 602"/>
                <a:gd name="T19" fmla="*/ 0 h 432"/>
                <a:gd name="T20" fmla="*/ 77 w 602"/>
                <a:gd name="T21" fmla="*/ 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2" h="432">
                  <a:moveTo>
                    <a:pt x="77" y="8"/>
                  </a:moveTo>
                  <a:lnTo>
                    <a:pt x="77" y="338"/>
                  </a:lnTo>
                  <a:lnTo>
                    <a:pt x="0" y="415"/>
                  </a:lnTo>
                  <a:lnTo>
                    <a:pt x="0" y="432"/>
                  </a:lnTo>
                  <a:lnTo>
                    <a:pt x="517" y="432"/>
                  </a:lnTo>
                  <a:lnTo>
                    <a:pt x="594" y="355"/>
                  </a:lnTo>
                  <a:lnTo>
                    <a:pt x="594" y="338"/>
                  </a:lnTo>
                  <a:lnTo>
                    <a:pt x="602" y="329"/>
                  </a:lnTo>
                  <a:lnTo>
                    <a:pt x="602" y="0"/>
                  </a:lnTo>
                  <a:lnTo>
                    <a:pt x="86" y="0"/>
                  </a:lnTo>
                  <a:lnTo>
                    <a:pt x="77" y="8"/>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329"/>
            <p:cNvSpPr>
              <a:spLocks/>
            </p:cNvSpPr>
            <p:nvPr/>
          </p:nvSpPr>
          <p:spPr bwMode="auto">
            <a:xfrm>
              <a:off x="2595563" y="2568575"/>
              <a:ext cx="955675" cy="685800"/>
            </a:xfrm>
            <a:custGeom>
              <a:avLst/>
              <a:gdLst>
                <a:gd name="T0" fmla="*/ 77 w 602"/>
                <a:gd name="T1" fmla="*/ 8 h 432"/>
                <a:gd name="T2" fmla="*/ 77 w 602"/>
                <a:gd name="T3" fmla="*/ 338 h 432"/>
                <a:gd name="T4" fmla="*/ 0 w 602"/>
                <a:gd name="T5" fmla="*/ 415 h 432"/>
                <a:gd name="T6" fmla="*/ 0 w 602"/>
                <a:gd name="T7" fmla="*/ 432 h 432"/>
                <a:gd name="T8" fmla="*/ 517 w 602"/>
                <a:gd name="T9" fmla="*/ 432 h 432"/>
                <a:gd name="T10" fmla="*/ 594 w 602"/>
                <a:gd name="T11" fmla="*/ 355 h 432"/>
                <a:gd name="T12" fmla="*/ 594 w 602"/>
                <a:gd name="T13" fmla="*/ 338 h 432"/>
                <a:gd name="T14" fmla="*/ 602 w 602"/>
                <a:gd name="T15" fmla="*/ 329 h 432"/>
                <a:gd name="T16" fmla="*/ 602 w 602"/>
                <a:gd name="T17" fmla="*/ 0 h 432"/>
                <a:gd name="T18" fmla="*/ 86 w 602"/>
                <a:gd name="T19" fmla="*/ 0 h 432"/>
                <a:gd name="T20" fmla="*/ 77 w 602"/>
                <a:gd name="T21" fmla="*/ 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2" h="432">
                  <a:moveTo>
                    <a:pt x="77" y="8"/>
                  </a:moveTo>
                  <a:lnTo>
                    <a:pt x="77" y="338"/>
                  </a:lnTo>
                  <a:lnTo>
                    <a:pt x="0" y="415"/>
                  </a:lnTo>
                  <a:lnTo>
                    <a:pt x="0" y="432"/>
                  </a:lnTo>
                  <a:lnTo>
                    <a:pt x="517" y="432"/>
                  </a:lnTo>
                  <a:lnTo>
                    <a:pt x="594" y="355"/>
                  </a:lnTo>
                  <a:lnTo>
                    <a:pt x="594" y="338"/>
                  </a:lnTo>
                  <a:lnTo>
                    <a:pt x="602" y="329"/>
                  </a:lnTo>
                  <a:lnTo>
                    <a:pt x="602" y="0"/>
                  </a:lnTo>
                  <a:lnTo>
                    <a:pt x="86" y="0"/>
                  </a:lnTo>
                  <a:lnTo>
                    <a:pt x="77"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330"/>
            <p:cNvSpPr>
              <a:spLocks/>
            </p:cNvSpPr>
            <p:nvPr/>
          </p:nvSpPr>
          <p:spPr bwMode="auto">
            <a:xfrm>
              <a:off x="2595563" y="3105150"/>
              <a:ext cx="942975" cy="122238"/>
            </a:xfrm>
            <a:custGeom>
              <a:avLst/>
              <a:gdLst>
                <a:gd name="T0" fmla="*/ 594 w 594"/>
                <a:gd name="T1" fmla="*/ 0 h 77"/>
                <a:gd name="T2" fmla="*/ 517 w 594"/>
                <a:gd name="T3" fmla="*/ 77 h 77"/>
                <a:gd name="T4" fmla="*/ 0 w 594"/>
                <a:gd name="T5" fmla="*/ 77 h 77"/>
                <a:gd name="T6" fmla="*/ 77 w 594"/>
                <a:gd name="T7" fmla="*/ 0 h 77"/>
                <a:gd name="T8" fmla="*/ 594 w 594"/>
                <a:gd name="T9" fmla="*/ 0 h 77"/>
              </a:gdLst>
              <a:ahLst/>
              <a:cxnLst>
                <a:cxn ang="0">
                  <a:pos x="T0" y="T1"/>
                </a:cxn>
                <a:cxn ang="0">
                  <a:pos x="T2" y="T3"/>
                </a:cxn>
                <a:cxn ang="0">
                  <a:pos x="T4" y="T5"/>
                </a:cxn>
                <a:cxn ang="0">
                  <a:pos x="T6" y="T7"/>
                </a:cxn>
                <a:cxn ang="0">
                  <a:pos x="T8" y="T9"/>
                </a:cxn>
              </a:cxnLst>
              <a:rect l="0" t="0" r="r" b="b"/>
              <a:pathLst>
                <a:path w="594" h="77">
                  <a:moveTo>
                    <a:pt x="594" y="0"/>
                  </a:moveTo>
                  <a:lnTo>
                    <a:pt x="517" y="77"/>
                  </a:lnTo>
                  <a:lnTo>
                    <a:pt x="0" y="77"/>
                  </a:lnTo>
                  <a:lnTo>
                    <a:pt x="77" y="0"/>
                  </a:lnTo>
                  <a:lnTo>
                    <a:pt x="59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31"/>
            <p:cNvSpPr>
              <a:spLocks/>
            </p:cNvSpPr>
            <p:nvPr/>
          </p:nvSpPr>
          <p:spPr bwMode="auto">
            <a:xfrm>
              <a:off x="2595563" y="3227388"/>
              <a:ext cx="820738" cy="26988"/>
            </a:xfrm>
            <a:custGeom>
              <a:avLst/>
              <a:gdLst>
                <a:gd name="T0" fmla="*/ 517 w 517"/>
                <a:gd name="T1" fmla="*/ 17 h 17"/>
                <a:gd name="T2" fmla="*/ 335 w 517"/>
                <a:gd name="T3" fmla="*/ 17 h 17"/>
                <a:gd name="T4" fmla="*/ 0 w 517"/>
                <a:gd name="T5" fmla="*/ 17 h 17"/>
                <a:gd name="T6" fmla="*/ 0 w 517"/>
                <a:gd name="T7" fmla="*/ 0 h 17"/>
                <a:gd name="T8" fmla="*/ 517 w 517"/>
                <a:gd name="T9" fmla="*/ 0 h 17"/>
                <a:gd name="T10" fmla="*/ 517 w 517"/>
                <a:gd name="T11" fmla="*/ 17 h 17"/>
              </a:gdLst>
              <a:ahLst/>
              <a:cxnLst>
                <a:cxn ang="0">
                  <a:pos x="T0" y="T1"/>
                </a:cxn>
                <a:cxn ang="0">
                  <a:pos x="T2" y="T3"/>
                </a:cxn>
                <a:cxn ang="0">
                  <a:pos x="T4" y="T5"/>
                </a:cxn>
                <a:cxn ang="0">
                  <a:pos x="T6" y="T7"/>
                </a:cxn>
                <a:cxn ang="0">
                  <a:pos x="T8" y="T9"/>
                </a:cxn>
                <a:cxn ang="0">
                  <a:pos x="T10" y="T11"/>
                </a:cxn>
              </a:cxnLst>
              <a:rect l="0" t="0" r="r" b="b"/>
              <a:pathLst>
                <a:path w="517" h="17">
                  <a:moveTo>
                    <a:pt x="517" y="17"/>
                  </a:moveTo>
                  <a:lnTo>
                    <a:pt x="335" y="17"/>
                  </a:lnTo>
                  <a:lnTo>
                    <a:pt x="0" y="17"/>
                  </a:lnTo>
                  <a:lnTo>
                    <a:pt x="0" y="0"/>
                  </a:lnTo>
                  <a:lnTo>
                    <a:pt x="517" y="0"/>
                  </a:lnTo>
                  <a:lnTo>
                    <a:pt x="517" y="17"/>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332"/>
            <p:cNvSpPr>
              <a:spLocks/>
            </p:cNvSpPr>
            <p:nvPr/>
          </p:nvSpPr>
          <p:spPr bwMode="auto">
            <a:xfrm>
              <a:off x="3416300" y="3105150"/>
              <a:ext cx="122238" cy="149225"/>
            </a:xfrm>
            <a:custGeom>
              <a:avLst/>
              <a:gdLst>
                <a:gd name="T0" fmla="*/ 0 w 77"/>
                <a:gd name="T1" fmla="*/ 94 h 94"/>
                <a:gd name="T2" fmla="*/ 77 w 77"/>
                <a:gd name="T3" fmla="*/ 17 h 94"/>
                <a:gd name="T4" fmla="*/ 77 w 77"/>
                <a:gd name="T5" fmla="*/ 0 h 94"/>
                <a:gd name="T6" fmla="*/ 0 w 77"/>
                <a:gd name="T7" fmla="*/ 77 h 94"/>
                <a:gd name="T8" fmla="*/ 0 w 77"/>
                <a:gd name="T9" fmla="*/ 94 h 94"/>
              </a:gdLst>
              <a:ahLst/>
              <a:cxnLst>
                <a:cxn ang="0">
                  <a:pos x="T0" y="T1"/>
                </a:cxn>
                <a:cxn ang="0">
                  <a:pos x="T2" y="T3"/>
                </a:cxn>
                <a:cxn ang="0">
                  <a:pos x="T4" y="T5"/>
                </a:cxn>
                <a:cxn ang="0">
                  <a:pos x="T6" y="T7"/>
                </a:cxn>
                <a:cxn ang="0">
                  <a:pos x="T8" y="T9"/>
                </a:cxn>
              </a:cxnLst>
              <a:rect l="0" t="0" r="r" b="b"/>
              <a:pathLst>
                <a:path w="77" h="94">
                  <a:moveTo>
                    <a:pt x="0" y="94"/>
                  </a:moveTo>
                  <a:lnTo>
                    <a:pt x="77" y="17"/>
                  </a:lnTo>
                  <a:lnTo>
                    <a:pt x="77" y="0"/>
                  </a:lnTo>
                  <a:lnTo>
                    <a:pt x="0" y="77"/>
                  </a:lnTo>
                  <a:lnTo>
                    <a:pt x="0" y="94"/>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333"/>
            <p:cNvSpPr>
              <a:spLocks/>
            </p:cNvSpPr>
            <p:nvPr/>
          </p:nvSpPr>
          <p:spPr bwMode="auto">
            <a:xfrm>
              <a:off x="2717800" y="2568575"/>
              <a:ext cx="833438" cy="12700"/>
            </a:xfrm>
            <a:custGeom>
              <a:avLst/>
              <a:gdLst>
                <a:gd name="T0" fmla="*/ 9 w 525"/>
                <a:gd name="T1" fmla="*/ 0 h 8"/>
                <a:gd name="T2" fmla="*/ 0 w 525"/>
                <a:gd name="T3" fmla="*/ 8 h 8"/>
                <a:gd name="T4" fmla="*/ 517 w 525"/>
                <a:gd name="T5" fmla="*/ 8 h 8"/>
                <a:gd name="T6" fmla="*/ 525 w 525"/>
                <a:gd name="T7" fmla="*/ 0 h 8"/>
                <a:gd name="T8" fmla="*/ 258 w 525"/>
                <a:gd name="T9" fmla="*/ 0 h 8"/>
                <a:gd name="T10" fmla="*/ 9 w 525"/>
                <a:gd name="T11" fmla="*/ 0 h 8"/>
              </a:gdLst>
              <a:ahLst/>
              <a:cxnLst>
                <a:cxn ang="0">
                  <a:pos x="T0" y="T1"/>
                </a:cxn>
                <a:cxn ang="0">
                  <a:pos x="T2" y="T3"/>
                </a:cxn>
                <a:cxn ang="0">
                  <a:pos x="T4" y="T5"/>
                </a:cxn>
                <a:cxn ang="0">
                  <a:pos x="T6" y="T7"/>
                </a:cxn>
                <a:cxn ang="0">
                  <a:pos x="T8" y="T9"/>
                </a:cxn>
                <a:cxn ang="0">
                  <a:pos x="T10" y="T11"/>
                </a:cxn>
              </a:cxnLst>
              <a:rect l="0" t="0" r="r" b="b"/>
              <a:pathLst>
                <a:path w="525" h="8">
                  <a:moveTo>
                    <a:pt x="9" y="0"/>
                  </a:moveTo>
                  <a:lnTo>
                    <a:pt x="0" y="8"/>
                  </a:lnTo>
                  <a:lnTo>
                    <a:pt x="517" y="8"/>
                  </a:lnTo>
                  <a:lnTo>
                    <a:pt x="525" y="0"/>
                  </a:lnTo>
                  <a:lnTo>
                    <a:pt x="258" y="0"/>
                  </a:lnTo>
                  <a:lnTo>
                    <a:pt x="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334"/>
            <p:cNvSpPr>
              <a:spLocks/>
            </p:cNvSpPr>
            <p:nvPr/>
          </p:nvSpPr>
          <p:spPr bwMode="auto">
            <a:xfrm>
              <a:off x="3538538" y="2568575"/>
              <a:ext cx="12700" cy="536575"/>
            </a:xfrm>
            <a:custGeom>
              <a:avLst/>
              <a:gdLst>
                <a:gd name="T0" fmla="*/ 0 w 8"/>
                <a:gd name="T1" fmla="*/ 8 h 338"/>
                <a:gd name="T2" fmla="*/ 0 w 8"/>
                <a:gd name="T3" fmla="*/ 338 h 338"/>
                <a:gd name="T4" fmla="*/ 8 w 8"/>
                <a:gd name="T5" fmla="*/ 329 h 338"/>
                <a:gd name="T6" fmla="*/ 8 w 8"/>
                <a:gd name="T7" fmla="*/ 173 h 338"/>
                <a:gd name="T8" fmla="*/ 8 w 8"/>
                <a:gd name="T9" fmla="*/ 0 h 338"/>
                <a:gd name="T10" fmla="*/ 0 w 8"/>
                <a:gd name="T11" fmla="*/ 8 h 338"/>
              </a:gdLst>
              <a:ahLst/>
              <a:cxnLst>
                <a:cxn ang="0">
                  <a:pos x="T0" y="T1"/>
                </a:cxn>
                <a:cxn ang="0">
                  <a:pos x="T2" y="T3"/>
                </a:cxn>
                <a:cxn ang="0">
                  <a:pos x="T4" y="T5"/>
                </a:cxn>
                <a:cxn ang="0">
                  <a:pos x="T6" y="T7"/>
                </a:cxn>
                <a:cxn ang="0">
                  <a:pos x="T8" y="T9"/>
                </a:cxn>
                <a:cxn ang="0">
                  <a:pos x="T10" y="T11"/>
                </a:cxn>
              </a:cxnLst>
              <a:rect l="0" t="0" r="r" b="b"/>
              <a:pathLst>
                <a:path w="8" h="338">
                  <a:moveTo>
                    <a:pt x="0" y="8"/>
                  </a:moveTo>
                  <a:lnTo>
                    <a:pt x="0" y="338"/>
                  </a:lnTo>
                  <a:lnTo>
                    <a:pt x="8" y="329"/>
                  </a:lnTo>
                  <a:lnTo>
                    <a:pt x="8" y="173"/>
                  </a:lnTo>
                  <a:lnTo>
                    <a:pt x="8" y="0"/>
                  </a:lnTo>
                  <a:lnTo>
                    <a:pt x="0" y="8"/>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335"/>
            <p:cNvSpPr>
              <a:spLocks/>
            </p:cNvSpPr>
            <p:nvPr/>
          </p:nvSpPr>
          <p:spPr bwMode="auto">
            <a:xfrm>
              <a:off x="2717800" y="2581275"/>
              <a:ext cx="820738" cy="523875"/>
            </a:xfrm>
            <a:custGeom>
              <a:avLst/>
              <a:gdLst>
                <a:gd name="T0" fmla="*/ 517 w 517"/>
                <a:gd name="T1" fmla="*/ 330 h 330"/>
                <a:gd name="T2" fmla="*/ 0 w 517"/>
                <a:gd name="T3" fmla="*/ 330 h 330"/>
                <a:gd name="T4" fmla="*/ 0 w 517"/>
                <a:gd name="T5" fmla="*/ 165 h 330"/>
                <a:gd name="T6" fmla="*/ 0 w 517"/>
                <a:gd name="T7" fmla="*/ 0 h 330"/>
                <a:gd name="T8" fmla="*/ 517 w 517"/>
                <a:gd name="T9" fmla="*/ 0 h 330"/>
                <a:gd name="T10" fmla="*/ 517 w 517"/>
                <a:gd name="T11" fmla="*/ 330 h 330"/>
              </a:gdLst>
              <a:ahLst/>
              <a:cxnLst>
                <a:cxn ang="0">
                  <a:pos x="T0" y="T1"/>
                </a:cxn>
                <a:cxn ang="0">
                  <a:pos x="T2" y="T3"/>
                </a:cxn>
                <a:cxn ang="0">
                  <a:pos x="T4" y="T5"/>
                </a:cxn>
                <a:cxn ang="0">
                  <a:pos x="T6" y="T7"/>
                </a:cxn>
                <a:cxn ang="0">
                  <a:pos x="T8" y="T9"/>
                </a:cxn>
                <a:cxn ang="0">
                  <a:pos x="T10" y="T11"/>
                </a:cxn>
              </a:cxnLst>
              <a:rect l="0" t="0" r="r" b="b"/>
              <a:pathLst>
                <a:path w="517" h="330">
                  <a:moveTo>
                    <a:pt x="517" y="330"/>
                  </a:moveTo>
                  <a:lnTo>
                    <a:pt x="0" y="330"/>
                  </a:lnTo>
                  <a:lnTo>
                    <a:pt x="0" y="165"/>
                  </a:lnTo>
                  <a:lnTo>
                    <a:pt x="0" y="0"/>
                  </a:lnTo>
                  <a:lnTo>
                    <a:pt x="517" y="0"/>
                  </a:lnTo>
                  <a:lnTo>
                    <a:pt x="517" y="330"/>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336"/>
            <p:cNvSpPr>
              <a:spLocks noChangeArrowheads="1"/>
            </p:cNvSpPr>
            <p:nvPr/>
          </p:nvSpPr>
          <p:spPr bwMode="auto">
            <a:xfrm>
              <a:off x="2757488" y="2625725"/>
              <a:ext cx="741363" cy="434975"/>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337"/>
            <p:cNvSpPr>
              <a:spLocks/>
            </p:cNvSpPr>
            <p:nvPr/>
          </p:nvSpPr>
          <p:spPr bwMode="auto">
            <a:xfrm>
              <a:off x="2757488" y="2625725"/>
              <a:ext cx="309563" cy="311150"/>
            </a:xfrm>
            <a:custGeom>
              <a:avLst/>
              <a:gdLst>
                <a:gd name="T0" fmla="*/ 0 w 195"/>
                <a:gd name="T1" fmla="*/ 196 h 196"/>
                <a:gd name="T2" fmla="*/ 0 w 195"/>
                <a:gd name="T3" fmla="*/ 0 h 196"/>
                <a:gd name="T4" fmla="*/ 195 w 195"/>
                <a:gd name="T5" fmla="*/ 0 h 196"/>
                <a:gd name="T6" fmla="*/ 0 w 195"/>
                <a:gd name="T7" fmla="*/ 196 h 196"/>
              </a:gdLst>
              <a:ahLst/>
              <a:cxnLst>
                <a:cxn ang="0">
                  <a:pos x="T0" y="T1"/>
                </a:cxn>
                <a:cxn ang="0">
                  <a:pos x="T2" y="T3"/>
                </a:cxn>
                <a:cxn ang="0">
                  <a:pos x="T4" y="T5"/>
                </a:cxn>
                <a:cxn ang="0">
                  <a:pos x="T6" y="T7"/>
                </a:cxn>
              </a:cxnLst>
              <a:rect l="0" t="0" r="r" b="b"/>
              <a:pathLst>
                <a:path w="195" h="196">
                  <a:moveTo>
                    <a:pt x="0" y="196"/>
                  </a:moveTo>
                  <a:lnTo>
                    <a:pt x="0" y="0"/>
                  </a:lnTo>
                  <a:lnTo>
                    <a:pt x="195" y="0"/>
                  </a:lnTo>
                  <a:lnTo>
                    <a:pt x="0" y="196"/>
                  </a:lnTo>
                  <a:close/>
                </a:path>
              </a:pathLst>
            </a:custGeom>
            <a:solidFill>
              <a:srgbClr val="51B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338"/>
            <p:cNvSpPr>
              <a:spLocks/>
            </p:cNvSpPr>
            <p:nvPr/>
          </p:nvSpPr>
          <p:spPr bwMode="auto">
            <a:xfrm>
              <a:off x="2787650" y="3128963"/>
              <a:ext cx="557213" cy="65088"/>
            </a:xfrm>
            <a:custGeom>
              <a:avLst/>
              <a:gdLst>
                <a:gd name="T0" fmla="*/ 351 w 351"/>
                <a:gd name="T1" fmla="*/ 0 h 41"/>
                <a:gd name="T2" fmla="*/ 311 w 351"/>
                <a:gd name="T3" fmla="*/ 41 h 41"/>
                <a:gd name="T4" fmla="*/ 0 w 351"/>
                <a:gd name="T5" fmla="*/ 41 h 41"/>
                <a:gd name="T6" fmla="*/ 42 w 351"/>
                <a:gd name="T7" fmla="*/ 0 h 41"/>
                <a:gd name="T8" fmla="*/ 351 w 351"/>
                <a:gd name="T9" fmla="*/ 0 h 41"/>
              </a:gdLst>
              <a:ahLst/>
              <a:cxnLst>
                <a:cxn ang="0">
                  <a:pos x="T0" y="T1"/>
                </a:cxn>
                <a:cxn ang="0">
                  <a:pos x="T2" y="T3"/>
                </a:cxn>
                <a:cxn ang="0">
                  <a:pos x="T4" y="T5"/>
                </a:cxn>
                <a:cxn ang="0">
                  <a:pos x="T6" y="T7"/>
                </a:cxn>
                <a:cxn ang="0">
                  <a:pos x="T8" y="T9"/>
                </a:cxn>
              </a:cxnLst>
              <a:rect l="0" t="0" r="r" b="b"/>
              <a:pathLst>
                <a:path w="351" h="41">
                  <a:moveTo>
                    <a:pt x="351" y="0"/>
                  </a:moveTo>
                  <a:lnTo>
                    <a:pt x="311" y="41"/>
                  </a:lnTo>
                  <a:lnTo>
                    <a:pt x="0" y="41"/>
                  </a:lnTo>
                  <a:lnTo>
                    <a:pt x="42" y="0"/>
                  </a:lnTo>
                  <a:lnTo>
                    <a:pt x="351" y="0"/>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5" name="Footer Placeholder 104"/>
          <p:cNvSpPr>
            <a:spLocks noGrp="1"/>
          </p:cNvSpPr>
          <p:nvPr>
            <p:ph type="ftr" sz="quarter" idx="11"/>
          </p:nvPr>
        </p:nvSpPr>
        <p:spPr/>
        <p:txBody>
          <a:bodyPr/>
          <a:lstStyle/>
          <a:p>
            <a:r>
              <a:rPr lang="en-US" dirty="0"/>
              <a:t>Devices - </a:t>
            </a:r>
            <a:r>
              <a:rPr lang="en-US" b="0" dirty="0"/>
              <a:t>Features &amp; Benefits Icons</a:t>
            </a:r>
          </a:p>
        </p:txBody>
      </p:sp>
      <p:sp>
        <p:nvSpPr>
          <p:cNvPr id="3" name="Slide Number Placeholder 2"/>
          <p:cNvSpPr>
            <a:spLocks noGrp="1"/>
          </p:cNvSpPr>
          <p:nvPr>
            <p:ph type="sldNum" sz="quarter" idx="12"/>
          </p:nvPr>
        </p:nvSpPr>
        <p:spPr/>
        <p:txBody>
          <a:bodyPr/>
          <a:lstStyle/>
          <a:p>
            <a:fld id="{6EA6D8CF-3CDE-4807-BCD2-C9F2B831AAA5}" type="slidenum">
              <a:rPr lang="en-US" smtClean="0"/>
              <a:pPr/>
              <a:t>16</a:t>
            </a:fld>
            <a:endParaRPr lang="en-US"/>
          </a:p>
        </p:txBody>
      </p:sp>
      <p:sp>
        <p:nvSpPr>
          <p:cNvPr id="79" name="TextBox 78"/>
          <p:cNvSpPr txBox="1"/>
          <p:nvPr/>
        </p:nvSpPr>
        <p:spPr>
          <a:xfrm>
            <a:off x="0" y="1797993"/>
            <a:ext cx="2029968" cy="230832"/>
          </a:xfrm>
          <a:prstGeom prst="rect">
            <a:avLst/>
          </a:prstGeom>
          <a:noFill/>
        </p:spPr>
        <p:txBody>
          <a:bodyPr wrap="none" lIns="91440" tIns="45720" rIns="45720" bIns="45720" rtlCol="0">
            <a:noAutofit/>
          </a:bodyPr>
          <a:lstStyle/>
          <a:p>
            <a:pPr algn="ctr">
              <a:lnSpc>
                <a:spcPct val="90000"/>
              </a:lnSpc>
            </a:pPr>
            <a:r>
              <a:rPr lang="en-US" sz="1000" dirty="0"/>
              <a:t>Desktop</a:t>
            </a:r>
          </a:p>
        </p:txBody>
      </p:sp>
      <p:sp>
        <p:nvSpPr>
          <p:cNvPr id="80" name="TextBox 79"/>
          <p:cNvSpPr txBox="1"/>
          <p:nvPr/>
        </p:nvSpPr>
        <p:spPr>
          <a:xfrm>
            <a:off x="2031771" y="1797993"/>
            <a:ext cx="2029968" cy="230832"/>
          </a:xfrm>
          <a:prstGeom prst="rect">
            <a:avLst/>
          </a:prstGeom>
          <a:noFill/>
        </p:spPr>
        <p:txBody>
          <a:bodyPr wrap="none" lIns="91440" tIns="45720" rIns="45720" bIns="45720" rtlCol="0">
            <a:noAutofit/>
          </a:bodyPr>
          <a:lstStyle/>
          <a:p>
            <a:pPr algn="ctr">
              <a:lnSpc>
                <a:spcPct val="90000"/>
              </a:lnSpc>
            </a:pPr>
            <a:r>
              <a:rPr lang="en-US" sz="1000" dirty="0"/>
              <a:t>Thin client</a:t>
            </a:r>
          </a:p>
        </p:txBody>
      </p:sp>
      <p:sp>
        <p:nvSpPr>
          <p:cNvPr id="81" name="TextBox 80"/>
          <p:cNvSpPr txBox="1"/>
          <p:nvPr/>
        </p:nvSpPr>
        <p:spPr>
          <a:xfrm>
            <a:off x="4063542" y="1797993"/>
            <a:ext cx="2029968" cy="230832"/>
          </a:xfrm>
          <a:prstGeom prst="rect">
            <a:avLst/>
          </a:prstGeom>
          <a:noFill/>
        </p:spPr>
        <p:txBody>
          <a:bodyPr wrap="none" lIns="91440" tIns="45720" rIns="45720" bIns="45720" rtlCol="0">
            <a:noAutofit/>
          </a:bodyPr>
          <a:lstStyle/>
          <a:p>
            <a:pPr algn="ctr">
              <a:lnSpc>
                <a:spcPct val="90000"/>
              </a:lnSpc>
            </a:pPr>
            <a:r>
              <a:rPr lang="en-US" sz="1000" dirty="0"/>
              <a:t>Laptop</a:t>
            </a:r>
          </a:p>
        </p:txBody>
      </p:sp>
      <p:sp>
        <p:nvSpPr>
          <p:cNvPr id="82" name="TextBox 81"/>
          <p:cNvSpPr txBox="1"/>
          <p:nvPr/>
        </p:nvSpPr>
        <p:spPr>
          <a:xfrm>
            <a:off x="6095313" y="1797993"/>
            <a:ext cx="2029968" cy="230832"/>
          </a:xfrm>
          <a:prstGeom prst="rect">
            <a:avLst/>
          </a:prstGeom>
          <a:noFill/>
        </p:spPr>
        <p:txBody>
          <a:bodyPr wrap="none" lIns="91440" tIns="45720" rIns="45720" bIns="45720" rtlCol="0">
            <a:noAutofit/>
          </a:bodyPr>
          <a:lstStyle/>
          <a:p>
            <a:pPr algn="ctr">
              <a:lnSpc>
                <a:spcPct val="90000"/>
              </a:lnSpc>
            </a:pPr>
            <a:r>
              <a:rPr lang="en-US" sz="1000" dirty="0"/>
              <a:t>Laptop 2</a:t>
            </a:r>
          </a:p>
        </p:txBody>
      </p:sp>
      <p:sp>
        <p:nvSpPr>
          <p:cNvPr id="83" name="TextBox 82"/>
          <p:cNvSpPr txBox="1"/>
          <p:nvPr/>
        </p:nvSpPr>
        <p:spPr>
          <a:xfrm>
            <a:off x="8127084" y="1797993"/>
            <a:ext cx="2029968" cy="230832"/>
          </a:xfrm>
          <a:prstGeom prst="rect">
            <a:avLst/>
          </a:prstGeom>
          <a:noFill/>
        </p:spPr>
        <p:txBody>
          <a:bodyPr wrap="none" lIns="91440" tIns="45720" rIns="45720" bIns="45720" rtlCol="0">
            <a:noAutofit/>
          </a:bodyPr>
          <a:lstStyle/>
          <a:p>
            <a:pPr algn="ctr">
              <a:lnSpc>
                <a:spcPct val="90000"/>
              </a:lnSpc>
            </a:pPr>
            <a:r>
              <a:rPr lang="en-US" sz="1000" dirty="0"/>
              <a:t>Laptop with password</a:t>
            </a:r>
          </a:p>
        </p:txBody>
      </p:sp>
      <p:sp>
        <p:nvSpPr>
          <p:cNvPr id="84" name="TextBox 83"/>
          <p:cNvSpPr txBox="1"/>
          <p:nvPr/>
        </p:nvSpPr>
        <p:spPr>
          <a:xfrm>
            <a:off x="10158857" y="1797993"/>
            <a:ext cx="2029968" cy="230832"/>
          </a:xfrm>
          <a:prstGeom prst="rect">
            <a:avLst/>
          </a:prstGeom>
          <a:noFill/>
        </p:spPr>
        <p:txBody>
          <a:bodyPr wrap="none" lIns="91440" tIns="45720" rIns="45720" bIns="45720" rtlCol="0">
            <a:noAutofit/>
          </a:bodyPr>
          <a:lstStyle/>
          <a:p>
            <a:pPr algn="ctr">
              <a:lnSpc>
                <a:spcPct val="90000"/>
              </a:lnSpc>
            </a:pPr>
            <a:r>
              <a:rPr lang="en-US" sz="1000" dirty="0"/>
              <a:t>Laptop with password 2</a:t>
            </a:r>
          </a:p>
        </p:txBody>
      </p:sp>
      <p:sp>
        <p:nvSpPr>
          <p:cNvPr id="91" name="TextBox 90"/>
          <p:cNvSpPr txBox="1"/>
          <p:nvPr/>
        </p:nvSpPr>
        <p:spPr>
          <a:xfrm>
            <a:off x="0" y="3825231"/>
            <a:ext cx="2029968" cy="230832"/>
          </a:xfrm>
          <a:prstGeom prst="rect">
            <a:avLst/>
          </a:prstGeom>
          <a:noFill/>
        </p:spPr>
        <p:txBody>
          <a:bodyPr wrap="none" lIns="91440" tIns="45720" rIns="45720" bIns="45720" rtlCol="0">
            <a:noAutofit/>
          </a:bodyPr>
          <a:lstStyle/>
          <a:p>
            <a:pPr algn="ctr">
              <a:lnSpc>
                <a:spcPct val="90000"/>
              </a:lnSpc>
            </a:pPr>
            <a:r>
              <a:rPr lang="en-US" sz="1000" dirty="0"/>
              <a:t>Tablet</a:t>
            </a:r>
          </a:p>
        </p:txBody>
      </p:sp>
      <p:sp>
        <p:nvSpPr>
          <p:cNvPr id="92" name="TextBox 91"/>
          <p:cNvSpPr txBox="1"/>
          <p:nvPr/>
        </p:nvSpPr>
        <p:spPr>
          <a:xfrm>
            <a:off x="2031771" y="3825231"/>
            <a:ext cx="2029968" cy="230832"/>
          </a:xfrm>
          <a:prstGeom prst="rect">
            <a:avLst/>
          </a:prstGeom>
          <a:noFill/>
        </p:spPr>
        <p:txBody>
          <a:bodyPr wrap="none" lIns="91440" tIns="45720" rIns="45720" bIns="45720" rtlCol="0">
            <a:noAutofit/>
          </a:bodyPr>
          <a:lstStyle/>
          <a:p>
            <a:pPr algn="ctr">
              <a:lnSpc>
                <a:spcPct val="90000"/>
              </a:lnSpc>
            </a:pPr>
            <a:r>
              <a:rPr lang="en-US" sz="1000" dirty="0"/>
              <a:t>Tablet with password</a:t>
            </a:r>
          </a:p>
        </p:txBody>
      </p:sp>
      <p:sp>
        <p:nvSpPr>
          <p:cNvPr id="93" name="TextBox 92"/>
          <p:cNvSpPr txBox="1"/>
          <p:nvPr/>
        </p:nvSpPr>
        <p:spPr>
          <a:xfrm>
            <a:off x="4063542" y="3825231"/>
            <a:ext cx="2029968" cy="230832"/>
          </a:xfrm>
          <a:prstGeom prst="rect">
            <a:avLst/>
          </a:prstGeom>
          <a:noFill/>
        </p:spPr>
        <p:txBody>
          <a:bodyPr wrap="none" lIns="91440" tIns="45720" rIns="45720" bIns="45720" rtlCol="0">
            <a:noAutofit/>
          </a:bodyPr>
          <a:lstStyle/>
          <a:p>
            <a:pPr algn="ctr">
              <a:lnSpc>
                <a:spcPct val="90000"/>
              </a:lnSpc>
            </a:pPr>
            <a:r>
              <a:rPr lang="en-US" sz="1000" dirty="0"/>
              <a:t>iPhone apps</a:t>
            </a:r>
          </a:p>
        </p:txBody>
      </p:sp>
      <p:sp>
        <p:nvSpPr>
          <p:cNvPr id="94" name="TextBox 93"/>
          <p:cNvSpPr txBox="1"/>
          <p:nvPr/>
        </p:nvSpPr>
        <p:spPr>
          <a:xfrm>
            <a:off x="6095313" y="3825231"/>
            <a:ext cx="2029968" cy="230832"/>
          </a:xfrm>
          <a:prstGeom prst="rect">
            <a:avLst/>
          </a:prstGeom>
          <a:noFill/>
        </p:spPr>
        <p:txBody>
          <a:bodyPr wrap="none" lIns="91440" tIns="45720" rIns="45720" bIns="45720" rtlCol="0">
            <a:noAutofit/>
          </a:bodyPr>
          <a:lstStyle/>
          <a:p>
            <a:pPr algn="ctr">
              <a:lnSpc>
                <a:spcPct val="90000"/>
              </a:lnSpc>
            </a:pPr>
            <a:r>
              <a:rPr lang="en-US" sz="1000" dirty="0"/>
              <a:t>iPhone password</a:t>
            </a:r>
          </a:p>
        </p:txBody>
      </p:sp>
      <p:sp>
        <p:nvSpPr>
          <p:cNvPr id="95" name="TextBox 94"/>
          <p:cNvSpPr txBox="1"/>
          <p:nvPr/>
        </p:nvSpPr>
        <p:spPr>
          <a:xfrm>
            <a:off x="8127084" y="3825231"/>
            <a:ext cx="2029968" cy="230832"/>
          </a:xfrm>
          <a:prstGeom prst="rect">
            <a:avLst/>
          </a:prstGeom>
          <a:noFill/>
        </p:spPr>
        <p:txBody>
          <a:bodyPr wrap="none" lIns="91440" tIns="45720" rIns="45720" bIns="45720" rtlCol="0">
            <a:noAutofit/>
          </a:bodyPr>
          <a:lstStyle/>
          <a:p>
            <a:pPr algn="ctr">
              <a:lnSpc>
                <a:spcPct val="90000"/>
              </a:lnSpc>
            </a:pPr>
            <a:r>
              <a:rPr lang="en-US" sz="1000" dirty="0"/>
              <a:t>iPhone - white</a:t>
            </a:r>
          </a:p>
        </p:txBody>
      </p:sp>
      <p:grpSp>
        <p:nvGrpSpPr>
          <p:cNvPr id="512" name="Group 511"/>
          <p:cNvGrpSpPr>
            <a:grpSpLocks noChangeAspect="1"/>
          </p:cNvGrpSpPr>
          <p:nvPr/>
        </p:nvGrpSpPr>
        <p:grpSpPr>
          <a:xfrm>
            <a:off x="6631242" y="700713"/>
            <a:ext cx="958109" cy="685800"/>
            <a:chOff x="9491663" y="-3378200"/>
            <a:chExt cx="3178175" cy="2274888"/>
          </a:xfrm>
        </p:grpSpPr>
        <p:sp>
          <p:nvSpPr>
            <p:cNvPr id="501" name="Freeform 249"/>
            <p:cNvSpPr>
              <a:spLocks/>
            </p:cNvSpPr>
            <p:nvPr/>
          </p:nvSpPr>
          <p:spPr bwMode="auto">
            <a:xfrm>
              <a:off x="9491663" y="-3378200"/>
              <a:ext cx="3178175" cy="2274888"/>
            </a:xfrm>
            <a:custGeom>
              <a:avLst/>
              <a:gdLst>
                <a:gd name="T0" fmla="*/ 258 w 2002"/>
                <a:gd name="T1" fmla="*/ 29 h 1433"/>
                <a:gd name="T2" fmla="*/ 258 w 2002"/>
                <a:gd name="T3" fmla="*/ 1118 h 1433"/>
                <a:gd name="T4" fmla="*/ 0 w 2002"/>
                <a:gd name="T5" fmla="*/ 1377 h 1433"/>
                <a:gd name="T6" fmla="*/ 0 w 2002"/>
                <a:gd name="T7" fmla="*/ 1433 h 1433"/>
                <a:gd name="T8" fmla="*/ 1718 w 2002"/>
                <a:gd name="T9" fmla="*/ 1433 h 1433"/>
                <a:gd name="T10" fmla="*/ 1974 w 2002"/>
                <a:gd name="T11" fmla="*/ 1175 h 1433"/>
                <a:gd name="T12" fmla="*/ 1974 w 2002"/>
                <a:gd name="T13" fmla="*/ 1118 h 1433"/>
                <a:gd name="T14" fmla="*/ 2002 w 2002"/>
                <a:gd name="T15" fmla="*/ 1089 h 1433"/>
                <a:gd name="T16" fmla="*/ 2002 w 2002"/>
                <a:gd name="T17" fmla="*/ 0 h 1433"/>
                <a:gd name="T18" fmla="*/ 286 w 2002"/>
                <a:gd name="T19" fmla="*/ 0 h 1433"/>
                <a:gd name="T20" fmla="*/ 258 w 2002"/>
                <a:gd name="T21" fmla="*/ 29 h 1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2" h="1433">
                  <a:moveTo>
                    <a:pt x="258" y="29"/>
                  </a:moveTo>
                  <a:lnTo>
                    <a:pt x="258" y="1118"/>
                  </a:lnTo>
                  <a:lnTo>
                    <a:pt x="0" y="1377"/>
                  </a:lnTo>
                  <a:lnTo>
                    <a:pt x="0" y="1433"/>
                  </a:lnTo>
                  <a:lnTo>
                    <a:pt x="1718" y="1433"/>
                  </a:lnTo>
                  <a:lnTo>
                    <a:pt x="1974" y="1175"/>
                  </a:lnTo>
                  <a:lnTo>
                    <a:pt x="1974" y="1118"/>
                  </a:lnTo>
                  <a:lnTo>
                    <a:pt x="2002" y="1089"/>
                  </a:lnTo>
                  <a:lnTo>
                    <a:pt x="2002" y="0"/>
                  </a:lnTo>
                  <a:lnTo>
                    <a:pt x="286" y="0"/>
                  </a:lnTo>
                  <a:lnTo>
                    <a:pt x="258" y="29"/>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250"/>
            <p:cNvSpPr>
              <a:spLocks/>
            </p:cNvSpPr>
            <p:nvPr/>
          </p:nvSpPr>
          <p:spPr bwMode="auto">
            <a:xfrm>
              <a:off x="9491663" y="-3378200"/>
              <a:ext cx="3178175" cy="2274888"/>
            </a:xfrm>
            <a:custGeom>
              <a:avLst/>
              <a:gdLst>
                <a:gd name="T0" fmla="*/ 258 w 2002"/>
                <a:gd name="T1" fmla="*/ 29 h 1433"/>
                <a:gd name="T2" fmla="*/ 258 w 2002"/>
                <a:gd name="T3" fmla="*/ 1118 h 1433"/>
                <a:gd name="T4" fmla="*/ 0 w 2002"/>
                <a:gd name="T5" fmla="*/ 1377 h 1433"/>
                <a:gd name="T6" fmla="*/ 0 w 2002"/>
                <a:gd name="T7" fmla="*/ 1433 h 1433"/>
                <a:gd name="T8" fmla="*/ 1718 w 2002"/>
                <a:gd name="T9" fmla="*/ 1433 h 1433"/>
                <a:gd name="T10" fmla="*/ 1974 w 2002"/>
                <a:gd name="T11" fmla="*/ 1175 h 1433"/>
                <a:gd name="T12" fmla="*/ 1974 w 2002"/>
                <a:gd name="T13" fmla="*/ 1118 h 1433"/>
                <a:gd name="T14" fmla="*/ 2002 w 2002"/>
                <a:gd name="T15" fmla="*/ 1089 h 1433"/>
                <a:gd name="T16" fmla="*/ 2002 w 2002"/>
                <a:gd name="T17" fmla="*/ 0 h 1433"/>
                <a:gd name="T18" fmla="*/ 286 w 2002"/>
                <a:gd name="T19" fmla="*/ 0 h 1433"/>
                <a:gd name="T20" fmla="*/ 258 w 2002"/>
                <a:gd name="T21" fmla="*/ 29 h 1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2" h="1433">
                  <a:moveTo>
                    <a:pt x="258" y="29"/>
                  </a:moveTo>
                  <a:lnTo>
                    <a:pt x="258" y="1118"/>
                  </a:lnTo>
                  <a:lnTo>
                    <a:pt x="0" y="1377"/>
                  </a:lnTo>
                  <a:lnTo>
                    <a:pt x="0" y="1433"/>
                  </a:lnTo>
                  <a:lnTo>
                    <a:pt x="1718" y="1433"/>
                  </a:lnTo>
                  <a:lnTo>
                    <a:pt x="1974" y="1175"/>
                  </a:lnTo>
                  <a:lnTo>
                    <a:pt x="1974" y="1118"/>
                  </a:lnTo>
                  <a:lnTo>
                    <a:pt x="2002" y="1089"/>
                  </a:lnTo>
                  <a:lnTo>
                    <a:pt x="2002" y="0"/>
                  </a:lnTo>
                  <a:lnTo>
                    <a:pt x="286" y="0"/>
                  </a:lnTo>
                  <a:lnTo>
                    <a:pt x="258" y="2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251"/>
            <p:cNvSpPr>
              <a:spLocks/>
            </p:cNvSpPr>
            <p:nvPr/>
          </p:nvSpPr>
          <p:spPr bwMode="auto">
            <a:xfrm>
              <a:off x="9491663" y="-1603375"/>
              <a:ext cx="3133725" cy="411163"/>
            </a:xfrm>
            <a:custGeom>
              <a:avLst/>
              <a:gdLst>
                <a:gd name="T0" fmla="*/ 1974 w 1974"/>
                <a:gd name="T1" fmla="*/ 0 h 259"/>
                <a:gd name="T2" fmla="*/ 1718 w 1974"/>
                <a:gd name="T3" fmla="*/ 259 h 259"/>
                <a:gd name="T4" fmla="*/ 0 w 1974"/>
                <a:gd name="T5" fmla="*/ 259 h 259"/>
                <a:gd name="T6" fmla="*/ 258 w 1974"/>
                <a:gd name="T7" fmla="*/ 0 h 259"/>
                <a:gd name="T8" fmla="*/ 1974 w 1974"/>
                <a:gd name="T9" fmla="*/ 0 h 259"/>
              </a:gdLst>
              <a:ahLst/>
              <a:cxnLst>
                <a:cxn ang="0">
                  <a:pos x="T0" y="T1"/>
                </a:cxn>
                <a:cxn ang="0">
                  <a:pos x="T2" y="T3"/>
                </a:cxn>
                <a:cxn ang="0">
                  <a:pos x="T4" y="T5"/>
                </a:cxn>
                <a:cxn ang="0">
                  <a:pos x="T6" y="T7"/>
                </a:cxn>
                <a:cxn ang="0">
                  <a:pos x="T8" y="T9"/>
                </a:cxn>
              </a:cxnLst>
              <a:rect l="0" t="0" r="r" b="b"/>
              <a:pathLst>
                <a:path w="1974" h="259">
                  <a:moveTo>
                    <a:pt x="1974" y="0"/>
                  </a:moveTo>
                  <a:lnTo>
                    <a:pt x="1718" y="259"/>
                  </a:lnTo>
                  <a:lnTo>
                    <a:pt x="0" y="259"/>
                  </a:lnTo>
                  <a:lnTo>
                    <a:pt x="258" y="0"/>
                  </a:lnTo>
                  <a:lnTo>
                    <a:pt x="1974" y="0"/>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252"/>
            <p:cNvSpPr>
              <a:spLocks/>
            </p:cNvSpPr>
            <p:nvPr/>
          </p:nvSpPr>
          <p:spPr bwMode="auto">
            <a:xfrm>
              <a:off x="9491663" y="-1192213"/>
              <a:ext cx="2727325" cy="88900"/>
            </a:xfrm>
            <a:custGeom>
              <a:avLst/>
              <a:gdLst>
                <a:gd name="T0" fmla="*/ 1718 w 1718"/>
                <a:gd name="T1" fmla="*/ 56 h 56"/>
                <a:gd name="T2" fmla="*/ 1116 w 1718"/>
                <a:gd name="T3" fmla="*/ 56 h 56"/>
                <a:gd name="T4" fmla="*/ 0 w 1718"/>
                <a:gd name="T5" fmla="*/ 56 h 56"/>
                <a:gd name="T6" fmla="*/ 0 w 1718"/>
                <a:gd name="T7" fmla="*/ 0 h 56"/>
                <a:gd name="T8" fmla="*/ 1718 w 1718"/>
                <a:gd name="T9" fmla="*/ 0 h 56"/>
                <a:gd name="T10" fmla="*/ 1718 w 1718"/>
                <a:gd name="T11" fmla="*/ 56 h 56"/>
              </a:gdLst>
              <a:ahLst/>
              <a:cxnLst>
                <a:cxn ang="0">
                  <a:pos x="T0" y="T1"/>
                </a:cxn>
                <a:cxn ang="0">
                  <a:pos x="T2" y="T3"/>
                </a:cxn>
                <a:cxn ang="0">
                  <a:pos x="T4" y="T5"/>
                </a:cxn>
                <a:cxn ang="0">
                  <a:pos x="T6" y="T7"/>
                </a:cxn>
                <a:cxn ang="0">
                  <a:pos x="T8" y="T9"/>
                </a:cxn>
                <a:cxn ang="0">
                  <a:pos x="T10" y="T11"/>
                </a:cxn>
              </a:cxnLst>
              <a:rect l="0" t="0" r="r" b="b"/>
              <a:pathLst>
                <a:path w="1718" h="56">
                  <a:moveTo>
                    <a:pt x="1718" y="56"/>
                  </a:moveTo>
                  <a:lnTo>
                    <a:pt x="1116" y="56"/>
                  </a:lnTo>
                  <a:lnTo>
                    <a:pt x="0" y="56"/>
                  </a:lnTo>
                  <a:lnTo>
                    <a:pt x="0" y="0"/>
                  </a:lnTo>
                  <a:lnTo>
                    <a:pt x="1718" y="0"/>
                  </a:lnTo>
                  <a:lnTo>
                    <a:pt x="1718" y="56"/>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253"/>
            <p:cNvSpPr>
              <a:spLocks/>
            </p:cNvSpPr>
            <p:nvPr/>
          </p:nvSpPr>
          <p:spPr bwMode="auto">
            <a:xfrm>
              <a:off x="12218988" y="-1603375"/>
              <a:ext cx="406400" cy="500063"/>
            </a:xfrm>
            <a:custGeom>
              <a:avLst/>
              <a:gdLst>
                <a:gd name="T0" fmla="*/ 0 w 256"/>
                <a:gd name="T1" fmla="*/ 315 h 315"/>
                <a:gd name="T2" fmla="*/ 256 w 256"/>
                <a:gd name="T3" fmla="*/ 57 h 315"/>
                <a:gd name="T4" fmla="*/ 256 w 256"/>
                <a:gd name="T5" fmla="*/ 0 h 315"/>
                <a:gd name="T6" fmla="*/ 0 w 256"/>
                <a:gd name="T7" fmla="*/ 259 h 315"/>
                <a:gd name="T8" fmla="*/ 0 w 256"/>
                <a:gd name="T9" fmla="*/ 315 h 315"/>
              </a:gdLst>
              <a:ahLst/>
              <a:cxnLst>
                <a:cxn ang="0">
                  <a:pos x="T0" y="T1"/>
                </a:cxn>
                <a:cxn ang="0">
                  <a:pos x="T2" y="T3"/>
                </a:cxn>
                <a:cxn ang="0">
                  <a:pos x="T4" y="T5"/>
                </a:cxn>
                <a:cxn ang="0">
                  <a:pos x="T6" y="T7"/>
                </a:cxn>
                <a:cxn ang="0">
                  <a:pos x="T8" y="T9"/>
                </a:cxn>
              </a:cxnLst>
              <a:rect l="0" t="0" r="r" b="b"/>
              <a:pathLst>
                <a:path w="256" h="315">
                  <a:moveTo>
                    <a:pt x="0" y="315"/>
                  </a:moveTo>
                  <a:lnTo>
                    <a:pt x="256" y="57"/>
                  </a:lnTo>
                  <a:lnTo>
                    <a:pt x="256" y="0"/>
                  </a:lnTo>
                  <a:lnTo>
                    <a:pt x="0" y="259"/>
                  </a:lnTo>
                  <a:lnTo>
                    <a:pt x="0" y="31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254"/>
            <p:cNvSpPr>
              <a:spLocks/>
            </p:cNvSpPr>
            <p:nvPr/>
          </p:nvSpPr>
          <p:spPr bwMode="auto">
            <a:xfrm>
              <a:off x="9901238" y="-3378200"/>
              <a:ext cx="2768600" cy="46038"/>
            </a:xfrm>
            <a:custGeom>
              <a:avLst/>
              <a:gdLst>
                <a:gd name="T0" fmla="*/ 28 w 1744"/>
                <a:gd name="T1" fmla="*/ 0 h 29"/>
                <a:gd name="T2" fmla="*/ 0 w 1744"/>
                <a:gd name="T3" fmla="*/ 29 h 29"/>
                <a:gd name="T4" fmla="*/ 1716 w 1744"/>
                <a:gd name="T5" fmla="*/ 29 h 29"/>
                <a:gd name="T6" fmla="*/ 1744 w 1744"/>
                <a:gd name="T7" fmla="*/ 0 h 29"/>
                <a:gd name="T8" fmla="*/ 858 w 1744"/>
                <a:gd name="T9" fmla="*/ 0 h 29"/>
                <a:gd name="T10" fmla="*/ 28 w 1744"/>
                <a:gd name="T11" fmla="*/ 0 h 29"/>
              </a:gdLst>
              <a:ahLst/>
              <a:cxnLst>
                <a:cxn ang="0">
                  <a:pos x="T0" y="T1"/>
                </a:cxn>
                <a:cxn ang="0">
                  <a:pos x="T2" y="T3"/>
                </a:cxn>
                <a:cxn ang="0">
                  <a:pos x="T4" y="T5"/>
                </a:cxn>
                <a:cxn ang="0">
                  <a:pos x="T6" y="T7"/>
                </a:cxn>
                <a:cxn ang="0">
                  <a:pos x="T8" y="T9"/>
                </a:cxn>
                <a:cxn ang="0">
                  <a:pos x="T10" y="T11"/>
                </a:cxn>
              </a:cxnLst>
              <a:rect l="0" t="0" r="r" b="b"/>
              <a:pathLst>
                <a:path w="1744" h="29">
                  <a:moveTo>
                    <a:pt x="28" y="0"/>
                  </a:moveTo>
                  <a:lnTo>
                    <a:pt x="0" y="29"/>
                  </a:lnTo>
                  <a:lnTo>
                    <a:pt x="1716" y="29"/>
                  </a:lnTo>
                  <a:lnTo>
                    <a:pt x="1744" y="0"/>
                  </a:lnTo>
                  <a:lnTo>
                    <a:pt x="858" y="0"/>
                  </a:lnTo>
                  <a:lnTo>
                    <a:pt x="28" y="0"/>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255"/>
            <p:cNvSpPr>
              <a:spLocks/>
            </p:cNvSpPr>
            <p:nvPr/>
          </p:nvSpPr>
          <p:spPr bwMode="auto">
            <a:xfrm>
              <a:off x="12625388" y="-3378200"/>
              <a:ext cx="44450" cy="1774825"/>
            </a:xfrm>
            <a:custGeom>
              <a:avLst/>
              <a:gdLst>
                <a:gd name="T0" fmla="*/ 0 w 28"/>
                <a:gd name="T1" fmla="*/ 29 h 1118"/>
                <a:gd name="T2" fmla="*/ 0 w 28"/>
                <a:gd name="T3" fmla="*/ 1118 h 1118"/>
                <a:gd name="T4" fmla="*/ 28 w 28"/>
                <a:gd name="T5" fmla="*/ 1089 h 1118"/>
                <a:gd name="T6" fmla="*/ 28 w 28"/>
                <a:gd name="T7" fmla="*/ 579 h 1118"/>
                <a:gd name="T8" fmla="*/ 28 w 28"/>
                <a:gd name="T9" fmla="*/ 0 h 1118"/>
                <a:gd name="T10" fmla="*/ 0 w 28"/>
                <a:gd name="T11" fmla="*/ 29 h 1118"/>
              </a:gdLst>
              <a:ahLst/>
              <a:cxnLst>
                <a:cxn ang="0">
                  <a:pos x="T0" y="T1"/>
                </a:cxn>
                <a:cxn ang="0">
                  <a:pos x="T2" y="T3"/>
                </a:cxn>
                <a:cxn ang="0">
                  <a:pos x="T4" y="T5"/>
                </a:cxn>
                <a:cxn ang="0">
                  <a:pos x="T6" y="T7"/>
                </a:cxn>
                <a:cxn ang="0">
                  <a:pos x="T8" y="T9"/>
                </a:cxn>
                <a:cxn ang="0">
                  <a:pos x="T10" y="T11"/>
                </a:cxn>
              </a:cxnLst>
              <a:rect l="0" t="0" r="r" b="b"/>
              <a:pathLst>
                <a:path w="28" h="1118">
                  <a:moveTo>
                    <a:pt x="0" y="29"/>
                  </a:moveTo>
                  <a:lnTo>
                    <a:pt x="0" y="1118"/>
                  </a:lnTo>
                  <a:lnTo>
                    <a:pt x="28" y="1089"/>
                  </a:lnTo>
                  <a:lnTo>
                    <a:pt x="28" y="579"/>
                  </a:lnTo>
                  <a:lnTo>
                    <a:pt x="28" y="0"/>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256"/>
            <p:cNvSpPr>
              <a:spLocks/>
            </p:cNvSpPr>
            <p:nvPr/>
          </p:nvSpPr>
          <p:spPr bwMode="auto">
            <a:xfrm>
              <a:off x="9901239" y="-3332162"/>
              <a:ext cx="2724149" cy="1728789"/>
            </a:xfrm>
            <a:custGeom>
              <a:avLst/>
              <a:gdLst>
                <a:gd name="T0" fmla="*/ 1716 w 1716"/>
                <a:gd name="T1" fmla="*/ 1089 h 1089"/>
                <a:gd name="T2" fmla="*/ 0 w 1716"/>
                <a:gd name="T3" fmla="*/ 1089 h 1089"/>
                <a:gd name="T4" fmla="*/ 0 w 1716"/>
                <a:gd name="T5" fmla="*/ 550 h 1089"/>
                <a:gd name="T6" fmla="*/ 0 w 1716"/>
                <a:gd name="T7" fmla="*/ 0 h 1089"/>
                <a:gd name="T8" fmla="*/ 1716 w 1716"/>
                <a:gd name="T9" fmla="*/ 0 h 1089"/>
                <a:gd name="T10" fmla="*/ 1716 w 1716"/>
                <a:gd name="T11" fmla="*/ 1089 h 1089"/>
              </a:gdLst>
              <a:ahLst/>
              <a:cxnLst>
                <a:cxn ang="0">
                  <a:pos x="T0" y="T1"/>
                </a:cxn>
                <a:cxn ang="0">
                  <a:pos x="T2" y="T3"/>
                </a:cxn>
                <a:cxn ang="0">
                  <a:pos x="T4" y="T5"/>
                </a:cxn>
                <a:cxn ang="0">
                  <a:pos x="T6" y="T7"/>
                </a:cxn>
                <a:cxn ang="0">
                  <a:pos x="T8" y="T9"/>
                </a:cxn>
                <a:cxn ang="0">
                  <a:pos x="T10" y="T11"/>
                </a:cxn>
              </a:cxnLst>
              <a:rect l="0" t="0" r="r" b="b"/>
              <a:pathLst>
                <a:path w="1716" h="1089">
                  <a:moveTo>
                    <a:pt x="1716" y="1089"/>
                  </a:moveTo>
                  <a:lnTo>
                    <a:pt x="0" y="1089"/>
                  </a:lnTo>
                  <a:lnTo>
                    <a:pt x="0" y="550"/>
                  </a:lnTo>
                  <a:lnTo>
                    <a:pt x="0" y="0"/>
                  </a:lnTo>
                  <a:lnTo>
                    <a:pt x="1716" y="0"/>
                  </a:lnTo>
                  <a:lnTo>
                    <a:pt x="1716" y="1089"/>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Rectangle 257"/>
            <p:cNvSpPr>
              <a:spLocks noChangeArrowheads="1"/>
            </p:cNvSpPr>
            <p:nvPr/>
          </p:nvSpPr>
          <p:spPr bwMode="auto">
            <a:xfrm>
              <a:off x="10028239" y="-3189289"/>
              <a:ext cx="2468564" cy="1443038"/>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258"/>
            <p:cNvSpPr>
              <a:spLocks/>
            </p:cNvSpPr>
            <p:nvPr/>
          </p:nvSpPr>
          <p:spPr bwMode="auto">
            <a:xfrm>
              <a:off x="10028239" y="-3189289"/>
              <a:ext cx="1031874" cy="1031876"/>
            </a:xfrm>
            <a:custGeom>
              <a:avLst/>
              <a:gdLst>
                <a:gd name="T0" fmla="*/ 0 w 650"/>
                <a:gd name="T1" fmla="*/ 650 h 650"/>
                <a:gd name="T2" fmla="*/ 0 w 650"/>
                <a:gd name="T3" fmla="*/ 0 h 650"/>
                <a:gd name="T4" fmla="*/ 650 w 650"/>
                <a:gd name="T5" fmla="*/ 0 h 650"/>
                <a:gd name="T6" fmla="*/ 0 w 650"/>
                <a:gd name="T7" fmla="*/ 650 h 650"/>
              </a:gdLst>
              <a:ahLst/>
              <a:cxnLst>
                <a:cxn ang="0">
                  <a:pos x="T0" y="T1"/>
                </a:cxn>
                <a:cxn ang="0">
                  <a:pos x="T2" y="T3"/>
                </a:cxn>
                <a:cxn ang="0">
                  <a:pos x="T4" y="T5"/>
                </a:cxn>
                <a:cxn ang="0">
                  <a:pos x="T6" y="T7"/>
                </a:cxn>
              </a:cxnLst>
              <a:rect l="0" t="0" r="r" b="b"/>
              <a:pathLst>
                <a:path w="650" h="650">
                  <a:moveTo>
                    <a:pt x="0" y="650"/>
                  </a:moveTo>
                  <a:lnTo>
                    <a:pt x="0" y="0"/>
                  </a:lnTo>
                  <a:lnTo>
                    <a:pt x="650" y="0"/>
                  </a:lnTo>
                  <a:lnTo>
                    <a:pt x="0" y="650"/>
                  </a:lnTo>
                  <a:close/>
                </a:path>
              </a:pathLst>
            </a:custGeom>
            <a:solidFill>
              <a:srgbClr val="51B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259"/>
            <p:cNvSpPr>
              <a:spLocks/>
            </p:cNvSpPr>
            <p:nvPr/>
          </p:nvSpPr>
          <p:spPr bwMode="auto">
            <a:xfrm>
              <a:off x="10137776" y="-1520825"/>
              <a:ext cx="1844675" cy="214313"/>
            </a:xfrm>
            <a:custGeom>
              <a:avLst/>
              <a:gdLst>
                <a:gd name="T0" fmla="*/ 1162 w 1162"/>
                <a:gd name="T1" fmla="*/ 0 h 135"/>
                <a:gd name="T2" fmla="*/ 1029 w 1162"/>
                <a:gd name="T3" fmla="*/ 135 h 135"/>
                <a:gd name="T4" fmla="*/ 0 w 1162"/>
                <a:gd name="T5" fmla="*/ 135 h 135"/>
                <a:gd name="T6" fmla="*/ 135 w 1162"/>
                <a:gd name="T7" fmla="*/ 0 h 135"/>
                <a:gd name="T8" fmla="*/ 1162 w 1162"/>
                <a:gd name="T9" fmla="*/ 0 h 135"/>
              </a:gdLst>
              <a:ahLst/>
              <a:cxnLst>
                <a:cxn ang="0">
                  <a:pos x="T0" y="T1"/>
                </a:cxn>
                <a:cxn ang="0">
                  <a:pos x="T2" y="T3"/>
                </a:cxn>
                <a:cxn ang="0">
                  <a:pos x="T4" y="T5"/>
                </a:cxn>
                <a:cxn ang="0">
                  <a:pos x="T6" y="T7"/>
                </a:cxn>
                <a:cxn ang="0">
                  <a:pos x="T8" y="T9"/>
                </a:cxn>
              </a:cxnLst>
              <a:rect l="0" t="0" r="r" b="b"/>
              <a:pathLst>
                <a:path w="1162" h="135">
                  <a:moveTo>
                    <a:pt x="1162" y="0"/>
                  </a:moveTo>
                  <a:lnTo>
                    <a:pt x="1029" y="135"/>
                  </a:lnTo>
                  <a:lnTo>
                    <a:pt x="0" y="135"/>
                  </a:lnTo>
                  <a:lnTo>
                    <a:pt x="135" y="0"/>
                  </a:lnTo>
                  <a:lnTo>
                    <a:pt x="1162"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6" name="Group 535"/>
          <p:cNvGrpSpPr>
            <a:grpSpLocks noChangeAspect="1"/>
          </p:cNvGrpSpPr>
          <p:nvPr/>
        </p:nvGrpSpPr>
        <p:grpSpPr>
          <a:xfrm>
            <a:off x="2622312" y="624928"/>
            <a:ext cx="947411" cy="912680"/>
            <a:chOff x="9074150" y="-2401888"/>
            <a:chExt cx="3421064" cy="3295651"/>
          </a:xfrm>
        </p:grpSpPr>
        <p:sp>
          <p:nvSpPr>
            <p:cNvPr id="537" name="Freeform 263"/>
            <p:cNvSpPr>
              <a:spLocks/>
            </p:cNvSpPr>
            <p:nvPr/>
          </p:nvSpPr>
          <p:spPr bwMode="auto">
            <a:xfrm>
              <a:off x="9472612" y="-2401888"/>
              <a:ext cx="3022602" cy="2663827"/>
            </a:xfrm>
            <a:custGeom>
              <a:avLst/>
              <a:gdLst>
                <a:gd name="T0" fmla="*/ 26 w 1904"/>
                <a:gd name="T1" fmla="*/ 0 h 1678"/>
                <a:gd name="T2" fmla="*/ 0 w 1904"/>
                <a:gd name="T3" fmla="*/ 29 h 1678"/>
                <a:gd name="T4" fmla="*/ 0 w 1904"/>
                <a:gd name="T5" fmla="*/ 29 h 1678"/>
                <a:gd name="T6" fmla="*/ 0 w 1904"/>
                <a:gd name="T7" fmla="*/ 1211 h 1678"/>
                <a:gd name="T8" fmla="*/ 837 w 1904"/>
                <a:gd name="T9" fmla="*/ 1211 h 1678"/>
                <a:gd name="T10" fmla="*/ 837 w 1904"/>
                <a:gd name="T11" fmla="*/ 1308 h 1678"/>
                <a:gd name="T12" fmla="*/ 837 w 1904"/>
                <a:gd name="T13" fmla="*/ 1489 h 1678"/>
                <a:gd name="T14" fmla="*/ 521 w 1904"/>
                <a:gd name="T15" fmla="*/ 1489 h 1678"/>
                <a:gd name="T16" fmla="*/ 389 w 1904"/>
                <a:gd name="T17" fmla="*/ 1624 h 1678"/>
                <a:gd name="T18" fmla="*/ 389 w 1904"/>
                <a:gd name="T19" fmla="*/ 1678 h 1678"/>
                <a:gd name="T20" fmla="*/ 1408 w 1904"/>
                <a:gd name="T21" fmla="*/ 1678 h 1678"/>
                <a:gd name="T22" fmla="*/ 1541 w 1904"/>
                <a:gd name="T23" fmla="*/ 1545 h 1678"/>
                <a:gd name="T24" fmla="*/ 1541 w 1904"/>
                <a:gd name="T25" fmla="*/ 1489 h 1678"/>
                <a:gd name="T26" fmla="*/ 1090 w 1904"/>
                <a:gd name="T27" fmla="*/ 1489 h 1678"/>
                <a:gd name="T28" fmla="*/ 1090 w 1904"/>
                <a:gd name="T29" fmla="*/ 1211 h 1678"/>
                <a:gd name="T30" fmla="*/ 1875 w 1904"/>
                <a:gd name="T31" fmla="*/ 1211 h 1678"/>
                <a:gd name="T32" fmla="*/ 1875 w 1904"/>
                <a:gd name="T33" fmla="*/ 1211 h 1678"/>
                <a:gd name="T34" fmla="*/ 1875 w 1904"/>
                <a:gd name="T35" fmla="*/ 1211 h 1678"/>
                <a:gd name="T36" fmla="*/ 1904 w 1904"/>
                <a:gd name="T37" fmla="*/ 1183 h 1678"/>
                <a:gd name="T38" fmla="*/ 1904 w 1904"/>
                <a:gd name="T39" fmla="*/ 0 h 1678"/>
                <a:gd name="T40" fmla="*/ 26 w 1904"/>
                <a:gd name="T41" fmla="*/ 0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4" h="1678">
                  <a:moveTo>
                    <a:pt x="26" y="0"/>
                  </a:moveTo>
                  <a:lnTo>
                    <a:pt x="0" y="29"/>
                  </a:lnTo>
                  <a:lnTo>
                    <a:pt x="0" y="29"/>
                  </a:lnTo>
                  <a:lnTo>
                    <a:pt x="0" y="1211"/>
                  </a:lnTo>
                  <a:lnTo>
                    <a:pt x="837" y="1211"/>
                  </a:lnTo>
                  <a:lnTo>
                    <a:pt x="837" y="1308"/>
                  </a:lnTo>
                  <a:lnTo>
                    <a:pt x="837" y="1489"/>
                  </a:lnTo>
                  <a:lnTo>
                    <a:pt x="521" y="1489"/>
                  </a:lnTo>
                  <a:lnTo>
                    <a:pt x="389" y="1624"/>
                  </a:lnTo>
                  <a:lnTo>
                    <a:pt x="389" y="1678"/>
                  </a:lnTo>
                  <a:lnTo>
                    <a:pt x="1408" y="1678"/>
                  </a:lnTo>
                  <a:lnTo>
                    <a:pt x="1541" y="1545"/>
                  </a:lnTo>
                  <a:lnTo>
                    <a:pt x="1541" y="1489"/>
                  </a:lnTo>
                  <a:lnTo>
                    <a:pt x="1090" y="1489"/>
                  </a:lnTo>
                  <a:lnTo>
                    <a:pt x="1090" y="1211"/>
                  </a:lnTo>
                  <a:lnTo>
                    <a:pt x="1875" y="1211"/>
                  </a:lnTo>
                  <a:lnTo>
                    <a:pt x="1875" y="1211"/>
                  </a:lnTo>
                  <a:lnTo>
                    <a:pt x="1875" y="1211"/>
                  </a:lnTo>
                  <a:lnTo>
                    <a:pt x="1904" y="1183"/>
                  </a:lnTo>
                  <a:lnTo>
                    <a:pt x="1904" y="0"/>
                  </a:lnTo>
                  <a:lnTo>
                    <a:pt x="26" y="0"/>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264"/>
            <p:cNvSpPr>
              <a:spLocks/>
            </p:cNvSpPr>
            <p:nvPr/>
          </p:nvSpPr>
          <p:spPr bwMode="auto">
            <a:xfrm>
              <a:off x="9074150" y="404813"/>
              <a:ext cx="3421063" cy="488950"/>
            </a:xfrm>
            <a:custGeom>
              <a:avLst/>
              <a:gdLst>
                <a:gd name="T0" fmla="*/ 2155 w 2155"/>
                <a:gd name="T1" fmla="*/ 0 h 308"/>
                <a:gd name="T2" fmla="*/ 251 w 2155"/>
                <a:gd name="T3" fmla="*/ 0 h 308"/>
                <a:gd name="T4" fmla="*/ 0 w 2155"/>
                <a:gd name="T5" fmla="*/ 251 h 308"/>
                <a:gd name="T6" fmla="*/ 0 w 2155"/>
                <a:gd name="T7" fmla="*/ 308 h 308"/>
                <a:gd name="T8" fmla="*/ 1903 w 2155"/>
                <a:gd name="T9" fmla="*/ 308 h 308"/>
                <a:gd name="T10" fmla="*/ 2155 w 2155"/>
                <a:gd name="T11" fmla="*/ 57 h 308"/>
                <a:gd name="T12" fmla="*/ 2155 w 2155"/>
                <a:gd name="T13" fmla="*/ 0 h 308"/>
              </a:gdLst>
              <a:ahLst/>
              <a:cxnLst>
                <a:cxn ang="0">
                  <a:pos x="T0" y="T1"/>
                </a:cxn>
                <a:cxn ang="0">
                  <a:pos x="T2" y="T3"/>
                </a:cxn>
                <a:cxn ang="0">
                  <a:pos x="T4" y="T5"/>
                </a:cxn>
                <a:cxn ang="0">
                  <a:pos x="T6" y="T7"/>
                </a:cxn>
                <a:cxn ang="0">
                  <a:pos x="T8" y="T9"/>
                </a:cxn>
                <a:cxn ang="0">
                  <a:pos x="T10" y="T11"/>
                </a:cxn>
                <a:cxn ang="0">
                  <a:pos x="T12" y="T13"/>
                </a:cxn>
              </a:cxnLst>
              <a:rect l="0" t="0" r="r" b="b"/>
              <a:pathLst>
                <a:path w="2155" h="308">
                  <a:moveTo>
                    <a:pt x="2155" y="0"/>
                  </a:moveTo>
                  <a:lnTo>
                    <a:pt x="251" y="0"/>
                  </a:lnTo>
                  <a:lnTo>
                    <a:pt x="0" y="251"/>
                  </a:lnTo>
                  <a:lnTo>
                    <a:pt x="0" y="308"/>
                  </a:lnTo>
                  <a:lnTo>
                    <a:pt x="1903" y="308"/>
                  </a:lnTo>
                  <a:lnTo>
                    <a:pt x="2155" y="57"/>
                  </a:lnTo>
                  <a:lnTo>
                    <a:pt x="2155" y="0"/>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265"/>
            <p:cNvSpPr>
              <a:spLocks/>
            </p:cNvSpPr>
            <p:nvPr/>
          </p:nvSpPr>
          <p:spPr bwMode="auto">
            <a:xfrm>
              <a:off x="9074150" y="404813"/>
              <a:ext cx="3421063" cy="488950"/>
            </a:xfrm>
            <a:custGeom>
              <a:avLst/>
              <a:gdLst>
                <a:gd name="T0" fmla="*/ 2155 w 2155"/>
                <a:gd name="T1" fmla="*/ 0 h 308"/>
                <a:gd name="T2" fmla="*/ 251 w 2155"/>
                <a:gd name="T3" fmla="*/ 0 h 308"/>
                <a:gd name="T4" fmla="*/ 0 w 2155"/>
                <a:gd name="T5" fmla="*/ 251 h 308"/>
                <a:gd name="T6" fmla="*/ 0 w 2155"/>
                <a:gd name="T7" fmla="*/ 308 h 308"/>
                <a:gd name="T8" fmla="*/ 1903 w 2155"/>
                <a:gd name="T9" fmla="*/ 308 h 308"/>
                <a:gd name="T10" fmla="*/ 2155 w 2155"/>
                <a:gd name="T11" fmla="*/ 57 h 308"/>
                <a:gd name="T12" fmla="*/ 2155 w 2155"/>
                <a:gd name="T13" fmla="*/ 0 h 308"/>
              </a:gdLst>
              <a:ahLst/>
              <a:cxnLst>
                <a:cxn ang="0">
                  <a:pos x="T0" y="T1"/>
                </a:cxn>
                <a:cxn ang="0">
                  <a:pos x="T2" y="T3"/>
                </a:cxn>
                <a:cxn ang="0">
                  <a:pos x="T4" y="T5"/>
                </a:cxn>
                <a:cxn ang="0">
                  <a:pos x="T6" y="T7"/>
                </a:cxn>
                <a:cxn ang="0">
                  <a:pos x="T8" y="T9"/>
                </a:cxn>
                <a:cxn ang="0">
                  <a:pos x="T10" y="T11"/>
                </a:cxn>
                <a:cxn ang="0">
                  <a:pos x="T12" y="T13"/>
                </a:cxn>
              </a:cxnLst>
              <a:rect l="0" t="0" r="r" b="b"/>
              <a:pathLst>
                <a:path w="2155" h="308">
                  <a:moveTo>
                    <a:pt x="2155" y="0"/>
                  </a:moveTo>
                  <a:lnTo>
                    <a:pt x="251" y="0"/>
                  </a:lnTo>
                  <a:lnTo>
                    <a:pt x="0" y="251"/>
                  </a:lnTo>
                  <a:lnTo>
                    <a:pt x="0" y="308"/>
                  </a:lnTo>
                  <a:lnTo>
                    <a:pt x="1903" y="308"/>
                  </a:lnTo>
                  <a:lnTo>
                    <a:pt x="2155" y="57"/>
                  </a:lnTo>
                  <a:lnTo>
                    <a:pt x="21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266"/>
            <p:cNvSpPr>
              <a:spLocks/>
            </p:cNvSpPr>
            <p:nvPr/>
          </p:nvSpPr>
          <p:spPr bwMode="auto">
            <a:xfrm>
              <a:off x="10090150" y="-38100"/>
              <a:ext cx="1828800" cy="214313"/>
            </a:xfrm>
            <a:custGeom>
              <a:avLst/>
              <a:gdLst>
                <a:gd name="T0" fmla="*/ 1152 w 1152"/>
                <a:gd name="T1" fmla="*/ 0 h 135"/>
                <a:gd name="T2" fmla="*/ 1019 w 1152"/>
                <a:gd name="T3" fmla="*/ 135 h 135"/>
                <a:gd name="T4" fmla="*/ 0 w 1152"/>
                <a:gd name="T5" fmla="*/ 135 h 135"/>
                <a:gd name="T6" fmla="*/ 132 w 1152"/>
                <a:gd name="T7" fmla="*/ 0 h 135"/>
                <a:gd name="T8" fmla="*/ 1152 w 1152"/>
                <a:gd name="T9" fmla="*/ 0 h 135"/>
              </a:gdLst>
              <a:ahLst/>
              <a:cxnLst>
                <a:cxn ang="0">
                  <a:pos x="T0" y="T1"/>
                </a:cxn>
                <a:cxn ang="0">
                  <a:pos x="T2" y="T3"/>
                </a:cxn>
                <a:cxn ang="0">
                  <a:pos x="T4" y="T5"/>
                </a:cxn>
                <a:cxn ang="0">
                  <a:pos x="T6" y="T7"/>
                </a:cxn>
                <a:cxn ang="0">
                  <a:pos x="T8" y="T9"/>
                </a:cxn>
              </a:cxnLst>
              <a:rect l="0" t="0" r="r" b="b"/>
              <a:pathLst>
                <a:path w="1152" h="135">
                  <a:moveTo>
                    <a:pt x="1152" y="0"/>
                  </a:moveTo>
                  <a:lnTo>
                    <a:pt x="1019" y="135"/>
                  </a:lnTo>
                  <a:lnTo>
                    <a:pt x="0" y="135"/>
                  </a:lnTo>
                  <a:lnTo>
                    <a:pt x="132" y="0"/>
                  </a:lnTo>
                  <a:lnTo>
                    <a:pt x="115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Rectangle 267"/>
            <p:cNvSpPr>
              <a:spLocks noChangeArrowheads="1"/>
            </p:cNvSpPr>
            <p:nvPr/>
          </p:nvSpPr>
          <p:spPr bwMode="auto">
            <a:xfrm>
              <a:off x="10090150" y="176213"/>
              <a:ext cx="1617663" cy="85725"/>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268"/>
            <p:cNvSpPr>
              <a:spLocks/>
            </p:cNvSpPr>
            <p:nvPr/>
          </p:nvSpPr>
          <p:spPr bwMode="auto">
            <a:xfrm>
              <a:off x="11707813" y="-38100"/>
              <a:ext cx="211138" cy="300038"/>
            </a:xfrm>
            <a:custGeom>
              <a:avLst/>
              <a:gdLst>
                <a:gd name="T0" fmla="*/ 0 w 133"/>
                <a:gd name="T1" fmla="*/ 189 h 189"/>
                <a:gd name="T2" fmla="*/ 133 w 133"/>
                <a:gd name="T3" fmla="*/ 56 h 189"/>
                <a:gd name="T4" fmla="*/ 133 w 133"/>
                <a:gd name="T5" fmla="*/ 0 h 189"/>
                <a:gd name="T6" fmla="*/ 0 w 133"/>
                <a:gd name="T7" fmla="*/ 135 h 189"/>
                <a:gd name="T8" fmla="*/ 0 w 133"/>
                <a:gd name="T9" fmla="*/ 189 h 189"/>
              </a:gdLst>
              <a:ahLst/>
              <a:cxnLst>
                <a:cxn ang="0">
                  <a:pos x="T0" y="T1"/>
                </a:cxn>
                <a:cxn ang="0">
                  <a:pos x="T2" y="T3"/>
                </a:cxn>
                <a:cxn ang="0">
                  <a:pos x="T4" y="T5"/>
                </a:cxn>
                <a:cxn ang="0">
                  <a:pos x="T6" y="T7"/>
                </a:cxn>
                <a:cxn ang="0">
                  <a:pos x="T8" y="T9"/>
                </a:cxn>
              </a:cxnLst>
              <a:rect l="0" t="0" r="r" b="b"/>
              <a:pathLst>
                <a:path w="133" h="189">
                  <a:moveTo>
                    <a:pt x="0" y="189"/>
                  </a:moveTo>
                  <a:lnTo>
                    <a:pt x="133" y="56"/>
                  </a:lnTo>
                  <a:lnTo>
                    <a:pt x="133" y="0"/>
                  </a:lnTo>
                  <a:lnTo>
                    <a:pt x="0" y="135"/>
                  </a:lnTo>
                  <a:lnTo>
                    <a:pt x="0" y="189"/>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269"/>
            <p:cNvSpPr>
              <a:spLocks/>
            </p:cNvSpPr>
            <p:nvPr/>
          </p:nvSpPr>
          <p:spPr bwMode="auto">
            <a:xfrm>
              <a:off x="11161713" y="-479425"/>
              <a:ext cx="41275" cy="527050"/>
            </a:xfrm>
            <a:custGeom>
              <a:avLst/>
              <a:gdLst>
                <a:gd name="T0" fmla="*/ 0 w 26"/>
                <a:gd name="T1" fmla="*/ 332 h 332"/>
                <a:gd name="T2" fmla="*/ 26 w 26"/>
                <a:gd name="T3" fmla="*/ 308 h 332"/>
                <a:gd name="T4" fmla="*/ 26 w 26"/>
                <a:gd name="T5" fmla="*/ 0 h 332"/>
                <a:gd name="T6" fmla="*/ 0 w 26"/>
                <a:gd name="T7" fmla="*/ 0 h 332"/>
                <a:gd name="T8" fmla="*/ 0 w 26"/>
                <a:gd name="T9" fmla="*/ 332 h 332"/>
              </a:gdLst>
              <a:ahLst/>
              <a:cxnLst>
                <a:cxn ang="0">
                  <a:pos x="T0" y="T1"/>
                </a:cxn>
                <a:cxn ang="0">
                  <a:pos x="T2" y="T3"/>
                </a:cxn>
                <a:cxn ang="0">
                  <a:pos x="T4" y="T5"/>
                </a:cxn>
                <a:cxn ang="0">
                  <a:pos x="T6" y="T7"/>
                </a:cxn>
                <a:cxn ang="0">
                  <a:pos x="T8" y="T9"/>
                </a:cxn>
              </a:cxnLst>
              <a:rect l="0" t="0" r="r" b="b"/>
              <a:pathLst>
                <a:path w="26" h="332">
                  <a:moveTo>
                    <a:pt x="0" y="332"/>
                  </a:moveTo>
                  <a:lnTo>
                    <a:pt x="26" y="308"/>
                  </a:lnTo>
                  <a:lnTo>
                    <a:pt x="26" y="0"/>
                  </a:lnTo>
                  <a:lnTo>
                    <a:pt x="0" y="0"/>
                  </a:lnTo>
                  <a:lnTo>
                    <a:pt x="0" y="332"/>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270"/>
            <p:cNvSpPr>
              <a:spLocks/>
            </p:cNvSpPr>
            <p:nvPr/>
          </p:nvSpPr>
          <p:spPr bwMode="auto">
            <a:xfrm>
              <a:off x="9472613" y="-2401888"/>
              <a:ext cx="3022600" cy="46038"/>
            </a:xfrm>
            <a:custGeom>
              <a:avLst/>
              <a:gdLst>
                <a:gd name="T0" fmla="*/ 1904 w 1904"/>
                <a:gd name="T1" fmla="*/ 0 h 29"/>
                <a:gd name="T2" fmla="*/ 941 w 1904"/>
                <a:gd name="T3" fmla="*/ 0 h 29"/>
                <a:gd name="T4" fmla="*/ 26 w 1904"/>
                <a:gd name="T5" fmla="*/ 0 h 29"/>
                <a:gd name="T6" fmla="*/ 0 w 1904"/>
                <a:gd name="T7" fmla="*/ 29 h 29"/>
                <a:gd name="T8" fmla="*/ 0 w 1904"/>
                <a:gd name="T9" fmla="*/ 29 h 29"/>
                <a:gd name="T10" fmla="*/ 1875 w 1904"/>
                <a:gd name="T11" fmla="*/ 29 h 29"/>
                <a:gd name="T12" fmla="*/ 1904 w 1904"/>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904" h="29">
                  <a:moveTo>
                    <a:pt x="1904" y="0"/>
                  </a:moveTo>
                  <a:lnTo>
                    <a:pt x="941" y="0"/>
                  </a:lnTo>
                  <a:lnTo>
                    <a:pt x="26" y="0"/>
                  </a:lnTo>
                  <a:lnTo>
                    <a:pt x="0" y="29"/>
                  </a:lnTo>
                  <a:lnTo>
                    <a:pt x="0" y="29"/>
                  </a:lnTo>
                  <a:lnTo>
                    <a:pt x="1875" y="29"/>
                  </a:lnTo>
                  <a:lnTo>
                    <a:pt x="190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Rectangle 271"/>
            <p:cNvSpPr>
              <a:spLocks noChangeArrowheads="1"/>
            </p:cNvSpPr>
            <p:nvPr/>
          </p:nvSpPr>
          <p:spPr bwMode="auto">
            <a:xfrm>
              <a:off x="12449175" y="-479425"/>
              <a:ext cx="1588" cy="1588"/>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272"/>
            <p:cNvSpPr>
              <a:spLocks/>
            </p:cNvSpPr>
            <p:nvPr/>
          </p:nvSpPr>
          <p:spPr bwMode="auto">
            <a:xfrm>
              <a:off x="12449175" y="-2401888"/>
              <a:ext cx="46038" cy="1922463"/>
            </a:xfrm>
            <a:custGeom>
              <a:avLst/>
              <a:gdLst>
                <a:gd name="T0" fmla="*/ 0 w 29"/>
                <a:gd name="T1" fmla="*/ 29 h 1211"/>
                <a:gd name="T2" fmla="*/ 0 w 29"/>
                <a:gd name="T3" fmla="*/ 29 h 1211"/>
                <a:gd name="T4" fmla="*/ 0 w 29"/>
                <a:gd name="T5" fmla="*/ 1211 h 1211"/>
                <a:gd name="T6" fmla="*/ 29 w 29"/>
                <a:gd name="T7" fmla="*/ 1183 h 1211"/>
                <a:gd name="T8" fmla="*/ 29 w 29"/>
                <a:gd name="T9" fmla="*/ 621 h 1211"/>
                <a:gd name="T10" fmla="*/ 29 w 29"/>
                <a:gd name="T11" fmla="*/ 0 h 1211"/>
                <a:gd name="T12" fmla="*/ 0 w 29"/>
                <a:gd name="T13" fmla="*/ 29 h 1211"/>
              </a:gdLst>
              <a:ahLst/>
              <a:cxnLst>
                <a:cxn ang="0">
                  <a:pos x="T0" y="T1"/>
                </a:cxn>
                <a:cxn ang="0">
                  <a:pos x="T2" y="T3"/>
                </a:cxn>
                <a:cxn ang="0">
                  <a:pos x="T4" y="T5"/>
                </a:cxn>
                <a:cxn ang="0">
                  <a:pos x="T6" y="T7"/>
                </a:cxn>
                <a:cxn ang="0">
                  <a:pos x="T8" y="T9"/>
                </a:cxn>
                <a:cxn ang="0">
                  <a:pos x="T10" y="T11"/>
                </a:cxn>
                <a:cxn ang="0">
                  <a:pos x="T12" y="T13"/>
                </a:cxn>
              </a:cxnLst>
              <a:rect l="0" t="0" r="r" b="b"/>
              <a:pathLst>
                <a:path w="29" h="1211">
                  <a:moveTo>
                    <a:pt x="0" y="29"/>
                  </a:moveTo>
                  <a:lnTo>
                    <a:pt x="0" y="29"/>
                  </a:lnTo>
                  <a:lnTo>
                    <a:pt x="0" y="1211"/>
                  </a:lnTo>
                  <a:lnTo>
                    <a:pt x="29" y="1183"/>
                  </a:lnTo>
                  <a:lnTo>
                    <a:pt x="29" y="621"/>
                  </a:lnTo>
                  <a:lnTo>
                    <a:pt x="29" y="0"/>
                  </a:lnTo>
                  <a:lnTo>
                    <a:pt x="0" y="29"/>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273"/>
            <p:cNvSpPr>
              <a:spLocks/>
            </p:cNvSpPr>
            <p:nvPr/>
          </p:nvSpPr>
          <p:spPr bwMode="auto">
            <a:xfrm>
              <a:off x="9472612" y="-2355848"/>
              <a:ext cx="2976562" cy="1876425"/>
            </a:xfrm>
            <a:custGeom>
              <a:avLst/>
              <a:gdLst>
                <a:gd name="T0" fmla="*/ 1875 w 1875"/>
                <a:gd name="T1" fmla="*/ 0 h 1182"/>
                <a:gd name="T2" fmla="*/ 0 w 1875"/>
                <a:gd name="T3" fmla="*/ 0 h 1182"/>
                <a:gd name="T4" fmla="*/ 0 w 1875"/>
                <a:gd name="T5" fmla="*/ 592 h 1182"/>
                <a:gd name="T6" fmla="*/ 0 w 1875"/>
                <a:gd name="T7" fmla="*/ 1182 h 1182"/>
                <a:gd name="T8" fmla="*/ 1875 w 1875"/>
                <a:gd name="T9" fmla="*/ 1182 h 1182"/>
                <a:gd name="T10" fmla="*/ 1875 w 1875"/>
                <a:gd name="T11" fmla="*/ 1182 h 1182"/>
                <a:gd name="T12" fmla="*/ 1875 w 1875"/>
                <a:gd name="T13" fmla="*/ 0 h 1182"/>
                <a:gd name="T14" fmla="*/ 1875 w 1875"/>
                <a:gd name="T15" fmla="*/ 0 h 11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5" h="1182">
                  <a:moveTo>
                    <a:pt x="1875" y="0"/>
                  </a:moveTo>
                  <a:lnTo>
                    <a:pt x="0" y="0"/>
                  </a:lnTo>
                  <a:lnTo>
                    <a:pt x="0" y="592"/>
                  </a:lnTo>
                  <a:lnTo>
                    <a:pt x="0" y="1182"/>
                  </a:lnTo>
                  <a:lnTo>
                    <a:pt x="1875" y="1182"/>
                  </a:lnTo>
                  <a:lnTo>
                    <a:pt x="1875" y="1182"/>
                  </a:lnTo>
                  <a:lnTo>
                    <a:pt x="1875" y="0"/>
                  </a:lnTo>
                  <a:lnTo>
                    <a:pt x="1875" y="0"/>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Rectangle 274"/>
            <p:cNvSpPr>
              <a:spLocks noChangeArrowheads="1"/>
            </p:cNvSpPr>
            <p:nvPr/>
          </p:nvSpPr>
          <p:spPr bwMode="auto">
            <a:xfrm>
              <a:off x="10801350" y="-479425"/>
              <a:ext cx="360363" cy="527050"/>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Rectangle 275"/>
            <p:cNvSpPr>
              <a:spLocks noChangeArrowheads="1"/>
            </p:cNvSpPr>
            <p:nvPr/>
          </p:nvSpPr>
          <p:spPr bwMode="auto">
            <a:xfrm>
              <a:off x="10801350" y="-479425"/>
              <a:ext cx="360363" cy="153988"/>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276"/>
            <p:cNvSpPr>
              <a:spLocks/>
            </p:cNvSpPr>
            <p:nvPr/>
          </p:nvSpPr>
          <p:spPr bwMode="auto">
            <a:xfrm>
              <a:off x="9074150" y="404813"/>
              <a:ext cx="3421063" cy="398463"/>
            </a:xfrm>
            <a:custGeom>
              <a:avLst/>
              <a:gdLst>
                <a:gd name="T0" fmla="*/ 2155 w 2155"/>
                <a:gd name="T1" fmla="*/ 0 h 251"/>
                <a:gd name="T2" fmla="*/ 1903 w 2155"/>
                <a:gd name="T3" fmla="*/ 251 h 251"/>
                <a:gd name="T4" fmla="*/ 0 w 2155"/>
                <a:gd name="T5" fmla="*/ 251 h 251"/>
                <a:gd name="T6" fmla="*/ 251 w 2155"/>
                <a:gd name="T7" fmla="*/ 0 h 251"/>
                <a:gd name="T8" fmla="*/ 2155 w 2155"/>
                <a:gd name="T9" fmla="*/ 0 h 251"/>
              </a:gdLst>
              <a:ahLst/>
              <a:cxnLst>
                <a:cxn ang="0">
                  <a:pos x="T0" y="T1"/>
                </a:cxn>
                <a:cxn ang="0">
                  <a:pos x="T2" y="T3"/>
                </a:cxn>
                <a:cxn ang="0">
                  <a:pos x="T4" y="T5"/>
                </a:cxn>
                <a:cxn ang="0">
                  <a:pos x="T6" y="T7"/>
                </a:cxn>
                <a:cxn ang="0">
                  <a:pos x="T8" y="T9"/>
                </a:cxn>
              </a:cxnLst>
              <a:rect l="0" t="0" r="r" b="b"/>
              <a:pathLst>
                <a:path w="2155" h="251">
                  <a:moveTo>
                    <a:pt x="2155" y="0"/>
                  </a:moveTo>
                  <a:lnTo>
                    <a:pt x="1903" y="251"/>
                  </a:lnTo>
                  <a:lnTo>
                    <a:pt x="0" y="251"/>
                  </a:lnTo>
                  <a:lnTo>
                    <a:pt x="251" y="0"/>
                  </a:lnTo>
                  <a:lnTo>
                    <a:pt x="2155"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277"/>
            <p:cNvSpPr>
              <a:spLocks/>
            </p:cNvSpPr>
            <p:nvPr/>
          </p:nvSpPr>
          <p:spPr bwMode="auto">
            <a:xfrm>
              <a:off x="9074150" y="803275"/>
              <a:ext cx="3021013" cy="90488"/>
            </a:xfrm>
            <a:custGeom>
              <a:avLst/>
              <a:gdLst>
                <a:gd name="T0" fmla="*/ 1903 w 1903"/>
                <a:gd name="T1" fmla="*/ 57 h 57"/>
                <a:gd name="T2" fmla="*/ 1192 w 1903"/>
                <a:gd name="T3" fmla="*/ 57 h 57"/>
                <a:gd name="T4" fmla="*/ 0 w 1903"/>
                <a:gd name="T5" fmla="*/ 57 h 57"/>
                <a:gd name="T6" fmla="*/ 0 w 1903"/>
                <a:gd name="T7" fmla="*/ 0 h 57"/>
                <a:gd name="T8" fmla="*/ 1903 w 1903"/>
                <a:gd name="T9" fmla="*/ 0 h 57"/>
                <a:gd name="T10" fmla="*/ 1903 w 1903"/>
                <a:gd name="T11" fmla="*/ 57 h 57"/>
              </a:gdLst>
              <a:ahLst/>
              <a:cxnLst>
                <a:cxn ang="0">
                  <a:pos x="T0" y="T1"/>
                </a:cxn>
                <a:cxn ang="0">
                  <a:pos x="T2" y="T3"/>
                </a:cxn>
                <a:cxn ang="0">
                  <a:pos x="T4" y="T5"/>
                </a:cxn>
                <a:cxn ang="0">
                  <a:pos x="T6" y="T7"/>
                </a:cxn>
                <a:cxn ang="0">
                  <a:pos x="T8" y="T9"/>
                </a:cxn>
                <a:cxn ang="0">
                  <a:pos x="T10" y="T11"/>
                </a:cxn>
              </a:cxnLst>
              <a:rect l="0" t="0" r="r" b="b"/>
              <a:pathLst>
                <a:path w="1903" h="57">
                  <a:moveTo>
                    <a:pt x="1903" y="57"/>
                  </a:moveTo>
                  <a:lnTo>
                    <a:pt x="1192" y="57"/>
                  </a:lnTo>
                  <a:lnTo>
                    <a:pt x="0" y="57"/>
                  </a:lnTo>
                  <a:lnTo>
                    <a:pt x="0" y="0"/>
                  </a:lnTo>
                  <a:lnTo>
                    <a:pt x="1903" y="0"/>
                  </a:lnTo>
                  <a:lnTo>
                    <a:pt x="1903" y="57"/>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278"/>
            <p:cNvSpPr>
              <a:spLocks/>
            </p:cNvSpPr>
            <p:nvPr/>
          </p:nvSpPr>
          <p:spPr bwMode="auto">
            <a:xfrm>
              <a:off x="12095163" y="404813"/>
              <a:ext cx="400050" cy="488950"/>
            </a:xfrm>
            <a:custGeom>
              <a:avLst/>
              <a:gdLst>
                <a:gd name="T0" fmla="*/ 0 w 252"/>
                <a:gd name="T1" fmla="*/ 308 h 308"/>
                <a:gd name="T2" fmla="*/ 252 w 252"/>
                <a:gd name="T3" fmla="*/ 57 h 308"/>
                <a:gd name="T4" fmla="*/ 252 w 252"/>
                <a:gd name="T5" fmla="*/ 0 h 308"/>
                <a:gd name="T6" fmla="*/ 0 w 252"/>
                <a:gd name="T7" fmla="*/ 251 h 308"/>
                <a:gd name="T8" fmla="*/ 0 w 252"/>
                <a:gd name="T9" fmla="*/ 308 h 308"/>
              </a:gdLst>
              <a:ahLst/>
              <a:cxnLst>
                <a:cxn ang="0">
                  <a:pos x="T0" y="T1"/>
                </a:cxn>
                <a:cxn ang="0">
                  <a:pos x="T2" y="T3"/>
                </a:cxn>
                <a:cxn ang="0">
                  <a:pos x="T4" y="T5"/>
                </a:cxn>
                <a:cxn ang="0">
                  <a:pos x="T6" y="T7"/>
                </a:cxn>
                <a:cxn ang="0">
                  <a:pos x="T8" y="T9"/>
                </a:cxn>
              </a:cxnLst>
              <a:rect l="0" t="0" r="r" b="b"/>
              <a:pathLst>
                <a:path w="252" h="308">
                  <a:moveTo>
                    <a:pt x="0" y="308"/>
                  </a:moveTo>
                  <a:lnTo>
                    <a:pt x="252" y="57"/>
                  </a:lnTo>
                  <a:lnTo>
                    <a:pt x="252" y="0"/>
                  </a:lnTo>
                  <a:lnTo>
                    <a:pt x="0" y="251"/>
                  </a:lnTo>
                  <a:lnTo>
                    <a:pt x="0" y="308"/>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279"/>
            <p:cNvSpPr>
              <a:spLocks/>
            </p:cNvSpPr>
            <p:nvPr/>
          </p:nvSpPr>
          <p:spPr bwMode="auto">
            <a:xfrm>
              <a:off x="9701213" y="484188"/>
              <a:ext cx="2160588" cy="211138"/>
            </a:xfrm>
            <a:custGeom>
              <a:avLst/>
              <a:gdLst>
                <a:gd name="T0" fmla="*/ 1361 w 1361"/>
                <a:gd name="T1" fmla="*/ 0 h 133"/>
                <a:gd name="T2" fmla="*/ 1231 w 1361"/>
                <a:gd name="T3" fmla="*/ 133 h 133"/>
                <a:gd name="T4" fmla="*/ 0 w 1361"/>
                <a:gd name="T5" fmla="*/ 133 h 133"/>
                <a:gd name="T6" fmla="*/ 133 w 1361"/>
                <a:gd name="T7" fmla="*/ 0 h 133"/>
                <a:gd name="T8" fmla="*/ 1361 w 1361"/>
                <a:gd name="T9" fmla="*/ 0 h 133"/>
              </a:gdLst>
              <a:ahLst/>
              <a:cxnLst>
                <a:cxn ang="0">
                  <a:pos x="T0" y="T1"/>
                </a:cxn>
                <a:cxn ang="0">
                  <a:pos x="T2" y="T3"/>
                </a:cxn>
                <a:cxn ang="0">
                  <a:pos x="T4" y="T5"/>
                </a:cxn>
                <a:cxn ang="0">
                  <a:pos x="T6" y="T7"/>
                </a:cxn>
                <a:cxn ang="0">
                  <a:pos x="T8" y="T9"/>
                </a:cxn>
              </a:cxnLst>
              <a:rect l="0" t="0" r="r" b="b"/>
              <a:pathLst>
                <a:path w="1361" h="133">
                  <a:moveTo>
                    <a:pt x="1361" y="0"/>
                  </a:moveTo>
                  <a:lnTo>
                    <a:pt x="1231" y="133"/>
                  </a:lnTo>
                  <a:lnTo>
                    <a:pt x="0" y="133"/>
                  </a:lnTo>
                  <a:lnTo>
                    <a:pt x="133" y="0"/>
                  </a:lnTo>
                  <a:lnTo>
                    <a:pt x="1361" y="0"/>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Rectangle 280"/>
            <p:cNvSpPr>
              <a:spLocks noChangeArrowheads="1"/>
            </p:cNvSpPr>
            <p:nvPr/>
          </p:nvSpPr>
          <p:spPr bwMode="auto">
            <a:xfrm>
              <a:off x="9599617" y="-2212973"/>
              <a:ext cx="2722563" cy="1590675"/>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281"/>
            <p:cNvSpPr>
              <a:spLocks/>
            </p:cNvSpPr>
            <p:nvPr/>
          </p:nvSpPr>
          <p:spPr bwMode="auto">
            <a:xfrm>
              <a:off x="9599613" y="-2212973"/>
              <a:ext cx="1246189" cy="1244600"/>
            </a:xfrm>
            <a:custGeom>
              <a:avLst/>
              <a:gdLst>
                <a:gd name="T0" fmla="*/ 0 w 785"/>
                <a:gd name="T1" fmla="*/ 784 h 784"/>
                <a:gd name="T2" fmla="*/ 0 w 785"/>
                <a:gd name="T3" fmla="*/ 0 h 784"/>
                <a:gd name="T4" fmla="*/ 785 w 785"/>
                <a:gd name="T5" fmla="*/ 0 h 784"/>
                <a:gd name="T6" fmla="*/ 0 w 785"/>
                <a:gd name="T7" fmla="*/ 784 h 784"/>
              </a:gdLst>
              <a:ahLst/>
              <a:cxnLst>
                <a:cxn ang="0">
                  <a:pos x="T0" y="T1"/>
                </a:cxn>
                <a:cxn ang="0">
                  <a:pos x="T2" y="T3"/>
                </a:cxn>
                <a:cxn ang="0">
                  <a:pos x="T4" y="T5"/>
                </a:cxn>
                <a:cxn ang="0">
                  <a:pos x="T6" y="T7"/>
                </a:cxn>
              </a:cxnLst>
              <a:rect l="0" t="0" r="r" b="b"/>
              <a:pathLst>
                <a:path w="785" h="784">
                  <a:moveTo>
                    <a:pt x="0" y="784"/>
                  </a:moveTo>
                  <a:lnTo>
                    <a:pt x="0" y="0"/>
                  </a:lnTo>
                  <a:lnTo>
                    <a:pt x="785" y="0"/>
                  </a:lnTo>
                  <a:lnTo>
                    <a:pt x="0" y="784"/>
                  </a:lnTo>
                  <a:close/>
                </a:path>
              </a:pathLst>
            </a:custGeom>
            <a:solidFill>
              <a:srgbClr val="51B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6" name="Group 115"/>
          <p:cNvGrpSpPr>
            <a:grpSpLocks noChangeAspect="1"/>
          </p:cNvGrpSpPr>
          <p:nvPr/>
        </p:nvGrpSpPr>
        <p:grpSpPr>
          <a:xfrm>
            <a:off x="484747" y="702311"/>
            <a:ext cx="1150379" cy="687635"/>
            <a:chOff x="4141788" y="2355850"/>
            <a:chExt cx="5213351" cy="3116263"/>
          </a:xfrm>
        </p:grpSpPr>
        <p:sp>
          <p:nvSpPr>
            <p:cNvPr id="117" name="Freeform 307"/>
            <p:cNvSpPr>
              <a:spLocks/>
            </p:cNvSpPr>
            <p:nvPr/>
          </p:nvSpPr>
          <p:spPr bwMode="auto">
            <a:xfrm>
              <a:off x="4141788" y="2355850"/>
              <a:ext cx="3530600" cy="3116263"/>
            </a:xfrm>
            <a:custGeom>
              <a:avLst/>
              <a:gdLst>
                <a:gd name="T0" fmla="*/ 33 w 2224"/>
                <a:gd name="T1" fmla="*/ 0 h 1963"/>
                <a:gd name="T2" fmla="*/ 0 w 2224"/>
                <a:gd name="T3" fmla="*/ 30 h 1963"/>
                <a:gd name="T4" fmla="*/ 0 w 2224"/>
                <a:gd name="T5" fmla="*/ 30 h 1963"/>
                <a:gd name="T6" fmla="*/ 0 w 2224"/>
                <a:gd name="T7" fmla="*/ 1413 h 1963"/>
                <a:gd name="T8" fmla="*/ 980 w 2224"/>
                <a:gd name="T9" fmla="*/ 1413 h 1963"/>
                <a:gd name="T10" fmla="*/ 980 w 2224"/>
                <a:gd name="T11" fmla="*/ 1528 h 1963"/>
                <a:gd name="T12" fmla="*/ 980 w 2224"/>
                <a:gd name="T13" fmla="*/ 1738 h 1963"/>
                <a:gd name="T14" fmla="*/ 611 w 2224"/>
                <a:gd name="T15" fmla="*/ 1738 h 1963"/>
                <a:gd name="T16" fmla="*/ 457 w 2224"/>
                <a:gd name="T17" fmla="*/ 1897 h 1963"/>
                <a:gd name="T18" fmla="*/ 457 w 2224"/>
                <a:gd name="T19" fmla="*/ 1963 h 1963"/>
                <a:gd name="T20" fmla="*/ 1646 w 2224"/>
                <a:gd name="T21" fmla="*/ 1963 h 1963"/>
                <a:gd name="T22" fmla="*/ 1801 w 2224"/>
                <a:gd name="T23" fmla="*/ 1804 h 1963"/>
                <a:gd name="T24" fmla="*/ 1801 w 2224"/>
                <a:gd name="T25" fmla="*/ 1738 h 1963"/>
                <a:gd name="T26" fmla="*/ 1274 w 2224"/>
                <a:gd name="T27" fmla="*/ 1738 h 1963"/>
                <a:gd name="T28" fmla="*/ 1274 w 2224"/>
                <a:gd name="T29" fmla="*/ 1413 h 1963"/>
                <a:gd name="T30" fmla="*/ 2062 w 2224"/>
                <a:gd name="T31" fmla="*/ 1413 h 1963"/>
                <a:gd name="T32" fmla="*/ 2191 w 2224"/>
                <a:gd name="T33" fmla="*/ 1413 h 1963"/>
                <a:gd name="T34" fmla="*/ 2191 w 2224"/>
                <a:gd name="T35" fmla="*/ 1413 h 1963"/>
                <a:gd name="T36" fmla="*/ 2224 w 2224"/>
                <a:gd name="T37" fmla="*/ 1384 h 1963"/>
                <a:gd name="T38" fmla="*/ 2224 w 2224"/>
                <a:gd name="T39" fmla="*/ 0 h 1963"/>
                <a:gd name="T40" fmla="*/ 2062 w 2224"/>
                <a:gd name="T41" fmla="*/ 0 h 1963"/>
                <a:gd name="T42" fmla="*/ 33 w 2224"/>
                <a:gd name="T43" fmla="*/ 0 h 1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24" h="1963">
                  <a:moveTo>
                    <a:pt x="33" y="0"/>
                  </a:moveTo>
                  <a:lnTo>
                    <a:pt x="0" y="30"/>
                  </a:lnTo>
                  <a:lnTo>
                    <a:pt x="0" y="30"/>
                  </a:lnTo>
                  <a:lnTo>
                    <a:pt x="0" y="1413"/>
                  </a:lnTo>
                  <a:lnTo>
                    <a:pt x="980" y="1413"/>
                  </a:lnTo>
                  <a:lnTo>
                    <a:pt x="980" y="1528"/>
                  </a:lnTo>
                  <a:lnTo>
                    <a:pt x="980" y="1738"/>
                  </a:lnTo>
                  <a:lnTo>
                    <a:pt x="611" y="1738"/>
                  </a:lnTo>
                  <a:lnTo>
                    <a:pt x="457" y="1897"/>
                  </a:lnTo>
                  <a:lnTo>
                    <a:pt x="457" y="1963"/>
                  </a:lnTo>
                  <a:lnTo>
                    <a:pt x="1646" y="1963"/>
                  </a:lnTo>
                  <a:lnTo>
                    <a:pt x="1801" y="1804"/>
                  </a:lnTo>
                  <a:lnTo>
                    <a:pt x="1801" y="1738"/>
                  </a:lnTo>
                  <a:lnTo>
                    <a:pt x="1274" y="1738"/>
                  </a:lnTo>
                  <a:lnTo>
                    <a:pt x="1274" y="1413"/>
                  </a:lnTo>
                  <a:lnTo>
                    <a:pt x="2062" y="1413"/>
                  </a:lnTo>
                  <a:lnTo>
                    <a:pt x="2191" y="1413"/>
                  </a:lnTo>
                  <a:lnTo>
                    <a:pt x="2191" y="1413"/>
                  </a:lnTo>
                  <a:lnTo>
                    <a:pt x="2224" y="1384"/>
                  </a:lnTo>
                  <a:lnTo>
                    <a:pt x="2224" y="0"/>
                  </a:lnTo>
                  <a:lnTo>
                    <a:pt x="2062" y="0"/>
                  </a:lnTo>
                  <a:lnTo>
                    <a:pt x="33" y="0"/>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08"/>
            <p:cNvSpPr>
              <a:spLocks/>
            </p:cNvSpPr>
            <p:nvPr/>
          </p:nvSpPr>
          <p:spPr bwMode="auto">
            <a:xfrm>
              <a:off x="7905751" y="2813050"/>
              <a:ext cx="1449388" cy="2659063"/>
            </a:xfrm>
            <a:custGeom>
              <a:avLst/>
              <a:gdLst>
                <a:gd name="T0" fmla="*/ 162 w 913"/>
                <a:gd name="T1" fmla="*/ 0 h 1675"/>
                <a:gd name="T2" fmla="*/ 0 w 913"/>
                <a:gd name="T3" fmla="*/ 159 h 1675"/>
                <a:gd name="T4" fmla="*/ 0 w 913"/>
                <a:gd name="T5" fmla="*/ 1675 h 1675"/>
                <a:gd name="T6" fmla="*/ 755 w 913"/>
                <a:gd name="T7" fmla="*/ 1675 h 1675"/>
                <a:gd name="T8" fmla="*/ 913 w 913"/>
                <a:gd name="T9" fmla="*/ 1513 h 1675"/>
                <a:gd name="T10" fmla="*/ 913 w 913"/>
                <a:gd name="T11" fmla="*/ 0 h 1675"/>
                <a:gd name="T12" fmla="*/ 162 w 913"/>
                <a:gd name="T13" fmla="*/ 0 h 1675"/>
              </a:gdLst>
              <a:ahLst/>
              <a:cxnLst>
                <a:cxn ang="0">
                  <a:pos x="T0" y="T1"/>
                </a:cxn>
                <a:cxn ang="0">
                  <a:pos x="T2" y="T3"/>
                </a:cxn>
                <a:cxn ang="0">
                  <a:pos x="T4" y="T5"/>
                </a:cxn>
                <a:cxn ang="0">
                  <a:pos x="T6" y="T7"/>
                </a:cxn>
                <a:cxn ang="0">
                  <a:pos x="T8" y="T9"/>
                </a:cxn>
                <a:cxn ang="0">
                  <a:pos x="T10" y="T11"/>
                </a:cxn>
                <a:cxn ang="0">
                  <a:pos x="T12" y="T13"/>
                </a:cxn>
              </a:cxnLst>
              <a:rect l="0" t="0" r="r" b="b"/>
              <a:pathLst>
                <a:path w="913" h="1675">
                  <a:moveTo>
                    <a:pt x="162" y="0"/>
                  </a:moveTo>
                  <a:lnTo>
                    <a:pt x="0" y="159"/>
                  </a:lnTo>
                  <a:lnTo>
                    <a:pt x="0" y="1675"/>
                  </a:lnTo>
                  <a:lnTo>
                    <a:pt x="755" y="1675"/>
                  </a:lnTo>
                  <a:lnTo>
                    <a:pt x="913" y="1513"/>
                  </a:lnTo>
                  <a:lnTo>
                    <a:pt x="913" y="0"/>
                  </a:lnTo>
                  <a:lnTo>
                    <a:pt x="162" y="0"/>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309"/>
            <p:cNvSpPr>
              <a:spLocks/>
            </p:cNvSpPr>
            <p:nvPr/>
          </p:nvSpPr>
          <p:spPr bwMode="auto">
            <a:xfrm>
              <a:off x="4141788" y="2355850"/>
              <a:ext cx="3530600" cy="47625"/>
            </a:xfrm>
            <a:custGeom>
              <a:avLst/>
              <a:gdLst>
                <a:gd name="T0" fmla="*/ 2062 w 2224"/>
                <a:gd name="T1" fmla="*/ 0 h 30"/>
                <a:gd name="T2" fmla="*/ 1639 w 2224"/>
                <a:gd name="T3" fmla="*/ 0 h 30"/>
                <a:gd name="T4" fmla="*/ 33 w 2224"/>
                <a:gd name="T5" fmla="*/ 0 h 30"/>
                <a:gd name="T6" fmla="*/ 0 w 2224"/>
                <a:gd name="T7" fmla="*/ 30 h 30"/>
                <a:gd name="T8" fmla="*/ 0 w 2224"/>
                <a:gd name="T9" fmla="*/ 30 h 30"/>
                <a:gd name="T10" fmla="*/ 2062 w 2224"/>
                <a:gd name="T11" fmla="*/ 30 h 30"/>
                <a:gd name="T12" fmla="*/ 2191 w 2224"/>
                <a:gd name="T13" fmla="*/ 30 h 30"/>
                <a:gd name="T14" fmla="*/ 2224 w 2224"/>
                <a:gd name="T15" fmla="*/ 0 h 30"/>
                <a:gd name="T16" fmla="*/ 2062 w 222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4" h="30">
                  <a:moveTo>
                    <a:pt x="2062" y="0"/>
                  </a:moveTo>
                  <a:lnTo>
                    <a:pt x="1639" y="0"/>
                  </a:lnTo>
                  <a:lnTo>
                    <a:pt x="33" y="0"/>
                  </a:lnTo>
                  <a:lnTo>
                    <a:pt x="0" y="30"/>
                  </a:lnTo>
                  <a:lnTo>
                    <a:pt x="0" y="30"/>
                  </a:lnTo>
                  <a:lnTo>
                    <a:pt x="2062" y="30"/>
                  </a:lnTo>
                  <a:lnTo>
                    <a:pt x="2191" y="30"/>
                  </a:lnTo>
                  <a:lnTo>
                    <a:pt x="2224" y="0"/>
                  </a:lnTo>
                  <a:lnTo>
                    <a:pt x="206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10"/>
            <p:cNvSpPr>
              <a:spLocks/>
            </p:cNvSpPr>
            <p:nvPr/>
          </p:nvSpPr>
          <p:spPr bwMode="auto">
            <a:xfrm>
              <a:off x="7620001" y="2355850"/>
              <a:ext cx="52388" cy="2243138"/>
            </a:xfrm>
            <a:custGeom>
              <a:avLst/>
              <a:gdLst>
                <a:gd name="T0" fmla="*/ 0 w 33"/>
                <a:gd name="T1" fmla="*/ 30 h 1413"/>
                <a:gd name="T2" fmla="*/ 0 w 33"/>
                <a:gd name="T3" fmla="*/ 1413 h 1413"/>
                <a:gd name="T4" fmla="*/ 0 w 33"/>
                <a:gd name="T5" fmla="*/ 1413 h 1413"/>
                <a:gd name="T6" fmla="*/ 0 w 33"/>
                <a:gd name="T7" fmla="*/ 1413 h 1413"/>
                <a:gd name="T8" fmla="*/ 33 w 33"/>
                <a:gd name="T9" fmla="*/ 1384 h 1413"/>
                <a:gd name="T10" fmla="*/ 33 w 33"/>
                <a:gd name="T11" fmla="*/ 0 h 1413"/>
                <a:gd name="T12" fmla="*/ 0 w 33"/>
                <a:gd name="T13" fmla="*/ 30 h 1413"/>
                <a:gd name="T14" fmla="*/ 0 w 33"/>
                <a:gd name="T15" fmla="*/ 30 h 14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413">
                  <a:moveTo>
                    <a:pt x="0" y="30"/>
                  </a:moveTo>
                  <a:lnTo>
                    <a:pt x="0" y="1413"/>
                  </a:lnTo>
                  <a:lnTo>
                    <a:pt x="0" y="1413"/>
                  </a:lnTo>
                  <a:lnTo>
                    <a:pt x="0" y="1413"/>
                  </a:lnTo>
                  <a:lnTo>
                    <a:pt x="33" y="1384"/>
                  </a:lnTo>
                  <a:lnTo>
                    <a:pt x="33" y="0"/>
                  </a:lnTo>
                  <a:lnTo>
                    <a:pt x="0" y="30"/>
                  </a:lnTo>
                  <a:lnTo>
                    <a:pt x="0" y="30"/>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11"/>
            <p:cNvSpPr>
              <a:spLocks/>
            </p:cNvSpPr>
            <p:nvPr/>
          </p:nvSpPr>
          <p:spPr bwMode="auto">
            <a:xfrm>
              <a:off x="4867276" y="5114925"/>
              <a:ext cx="2133600" cy="252413"/>
            </a:xfrm>
            <a:custGeom>
              <a:avLst/>
              <a:gdLst>
                <a:gd name="T0" fmla="*/ 788 w 1344"/>
                <a:gd name="T1" fmla="*/ 66 h 159"/>
                <a:gd name="T2" fmla="*/ 523 w 1344"/>
                <a:gd name="T3" fmla="*/ 66 h 159"/>
                <a:gd name="T4" fmla="*/ 523 w 1344"/>
                <a:gd name="T5" fmla="*/ 0 h 159"/>
                <a:gd name="T6" fmla="*/ 154 w 1344"/>
                <a:gd name="T7" fmla="*/ 0 h 159"/>
                <a:gd name="T8" fmla="*/ 0 w 1344"/>
                <a:gd name="T9" fmla="*/ 159 h 159"/>
                <a:gd name="T10" fmla="*/ 1189 w 1344"/>
                <a:gd name="T11" fmla="*/ 159 h 159"/>
                <a:gd name="T12" fmla="*/ 1344 w 1344"/>
                <a:gd name="T13" fmla="*/ 0 h 159"/>
                <a:gd name="T14" fmla="*/ 817 w 1344"/>
                <a:gd name="T15" fmla="*/ 0 h 159"/>
                <a:gd name="T16" fmla="*/ 817 w 1344"/>
                <a:gd name="T17" fmla="*/ 37 h 159"/>
                <a:gd name="T18" fmla="*/ 788 w 1344"/>
                <a:gd name="T19" fmla="*/ 6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4" h="159">
                  <a:moveTo>
                    <a:pt x="788" y="66"/>
                  </a:moveTo>
                  <a:lnTo>
                    <a:pt x="523" y="66"/>
                  </a:lnTo>
                  <a:lnTo>
                    <a:pt x="523" y="0"/>
                  </a:lnTo>
                  <a:lnTo>
                    <a:pt x="154" y="0"/>
                  </a:lnTo>
                  <a:lnTo>
                    <a:pt x="0" y="159"/>
                  </a:lnTo>
                  <a:lnTo>
                    <a:pt x="1189" y="159"/>
                  </a:lnTo>
                  <a:lnTo>
                    <a:pt x="1344" y="0"/>
                  </a:lnTo>
                  <a:lnTo>
                    <a:pt x="817" y="0"/>
                  </a:lnTo>
                  <a:lnTo>
                    <a:pt x="817" y="37"/>
                  </a:lnTo>
                  <a:lnTo>
                    <a:pt x="788" y="6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312"/>
            <p:cNvSpPr>
              <a:spLocks noChangeArrowheads="1"/>
            </p:cNvSpPr>
            <p:nvPr/>
          </p:nvSpPr>
          <p:spPr bwMode="auto">
            <a:xfrm>
              <a:off x="4867276" y="5367338"/>
              <a:ext cx="1887538" cy="104775"/>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13"/>
            <p:cNvSpPr>
              <a:spLocks/>
            </p:cNvSpPr>
            <p:nvPr/>
          </p:nvSpPr>
          <p:spPr bwMode="auto">
            <a:xfrm>
              <a:off x="6754813" y="5114925"/>
              <a:ext cx="246063" cy="357188"/>
            </a:xfrm>
            <a:custGeom>
              <a:avLst/>
              <a:gdLst>
                <a:gd name="T0" fmla="*/ 0 w 155"/>
                <a:gd name="T1" fmla="*/ 225 h 225"/>
                <a:gd name="T2" fmla="*/ 155 w 155"/>
                <a:gd name="T3" fmla="*/ 66 h 225"/>
                <a:gd name="T4" fmla="*/ 155 w 155"/>
                <a:gd name="T5" fmla="*/ 0 h 225"/>
                <a:gd name="T6" fmla="*/ 0 w 155"/>
                <a:gd name="T7" fmla="*/ 159 h 225"/>
                <a:gd name="T8" fmla="*/ 0 w 155"/>
                <a:gd name="T9" fmla="*/ 225 h 225"/>
              </a:gdLst>
              <a:ahLst/>
              <a:cxnLst>
                <a:cxn ang="0">
                  <a:pos x="T0" y="T1"/>
                </a:cxn>
                <a:cxn ang="0">
                  <a:pos x="T2" y="T3"/>
                </a:cxn>
                <a:cxn ang="0">
                  <a:pos x="T4" y="T5"/>
                </a:cxn>
                <a:cxn ang="0">
                  <a:pos x="T6" y="T7"/>
                </a:cxn>
                <a:cxn ang="0">
                  <a:pos x="T8" y="T9"/>
                </a:cxn>
              </a:cxnLst>
              <a:rect l="0" t="0" r="r" b="b"/>
              <a:pathLst>
                <a:path w="155" h="225">
                  <a:moveTo>
                    <a:pt x="0" y="225"/>
                  </a:moveTo>
                  <a:lnTo>
                    <a:pt x="155" y="66"/>
                  </a:lnTo>
                  <a:lnTo>
                    <a:pt x="155" y="0"/>
                  </a:lnTo>
                  <a:lnTo>
                    <a:pt x="0" y="159"/>
                  </a:lnTo>
                  <a:lnTo>
                    <a:pt x="0" y="225"/>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14"/>
            <p:cNvSpPr>
              <a:spLocks/>
            </p:cNvSpPr>
            <p:nvPr/>
          </p:nvSpPr>
          <p:spPr bwMode="auto">
            <a:xfrm>
              <a:off x="6118226" y="4598988"/>
              <a:ext cx="46038" cy="620713"/>
            </a:xfrm>
            <a:custGeom>
              <a:avLst/>
              <a:gdLst>
                <a:gd name="T0" fmla="*/ 0 w 29"/>
                <a:gd name="T1" fmla="*/ 0 h 391"/>
                <a:gd name="T2" fmla="*/ 0 w 29"/>
                <a:gd name="T3" fmla="*/ 115 h 391"/>
                <a:gd name="T4" fmla="*/ 0 w 29"/>
                <a:gd name="T5" fmla="*/ 325 h 391"/>
                <a:gd name="T6" fmla="*/ 0 w 29"/>
                <a:gd name="T7" fmla="*/ 391 h 391"/>
                <a:gd name="T8" fmla="*/ 29 w 29"/>
                <a:gd name="T9" fmla="*/ 362 h 391"/>
                <a:gd name="T10" fmla="*/ 29 w 29"/>
                <a:gd name="T11" fmla="*/ 325 h 391"/>
                <a:gd name="T12" fmla="*/ 29 w 29"/>
                <a:gd name="T13" fmla="*/ 0 h 391"/>
                <a:gd name="T14" fmla="*/ 0 w 29"/>
                <a:gd name="T15" fmla="*/ 0 h 3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91">
                  <a:moveTo>
                    <a:pt x="0" y="0"/>
                  </a:moveTo>
                  <a:lnTo>
                    <a:pt x="0" y="115"/>
                  </a:lnTo>
                  <a:lnTo>
                    <a:pt x="0" y="325"/>
                  </a:lnTo>
                  <a:lnTo>
                    <a:pt x="0" y="391"/>
                  </a:lnTo>
                  <a:lnTo>
                    <a:pt x="29" y="362"/>
                  </a:lnTo>
                  <a:lnTo>
                    <a:pt x="29" y="325"/>
                  </a:lnTo>
                  <a:lnTo>
                    <a:pt x="29" y="0"/>
                  </a:lnTo>
                  <a:lnTo>
                    <a:pt x="0" y="0"/>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15"/>
            <p:cNvSpPr>
              <a:spLocks noEditPoints="1"/>
            </p:cNvSpPr>
            <p:nvPr/>
          </p:nvSpPr>
          <p:spPr bwMode="auto">
            <a:xfrm>
              <a:off x="4141788" y="2403475"/>
              <a:ext cx="3478213" cy="2195513"/>
            </a:xfrm>
            <a:custGeom>
              <a:avLst/>
              <a:gdLst>
                <a:gd name="T0" fmla="*/ 2062 w 2191"/>
                <a:gd name="T1" fmla="*/ 0 h 1383"/>
                <a:gd name="T2" fmla="*/ 0 w 2191"/>
                <a:gd name="T3" fmla="*/ 0 h 1383"/>
                <a:gd name="T4" fmla="*/ 0 w 2191"/>
                <a:gd name="T5" fmla="*/ 941 h 1383"/>
                <a:gd name="T6" fmla="*/ 0 w 2191"/>
                <a:gd name="T7" fmla="*/ 1383 h 1383"/>
                <a:gd name="T8" fmla="*/ 980 w 2191"/>
                <a:gd name="T9" fmla="*/ 1383 h 1383"/>
                <a:gd name="T10" fmla="*/ 1245 w 2191"/>
                <a:gd name="T11" fmla="*/ 1383 h 1383"/>
                <a:gd name="T12" fmla="*/ 1274 w 2191"/>
                <a:gd name="T13" fmla="*/ 1383 h 1383"/>
                <a:gd name="T14" fmla="*/ 2062 w 2191"/>
                <a:gd name="T15" fmla="*/ 1383 h 1383"/>
                <a:gd name="T16" fmla="*/ 2191 w 2191"/>
                <a:gd name="T17" fmla="*/ 1383 h 1383"/>
                <a:gd name="T18" fmla="*/ 2191 w 2191"/>
                <a:gd name="T19" fmla="*/ 0 h 1383"/>
                <a:gd name="T20" fmla="*/ 2062 w 2191"/>
                <a:gd name="T21" fmla="*/ 0 h 1383"/>
                <a:gd name="T22" fmla="*/ 2099 w 2191"/>
                <a:gd name="T23" fmla="*/ 1280 h 1383"/>
                <a:gd name="T24" fmla="*/ 2062 w 2191"/>
                <a:gd name="T25" fmla="*/ 1280 h 1383"/>
                <a:gd name="T26" fmla="*/ 2025 w 2191"/>
                <a:gd name="T27" fmla="*/ 1280 h 1383"/>
                <a:gd name="T28" fmla="*/ 96 w 2191"/>
                <a:gd name="T29" fmla="*/ 1280 h 1383"/>
                <a:gd name="T30" fmla="*/ 96 w 2191"/>
                <a:gd name="T31" fmla="*/ 1026 h 1383"/>
                <a:gd name="T32" fmla="*/ 96 w 2191"/>
                <a:gd name="T33" fmla="*/ 107 h 1383"/>
                <a:gd name="T34" fmla="*/ 166 w 2191"/>
                <a:gd name="T35" fmla="*/ 107 h 1383"/>
                <a:gd name="T36" fmla="*/ 1013 w 2191"/>
                <a:gd name="T37" fmla="*/ 107 h 1383"/>
                <a:gd name="T38" fmla="*/ 2062 w 2191"/>
                <a:gd name="T39" fmla="*/ 107 h 1383"/>
                <a:gd name="T40" fmla="*/ 2088 w 2191"/>
                <a:gd name="T41" fmla="*/ 107 h 1383"/>
                <a:gd name="T42" fmla="*/ 2099 w 2191"/>
                <a:gd name="T43" fmla="*/ 107 h 1383"/>
                <a:gd name="T44" fmla="*/ 2099 w 2191"/>
                <a:gd name="T45" fmla="*/ 1280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91" h="1383">
                  <a:moveTo>
                    <a:pt x="2062" y="0"/>
                  </a:moveTo>
                  <a:lnTo>
                    <a:pt x="0" y="0"/>
                  </a:lnTo>
                  <a:lnTo>
                    <a:pt x="0" y="941"/>
                  </a:lnTo>
                  <a:lnTo>
                    <a:pt x="0" y="1383"/>
                  </a:lnTo>
                  <a:lnTo>
                    <a:pt x="980" y="1383"/>
                  </a:lnTo>
                  <a:lnTo>
                    <a:pt x="1245" y="1383"/>
                  </a:lnTo>
                  <a:lnTo>
                    <a:pt x="1274" y="1383"/>
                  </a:lnTo>
                  <a:lnTo>
                    <a:pt x="2062" y="1383"/>
                  </a:lnTo>
                  <a:lnTo>
                    <a:pt x="2191" y="1383"/>
                  </a:lnTo>
                  <a:lnTo>
                    <a:pt x="2191" y="0"/>
                  </a:lnTo>
                  <a:lnTo>
                    <a:pt x="2062" y="0"/>
                  </a:lnTo>
                  <a:close/>
                  <a:moveTo>
                    <a:pt x="2099" y="1280"/>
                  </a:moveTo>
                  <a:lnTo>
                    <a:pt x="2062" y="1280"/>
                  </a:lnTo>
                  <a:lnTo>
                    <a:pt x="2025" y="1280"/>
                  </a:lnTo>
                  <a:lnTo>
                    <a:pt x="96" y="1280"/>
                  </a:lnTo>
                  <a:lnTo>
                    <a:pt x="96" y="1026"/>
                  </a:lnTo>
                  <a:lnTo>
                    <a:pt x="96" y="107"/>
                  </a:lnTo>
                  <a:lnTo>
                    <a:pt x="166" y="107"/>
                  </a:lnTo>
                  <a:lnTo>
                    <a:pt x="1013" y="107"/>
                  </a:lnTo>
                  <a:lnTo>
                    <a:pt x="2062" y="107"/>
                  </a:lnTo>
                  <a:lnTo>
                    <a:pt x="2088" y="107"/>
                  </a:lnTo>
                  <a:lnTo>
                    <a:pt x="2099" y="107"/>
                  </a:lnTo>
                  <a:lnTo>
                    <a:pt x="2099" y="1280"/>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16"/>
            <p:cNvSpPr>
              <a:spLocks/>
            </p:cNvSpPr>
            <p:nvPr/>
          </p:nvSpPr>
          <p:spPr bwMode="auto">
            <a:xfrm>
              <a:off x="4294188" y="2573338"/>
              <a:ext cx="3179763" cy="1862138"/>
            </a:xfrm>
            <a:custGeom>
              <a:avLst/>
              <a:gdLst>
                <a:gd name="T0" fmla="*/ 1992 w 2003"/>
                <a:gd name="T1" fmla="*/ 0 h 1173"/>
                <a:gd name="T2" fmla="*/ 1966 w 2003"/>
                <a:gd name="T3" fmla="*/ 0 h 1173"/>
                <a:gd name="T4" fmla="*/ 917 w 2003"/>
                <a:gd name="T5" fmla="*/ 0 h 1173"/>
                <a:gd name="T6" fmla="*/ 70 w 2003"/>
                <a:gd name="T7" fmla="*/ 0 h 1173"/>
                <a:gd name="T8" fmla="*/ 0 w 2003"/>
                <a:gd name="T9" fmla="*/ 0 h 1173"/>
                <a:gd name="T10" fmla="*/ 0 w 2003"/>
                <a:gd name="T11" fmla="*/ 919 h 1173"/>
                <a:gd name="T12" fmla="*/ 0 w 2003"/>
                <a:gd name="T13" fmla="*/ 1173 h 1173"/>
                <a:gd name="T14" fmla="*/ 1929 w 2003"/>
                <a:gd name="T15" fmla="*/ 1173 h 1173"/>
                <a:gd name="T16" fmla="*/ 1966 w 2003"/>
                <a:gd name="T17" fmla="*/ 1173 h 1173"/>
                <a:gd name="T18" fmla="*/ 2003 w 2003"/>
                <a:gd name="T19" fmla="*/ 1173 h 1173"/>
                <a:gd name="T20" fmla="*/ 2003 w 2003"/>
                <a:gd name="T21" fmla="*/ 0 h 1173"/>
                <a:gd name="T22" fmla="*/ 1992 w 2003"/>
                <a:gd name="T23" fmla="*/ 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3" h="1173">
                  <a:moveTo>
                    <a:pt x="1992" y="0"/>
                  </a:moveTo>
                  <a:lnTo>
                    <a:pt x="1966" y="0"/>
                  </a:lnTo>
                  <a:lnTo>
                    <a:pt x="917" y="0"/>
                  </a:lnTo>
                  <a:lnTo>
                    <a:pt x="70" y="0"/>
                  </a:lnTo>
                  <a:lnTo>
                    <a:pt x="0" y="0"/>
                  </a:lnTo>
                  <a:lnTo>
                    <a:pt x="0" y="919"/>
                  </a:lnTo>
                  <a:lnTo>
                    <a:pt x="0" y="1173"/>
                  </a:lnTo>
                  <a:lnTo>
                    <a:pt x="1929" y="1173"/>
                  </a:lnTo>
                  <a:lnTo>
                    <a:pt x="1966" y="1173"/>
                  </a:lnTo>
                  <a:lnTo>
                    <a:pt x="2003" y="1173"/>
                  </a:lnTo>
                  <a:lnTo>
                    <a:pt x="2003" y="0"/>
                  </a:lnTo>
                  <a:lnTo>
                    <a:pt x="1992" y="0"/>
                  </a:lnTo>
                  <a:close/>
                </a:path>
              </a:pathLst>
            </a:custGeom>
            <a:solidFill>
              <a:srgbClr val="2899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17"/>
            <p:cNvSpPr>
              <a:spLocks/>
            </p:cNvSpPr>
            <p:nvPr/>
          </p:nvSpPr>
          <p:spPr bwMode="auto">
            <a:xfrm>
              <a:off x="5697538" y="4598988"/>
              <a:ext cx="420688" cy="620713"/>
            </a:xfrm>
            <a:custGeom>
              <a:avLst/>
              <a:gdLst>
                <a:gd name="T0" fmla="*/ 0 w 265"/>
                <a:gd name="T1" fmla="*/ 0 h 391"/>
                <a:gd name="T2" fmla="*/ 0 w 265"/>
                <a:gd name="T3" fmla="*/ 115 h 391"/>
                <a:gd name="T4" fmla="*/ 0 w 265"/>
                <a:gd name="T5" fmla="*/ 325 h 391"/>
                <a:gd name="T6" fmla="*/ 0 w 265"/>
                <a:gd name="T7" fmla="*/ 391 h 391"/>
                <a:gd name="T8" fmla="*/ 265 w 265"/>
                <a:gd name="T9" fmla="*/ 391 h 391"/>
                <a:gd name="T10" fmla="*/ 265 w 265"/>
                <a:gd name="T11" fmla="*/ 325 h 391"/>
                <a:gd name="T12" fmla="*/ 265 w 265"/>
                <a:gd name="T13" fmla="*/ 115 h 391"/>
                <a:gd name="T14" fmla="*/ 265 w 265"/>
                <a:gd name="T15" fmla="*/ 0 h 391"/>
                <a:gd name="T16" fmla="*/ 0 w 265"/>
                <a:gd name="T17"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391">
                  <a:moveTo>
                    <a:pt x="0" y="0"/>
                  </a:moveTo>
                  <a:lnTo>
                    <a:pt x="0" y="115"/>
                  </a:lnTo>
                  <a:lnTo>
                    <a:pt x="0" y="325"/>
                  </a:lnTo>
                  <a:lnTo>
                    <a:pt x="0" y="391"/>
                  </a:lnTo>
                  <a:lnTo>
                    <a:pt x="265" y="391"/>
                  </a:lnTo>
                  <a:lnTo>
                    <a:pt x="265" y="325"/>
                  </a:lnTo>
                  <a:lnTo>
                    <a:pt x="265" y="115"/>
                  </a:lnTo>
                  <a:lnTo>
                    <a:pt x="265" y="0"/>
                  </a:lnTo>
                  <a:lnTo>
                    <a:pt x="0" y="0"/>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318"/>
            <p:cNvSpPr>
              <a:spLocks noChangeArrowheads="1"/>
            </p:cNvSpPr>
            <p:nvPr/>
          </p:nvSpPr>
          <p:spPr bwMode="auto">
            <a:xfrm>
              <a:off x="5697538" y="4598988"/>
              <a:ext cx="420688" cy="18256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19"/>
            <p:cNvSpPr>
              <a:spLocks/>
            </p:cNvSpPr>
            <p:nvPr/>
          </p:nvSpPr>
          <p:spPr bwMode="auto">
            <a:xfrm>
              <a:off x="4294188" y="2573338"/>
              <a:ext cx="1455738" cy="1458913"/>
            </a:xfrm>
            <a:custGeom>
              <a:avLst/>
              <a:gdLst>
                <a:gd name="T0" fmla="*/ 70 w 917"/>
                <a:gd name="T1" fmla="*/ 0 h 919"/>
                <a:gd name="T2" fmla="*/ 0 w 917"/>
                <a:gd name="T3" fmla="*/ 0 h 919"/>
                <a:gd name="T4" fmla="*/ 0 w 917"/>
                <a:gd name="T5" fmla="*/ 919 h 919"/>
                <a:gd name="T6" fmla="*/ 589 w 917"/>
                <a:gd name="T7" fmla="*/ 325 h 919"/>
                <a:gd name="T8" fmla="*/ 917 w 917"/>
                <a:gd name="T9" fmla="*/ 0 h 919"/>
                <a:gd name="T10" fmla="*/ 70 w 917"/>
                <a:gd name="T11" fmla="*/ 0 h 919"/>
              </a:gdLst>
              <a:ahLst/>
              <a:cxnLst>
                <a:cxn ang="0">
                  <a:pos x="T0" y="T1"/>
                </a:cxn>
                <a:cxn ang="0">
                  <a:pos x="T2" y="T3"/>
                </a:cxn>
                <a:cxn ang="0">
                  <a:pos x="T4" y="T5"/>
                </a:cxn>
                <a:cxn ang="0">
                  <a:pos x="T6" y="T7"/>
                </a:cxn>
                <a:cxn ang="0">
                  <a:pos x="T8" y="T9"/>
                </a:cxn>
                <a:cxn ang="0">
                  <a:pos x="T10" y="T11"/>
                </a:cxn>
              </a:cxnLst>
              <a:rect l="0" t="0" r="r" b="b"/>
              <a:pathLst>
                <a:path w="917" h="919">
                  <a:moveTo>
                    <a:pt x="70" y="0"/>
                  </a:moveTo>
                  <a:lnTo>
                    <a:pt x="0" y="0"/>
                  </a:lnTo>
                  <a:lnTo>
                    <a:pt x="0" y="919"/>
                  </a:lnTo>
                  <a:lnTo>
                    <a:pt x="589" y="325"/>
                  </a:lnTo>
                  <a:lnTo>
                    <a:pt x="917" y="0"/>
                  </a:lnTo>
                  <a:lnTo>
                    <a:pt x="70" y="0"/>
                  </a:lnTo>
                  <a:close/>
                </a:path>
              </a:pathLst>
            </a:custGeom>
            <a:solidFill>
              <a:srgbClr val="51B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20"/>
            <p:cNvSpPr>
              <a:spLocks noEditPoints="1"/>
            </p:cNvSpPr>
            <p:nvPr/>
          </p:nvSpPr>
          <p:spPr bwMode="auto">
            <a:xfrm>
              <a:off x="7905751" y="3065463"/>
              <a:ext cx="1198563" cy="2406650"/>
            </a:xfrm>
            <a:custGeom>
              <a:avLst/>
              <a:gdLst>
                <a:gd name="T0" fmla="*/ 162 w 755"/>
                <a:gd name="T1" fmla="*/ 0 h 1516"/>
                <a:gd name="T2" fmla="*/ 0 w 755"/>
                <a:gd name="T3" fmla="*/ 0 h 1516"/>
                <a:gd name="T4" fmla="*/ 0 w 755"/>
                <a:gd name="T5" fmla="*/ 1516 h 1516"/>
                <a:gd name="T6" fmla="*/ 379 w 755"/>
                <a:gd name="T7" fmla="*/ 1516 h 1516"/>
                <a:gd name="T8" fmla="*/ 755 w 755"/>
                <a:gd name="T9" fmla="*/ 1516 h 1516"/>
                <a:gd name="T10" fmla="*/ 755 w 755"/>
                <a:gd name="T11" fmla="*/ 1354 h 1516"/>
                <a:gd name="T12" fmla="*/ 755 w 755"/>
                <a:gd name="T13" fmla="*/ 0 h 1516"/>
                <a:gd name="T14" fmla="*/ 162 w 755"/>
                <a:gd name="T15" fmla="*/ 0 h 1516"/>
                <a:gd name="T16" fmla="*/ 457 w 755"/>
                <a:gd name="T17" fmla="*/ 81 h 1516"/>
                <a:gd name="T18" fmla="*/ 670 w 755"/>
                <a:gd name="T19" fmla="*/ 81 h 1516"/>
                <a:gd name="T20" fmla="*/ 670 w 755"/>
                <a:gd name="T21" fmla="*/ 140 h 1516"/>
                <a:gd name="T22" fmla="*/ 457 w 755"/>
                <a:gd name="T23" fmla="*/ 140 h 1516"/>
                <a:gd name="T24" fmla="*/ 457 w 755"/>
                <a:gd name="T25" fmla="*/ 81 h 1516"/>
                <a:gd name="T26" fmla="*/ 670 w 755"/>
                <a:gd name="T27" fmla="*/ 1431 h 1516"/>
                <a:gd name="T28" fmla="*/ 85 w 755"/>
                <a:gd name="T29" fmla="*/ 1431 h 1516"/>
                <a:gd name="T30" fmla="*/ 85 w 755"/>
                <a:gd name="T31" fmla="*/ 815 h 1516"/>
                <a:gd name="T32" fmla="*/ 162 w 755"/>
                <a:gd name="T33" fmla="*/ 815 h 1516"/>
                <a:gd name="T34" fmla="*/ 670 w 755"/>
                <a:gd name="T35" fmla="*/ 815 h 1516"/>
                <a:gd name="T36" fmla="*/ 670 w 755"/>
                <a:gd name="T37" fmla="*/ 1354 h 1516"/>
                <a:gd name="T38" fmla="*/ 670 w 755"/>
                <a:gd name="T39" fmla="*/ 1431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5" h="1516">
                  <a:moveTo>
                    <a:pt x="162" y="0"/>
                  </a:moveTo>
                  <a:lnTo>
                    <a:pt x="0" y="0"/>
                  </a:lnTo>
                  <a:lnTo>
                    <a:pt x="0" y="1516"/>
                  </a:lnTo>
                  <a:lnTo>
                    <a:pt x="379" y="1516"/>
                  </a:lnTo>
                  <a:lnTo>
                    <a:pt x="755" y="1516"/>
                  </a:lnTo>
                  <a:lnTo>
                    <a:pt x="755" y="1354"/>
                  </a:lnTo>
                  <a:lnTo>
                    <a:pt x="755" y="0"/>
                  </a:lnTo>
                  <a:lnTo>
                    <a:pt x="162" y="0"/>
                  </a:lnTo>
                  <a:close/>
                  <a:moveTo>
                    <a:pt x="457" y="81"/>
                  </a:moveTo>
                  <a:lnTo>
                    <a:pt x="670" y="81"/>
                  </a:lnTo>
                  <a:lnTo>
                    <a:pt x="670" y="140"/>
                  </a:lnTo>
                  <a:lnTo>
                    <a:pt x="457" y="140"/>
                  </a:lnTo>
                  <a:lnTo>
                    <a:pt x="457" y="81"/>
                  </a:lnTo>
                  <a:close/>
                  <a:moveTo>
                    <a:pt x="670" y="1431"/>
                  </a:moveTo>
                  <a:lnTo>
                    <a:pt x="85" y="1431"/>
                  </a:lnTo>
                  <a:lnTo>
                    <a:pt x="85" y="815"/>
                  </a:lnTo>
                  <a:lnTo>
                    <a:pt x="162" y="815"/>
                  </a:lnTo>
                  <a:lnTo>
                    <a:pt x="670" y="815"/>
                  </a:lnTo>
                  <a:lnTo>
                    <a:pt x="670" y="1354"/>
                  </a:lnTo>
                  <a:lnTo>
                    <a:pt x="670" y="1431"/>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21"/>
            <p:cNvSpPr>
              <a:spLocks/>
            </p:cNvSpPr>
            <p:nvPr/>
          </p:nvSpPr>
          <p:spPr bwMode="auto">
            <a:xfrm>
              <a:off x="9104313" y="2813050"/>
              <a:ext cx="250825" cy="2659063"/>
            </a:xfrm>
            <a:custGeom>
              <a:avLst/>
              <a:gdLst>
                <a:gd name="T0" fmla="*/ 0 w 158"/>
                <a:gd name="T1" fmla="*/ 159 h 1675"/>
                <a:gd name="T2" fmla="*/ 0 w 158"/>
                <a:gd name="T3" fmla="*/ 1513 h 1675"/>
                <a:gd name="T4" fmla="*/ 0 w 158"/>
                <a:gd name="T5" fmla="*/ 1675 h 1675"/>
                <a:gd name="T6" fmla="*/ 158 w 158"/>
                <a:gd name="T7" fmla="*/ 1513 h 1675"/>
                <a:gd name="T8" fmla="*/ 158 w 158"/>
                <a:gd name="T9" fmla="*/ 694 h 1675"/>
                <a:gd name="T10" fmla="*/ 158 w 158"/>
                <a:gd name="T11" fmla="*/ 0 h 1675"/>
                <a:gd name="T12" fmla="*/ 0 w 158"/>
                <a:gd name="T13" fmla="*/ 159 h 1675"/>
              </a:gdLst>
              <a:ahLst/>
              <a:cxnLst>
                <a:cxn ang="0">
                  <a:pos x="T0" y="T1"/>
                </a:cxn>
                <a:cxn ang="0">
                  <a:pos x="T2" y="T3"/>
                </a:cxn>
                <a:cxn ang="0">
                  <a:pos x="T4" y="T5"/>
                </a:cxn>
                <a:cxn ang="0">
                  <a:pos x="T6" y="T7"/>
                </a:cxn>
                <a:cxn ang="0">
                  <a:pos x="T8" y="T9"/>
                </a:cxn>
                <a:cxn ang="0">
                  <a:pos x="T10" y="T11"/>
                </a:cxn>
                <a:cxn ang="0">
                  <a:pos x="T12" y="T13"/>
                </a:cxn>
              </a:cxnLst>
              <a:rect l="0" t="0" r="r" b="b"/>
              <a:pathLst>
                <a:path w="158" h="1675">
                  <a:moveTo>
                    <a:pt x="0" y="159"/>
                  </a:moveTo>
                  <a:lnTo>
                    <a:pt x="0" y="1513"/>
                  </a:lnTo>
                  <a:lnTo>
                    <a:pt x="0" y="1675"/>
                  </a:lnTo>
                  <a:lnTo>
                    <a:pt x="158" y="1513"/>
                  </a:lnTo>
                  <a:lnTo>
                    <a:pt x="158" y="694"/>
                  </a:lnTo>
                  <a:lnTo>
                    <a:pt x="158" y="0"/>
                  </a:lnTo>
                  <a:lnTo>
                    <a:pt x="0" y="159"/>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22"/>
            <p:cNvSpPr>
              <a:spLocks/>
            </p:cNvSpPr>
            <p:nvPr/>
          </p:nvSpPr>
          <p:spPr bwMode="auto">
            <a:xfrm>
              <a:off x="7905751" y="2813050"/>
              <a:ext cx="1449388" cy="252413"/>
            </a:xfrm>
            <a:custGeom>
              <a:avLst/>
              <a:gdLst>
                <a:gd name="T0" fmla="*/ 162 w 913"/>
                <a:gd name="T1" fmla="*/ 0 h 159"/>
                <a:gd name="T2" fmla="*/ 0 w 913"/>
                <a:gd name="T3" fmla="*/ 159 h 159"/>
                <a:gd name="T4" fmla="*/ 162 w 913"/>
                <a:gd name="T5" fmla="*/ 159 h 159"/>
                <a:gd name="T6" fmla="*/ 755 w 913"/>
                <a:gd name="T7" fmla="*/ 159 h 159"/>
                <a:gd name="T8" fmla="*/ 913 w 913"/>
                <a:gd name="T9" fmla="*/ 0 h 159"/>
                <a:gd name="T10" fmla="*/ 516 w 913"/>
                <a:gd name="T11" fmla="*/ 0 h 159"/>
                <a:gd name="T12" fmla="*/ 162 w 913"/>
                <a:gd name="T13" fmla="*/ 0 h 159"/>
              </a:gdLst>
              <a:ahLst/>
              <a:cxnLst>
                <a:cxn ang="0">
                  <a:pos x="T0" y="T1"/>
                </a:cxn>
                <a:cxn ang="0">
                  <a:pos x="T2" y="T3"/>
                </a:cxn>
                <a:cxn ang="0">
                  <a:pos x="T4" y="T5"/>
                </a:cxn>
                <a:cxn ang="0">
                  <a:pos x="T6" y="T7"/>
                </a:cxn>
                <a:cxn ang="0">
                  <a:pos x="T8" y="T9"/>
                </a:cxn>
                <a:cxn ang="0">
                  <a:pos x="T10" y="T11"/>
                </a:cxn>
                <a:cxn ang="0">
                  <a:pos x="T12" y="T13"/>
                </a:cxn>
              </a:cxnLst>
              <a:rect l="0" t="0" r="r" b="b"/>
              <a:pathLst>
                <a:path w="913" h="159">
                  <a:moveTo>
                    <a:pt x="162" y="0"/>
                  </a:moveTo>
                  <a:lnTo>
                    <a:pt x="0" y="159"/>
                  </a:lnTo>
                  <a:lnTo>
                    <a:pt x="162" y="159"/>
                  </a:lnTo>
                  <a:lnTo>
                    <a:pt x="755" y="159"/>
                  </a:lnTo>
                  <a:lnTo>
                    <a:pt x="913" y="0"/>
                  </a:lnTo>
                  <a:lnTo>
                    <a:pt x="516" y="0"/>
                  </a:lnTo>
                  <a:lnTo>
                    <a:pt x="16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3"/>
            <p:cNvSpPr>
              <a:spLocks/>
            </p:cNvSpPr>
            <p:nvPr/>
          </p:nvSpPr>
          <p:spPr bwMode="auto">
            <a:xfrm>
              <a:off x="8040688" y="4359275"/>
              <a:ext cx="928688" cy="977900"/>
            </a:xfrm>
            <a:custGeom>
              <a:avLst/>
              <a:gdLst>
                <a:gd name="T0" fmla="*/ 77 w 585"/>
                <a:gd name="T1" fmla="*/ 0 h 616"/>
                <a:gd name="T2" fmla="*/ 0 w 585"/>
                <a:gd name="T3" fmla="*/ 0 h 616"/>
                <a:gd name="T4" fmla="*/ 0 w 585"/>
                <a:gd name="T5" fmla="*/ 616 h 616"/>
                <a:gd name="T6" fmla="*/ 585 w 585"/>
                <a:gd name="T7" fmla="*/ 616 h 616"/>
                <a:gd name="T8" fmla="*/ 585 w 585"/>
                <a:gd name="T9" fmla="*/ 539 h 616"/>
                <a:gd name="T10" fmla="*/ 585 w 585"/>
                <a:gd name="T11" fmla="*/ 0 h 616"/>
                <a:gd name="T12" fmla="*/ 77 w 585"/>
                <a:gd name="T13" fmla="*/ 0 h 616"/>
              </a:gdLst>
              <a:ahLst/>
              <a:cxnLst>
                <a:cxn ang="0">
                  <a:pos x="T0" y="T1"/>
                </a:cxn>
                <a:cxn ang="0">
                  <a:pos x="T2" y="T3"/>
                </a:cxn>
                <a:cxn ang="0">
                  <a:pos x="T4" y="T5"/>
                </a:cxn>
                <a:cxn ang="0">
                  <a:pos x="T6" y="T7"/>
                </a:cxn>
                <a:cxn ang="0">
                  <a:pos x="T8" y="T9"/>
                </a:cxn>
                <a:cxn ang="0">
                  <a:pos x="T10" y="T11"/>
                </a:cxn>
                <a:cxn ang="0">
                  <a:pos x="T12" y="T13"/>
                </a:cxn>
              </a:cxnLst>
              <a:rect l="0" t="0" r="r" b="b"/>
              <a:pathLst>
                <a:path w="585" h="616">
                  <a:moveTo>
                    <a:pt x="77" y="0"/>
                  </a:moveTo>
                  <a:lnTo>
                    <a:pt x="0" y="0"/>
                  </a:lnTo>
                  <a:lnTo>
                    <a:pt x="0" y="616"/>
                  </a:lnTo>
                  <a:lnTo>
                    <a:pt x="585" y="616"/>
                  </a:lnTo>
                  <a:lnTo>
                    <a:pt x="585" y="539"/>
                  </a:lnTo>
                  <a:lnTo>
                    <a:pt x="585" y="0"/>
                  </a:lnTo>
                  <a:lnTo>
                    <a:pt x="77" y="0"/>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324"/>
            <p:cNvSpPr>
              <a:spLocks noChangeArrowheads="1"/>
            </p:cNvSpPr>
            <p:nvPr/>
          </p:nvSpPr>
          <p:spPr bwMode="auto">
            <a:xfrm>
              <a:off x="8631238" y="3194050"/>
              <a:ext cx="338138" cy="93663"/>
            </a:xfrm>
            <a:prstGeom prst="rect">
              <a:avLst/>
            </a:prstGeom>
            <a:solidFill>
              <a:srgbClr val="60BA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67"/>
          <p:cNvGrpSpPr>
            <a:grpSpLocks noChangeAspect="1"/>
          </p:cNvGrpSpPr>
          <p:nvPr/>
        </p:nvGrpSpPr>
        <p:grpSpPr>
          <a:xfrm>
            <a:off x="10669335" y="700088"/>
            <a:ext cx="960437" cy="685801"/>
            <a:chOff x="10536238" y="700088"/>
            <a:chExt cx="960437" cy="685801"/>
          </a:xfrm>
        </p:grpSpPr>
        <p:sp>
          <p:nvSpPr>
            <p:cNvPr id="474" name="Freeform 342"/>
            <p:cNvSpPr>
              <a:spLocks/>
            </p:cNvSpPr>
            <p:nvPr/>
          </p:nvSpPr>
          <p:spPr bwMode="auto">
            <a:xfrm>
              <a:off x="10536238" y="700088"/>
              <a:ext cx="960437" cy="685800"/>
            </a:xfrm>
            <a:custGeom>
              <a:avLst/>
              <a:gdLst>
                <a:gd name="T0" fmla="*/ 77 w 605"/>
                <a:gd name="T1" fmla="*/ 0 h 432"/>
                <a:gd name="T2" fmla="*/ 69 w 605"/>
                <a:gd name="T3" fmla="*/ 8 h 432"/>
                <a:gd name="T4" fmla="*/ 69 w 605"/>
                <a:gd name="T5" fmla="*/ 341 h 432"/>
                <a:gd name="T6" fmla="*/ 0 w 605"/>
                <a:gd name="T7" fmla="*/ 410 h 432"/>
                <a:gd name="T8" fmla="*/ 0 w 605"/>
                <a:gd name="T9" fmla="*/ 432 h 432"/>
                <a:gd name="T10" fmla="*/ 333 w 605"/>
                <a:gd name="T11" fmla="*/ 432 h 432"/>
                <a:gd name="T12" fmla="*/ 528 w 605"/>
                <a:gd name="T13" fmla="*/ 432 h 432"/>
                <a:gd name="T14" fmla="*/ 597 w 605"/>
                <a:gd name="T15" fmla="*/ 363 h 432"/>
                <a:gd name="T16" fmla="*/ 597 w 605"/>
                <a:gd name="T17" fmla="*/ 341 h 432"/>
                <a:gd name="T18" fmla="*/ 605 w 605"/>
                <a:gd name="T19" fmla="*/ 333 h 432"/>
                <a:gd name="T20" fmla="*/ 605 w 605"/>
                <a:gd name="T21" fmla="*/ 0 h 432"/>
                <a:gd name="T22" fmla="*/ 77 w 605"/>
                <a:gd name="T23"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5" h="432">
                  <a:moveTo>
                    <a:pt x="77" y="0"/>
                  </a:moveTo>
                  <a:lnTo>
                    <a:pt x="69" y="8"/>
                  </a:lnTo>
                  <a:lnTo>
                    <a:pt x="69" y="341"/>
                  </a:lnTo>
                  <a:lnTo>
                    <a:pt x="0" y="410"/>
                  </a:lnTo>
                  <a:lnTo>
                    <a:pt x="0" y="432"/>
                  </a:lnTo>
                  <a:lnTo>
                    <a:pt x="333" y="432"/>
                  </a:lnTo>
                  <a:lnTo>
                    <a:pt x="528" y="432"/>
                  </a:lnTo>
                  <a:lnTo>
                    <a:pt x="597" y="363"/>
                  </a:lnTo>
                  <a:lnTo>
                    <a:pt x="597" y="341"/>
                  </a:lnTo>
                  <a:lnTo>
                    <a:pt x="605" y="333"/>
                  </a:lnTo>
                  <a:lnTo>
                    <a:pt x="605" y="0"/>
                  </a:lnTo>
                  <a:lnTo>
                    <a:pt x="77"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343"/>
            <p:cNvSpPr>
              <a:spLocks/>
            </p:cNvSpPr>
            <p:nvPr/>
          </p:nvSpPr>
          <p:spPr bwMode="auto">
            <a:xfrm>
              <a:off x="10645775" y="700088"/>
              <a:ext cx="850900" cy="541338"/>
            </a:xfrm>
            <a:custGeom>
              <a:avLst/>
              <a:gdLst>
                <a:gd name="T0" fmla="*/ 536 w 536"/>
                <a:gd name="T1" fmla="*/ 333 h 341"/>
                <a:gd name="T2" fmla="*/ 528 w 536"/>
                <a:gd name="T3" fmla="*/ 341 h 341"/>
                <a:gd name="T4" fmla="*/ 0 w 536"/>
                <a:gd name="T5" fmla="*/ 8 h 341"/>
                <a:gd name="T6" fmla="*/ 8 w 536"/>
                <a:gd name="T7" fmla="*/ 0 h 341"/>
                <a:gd name="T8" fmla="*/ 536 w 536"/>
                <a:gd name="T9" fmla="*/ 0 h 341"/>
                <a:gd name="T10" fmla="*/ 536 w 536"/>
                <a:gd name="T11" fmla="*/ 219 h 341"/>
                <a:gd name="T12" fmla="*/ 536 w 536"/>
                <a:gd name="T13" fmla="*/ 333 h 341"/>
              </a:gdLst>
              <a:ahLst/>
              <a:cxnLst>
                <a:cxn ang="0">
                  <a:pos x="T0" y="T1"/>
                </a:cxn>
                <a:cxn ang="0">
                  <a:pos x="T2" y="T3"/>
                </a:cxn>
                <a:cxn ang="0">
                  <a:pos x="T4" y="T5"/>
                </a:cxn>
                <a:cxn ang="0">
                  <a:pos x="T6" y="T7"/>
                </a:cxn>
                <a:cxn ang="0">
                  <a:pos x="T8" y="T9"/>
                </a:cxn>
                <a:cxn ang="0">
                  <a:pos x="T10" y="T11"/>
                </a:cxn>
                <a:cxn ang="0">
                  <a:pos x="T12" y="T13"/>
                </a:cxn>
              </a:cxnLst>
              <a:rect l="0" t="0" r="r" b="b"/>
              <a:pathLst>
                <a:path w="536" h="341">
                  <a:moveTo>
                    <a:pt x="536" y="333"/>
                  </a:moveTo>
                  <a:lnTo>
                    <a:pt x="528" y="341"/>
                  </a:lnTo>
                  <a:lnTo>
                    <a:pt x="0" y="8"/>
                  </a:lnTo>
                  <a:lnTo>
                    <a:pt x="8" y="0"/>
                  </a:lnTo>
                  <a:lnTo>
                    <a:pt x="536" y="0"/>
                  </a:lnTo>
                  <a:lnTo>
                    <a:pt x="536" y="219"/>
                  </a:lnTo>
                  <a:lnTo>
                    <a:pt x="536" y="33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344"/>
            <p:cNvSpPr>
              <a:spLocks/>
            </p:cNvSpPr>
            <p:nvPr/>
          </p:nvSpPr>
          <p:spPr bwMode="auto">
            <a:xfrm>
              <a:off x="10645775" y="712788"/>
              <a:ext cx="838200" cy="528638"/>
            </a:xfrm>
            <a:custGeom>
              <a:avLst/>
              <a:gdLst>
                <a:gd name="T0" fmla="*/ 528 w 528"/>
                <a:gd name="T1" fmla="*/ 333 h 333"/>
                <a:gd name="T2" fmla="*/ 0 w 528"/>
                <a:gd name="T3" fmla="*/ 333 h 333"/>
                <a:gd name="T4" fmla="*/ 0 w 528"/>
                <a:gd name="T5" fmla="*/ 211 h 333"/>
                <a:gd name="T6" fmla="*/ 0 w 528"/>
                <a:gd name="T7" fmla="*/ 0 h 333"/>
                <a:gd name="T8" fmla="*/ 264 w 528"/>
                <a:gd name="T9" fmla="*/ 0 h 333"/>
                <a:gd name="T10" fmla="*/ 528 w 528"/>
                <a:gd name="T11" fmla="*/ 0 h 333"/>
                <a:gd name="T12" fmla="*/ 528 w 528"/>
                <a:gd name="T13" fmla="*/ 333 h 333"/>
              </a:gdLst>
              <a:ahLst/>
              <a:cxnLst>
                <a:cxn ang="0">
                  <a:pos x="T0" y="T1"/>
                </a:cxn>
                <a:cxn ang="0">
                  <a:pos x="T2" y="T3"/>
                </a:cxn>
                <a:cxn ang="0">
                  <a:pos x="T4" y="T5"/>
                </a:cxn>
                <a:cxn ang="0">
                  <a:pos x="T6" y="T7"/>
                </a:cxn>
                <a:cxn ang="0">
                  <a:pos x="T8" y="T9"/>
                </a:cxn>
                <a:cxn ang="0">
                  <a:pos x="T10" y="T11"/>
                </a:cxn>
                <a:cxn ang="0">
                  <a:pos x="T12" y="T13"/>
                </a:cxn>
              </a:cxnLst>
              <a:rect l="0" t="0" r="r" b="b"/>
              <a:pathLst>
                <a:path w="528" h="333">
                  <a:moveTo>
                    <a:pt x="528" y="333"/>
                  </a:moveTo>
                  <a:lnTo>
                    <a:pt x="0" y="333"/>
                  </a:lnTo>
                  <a:lnTo>
                    <a:pt x="0" y="211"/>
                  </a:lnTo>
                  <a:lnTo>
                    <a:pt x="0" y="0"/>
                  </a:lnTo>
                  <a:lnTo>
                    <a:pt x="264" y="0"/>
                  </a:lnTo>
                  <a:lnTo>
                    <a:pt x="528" y="0"/>
                  </a:lnTo>
                  <a:lnTo>
                    <a:pt x="528" y="33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Rectangle 345"/>
            <p:cNvSpPr>
              <a:spLocks noChangeArrowheads="1"/>
            </p:cNvSpPr>
            <p:nvPr/>
          </p:nvSpPr>
          <p:spPr bwMode="auto">
            <a:xfrm>
              <a:off x="10682288" y="752476"/>
              <a:ext cx="765175" cy="44926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346"/>
            <p:cNvSpPr>
              <a:spLocks/>
            </p:cNvSpPr>
            <p:nvPr/>
          </p:nvSpPr>
          <p:spPr bwMode="auto">
            <a:xfrm>
              <a:off x="10536238" y="1241426"/>
              <a:ext cx="947737" cy="109538"/>
            </a:xfrm>
            <a:custGeom>
              <a:avLst/>
              <a:gdLst>
                <a:gd name="T0" fmla="*/ 597 w 597"/>
                <a:gd name="T1" fmla="*/ 0 h 69"/>
                <a:gd name="T2" fmla="*/ 528 w 597"/>
                <a:gd name="T3" fmla="*/ 69 h 69"/>
                <a:gd name="T4" fmla="*/ 0 w 597"/>
                <a:gd name="T5" fmla="*/ 69 h 69"/>
                <a:gd name="T6" fmla="*/ 69 w 597"/>
                <a:gd name="T7" fmla="*/ 0 h 69"/>
                <a:gd name="T8" fmla="*/ 597 w 597"/>
                <a:gd name="T9" fmla="*/ 0 h 69"/>
              </a:gdLst>
              <a:ahLst/>
              <a:cxnLst>
                <a:cxn ang="0">
                  <a:pos x="T0" y="T1"/>
                </a:cxn>
                <a:cxn ang="0">
                  <a:pos x="T2" y="T3"/>
                </a:cxn>
                <a:cxn ang="0">
                  <a:pos x="T4" y="T5"/>
                </a:cxn>
                <a:cxn ang="0">
                  <a:pos x="T6" y="T7"/>
                </a:cxn>
                <a:cxn ang="0">
                  <a:pos x="T8" y="T9"/>
                </a:cxn>
              </a:cxnLst>
              <a:rect l="0" t="0" r="r" b="b"/>
              <a:pathLst>
                <a:path w="597" h="69">
                  <a:moveTo>
                    <a:pt x="597" y="0"/>
                  </a:moveTo>
                  <a:lnTo>
                    <a:pt x="528" y="69"/>
                  </a:lnTo>
                  <a:lnTo>
                    <a:pt x="0" y="69"/>
                  </a:lnTo>
                  <a:lnTo>
                    <a:pt x="69" y="0"/>
                  </a:lnTo>
                  <a:lnTo>
                    <a:pt x="597"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347"/>
            <p:cNvSpPr>
              <a:spLocks/>
            </p:cNvSpPr>
            <p:nvPr/>
          </p:nvSpPr>
          <p:spPr bwMode="auto">
            <a:xfrm>
              <a:off x="10739438" y="1265238"/>
              <a:ext cx="539750" cy="61913"/>
            </a:xfrm>
            <a:custGeom>
              <a:avLst/>
              <a:gdLst>
                <a:gd name="T0" fmla="*/ 340 w 340"/>
                <a:gd name="T1" fmla="*/ 0 h 39"/>
                <a:gd name="T2" fmla="*/ 301 w 340"/>
                <a:gd name="T3" fmla="*/ 39 h 39"/>
                <a:gd name="T4" fmla="*/ 0 w 340"/>
                <a:gd name="T5" fmla="*/ 39 h 39"/>
                <a:gd name="T6" fmla="*/ 40 w 340"/>
                <a:gd name="T7" fmla="*/ 0 h 39"/>
                <a:gd name="T8" fmla="*/ 340 w 340"/>
                <a:gd name="T9" fmla="*/ 0 h 39"/>
              </a:gdLst>
              <a:ahLst/>
              <a:cxnLst>
                <a:cxn ang="0">
                  <a:pos x="T0" y="T1"/>
                </a:cxn>
                <a:cxn ang="0">
                  <a:pos x="T2" y="T3"/>
                </a:cxn>
                <a:cxn ang="0">
                  <a:pos x="T4" y="T5"/>
                </a:cxn>
                <a:cxn ang="0">
                  <a:pos x="T6" y="T7"/>
                </a:cxn>
                <a:cxn ang="0">
                  <a:pos x="T8" y="T9"/>
                </a:cxn>
              </a:cxnLst>
              <a:rect l="0" t="0" r="r" b="b"/>
              <a:pathLst>
                <a:path w="340" h="39">
                  <a:moveTo>
                    <a:pt x="340" y="0"/>
                  </a:moveTo>
                  <a:lnTo>
                    <a:pt x="301" y="39"/>
                  </a:lnTo>
                  <a:lnTo>
                    <a:pt x="0" y="39"/>
                  </a:lnTo>
                  <a:lnTo>
                    <a:pt x="40" y="0"/>
                  </a:lnTo>
                  <a:lnTo>
                    <a:pt x="34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348"/>
            <p:cNvSpPr>
              <a:spLocks/>
            </p:cNvSpPr>
            <p:nvPr/>
          </p:nvSpPr>
          <p:spPr bwMode="auto">
            <a:xfrm>
              <a:off x="10536238" y="1350963"/>
              <a:ext cx="838200" cy="34925"/>
            </a:xfrm>
            <a:custGeom>
              <a:avLst/>
              <a:gdLst>
                <a:gd name="T0" fmla="*/ 528 w 528"/>
                <a:gd name="T1" fmla="*/ 22 h 22"/>
                <a:gd name="T2" fmla="*/ 333 w 528"/>
                <a:gd name="T3" fmla="*/ 22 h 22"/>
                <a:gd name="T4" fmla="*/ 0 w 528"/>
                <a:gd name="T5" fmla="*/ 22 h 22"/>
                <a:gd name="T6" fmla="*/ 0 w 528"/>
                <a:gd name="T7" fmla="*/ 0 h 22"/>
                <a:gd name="T8" fmla="*/ 528 w 528"/>
                <a:gd name="T9" fmla="*/ 0 h 22"/>
                <a:gd name="T10" fmla="*/ 528 w 528"/>
                <a:gd name="T11" fmla="*/ 22 h 22"/>
              </a:gdLst>
              <a:ahLst/>
              <a:cxnLst>
                <a:cxn ang="0">
                  <a:pos x="T0" y="T1"/>
                </a:cxn>
                <a:cxn ang="0">
                  <a:pos x="T2" y="T3"/>
                </a:cxn>
                <a:cxn ang="0">
                  <a:pos x="T4" y="T5"/>
                </a:cxn>
                <a:cxn ang="0">
                  <a:pos x="T6" y="T7"/>
                </a:cxn>
                <a:cxn ang="0">
                  <a:pos x="T8" y="T9"/>
                </a:cxn>
                <a:cxn ang="0">
                  <a:pos x="T10" y="T11"/>
                </a:cxn>
              </a:cxnLst>
              <a:rect l="0" t="0" r="r" b="b"/>
              <a:pathLst>
                <a:path w="528" h="22">
                  <a:moveTo>
                    <a:pt x="528" y="22"/>
                  </a:moveTo>
                  <a:lnTo>
                    <a:pt x="333" y="22"/>
                  </a:lnTo>
                  <a:lnTo>
                    <a:pt x="0" y="22"/>
                  </a:lnTo>
                  <a:lnTo>
                    <a:pt x="0" y="0"/>
                  </a:lnTo>
                  <a:lnTo>
                    <a:pt x="528" y="0"/>
                  </a:lnTo>
                  <a:lnTo>
                    <a:pt x="528" y="2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349"/>
            <p:cNvSpPr>
              <a:spLocks/>
            </p:cNvSpPr>
            <p:nvPr/>
          </p:nvSpPr>
          <p:spPr bwMode="auto">
            <a:xfrm>
              <a:off x="11374438" y="1241426"/>
              <a:ext cx="109537" cy="144463"/>
            </a:xfrm>
            <a:custGeom>
              <a:avLst/>
              <a:gdLst>
                <a:gd name="T0" fmla="*/ 0 w 69"/>
                <a:gd name="T1" fmla="*/ 91 h 91"/>
                <a:gd name="T2" fmla="*/ 69 w 69"/>
                <a:gd name="T3" fmla="*/ 22 h 91"/>
                <a:gd name="T4" fmla="*/ 69 w 69"/>
                <a:gd name="T5" fmla="*/ 0 h 91"/>
                <a:gd name="T6" fmla="*/ 0 w 69"/>
                <a:gd name="T7" fmla="*/ 69 h 91"/>
                <a:gd name="T8" fmla="*/ 0 w 69"/>
                <a:gd name="T9" fmla="*/ 91 h 91"/>
              </a:gdLst>
              <a:ahLst/>
              <a:cxnLst>
                <a:cxn ang="0">
                  <a:pos x="T0" y="T1"/>
                </a:cxn>
                <a:cxn ang="0">
                  <a:pos x="T2" y="T3"/>
                </a:cxn>
                <a:cxn ang="0">
                  <a:pos x="T4" y="T5"/>
                </a:cxn>
                <a:cxn ang="0">
                  <a:pos x="T6" y="T7"/>
                </a:cxn>
                <a:cxn ang="0">
                  <a:pos x="T8" y="T9"/>
                </a:cxn>
              </a:cxnLst>
              <a:rect l="0" t="0" r="r" b="b"/>
              <a:pathLst>
                <a:path w="69" h="91">
                  <a:moveTo>
                    <a:pt x="0" y="91"/>
                  </a:moveTo>
                  <a:lnTo>
                    <a:pt x="69" y="22"/>
                  </a:lnTo>
                  <a:lnTo>
                    <a:pt x="69" y="0"/>
                  </a:lnTo>
                  <a:lnTo>
                    <a:pt x="0" y="69"/>
                  </a:lnTo>
                  <a:lnTo>
                    <a:pt x="0" y="9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350"/>
            <p:cNvSpPr>
              <a:spLocks/>
            </p:cNvSpPr>
            <p:nvPr/>
          </p:nvSpPr>
          <p:spPr bwMode="auto">
            <a:xfrm>
              <a:off x="10682288" y="752476"/>
              <a:ext cx="350837" cy="350838"/>
            </a:xfrm>
            <a:custGeom>
              <a:avLst/>
              <a:gdLst>
                <a:gd name="T0" fmla="*/ 0 w 221"/>
                <a:gd name="T1" fmla="*/ 221 h 221"/>
                <a:gd name="T2" fmla="*/ 0 w 221"/>
                <a:gd name="T3" fmla="*/ 0 h 221"/>
                <a:gd name="T4" fmla="*/ 221 w 221"/>
                <a:gd name="T5" fmla="*/ 0 h 221"/>
                <a:gd name="T6" fmla="*/ 0 w 221"/>
                <a:gd name="T7" fmla="*/ 221 h 221"/>
              </a:gdLst>
              <a:ahLst/>
              <a:cxnLst>
                <a:cxn ang="0">
                  <a:pos x="T0" y="T1"/>
                </a:cxn>
                <a:cxn ang="0">
                  <a:pos x="T2" y="T3"/>
                </a:cxn>
                <a:cxn ang="0">
                  <a:pos x="T4" y="T5"/>
                </a:cxn>
                <a:cxn ang="0">
                  <a:pos x="T6" y="T7"/>
                </a:cxn>
              </a:cxnLst>
              <a:rect l="0" t="0" r="r" b="b"/>
              <a:pathLst>
                <a:path w="221" h="221">
                  <a:moveTo>
                    <a:pt x="0" y="221"/>
                  </a:moveTo>
                  <a:lnTo>
                    <a:pt x="0" y="0"/>
                  </a:lnTo>
                  <a:lnTo>
                    <a:pt x="221" y="0"/>
                  </a:lnTo>
                  <a:lnTo>
                    <a:pt x="0" y="221"/>
                  </a:ln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Rectangle 351"/>
            <p:cNvSpPr>
              <a:spLocks noChangeArrowheads="1"/>
            </p:cNvSpPr>
            <p:nvPr/>
          </p:nvSpPr>
          <p:spPr bwMode="auto">
            <a:xfrm>
              <a:off x="10952163" y="927101"/>
              <a:ext cx="225425" cy="44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Rectangle 352"/>
            <p:cNvSpPr>
              <a:spLocks noChangeArrowheads="1"/>
            </p:cNvSpPr>
            <p:nvPr/>
          </p:nvSpPr>
          <p:spPr bwMode="auto">
            <a:xfrm>
              <a:off x="10952163" y="995363"/>
              <a:ext cx="225425" cy="44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Oval 353"/>
            <p:cNvSpPr>
              <a:spLocks noChangeArrowheads="1"/>
            </p:cNvSpPr>
            <p:nvPr/>
          </p:nvSpPr>
          <p:spPr bwMode="auto">
            <a:xfrm>
              <a:off x="10964863" y="941388"/>
              <a:ext cx="17462" cy="17463"/>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Oval 354"/>
            <p:cNvSpPr>
              <a:spLocks noChangeArrowheads="1"/>
            </p:cNvSpPr>
            <p:nvPr/>
          </p:nvSpPr>
          <p:spPr bwMode="auto">
            <a:xfrm>
              <a:off x="10995025" y="941388"/>
              <a:ext cx="17462" cy="17463"/>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Oval 355"/>
            <p:cNvSpPr>
              <a:spLocks noChangeArrowheads="1"/>
            </p:cNvSpPr>
            <p:nvPr/>
          </p:nvSpPr>
          <p:spPr bwMode="auto">
            <a:xfrm>
              <a:off x="11025188" y="941388"/>
              <a:ext cx="17462" cy="17463"/>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Oval 356"/>
            <p:cNvSpPr>
              <a:spLocks noChangeArrowheads="1"/>
            </p:cNvSpPr>
            <p:nvPr/>
          </p:nvSpPr>
          <p:spPr bwMode="auto">
            <a:xfrm>
              <a:off x="11055350" y="941388"/>
              <a:ext cx="17462" cy="17463"/>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357"/>
            <p:cNvSpPr>
              <a:spLocks noChangeArrowheads="1"/>
            </p:cNvSpPr>
            <p:nvPr/>
          </p:nvSpPr>
          <p:spPr bwMode="auto">
            <a:xfrm>
              <a:off x="11085513" y="941388"/>
              <a:ext cx="15875" cy="17463"/>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358"/>
            <p:cNvSpPr>
              <a:spLocks noChangeArrowheads="1"/>
            </p:cNvSpPr>
            <p:nvPr/>
          </p:nvSpPr>
          <p:spPr bwMode="auto">
            <a:xfrm>
              <a:off x="10964863" y="1008063"/>
              <a:ext cx="17462" cy="17463"/>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359"/>
            <p:cNvSpPr>
              <a:spLocks noChangeArrowheads="1"/>
            </p:cNvSpPr>
            <p:nvPr/>
          </p:nvSpPr>
          <p:spPr bwMode="auto">
            <a:xfrm>
              <a:off x="10995025" y="1008063"/>
              <a:ext cx="17462" cy="17463"/>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360"/>
            <p:cNvSpPr>
              <a:spLocks noChangeArrowheads="1"/>
            </p:cNvSpPr>
            <p:nvPr/>
          </p:nvSpPr>
          <p:spPr bwMode="auto">
            <a:xfrm>
              <a:off x="11025188" y="1008063"/>
              <a:ext cx="17462" cy="17463"/>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5" name="Group 294"/>
          <p:cNvGrpSpPr>
            <a:grpSpLocks noChangeAspect="1"/>
          </p:cNvGrpSpPr>
          <p:nvPr/>
        </p:nvGrpSpPr>
        <p:grpSpPr>
          <a:xfrm>
            <a:off x="8669375" y="695325"/>
            <a:ext cx="969963" cy="692151"/>
            <a:chOff x="8599488" y="695325"/>
            <a:chExt cx="969963" cy="692151"/>
          </a:xfrm>
        </p:grpSpPr>
        <p:sp>
          <p:nvSpPr>
            <p:cNvPr id="72" name="Freeform 364"/>
            <p:cNvSpPr>
              <a:spLocks/>
            </p:cNvSpPr>
            <p:nvPr/>
          </p:nvSpPr>
          <p:spPr bwMode="auto">
            <a:xfrm>
              <a:off x="8599488" y="695325"/>
              <a:ext cx="969963" cy="655638"/>
            </a:xfrm>
            <a:custGeom>
              <a:avLst/>
              <a:gdLst>
                <a:gd name="T0" fmla="*/ 78 w 611"/>
                <a:gd name="T1" fmla="*/ 0 h 413"/>
                <a:gd name="T2" fmla="*/ 70 w 611"/>
                <a:gd name="T3" fmla="*/ 8 h 413"/>
                <a:gd name="T4" fmla="*/ 70 w 611"/>
                <a:gd name="T5" fmla="*/ 211 h 413"/>
                <a:gd name="T6" fmla="*/ 70 w 611"/>
                <a:gd name="T7" fmla="*/ 344 h 413"/>
                <a:gd name="T8" fmla="*/ 0 w 611"/>
                <a:gd name="T9" fmla="*/ 413 h 413"/>
                <a:gd name="T10" fmla="*/ 533 w 611"/>
                <a:gd name="T11" fmla="*/ 413 h 413"/>
                <a:gd name="T12" fmla="*/ 603 w 611"/>
                <a:gd name="T13" fmla="*/ 344 h 413"/>
                <a:gd name="T14" fmla="*/ 611 w 611"/>
                <a:gd name="T15" fmla="*/ 336 h 413"/>
                <a:gd name="T16" fmla="*/ 611 w 611"/>
                <a:gd name="T17" fmla="*/ 211 h 413"/>
                <a:gd name="T18" fmla="*/ 611 w 611"/>
                <a:gd name="T19" fmla="*/ 0 h 413"/>
                <a:gd name="T20" fmla="*/ 78 w 611"/>
                <a:gd name="T2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1" h="413">
                  <a:moveTo>
                    <a:pt x="78" y="0"/>
                  </a:moveTo>
                  <a:lnTo>
                    <a:pt x="70" y="8"/>
                  </a:lnTo>
                  <a:lnTo>
                    <a:pt x="70" y="211"/>
                  </a:lnTo>
                  <a:lnTo>
                    <a:pt x="70" y="344"/>
                  </a:lnTo>
                  <a:lnTo>
                    <a:pt x="0" y="413"/>
                  </a:lnTo>
                  <a:lnTo>
                    <a:pt x="533" y="413"/>
                  </a:lnTo>
                  <a:lnTo>
                    <a:pt x="603" y="344"/>
                  </a:lnTo>
                  <a:lnTo>
                    <a:pt x="611" y="336"/>
                  </a:lnTo>
                  <a:lnTo>
                    <a:pt x="611" y="211"/>
                  </a:lnTo>
                  <a:lnTo>
                    <a:pt x="611" y="0"/>
                  </a:lnTo>
                  <a:lnTo>
                    <a:pt x="78" y="0"/>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65"/>
            <p:cNvSpPr>
              <a:spLocks/>
            </p:cNvSpPr>
            <p:nvPr/>
          </p:nvSpPr>
          <p:spPr bwMode="auto">
            <a:xfrm>
              <a:off x="8599488" y="1241425"/>
              <a:ext cx="957263" cy="146050"/>
            </a:xfrm>
            <a:custGeom>
              <a:avLst/>
              <a:gdLst>
                <a:gd name="T0" fmla="*/ 0 w 603"/>
                <a:gd name="T1" fmla="*/ 69 h 92"/>
                <a:gd name="T2" fmla="*/ 0 w 603"/>
                <a:gd name="T3" fmla="*/ 92 h 92"/>
                <a:gd name="T4" fmla="*/ 337 w 603"/>
                <a:gd name="T5" fmla="*/ 92 h 92"/>
                <a:gd name="T6" fmla="*/ 533 w 603"/>
                <a:gd name="T7" fmla="*/ 92 h 92"/>
                <a:gd name="T8" fmla="*/ 603 w 603"/>
                <a:gd name="T9" fmla="*/ 21 h 92"/>
                <a:gd name="T10" fmla="*/ 603 w 603"/>
                <a:gd name="T11" fmla="*/ 0 h 92"/>
                <a:gd name="T12" fmla="*/ 533 w 603"/>
                <a:gd name="T13" fmla="*/ 69 h 92"/>
                <a:gd name="T14" fmla="*/ 0 w 603"/>
                <a:gd name="T15" fmla="*/ 69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3" h="92">
                  <a:moveTo>
                    <a:pt x="0" y="69"/>
                  </a:moveTo>
                  <a:lnTo>
                    <a:pt x="0" y="92"/>
                  </a:lnTo>
                  <a:lnTo>
                    <a:pt x="337" y="92"/>
                  </a:lnTo>
                  <a:lnTo>
                    <a:pt x="533" y="92"/>
                  </a:lnTo>
                  <a:lnTo>
                    <a:pt x="603" y="21"/>
                  </a:lnTo>
                  <a:lnTo>
                    <a:pt x="603" y="0"/>
                  </a:lnTo>
                  <a:lnTo>
                    <a:pt x="533" y="69"/>
                  </a:lnTo>
                  <a:lnTo>
                    <a:pt x="0" y="69"/>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66"/>
            <p:cNvSpPr>
              <a:spLocks/>
            </p:cNvSpPr>
            <p:nvPr/>
          </p:nvSpPr>
          <p:spPr bwMode="auto">
            <a:xfrm>
              <a:off x="8710613" y="695325"/>
              <a:ext cx="858838" cy="546100"/>
            </a:xfrm>
            <a:custGeom>
              <a:avLst/>
              <a:gdLst>
                <a:gd name="T0" fmla="*/ 541 w 541"/>
                <a:gd name="T1" fmla="*/ 336 h 344"/>
                <a:gd name="T2" fmla="*/ 533 w 541"/>
                <a:gd name="T3" fmla="*/ 344 h 344"/>
                <a:gd name="T4" fmla="*/ 0 w 541"/>
                <a:gd name="T5" fmla="*/ 8 h 344"/>
                <a:gd name="T6" fmla="*/ 8 w 541"/>
                <a:gd name="T7" fmla="*/ 0 h 344"/>
                <a:gd name="T8" fmla="*/ 541 w 541"/>
                <a:gd name="T9" fmla="*/ 0 h 344"/>
                <a:gd name="T10" fmla="*/ 541 w 541"/>
                <a:gd name="T11" fmla="*/ 211 h 344"/>
                <a:gd name="T12" fmla="*/ 541 w 541"/>
                <a:gd name="T13" fmla="*/ 336 h 344"/>
              </a:gdLst>
              <a:ahLst/>
              <a:cxnLst>
                <a:cxn ang="0">
                  <a:pos x="T0" y="T1"/>
                </a:cxn>
                <a:cxn ang="0">
                  <a:pos x="T2" y="T3"/>
                </a:cxn>
                <a:cxn ang="0">
                  <a:pos x="T4" y="T5"/>
                </a:cxn>
                <a:cxn ang="0">
                  <a:pos x="T6" y="T7"/>
                </a:cxn>
                <a:cxn ang="0">
                  <a:pos x="T8" y="T9"/>
                </a:cxn>
                <a:cxn ang="0">
                  <a:pos x="T10" y="T11"/>
                </a:cxn>
                <a:cxn ang="0">
                  <a:pos x="T12" y="T13"/>
                </a:cxn>
              </a:cxnLst>
              <a:rect l="0" t="0" r="r" b="b"/>
              <a:pathLst>
                <a:path w="541" h="344">
                  <a:moveTo>
                    <a:pt x="541" y="336"/>
                  </a:moveTo>
                  <a:lnTo>
                    <a:pt x="533" y="344"/>
                  </a:lnTo>
                  <a:lnTo>
                    <a:pt x="0" y="8"/>
                  </a:lnTo>
                  <a:lnTo>
                    <a:pt x="8" y="0"/>
                  </a:lnTo>
                  <a:lnTo>
                    <a:pt x="541" y="0"/>
                  </a:lnTo>
                  <a:lnTo>
                    <a:pt x="541" y="211"/>
                  </a:lnTo>
                  <a:lnTo>
                    <a:pt x="541" y="33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67"/>
            <p:cNvSpPr>
              <a:spLocks/>
            </p:cNvSpPr>
            <p:nvPr/>
          </p:nvSpPr>
          <p:spPr bwMode="auto">
            <a:xfrm>
              <a:off x="8710613" y="708025"/>
              <a:ext cx="846138" cy="533400"/>
            </a:xfrm>
            <a:custGeom>
              <a:avLst/>
              <a:gdLst>
                <a:gd name="T0" fmla="*/ 533 w 533"/>
                <a:gd name="T1" fmla="*/ 336 h 336"/>
                <a:gd name="T2" fmla="*/ 0 w 533"/>
                <a:gd name="T3" fmla="*/ 336 h 336"/>
                <a:gd name="T4" fmla="*/ 0 w 533"/>
                <a:gd name="T5" fmla="*/ 203 h 336"/>
                <a:gd name="T6" fmla="*/ 0 w 533"/>
                <a:gd name="T7" fmla="*/ 0 h 336"/>
                <a:gd name="T8" fmla="*/ 266 w 533"/>
                <a:gd name="T9" fmla="*/ 0 h 336"/>
                <a:gd name="T10" fmla="*/ 533 w 533"/>
                <a:gd name="T11" fmla="*/ 0 h 336"/>
                <a:gd name="T12" fmla="*/ 533 w 533"/>
                <a:gd name="T13" fmla="*/ 336 h 336"/>
              </a:gdLst>
              <a:ahLst/>
              <a:cxnLst>
                <a:cxn ang="0">
                  <a:pos x="T0" y="T1"/>
                </a:cxn>
                <a:cxn ang="0">
                  <a:pos x="T2" y="T3"/>
                </a:cxn>
                <a:cxn ang="0">
                  <a:pos x="T4" y="T5"/>
                </a:cxn>
                <a:cxn ang="0">
                  <a:pos x="T6" y="T7"/>
                </a:cxn>
                <a:cxn ang="0">
                  <a:pos x="T8" y="T9"/>
                </a:cxn>
                <a:cxn ang="0">
                  <a:pos x="T10" y="T11"/>
                </a:cxn>
                <a:cxn ang="0">
                  <a:pos x="T12" y="T13"/>
                </a:cxn>
              </a:cxnLst>
              <a:rect l="0" t="0" r="r" b="b"/>
              <a:pathLst>
                <a:path w="533" h="336">
                  <a:moveTo>
                    <a:pt x="533" y="336"/>
                  </a:moveTo>
                  <a:lnTo>
                    <a:pt x="0" y="336"/>
                  </a:lnTo>
                  <a:lnTo>
                    <a:pt x="0" y="203"/>
                  </a:lnTo>
                  <a:lnTo>
                    <a:pt x="0" y="0"/>
                  </a:lnTo>
                  <a:lnTo>
                    <a:pt x="266" y="0"/>
                  </a:lnTo>
                  <a:lnTo>
                    <a:pt x="533" y="0"/>
                  </a:lnTo>
                  <a:lnTo>
                    <a:pt x="533" y="336"/>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368"/>
            <p:cNvSpPr>
              <a:spLocks noChangeArrowheads="1"/>
            </p:cNvSpPr>
            <p:nvPr/>
          </p:nvSpPr>
          <p:spPr bwMode="auto">
            <a:xfrm>
              <a:off x="8747126" y="747713"/>
              <a:ext cx="773113" cy="452438"/>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369"/>
            <p:cNvSpPr>
              <a:spLocks/>
            </p:cNvSpPr>
            <p:nvPr/>
          </p:nvSpPr>
          <p:spPr bwMode="auto">
            <a:xfrm>
              <a:off x="8599488" y="1241425"/>
              <a:ext cx="957263" cy="109538"/>
            </a:xfrm>
            <a:custGeom>
              <a:avLst/>
              <a:gdLst>
                <a:gd name="T0" fmla="*/ 603 w 603"/>
                <a:gd name="T1" fmla="*/ 0 h 69"/>
                <a:gd name="T2" fmla="*/ 533 w 603"/>
                <a:gd name="T3" fmla="*/ 69 h 69"/>
                <a:gd name="T4" fmla="*/ 0 w 603"/>
                <a:gd name="T5" fmla="*/ 69 h 69"/>
                <a:gd name="T6" fmla="*/ 70 w 603"/>
                <a:gd name="T7" fmla="*/ 0 h 69"/>
                <a:gd name="T8" fmla="*/ 603 w 603"/>
                <a:gd name="T9" fmla="*/ 0 h 69"/>
              </a:gdLst>
              <a:ahLst/>
              <a:cxnLst>
                <a:cxn ang="0">
                  <a:pos x="T0" y="T1"/>
                </a:cxn>
                <a:cxn ang="0">
                  <a:pos x="T2" y="T3"/>
                </a:cxn>
                <a:cxn ang="0">
                  <a:pos x="T4" y="T5"/>
                </a:cxn>
                <a:cxn ang="0">
                  <a:pos x="T6" y="T7"/>
                </a:cxn>
                <a:cxn ang="0">
                  <a:pos x="T8" y="T9"/>
                </a:cxn>
              </a:cxnLst>
              <a:rect l="0" t="0" r="r" b="b"/>
              <a:pathLst>
                <a:path w="603" h="69">
                  <a:moveTo>
                    <a:pt x="603" y="0"/>
                  </a:moveTo>
                  <a:lnTo>
                    <a:pt x="533" y="69"/>
                  </a:lnTo>
                  <a:lnTo>
                    <a:pt x="0" y="69"/>
                  </a:lnTo>
                  <a:lnTo>
                    <a:pt x="70" y="0"/>
                  </a:lnTo>
                  <a:lnTo>
                    <a:pt x="603"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370"/>
            <p:cNvSpPr>
              <a:spLocks/>
            </p:cNvSpPr>
            <p:nvPr/>
          </p:nvSpPr>
          <p:spPr bwMode="auto">
            <a:xfrm>
              <a:off x="8804276" y="1265238"/>
              <a:ext cx="546100" cy="63500"/>
            </a:xfrm>
            <a:custGeom>
              <a:avLst/>
              <a:gdLst>
                <a:gd name="T0" fmla="*/ 344 w 344"/>
                <a:gd name="T1" fmla="*/ 0 h 40"/>
                <a:gd name="T2" fmla="*/ 305 w 344"/>
                <a:gd name="T3" fmla="*/ 40 h 40"/>
                <a:gd name="T4" fmla="*/ 0 w 344"/>
                <a:gd name="T5" fmla="*/ 40 h 40"/>
                <a:gd name="T6" fmla="*/ 41 w 344"/>
                <a:gd name="T7" fmla="*/ 0 h 40"/>
                <a:gd name="T8" fmla="*/ 344 w 344"/>
                <a:gd name="T9" fmla="*/ 0 h 40"/>
              </a:gdLst>
              <a:ahLst/>
              <a:cxnLst>
                <a:cxn ang="0">
                  <a:pos x="T0" y="T1"/>
                </a:cxn>
                <a:cxn ang="0">
                  <a:pos x="T2" y="T3"/>
                </a:cxn>
                <a:cxn ang="0">
                  <a:pos x="T4" y="T5"/>
                </a:cxn>
                <a:cxn ang="0">
                  <a:pos x="T6" y="T7"/>
                </a:cxn>
                <a:cxn ang="0">
                  <a:pos x="T8" y="T9"/>
                </a:cxn>
              </a:cxnLst>
              <a:rect l="0" t="0" r="r" b="b"/>
              <a:pathLst>
                <a:path w="344" h="40">
                  <a:moveTo>
                    <a:pt x="344" y="0"/>
                  </a:moveTo>
                  <a:lnTo>
                    <a:pt x="305" y="40"/>
                  </a:lnTo>
                  <a:lnTo>
                    <a:pt x="0" y="40"/>
                  </a:lnTo>
                  <a:lnTo>
                    <a:pt x="41" y="0"/>
                  </a:lnTo>
                  <a:lnTo>
                    <a:pt x="34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71"/>
            <p:cNvSpPr>
              <a:spLocks/>
            </p:cNvSpPr>
            <p:nvPr/>
          </p:nvSpPr>
          <p:spPr bwMode="auto">
            <a:xfrm>
              <a:off x="8599488" y="1350963"/>
              <a:ext cx="846138" cy="36513"/>
            </a:xfrm>
            <a:custGeom>
              <a:avLst/>
              <a:gdLst>
                <a:gd name="T0" fmla="*/ 533 w 533"/>
                <a:gd name="T1" fmla="*/ 23 h 23"/>
                <a:gd name="T2" fmla="*/ 337 w 533"/>
                <a:gd name="T3" fmla="*/ 23 h 23"/>
                <a:gd name="T4" fmla="*/ 0 w 533"/>
                <a:gd name="T5" fmla="*/ 23 h 23"/>
                <a:gd name="T6" fmla="*/ 0 w 533"/>
                <a:gd name="T7" fmla="*/ 0 h 23"/>
                <a:gd name="T8" fmla="*/ 533 w 533"/>
                <a:gd name="T9" fmla="*/ 0 h 23"/>
                <a:gd name="T10" fmla="*/ 533 w 533"/>
                <a:gd name="T11" fmla="*/ 23 h 23"/>
              </a:gdLst>
              <a:ahLst/>
              <a:cxnLst>
                <a:cxn ang="0">
                  <a:pos x="T0" y="T1"/>
                </a:cxn>
                <a:cxn ang="0">
                  <a:pos x="T2" y="T3"/>
                </a:cxn>
                <a:cxn ang="0">
                  <a:pos x="T4" y="T5"/>
                </a:cxn>
                <a:cxn ang="0">
                  <a:pos x="T6" y="T7"/>
                </a:cxn>
                <a:cxn ang="0">
                  <a:pos x="T8" y="T9"/>
                </a:cxn>
                <a:cxn ang="0">
                  <a:pos x="T10" y="T11"/>
                </a:cxn>
              </a:cxnLst>
              <a:rect l="0" t="0" r="r" b="b"/>
              <a:pathLst>
                <a:path w="533" h="23">
                  <a:moveTo>
                    <a:pt x="533" y="23"/>
                  </a:moveTo>
                  <a:lnTo>
                    <a:pt x="337" y="23"/>
                  </a:lnTo>
                  <a:lnTo>
                    <a:pt x="0" y="23"/>
                  </a:lnTo>
                  <a:lnTo>
                    <a:pt x="0" y="0"/>
                  </a:lnTo>
                  <a:lnTo>
                    <a:pt x="533" y="0"/>
                  </a:lnTo>
                  <a:lnTo>
                    <a:pt x="533" y="23"/>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72"/>
            <p:cNvSpPr>
              <a:spLocks/>
            </p:cNvSpPr>
            <p:nvPr/>
          </p:nvSpPr>
          <p:spPr bwMode="auto">
            <a:xfrm>
              <a:off x="9445626" y="1241425"/>
              <a:ext cx="111125" cy="146050"/>
            </a:xfrm>
            <a:custGeom>
              <a:avLst/>
              <a:gdLst>
                <a:gd name="T0" fmla="*/ 0 w 70"/>
                <a:gd name="T1" fmla="*/ 92 h 92"/>
                <a:gd name="T2" fmla="*/ 70 w 70"/>
                <a:gd name="T3" fmla="*/ 21 h 92"/>
                <a:gd name="T4" fmla="*/ 70 w 70"/>
                <a:gd name="T5" fmla="*/ 0 h 92"/>
                <a:gd name="T6" fmla="*/ 0 w 70"/>
                <a:gd name="T7" fmla="*/ 69 h 92"/>
                <a:gd name="T8" fmla="*/ 0 w 70"/>
                <a:gd name="T9" fmla="*/ 92 h 92"/>
              </a:gdLst>
              <a:ahLst/>
              <a:cxnLst>
                <a:cxn ang="0">
                  <a:pos x="T0" y="T1"/>
                </a:cxn>
                <a:cxn ang="0">
                  <a:pos x="T2" y="T3"/>
                </a:cxn>
                <a:cxn ang="0">
                  <a:pos x="T4" y="T5"/>
                </a:cxn>
                <a:cxn ang="0">
                  <a:pos x="T6" y="T7"/>
                </a:cxn>
                <a:cxn ang="0">
                  <a:pos x="T8" y="T9"/>
                </a:cxn>
              </a:cxnLst>
              <a:rect l="0" t="0" r="r" b="b"/>
              <a:pathLst>
                <a:path w="70" h="92">
                  <a:moveTo>
                    <a:pt x="0" y="92"/>
                  </a:moveTo>
                  <a:lnTo>
                    <a:pt x="70" y="21"/>
                  </a:lnTo>
                  <a:lnTo>
                    <a:pt x="70" y="0"/>
                  </a:lnTo>
                  <a:lnTo>
                    <a:pt x="0" y="69"/>
                  </a:lnTo>
                  <a:lnTo>
                    <a:pt x="0" y="92"/>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73"/>
            <p:cNvSpPr>
              <a:spLocks/>
            </p:cNvSpPr>
            <p:nvPr/>
          </p:nvSpPr>
          <p:spPr bwMode="auto">
            <a:xfrm>
              <a:off x="8747126" y="747713"/>
              <a:ext cx="354013" cy="355600"/>
            </a:xfrm>
            <a:custGeom>
              <a:avLst/>
              <a:gdLst>
                <a:gd name="T0" fmla="*/ 0 w 223"/>
                <a:gd name="T1" fmla="*/ 224 h 224"/>
                <a:gd name="T2" fmla="*/ 0 w 223"/>
                <a:gd name="T3" fmla="*/ 0 h 224"/>
                <a:gd name="T4" fmla="*/ 223 w 223"/>
                <a:gd name="T5" fmla="*/ 0 h 224"/>
                <a:gd name="T6" fmla="*/ 0 w 223"/>
                <a:gd name="T7" fmla="*/ 224 h 224"/>
              </a:gdLst>
              <a:ahLst/>
              <a:cxnLst>
                <a:cxn ang="0">
                  <a:pos x="T0" y="T1"/>
                </a:cxn>
                <a:cxn ang="0">
                  <a:pos x="T2" y="T3"/>
                </a:cxn>
                <a:cxn ang="0">
                  <a:pos x="T4" y="T5"/>
                </a:cxn>
                <a:cxn ang="0">
                  <a:pos x="T6" y="T7"/>
                </a:cxn>
              </a:cxnLst>
              <a:rect l="0" t="0" r="r" b="b"/>
              <a:pathLst>
                <a:path w="223" h="224">
                  <a:moveTo>
                    <a:pt x="0" y="224"/>
                  </a:moveTo>
                  <a:lnTo>
                    <a:pt x="0" y="0"/>
                  </a:lnTo>
                  <a:lnTo>
                    <a:pt x="223" y="0"/>
                  </a:lnTo>
                  <a:lnTo>
                    <a:pt x="0" y="224"/>
                  </a:ln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74"/>
            <p:cNvSpPr>
              <a:spLocks noChangeArrowheads="1"/>
            </p:cNvSpPr>
            <p:nvPr/>
          </p:nvSpPr>
          <p:spPr bwMode="auto">
            <a:xfrm>
              <a:off x="9012238" y="919163"/>
              <a:ext cx="228600" cy="44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375"/>
            <p:cNvSpPr>
              <a:spLocks noChangeArrowheads="1"/>
            </p:cNvSpPr>
            <p:nvPr/>
          </p:nvSpPr>
          <p:spPr bwMode="auto">
            <a:xfrm>
              <a:off x="9012238" y="987425"/>
              <a:ext cx="228600" cy="42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Oval 376"/>
            <p:cNvSpPr>
              <a:spLocks noChangeArrowheads="1"/>
            </p:cNvSpPr>
            <p:nvPr/>
          </p:nvSpPr>
          <p:spPr bwMode="auto">
            <a:xfrm>
              <a:off x="9024938" y="931863"/>
              <a:ext cx="17463" cy="17463"/>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Oval 377"/>
            <p:cNvSpPr>
              <a:spLocks noChangeArrowheads="1"/>
            </p:cNvSpPr>
            <p:nvPr/>
          </p:nvSpPr>
          <p:spPr bwMode="auto">
            <a:xfrm>
              <a:off x="9055101" y="931863"/>
              <a:ext cx="17463" cy="17463"/>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Oval 378"/>
            <p:cNvSpPr>
              <a:spLocks noChangeArrowheads="1"/>
            </p:cNvSpPr>
            <p:nvPr/>
          </p:nvSpPr>
          <p:spPr bwMode="auto">
            <a:xfrm>
              <a:off x="9085263" y="931863"/>
              <a:ext cx="17463" cy="17463"/>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Oval 379"/>
            <p:cNvSpPr>
              <a:spLocks noChangeArrowheads="1"/>
            </p:cNvSpPr>
            <p:nvPr/>
          </p:nvSpPr>
          <p:spPr bwMode="auto">
            <a:xfrm>
              <a:off x="9115426" y="931863"/>
              <a:ext cx="17463" cy="17463"/>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Oval 380"/>
            <p:cNvSpPr>
              <a:spLocks noChangeArrowheads="1"/>
            </p:cNvSpPr>
            <p:nvPr/>
          </p:nvSpPr>
          <p:spPr bwMode="auto">
            <a:xfrm>
              <a:off x="9145588" y="931863"/>
              <a:ext cx="19050" cy="17463"/>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381"/>
            <p:cNvSpPr>
              <a:spLocks noChangeArrowheads="1"/>
            </p:cNvSpPr>
            <p:nvPr/>
          </p:nvSpPr>
          <p:spPr bwMode="auto">
            <a:xfrm>
              <a:off x="9024938" y="1000125"/>
              <a:ext cx="17463" cy="17463"/>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Oval 382"/>
            <p:cNvSpPr>
              <a:spLocks noChangeArrowheads="1"/>
            </p:cNvSpPr>
            <p:nvPr/>
          </p:nvSpPr>
          <p:spPr bwMode="auto">
            <a:xfrm>
              <a:off x="9055101" y="1000125"/>
              <a:ext cx="17463" cy="17463"/>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Oval 383"/>
            <p:cNvSpPr>
              <a:spLocks noChangeArrowheads="1"/>
            </p:cNvSpPr>
            <p:nvPr/>
          </p:nvSpPr>
          <p:spPr bwMode="auto">
            <a:xfrm>
              <a:off x="9085263" y="1000125"/>
              <a:ext cx="17463" cy="17463"/>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6" name="Group 515"/>
          <p:cNvGrpSpPr>
            <a:grpSpLocks noChangeAspect="1"/>
          </p:cNvGrpSpPr>
          <p:nvPr/>
        </p:nvGrpSpPr>
        <p:grpSpPr>
          <a:xfrm>
            <a:off x="682625" y="2780804"/>
            <a:ext cx="700088" cy="479425"/>
            <a:chOff x="682625" y="2906713"/>
            <a:chExt cx="700088" cy="479425"/>
          </a:xfrm>
        </p:grpSpPr>
        <p:sp>
          <p:nvSpPr>
            <p:cNvPr id="299" name="Freeform 387"/>
            <p:cNvSpPr>
              <a:spLocks/>
            </p:cNvSpPr>
            <p:nvPr/>
          </p:nvSpPr>
          <p:spPr bwMode="auto">
            <a:xfrm>
              <a:off x="682625" y="2906713"/>
              <a:ext cx="700088" cy="479425"/>
            </a:xfrm>
            <a:custGeom>
              <a:avLst/>
              <a:gdLst>
                <a:gd name="T0" fmla="*/ 7 w 441"/>
                <a:gd name="T1" fmla="*/ 0 h 302"/>
                <a:gd name="T2" fmla="*/ 0 w 441"/>
                <a:gd name="T3" fmla="*/ 7 h 302"/>
                <a:gd name="T4" fmla="*/ 0 w 441"/>
                <a:gd name="T5" fmla="*/ 302 h 302"/>
                <a:gd name="T6" fmla="*/ 434 w 441"/>
                <a:gd name="T7" fmla="*/ 302 h 302"/>
                <a:gd name="T8" fmla="*/ 441 w 441"/>
                <a:gd name="T9" fmla="*/ 295 h 302"/>
                <a:gd name="T10" fmla="*/ 441 w 441"/>
                <a:gd name="T11" fmla="*/ 0 h 302"/>
                <a:gd name="T12" fmla="*/ 7 w 441"/>
                <a:gd name="T13" fmla="*/ 0 h 302"/>
              </a:gdLst>
              <a:ahLst/>
              <a:cxnLst>
                <a:cxn ang="0">
                  <a:pos x="T0" y="T1"/>
                </a:cxn>
                <a:cxn ang="0">
                  <a:pos x="T2" y="T3"/>
                </a:cxn>
                <a:cxn ang="0">
                  <a:pos x="T4" y="T5"/>
                </a:cxn>
                <a:cxn ang="0">
                  <a:pos x="T6" y="T7"/>
                </a:cxn>
                <a:cxn ang="0">
                  <a:pos x="T8" y="T9"/>
                </a:cxn>
                <a:cxn ang="0">
                  <a:pos x="T10" y="T11"/>
                </a:cxn>
                <a:cxn ang="0">
                  <a:pos x="T12" y="T13"/>
                </a:cxn>
              </a:cxnLst>
              <a:rect l="0" t="0" r="r" b="b"/>
              <a:pathLst>
                <a:path w="441" h="302">
                  <a:moveTo>
                    <a:pt x="7" y="0"/>
                  </a:moveTo>
                  <a:lnTo>
                    <a:pt x="0" y="7"/>
                  </a:lnTo>
                  <a:lnTo>
                    <a:pt x="0" y="302"/>
                  </a:lnTo>
                  <a:lnTo>
                    <a:pt x="434" y="302"/>
                  </a:lnTo>
                  <a:lnTo>
                    <a:pt x="441" y="295"/>
                  </a:lnTo>
                  <a:lnTo>
                    <a:pt x="441" y="0"/>
                  </a:lnTo>
                  <a:lnTo>
                    <a:pt x="7" y="0"/>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388"/>
            <p:cNvSpPr>
              <a:spLocks/>
            </p:cNvSpPr>
            <p:nvPr/>
          </p:nvSpPr>
          <p:spPr bwMode="auto">
            <a:xfrm>
              <a:off x="682625" y="2906713"/>
              <a:ext cx="700088" cy="479425"/>
            </a:xfrm>
            <a:custGeom>
              <a:avLst/>
              <a:gdLst>
                <a:gd name="T0" fmla="*/ 441 w 441"/>
                <a:gd name="T1" fmla="*/ 295 h 302"/>
                <a:gd name="T2" fmla="*/ 434 w 441"/>
                <a:gd name="T3" fmla="*/ 302 h 302"/>
                <a:gd name="T4" fmla="*/ 0 w 441"/>
                <a:gd name="T5" fmla="*/ 7 h 302"/>
                <a:gd name="T6" fmla="*/ 7 w 441"/>
                <a:gd name="T7" fmla="*/ 0 h 302"/>
                <a:gd name="T8" fmla="*/ 220 w 441"/>
                <a:gd name="T9" fmla="*/ 0 h 302"/>
                <a:gd name="T10" fmla="*/ 441 w 441"/>
                <a:gd name="T11" fmla="*/ 0 h 302"/>
                <a:gd name="T12" fmla="*/ 441 w 441"/>
                <a:gd name="T13" fmla="*/ 150 h 302"/>
                <a:gd name="T14" fmla="*/ 441 w 441"/>
                <a:gd name="T15" fmla="*/ 295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302">
                  <a:moveTo>
                    <a:pt x="441" y="295"/>
                  </a:moveTo>
                  <a:lnTo>
                    <a:pt x="434" y="302"/>
                  </a:lnTo>
                  <a:lnTo>
                    <a:pt x="0" y="7"/>
                  </a:lnTo>
                  <a:lnTo>
                    <a:pt x="7" y="0"/>
                  </a:lnTo>
                  <a:lnTo>
                    <a:pt x="220" y="0"/>
                  </a:lnTo>
                  <a:lnTo>
                    <a:pt x="441" y="0"/>
                  </a:lnTo>
                  <a:lnTo>
                    <a:pt x="441" y="150"/>
                  </a:lnTo>
                  <a:lnTo>
                    <a:pt x="441" y="29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389"/>
            <p:cNvSpPr>
              <a:spLocks/>
            </p:cNvSpPr>
            <p:nvPr/>
          </p:nvSpPr>
          <p:spPr bwMode="auto">
            <a:xfrm>
              <a:off x="682625" y="2917825"/>
              <a:ext cx="688975" cy="468313"/>
            </a:xfrm>
            <a:custGeom>
              <a:avLst/>
              <a:gdLst>
                <a:gd name="T0" fmla="*/ 434 w 434"/>
                <a:gd name="T1" fmla="*/ 295 h 295"/>
                <a:gd name="T2" fmla="*/ 220 w 434"/>
                <a:gd name="T3" fmla="*/ 295 h 295"/>
                <a:gd name="T4" fmla="*/ 0 w 434"/>
                <a:gd name="T5" fmla="*/ 295 h 295"/>
                <a:gd name="T6" fmla="*/ 0 w 434"/>
                <a:gd name="T7" fmla="*/ 143 h 295"/>
                <a:gd name="T8" fmla="*/ 0 w 434"/>
                <a:gd name="T9" fmla="*/ 0 h 295"/>
                <a:gd name="T10" fmla="*/ 434 w 434"/>
                <a:gd name="T11" fmla="*/ 0 h 295"/>
                <a:gd name="T12" fmla="*/ 434 w 434"/>
                <a:gd name="T13" fmla="*/ 295 h 295"/>
              </a:gdLst>
              <a:ahLst/>
              <a:cxnLst>
                <a:cxn ang="0">
                  <a:pos x="T0" y="T1"/>
                </a:cxn>
                <a:cxn ang="0">
                  <a:pos x="T2" y="T3"/>
                </a:cxn>
                <a:cxn ang="0">
                  <a:pos x="T4" y="T5"/>
                </a:cxn>
                <a:cxn ang="0">
                  <a:pos x="T6" y="T7"/>
                </a:cxn>
                <a:cxn ang="0">
                  <a:pos x="T8" y="T9"/>
                </a:cxn>
                <a:cxn ang="0">
                  <a:pos x="T10" y="T11"/>
                </a:cxn>
                <a:cxn ang="0">
                  <a:pos x="T12" y="T13"/>
                </a:cxn>
              </a:cxnLst>
              <a:rect l="0" t="0" r="r" b="b"/>
              <a:pathLst>
                <a:path w="434" h="295">
                  <a:moveTo>
                    <a:pt x="434" y="295"/>
                  </a:moveTo>
                  <a:lnTo>
                    <a:pt x="220" y="295"/>
                  </a:lnTo>
                  <a:lnTo>
                    <a:pt x="0" y="295"/>
                  </a:lnTo>
                  <a:lnTo>
                    <a:pt x="0" y="143"/>
                  </a:lnTo>
                  <a:lnTo>
                    <a:pt x="0" y="0"/>
                  </a:lnTo>
                  <a:lnTo>
                    <a:pt x="434" y="0"/>
                  </a:lnTo>
                  <a:lnTo>
                    <a:pt x="434" y="295"/>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Rectangle 390"/>
            <p:cNvSpPr>
              <a:spLocks noChangeArrowheads="1"/>
            </p:cNvSpPr>
            <p:nvPr/>
          </p:nvSpPr>
          <p:spPr bwMode="auto">
            <a:xfrm>
              <a:off x="714375" y="2960688"/>
              <a:ext cx="625475" cy="371475"/>
            </a:xfrm>
            <a:prstGeom prst="rect">
              <a:avLst/>
            </a:prstGeom>
            <a:solidFill>
              <a:srgbClr val="4BAA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391"/>
            <p:cNvSpPr>
              <a:spLocks/>
            </p:cNvSpPr>
            <p:nvPr/>
          </p:nvSpPr>
          <p:spPr bwMode="auto">
            <a:xfrm>
              <a:off x="714375" y="2960688"/>
              <a:ext cx="309563" cy="312738"/>
            </a:xfrm>
            <a:custGeom>
              <a:avLst/>
              <a:gdLst>
                <a:gd name="T0" fmla="*/ 0 w 195"/>
                <a:gd name="T1" fmla="*/ 197 h 197"/>
                <a:gd name="T2" fmla="*/ 0 w 195"/>
                <a:gd name="T3" fmla="*/ 0 h 197"/>
                <a:gd name="T4" fmla="*/ 195 w 195"/>
                <a:gd name="T5" fmla="*/ 0 h 197"/>
                <a:gd name="T6" fmla="*/ 0 w 195"/>
                <a:gd name="T7" fmla="*/ 197 h 197"/>
              </a:gdLst>
              <a:ahLst/>
              <a:cxnLst>
                <a:cxn ang="0">
                  <a:pos x="T0" y="T1"/>
                </a:cxn>
                <a:cxn ang="0">
                  <a:pos x="T2" y="T3"/>
                </a:cxn>
                <a:cxn ang="0">
                  <a:pos x="T4" y="T5"/>
                </a:cxn>
                <a:cxn ang="0">
                  <a:pos x="T6" y="T7"/>
                </a:cxn>
              </a:cxnLst>
              <a:rect l="0" t="0" r="r" b="b"/>
              <a:pathLst>
                <a:path w="195" h="197">
                  <a:moveTo>
                    <a:pt x="0" y="197"/>
                  </a:moveTo>
                  <a:lnTo>
                    <a:pt x="0" y="0"/>
                  </a:lnTo>
                  <a:lnTo>
                    <a:pt x="195" y="0"/>
                  </a:lnTo>
                  <a:lnTo>
                    <a:pt x="0" y="197"/>
                  </a:lnTo>
                  <a:close/>
                </a:path>
              </a:pathLst>
            </a:cu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Rectangle 392"/>
            <p:cNvSpPr>
              <a:spLocks noChangeArrowheads="1"/>
            </p:cNvSpPr>
            <p:nvPr/>
          </p:nvSpPr>
          <p:spPr bwMode="auto">
            <a:xfrm>
              <a:off x="1019175" y="3348038"/>
              <a:ext cx="25400" cy="238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6" name="Group 235"/>
          <p:cNvGrpSpPr>
            <a:grpSpLocks noChangeAspect="1"/>
          </p:cNvGrpSpPr>
          <p:nvPr/>
        </p:nvGrpSpPr>
        <p:grpSpPr>
          <a:xfrm>
            <a:off x="2720138" y="2780804"/>
            <a:ext cx="700087" cy="478958"/>
            <a:chOff x="2489200" y="965200"/>
            <a:chExt cx="7207250" cy="4930776"/>
          </a:xfrm>
        </p:grpSpPr>
        <p:sp>
          <p:nvSpPr>
            <p:cNvPr id="188" name="Freeform 453"/>
            <p:cNvSpPr>
              <a:spLocks/>
            </p:cNvSpPr>
            <p:nvPr/>
          </p:nvSpPr>
          <p:spPr bwMode="auto">
            <a:xfrm>
              <a:off x="2489200" y="965200"/>
              <a:ext cx="7207250" cy="4930775"/>
            </a:xfrm>
            <a:custGeom>
              <a:avLst/>
              <a:gdLst>
                <a:gd name="T0" fmla="*/ 69 w 4540"/>
                <a:gd name="T1" fmla="*/ 0 h 3106"/>
                <a:gd name="T2" fmla="*/ 0 w 4540"/>
                <a:gd name="T3" fmla="*/ 71 h 3106"/>
                <a:gd name="T4" fmla="*/ 0 w 4540"/>
                <a:gd name="T5" fmla="*/ 3106 h 3106"/>
                <a:gd name="T6" fmla="*/ 4469 w 4540"/>
                <a:gd name="T7" fmla="*/ 3106 h 3106"/>
                <a:gd name="T8" fmla="*/ 4540 w 4540"/>
                <a:gd name="T9" fmla="*/ 3035 h 3106"/>
                <a:gd name="T10" fmla="*/ 4540 w 4540"/>
                <a:gd name="T11" fmla="*/ 0 h 3106"/>
                <a:gd name="T12" fmla="*/ 69 w 4540"/>
                <a:gd name="T13" fmla="*/ 0 h 3106"/>
              </a:gdLst>
              <a:ahLst/>
              <a:cxnLst>
                <a:cxn ang="0">
                  <a:pos x="T0" y="T1"/>
                </a:cxn>
                <a:cxn ang="0">
                  <a:pos x="T2" y="T3"/>
                </a:cxn>
                <a:cxn ang="0">
                  <a:pos x="T4" y="T5"/>
                </a:cxn>
                <a:cxn ang="0">
                  <a:pos x="T6" y="T7"/>
                </a:cxn>
                <a:cxn ang="0">
                  <a:pos x="T8" y="T9"/>
                </a:cxn>
                <a:cxn ang="0">
                  <a:pos x="T10" y="T11"/>
                </a:cxn>
                <a:cxn ang="0">
                  <a:pos x="T12" y="T13"/>
                </a:cxn>
              </a:cxnLst>
              <a:rect l="0" t="0" r="r" b="b"/>
              <a:pathLst>
                <a:path w="4540" h="3106">
                  <a:moveTo>
                    <a:pt x="69" y="0"/>
                  </a:moveTo>
                  <a:lnTo>
                    <a:pt x="0" y="71"/>
                  </a:lnTo>
                  <a:lnTo>
                    <a:pt x="0" y="3106"/>
                  </a:lnTo>
                  <a:lnTo>
                    <a:pt x="4469" y="3106"/>
                  </a:lnTo>
                  <a:lnTo>
                    <a:pt x="4540" y="3035"/>
                  </a:lnTo>
                  <a:lnTo>
                    <a:pt x="4540" y="0"/>
                  </a:lnTo>
                  <a:lnTo>
                    <a:pt x="69" y="0"/>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454"/>
            <p:cNvSpPr>
              <a:spLocks/>
            </p:cNvSpPr>
            <p:nvPr/>
          </p:nvSpPr>
          <p:spPr bwMode="auto">
            <a:xfrm>
              <a:off x="2489200" y="965200"/>
              <a:ext cx="7207250" cy="4930775"/>
            </a:xfrm>
            <a:custGeom>
              <a:avLst/>
              <a:gdLst>
                <a:gd name="T0" fmla="*/ 4540 w 4540"/>
                <a:gd name="T1" fmla="*/ 3035 h 3106"/>
                <a:gd name="T2" fmla="*/ 4469 w 4540"/>
                <a:gd name="T3" fmla="*/ 3106 h 3106"/>
                <a:gd name="T4" fmla="*/ 0 w 4540"/>
                <a:gd name="T5" fmla="*/ 71 h 3106"/>
                <a:gd name="T6" fmla="*/ 69 w 4540"/>
                <a:gd name="T7" fmla="*/ 0 h 3106"/>
                <a:gd name="T8" fmla="*/ 2264 w 4540"/>
                <a:gd name="T9" fmla="*/ 0 h 3106"/>
                <a:gd name="T10" fmla="*/ 4540 w 4540"/>
                <a:gd name="T11" fmla="*/ 0 h 3106"/>
                <a:gd name="T12" fmla="*/ 4540 w 4540"/>
                <a:gd name="T13" fmla="*/ 1560 h 3106"/>
                <a:gd name="T14" fmla="*/ 4540 w 4540"/>
                <a:gd name="T15" fmla="*/ 3035 h 3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0" h="3106">
                  <a:moveTo>
                    <a:pt x="4540" y="3035"/>
                  </a:moveTo>
                  <a:lnTo>
                    <a:pt x="4469" y="3106"/>
                  </a:lnTo>
                  <a:lnTo>
                    <a:pt x="0" y="71"/>
                  </a:lnTo>
                  <a:lnTo>
                    <a:pt x="69" y="0"/>
                  </a:lnTo>
                  <a:lnTo>
                    <a:pt x="2264" y="0"/>
                  </a:lnTo>
                  <a:lnTo>
                    <a:pt x="4540" y="0"/>
                  </a:lnTo>
                  <a:lnTo>
                    <a:pt x="4540" y="1560"/>
                  </a:lnTo>
                  <a:lnTo>
                    <a:pt x="4540" y="303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455"/>
            <p:cNvSpPr>
              <a:spLocks/>
            </p:cNvSpPr>
            <p:nvPr/>
          </p:nvSpPr>
          <p:spPr bwMode="auto">
            <a:xfrm>
              <a:off x="2489200" y="1077913"/>
              <a:ext cx="7094538" cy="4818063"/>
            </a:xfrm>
            <a:custGeom>
              <a:avLst/>
              <a:gdLst>
                <a:gd name="T0" fmla="*/ 4469 w 4469"/>
                <a:gd name="T1" fmla="*/ 3035 h 3035"/>
                <a:gd name="T2" fmla="*/ 2264 w 4469"/>
                <a:gd name="T3" fmla="*/ 3035 h 3035"/>
                <a:gd name="T4" fmla="*/ 0 w 4469"/>
                <a:gd name="T5" fmla="*/ 3035 h 3035"/>
                <a:gd name="T6" fmla="*/ 0 w 4469"/>
                <a:gd name="T7" fmla="*/ 1489 h 3035"/>
                <a:gd name="T8" fmla="*/ 0 w 4469"/>
                <a:gd name="T9" fmla="*/ 0 h 3035"/>
                <a:gd name="T10" fmla="*/ 4469 w 4469"/>
                <a:gd name="T11" fmla="*/ 0 h 3035"/>
                <a:gd name="T12" fmla="*/ 4469 w 4469"/>
                <a:gd name="T13" fmla="*/ 3035 h 3035"/>
              </a:gdLst>
              <a:ahLst/>
              <a:cxnLst>
                <a:cxn ang="0">
                  <a:pos x="T0" y="T1"/>
                </a:cxn>
                <a:cxn ang="0">
                  <a:pos x="T2" y="T3"/>
                </a:cxn>
                <a:cxn ang="0">
                  <a:pos x="T4" y="T5"/>
                </a:cxn>
                <a:cxn ang="0">
                  <a:pos x="T6" y="T7"/>
                </a:cxn>
                <a:cxn ang="0">
                  <a:pos x="T8" y="T9"/>
                </a:cxn>
                <a:cxn ang="0">
                  <a:pos x="T10" y="T11"/>
                </a:cxn>
                <a:cxn ang="0">
                  <a:pos x="T12" y="T13"/>
                </a:cxn>
              </a:cxnLst>
              <a:rect l="0" t="0" r="r" b="b"/>
              <a:pathLst>
                <a:path w="4469" h="3035">
                  <a:moveTo>
                    <a:pt x="4469" y="3035"/>
                  </a:moveTo>
                  <a:lnTo>
                    <a:pt x="2264" y="3035"/>
                  </a:lnTo>
                  <a:lnTo>
                    <a:pt x="0" y="3035"/>
                  </a:lnTo>
                  <a:lnTo>
                    <a:pt x="0" y="1489"/>
                  </a:lnTo>
                  <a:lnTo>
                    <a:pt x="0" y="0"/>
                  </a:lnTo>
                  <a:lnTo>
                    <a:pt x="4469" y="0"/>
                  </a:lnTo>
                  <a:lnTo>
                    <a:pt x="4469" y="3035"/>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Rectangle 456"/>
            <p:cNvSpPr>
              <a:spLocks noChangeArrowheads="1"/>
            </p:cNvSpPr>
            <p:nvPr/>
          </p:nvSpPr>
          <p:spPr bwMode="auto">
            <a:xfrm>
              <a:off x="2816225" y="1528763"/>
              <a:ext cx="6440488" cy="3822700"/>
            </a:xfrm>
            <a:prstGeom prst="rect">
              <a:avLst/>
            </a:prstGeom>
            <a:solidFill>
              <a:srgbClr val="4BAA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457"/>
            <p:cNvSpPr>
              <a:spLocks/>
            </p:cNvSpPr>
            <p:nvPr/>
          </p:nvSpPr>
          <p:spPr bwMode="auto">
            <a:xfrm>
              <a:off x="2816225" y="1528763"/>
              <a:ext cx="3198813" cy="3206750"/>
            </a:xfrm>
            <a:custGeom>
              <a:avLst/>
              <a:gdLst>
                <a:gd name="T0" fmla="*/ 0 w 2015"/>
                <a:gd name="T1" fmla="*/ 2020 h 2020"/>
                <a:gd name="T2" fmla="*/ 0 w 2015"/>
                <a:gd name="T3" fmla="*/ 0 h 2020"/>
                <a:gd name="T4" fmla="*/ 2015 w 2015"/>
                <a:gd name="T5" fmla="*/ 0 h 2020"/>
                <a:gd name="T6" fmla="*/ 0 w 2015"/>
                <a:gd name="T7" fmla="*/ 2020 h 2020"/>
              </a:gdLst>
              <a:ahLst/>
              <a:cxnLst>
                <a:cxn ang="0">
                  <a:pos x="T0" y="T1"/>
                </a:cxn>
                <a:cxn ang="0">
                  <a:pos x="T2" y="T3"/>
                </a:cxn>
                <a:cxn ang="0">
                  <a:pos x="T4" y="T5"/>
                </a:cxn>
                <a:cxn ang="0">
                  <a:pos x="T6" y="T7"/>
                </a:cxn>
              </a:cxnLst>
              <a:rect l="0" t="0" r="r" b="b"/>
              <a:pathLst>
                <a:path w="2015" h="2020">
                  <a:moveTo>
                    <a:pt x="0" y="2020"/>
                  </a:moveTo>
                  <a:lnTo>
                    <a:pt x="0" y="0"/>
                  </a:lnTo>
                  <a:lnTo>
                    <a:pt x="2015" y="0"/>
                  </a:lnTo>
                  <a:lnTo>
                    <a:pt x="0" y="2020"/>
                  </a:lnTo>
                  <a:close/>
                </a:path>
              </a:pathLst>
            </a:cu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458"/>
            <p:cNvSpPr>
              <a:spLocks noChangeArrowheads="1"/>
            </p:cNvSpPr>
            <p:nvPr/>
          </p:nvSpPr>
          <p:spPr bwMode="auto">
            <a:xfrm>
              <a:off x="5962650" y="5502275"/>
              <a:ext cx="255588" cy="2587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459"/>
            <p:cNvSpPr>
              <a:spLocks noChangeArrowheads="1"/>
            </p:cNvSpPr>
            <p:nvPr/>
          </p:nvSpPr>
          <p:spPr bwMode="auto">
            <a:xfrm>
              <a:off x="4986338" y="3040063"/>
              <a:ext cx="2057400" cy="401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460"/>
            <p:cNvSpPr>
              <a:spLocks noChangeArrowheads="1"/>
            </p:cNvSpPr>
            <p:nvPr/>
          </p:nvSpPr>
          <p:spPr bwMode="auto">
            <a:xfrm>
              <a:off x="4986338" y="3656013"/>
              <a:ext cx="2057400" cy="398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Oval 461"/>
            <p:cNvSpPr>
              <a:spLocks noChangeArrowheads="1"/>
            </p:cNvSpPr>
            <p:nvPr/>
          </p:nvSpPr>
          <p:spPr bwMode="auto">
            <a:xfrm>
              <a:off x="5106988" y="3160713"/>
              <a:ext cx="161925" cy="161925"/>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Oval 462"/>
            <p:cNvSpPr>
              <a:spLocks noChangeArrowheads="1"/>
            </p:cNvSpPr>
            <p:nvPr/>
          </p:nvSpPr>
          <p:spPr bwMode="auto">
            <a:xfrm>
              <a:off x="5376863" y="3160713"/>
              <a:ext cx="161925" cy="161925"/>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Oval 463"/>
            <p:cNvSpPr>
              <a:spLocks noChangeArrowheads="1"/>
            </p:cNvSpPr>
            <p:nvPr/>
          </p:nvSpPr>
          <p:spPr bwMode="auto">
            <a:xfrm>
              <a:off x="5646738" y="3160713"/>
              <a:ext cx="161925" cy="161925"/>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464"/>
            <p:cNvSpPr>
              <a:spLocks noChangeArrowheads="1"/>
            </p:cNvSpPr>
            <p:nvPr/>
          </p:nvSpPr>
          <p:spPr bwMode="auto">
            <a:xfrm>
              <a:off x="5921375" y="3160713"/>
              <a:ext cx="161925" cy="161925"/>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Oval 465"/>
            <p:cNvSpPr>
              <a:spLocks noChangeArrowheads="1"/>
            </p:cNvSpPr>
            <p:nvPr/>
          </p:nvSpPr>
          <p:spPr bwMode="auto">
            <a:xfrm>
              <a:off x="6191250" y="3160713"/>
              <a:ext cx="161925" cy="161925"/>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Oval 466"/>
            <p:cNvSpPr>
              <a:spLocks noChangeArrowheads="1"/>
            </p:cNvSpPr>
            <p:nvPr/>
          </p:nvSpPr>
          <p:spPr bwMode="auto">
            <a:xfrm>
              <a:off x="5106988" y="3773488"/>
              <a:ext cx="161925" cy="161925"/>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467"/>
            <p:cNvSpPr>
              <a:spLocks noChangeArrowheads="1"/>
            </p:cNvSpPr>
            <p:nvPr/>
          </p:nvSpPr>
          <p:spPr bwMode="auto">
            <a:xfrm>
              <a:off x="5376863" y="3773488"/>
              <a:ext cx="161925" cy="161925"/>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468"/>
            <p:cNvSpPr>
              <a:spLocks noChangeArrowheads="1"/>
            </p:cNvSpPr>
            <p:nvPr/>
          </p:nvSpPr>
          <p:spPr bwMode="auto">
            <a:xfrm>
              <a:off x="5646738" y="3773488"/>
              <a:ext cx="161925" cy="161925"/>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4" name="TextBox 193"/>
          <p:cNvSpPr txBox="1"/>
          <p:nvPr/>
        </p:nvSpPr>
        <p:spPr>
          <a:xfrm>
            <a:off x="10158857" y="3825231"/>
            <a:ext cx="2029968" cy="230832"/>
          </a:xfrm>
          <a:prstGeom prst="rect">
            <a:avLst/>
          </a:prstGeom>
          <a:noFill/>
        </p:spPr>
        <p:txBody>
          <a:bodyPr wrap="none" lIns="91440" tIns="45720" rIns="45720" bIns="45720" rtlCol="0">
            <a:noAutofit/>
          </a:bodyPr>
          <a:lstStyle/>
          <a:p>
            <a:pPr algn="ctr">
              <a:lnSpc>
                <a:spcPct val="90000"/>
              </a:lnSpc>
            </a:pPr>
            <a:r>
              <a:rPr lang="en-US" sz="1000" dirty="0"/>
              <a:t>iPhone - black</a:t>
            </a:r>
          </a:p>
        </p:txBody>
      </p:sp>
      <p:sp>
        <p:nvSpPr>
          <p:cNvPr id="213" name="TextBox 212"/>
          <p:cNvSpPr txBox="1"/>
          <p:nvPr/>
        </p:nvSpPr>
        <p:spPr>
          <a:xfrm>
            <a:off x="4191" y="5852469"/>
            <a:ext cx="2029968" cy="230832"/>
          </a:xfrm>
          <a:prstGeom prst="rect">
            <a:avLst/>
          </a:prstGeom>
          <a:noFill/>
        </p:spPr>
        <p:txBody>
          <a:bodyPr wrap="square" lIns="91440" tIns="45720" rIns="45720" bIns="45720" rtlCol="0">
            <a:noAutofit/>
          </a:bodyPr>
          <a:lstStyle/>
          <a:p>
            <a:pPr algn="ctr">
              <a:lnSpc>
                <a:spcPct val="90000"/>
              </a:lnSpc>
            </a:pPr>
            <a:r>
              <a:rPr lang="en-US" sz="1000" dirty="0"/>
              <a:t>…</a:t>
            </a:r>
          </a:p>
        </p:txBody>
      </p:sp>
      <p:sp>
        <p:nvSpPr>
          <p:cNvPr id="297" name="TextBox 296"/>
          <p:cNvSpPr txBox="1"/>
          <p:nvPr/>
        </p:nvSpPr>
        <p:spPr>
          <a:xfrm>
            <a:off x="2034295" y="5852469"/>
            <a:ext cx="2029968" cy="230832"/>
          </a:xfrm>
          <a:prstGeom prst="rect">
            <a:avLst/>
          </a:prstGeom>
          <a:noFill/>
        </p:spPr>
        <p:txBody>
          <a:bodyPr wrap="square" lIns="91440" tIns="45720" rIns="45720" bIns="45720" rtlCol="0">
            <a:noAutofit/>
          </a:bodyPr>
          <a:lstStyle/>
          <a:p>
            <a:pPr algn="ctr">
              <a:lnSpc>
                <a:spcPct val="90000"/>
              </a:lnSpc>
            </a:pPr>
            <a:r>
              <a:rPr lang="en-US" sz="1000" dirty="0"/>
              <a:t>…</a:t>
            </a:r>
          </a:p>
        </p:txBody>
      </p:sp>
      <p:grpSp>
        <p:nvGrpSpPr>
          <p:cNvPr id="237" name="Group 236"/>
          <p:cNvGrpSpPr/>
          <p:nvPr/>
        </p:nvGrpSpPr>
        <p:grpSpPr>
          <a:xfrm>
            <a:off x="10995790" y="2755257"/>
            <a:ext cx="324989" cy="643392"/>
            <a:chOff x="12650788" y="384175"/>
            <a:chExt cx="2271713" cy="4497388"/>
          </a:xfrm>
        </p:grpSpPr>
        <p:sp>
          <p:nvSpPr>
            <p:cNvPr id="216" name="Freeform 27"/>
            <p:cNvSpPr>
              <a:spLocks noEditPoints="1"/>
            </p:cNvSpPr>
            <p:nvPr/>
          </p:nvSpPr>
          <p:spPr bwMode="auto">
            <a:xfrm>
              <a:off x="12650788" y="384175"/>
              <a:ext cx="2271713" cy="4497388"/>
            </a:xfrm>
            <a:custGeom>
              <a:avLst/>
              <a:gdLst>
                <a:gd name="T0" fmla="*/ 463 w 534"/>
                <a:gd name="T1" fmla="*/ 0 h 1060"/>
                <a:gd name="T2" fmla="*/ 91 w 534"/>
                <a:gd name="T3" fmla="*/ 0 h 1060"/>
                <a:gd name="T4" fmla="*/ 41 w 534"/>
                <a:gd name="T5" fmla="*/ 21 h 1060"/>
                <a:gd name="T6" fmla="*/ 41 w 534"/>
                <a:gd name="T7" fmla="*/ 21 h 1060"/>
                <a:gd name="T8" fmla="*/ 20 w 534"/>
                <a:gd name="T9" fmla="*/ 42 h 1060"/>
                <a:gd name="T10" fmla="*/ 20 w 534"/>
                <a:gd name="T11" fmla="*/ 42 h 1060"/>
                <a:gd name="T12" fmla="*/ 0 w 534"/>
                <a:gd name="T13" fmla="*/ 92 h 1060"/>
                <a:gd name="T14" fmla="*/ 0 w 534"/>
                <a:gd name="T15" fmla="*/ 717 h 1060"/>
                <a:gd name="T16" fmla="*/ 0 w 534"/>
                <a:gd name="T17" fmla="*/ 988 h 1060"/>
                <a:gd name="T18" fmla="*/ 71 w 534"/>
                <a:gd name="T19" fmla="*/ 1060 h 1060"/>
                <a:gd name="T20" fmla="*/ 443 w 534"/>
                <a:gd name="T21" fmla="*/ 1060 h 1060"/>
                <a:gd name="T22" fmla="*/ 492 w 534"/>
                <a:gd name="T23" fmla="*/ 1040 h 1060"/>
                <a:gd name="T24" fmla="*/ 492 w 534"/>
                <a:gd name="T25" fmla="*/ 1040 h 1060"/>
                <a:gd name="T26" fmla="*/ 514 w 534"/>
                <a:gd name="T27" fmla="*/ 1018 h 1060"/>
                <a:gd name="T28" fmla="*/ 514 w 534"/>
                <a:gd name="T29" fmla="*/ 1018 h 1060"/>
                <a:gd name="T30" fmla="*/ 534 w 534"/>
                <a:gd name="T31" fmla="*/ 968 h 1060"/>
                <a:gd name="T32" fmla="*/ 534 w 534"/>
                <a:gd name="T33" fmla="*/ 183 h 1060"/>
                <a:gd name="T34" fmla="*/ 534 w 534"/>
                <a:gd name="T35" fmla="*/ 72 h 1060"/>
                <a:gd name="T36" fmla="*/ 463 w 534"/>
                <a:gd name="T37" fmla="*/ 0 h 1060"/>
                <a:gd name="T38" fmla="*/ 46 w 534"/>
                <a:gd name="T39" fmla="*/ 25 h 1060"/>
                <a:gd name="T40" fmla="*/ 46 w 534"/>
                <a:gd name="T41" fmla="*/ 25 h 1060"/>
                <a:gd name="T42" fmla="*/ 46 w 534"/>
                <a:gd name="T43" fmla="*/ 25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4" h="1060">
                  <a:moveTo>
                    <a:pt x="463" y="0"/>
                  </a:moveTo>
                  <a:cubicBezTo>
                    <a:pt x="91" y="0"/>
                    <a:pt x="91" y="0"/>
                    <a:pt x="91" y="0"/>
                  </a:cubicBezTo>
                  <a:cubicBezTo>
                    <a:pt x="72" y="0"/>
                    <a:pt x="54" y="8"/>
                    <a:pt x="41" y="21"/>
                  </a:cubicBezTo>
                  <a:cubicBezTo>
                    <a:pt x="41" y="21"/>
                    <a:pt x="41" y="21"/>
                    <a:pt x="41" y="21"/>
                  </a:cubicBezTo>
                  <a:cubicBezTo>
                    <a:pt x="20" y="42"/>
                    <a:pt x="20" y="42"/>
                    <a:pt x="20" y="42"/>
                  </a:cubicBezTo>
                  <a:cubicBezTo>
                    <a:pt x="20" y="42"/>
                    <a:pt x="20" y="42"/>
                    <a:pt x="20" y="42"/>
                  </a:cubicBezTo>
                  <a:cubicBezTo>
                    <a:pt x="8" y="55"/>
                    <a:pt x="0" y="73"/>
                    <a:pt x="0" y="92"/>
                  </a:cubicBezTo>
                  <a:cubicBezTo>
                    <a:pt x="0" y="717"/>
                    <a:pt x="0" y="717"/>
                    <a:pt x="0" y="717"/>
                  </a:cubicBezTo>
                  <a:cubicBezTo>
                    <a:pt x="0" y="988"/>
                    <a:pt x="0" y="988"/>
                    <a:pt x="0" y="988"/>
                  </a:cubicBezTo>
                  <a:cubicBezTo>
                    <a:pt x="0" y="1028"/>
                    <a:pt x="32" y="1060"/>
                    <a:pt x="71" y="1060"/>
                  </a:cubicBezTo>
                  <a:cubicBezTo>
                    <a:pt x="443" y="1060"/>
                    <a:pt x="443" y="1060"/>
                    <a:pt x="443" y="1060"/>
                  </a:cubicBezTo>
                  <a:cubicBezTo>
                    <a:pt x="462" y="1060"/>
                    <a:pt x="479" y="1052"/>
                    <a:pt x="492" y="1040"/>
                  </a:cubicBezTo>
                  <a:cubicBezTo>
                    <a:pt x="492" y="1040"/>
                    <a:pt x="492" y="1040"/>
                    <a:pt x="492" y="1040"/>
                  </a:cubicBezTo>
                  <a:cubicBezTo>
                    <a:pt x="514" y="1018"/>
                    <a:pt x="514" y="1018"/>
                    <a:pt x="514" y="1018"/>
                  </a:cubicBezTo>
                  <a:cubicBezTo>
                    <a:pt x="514" y="1018"/>
                    <a:pt x="514" y="1018"/>
                    <a:pt x="514" y="1018"/>
                  </a:cubicBezTo>
                  <a:cubicBezTo>
                    <a:pt x="526" y="1005"/>
                    <a:pt x="534" y="988"/>
                    <a:pt x="534" y="968"/>
                  </a:cubicBezTo>
                  <a:cubicBezTo>
                    <a:pt x="534" y="183"/>
                    <a:pt x="534" y="183"/>
                    <a:pt x="534" y="183"/>
                  </a:cubicBezTo>
                  <a:cubicBezTo>
                    <a:pt x="534" y="72"/>
                    <a:pt x="534" y="72"/>
                    <a:pt x="534" y="72"/>
                  </a:cubicBezTo>
                  <a:cubicBezTo>
                    <a:pt x="534" y="32"/>
                    <a:pt x="502" y="0"/>
                    <a:pt x="463" y="0"/>
                  </a:cubicBezTo>
                  <a:close/>
                  <a:moveTo>
                    <a:pt x="46" y="25"/>
                  </a:moveTo>
                  <a:cubicBezTo>
                    <a:pt x="46" y="25"/>
                    <a:pt x="46" y="25"/>
                    <a:pt x="46" y="25"/>
                  </a:cubicBezTo>
                  <a:cubicBezTo>
                    <a:pt x="46" y="25"/>
                    <a:pt x="46" y="25"/>
                    <a:pt x="46" y="25"/>
                  </a:cubicBez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8"/>
            <p:cNvSpPr>
              <a:spLocks/>
            </p:cNvSpPr>
            <p:nvPr/>
          </p:nvSpPr>
          <p:spPr bwMode="auto">
            <a:xfrm>
              <a:off x="12650788" y="1244600"/>
              <a:ext cx="2185988" cy="3636963"/>
            </a:xfrm>
            <a:custGeom>
              <a:avLst/>
              <a:gdLst>
                <a:gd name="T0" fmla="*/ 482 w 514"/>
                <a:gd name="T1" fmla="*/ 32 h 857"/>
                <a:gd name="T2" fmla="*/ 482 w 514"/>
                <a:gd name="T3" fmla="*/ 740 h 857"/>
                <a:gd name="T4" fmla="*/ 32 w 514"/>
                <a:gd name="T5" fmla="*/ 740 h 857"/>
                <a:gd name="T6" fmla="*/ 32 w 514"/>
                <a:gd name="T7" fmla="*/ 482 h 857"/>
                <a:gd name="T8" fmla="*/ 20 w 514"/>
                <a:gd name="T9" fmla="*/ 494 h 857"/>
                <a:gd name="T10" fmla="*/ 0 w 514"/>
                <a:gd name="T11" fmla="*/ 514 h 857"/>
                <a:gd name="T12" fmla="*/ 0 w 514"/>
                <a:gd name="T13" fmla="*/ 785 h 857"/>
                <a:gd name="T14" fmla="*/ 71 w 514"/>
                <a:gd name="T15" fmla="*/ 857 h 857"/>
                <a:gd name="T16" fmla="*/ 443 w 514"/>
                <a:gd name="T17" fmla="*/ 857 h 857"/>
                <a:gd name="T18" fmla="*/ 502 w 514"/>
                <a:gd name="T19" fmla="*/ 825 h 857"/>
                <a:gd name="T20" fmla="*/ 514 w 514"/>
                <a:gd name="T21" fmla="*/ 785 h 857"/>
                <a:gd name="T22" fmla="*/ 514 w 514"/>
                <a:gd name="T23" fmla="*/ 0 h 857"/>
                <a:gd name="T24" fmla="*/ 482 w 514"/>
                <a:gd name="T25" fmla="*/ 32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4" h="857">
                  <a:moveTo>
                    <a:pt x="482" y="32"/>
                  </a:moveTo>
                  <a:cubicBezTo>
                    <a:pt x="482" y="740"/>
                    <a:pt x="482" y="740"/>
                    <a:pt x="482" y="740"/>
                  </a:cubicBezTo>
                  <a:cubicBezTo>
                    <a:pt x="32" y="740"/>
                    <a:pt x="32" y="740"/>
                    <a:pt x="32" y="740"/>
                  </a:cubicBezTo>
                  <a:cubicBezTo>
                    <a:pt x="32" y="482"/>
                    <a:pt x="32" y="482"/>
                    <a:pt x="32" y="482"/>
                  </a:cubicBezTo>
                  <a:cubicBezTo>
                    <a:pt x="20" y="494"/>
                    <a:pt x="20" y="494"/>
                    <a:pt x="20" y="494"/>
                  </a:cubicBezTo>
                  <a:cubicBezTo>
                    <a:pt x="0" y="514"/>
                    <a:pt x="0" y="514"/>
                    <a:pt x="0" y="514"/>
                  </a:cubicBezTo>
                  <a:cubicBezTo>
                    <a:pt x="0" y="785"/>
                    <a:pt x="0" y="785"/>
                    <a:pt x="0" y="785"/>
                  </a:cubicBezTo>
                  <a:cubicBezTo>
                    <a:pt x="0" y="825"/>
                    <a:pt x="32" y="857"/>
                    <a:pt x="71" y="857"/>
                  </a:cubicBezTo>
                  <a:cubicBezTo>
                    <a:pt x="443" y="857"/>
                    <a:pt x="443" y="857"/>
                    <a:pt x="443" y="857"/>
                  </a:cubicBezTo>
                  <a:cubicBezTo>
                    <a:pt x="468" y="857"/>
                    <a:pt x="490" y="844"/>
                    <a:pt x="502" y="825"/>
                  </a:cubicBezTo>
                  <a:cubicBezTo>
                    <a:pt x="510" y="813"/>
                    <a:pt x="514" y="800"/>
                    <a:pt x="514" y="785"/>
                  </a:cubicBezTo>
                  <a:cubicBezTo>
                    <a:pt x="514" y="0"/>
                    <a:pt x="514" y="0"/>
                    <a:pt x="514" y="0"/>
                  </a:cubicBezTo>
                  <a:lnTo>
                    <a:pt x="482" y="32"/>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9"/>
            <p:cNvSpPr>
              <a:spLocks/>
            </p:cNvSpPr>
            <p:nvPr/>
          </p:nvSpPr>
          <p:spPr bwMode="auto">
            <a:xfrm>
              <a:off x="12650788" y="468313"/>
              <a:ext cx="2185988" cy="2957513"/>
            </a:xfrm>
            <a:custGeom>
              <a:avLst/>
              <a:gdLst>
                <a:gd name="T0" fmla="*/ 443 w 514"/>
                <a:gd name="T1" fmla="*/ 0 h 697"/>
                <a:gd name="T2" fmla="*/ 71 w 514"/>
                <a:gd name="T3" fmla="*/ 0 h 697"/>
                <a:gd name="T4" fmla="*/ 32 w 514"/>
                <a:gd name="T5" fmla="*/ 12 h 697"/>
                <a:gd name="T6" fmla="*/ 0 w 514"/>
                <a:gd name="T7" fmla="*/ 72 h 697"/>
                <a:gd name="T8" fmla="*/ 0 w 514"/>
                <a:gd name="T9" fmla="*/ 697 h 697"/>
                <a:gd name="T10" fmla="*/ 20 w 514"/>
                <a:gd name="T11" fmla="*/ 677 h 697"/>
                <a:gd name="T12" fmla="*/ 32 w 514"/>
                <a:gd name="T13" fmla="*/ 665 h 697"/>
                <a:gd name="T14" fmla="*/ 32 w 514"/>
                <a:gd name="T15" fmla="*/ 121 h 697"/>
                <a:gd name="T16" fmla="*/ 482 w 514"/>
                <a:gd name="T17" fmla="*/ 121 h 697"/>
                <a:gd name="T18" fmla="*/ 482 w 514"/>
                <a:gd name="T19" fmla="*/ 215 h 697"/>
                <a:gd name="T20" fmla="*/ 514 w 514"/>
                <a:gd name="T21" fmla="*/ 183 h 697"/>
                <a:gd name="T22" fmla="*/ 514 w 514"/>
                <a:gd name="T23" fmla="*/ 72 h 697"/>
                <a:gd name="T24" fmla="*/ 443 w 514"/>
                <a:gd name="T25" fmla="*/ 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4" h="697">
                  <a:moveTo>
                    <a:pt x="443" y="0"/>
                  </a:moveTo>
                  <a:cubicBezTo>
                    <a:pt x="71" y="0"/>
                    <a:pt x="71" y="0"/>
                    <a:pt x="71" y="0"/>
                  </a:cubicBezTo>
                  <a:cubicBezTo>
                    <a:pt x="57" y="0"/>
                    <a:pt x="43" y="5"/>
                    <a:pt x="32" y="12"/>
                  </a:cubicBezTo>
                  <a:cubicBezTo>
                    <a:pt x="13" y="25"/>
                    <a:pt x="0" y="47"/>
                    <a:pt x="0" y="72"/>
                  </a:cubicBezTo>
                  <a:cubicBezTo>
                    <a:pt x="0" y="697"/>
                    <a:pt x="0" y="697"/>
                    <a:pt x="0" y="697"/>
                  </a:cubicBezTo>
                  <a:cubicBezTo>
                    <a:pt x="20" y="677"/>
                    <a:pt x="20" y="677"/>
                    <a:pt x="20" y="677"/>
                  </a:cubicBezTo>
                  <a:cubicBezTo>
                    <a:pt x="32" y="665"/>
                    <a:pt x="32" y="665"/>
                    <a:pt x="32" y="665"/>
                  </a:cubicBezTo>
                  <a:cubicBezTo>
                    <a:pt x="32" y="121"/>
                    <a:pt x="32" y="121"/>
                    <a:pt x="32" y="121"/>
                  </a:cubicBezTo>
                  <a:cubicBezTo>
                    <a:pt x="482" y="121"/>
                    <a:pt x="482" y="121"/>
                    <a:pt x="482" y="121"/>
                  </a:cubicBezTo>
                  <a:cubicBezTo>
                    <a:pt x="482" y="215"/>
                    <a:pt x="482" y="215"/>
                    <a:pt x="482" y="215"/>
                  </a:cubicBezTo>
                  <a:cubicBezTo>
                    <a:pt x="514" y="183"/>
                    <a:pt x="514" y="183"/>
                    <a:pt x="514" y="183"/>
                  </a:cubicBezTo>
                  <a:cubicBezTo>
                    <a:pt x="514" y="72"/>
                    <a:pt x="514" y="72"/>
                    <a:pt x="514" y="72"/>
                  </a:cubicBezTo>
                  <a:cubicBezTo>
                    <a:pt x="514" y="32"/>
                    <a:pt x="482" y="0"/>
                    <a:pt x="443" y="0"/>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30"/>
            <p:cNvSpPr>
              <a:spLocks/>
            </p:cNvSpPr>
            <p:nvPr/>
          </p:nvSpPr>
          <p:spPr bwMode="auto">
            <a:xfrm>
              <a:off x="12787313" y="982663"/>
              <a:ext cx="1912938" cy="2308225"/>
            </a:xfrm>
            <a:custGeom>
              <a:avLst/>
              <a:gdLst>
                <a:gd name="T0" fmla="*/ 0 w 1205"/>
                <a:gd name="T1" fmla="*/ 0 h 1454"/>
                <a:gd name="T2" fmla="*/ 0 w 1205"/>
                <a:gd name="T3" fmla="*/ 1454 h 1454"/>
                <a:gd name="T4" fmla="*/ 32 w 1205"/>
                <a:gd name="T5" fmla="*/ 1421 h 1454"/>
                <a:gd name="T6" fmla="*/ 32 w 1205"/>
                <a:gd name="T7" fmla="*/ 26 h 1454"/>
                <a:gd name="T8" fmla="*/ 1173 w 1205"/>
                <a:gd name="T9" fmla="*/ 26 h 1454"/>
                <a:gd name="T10" fmla="*/ 1173 w 1205"/>
                <a:gd name="T11" fmla="*/ 283 h 1454"/>
                <a:gd name="T12" fmla="*/ 1205 w 1205"/>
                <a:gd name="T13" fmla="*/ 251 h 1454"/>
                <a:gd name="T14" fmla="*/ 1205 w 1205"/>
                <a:gd name="T15" fmla="*/ 0 h 1454"/>
                <a:gd name="T16" fmla="*/ 0 w 1205"/>
                <a:gd name="T17" fmla="*/ 0 h 1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5" h="1454">
                  <a:moveTo>
                    <a:pt x="0" y="0"/>
                  </a:moveTo>
                  <a:lnTo>
                    <a:pt x="0" y="1454"/>
                  </a:lnTo>
                  <a:lnTo>
                    <a:pt x="32" y="1421"/>
                  </a:lnTo>
                  <a:lnTo>
                    <a:pt x="32" y="26"/>
                  </a:lnTo>
                  <a:lnTo>
                    <a:pt x="1173" y="26"/>
                  </a:lnTo>
                  <a:lnTo>
                    <a:pt x="1173" y="283"/>
                  </a:lnTo>
                  <a:lnTo>
                    <a:pt x="1205" y="251"/>
                  </a:lnTo>
                  <a:lnTo>
                    <a:pt x="1205" y="0"/>
                  </a:lnTo>
                  <a:lnTo>
                    <a:pt x="0" y="0"/>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31"/>
            <p:cNvSpPr>
              <a:spLocks/>
            </p:cNvSpPr>
            <p:nvPr/>
          </p:nvSpPr>
          <p:spPr bwMode="auto">
            <a:xfrm>
              <a:off x="13552488" y="723900"/>
              <a:ext cx="433388" cy="33338"/>
            </a:xfrm>
            <a:custGeom>
              <a:avLst/>
              <a:gdLst>
                <a:gd name="T0" fmla="*/ 98 w 102"/>
                <a:gd name="T1" fmla="*/ 8 h 8"/>
                <a:gd name="T2" fmla="*/ 4 w 102"/>
                <a:gd name="T3" fmla="*/ 8 h 8"/>
                <a:gd name="T4" fmla="*/ 0 w 102"/>
                <a:gd name="T5" fmla="*/ 4 h 8"/>
                <a:gd name="T6" fmla="*/ 0 w 102"/>
                <a:gd name="T7" fmla="*/ 4 h 8"/>
                <a:gd name="T8" fmla="*/ 4 w 102"/>
                <a:gd name="T9" fmla="*/ 0 h 8"/>
                <a:gd name="T10" fmla="*/ 98 w 102"/>
                <a:gd name="T11" fmla="*/ 0 h 8"/>
                <a:gd name="T12" fmla="*/ 102 w 102"/>
                <a:gd name="T13" fmla="*/ 4 h 8"/>
                <a:gd name="T14" fmla="*/ 102 w 102"/>
                <a:gd name="T15" fmla="*/ 4 h 8"/>
                <a:gd name="T16" fmla="*/ 98 w 102"/>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
                  <a:moveTo>
                    <a:pt x="98" y="8"/>
                  </a:moveTo>
                  <a:cubicBezTo>
                    <a:pt x="4" y="8"/>
                    <a:pt x="4" y="8"/>
                    <a:pt x="4" y="8"/>
                  </a:cubicBezTo>
                  <a:cubicBezTo>
                    <a:pt x="2" y="8"/>
                    <a:pt x="0" y="6"/>
                    <a:pt x="0" y="4"/>
                  </a:cubicBezTo>
                  <a:cubicBezTo>
                    <a:pt x="0" y="4"/>
                    <a:pt x="0" y="4"/>
                    <a:pt x="0" y="4"/>
                  </a:cubicBezTo>
                  <a:cubicBezTo>
                    <a:pt x="0" y="1"/>
                    <a:pt x="2" y="0"/>
                    <a:pt x="4" y="0"/>
                  </a:cubicBezTo>
                  <a:cubicBezTo>
                    <a:pt x="98" y="0"/>
                    <a:pt x="98" y="0"/>
                    <a:pt x="98" y="0"/>
                  </a:cubicBezTo>
                  <a:cubicBezTo>
                    <a:pt x="100" y="0"/>
                    <a:pt x="102" y="1"/>
                    <a:pt x="102" y="4"/>
                  </a:cubicBezTo>
                  <a:cubicBezTo>
                    <a:pt x="102" y="4"/>
                    <a:pt x="102" y="4"/>
                    <a:pt x="102" y="4"/>
                  </a:cubicBezTo>
                  <a:cubicBezTo>
                    <a:pt x="102" y="6"/>
                    <a:pt x="100" y="8"/>
                    <a:pt x="98" y="8"/>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32"/>
            <p:cNvSpPr>
              <a:spLocks noChangeArrowheads="1"/>
            </p:cNvSpPr>
            <p:nvPr/>
          </p:nvSpPr>
          <p:spPr bwMode="auto">
            <a:xfrm>
              <a:off x="13598525" y="4473575"/>
              <a:ext cx="293688" cy="293688"/>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33"/>
            <p:cNvSpPr>
              <a:spLocks/>
            </p:cNvSpPr>
            <p:nvPr/>
          </p:nvSpPr>
          <p:spPr bwMode="auto">
            <a:xfrm>
              <a:off x="12838113" y="1023938"/>
              <a:ext cx="1811338" cy="3317875"/>
            </a:xfrm>
            <a:custGeom>
              <a:avLst/>
              <a:gdLst>
                <a:gd name="T0" fmla="*/ 0 w 1141"/>
                <a:gd name="T1" fmla="*/ 0 h 2090"/>
                <a:gd name="T2" fmla="*/ 0 w 1141"/>
                <a:gd name="T3" fmla="*/ 1395 h 2090"/>
                <a:gd name="T4" fmla="*/ 0 w 1141"/>
                <a:gd name="T5" fmla="*/ 2090 h 2090"/>
                <a:gd name="T6" fmla="*/ 1141 w 1141"/>
                <a:gd name="T7" fmla="*/ 2090 h 2090"/>
                <a:gd name="T8" fmla="*/ 1141 w 1141"/>
                <a:gd name="T9" fmla="*/ 257 h 2090"/>
                <a:gd name="T10" fmla="*/ 1141 w 1141"/>
                <a:gd name="T11" fmla="*/ 0 h 2090"/>
                <a:gd name="T12" fmla="*/ 0 w 1141"/>
                <a:gd name="T13" fmla="*/ 0 h 2090"/>
              </a:gdLst>
              <a:ahLst/>
              <a:cxnLst>
                <a:cxn ang="0">
                  <a:pos x="T0" y="T1"/>
                </a:cxn>
                <a:cxn ang="0">
                  <a:pos x="T2" y="T3"/>
                </a:cxn>
                <a:cxn ang="0">
                  <a:pos x="T4" y="T5"/>
                </a:cxn>
                <a:cxn ang="0">
                  <a:pos x="T6" y="T7"/>
                </a:cxn>
                <a:cxn ang="0">
                  <a:pos x="T8" y="T9"/>
                </a:cxn>
                <a:cxn ang="0">
                  <a:pos x="T10" y="T11"/>
                </a:cxn>
                <a:cxn ang="0">
                  <a:pos x="T12" y="T13"/>
                </a:cxn>
              </a:cxnLst>
              <a:rect l="0" t="0" r="r" b="b"/>
              <a:pathLst>
                <a:path w="1141" h="2090">
                  <a:moveTo>
                    <a:pt x="0" y="0"/>
                  </a:moveTo>
                  <a:lnTo>
                    <a:pt x="0" y="1395"/>
                  </a:lnTo>
                  <a:lnTo>
                    <a:pt x="0" y="2090"/>
                  </a:lnTo>
                  <a:lnTo>
                    <a:pt x="1141" y="2090"/>
                  </a:lnTo>
                  <a:lnTo>
                    <a:pt x="1141" y="257"/>
                  </a:lnTo>
                  <a:lnTo>
                    <a:pt x="1141" y="0"/>
                  </a:lnTo>
                  <a:lnTo>
                    <a:pt x="0" y="0"/>
                  </a:lnTo>
                  <a:close/>
                </a:path>
              </a:pathLst>
            </a:custGeom>
            <a:solidFill>
              <a:srgbClr val="0975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34"/>
            <p:cNvSpPr>
              <a:spLocks/>
            </p:cNvSpPr>
            <p:nvPr/>
          </p:nvSpPr>
          <p:spPr bwMode="auto">
            <a:xfrm>
              <a:off x="12838113" y="1431925"/>
              <a:ext cx="1811338" cy="2909888"/>
            </a:xfrm>
            <a:custGeom>
              <a:avLst/>
              <a:gdLst>
                <a:gd name="T0" fmla="*/ 1141 w 1141"/>
                <a:gd name="T1" fmla="*/ 1833 h 1833"/>
                <a:gd name="T2" fmla="*/ 1141 w 1141"/>
                <a:gd name="T3" fmla="*/ 0 h 1833"/>
                <a:gd name="T4" fmla="*/ 0 w 1141"/>
                <a:gd name="T5" fmla="*/ 1138 h 1833"/>
                <a:gd name="T6" fmla="*/ 0 w 1141"/>
                <a:gd name="T7" fmla="*/ 1833 h 1833"/>
                <a:gd name="T8" fmla="*/ 1141 w 1141"/>
                <a:gd name="T9" fmla="*/ 1833 h 1833"/>
              </a:gdLst>
              <a:ahLst/>
              <a:cxnLst>
                <a:cxn ang="0">
                  <a:pos x="T0" y="T1"/>
                </a:cxn>
                <a:cxn ang="0">
                  <a:pos x="T2" y="T3"/>
                </a:cxn>
                <a:cxn ang="0">
                  <a:pos x="T4" y="T5"/>
                </a:cxn>
                <a:cxn ang="0">
                  <a:pos x="T6" y="T7"/>
                </a:cxn>
                <a:cxn ang="0">
                  <a:pos x="T8" y="T9"/>
                </a:cxn>
              </a:cxnLst>
              <a:rect l="0" t="0" r="r" b="b"/>
              <a:pathLst>
                <a:path w="1141" h="1833">
                  <a:moveTo>
                    <a:pt x="1141" y="1833"/>
                  </a:moveTo>
                  <a:lnTo>
                    <a:pt x="1141" y="0"/>
                  </a:lnTo>
                  <a:lnTo>
                    <a:pt x="0" y="1138"/>
                  </a:lnTo>
                  <a:lnTo>
                    <a:pt x="0" y="1833"/>
                  </a:lnTo>
                  <a:lnTo>
                    <a:pt x="1141" y="1833"/>
                  </a:lnTo>
                  <a:close/>
                </a:path>
              </a:pathLst>
            </a:custGeom>
            <a:solidFill>
              <a:srgbClr val="0863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5" name="Group 304"/>
          <p:cNvGrpSpPr>
            <a:grpSpLocks noChangeAspect="1"/>
          </p:cNvGrpSpPr>
          <p:nvPr/>
        </p:nvGrpSpPr>
        <p:grpSpPr>
          <a:xfrm>
            <a:off x="9032273" y="2750288"/>
            <a:ext cx="323542" cy="640080"/>
            <a:chOff x="13184188" y="1182688"/>
            <a:chExt cx="2273300" cy="4497388"/>
          </a:xfrm>
        </p:grpSpPr>
        <p:sp>
          <p:nvSpPr>
            <p:cNvPr id="248" name="Freeform 38"/>
            <p:cNvSpPr>
              <a:spLocks noEditPoints="1"/>
            </p:cNvSpPr>
            <p:nvPr/>
          </p:nvSpPr>
          <p:spPr bwMode="auto">
            <a:xfrm>
              <a:off x="13184188" y="1182688"/>
              <a:ext cx="2273300" cy="4497388"/>
            </a:xfrm>
            <a:custGeom>
              <a:avLst/>
              <a:gdLst>
                <a:gd name="T0" fmla="*/ 462 w 534"/>
                <a:gd name="T1" fmla="*/ 0 h 1060"/>
                <a:gd name="T2" fmla="*/ 91 w 534"/>
                <a:gd name="T3" fmla="*/ 0 h 1060"/>
                <a:gd name="T4" fmla="*/ 41 w 534"/>
                <a:gd name="T5" fmla="*/ 21 h 1060"/>
                <a:gd name="T6" fmla="*/ 41 w 534"/>
                <a:gd name="T7" fmla="*/ 21 h 1060"/>
                <a:gd name="T8" fmla="*/ 20 w 534"/>
                <a:gd name="T9" fmla="*/ 42 h 1060"/>
                <a:gd name="T10" fmla="*/ 20 w 534"/>
                <a:gd name="T11" fmla="*/ 42 h 1060"/>
                <a:gd name="T12" fmla="*/ 0 w 534"/>
                <a:gd name="T13" fmla="*/ 92 h 1060"/>
                <a:gd name="T14" fmla="*/ 0 w 534"/>
                <a:gd name="T15" fmla="*/ 717 h 1060"/>
                <a:gd name="T16" fmla="*/ 0 w 534"/>
                <a:gd name="T17" fmla="*/ 988 h 1060"/>
                <a:gd name="T18" fmla="*/ 71 w 534"/>
                <a:gd name="T19" fmla="*/ 1060 h 1060"/>
                <a:gd name="T20" fmla="*/ 442 w 534"/>
                <a:gd name="T21" fmla="*/ 1060 h 1060"/>
                <a:gd name="T22" fmla="*/ 492 w 534"/>
                <a:gd name="T23" fmla="*/ 1040 h 1060"/>
                <a:gd name="T24" fmla="*/ 492 w 534"/>
                <a:gd name="T25" fmla="*/ 1040 h 1060"/>
                <a:gd name="T26" fmla="*/ 513 w 534"/>
                <a:gd name="T27" fmla="*/ 1018 h 1060"/>
                <a:gd name="T28" fmla="*/ 513 w 534"/>
                <a:gd name="T29" fmla="*/ 1018 h 1060"/>
                <a:gd name="T30" fmla="*/ 534 w 534"/>
                <a:gd name="T31" fmla="*/ 968 h 1060"/>
                <a:gd name="T32" fmla="*/ 534 w 534"/>
                <a:gd name="T33" fmla="*/ 183 h 1060"/>
                <a:gd name="T34" fmla="*/ 534 w 534"/>
                <a:gd name="T35" fmla="*/ 72 h 1060"/>
                <a:gd name="T36" fmla="*/ 462 w 534"/>
                <a:gd name="T37" fmla="*/ 0 h 1060"/>
                <a:gd name="T38" fmla="*/ 45 w 534"/>
                <a:gd name="T39" fmla="*/ 25 h 1060"/>
                <a:gd name="T40" fmla="*/ 45 w 534"/>
                <a:gd name="T41" fmla="*/ 25 h 1060"/>
                <a:gd name="T42" fmla="*/ 45 w 534"/>
                <a:gd name="T43" fmla="*/ 25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4" h="1060">
                  <a:moveTo>
                    <a:pt x="462" y="0"/>
                  </a:moveTo>
                  <a:cubicBezTo>
                    <a:pt x="91" y="0"/>
                    <a:pt x="91" y="0"/>
                    <a:pt x="91" y="0"/>
                  </a:cubicBezTo>
                  <a:cubicBezTo>
                    <a:pt x="71" y="0"/>
                    <a:pt x="54" y="8"/>
                    <a:pt x="41" y="21"/>
                  </a:cubicBezTo>
                  <a:cubicBezTo>
                    <a:pt x="41" y="21"/>
                    <a:pt x="41" y="21"/>
                    <a:pt x="41" y="21"/>
                  </a:cubicBezTo>
                  <a:cubicBezTo>
                    <a:pt x="20" y="42"/>
                    <a:pt x="20" y="42"/>
                    <a:pt x="20" y="42"/>
                  </a:cubicBezTo>
                  <a:cubicBezTo>
                    <a:pt x="20" y="42"/>
                    <a:pt x="20" y="42"/>
                    <a:pt x="20" y="42"/>
                  </a:cubicBezTo>
                  <a:cubicBezTo>
                    <a:pt x="7" y="55"/>
                    <a:pt x="0" y="73"/>
                    <a:pt x="0" y="92"/>
                  </a:cubicBezTo>
                  <a:cubicBezTo>
                    <a:pt x="0" y="717"/>
                    <a:pt x="0" y="717"/>
                    <a:pt x="0" y="717"/>
                  </a:cubicBezTo>
                  <a:cubicBezTo>
                    <a:pt x="0" y="988"/>
                    <a:pt x="0" y="988"/>
                    <a:pt x="0" y="988"/>
                  </a:cubicBezTo>
                  <a:cubicBezTo>
                    <a:pt x="0" y="1028"/>
                    <a:pt x="32" y="1060"/>
                    <a:pt x="71" y="1060"/>
                  </a:cubicBezTo>
                  <a:cubicBezTo>
                    <a:pt x="442" y="1060"/>
                    <a:pt x="442" y="1060"/>
                    <a:pt x="442" y="1060"/>
                  </a:cubicBezTo>
                  <a:cubicBezTo>
                    <a:pt x="462" y="1060"/>
                    <a:pt x="479" y="1052"/>
                    <a:pt x="492" y="1040"/>
                  </a:cubicBezTo>
                  <a:cubicBezTo>
                    <a:pt x="492" y="1040"/>
                    <a:pt x="492" y="1040"/>
                    <a:pt x="492" y="1040"/>
                  </a:cubicBezTo>
                  <a:cubicBezTo>
                    <a:pt x="513" y="1018"/>
                    <a:pt x="513" y="1018"/>
                    <a:pt x="513" y="1018"/>
                  </a:cubicBezTo>
                  <a:cubicBezTo>
                    <a:pt x="513" y="1018"/>
                    <a:pt x="513" y="1018"/>
                    <a:pt x="513" y="1018"/>
                  </a:cubicBezTo>
                  <a:cubicBezTo>
                    <a:pt x="526" y="1005"/>
                    <a:pt x="534" y="988"/>
                    <a:pt x="534" y="968"/>
                  </a:cubicBezTo>
                  <a:cubicBezTo>
                    <a:pt x="534" y="183"/>
                    <a:pt x="534" y="183"/>
                    <a:pt x="534" y="183"/>
                  </a:cubicBezTo>
                  <a:cubicBezTo>
                    <a:pt x="534" y="72"/>
                    <a:pt x="534" y="72"/>
                    <a:pt x="534" y="72"/>
                  </a:cubicBezTo>
                  <a:cubicBezTo>
                    <a:pt x="534" y="32"/>
                    <a:pt x="502" y="0"/>
                    <a:pt x="462" y="0"/>
                  </a:cubicBezTo>
                  <a:close/>
                  <a:moveTo>
                    <a:pt x="45" y="25"/>
                  </a:moveTo>
                  <a:cubicBezTo>
                    <a:pt x="45" y="25"/>
                    <a:pt x="45" y="25"/>
                    <a:pt x="45" y="25"/>
                  </a:cubicBezTo>
                  <a:cubicBezTo>
                    <a:pt x="45" y="25"/>
                    <a:pt x="45" y="25"/>
                    <a:pt x="45" y="2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39"/>
            <p:cNvSpPr>
              <a:spLocks/>
            </p:cNvSpPr>
            <p:nvPr/>
          </p:nvSpPr>
          <p:spPr bwMode="auto">
            <a:xfrm>
              <a:off x="13184188" y="2043113"/>
              <a:ext cx="2189163" cy="3636963"/>
            </a:xfrm>
            <a:custGeom>
              <a:avLst/>
              <a:gdLst>
                <a:gd name="T0" fmla="*/ 482 w 514"/>
                <a:gd name="T1" fmla="*/ 32 h 857"/>
                <a:gd name="T2" fmla="*/ 482 w 514"/>
                <a:gd name="T3" fmla="*/ 740 h 857"/>
                <a:gd name="T4" fmla="*/ 32 w 514"/>
                <a:gd name="T5" fmla="*/ 740 h 857"/>
                <a:gd name="T6" fmla="*/ 32 w 514"/>
                <a:gd name="T7" fmla="*/ 482 h 857"/>
                <a:gd name="T8" fmla="*/ 20 w 514"/>
                <a:gd name="T9" fmla="*/ 494 h 857"/>
                <a:gd name="T10" fmla="*/ 0 w 514"/>
                <a:gd name="T11" fmla="*/ 514 h 857"/>
                <a:gd name="T12" fmla="*/ 0 w 514"/>
                <a:gd name="T13" fmla="*/ 785 h 857"/>
                <a:gd name="T14" fmla="*/ 71 w 514"/>
                <a:gd name="T15" fmla="*/ 857 h 857"/>
                <a:gd name="T16" fmla="*/ 442 w 514"/>
                <a:gd name="T17" fmla="*/ 857 h 857"/>
                <a:gd name="T18" fmla="*/ 502 w 514"/>
                <a:gd name="T19" fmla="*/ 825 h 857"/>
                <a:gd name="T20" fmla="*/ 514 w 514"/>
                <a:gd name="T21" fmla="*/ 785 h 857"/>
                <a:gd name="T22" fmla="*/ 514 w 514"/>
                <a:gd name="T23" fmla="*/ 0 h 857"/>
                <a:gd name="T24" fmla="*/ 482 w 514"/>
                <a:gd name="T25" fmla="*/ 32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4" h="857">
                  <a:moveTo>
                    <a:pt x="482" y="32"/>
                  </a:moveTo>
                  <a:cubicBezTo>
                    <a:pt x="482" y="740"/>
                    <a:pt x="482" y="740"/>
                    <a:pt x="482" y="740"/>
                  </a:cubicBezTo>
                  <a:cubicBezTo>
                    <a:pt x="32" y="740"/>
                    <a:pt x="32" y="740"/>
                    <a:pt x="32" y="740"/>
                  </a:cubicBezTo>
                  <a:cubicBezTo>
                    <a:pt x="32" y="482"/>
                    <a:pt x="32" y="482"/>
                    <a:pt x="32" y="482"/>
                  </a:cubicBezTo>
                  <a:cubicBezTo>
                    <a:pt x="20" y="494"/>
                    <a:pt x="20" y="494"/>
                    <a:pt x="20" y="494"/>
                  </a:cubicBezTo>
                  <a:cubicBezTo>
                    <a:pt x="0" y="514"/>
                    <a:pt x="0" y="514"/>
                    <a:pt x="0" y="514"/>
                  </a:cubicBezTo>
                  <a:cubicBezTo>
                    <a:pt x="0" y="785"/>
                    <a:pt x="0" y="785"/>
                    <a:pt x="0" y="785"/>
                  </a:cubicBezTo>
                  <a:cubicBezTo>
                    <a:pt x="0" y="825"/>
                    <a:pt x="32" y="857"/>
                    <a:pt x="71" y="857"/>
                  </a:cubicBezTo>
                  <a:cubicBezTo>
                    <a:pt x="442" y="857"/>
                    <a:pt x="442" y="857"/>
                    <a:pt x="442" y="857"/>
                  </a:cubicBezTo>
                  <a:cubicBezTo>
                    <a:pt x="467" y="857"/>
                    <a:pt x="489" y="844"/>
                    <a:pt x="502" y="825"/>
                  </a:cubicBezTo>
                  <a:cubicBezTo>
                    <a:pt x="509" y="813"/>
                    <a:pt x="514" y="800"/>
                    <a:pt x="514" y="785"/>
                  </a:cubicBezTo>
                  <a:cubicBezTo>
                    <a:pt x="514" y="0"/>
                    <a:pt x="514" y="0"/>
                    <a:pt x="514" y="0"/>
                  </a:cubicBezTo>
                  <a:lnTo>
                    <a:pt x="482" y="3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40"/>
            <p:cNvSpPr>
              <a:spLocks/>
            </p:cNvSpPr>
            <p:nvPr/>
          </p:nvSpPr>
          <p:spPr bwMode="auto">
            <a:xfrm>
              <a:off x="13184188" y="1266826"/>
              <a:ext cx="2189163" cy="2957513"/>
            </a:xfrm>
            <a:custGeom>
              <a:avLst/>
              <a:gdLst>
                <a:gd name="T0" fmla="*/ 442 w 514"/>
                <a:gd name="T1" fmla="*/ 0 h 697"/>
                <a:gd name="T2" fmla="*/ 71 w 514"/>
                <a:gd name="T3" fmla="*/ 0 h 697"/>
                <a:gd name="T4" fmla="*/ 32 w 514"/>
                <a:gd name="T5" fmla="*/ 12 h 697"/>
                <a:gd name="T6" fmla="*/ 0 w 514"/>
                <a:gd name="T7" fmla="*/ 72 h 697"/>
                <a:gd name="T8" fmla="*/ 0 w 514"/>
                <a:gd name="T9" fmla="*/ 697 h 697"/>
                <a:gd name="T10" fmla="*/ 20 w 514"/>
                <a:gd name="T11" fmla="*/ 677 h 697"/>
                <a:gd name="T12" fmla="*/ 32 w 514"/>
                <a:gd name="T13" fmla="*/ 665 h 697"/>
                <a:gd name="T14" fmla="*/ 32 w 514"/>
                <a:gd name="T15" fmla="*/ 121 h 697"/>
                <a:gd name="T16" fmla="*/ 482 w 514"/>
                <a:gd name="T17" fmla="*/ 121 h 697"/>
                <a:gd name="T18" fmla="*/ 482 w 514"/>
                <a:gd name="T19" fmla="*/ 215 h 697"/>
                <a:gd name="T20" fmla="*/ 514 w 514"/>
                <a:gd name="T21" fmla="*/ 183 h 697"/>
                <a:gd name="T22" fmla="*/ 514 w 514"/>
                <a:gd name="T23" fmla="*/ 72 h 697"/>
                <a:gd name="T24" fmla="*/ 442 w 514"/>
                <a:gd name="T25" fmla="*/ 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4" h="697">
                  <a:moveTo>
                    <a:pt x="442" y="0"/>
                  </a:moveTo>
                  <a:cubicBezTo>
                    <a:pt x="71" y="0"/>
                    <a:pt x="71" y="0"/>
                    <a:pt x="71" y="0"/>
                  </a:cubicBezTo>
                  <a:cubicBezTo>
                    <a:pt x="56" y="0"/>
                    <a:pt x="43" y="5"/>
                    <a:pt x="32" y="12"/>
                  </a:cubicBezTo>
                  <a:cubicBezTo>
                    <a:pt x="12" y="25"/>
                    <a:pt x="0" y="47"/>
                    <a:pt x="0" y="72"/>
                  </a:cubicBezTo>
                  <a:cubicBezTo>
                    <a:pt x="0" y="697"/>
                    <a:pt x="0" y="697"/>
                    <a:pt x="0" y="697"/>
                  </a:cubicBezTo>
                  <a:cubicBezTo>
                    <a:pt x="20" y="677"/>
                    <a:pt x="20" y="677"/>
                    <a:pt x="20" y="677"/>
                  </a:cubicBezTo>
                  <a:cubicBezTo>
                    <a:pt x="32" y="665"/>
                    <a:pt x="32" y="665"/>
                    <a:pt x="32" y="665"/>
                  </a:cubicBezTo>
                  <a:cubicBezTo>
                    <a:pt x="32" y="121"/>
                    <a:pt x="32" y="121"/>
                    <a:pt x="32" y="121"/>
                  </a:cubicBezTo>
                  <a:cubicBezTo>
                    <a:pt x="482" y="121"/>
                    <a:pt x="482" y="121"/>
                    <a:pt x="482" y="121"/>
                  </a:cubicBezTo>
                  <a:cubicBezTo>
                    <a:pt x="482" y="215"/>
                    <a:pt x="482" y="215"/>
                    <a:pt x="482" y="215"/>
                  </a:cubicBezTo>
                  <a:cubicBezTo>
                    <a:pt x="514" y="183"/>
                    <a:pt x="514" y="183"/>
                    <a:pt x="514" y="183"/>
                  </a:cubicBezTo>
                  <a:cubicBezTo>
                    <a:pt x="514" y="72"/>
                    <a:pt x="514" y="72"/>
                    <a:pt x="514" y="72"/>
                  </a:cubicBezTo>
                  <a:cubicBezTo>
                    <a:pt x="514" y="32"/>
                    <a:pt x="482" y="0"/>
                    <a:pt x="4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41"/>
            <p:cNvSpPr>
              <a:spLocks/>
            </p:cNvSpPr>
            <p:nvPr/>
          </p:nvSpPr>
          <p:spPr bwMode="auto">
            <a:xfrm>
              <a:off x="13320713" y="1781176"/>
              <a:ext cx="1916113" cy="2308225"/>
            </a:xfrm>
            <a:custGeom>
              <a:avLst/>
              <a:gdLst>
                <a:gd name="T0" fmla="*/ 0 w 1207"/>
                <a:gd name="T1" fmla="*/ 0 h 1454"/>
                <a:gd name="T2" fmla="*/ 0 w 1207"/>
                <a:gd name="T3" fmla="*/ 1454 h 1454"/>
                <a:gd name="T4" fmla="*/ 32 w 1207"/>
                <a:gd name="T5" fmla="*/ 1421 h 1454"/>
                <a:gd name="T6" fmla="*/ 32 w 1207"/>
                <a:gd name="T7" fmla="*/ 26 h 1454"/>
                <a:gd name="T8" fmla="*/ 1175 w 1207"/>
                <a:gd name="T9" fmla="*/ 26 h 1454"/>
                <a:gd name="T10" fmla="*/ 1175 w 1207"/>
                <a:gd name="T11" fmla="*/ 283 h 1454"/>
                <a:gd name="T12" fmla="*/ 1207 w 1207"/>
                <a:gd name="T13" fmla="*/ 251 h 1454"/>
                <a:gd name="T14" fmla="*/ 1207 w 1207"/>
                <a:gd name="T15" fmla="*/ 0 h 1454"/>
                <a:gd name="T16" fmla="*/ 0 w 1207"/>
                <a:gd name="T17" fmla="*/ 0 h 1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7" h="1454">
                  <a:moveTo>
                    <a:pt x="0" y="0"/>
                  </a:moveTo>
                  <a:lnTo>
                    <a:pt x="0" y="1454"/>
                  </a:lnTo>
                  <a:lnTo>
                    <a:pt x="32" y="1421"/>
                  </a:lnTo>
                  <a:lnTo>
                    <a:pt x="32" y="26"/>
                  </a:lnTo>
                  <a:lnTo>
                    <a:pt x="1175" y="26"/>
                  </a:lnTo>
                  <a:lnTo>
                    <a:pt x="1175" y="283"/>
                  </a:lnTo>
                  <a:lnTo>
                    <a:pt x="1207" y="251"/>
                  </a:lnTo>
                  <a:lnTo>
                    <a:pt x="1207" y="0"/>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42"/>
            <p:cNvSpPr>
              <a:spLocks/>
            </p:cNvSpPr>
            <p:nvPr/>
          </p:nvSpPr>
          <p:spPr bwMode="auto">
            <a:xfrm>
              <a:off x="14087475" y="1522413"/>
              <a:ext cx="433388" cy="33338"/>
            </a:xfrm>
            <a:custGeom>
              <a:avLst/>
              <a:gdLst>
                <a:gd name="T0" fmla="*/ 98 w 102"/>
                <a:gd name="T1" fmla="*/ 8 h 8"/>
                <a:gd name="T2" fmla="*/ 4 w 102"/>
                <a:gd name="T3" fmla="*/ 8 h 8"/>
                <a:gd name="T4" fmla="*/ 0 w 102"/>
                <a:gd name="T5" fmla="*/ 4 h 8"/>
                <a:gd name="T6" fmla="*/ 0 w 102"/>
                <a:gd name="T7" fmla="*/ 4 h 8"/>
                <a:gd name="T8" fmla="*/ 4 w 102"/>
                <a:gd name="T9" fmla="*/ 0 h 8"/>
                <a:gd name="T10" fmla="*/ 98 w 102"/>
                <a:gd name="T11" fmla="*/ 0 h 8"/>
                <a:gd name="T12" fmla="*/ 102 w 102"/>
                <a:gd name="T13" fmla="*/ 4 h 8"/>
                <a:gd name="T14" fmla="*/ 102 w 102"/>
                <a:gd name="T15" fmla="*/ 4 h 8"/>
                <a:gd name="T16" fmla="*/ 98 w 102"/>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
                  <a:moveTo>
                    <a:pt x="98" y="8"/>
                  </a:moveTo>
                  <a:cubicBezTo>
                    <a:pt x="4" y="8"/>
                    <a:pt x="4" y="8"/>
                    <a:pt x="4" y="8"/>
                  </a:cubicBezTo>
                  <a:cubicBezTo>
                    <a:pt x="2" y="8"/>
                    <a:pt x="0" y="6"/>
                    <a:pt x="0" y="4"/>
                  </a:cubicBezTo>
                  <a:cubicBezTo>
                    <a:pt x="0" y="4"/>
                    <a:pt x="0" y="4"/>
                    <a:pt x="0" y="4"/>
                  </a:cubicBezTo>
                  <a:cubicBezTo>
                    <a:pt x="0" y="1"/>
                    <a:pt x="2" y="0"/>
                    <a:pt x="4" y="0"/>
                  </a:cubicBezTo>
                  <a:cubicBezTo>
                    <a:pt x="98" y="0"/>
                    <a:pt x="98" y="0"/>
                    <a:pt x="98" y="0"/>
                  </a:cubicBezTo>
                  <a:cubicBezTo>
                    <a:pt x="100" y="0"/>
                    <a:pt x="102" y="1"/>
                    <a:pt x="102" y="4"/>
                  </a:cubicBezTo>
                  <a:cubicBezTo>
                    <a:pt x="102" y="4"/>
                    <a:pt x="102" y="4"/>
                    <a:pt x="102" y="4"/>
                  </a:cubicBezTo>
                  <a:cubicBezTo>
                    <a:pt x="102" y="6"/>
                    <a:pt x="100" y="8"/>
                    <a:pt x="98" y="8"/>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43"/>
            <p:cNvSpPr>
              <a:spLocks noChangeArrowheads="1"/>
            </p:cNvSpPr>
            <p:nvPr/>
          </p:nvSpPr>
          <p:spPr bwMode="auto">
            <a:xfrm>
              <a:off x="14130338" y="5272088"/>
              <a:ext cx="293688" cy="293688"/>
            </a:xfrm>
            <a:prstGeom prst="ellipse">
              <a:avLst/>
            </a:pr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44"/>
            <p:cNvSpPr>
              <a:spLocks/>
            </p:cNvSpPr>
            <p:nvPr/>
          </p:nvSpPr>
          <p:spPr bwMode="auto">
            <a:xfrm>
              <a:off x="13371513" y="1822451"/>
              <a:ext cx="1814513" cy="3317875"/>
            </a:xfrm>
            <a:custGeom>
              <a:avLst/>
              <a:gdLst>
                <a:gd name="T0" fmla="*/ 0 w 1143"/>
                <a:gd name="T1" fmla="*/ 0 h 2090"/>
                <a:gd name="T2" fmla="*/ 0 w 1143"/>
                <a:gd name="T3" fmla="*/ 1395 h 2090"/>
                <a:gd name="T4" fmla="*/ 0 w 1143"/>
                <a:gd name="T5" fmla="*/ 2090 h 2090"/>
                <a:gd name="T6" fmla="*/ 1143 w 1143"/>
                <a:gd name="T7" fmla="*/ 2090 h 2090"/>
                <a:gd name="T8" fmla="*/ 1143 w 1143"/>
                <a:gd name="T9" fmla="*/ 257 h 2090"/>
                <a:gd name="T10" fmla="*/ 1143 w 1143"/>
                <a:gd name="T11" fmla="*/ 0 h 2090"/>
                <a:gd name="T12" fmla="*/ 0 w 1143"/>
                <a:gd name="T13" fmla="*/ 0 h 2090"/>
              </a:gdLst>
              <a:ahLst/>
              <a:cxnLst>
                <a:cxn ang="0">
                  <a:pos x="T0" y="T1"/>
                </a:cxn>
                <a:cxn ang="0">
                  <a:pos x="T2" y="T3"/>
                </a:cxn>
                <a:cxn ang="0">
                  <a:pos x="T4" y="T5"/>
                </a:cxn>
                <a:cxn ang="0">
                  <a:pos x="T6" y="T7"/>
                </a:cxn>
                <a:cxn ang="0">
                  <a:pos x="T8" y="T9"/>
                </a:cxn>
                <a:cxn ang="0">
                  <a:pos x="T10" y="T11"/>
                </a:cxn>
                <a:cxn ang="0">
                  <a:pos x="T12" y="T13"/>
                </a:cxn>
              </a:cxnLst>
              <a:rect l="0" t="0" r="r" b="b"/>
              <a:pathLst>
                <a:path w="1143" h="2090">
                  <a:moveTo>
                    <a:pt x="0" y="0"/>
                  </a:moveTo>
                  <a:lnTo>
                    <a:pt x="0" y="1395"/>
                  </a:lnTo>
                  <a:lnTo>
                    <a:pt x="0" y="2090"/>
                  </a:lnTo>
                  <a:lnTo>
                    <a:pt x="1143" y="2090"/>
                  </a:lnTo>
                  <a:lnTo>
                    <a:pt x="1143" y="257"/>
                  </a:lnTo>
                  <a:lnTo>
                    <a:pt x="114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45"/>
            <p:cNvSpPr>
              <a:spLocks/>
            </p:cNvSpPr>
            <p:nvPr/>
          </p:nvSpPr>
          <p:spPr bwMode="auto">
            <a:xfrm>
              <a:off x="13371513" y="2230438"/>
              <a:ext cx="1814513" cy="2909888"/>
            </a:xfrm>
            <a:custGeom>
              <a:avLst/>
              <a:gdLst>
                <a:gd name="T0" fmla="*/ 1143 w 1143"/>
                <a:gd name="T1" fmla="*/ 1833 h 1833"/>
                <a:gd name="T2" fmla="*/ 1143 w 1143"/>
                <a:gd name="T3" fmla="*/ 0 h 1833"/>
                <a:gd name="T4" fmla="*/ 0 w 1143"/>
                <a:gd name="T5" fmla="*/ 1138 h 1833"/>
                <a:gd name="T6" fmla="*/ 0 w 1143"/>
                <a:gd name="T7" fmla="*/ 1833 h 1833"/>
                <a:gd name="T8" fmla="*/ 1143 w 1143"/>
                <a:gd name="T9" fmla="*/ 1833 h 1833"/>
              </a:gdLst>
              <a:ahLst/>
              <a:cxnLst>
                <a:cxn ang="0">
                  <a:pos x="T0" y="T1"/>
                </a:cxn>
                <a:cxn ang="0">
                  <a:pos x="T2" y="T3"/>
                </a:cxn>
                <a:cxn ang="0">
                  <a:pos x="T4" y="T5"/>
                </a:cxn>
                <a:cxn ang="0">
                  <a:pos x="T6" y="T7"/>
                </a:cxn>
                <a:cxn ang="0">
                  <a:pos x="T8" y="T9"/>
                </a:cxn>
              </a:cxnLst>
              <a:rect l="0" t="0" r="r" b="b"/>
              <a:pathLst>
                <a:path w="1143" h="1833">
                  <a:moveTo>
                    <a:pt x="1143" y="1833"/>
                  </a:moveTo>
                  <a:lnTo>
                    <a:pt x="1143" y="0"/>
                  </a:lnTo>
                  <a:lnTo>
                    <a:pt x="0" y="1138"/>
                  </a:lnTo>
                  <a:lnTo>
                    <a:pt x="0" y="1833"/>
                  </a:lnTo>
                  <a:lnTo>
                    <a:pt x="1143" y="183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9" name="Group 348"/>
          <p:cNvGrpSpPr>
            <a:grpSpLocks noChangeAspect="1"/>
          </p:cNvGrpSpPr>
          <p:nvPr/>
        </p:nvGrpSpPr>
        <p:grpSpPr>
          <a:xfrm>
            <a:off x="4915065" y="2737002"/>
            <a:ext cx="323316" cy="640080"/>
            <a:chOff x="12546012" y="588963"/>
            <a:chExt cx="2271713" cy="4497388"/>
          </a:xfrm>
        </p:grpSpPr>
        <p:sp>
          <p:nvSpPr>
            <p:cNvPr id="310" name="Freeform 49"/>
            <p:cNvSpPr>
              <a:spLocks noEditPoints="1"/>
            </p:cNvSpPr>
            <p:nvPr/>
          </p:nvSpPr>
          <p:spPr bwMode="auto">
            <a:xfrm>
              <a:off x="12546012" y="588963"/>
              <a:ext cx="2271713" cy="4497388"/>
            </a:xfrm>
            <a:custGeom>
              <a:avLst/>
              <a:gdLst>
                <a:gd name="T0" fmla="*/ 463 w 534"/>
                <a:gd name="T1" fmla="*/ 0 h 1060"/>
                <a:gd name="T2" fmla="*/ 92 w 534"/>
                <a:gd name="T3" fmla="*/ 0 h 1060"/>
                <a:gd name="T4" fmla="*/ 42 w 534"/>
                <a:gd name="T5" fmla="*/ 21 h 1060"/>
                <a:gd name="T6" fmla="*/ 42 w 534"/>
                <a:gd name="T7" fmla="*/ 21 h 1060"/>
                <a:gd name="T8" fmla="*/ 20 w 534"/>
                <a:gd name="T9" fmla="*/ 42 h 1060"/>
                <a:gd name="T10" fmla="*/ 20 w 534"/>
                <a:gd name="T11" fmla="*/ 42 h 1060"/>
                <a:gd name="T12" fmla="*/ 0 w 534"/>
                <a:gd name="T13" fmla="*/ 92 h 1060"/>
                <a:gd name="T14" fmla="*/ 0 w 534"/>
                <a:gd name="T15" fmla="*/ 717 h 1060"/>
                <a:gd name="T16" fmla="*/ 0 w 534"/>
                <a:gd name="T17" fmla="*/ 988 h 1060"/>
                <a:gd name="T18" fmla="*/ 72 w 534"/>
                <a:gd name="T19" fmla="*/ 1060 h 1060"/>
                <a:gd name="T20" fmla="*/ 443 w 534"/>
                <a:gd name="T21" fmla="*/ 1060 h 1060"/>
                <a:gd name="T22" fmla="*/ 493 w 534"/>
                <a:gd name="T23" fmla="*/ 1040 h 1060"/>
                <a:gd name="T24" fmla="*/ 493 w 534"/>
                <a:gd name="T25" fmla="*/ 1040 h 1060"/>
                <a:gd name="T26" fmla="*/ 514 w 534"/>
                <a:gd name="T27" fmla="*/ 1018 h 1060"/>
                <a:gd name="T28" fmla="*/ 514 w 534"/>
                <a:gd name="T29" fmla="*/ 1018 h 1060"/>
                <a:gd name="T30" fmla="*/ 534 w 534"/>
                <a:gd name="T31" fmla="*/ 968 h 1060"/>
                <a:gd name="T32" fmla="*/ 534 w 534"/>
                <a:gd name="T33" fmla="*/ 183 h 1060"/>
                <a:gd name="T34" fmla="*/ 534 w 534"/>
                <a:gd name="T35" fmla="*/ 72 h 1060"/>
                <a:gd name="T36" fmla="*/ 463 w 534"/>
                <a:gd name="T37" fmla="*/ 0 h 1060"/>
                <a:gd name="T38" fmla="*/ 46 w 534"/>
                <a:gd name="T39" fmla="*/ 25 h 1060"/>
                <a:gd name="T40" fmla="*/ 46 w 534"/>
                <a:gd name="T41" fmla="*/ 25 h 1060"/>
                <a:gd name="T42" fmla="*/ 46 w 534"/>
                <a:gd name="T43" fmla="*/ 25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4" h="1060">
                  <a:moveTo>
                    <a:pt x="463" y="0"/>
                  </a:moveTo>
                  <a:cubicBezTo>
                    <a:pt x="92" y="0"/>
                    <a:pt x="92" y="0"/>
                    <a:pt x="92" y="0"/>
                  </a:cubicBezTo>
                  <a:cubicBezTo>
                    <a:pt x="72" y="0"/>
                    <a:pt x="54" y="8"/>
                    <a:pt x="42" y="21"/>
                  </a:cubicBezTo>
                  <a:cubicBezTo>
                    <a:pt x="42" y="21"/>
                    <a:pt x="42" y="21"/>
                    <a:pt x="42" y="21"/>
                  </a:cubicBezTo>
                  <a:cubicBezTo>
                    <a:pt x="20" y="42"/>
                    <a:pt x="20" y="42"/>
                    <a:pt x="20" y="42"/>
                  </a:cubicBezTo>
                  <a:cubicBezTo>
                    <a:pt x="20" y="42"/>
                    <a:pt x="20" y="42"/>
                    <a:pt x="20" y="42"/>
                  </a:cubicBezTo>
                  <a:cubicBezTo>
                    <a:pt x="8" y="55"/>
                    <a:pt x="0" y="73"/>
                    <a:pt x="0" y="92"/>
                  </a:cubicBezTo>
                  <a:cubicBezTo>
                    <a:pt x="0" y="717"/>
                    <a:pt x="0" y="717"/>
                    <a:pt x="0" y="717"/>
                  </a:cubicBezTo>
                  <a:cubicBezTo>
                    <a:pt x="0" y="988"/>
                    <a:pt x="0" y="988"/>
                    <a:pt x="0" y="988"/>
                  </a:cubicBezTo>
                  <a:cubicBezTo>
                    <a:pt x="0" y="1028"/>
                    <a:pt x="32" y="1060"/>
                    <a:pt x="72" y="1060"/>
                  </a:cubicBezTo>
                  <a:cubicBezTo>
                    <a:pt x="443" y="1060"/>
                    <a:pt x="443" y="1060"/>
                    <a:pt x="443" y="1060"/>
                  </a:cubicBezTo>
                  <a:cubicBezTo>
                    <a:pt x="462" y="1060"/>
                    <a:pt x="480" y="1052"/>
                    <a:pt x="493" y="1040"/>
                  </a:cubicBezTo>
                  <a:cubicBezTo>
                    <a:pt x="493" y="1040"/>
                    <a:pt x="493" y="1040"/>
                    <a:pt x="493" y="1040"/>
                  </a:cubicBezTo>
                  <a:cubicBezTo>
                    <a:pt x="514" y="1018"/>
                    <a:pt x="514" y="1018"/>
                    <a:pt x="514" y="1018"/>
                  </a:cubicBezTo>
                  <a:cubicBezTo>
                    <a:pt x="514" y="1018"/>
                    <a:pt x="514" y="1018"/>
                    <a:pt x="514" y="1018"/>
                  </a:cubicBezTo>
                  <a:cubicBezTo>
                    <a:pt x="527" y="1005"/>
                    <a:pt x="534" y="988"/>
                    <a:pt x="534" y="968"/>
                  </a:cubicBezTo>
                  <a:cubicBezTo>
                    <a:pt x="534" y="183"/>
                    <a:pt x="534" y="183"/>
                    <a:pt x="534" y="183"/>
                  </a:cubicBezTo>
                  <a:cubicBezTo>
                    <a:pt x="534" y="72"/>
                    <a:pt x="534" y="72"/>
                    <a:pt x="534" y="72"/>
                  </a:cubicBezTo>
                  <a:cubicBezTo>
                    <a:pt x="534" y="32"/>
                    <a:pt x="503" y="0"/>
                    <a:pt x="463" y="0"/>
                  </a:cubicBezTo>
                  <a:close/>
                  <a:moveTo>
                    <a:pt x="46" y="25"/>
                  </a:moveTo>
                  <a:cubicBezTo>
                    <a:pt x="46" y="25"/>
                    <a:pt x="46" y="25"/>
                    <a:pt x="46" y="25"/>
                  </a:cubicBezTo>
                  <a:cubicBezTo>
                    <a:pt x="46" y="25"/>
                    <a:pt x="46" y="25"/>
                    <a:pt x="46" y="2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50"/>
            <p:cNvSpPr>
              <a:spLocks/>
            </p:cNvSpPr>
            <p:nvPr/>
          </p:nvSpPr>
          <p:spPr bwMode="auto">
            <a:xfrm>
              <a:off x="12546012" y="1449388"/>
              <a:ext cx="2187575" cy="3636963"/>
            </a:xfrm>
            <a:custGeom>
              <a:avLst/>
              <a:gdLst>
                <a:gd name="T0" fmla="*/ 482 w 514"/>
                <a:gd name="T1" fmla="*/ 32 h 857"/>
                <a:gd name="T2" fmla="*/ 482 w 514"/>
                <a:gd name="T3" fmla="*/ 740 h 857"/>
                <a:gd name="T4" fmla="*/ 32 w 514"/>
                <a:gd name="T5" fmla="*/ 740 h 857"/>
                <a:gd name="T6" fmla="*/ 32 w 514"/>
                <a:gd name="T7" fmla="*/ 482 h 857"/>
                <a:gd name="T8" fmla="*/ 20 w 514"/>
                <a:gd name="T9" fmla="*/ 494 h 857"/>
                <a:gd name="T10" fmla="*/ 0 w 514"/>
                <a:gd name="T11" fmla="*/ 514 h 857"/>
                <a:gd name="T12" fmla="*/ 0 w 514"/>
                <a:gd name="T13" fmla="*/ 785 h 857"/>
                <a:gd name="T14" fmla="*/ 72 w 514"/>
                <a:gd name="T15" fmla="*/ 857 h 857"/>
                <a:gd name="T16" fmla="*/ 443 w 514"/>
                <a:gd name="T17" fmla="*/ 857 h 857"/>
                <a:gd name="T18" fmla="*/ 503 w 514"/>
                <a:gd name="T19" fmla="*/ 825 h 857"/>
                <a:gd name="T20" fmla="*/ 514 w 514"/>
                <a:gd name="T21" fmla="*/ 785 h 857"/>
                <a:gd name="T22" fmla="*/ 514 w 514"/>
                <a:gd name="T23" fmla="*/ 0 h 857"/>
                <a:gd name="T24" fmla="*/ 482 w 514"/>
                <a:gd name="T25" fmla="*/ 32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4" h="857">
                  <a:moveTo>
                    <a:pt x="482" y="32"/>
                  </a:moveTo>
                  <a:cubicBezTo>
                    <a:pt x="482" y="740"/>
                    <a:pt x="482" y="740"/>
                    <a:pt x="482" y="740"/>
                  </a:cubicBezTo>
                  <a:cubicBezTo>
                    <a:pt x="32" y="740"/>
                    <a:pt x="32" y="740"/>
                    <a:pt x="32" y="740"/>
                  </a:cubicBezTo>
                  <a:cubicBezTo>
                    <a:pt x="32" y="482"/>
                    <a:pt x="32" y="482"/>
                    <a:pt x="32" y="482"/>
                  </a:cubicBezTo>
                  <a:cubicBezTo>
                    <a:pt x="20" y="494"/>
                    <a:pt x="20" y="494"/>
                    <a:pt x="20" y="494"/>
                  </a:cubicBezTo>
                  <a:cubicBezTo>
                    <a:pt x="0" y="514"/>
                    <a:pt x="0" y="514"/>
                    <a:pt x="0" y="514"/>
                  </a:cubicBezTo>
                  <a:cubicBezTo>
                    <a:pt x="0" y="785"/>
                    <a:pt x="0" y="785"/>
                    <a:pt x="0" y="785"/>
                  </a:cubicBezTo>
                  <a:cubicBezTo>
                    <a:pt x="0" y="825"/>
                    <a:pt x="32" y="857"/>
                    <a:pt x="72" y="857"/>
                  </a:cubicBezTo>
                  <a:cubicBezTo>
                    <a:pt x="443" y="857"/>
                    <a:pt x="443" y="857"/>
                    <a:pt x="443" y="857"/>
                  </a:cubicBezTo>
                  <a:cubicBezTo>
                    <a:pt x="468" y="857"/>
                    <a:pt x="490" y="844"/>
                    <a:pt x="503" y="825"/>
                  </a:cubicBezTo>
                  <a:cubicBezTo>
                    <a:pt x="510" y="813"/>
                    <a:pt x="514" y="800"/>
                    <a:pt x="514" y="785"/>
                  </a:cubicBezTo>
                  <a:cubicBezTo>
                    <a:pt x="514" y="0"/>
                    <a:pt x="514" y="0"/>
                    <a:pt x="514" y="0"/>
                  </a:cubicBezTo>
                  <a:lnTo>
                    <a:pt x="482" y="3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51"/>
            <p:cNvSpPr>
              <a:spLocks/>
            </p:cNvSpPr>
            <p:nvPr/>
          </p:nvSpPr>
          <p:spPr bwMode="auto">
            <a:xfrm>
              <a:off x="12546012" y="673101"/>
              <a:ext cx="2187575" cy="2957513"/>
            </a:xfrm>
            <a:custGeom>
              <a:avLst/>
              <a:gdLst>
                <a:gd name="T0" fmla="*/ 443 w 514"/>
                <a:gd name="T1" fmla="*/ 0 h 697"/>
                <a:gd name="T2" fmla="*/ 72 w 514"/>
                <a:gd name="T3" fmla="*/ 0 h 697"/>
                <a:gd name="T4" fmla="*/ 32 w 514"/>
                <a:gd name="T5" fmla="*/ 12 h 697"/>
                <a:gd name="T6" fmla="*/ 0 w 514"/>
                <a:gd name="T7" fmla="*/ 72 h 697"/>
                <a:gd name="T8" fmla="*/ 0 w 514"/>
                <a:gd name="T9" fmla="*/ 697 h 697"/>
                <a:gd name="T10" fmla="*/ 20 w 514"/>
                <a:gd name="T11" fmla="*/ 677 h 697"/>
                <a:gd name="T12" fmla="*/ 32 w 514"/>
                <a:gd name="T13" fmla="*/ 665 h 697"/>
                <a:gd name="T14" fmla="*/ 32 w 514"/>
                <a:gd name="T15" fmla="*/ 121 h 697"/>
                <a:gd name="T16" fmla="*/ 482 w 514"/>
                <a:gd name="T17" fmla="*/ 121 h 697"/>
                <a:gd name="T18" fmla="*/ 482 w 514"/>
                <a:gd name="T19" fmla="*/ 215 h 697"/>
                <a:gd name="T20" fmla="*/ 514 w 514"/>
                <a:gd name="T21" fmla="*/ 183 h 697"/>
                <a:gd name="T22" fmla="*/ 514 w 514"/>
                <a:gd name="T23" fmla="*/ 72 h 697"/>
                <a:gd name="T24" fmla="*/ 443 w 514"/>
                <a:gd name="T25" fmla="*/ 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4" h="697">
                  <a:moveTo>
                    <a:pt x="443" y="0"/>
                  </a:moveTo>
                  <a:cubicBezTo>
                    <a:pt x="72" y="0"/>
                    <a:pt x="72" y="0"/>
                    <a:pt x="72" y="0"/>
                  </a:cubicBezTo>
                  <a:cubicBezTo>
                    <a:pt x="57" y="0"/>
                    <a:pt x="44" y="5"/>
                    <a:pt x="32" y="12"/>
                  </a:cubicBezTo>
                  <a:cubicBezTo>
                    <a:pt x="13" y="25"/>
                    <a:pt x="0" y="47"/>
                    <a:pt x="0" y="72"/>
                  </a:cubicBezTo>
                  <a:cubicBezTo>
                    <a:pt x="0" y="697"/>
                    <a:pt x="0" y="697"/>
                    <a:pt x="0" y="697"/>
                  </a:cubicBezTo>
                  <a:cubicBezTo>
                    <a:pt x="20" y="677"/>
                    <a:pt x="20" y="677"/>
                    <a:pt x="20" y="677"/>
                  </a:cubicBezTo>
                  <a:cubicBezTo>
                    <a:pt x="32" y="665"/>
                    <a:pt x="32" y="665"/>
                    <a:pt x="32" y="665"/>
                  </a:cubicBezTo>
                  <a:cubicBezTo>
                    <a:pt x="32" y="121"/>
                    <a:pt x="32" y="121"/>
                    <a:pt x="32" y="121"/>
                  </a:cubicBezTo>
                  <a:cubicBezTo>
                    <a:pt x="482" y="121"/>
                    <a:pt x="482" y="121"/>
                    <a:pt x="482" y="121"/>
                  </a:cubicBezTo>
                  <a:cubicBezTo>
                    <a:pt x="482" y="215"/>
                    <a:pt x="482" y="215"/>
                    <a:pt x="482" y="215"/>
                  </a:cubicBezTo>
                  <a:cubicBezTo>
                    <a:pt x="514" y="183"/>
                    <a:pt x="514" y="183"/>
                    <a:pt x="514" y="183"/>
                  </a:cubicBezTo>
                  <a:cubicBezTo>
                    <a:pt x="514" y="72"/>
                    <a:pt x="514" y="72"/>
                    <a:pt x="514" y="72"/>
                  </a:cubicBezTo>
                  <a:cubicBezTo>
                    <a:pt x="514" y="32"/>
                    <a:pt x="483" y="0"/>
                    <a:pt x="4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52"/>
            <p:cNvSpPr>
              <a:spLocks/>
            </p:cNvSpPr>
            <p:nvPr/>
          </p:nvSpPr>
          <p:spPr bwMode="auto">
            <a:xfrm>
              <a:off x="12682538" y="1187451"/>
              <a:ext cx="1914525" cy="2308225"/>
            </a:xfrm>
            <a:custGeom>
              <a:avLst/>
              <a:gdLst>
                <a:gd name="T0" fmla="*/ 0 w 1206"/>
                <a:gd name="T1" fmla="*/ 0 h 1454"/>
                <a:gd name="T2" fmla="*/ 0 w 1206"/>
                <a:gd name="T3" fmla="*/ 1454 h 1454"/>
                <a:gd name="T4" fmla="*/ 32 w 1206"/>
                <a:gd name="T5" fmla="*/ 1421 h 1454"/>
                <a:gd name="T6" fmla="*/ 32 w 1206"/>
                <a:gd name="T7" fmla="*/ 26 h 1454"/>
                <a:gd name="T8" fmla="*/ 1174 w 1206"/>
                <a:gd name="T9" fmla="*/ 26 h 1454"/>
                <a:gd name="T10" fmla="*/ 1174 w 1206"/>
                <a:gd name="T11" fmla="*/ 283 h 1454"/>
                <a:gd name="T12" fmla="*/ 1206 w 1206"/>
                <a:gd name="T13" fmla="*/ 251 h 1454"/>
                <a:gd name="T14" fmla="*/ 1206 w 1206"/>
                <a:gd name="T15" fmla="*/ 0 h 1454"/>
                <a:gd name="T16" fmla="*/ 0 w 1206"/>
                <a:gd name="T17" fmla="*/ 0 h 1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6" h="1454">
                  <a:moveTo>
                    <a:pt x="0" y="0"/>
                  </a:moveTo>
                  <a:lnTo>
                    <a:pt x="0" y="1454"/>
                  </a:lnTo>
                  <a:lnTo>
                    <a:pt x="32" y="1421"/>
                  </a:lnTo>
                  <a:lnTo>
                    <a:pt x="32" y="26"/>
                  </a:lnTo>
                  <a:lnTo>
                    <a:pt x="1174" y="26"/>
                  </a:lnTo>
                  <a:lnTo>
                    <a:pt x="1174" y="283"/>
                  </a:lnTo>
                  <a:lnTo>
                    <a:pt x="1206" y="251"/>
                  </a:lnTo>
                  <a:lnTo>
                    <a:pt x="1206" y="0"/>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53"/>
            <p:cNvSpPr>
              <a:spLocks/>
            </p:cNvSpPr>
            <p:nvPr/>
          </p:nvSpPr>
          <p:spPr bwMode="auto">
            <a:xfrm>
              <a:off x="13447713" y="928688"/>
              <a:ext cx="434975" cy="33338"/>
            </a:xfrm>
            <a:custGeom>
              <a:avLst/>
              <a:gdLst>
                <a:gd name="T0" fmla="*/ 98 w 102"/>
                <a:gd name="T1" fmla="*/ 8 h 8"/>
                <a:gd name="T2" fmla="*/ 4 w 102"/>
                <a:gd name="T3" fmla="*/ 8 h 8"/>
                <a:gd name="T4" fmla="*/ 0 w 102"/>
                <a:gd name="T5" fmla="*/ 4 h 8"/>
                <a:gd name="T6" fmla="*/ 0 w 102"/>
                <a:gd name="T7" fmla="*/ 4 h 8"/>
                <a:gd name="T8" fmla="*/ 4 w 102"/>
                <a:gd name="T9" fmla="*/ 0 h 8"/>
                <a:gd name="T10" fmla="*/ 98 w 102"/>
                <a:gd name="T11" fmla="*/ 0 h 8"/>
                <a:gd name="T12" fmla="*/ 102 w 102"/>
                <a:gd name="T13" fmla="*/ 4 h 8"/>
                <a:gd name="T14" fmla="*/ 102 w 102"/>
                <a:gd name="T15" fmla="*/ 4 h 8"/>
                <a:gd name="T16" fmla="*/ 98 w 102"/>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
                  <a:moveTo>
                    <a:pt x="98" y="8"/>
                  </a:moveTo>
                  <a:cubicBezTo>
                    <a:pt x="4" y="8"/>
                    <a:pt x="4" y="8"/>
                    <a:pt x="4" y="8"/>
                  </a:cubicBezTo>
                  <a:cubicBezTo>
                    <a:pt x="2" y="8"/>
                    <a:pt x="0" y="6"/>
                    <a:pt x="0" y="4"/>
                  </a:cubicBezTo>
                  <a:cubicBezTo>
                    <a:pt x="0" y="4"/>
                    <a:pt x="0" y="4"/>
                    <a:pt x="0" y="4"/>
                  </a:cubicBezTo>
                  <a:cubicBezTo>
                    <a:pt x="0" y="1"/>
                    <a:pt x="2" y="0"/>
                    <a:pt x="4" y="0"/>
                  </a:cubicBezTo>
                  <a:cubicBezTo>
                    <a:pt x="98" y="0"/>
                    <a:pt x="98" y="0"/>
                    <a:pt x="98" y="0"/>
                  </a:cubicBezTo>
                  <a:cubicBezTo>
                    <a:pt x="101" y="0"/>
                    <a:pt x="102" y="1"/>
                    <a:pt x="102" y="4"/>
                  </a:cubicBezTo>
                  <a:cubicBezTo>
                    <a:pt x="102" y="4"/>
                    <a:pt x="102" y="4"/>
                    <a:pt x="102" y="4"/>
                  </a:cubicBezTo>
                  <a:cubicBezTo>
                    <a:pt x="102" y="6"/>
                    <a:pt x="101" y="8"/>
                    <a:pt x="98" y="8"/>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Oval 54"/>
            <p:cNvSpPr>
              <a:spLocks noChangeArrowheads="1"/>
            </p:cNvSpPr>
            <p:nvPr/>
          </p:nvSpPr>
          <p:spPr bwMode="auto">
            <a:xfrm>
              <a:off x="13495338" y="4678363"/>
              <a:ext cx="293688" cy="293688"/>
            </a:xfrm>
            <a:prstGeom prst="ellipse">
              <a:avLst/>
            </a:pr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55"/>
            <p:cNvSpPr>
              <a:spLocks/>
            </p:cNvSpPr>
            <p:nvPr/>
          </p:nvSpPr>
          <p:spPr bwMode="auto">
            <a:xfrm>
              <a:off x="12733338" y="1228726"/>
              <a:ext cx="1812925" cy="3317875"/>
            </a:xfrm>
            <a:custGeom>
              <a:avLst/>
              <a:gdLst>
                <a:gd name="T0" fmla="*/ 0 w 1142"/>
                <a:gd name="T1" fmla="*/ 0 h 2090"/>
                <a:gd name="T2" fmla="*/ 0 w 1142"/>
                <a:gd name="T3" fmla="*/ 1395 h 2090"/>
                <a:gd name="T4" fmla="*/ 0 w 1142"/>
                <a:gd name="T5" fmla="*/ 2090 h 2090"/>
                <a:gd name="T6" fmla="*/ 1142 w 1142"/>
                <a:gd name="T7" fmla="*/ 2090 h 2090"/>
                <a:gd name="T8" fmla="*/ 1142 w 1142"/>
                <a:gd name="T9" fmla="*/ 257 h 2090"/>
                <a:gd name="T10" fmla="*/ 1142 w 1142"/>
                <a:gd name="T11" fmla="*/ 0 h 2090"/>
                <a:gd name="T12" fmla="*/ 0 w 1142"/>
                <a:gd name="T13" fmla="*/ 0 h 2090"/>
              </a:gdLst>
              <a:ahLst/>
              <a:cxnLst>
                <a:cxn ang="0">
                  <a:pos x="T0" y="T1"/>
                </a:cxn>
                <a:cxn ang="0">
                  <a:pos x="T2" y="T3"/>
                </a:cxn>
                <a:cxn ang="0">
                  <a:pos x="T4" y="T5"/>
                </a:cxn>
                <a:cxn ang="0">
                  <a:pos x="T6" y="T7"/>
                </a:cxn>
                <a:cxn ang="0">
                  <a:pos x="T8" y="T9"/>
                </a:cxn>
                <a:cxn ang="0">
                  <a:pos x="T10" y="T11"/>
                </a:cxn>
                <a:cxn ang="0">
                  <a:pos x="T12" y="T13"/>
                </a:cxn>
              </a:cxnLst>
              <a:rect l="0" t="0" r="r" b="b"/>
              <a:pathLst>
                <a:path w="1142" h="2090">
                  <a:moveTo>
                    <a:pt x="0" y="0"/>
                  </a:moveTo>
                  <a:lnTo>
                    <a:pt x="0" y="1395"/>
                  </a:lnTo>
                  <a:lnTo>
                    <a:pt x="0" y="2090"/>
                  </a:lnTo>
                  <a:lnTo>
                    <a:pt x="1142" y="2090"/>
                  </a:lnTo>
                  <a:lnTo>
                    <a:pt x="1142" y="257"/>
                  </a:lnTo>
                  <a:lnTo>
                    <a:pt x="114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56"/>
            <p:cNvSpPr>
              <a:spLocks/>
            </p:cNvSpPr>
            <p:nvPr/>
          </p:nvSpPr>
          <p:spPr bwMode="auto">
            <a:xfrm>
              <a:off x="12733338" y="1636713"/>
              <a:ext cx="1812925" cy="2909888"/>
            </a:xfrm>
            <a:custGeom>
              <a:avLst/>
              <a:gdLst>
                <a:gd name="T0" fmla="*/ 1142 w 1142"/>
                <a:gd name="T1" fmla="*/ 1833 h 1833"/>
                <a:gd name="T2" fmla="*/ 1142 w 1142"/>
                <a:gd name="T3" fmla="*/ 0 h 1833"/>
                <a:gd name="T4" fmla="*/ 0 w 1142"/>
                <a:gd name="T5" fmla="*/ 1138 h 1833"/>
                <a:gd name="T6" fmla="*/ 0 w 1142"/>
                <a:gd name="T7" fmla="*/ 1833 h 1833"/>
                <a:gd name="T8" fmla="*/ 1142 w 1142"/>
                <a:gd name="T9" fmla="*/ 1833 h 1833"/>
              </a:gdLst>
              <a:ahLst/>
              <a:cxnLst>
                <a:cxn ang="0">
                  <a:pos x="T0" y="T1"/>
                </a:cxn>
                <a:cxn ang="0">
                  <a:pos x="T2" y="T3"/>
                </a:cxn>
                <a:cxn ang="0">
                  <a:pos x="T4" y="T5"/>
                </a:cxn>
                <a:cxn ang="0">
                  <a:pos x="T6" y="T7"/>
                </a:cxn>
                <a:cxn ang="0">
                  <a:pos x="T8" y="T9"/>
                </a:cxn>
              </a:cxnLst>
              <a:rect l="0" t="0" r="r" b="b"/>
              <a:pathLst>
                <a:path w="1142" h="1833">
                  <a:moveTo>
                    <a:pt x="1142" y="1833"/>
                  </a:moveTo>
                  <a:lnTo>
                    <a:pt x="1142" y="0"/>
                  </a:lnTo>
                  <a:lnTo>
                    <a:pt x="0" y="1138"/>
                  </a:lnTo>
                  <a:lnTo>
                    <a:pt x="0" y="1833"/>
                  </a:lnTo>
                  <a:lnTo>
                    <a:pt x="1142" y="183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57"/>
            <p:cNvSpPr>
              <a:spLocks/>
            </p:cNvSpPr>
            <p:nvPr/>
          </p:nvSpPr>
          <p:spPr bwMode="auto">
            <a:xfrm>
              <a:off x="12912725" y="1395413"/>
              <a:ext cx="369888" cy="368300"/>
            </a:xfrm>
            <a:custGeom>
              <a:avLst/>
              <a:gdLst>
                <a:gd name="T0" fmla="*/ 68 w 87"/>
                <a:gd name="T1" fmla="*/ 87 h 87"/>
                <a:gd name="T2" fmla="*/ 19 w 87"/>
                <a:gd name="T3" fmla="*/ 87 h 87"/>
                <a:gd name="T4" fmla="*/ 0 w 87"/>
                <a:gd name="T5" fmla="*/ 68 h 87"/>
                <a:gd name="T6" fmla="*/ 0 w 87"/>
                <a:gd name="T7" fmla="*/ 19 h 87"/>
                <a:gd name="T8" fmla="*/ 19 w 87"/>
                <a:gd name="T9" fmla="*/ 0 h 87"/>
                <a:gd name="T10" fmla="*/ 68 w 87"/>
                <a:gd name="T11" fmla="*/ 0 h 87"/>
                <a:gd name="T12" fmla="*/ 87 w 87"/>
                <a:gd name="T13" fmla="*/ 19 h 87"/>
                <a:gd name="T14" fmla="*/ 87 w 87"/>
                <a:gd name="T15" fmla="*/ 68 h 87"/>
                <a:gd name="T16" fmla="*/ 68 w 87"/>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87">
                  <a:moveTo>
                    <a:pt x="68" y="87"/>
                  </a:moveTo>
                  <a:cubicBezTo>
                    <a:pt x="19" y="87"/>
                    <a:pt x="19" y="87"/>
                    <a:pt x="19" y="87"/>
                  </a:cubicBezTo>
                  <a:cubicBezTo>
                    <a:pt x="8" y="87"/>
                    <a:pt x="0" y="78"/>
                    <a:pt x="0" y="68"/>
                  </a:cubicBezTo>
                  <a:cubicBezTo>
                    <a:pt x="0" y="19"/>
                    <a:pt x="0" y="19"/>
                    <a:pt x="0" y="19"/>
                  </a:cubicBezTo>
                  <a:cubicBezTo>
                    <a:pt x="0" y="8"/>
                    <a:pt x="8" y="0"/>
                    <a:pt x="19" y="0"/>
                  </a:cubicBezTo>
                  <a:cubicBezTo>
                    <a:pt x="68" y="0"/>
                    <a:pt x="68" y="0"/>
                    <a:pt x="68" y="0"/>
                  </a:cubicBezTo>
                  <a:cubicBezTo>
                    <a:pt x="78" y="0"/>
                    <a:pt x="87" y="8"/>
                    <a:pt x="87" y="19"/>
                  </a:cubicBezTo>
                  <a:cubicBezTo>
                    <a:pt x="87" y="68"/>
                    <a:pt x="87" y="68"/>
                    <a:pt x="87" y="68"/>
                  </a:cubicBezTo>
                  <a:cubicBezTo>
                    <a:pt x="87" y="78"/>
                    <a:pt x="78" y="87"/>
                    <a:pt x="68" y="87"/>
                  </a:cubicBez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58"/>
            <p:cNvSpPr>
              <a:spLocks/>
            </p:cNvSpPr>
            <p:nvPr/>
          </p:nvSpPr>
          <p:spPr bwMode="auto">
            <a:xfrm>
              <a:off x="13465175" y="1395413"/>
              <a:ext cx="366713" cy="368300"/>
            </a:xfrm>
            <a:custGeom>
              <a:avLst/>
              <a:gdLst>
                <a:gd name="T0" fmla="*/ 68 w 86"/>
                <a:gd name="T1" fmla="*/ 87 h 87"/>
                <a:gd name="T2" fmla="*/ 18 w 86"/>
                <a:gd name="T3" fmla="*/ 87 h 87"/>
                <a:gd name="T4" fmla="*/ 0 w 86"/>
                <a:gd name="T5" fmla="*/ 68 h 87"/>
                <a:gd name="T6" fmla="*/ 0 w 86"/>
                <a:gd name="T7" fmla="*/ 19 h 87"/>
                <a:gd name="T8" fmla="*/ 18 w 86"/>
                <a:gd name="T9" fmla="*/ 0 h 87"/>
                <a:gd name="T10" fmla="*/ 68 w 86"/>
                <a:gd name="T11" fmla="*/ 0 h 87"/>
                <a:gd name="T12" fmla="*/ 86 w 86"/>
                <a:gd name="T13" fmla="*/ 19 h 87"/>
                <a:gd name="T14" fmla="*/ 86 w 86"/>
                <a:gd name="T15" fmla="*/ 68 h 87"/>
                <a:gd name="T16" fmla="*/ 68 w 86"/>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87">
                  <a:moveTo>
                    <a:pt x="68" y="87"/>
                  </a:moveTo>
                  <a:cubicBezTo>
                    <a:pt x="18" y="87"/>
                    <a:pt x="18" y="87"/>
                    <a:pt x="18" y="87"/>
                  </a:cubicBezTo>
                  <a:cubicBezTo>
                    <a:pt x="8" y="87"/>
                    <a:pt x="0" y="78"/>
                    <a:pt x="0" y="68"/>
                  </a:cubicBezTo>
                  <a:cubicBezTo>
                    <a:pt x="0" y="19"/>
                    <a:pt x="0" y="19"/>
                    <a:pt x="0" y="19"/>
                  </a:cubicBezTo>
                  <a:cubicBezTo>
                    <a:pt x="0" y="8"/>
                    <a:pt x="8" y="0"/>
                    <a:pt x="18" y="0"/>
                  </a:cubicBezTo>
                  <a:cubicBezTo>
                    <a:pt x="68" y="0"/>
                    <a:pt x="68" y="0"/>
                    <a:pt x="68" y="0"/>
                  </a:cubicBezTo>
                  <a:cubicBezTo>
                    <a:pt x="78" y="0"/>
                    <a:pt x="86" y="8"/>
                    <a:pt x="86" y="19"/>
                  </a:cubicBezTo>
                  <a:cubicBezTo>
                    <a:pt x="86" y="68"/>
                    <a:pt x="86" y="68"/>
                    <a:pt x="86" y="68"/>
                  </a:cubicBezTo>
                  <a:cubicBezTo>
                    <a:pt x="86" y="78"/>
                    <a:pt x="78" y="87"/>
                    <a:pt x="68" y="87"/>
                  </a:cubicBezTo>
                  <a:close/>
                </a:path>
              </a:pathLst>
            </a:custGeom>
            <a:solidFill>
              <a:srgbClr val="0863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59"/>
            <p:cNvSpPr>
              <a:spLocks/>
            </p:cNvSpPr>
            <p:nvPr/>
          </p:nvSpPr>
          <p:spPr bwMode="auto">
            <a:xfrm>
              <a:off x="14014450" y="1395413"/>
              <a:ext cx="369888" cy="368300"/>
            </a:xfrm>
            <a:custGeom>
              <a:avLst/>
              <a:gdLst>
                <a:gd name="T0" fmla="*/ 68 w 87"/>
                <a:gd name="T1" fmla="*/ 87 h 87"/>
                <a:gd name="T2" fmla="*/ 19 w 87"/>
                <a:gd name="T3" fmla="*/ 87 h 87"/>
                <a:gd name="T4" fmla="*/ 0 w 87"/>
                <a:gd name="T5" fmla="*/ 68 h 87"/>
                <a:gd name="T6" fmla="*/ 0 w 87"/>
                <a:gd name="T7" fmla="*/ 19 h 87"/>
                <a:gd name="T8" fmla="*/ 19 w 87"/>
                <a:gd name="T9" fmla="*/ 0 h 87"/>
                <a:gd name="T10" fmla="*/ 68 w 87"/>
                <a:gd name="T11" fmla="*/ 0 h 87"/>
                <a:gd name="T12" fmla="*/ 87 w 87"/>
                <a:gd name="T13" fmla="*/ 19 h 87"/>
                <a:gd name="T14" fmla="*/ 87 w 87"/>
                <a:gd name="T15" fmla="*/ 68 h 87"/>
                <a:gd name="T16" fmla="*/ 68 w 87"/>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87">
                  <a:moveTo>
                    <a:pt x="68" y="87"/>
                  </a:moveTo>
                  <a:cubicBezTo>
                    <a:pt x="19" y="87"/>
                    <a:pt x="19" y="87"/>
                    <a:pt x="19" y="87"/>
                  </a:cubicBezTo>
                  <a:cubicBezTo>
                    <a:pt x="9" y="87"/>
                    <a:pt x="0" y="78"/>
                    <a:pt x="0" y="68"/>
                  </a:cubicBezTo>
                  <a:cubicBezTo>
                    <a:pt x="0" y="19"/>
                    <a:pt x="0" y="19"/>
                    <a:pt x="0" y="19"/>
                  </a:cubicBezTo>
                  <a:cubicBezTo>
                    <a:pt x="0" y="8"/>
                    <a:pt x="9" y="0"/>
                    <a:pt x="19" y="0"/>
                  </a:cubicBezTo>
                  <a:cubicBezTo>
                    <a:pt x="68" y="0"/>
                    <a:pt x="68" y="0"/>
                    <a:pt x="68" y="0"/>
                  </a:cubicBezTo>
                  <a:cubicBezTo>
                    <a:pt x="79" y="0"/>
                    <a:pt x="87" y="8"/>
                    <a:pt x="87" y="19"/>
                  </a:cubicBezTo>
                  <a:cubicBezTo>
                    <a:pt x="87" y="68"/>
                    <a:pt x="87" y="68"/>
                    <a:pt x="87" y="68"/>
                  </a:cubicBezTo>
                  <a:cubicBezTo>
                    <a:pt x="87" y="78"/>
                    <a:pt x="79" y="87"/>
                    <a:pt x="68" y="87"/>
                  </a:cubicBezTo>
                  <a:close/>
                </a:path>
              </a:pathLst>
            </a:custGeom>
            <a:solidFill>
              <a:srgbClr val="4E8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60"/>
            <p:cNvSpPr>
              <a:spLocks/>
            </p:cNvSpPr>
            <p:nvPr/>
          </p:nvSpPr>
          <p:spPr bwMode="auto">
            <a:xfrm>
              <a:off x="12912725" y="1966913"/>
              <a:ext cx="369888" cy="369888"/>
            </a:xfrm>
            <a:custGeom>
              <a:avLst/>
              <a:gdLst>
                <a:gd name="T0" fmla="*/ 68 w 87"/>
                <a:gd name="T1" fmla="*/ 87 h 87"/>
                <a:gd name="T2" fmla="*/ 19 w 87"/>
                <a:gd name="T3" fmla="*/ 87 h 87"/>
                <a:gd name="T4" fmla="*/ 0 w 87"/>
                <a:gd name="T5" fmla="*/ 68 h 87"/>
                <a:gd name="T6" fmla="*/ 0 w 87"/>
                <a:gd name="T7" fmla="*/ 19 h 87"/>
                <a:gd name="T8" fmla="*/ 19 w 87"/>
                <a:gd name="T9" fmla="*/ 0 h 87"/>
                <a:gd name="T10" fmla="*/ 68 w 87"/>
                <a:gd name="T11" fmla="*/ 0 h 87"/>
                <a:gd name="T12" fmla="*/ 87 w 87"/>
                <a:gd name="T13" fmla="*/ 19 h 87"/>
                <a:gd name="T14" fmla="*/ 87 w 87"/>
                <a:gd name="T15" fmla="*/ 68 h 87"/>
                <a:gd name="T16" fmla="*/ 68 w 87"/>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87">
                  <a:moveTo>
                    <a:pt x="68" y="87"/>
                  </a:moveTo>
                  <a:cubicBezTo>
                    <a:pt x="19" y="87"/>
                    <a:pt x="19" y="87"/>
                    <a:pt x="19" y="87"/>
                  </a:cubicBezTo>
                  <a:cubicBezTo>
                    <a:pt x="8" y="87"/>
                    <a:pt x="0" y="79"/>
                    <a:pt x="0" y="68"/>
                  </a:cubicBezTo>
                  <a:cubicBezTo>
                    <a:pt x="0" y="19"/>
                    <a:pt x="0" y="19"/>
                    <a:pt x="0" y="19"/>
                  </a:cubicBezTo>
                  <a:cubicBezTo>
                    <a:pt x="0" y="9"/>
                    <a:pt x="8" y="0"/>
                    <a:pt x="19" y="0"/>
                  </a:cubicBezTo>
                  <a:cubicBezTo>
                    <a:pt x="68" y="0"/>
                    <a:pt x="68" y="0"/>
                    <a:pt x="68" y="0"/>
                  </a:cubicBezTo>
                  <a:cubicBezTo>
                    <a:pt x="78" y="0"/>
                    <a:pt x="87" y="9"/>
                    <a:pt x="87" y="19"/>
                  </a:cubicBezTo>
                  <a:cubicBezTo>
                    <a:pt x="87" y="68"/>
                    <a:pt x="87" y="68"/>
                    <a:pt x="87" y="68"/>
                  </a:cubicBezTo>
                  <a:cubicBezTo>
                    <a:pt x="87" y="79"/>
                    <a:pt x="78" y="87"/>
                    <a:pt x="68" y="87"/>
                  </a:cubicBezTo>
                  <a:close/>
                </a:path>
              </a:pathLst>
            </a:custGeom>
            <a:solidFill>
              <a:srgbClr val="6CB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61"/>
            <p:cNvSpPr>
              <a:spLocks/>
            </p:cNvSpPr>
            <p:nvPr/>
          </p:nvSpPr>
          <p:spPr bwMode="auto">
            <a:xfrm>
              <a:off x="13465175" y="1966913"/>
              <a:ext cx="366713" cy="369888"/>
            </a:xfrm>
            <a:custGeom>
              <a:avLst/>
              <a:gdLst>
                <a:gd name="T0" fmla="*/ 68 w 86"/>
                <a:gd name="T1" fmla="*/ 87 h 87"/>
                <a:gd name="T2" fmla="*/ 18 w 86"/>
                <a:gd name="T3" fmla="*/ 87 h 87"/>
                <a:gd name="T4" fmla="*/ 0 w 86"/>
                <a:gd name="T5" fmla="*/ 68 h 87"/>
                <a:gd name="T6" fmla="*/ 0 w 86"/>
                <a:gd name="T7" fmla="*/ 19 h 87"/>
                <a:gd name="T8" fmla="*/ 18 w 86"/>
                <a:gd name="T9" fmla="*/ 0 h 87"/>
                <a:gd name="T10" fmla="*/ 68 w 86"/>
                <a:gd name="T11" fmla="*/ 0 h 87"/>
                <a:gd name="T12" fmla="*/ 86 w 86"/>
                <a:gd name="T13" fmla="*/ 19 h 87"/>
                <a:gd name="T14" fmla="*/ 86 w 86"/>
                <a:gd name="T15" fmla="*/ 68 h 87"/>
                <a:gd name="T16" fmla="*/ 68 w 86"/>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87">
                  <a:moveTo>
                    <a:pt x="68" y="87"/>
                  </a:moveTo>
                  <a:cubicBezTo>
                    <a:pt x="18" y="87"/>
                    <a:pt x="18" y="87"/>
                    <a:pt x="18" y="87"/>
                  </a:cubicBezTo>
                  <a:cubicBezTo>
                    <a:pt x="8" y="87"/>
                    <a:pt x="0" y="79"/>
                    <a:pt x="0" y="68"/>
                  </a:cubicBezTo>
                  <a:cubicBezTo>
                    <a:pt x="0" y="19"/>
                    <a:pt x="0" y="19"/>
                    <a:pt x="0" y="19"/>
                  </a:cubicBezTo>
                  <a:cubicBezTo>
                    <a:pt x="0" y="9"/>
                    <a:pt x="8" y="0"/>
                    <a:pt x="18" y="0"/>
                  </a:cubicBezTo>
                  <a:cubicBezTo>
                    <a:pt x="68" y="0"/>
                    <a:pt x="68" y="0"/>
                    <a:pt x="68" y="0"/>
                  </a:cubicBezTo>
                  <a:cubicBezTo>
                    <a:pt x="78" y="0"/>
                    <a:pt x="86" y="9"/>
                    <a:pt x="86" y="19"/>
                  </a:cubicBezTo>
                  <a:cubicBezTo>
                    <a:pt x="86" y="68"/>
                    <a:pt x="86" y="68"/>
                    <a:pt x="86" y="68"/>
                  </a:cubicBezTo>
                  <a:cubicBezTo>
                    <a:pt x="86" y="79"/>
                    <a:pt x="78" y="87"/>
                    <a:pt x="68" y="87"/>
                  </a:cubicBezTo>
                  <a:close/>
                </a:path>
              </a:pathLst>
            </a:custGeom>
            <a:solidFill>
              <a:srgbClr val="C0CB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62"/>
            <p:cNvSpPr>
              <a:spLocks/>
            </p:cNvSpPr>
            <p:nvPr/>
          </p:nvSpPr>
          <p:spPr bwMode="auto">
            <a:xfrm>
              <a:off x="14014450" y="1966913"/>
              <a:ext cx="369888" cy="369888"/>
            </a:xfrm>
            <a:custGeom>
              <a:avLst/>
              <a:gdLst>
                <a:gd name="T0" fmla="*/ 68 w 87"/>
                <a:gd name="T1" fmla="*/ 87 h 87"/>
                <a:gd name="T2" fmla="*/ 19 w 87"/>
                <a:gd name="T3" fmla="*/ 87 h 87"/>
                <a:gd name="T4" fmla="*/ 0 w 87"/>
                <a:gd name="T5" fmla="*/ 68 h 87"/>
                <a:gd name="T6" fmla="*/ 0 w 87"/>
                <a:gd name="T7" fmla="*/ 19 h 87"/>
                <a:gd name="T8" fmla="*/ 19 w 87"/>
                <a:gd name="T9" fmla="*/ 0 h 87"/>
                <a:gd name="T10" fmla="*/ 68 w 87"/>
                <a:gd name="T11" fmla="*/ 0 h 87"/>
                <a:gd name="T12" fmla="*/ 87 w 87"/>
                <a:gd name="T13" fmla="*/ 19 h 87"/>
                <a:gd name="T14" fmla="*/ 87 w 87"/>
                <a:gd name="T15" fmla="*/ 68 h 87"/>
                <a:gd name="T16" fmla="*/ 68 w 87"/>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87">
                  <a:moveTo>
                    <a:pt x="68" y="87"/>
                  </a:moveTo>
                  <a:cubicBezTo>
                    <a:pt x="19" y="87"/>
                    <a:pt x="19" y="87"/>
                    <a:pt x="19" y="87"/>
                  </a:cubicBezTo>
                  <a:cubicBezTo>
                    <a:pt x="9" y="87"/>
                    <a:pt x="0" y="79"/>
                    <a:pt x="0" y="68"/>
                  </a:cubicBezTo>
                  <a:cubicBezTo>
                    <a:pt x="0" y="19"/>
                    <a:pt x="0" y="19"/>
                    <a:pt x="0" y="19"/>
                  </a:cubicBezTo>
                  <a:cubicBezTo>
                    <a:pt x="0" y="9"/>
                    <a:pt x="9" y="0"/>
                    <a:pt x="19" y="0"/>
                  </a:cubicBezTo>
                  <a:cubicBezTo>
                    <a:pt x="68" y="0"/>
                    <a:pt x="68" y="0"/>
                    <a:pt x="68" y="0"/>
                  </a:cubicBezTo>
                  <a:cubicBezTo>
                    <a:pt x="79" y="0"/>
                    <a:pt x="87" y="9"/>
                    <a:pt x="87" y="19"/>
                  </a:cubicBezTo>
                  <a:cubicBezTo>
                    <a:pt x="87" y="68"/>
                    <a:pt x="87" y="68"/>
                    <a:pt x="87" y="68"/>
                  </a:cubicBezTo>
                  <a:cubicBezTo>
                    <a:pt x="87" y="79"/>
                    <a:pt x="79" y="87"/>
                    <a:pt x="68" y="87"/>
                  </a:cubicBez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63"/>
            <p:cNvSpPr>
              <a:spLocks/>
            </p:cNvSpPr>
            <p:nvPr/>
          </p:nvSpPr>
          <p:spPr bwMode="auto">
            <a:xfrm>
              <a:off x="12912725" y="2540001"/>
              <a:ext cx="369888" cy="369888"/>
            </a:xfrm>
            <a:custGeom>
              <a:avLst/>
              <a:gdLst>
                <a:gd name="T0" fmla="*/ 68 w 87"/>
                <a:gd name="T1" fmla="*/ 87 h 87"/>
                <a:gd name="T2" fmla="*/ 19 w 87"/>
                <a:gd name="T3" fmla="*/ 87 h 87"/>
                <a:gd name="T4" fmla="*/ 0 w 87"/>
                <a:gd name="T5" fmla="*/ 69 h 87"/>
                <a:gd name="T6" fmla="*/ 0 w 87"/>
                <a:gd name="T7" fmla="*/ 19 h 87"/>
                <a:gd name="T8" fmla="*/ 19 w 87"/>
                <a:gd name="T9" fmla="*/ 0 h 87"/>
                <a:gd name="T10" fmla="*/ 68 w 87"/>
                <a:gd name="T11" fmla="*/ 0 h 87"/>
                <a:gd name="T12" fmla="*/ 87 w 87"/>
                <a:gd name="T13" fmla="*/ 19 h 87"/>
                <a:gd name="T14" fmla="*/ 87 w 87"/>
                <a:gd name="T15" fmla="*/ 69 h 87"/>
                <a:gd name="T16" fmla="*/ 68 w 87"/>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87">
                  <a:moveTo>
                    <a:pt x="68" y="87"/>
                  </a:moveTo>
                  <a:cubicBezTo>
                    <a:pt x="19" y="87"/>
                    <a:pt x="19" y="87"/>
                    <a:pt x="19" y="87"/>
                  </a:cubicBezTo>
                  <a:cubicBezTo>
                    <a:pt x="8" y="87"/>
                    <a:pt x="0" y="79"/>
                    <a:pt x="0" y="69"/>
                  </a:cubicBezTo>
                  <a:cubicBezTo>
                    <a:pt x="0" y="19"/>
                    <a:pt x="0" y="19"/>
                    <a:pt x="0" y="19"/>
                  </a:cubicBezTo>
                  <a:cubicBezTo>
                    <a:pt x="0" y="9"/>
                    <a:pt x="8" y="0"/>
                    <a:pt x="19" y="0"/>
                  </a:cubicBezTo>
                  <a:cubicBezTo>
                    <a:pt x="68" y="0"/>
                    <a:pt x="68" y="0"/>
                    <a:pt x="68" y="0"/>
                  </a:cubicBezTo>
                  <a:cubicBezTo>
                    <a:pt x="78" y="0"/>
                    <a:pt x="87" y="9"/>
                    <a:pt x="87" y="19"/>
                  </a:cubicBezTo>
                  <a:cubicBezTo>
                    <a:pt x="87" y="69"/>
                    <a:pt x="87" y="69"/>
                    <a:pt x="87" y="69"/>
                  </a:cubicBezTo>
                  <a:cubicBezTo>
                    <a:pt x="87" y="79"/>
                    <a:pt x="78" y="87"/>
                    <a:pt x="68" y="87"/>
                  </a:cubicBez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64"/>
            <p:cNvSpPr>
              <a:spLocks/>
            </p:cNvSpPr>
            <p:nvPr/>
          </p:nvSpPr>
          <p:spPr bwMode="auto">
            <a:xfrm>
              <a:off x="13465175" y="2540001"/>
              <a:ext cx="366713" cy="369888"/>
            </a:xfrm>
            <a:custGeom>
              <a:avLst/>
              <a:gdLst>
                <a:gd name="T0" fmla="*/ 68 w 86"/>
                <a:gd name="T1" fmla="*/ 87 h 87"/>
                <a:gd name="T2" fmla="*/ 18 w 86"/>
                <a:gd name="T3" fmla="*/ 87 h 87"/>
                <a:gd name="T4" fmla="*/ 0 w 86"/>
                <a:gd name="T5" fmla="*/ 69 h 87"/>
                <a:gd name="T6" fmla="*/ 0 w 86"/>
                <a:gd name="T7" fmla="*/ 19 h 87"/>
                <a:gd name="T8" fmla="*/ 18 w 86"/>
                <a:gd name="T9" fmla="*/ 0 h 87"/>
                <a:gd name="T10" fmla="*/ 68 w 86"/>
                <a:gd name="T11" fmla="*/ 0 h 87"/>
                <a:gd name="T12" fmla="*/ 86 w 86"/>
                <a:gd name="T13" fmla="*/ 19 h 87"/>
                <a:gd name="T14" fmla="*/ 86 w 86"/>
                <a:gd name="T15" fmla="*/ 69 h 87"/>
                <a:gd name="T16" fmla="*/ 68 w 86"/>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87">
                  <a:moveTo>
                    <a:pt x="68" y="87"/>
                  </a:moveTo>
                  <a:cubicBezTo>
                    <a:pt x="18" y="87"/>
                    <a:pt x="18" y="87"/>
                    <a:pt x="18" y="87"/>
                  </a:cubicBezTo>
                  <a:cubicBezTo>
                    <a:pt x="8" y="87"/>
                    <a:pt x="0" y="79"/>
                    <a:pt x="0" y="69"/>
                  </a:cubicBezTo>
                  <a:cubicBezTo>
                    <a:pt x="0" y="19"/>
                    <a:pt x="0" y="19"/>
                    <a:pt x="0" y="19"/>
                  </a:cubicBezTo>
                  <a:cubicBezTo>
                    <a:pt x="0" y="9"/>
                    <a:pt x="8" y="0"/>
                    <a:pt x="18" y="0"/>
                  </a:cubicBezTo>
                  <a:cubicBezTo>
                    <a:pt x="68" y="0"/>
                    <a:pt x="68" y="0"/>
                    <a:pt x="68" y="0"/>
                  </a:cubicBezTo>
                  <a:cubicBezTo>
                    <a:pt x="78" y="0"/>
                    <a:pt x="86" y="9"/>
                    <a:pt x="86" y="19"/>
                  </a:cubicBezTo>
                  <a:cubicBezTo>
                    <a:pt x="86" y="69"/>
                    <a:pt x="86" y="69"/>
                    <a:pt x="86" y="69"/>
                  </a:cubicBezTo>
                  <a:cubicBezTo>
                    <a:pt x="86" y="79"/>
                    <a:pt x="78" y="87"/>
                    <a:pt x="68" y="87"/>
                  </a:cubicBezTo>
                  <a:close/>
                </a:path>
              </a:pathLst>
            </a:custGeom>
            <a:solidFill>
              <a:srgbClr val="4E8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65"/>
            <p:cNvSpPr>
              <a:spLocks/>
            </p:cNvSpPr>
            <p:nvPr/>
          </p:nvSpPr>
          <p:spPr bwMode="auto">
            <a:xfrm>
              <a:off x="14014450" y="2540001"/>
              <a:ext cx="369888" cy="369888"/>
            </a:xfrm>
            <a:custGeom>
              <a:avLst/>
              <a:gdLst>
                <a:gd name="T0" fmla="*/ 68 w 87"/>
                <a:gd name="T1" fmla="*/ 87 h 87"/>
                <a:gd name="T2" fmla="*/ 19 w 87"/>
                <a:gd name="T3" fmla="*/ 87 h 87"/>
                <a:gd name="T4" fmla="*/ 0 w 87"/>
                <a:gd name="T5" fmla="*/ 69 h 87"/>
                <a:gd name="T6" fmla="*/ 0 w 87"/>
                <a:gd name="T7" fmla="*/ 19 h 87"/>
                <a:gd name="T8" fmla="*/ 19 w 87"/>
                <a:gd name="T9" fmla="*/ 0 h 87"/>
                <a:gd name="T10" fmla="*/ 68 w 87"/>
                <a:gd name="T11" fmla="*/ 0 h 87"/>
                <a:gd name="T12" fmla="*/ 87 w 87"/>
                <a:gd name="T13" fmla="*/ 19 h 87"/>
                <a:gd name="T14" fmla="*/ 87 w 87"/>
                <a:gd name="T15" fmla="*/ 69 h 87"/>
                <a:gd name="T16" fmla="*/ 68 w 87"/>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87">
                  <a:moveTo>
                    <a:pt x="68" y="87"/>
                  </a:moveTo>
                  <a:cubicBezTo>
                    <a:pt x="19" y="87"/>
                    <a:pt x="19" y="87"/>
                    <a:pt x="19" y="87"/>
                  </a:cubicBezTo>
                  <a:cubicBezTo>
                    <a:pt x="9" y="87"/>
                    <a:pt x="0" y="79"/>
                    <a:pt x="0" y="69"/>
                  </a:cubicBezTo>
                  <a:cubicBezTo>
                    <a:pt x="0" y="19"/>
                    <a:pt x="0" y="19"/>
                    <a:pt x="0" y="19"/>
                  </a:cubicBezTo>
                  <a:cubicBezTo>
                    <a:pt x="0" y="9"/>
                    <a:pt x="9" y="0"/>
                    <a:pt x="19" y="0"/>
                  </a:cubicBezTo>
                  <a:cubicBezTo>
                    <a:pt x="68" y="0"/>
                    <a:pt x="68" y="0"/>
                    <a:pt x="68" y="0"/>
                  </a:cubicBezTo>
                  <a:cubicBezTo>
                    <a:pt x="79" y="0"/>
                    <a:pt x="87" y="9"/>
                    <a:pt x="87" y="19"/>
                  </a:cubicBezTo>
                  <a:cubicBezTo>
                    <a:pt x="87" y="69"/>
                    <a:pt x="87" y="69"/>
                    <a:pt x="87" y="69"/>
                  </a:cubicBezTo>
                  <a:cubicBezTo>
                    <a:pt x="87" y="79"/>
                    <a:pt x="79" y="87"/>
                    <a:pt x="68" y="87"/>
                  </a:cubicBezTo>
                  <a:close/>
                </a:path>
              </a:pathLst>
            </a:custGeom>
            <a:solidFill>
              <a:srgbClr val="0863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0" name="Group 429"/>
          <p:cNvGrpSpPr>
            <a:grpSpLocks noChangeAspect="1"/>
          </p:cNvGrpSpPr>
          <p:nvPr/>
        </p:nvGrpSpPr>
        <p:grpSpPr>
          <a:xfrm>
            <a:off x="7010375" y="2748072"/>
            <a:ext cx="323316" cy="640080"/>
            <a:chOff x="12917488" y="763588"/>
            <a:chExt cx="2271712" cy="4497388"/>
          </a:xfrm>
        </p:grpSpPr>
        <p:sp>
          <p:nvSpPr>
            <p:cNvPr id="353" name="Freeform 69"/>
            <p:cNvSpPr>
              <a:spLocks noEditPoints="1"/>
            </p:cNvSpPr>
            <p:nvPr/>
          </p:nvSpPr>
          <p:spPr bwMode="auto">
            <a:xfrm>
              <a:off x="12917488" y="763588"/>
              <a:ext cx="2271712" cy="4497388"/>
            </a:xfrm>
            <a:custGeom>
              <a:avLst/>
              <a:gdLst>
                <a:gd name="T0" fmla="*/ 463 w 534"/>
                <a:gd name="T1" fmla="*/ 0 h 1060"/>
                <a:gd name="T2" fmla="*/ 92 w 534"/>
                <a:gd name="T3" fmla="*/ 0 h 1060"/>
                <a:gd name="T4" fmla="*/ 41 w 534"/>
                <a:gd name="T5" fmla="*/ 21 h 1060"/>
                <a:gd name="T6" fmla="*/ 41 w 534"/>
                <a:gd name="T7" fmla="*/ 21 h 1060"/>
                <a:gd name="T8" fmla="*/ 20 w 534"/>
                <a:gd name="T9" fmla="*/ 42 h 1060"/>
                <a:gd name="T10" fmla="*/ 20 w 534"/>
                <a:gd name="T11" fmla="*/ 42 h 1060"/>
                <a:gd name="T12" fmla="*/ 0 w 534"/>
                <a:gd name="T13" fmla="*/ 92 h 1060"/>
                <a:gd name="T14" fmla="*/ 0 w 534"/>
                <a:gd name="T15" fmla="*/ 717 h 1060"/>
                <a:gd name="T16" fmla="*/ 0 w 534"/>
                <a:gd name="T17" fmla="*/ 988 h 1060"/>
                <a:gd name="T18" fmla="*/ 72 w 534"/>
                <a:gd name="T19" fmla="*/ 1060 h 1060"/>
                <a:gd name="T20" fmla="*/ 443 w 534"/>
                <a:gd name="T21" fmla="*/ 1060 h 1060"/>
                <a:gd name="T22" fmla="*/ 492 w 534"/>
                <a:gd name="T23" fmla="*/ 1040 h 1060"/>
                <a:gd name="T24" fmla="*/ 492 w 534"/>
                <a:gd name="T25" fmla="*/ 1040 h 1060"/>
                <a:gd name="T26" fmla="*/ 514 w 534"/>
                <a:gd name="T27" fmla="*/ 1018 h 1060"/>
                <a:gd name="T28" fmla="*/ 514 w 534"/>
                <a:gd name="T29" fmla="*/ 1018 h 1060"/>
                <a:gd name="T30" fmla="*/ 534 w 534"/>
                <a:gd name="T31" fmla="*/ 968 h 1060"/>
                <a:gd name="T32" fmla="*/ 534 w 534"/>
                <a:gd name="T33" fmla="*/ 183 h 1060"/>
                <a:gd name="T34" fmla="*/ 534 w 534"/>
                <a:gd name="T35" fmla="*/ 72 h 1060"/>
                <a:gd name="T36" fmla="*/ 463 w 534"/>
                <a:gd name="T37" fmla="*/ 0 h 1060"/>
                <a:gd name="T38" fmla="*/ 46 w 534"/>
                <a:gd name="T39" fmla="*/ 25 h 1060"/>
                <a:gd name="T40" fmla="*/ 46 w 534"/>
                <a:gd name="T41" fmla="*/ 25 h 1060"/>
                <a:gd name="T42" fmla="*/ 46 w 534"/>
                <a:gd name="T43" fmla="*/ 25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4" h="1060">
                  <a:moveTo>
                    <a:pt x="463" y="0"/>
                  </a:moveTo>
                  <a:cubicBezTo>
                    <a:pt x="92" y="0"/>
                    <a:pt x="92" y="0"/>
                    <a:pt x="92" y="0"/>
                  </a:cubicBezTo>
                  <a:cubicBezTo>
                    <a:pt x="72" y="0"/>
                    <a:pt x="54" y="8"/>
                    <a:pt x="41" y="21"/>
                  </a:cubicBezTo>
                  <a:cubicBezTo>
                    <a:pt x="41" y="21"/>
                    <a:pt x="41" y="21"/>
                    <a:pt x="41" y="21"/>
                  </a:cubicBezTo>
                  <a:cubicBezTo>
                    <a:pt x="20" y="42"/>
                    <a:pt x="20" y="42"/>
                    <a:pt x="20" y="42"/>
                  </a:cubicBezTo>
                  <a:cubicBezTo>
                    <a:pt x="20" y="42"/>
                    <a:pt x="20" y="42"/>
                    <a:pt x="20" y="42"/>
                  </a:cubicBezTo>
                  <a:cubicBezTo>
                    <a:pt x="8" y="55"/>
                    <a:pt x="0" y="73"/>
                    <a:pt x="0" y="92"/>
                  </a:cubicBezTo>
                  <a:cubicBezTo>
                    <a:pt x="0" y="717"/>
                    <a:pt x="0" y="717"/>
                    <a:pt x="0" y="717"/>
                  </a:cubicBezTo>
                  <a:cubicBezTo>
                    <a:pt x="0" y="988"/>
                    <a:pt x="0" y="988"/>
                    <a:pt x="0" y="988"/>
                  </a:cubicBezTo>
                  <a:cubicBezTo>
                    <a:pt x="0" y="1028"/>
                    <a:pt x="32" y="1060"/>
                    <a:pt x="72" y="1060"/>
                  </a:cubicBezTo>
                  <a:cubicBezTo>
                    <a:pt x="443" y="1060"/>
                    <a:pt x="443" y="1060"/>
                    <a:pt x="443" y="1060"/>
                  </a:cubicBezTo>
                  <a:cubicBezTo>
                    <a:pt x="462" y="1060"/>
                    <a:pt x="480" y="1052"/>
                    <a:pt x="492" y="1040"/>
                  </a:cubicBezTo>
                  <a:cubicBezTo>
                    <a:pt x="492" y="1040"/>
                    <a:pt x="492" y="1040"/>
                    <a:pt x="492" y="1040"/>
                  </a:cubicBezTo>
                  <a:cubicBezTo>
                    <a:pt x="514" y="1018"/>
                    <a:pt x="514" y="1018"/>
                    <a:pt x="514" y="1018"/>
                  </a:cubicBezTo>
                  <a:cubicBezTo>
                    <a:pt x="514" y="1018"/>
                    <a:pt x="514" y="1018"/>
                    <a:pt x="514" y="1018"/>
                  </a:cubicBezTo>
                  <a:cubicBezTo>
                    <a:pt x="526" y="1005"/>
                    <a:pt x="534" y="988"/>
                    <a:pt x="534" y="968"/>
                  </a:cubicBezTo>
                  <a:cubicBezTo>
                    <a:pt x="534" y="183"/>
                    <a:pt x="534" y="183"/>
                    <a:pt x="534" y="183"/>
                  </a:cubicBezTo>
                  <a:cubicBezTo>
                    <a:pt x="534" y="72"/>
                    <a:pt x="534" y="72"/>
                    <a:pt x="534" y="72"/>
                  </a:cubicBezTo>
                  <a:cubicBezTo>
                    <a:pt x="534" y="32"/>
                    <a:pt x="502" y="0"/>
                    <a:pt x="463" y="0"/>
                  </a:cubicBezTo>
                  <a:close/>
                  <a:moveTo>
                    <a:pt x="46" y="25"/>
                  </a:moveTo>
                  <a:cubicBezTo>
                    <a:pt x="46" y="25"/>
                    <a:pt x="46" y="25"/>
                    <a:pt x="46" y="25"/>
                  </a:cubicBezTo>
                  <a:cubicBezTo>
                    <a:pt x="46" y="25"/>
                    <a:pt x="46" y="25"/>
                    <a:pt x="46" y="25"/>
                  </a:cubicBez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70"/>
            <p:cNvSpPr>
              <a:spLocks/>
            </p:cNvSpPr>
            <p:nvPr/>
          </p:nvSpPr>
          <p:spPr bwMode="auto">
            <a:xfrm>
              <a:off x="12917488" y="1624013"/>
              <a:ext cx="2185987" cy="3636963"/>
            </a:xfrm>
            <a:custGeom>
              <a:avLst/>
              <a:gdLst>
                <a:gd name="T0" fmla="*/ 482 w 514"/>
                <a:gd name="T1" fmla="*/ 32 h 857"/>
                <a:gd name="T2" fmla="*/ 482 w 514"/>
                <a:gd name="T3" fmla="*/ 740 h 857"/>
                <a:gd name="T4" fmla="*/ 32 w 514"/>
                <a:gd name="T5" fmla="*/ 740 h 857"/>
                <a:gd name="T6" fmla="*/ 32 w 514"/>
                <a:gd name="T7" fmla="*/ 482 h 857"/>
                <a:gd name="T8" fmla="*/ 20 w 514"/>
                <a:gd name="T9" fmla="*/ 494 h 857"/>
                <a:gd name="T10" fmla="*/ 0 w 514"/>
                <a:gd name="T11" fmla="*/ 514 h 857"/>
                <a:gd name="T12" fmla="*/ 0 w 514"/>
                <a:gd name="T13" fmla="*/ 785 h 857"/>
                <a:gd name="T14" fmla="*/ 72 w 514"/>
                <a:gd name="T15" fmla="*/ 857 h 857"/>
                <a:gd name="T16" fmla="*/ 443 w 514"/>
                <a:gd name="T17" fmla="*/ 857 h 857"/>
                <a:gd name="T18" fmla="*/ 502 w 514"/>
                <a:gd name="T19" fmla="*/ 825 h 857"/>
                <a:gd name="T20" fmla="*/ 514 w 514"/>
                <a:gd name="T21" fmla="*/ 785 h 857"/>
                <a:gd name="T22" fmla="*/ 514 w 514"/>
                <a:gd name="T23" fmla="*/ 0 h 857"/>
                <a:gd name="T24" fmla="*/ 482 w 514"/>
                <a:gd name="T25" fmla="*/ 32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4" h="857">
                  <a:moveTo>
                    <a:pt x="482" y="32"/>
                  </a:moveTo>
                  <a:cubicBezTo>
                    <a:pt x="482" y="740"/>
                    <a:pt x="482" y="740"/>
                    <a:pt x="482" y="740"/>
                  </a:cubicBezTo>
                  <a:cubicBezTo>
                    <a:pt x="32" y="740"/>
                    <a:pt x="32" y="740"/>
                    <a:pt x="32" y="740"/>
                  </a:cubicBezTo>
                  <a:cubicBezTo>
                    <a:pt x="32" y="482"/>
                    <a:pt x="32" y="482"/>
                    <a:pt x="32" y="482"/>
                  </a:cubicBezTo>
                  <a:cubicBezTo>
                    <a:pt x="20" y="494"/>
                    <a:pt x="20" y="494"/>
                    <a:pt x="20" y="494"/>
                  </a:cubicBezTo>
                  <a:cubicBezTo>
                    <a:pt x="0" y="514"/>
                    <a:pt x="0" y="514"/>
                    <a:pt x="0" y="514"/>
                  </a:cubicBezTo>
                  <a:cubicBezTo>
                    <a:pt x="0" y="785"/>
                    <a:pt x="0" y="785"/>
                    <a:pt x="0" y="785"/>
                  </a:cubicBezTo>
                  <a:cubicBezTo>
                    <a:pt x="0" y="825"/>
                    <a:pt x="32" y="857"/>
                    <a:pt x="72" y="857"/>
                  </a:cubicBezTo>
                  <a:cubicBezTo>
                    <a:pt x="443" y="857"/>
                    <a:pt x="443" y="857"/>
                    <a:pt x="443" y="857"/>
                  </a:cubicBezTo>
                  <a:cubicBezTo>
                    <a:pt x="468" y="857"/>
                    <a:pt x="490" y="844"/>
                    <a:pt x="502" y="825"/>
                  </a:cubicBezTo>
                  <a:cubicBezTo>
                    <a:pt x="510" y="813"/>
                    <a:pt x="514" y="800"/>
                    <a:pt x="514" y="785"/>
                  </a:cubicBezTo>
                  <a:cubicBezTo>
                    <a:pt x="514" y="0"/>
                    <a:pt x="514" y="0"/>
                    <a:pt x="514" y="0"/>
                  </a:cubicBezTo>
                  <a:lnTo>
                    <a:pt x="482" y="32"/>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71"/>
            <p:cNvSpPr>
              <a:spLocks/>
            </p:cNvSpPr>
            <p:nvPr/>
          </p:nvSpPr>
          <p:spPr bwMode="auto">
            <a:xfrm>
              <a:off x="12917488" y="847726"/>
              <a:ext cx="2185987" cy="2957513"/>
            </a:xfrm>
            <a:custGeom>
              <a:avLst/>
              <a:gdLst>
                <a:gd name="T0" fmla="*/ 443 w 514"/>
                <a:gd name="T1" fmla="*/ 0 h 697"/>
                <a:gd name="T2" fmla="*/ 72 w 514"/>
                <a:gd name="T3" fmla="*/ 0 h 697"/>
                <a:gd name="T4" fmla="*/ 32 w 514"/>
                <a:gd name="T5" fmla="*/ 12 h 697"/>
                <a:gd name="T6" fmla="*/ 0 w 514"/>
                <a:gd name="T7" fmla="*/ 72 h 697"/>
                <a:gd name="T8" fmla="*/ 0 w 514"/>
                <a:gd name="T9" fmla="*/ 697 h 697"/>
                <a:gd name="T10" fmla="*/ 20 w 514"/>
                <a:gd name="T11" fmla="*/ 677 h 697"/>
                <a:gd name="T12" fmla="*/ 32 w 514"/>
                <a:gd name="T13" fmla="*/ 665 h 697"/>
                <a:gd name="T14" fmla="*/ 32 w 514"/>
                <a:gd name="T15" fmla="*/ 121 h 697"/>
                <a:gd name="T16" fmla="*/ 482 w 514"/>
                <a:gd name="T17" fmla="*/ 121 h 697"/>
                <a:gd name="T18" fmla="*/ 482 w 514"/>
                <a:gd name="T19" fmla="*/ 215 h 697"/>
                <a:gd name="T20" fmla="*/ 514 w 514"/>
                <a:gd name="T21" fmla="*/ 183 h 697"/>
                <a:gd name="T22" fmla="*/ 514 w 514"/>
                <a:gd name="T23" fmla="*/ 72 h 697"/>
                <a:gd name="T24" fmla="*/ 443 w 514"/>
                <a:gd name="T25" fmla="*/ 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4" h="697">
                  <a:moveTo>
                    <a:pt x="443" y="0"/>
                  </a:moveTo>
                  <a:cubicBezTo>
                    <a:pt x="72" y="0"/>
                    <a:pt x="72" y="0"/>
                    <a:pt x="72" y="0"/>
                  </a:cubicBezTo>
                  <a:cubicBezTo>
                    <a:pt x="57" y="0"/>
                    <a:pt x="43" y="5"/>
                    <a:pt x="32" y="12"/>
                  </a:cubicBezTo>
                  <a:cubicBezTo>
                    <a:pt x="13" y="25"/>
                    <a:pt x="0" y="47"/>
                    <a:pt x="0" y="72"/>
                  </a:cubicBezTo>
                  <a:cubicBezTo>
                    <a:pt x="0" y="697"/>
                    <a:pt x="0" y="697"/>
                    <a:pt x="0" y="697"/>
                  </a:cubicBezTo>
                  <a:cubicBezTo>
                    <a:pt x="20" y="677"/>
                    <a:pt x="20" y="677"/>
                    <a:pt x="20" y="677"/>
                  </a:cubicBezTo>
                  <a:cubicBezTo>
                    <a:pt x="32" y="665"/>
                    <a:pt x="32" y="665"/>
                    <a:pt x="32" y="665"/>
                  </a:cubicBezTo>
                  <a:cubicBezTo>
                    <a:pt x="32" y="121"/>
                    <a:pt x="32" y="121"/>
                    <a:pt x="32" y="121"/>
                  </a:cubicBezTo>
                  <a:cubicBezTo>
                    <a:pt x="482" y="121"/>
                    <a:pt x="482" y="121"/>
                    <a:pt x="482" y="121"/>
                  </a:cubicBezTo>
                  <a:cubicBezTo>
                    <a:pt x="482" y="215"/>
                    <a:pt x="482" y="215"/>
                    <a:pt x="482" y="215"/>
                  </a:cubicBezTo>
                  <a:cubicBezTo>
                    <a:pt x="514" y="183"/>
                    <a:pt x="514" y="183"/>
                    <a:pt x="514" y="183"/>
                  </a:cubicBezTo>
                  <a:cubicBezTo>
                    <a:pt x="514" y="72"/>
                    <a:pt x="514" y="72"/>
                    <a:pt x="514" y="72"/>
                  </a:cubicBezTo>
                  <a:cubicBezTo>
                    <a:pt x="514" y="32"/>
                    <a:pt x="482" y="0"/>
                    <a:pt x="443" y="0"/>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72"/>
            <p:cNvSpPr>
              <a:spLocks/>
            </p:cNvSpPr>
            <p:nvPr/>
          </p:nvSpPr>
          <p:spPr bwMode="auto">
            <a:xfrm>
              <a:off x="13054013" y="1362076"/>
              <a:ext cx="1914525" cy="2308225"/>
            </a:xfrm>
            <a:custGeom>
              <a:avLst/>
              <a:gdLst>
                <a:gd name="T0" fmla="*/ 0 w 1206"/>
                <a:gd name="T1" fmla="*/ 0 h 1454"/>
                <a:gd name="T2" fmla="*/ 0 w 1206"/>
                <a:gd name="T3" fmla="*/ 1454 h 1454"/>
                <a:gd name="T4" fmla="*/ 32 w 1206"/>
                <a:gd name="T5" fmla="*/ 1421 h 1454"/>
                <a:gd name="T6" fmla="*/ 32 w 1206"/>
                <a:gd name="T7" fmla="*/ 26 h 1454"/>
                <a:gd name="T8" fmla="*/ 1174 w 1206"/>
                <a:gd name="T9" fmla="*/ 26 h 1454"/>
                <a:gd name="T10" fmla="*/ 1174 w 1206"/>
                <a:gd name="T11" fmla="*/ 283 h 1454"/>
                <a:gd name="T12" fmla="*/ 1206 w 1206"/>
                <a:gd name="T13" fmla="*/ 251 h 1454"/>
                <a:gd name="T14" fmla="*/ 1206 w 1206"/>
                <a:gd name="T15" fmla="*/ 0 h 1454"/>
                <a:gd name="T16" fmla="*/ 0 w 1206"/>
                <a:gd name="T17" fmla="*/ 0 h 1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6" h="1454">
                  <a:moveTo>
                    <a:pt x="0" y="0"/>
                  </a:moveTo>
                  <a:lnTo>
                    <a:pt x="0" y="1454"/>
                  </a:lnTo>
                  <a:lnTo>
                    <a:pt x="32" y="1421"/>
                  </a:lnTo>
                  <a:lnTo>
                    <a:pt x="32" y="26"/>
                  </a:lnTo>
                  <a:lnTo>
                    <a:pt x="1174" y="26"/>
                  </a:lnTo>
                  <a:lnTo>
                    <a:pt x="1174" y="283"/>
                  </a:lnTo>
                  <a:lnTo>
                    <a:pt x="1206" y="251"/>
                  </a:lnTo>
                  <a:lnTo>
                    <a:pt x="1206" y="0"/>
                  </a:lnTo>
                  <a:lnTo>
                    <a:pt x="0" y="0"/>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73"/>
            <p:cNvSpPr>
              <a:spLocks/>
            </p:cNvSpPr>
            <p:nvPr/>
          </p:nvSpPr>
          <p:spPr bwMode="auto">
            <a:xfrm>
              <a:off x="13819188" y="1103313"/>
              <a:ext cx="433387" cy="33338"/>
            </a:xfrm>
            <a:custGeom>
              <a:avLst/>
              <a:gdLst>
                <a:gd name="T0" fmla="*/ 98 w 102"/>
                <a:gd name="T1" fmla="*/ 8 h 8"/>
                <a:gd name="T2" fmla="*/ 4 w 102"/>
                <a:gd name="T3" fmla="*/ 8 h 8"/>
                <a:gd name="T4" fmla="*/ 0 w 102"/>
                <a:gd name="T5" fmla="*/ 4 h 8"/>
                <a:gd name="T6" fmla="*/ 0 w 102"/>
                <a:gd name="T7" fmla="*/ 4 h 8"/>
                <a:gd name="T8" fmla="*/ 4 w 102"/>
                <a:gd name="T9" fmla="*/ 0 h 8"/>
                <a:gd name="T10" fmla="*/ 98 w 102"/>
                <a:gd name="T11" fmla="*/ 0 h 8"/>
                <a:gd name="T12" fmla="*/ 102 w 102"/>
                <a:gd name="T13" fmla="*/ 4 h 8"/>
                <a:gd name="T14" fmla="*/ 102 w 102"/>
                <a:gd name="T15" fmla="*/ 4 h 8"/>
                <a:gd name="T16" fmla="*/ 98 w 102"/>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
                  <a:moveTo>
                    <a:pt x="98" y="8"/>
                  </a:moveTo>
                  <a:cubicBezTo>
                    <a:pt x="4" y="8"/>
                    <a:pt x="4" y="8"/>
                    <a:pt x="4" y="8"/>
                  </a:cubicBezTo>
                  <a:cubicBezTo>
                    <a:pt x="2" y="8"/>
                    <a:pt x="0" y="6"/>
                    <a:pt x="0" y="4"/>
                  </a:cubicBezTo>
                  <a:cubicBezTo>
                    <a:pt x="0" y="4"/>
                    <a:pt x="0" y="4"/>
                    <a:pt x="0" y="4"/>
                  </a:cubicBezTo>
                  <a:cubicBezTo>
                    <a:pt x="0" y="1"/>
                    <a:pt x="2" y="0"/>
                    <a:pt x="4" y="0"/>
                  </a:cubicBezTo>
                  <a:cubicBezTo>
                    <a:pt x="98" y="0"/>
                    <a:pt x="98" y="0"/>
                    <a:pt x="98" y="0"/>
                  </a:cubicBezTo>
                  <a:cubicBezTo>
                    <a:pt x="100" y="0"/>
                    <a:pt x="102" y="1"/>
                    <a:pt x="102" y="4"/>
                  </a:cubicBezTo>
                  <a:cubicBezTo>
                    <a:pt x="102" y="4"/>
                    <a:pt x="102" y="4"/>
                    <a:pt x="102" y="4"/>
                  </a:cubicBezTo>
                  <a:cubicBezTo>
                    <a:pt x="102" y="6"/>
                    <a:pt x="100" y="8"/>
                    <a:pt x="98" y="8"/>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Oval 74"/>
            <p:cNvSpPr>
              <a:spLocks noChangeArrowheads="1"/>
            </p:cNvSpPr>
            <p:nvPr/>
          </p:nvSpPr>
          <p:spPr bwMode="auto">
            <a:xfrm>
              <a:off x="13866813" y="4852988"/>
              <a:ext cx="293687" cy="293688"/>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75"/>
            <p:cNvSpPr>
              <a:spLocks/>
            </p:cNvSpPr>
            <p:nvPr/>
          </p:nvSpPr>
          <p:spPr bwMode="auto">
            <a:xfrm>
              <a:off x="13104813" y="1403351"/>
              <a:ext cx="1812925" cy="3317875"/>
            </a:xfrm>
            <a:custGeom>
              <a:avLst/>
              <a:gdLst>
                <a:gd name="T0" fmla="*/ 0 w 1142"/>
                <a:gd name="T1" fmla="*/ 0 h 2090"/>
                <a:gd name="T2" fmla="*/ 0 w 1142"/>
                <a:gd name="T3" fmla="*/ 1395 h 2090"/>
                <a:gd name="T4" fmla="*/ 0 w 1142"/>
                <a:gd name="T5" fmla="*/ 2090 h 2090"/>
                <a:gd name="T6" fmla="*/ 1142 w 1142"/>
                <a:gd name="T7" fmla="*/ 2090 h 2090"/>
                <a:gd name="T8" fmla="*/ 1142 w 1142"/>
                <a:gd name="T9" fmla="*/ 257 h 2090"/>
                <a:gd name="T10" fmla="*/ 1142 w 1142"/>
                <a:gd name="T11" fmla="*/ 0 h 2090"/>
                <a:gd name="T12" fmla="*/ 0 w 1142"/>
                <a:gd name="T13" fmla="*/ 0 h 2090"/>
              </a:gdLst>
              <a:ahLst/>
              <a:cxnLst>
                <a:cxn ang="0">
                  <a:pos x="T0" y="T1"/>
                </a:cxn>
                <a:cxn ang="0">
                  <a:pos x="T2" y="T3"/>
                </a:cxn>
                <a:cxn ang="0">
                  <a:pos x="T4" y="T5"/>
                </a:cxn>
                <a:cxn ang="0">
                  <a:pos x="T6" y="T7"/>
                </a:cxn>
                <a:cxn ang="0">
                  <a:pos x="T8" y="T9"/>
                </a:cxn>
                <a:cxn ang="0">
                  <a:pos x="T10" y="T11"/>
                </a:cxn>
                <a:cxn ang="0">
                  <a:pos x="T12" y="T13"/>
                </a:cxn>
              </a:cxnLst>
              <a:rect l="0" t="0" r="r" b="b"/>
              <a:pathLst>
                <a:path w="1142" h="2090">
                  <a:moveTo>
                    <a:pt x="0" y="0"/>
                  </a:moveTo>
                  <a:lnTo>
                    <a:pt x="0" y="1395"/>
                  </a:lnTo>
                  <a:lnTo>
                    <a:pt x="0" y="2090"/>
                  </a:lnTo>
                  <a:lnTo>
                    <a:pt x="1142" y="2090"/>
                  </a:lnTo>
                  <a:lnTo>
                    <a:pt x="1142" y="257"/>
                  </a:lnTo>
                  <a:lnTo>
                    <a:pt x="1142" y="0"/>
                  </a:lnTo>
                  <a:lnTo>
                    <a:pt x="0" y="0"/>
                  </a:lnTo>
                  <a:close/>
                </a:path>
              </a:pathLst>
            </a:custGeom>
            <a:solidFill>
              <a:srgbClr val="0975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76"/>
            <p:cNvSpPr>
              <a:spLocks/>
            </p:cNvSpPr>
            <p:nvPr/>
          </p:nvSpPr>
          <p:spPr bwMode="auto">
            <a:xfrm>
              <a:off x="13104813" y="1811338"/>
              <a:ext cx="1812925" cy="2909888"/>
            </a:xfrm>
            <a:custGeom>
              <a:avLst/>
              <a:gdLst>
                <a:gd name="T0" fmla="*/ 1142 w 1142"/>
                <a:gd name="T1" fmla="*/ 1833 h 1833"/>
                <a:gd name="T2" fmla="*/ 1142 w 1142"/>
                <a:gd name="T3" fmla="*/ 0 h 1833"/>
                <a:gd name="T4" fmla="*/ 0 w 1142"/>
                <a:gd name="T5" fmla="*/ 1138 h 1833"/>
                <a:gd name="T6" fmla="*/ 0 w 1142"/>
                <a:gd name="T7" fmla="*/ 1833 h 1833"/>
                <a:gd name="T8" fmla="*/ 1142 w 1142"/>
                <a:gd name="T9" fmla="*/ 1833 h 1833"/>
              </a:gdLst>
              <a:ahLst/>
              <a:cxnLst>
                <a:cxn ang="0">
                  <a:pos x="T0" y="T1"/>
                </a:cxn>
                <a:cxn ang="0">
                  <a:pos x="T2" y="T3"/>
                </a:cxn>
                <a:cxn ang="0">
                  <a:pos x="T4" y="T5"/>
                </a:cxn>
                <a:cxn ang="0">
                  <a:pos x="T6" y="T7"/>
                </a:cxn>
                <a:cxn ang="0">
                  <a:pos x="T8" y="T9"/>
                </a:cxn>
              </a:cxnLst>
              <a:rect l="0" t="0" r="r" b="b"/>
              <a:pathLst>
                <a:path w="1142" h="1833">
                  <a:moveTo>
                    <a:pt x="1142" y="1833"/>
                  </a:moveTo>
                  <a:lnTo>
                    <a:pt x="1142" y="0"/>
                  </a:lnTo>
                  <a:lnTo>
                    <a:pt x="0" y="1138"/>
                  </a:lnTo>
                  <a:lnTo>
                    <a:pt x="0" y="1833"/>
                  </a:lnTo>
                  <a:lnTo>
                    <a:pt x="1142" y="1833"/>
                  </a:lnTo>
                  <a:close/>
                </a:path>
              </a:pathLst>
            </a:custGeom>
            <a:solidFill>
              <a:srgbClr val="0863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Rectangle 77"/>
            <p:cNvSpPr>
              <a:spLocks noChangeArrowheads="1"/>
            </p:cNvSpPr>
            <p:nvPr/>
          </p:nvSpPr>
          <p:spPr bwMode="auto">
            <a:xfrm>
              <a:off x="13373100" y="2516188"/>
              <a:ext cx="1327150" cy="2492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Rectangle 78"/>
            <p:cNvSpPr>
              <a:spLocks noChangeArrowheads="1"/>
            </p:cNvSpPr>
            <p:nvPr/>
          </p:nvSpPr>
          <p:spPr bwMode="auto">
            <a:xfrm>
              <a:off x="13373100" y="2884488"/>
              <a:ext cx="1327150" cy="255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Oval 79"/>
            <p:cNvSpPr>
              <a:spLocks noChangeArrowheads="1"/>
            </p:cNvSpPr>
            <p:nvPr/>
          </p:nvSpPr>
          <p:spPr bwMode="auto">
            <a:xfrm>
              <a:off x="13449300" y="2600326"/>
              <a:ext cx="80962" cy="80963"/>
            </a:xfrm>
            <a:prstGeom prst="ellipse">
              <a:avLst/>
            </a:pr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Oval 80"/>
            <p:cNvSpPr>
              <a:spLocks noChangeArrowheads="1"/>
            </p:cNvSpPr>
            <p:nvPr/>
          </p:nvSpPr>
          <p:spPr bwMode="auto">
            <a:xfrm>
              <a:off x="13598525" y="2600326"/>
              <a:ext cx="80962" cy="80963"/>
            </a:xfrm>
            <a:prstGeom prst="ellipse">
              <a:avLst/>
            </a:pr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Oval 81"/>
            <p:cNvSpPr>
              <a:spLocks noChangeArrowheads="1"/>
            </p:cNvSpPr>
            <p:nvPr/>
          </p:nvSpPr>
          <p:spPr bwMode="auto">
            <a:xfrm>
              <a:off x="13747750" y="2600326"/>
              <a:ext cx="79375" cy="80963"/>
            </a:xfrm>
            <a:prstGeom prst="ellipse">
              <a:avLst/>
            </a:pr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Oval 82"/>
            <p:cNvSpPr>
              <a:spLocks noChangeArrowheads="1"/>
            </p:cNvSpPr>
            <p:nvPr/>
          </p:nvSpPr>
          <p:spPr bwMode="auto">
            <a:xfrm>
              <a:off x="13895388" y="2600326"/>
              <a:ext cx="80962" cy="80963"/>
            </a:xfrm>
            <a:prstGeom prst="ellipse">
              <a:avLst/>
            </a:pr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Oval 83"/>
            <p:cNvSpPr>
              <a:spLocks noChangeArrowheads="1"/>
            </p:cNvSpPr>
            <p:nvPr/>
          </p:nvSpPr>
          <p:spPr bwMode="auto">
            <a:xfrm>
              <a:off x="13449300" y="2973388"/>
              <a:ext cx="80962" cy="80963"/>
            </a:xfrm>
            <a:prstGeom prst="ellipse">
              <a:avLst/>
            </a:pr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Oval 84"/>
            <p:cNvSpPr>
              <a:spLocks noChangeArrowheads="1"/>
            </p:cNvSpPr>
            <p:nvPr/>
          </p:nvSpPr>
          <p:spPr bwMode="auto">
            <a:xfrm>
              <a:off x="13598525" y="2973388"/>
              <a:ext cx="80962" cy="80963"/>
            </a:xfrm>
            <a:prstGeom prst="ellipse">
              <a:avLst/>
            </a:pr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Oval 85"/>
            <p:cNvSpPr>
              <a:spLocks noChangeArrowheads="1"/>
            </p:cNvSpPr>
            <p:nvPr/>
          </p:nvSpPr>
          <p:spPr bwMode="auto">
            <a:xfrm>
              <a:off x="13747750" y="2973388"/>
              <a:ext cx="79375" cy="80963"/>
            </a:xfrm>
            <a:prstGeom prst="ellipse">
              <a:avLst/>
            </a:pr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98" name="TextBox 597"/>
          <p:cNvSpPr txBox="1"/>
          <p:nvPr/>
        </p:nvSpPr>
        <p:spPr>
          <a:xfrm>
            <a:off x="2018633" y="5858869"/>
            <a:ext cx="2029968" cy="230832"/>
          </a:xfrm>
          <a:prstGeom prst="rect">
            <a:avLst/>
          </a:prstGeom>
          <a:noFill/>
        </p:spPr>
        <p:txBody>
          <a:bodyPr wrap="none" lIns="91440" tIns="45720" rIns="45720" bIns="45720" rtlCol="0">
            <a:noAutofit/>
          </a:bodyPr>
          <a:lstStyle/>
          <a:p>
            <a:pPr algn="ctr">
              <a:lnSpc>
                <a:spcPct val="90000"/>
              </a:lnSpc>
            </a:pPr>
            <a:r>
              <a:rPr lang="en-US" sz="1000" dirty="0"/>
              <a:t>NSX + AIRWATCH – Option 2</a:t>
            </a:r>
          </a:p>
        </p:txBody>
      </p:sp>
      <p:sp>
        <p:nvSpPr>
          <p:cNvPr id="599" name="TextBox 598"/>
          <p:cNvSpPr txBox="1"/>
          <p:nvPr/>
        </p:nvSpPr>
        <p:spPr>
          <a:xfrm>
            <a:off x="-13831" y="5858869"/>
            <a:ext cx="2029968" cy="230832"/>
          </a:xfrm>
          <a:prstGeom prst="rect">
            <a:avLst/>
          </a:prstGeom>
          <a:noFill/>
        </p:spPr>
        <p:txBody>
          <a:bodyPr wrap="none" lIns="91440" tIns="45720" rIns="45720" bIns="45720" rtlCol="0">
            <a:noAutofit/>
          </a:bodyPr>
          <a:lstStyle/>
          <a:p>
            <a:pPr algn="ctr">
              <a:lnSpc>
                <a:spcPct val="90000"/>
              </a:lnSpc>
            </a:pPr>
            <a:r>
              <a:rPr lang="en-US" sz="1000" dirty="0"/>
              <a:t>NSX + AIRWATCH – Option 1</a:t>
            </a:r>
          </a:p>
        </p:txBody>
      </p:sp>
      <p:grpSp>
        <p:nvGrpSpPr>
          <p:cNvPr id="437" name="Group 436"/>
          <p:cNvGrpSpPr/>
          <p:nvPr/>
        </p:nvGrpSpPr>
        <p:grpSpPr>
          <a:xfrm>
            <a:off x="858960" y="4611084"/>
            <a:ext cx="593413" cy="988051"/>
            <a:chOff x="1361542" y="4611084"/>
            <a:chExt cx="593413" cy="988051"/>
          </a:xfrm>
        </p:grpSpPr>
        <p:grpSp>
          <p:nvGrpSpPr>
            <p:cNvPr id="436" name="Group 435"/>
            <p:cNvGrpSpPr/>
            <p:nvPr/>
          </p:nvGrpSpPr>
          <p:grpSpPr>
            <a:xfrm>
              <a:off x="1361542" y="4611084"/>
              <a:ext cx="593413" cy="988051"/>
              <a:chOff x="1361542" y="4611084"/>
              <a:chExt cx="593413" cy="988051"/>
            </a:xfrm>
          </p:grpSpPr>
          <p:grpSp>
            <p:nvGrpSpPr>
              <p:cNvPr id="679" name="Group 678"/>
              <p:cNvGrpSpPr/>
              <p:nvPr/>
            </p:nvGrpSpPr>
            <p:grpSpPr>
              <a:xfrm>
                <a:off x="1361542" y="4778953"/>
                <a:ext cx="414289" cy="820182"/>
                <a:chOff x="12650788" y="384175"/>
                <a:chExt cx="2271713" cy="4497388"/>
              </a:xfrm>
            </p:grpSpPr>
            <p:sp>
              <p:nvSpPr>
                <p:cNvPr id="680" name="Freeform 27"/>
                <p:cNvSpPr>
                  <a:spLocks noEditPoints="1"/>
                </p:cNvSpPr>
                <p:nvPr/>
              </p:nvSpPr>
              <p:spPr bwMode="auto">
                <a:xfrm>
                  <a:off x="12650788" y="384175"/>
                  <a:ext cx="2271713" cy="4497388"/>
                </a:xfrm>
                <a:custGeom>
                  <a:avLst/>
                  <a:gdLst>
                    <a:gd name="T0" fmla="*/ 463 w 534"/>
                    <a:gd name="T1" fmla="*/ 0 h 1060"/>
                    <a:gd name="T2" fmla="*/ 91 w 534"/>
                    <a:gd name="T3" fmla="*/ 0 h 1060"/>
                    <a:gd name="T4" fmla="*/ 41 w 534"/>
                    <a:gd name="T5" fmla="*/ 21 h 1060"/>
                    <a:gd name="T6" fmla="*/ 41 w 534"/>
                    <a:gd name="T7" fmla="*/ 21 h 1060"/>
                    <a:gd name="T8" fmla="*/ 20 w 534"/>
                    <a:gd name="T9" fmla="*/ 42 h 1060"/>
                    <a:gd name="T10" fmla="*/ 20 w 534"/>
                    <a:gd name="T11" fmla="*/ 42 h 1060"/>
                    <a:gd name="T12" fmla="*/ 0 w 534"/>
                    <a:gd name="T13" fmla="*/ 92 h 1060"/>
                    <a:gd name="T14" fmla="*/ 0 w 534"/>
                    <a:gd name="T15" fmla="*/ 717 h 1060"/>
                    <a:gd name="T16" fmla="*/ 0 w 534"/>
                    <a:gd name="T17" fmla="*/ 988 h 1060"/>
                    <a:gd name="T18" fmla="*/ 71 w 534"/>
                    <a:gd name="T19" fmla="*/ 1060 h 1060"/>
                    <a:gd name="T20" fmla="*/ 443 w 534"/>
                    <a:gd name="T21" fmla="*/ 1060 h 1060"/>
                    <a:gd name="T22" fmla="*/ 492 w 534"/>
                    <a:gd name="T23" fmla="*/ 1040 h 1060"/>
                    <a:gd name="T24" fmla="*/ 492 w 534"/>
                    <a:gd name="T25" fmla="*/ 1040 h 1060"/>
                    <a:gd name="T26" fmla="*/ 514 w 534"/>
                    <a:gd name="T27" fmla="*/ 1018 h 1060"/>
                    <a:gd name="T28" fmla="*/ 514 w 534"/>
                    <a:gd name="T29" fmla="*/ 1018 h 1060"/>
                    <a:gd name="T30" fmla="*/ 534 w 534"/>
                    <a:gd name="T31" fmla="*/ 968 h 1060"/>
                    <a:gd name="T32" fmla="*/ 534 w 534"/>
                    <a:gd name="T33" fmla="*/ 183 h 1060"/>
                    <a:gd name="T34" fmla="*/ 534 w 534"/>
                    <a:gd name="T35" fmla="*/ 72 h 1060"/>
                    <a:gd name="T36" fmla="*/ 463 w 534"/>
                    <a:gd name="T37" fmla="*/ 0 h 1060"/>
                    <a:gd name="T38" fmla="*/ 46 w 534"/>
                    <a:gd name="T39" fmla="*/ 25 h 1060"/>
                    <a:gd name="T40" fmla="*/ 46 w 534"/>
                    <a:gd name="T41" fmla="*/ 25 h 1060"/>
                    <a:gd name="T42" fmla="*/ 46 w 534"/>
                    <a:gd name="T43" fmla="*/ 25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4" h="1060">
                      <a:moveTo>
                        <a:pt x="463" y="0"/>
                      </a:moveTo>
                      <a:cubicBezTo>
                        <a:pt x="91" y="0"/>
                        <a:pt x="91" y="0"/>
                        <a:pt x="91" y="0"/>
                      </a:cubicBezTo>
                      <a:cubicBezTo>
                        <a:pt x="72" y="0"/>
                        <a:pt x="54" y="8"/>
                        <a:pt x="41" y="21"/>
                      </a:cubicBezTo>
                      <a:cubicBezTo>
                        <a:pt x="41" y="21"/>
                        <a:pt x="41" y="21"/>
                        <a:pt x="41" y="21"/>
                      </a:cubicBezTo>
                      <a:cubicBezTo>
                        <a:pt x="20" y="42"/>
                        <a:pt x="20" y="42"/>
                        <a:pt x="20" y="42"/>
                      </a:cubicBezTo>
                      <a:cubicBezTo>
                        <a:pt x="20" y="42"/>
                        <a:pt x="20" y="42"/>
                        <a:pt x="20" y="42"/>
                      </a:cubicBezTo>
                      <a:cubicBezTo>
                        <a:pt x="8" y="55"/>
                        <a:pt x="0" y="73"/>
                        <a:pt x="0" y="92"/>
                      </a:cubicBezTo>
                      <a:cubicBezTo>
                        <a:pt x="0" y="717"/>
                        <a:pt x="0" y="717"/>
                        <a:pt x="0" y="717"/>
                      </a:cubicBezTo>
                      <a:cubicBezTo>
                        <a:pt x="0" y="988"/>
                        <a:pt x="0" y="988"/>
                        <a:pt x="0" y="988"/>
                      </a:cubicBezTo>
                      <a:cubicBezTo>
                        <a:pt x="0" y="1028"/>
                        <a:pt x="32" y="1060"/>
                        <a:pt x="71" y="1060"/>
                      </a:cubicBezTo>
                      <a:cubicBezTo>
                        <a:pt x="443" y="1060"/>
                        <a:pt x="443" y="1060"/>
                        <a:pt x="443" y="1060"/>
                      </a:cubicBezTo>
                      <a:cubicBezTo>
                        <a:pt x="462" y="1060"/>
                        <a:pt x="479" y="1052"/>
                        <a:pt x="492" y="1040"/>
                      </a:cubicBezTo>
                      <a:cubicBezTo>
                        <a:pt x="492" y="1040"/>
                        <a:pt x="492" y="1040"/>
                        <a:pt x="492" y="1040"/>
                      </a:cubicBezTo>
                      <a:cubicBezTo>
                        <a:pt x="514" y="1018"/>
                        <a:pt x="514" y="1018"/>
                        <a:pt x="514" y="1018"/>
                      </a:cubicBezTo>
                      <a:cubicBezTo>
                        <a:pt x="514" y="1018"/>
                        <a:pt x="514" y="1018"/>
                        <a:pt x="514" y="1018"/>
                      </a:cubicBezTo>
                      <a:cubicBezTo>
                        <a:pt x="526" y="1005"/>
                        <a:pt x="534" y="988"/>
                        <a:pt x="534" y="968"/>
                      </a:cubicBezTo>
                      <a:cubicBezTo>
                        <a:pt x="534" y="183"/>
                        <a:pt x="534" y="183"/>
                        <a:pt x="534" y="183"/>
                      </a:cubicBezTo>
                      <a:cubicBezTo>
                        <a:pt x="534" y="72"/>
                        <a:pt x="534" y="72"/>
                        <a:pt x="534" y="72"/>
                      </a:cubicBezTo>
                      <a:cubicBezTo>
                        <a:pt x="534" y="32"/>
                        <a:pt x="502" y="0"/>
                        <a:pt x="463" y="0"/>
                      </a:cubicBezTo>
                      <a:close/>
                      <a:moveTo>
                        <a:pt x="46" y="25"/>
                      </a:moveTo>
                      <a:cubicBezTo>
                        <a:pt x="46" y="25"/>
                        <a:pt x="46" y="25"/>
                        <a:pt x="46" y="25"/>
                      </a:cubicBezTo>
                      <a:cubicBezTo>
                        <a:pt x="46" y="25"/>
                        <a:pt x="46" y="25"/>
                        <a:pt x="46" y="25"/>
                      </a:cubicBez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Freeform 28"/>
                <p:cNvSpPr>
                  <a:spLocks/>
                </p:cNvSpPr>
                <p:nvPr/>
              </p:nvSpPr>
              <p:spPr bwMode="auto">
                <a:xfrm>
                  <a:off x="12650788" y="1244600"/>
                  <a:ext cx="2185988" cy="3636963"/>
                </a:xfrm>
                <a:custGeom>
                  <a:avLst/>
                  <a:gdLst>
                    <a:gd name="T0" fmla="*/ 482 w 514"/>
                    <a:gd name="T1" fmla="*/ 32 h 857"/>
                    <a:gd name="T2" fmla="*/ 482 w 514"/>
                    <a:gd name="T3" fmla="*/ 740 h 857"/>
                    <a:gd name="T4" fmla="*/ 32 w 514"/>
                    <a:gd name="T5" fmla="*/ 740 h 857"/>
                    <a:gd name="T6" fmla="*/ 32 w 514"/>
                    <a:gd name="T7" fmla="*/ 482 h 857"/>
                    <a:gd name="T8" fmla="*/ 20 w 514"/>
                    <a:gd name="T9" fmla="*/ 494 h 857"/>
                    <a:gd name="T10" fmla="*/ 0 w 514"/>
                    <a:gd name="T11" fmla="*/ 514 h 857"/>
                    <a:gd name="T12" fmla="*/ 0 w 514"/>
                    <a:gd name="T13" fmla="*/ 785 h 857"/>
                    <a:gd name="T14" fmla="*/ 71 w 514"/>
                    <a:gd name="T15" fmla="*/ 857 h 857"/>
                    <a:gd name="T16" fmla="*/ 443 w 514"/>
                    <a:gd name="T17" fmla="*/ 857 h 857"/>
                    <a:gd name="T18" fmla="*/ 502 w 514"/>
                    <a:gd name="T19" fmla="*/ 825 h 857"/>
                    <a:gd name="T20" fmla="*/ 514 w 514"/>
                    <a:gd name="T21" fmla="*/ 785 h 857"/>
                    <a:gd name="T22" fmla="*/ 514 w 514"/>
                    <a:gd name="T23" fmla="*/ 0 h 857"/>
                    <a:gd name="T24" fmla="*/ 482 w 514"/>
                    <a:gd name="T25" fmla="*/ 32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4" h="857">
                      <a:moveTo>
                        <a:pt x="482" y="32"/>
                      </a:moveTo>
                      <a:cubicBezTo>
                        <a:pt x="482" y="740"/>
                        <a:pt x="482" y="740"/>
                        <a:pt x="482" y="740"/>
                      </a:cubicBezTo>
                      <a:cubicBezTo>
                        <a:pt x="32" y="740"/>
                        <a:pt x="32" y="740"/>
                        <a:pt x="32" y="740"/>
                      </a:cubicBezTo>
                      <a:cubicBezTo>
                        <a:pt x="32" y="482"/>
                        <a:pt x="32" y="482"/>
                        <a:pt x="32" y="482"/>
                      </a:cubicBezTo>
                      <a:cubicBezTo>
                        <a:pt x="20" y="494"/>
                        <a:pt x="20" y="494"/>
                        <a:pt x="20" y="494"/>
                      </a:cubicBezTo>
                      <a:cubicBezTo>
                        <a:pt x="0" y="514"/>
                        <a:pt x="0" y="514"/>
                        <a:pt x="0" y="514"/>
                      </a:cubicBezTo>
                      <a:cubicBezTo>
                        <a:pt x="0" y="785"/>
                        <a:pt x="0" y="785"/>
                        <a:pt x="0" y="785"/>
                      </a:cubicBezTo>
                      <a:cubicBezTo>
                        <a:pt x="0" y="825"/>
                        <a:pt x="32" y="857"/>
                        <a:pt x="71" y="857"/>
                      </a:cubicBezTo>
                      <a:cubicBezTo>
                        <a:pt x="443" y="857"/>
                        <a:pt x="443" y="857"/>
                        <a:pt x="443" y="857"/>
                      </a:cubicBezTo>
                      <a:cubicBezTo>
                        <a:pt x="468" y="857"/>
                        <a:pt x="490" y="844"/>
                        <a:pt x="502" y="825"/>
                      </a:cubicBezTo>
                      <a:cubicBezTo>
                        <a:pt x="510" y="813"/>
                        <a:pt x="514" y="800"/>
                        <a:pt x="514" y="785"/>
                      </a:cubicBezTo>
                      <a:cubicBezTo>
                        <a:pt x="514" y="0"/>
                        <a:pt x="514" y="0"/>
                        <a:pt x="514" y="0"/>
                      </a:cubicBezTo>
                      <a:lnTo>
                        <a:pt x="482" y="32"/>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Freeform 29"/>
                <p:cNvSpPr>
                  <a:spLocks/>
                </p:cNvSpPr>
                <p:nvPr/>
              </p:nvSpPr>
              <p:spPr bwMode="auto">
                <a:xfrm>
                  <a:off x="12650788" y="468313"/>
                  <a:ext cx="2185988" cy="2957513"/>
                </a:xfrm>
                <a:custGeom>
                  <a:avLst/>
                  <a:gdLst>
                    <a:gd name="T0" fmla="*/ 443 w 514"/>
                    <a:gd name="T1" fmla="*/ 0 h 697"/>
                    <a:gd name="T2" fmla="*/ 71 w 514"/>
                    <a:gd name="T3" fmla="*/ 0 h 697"/>
                    <a:gd name="T4" fmla="*/ 32 w 514"/>
                    <a:gd name="T5" fmla="*/ 12 h 697"/>
                    <a:gd name="T6" fmla="*/ 0 w 514"/>
                    <a:gd name="T7" fmla="*/ 72 h 697"/>
                    <a:gd name="T8" fmla="*/ 0 w 514"/>
                    <a:gd name="T9" fmla="*/ 697 h 697"/>
                    <a:gd name="T10" fmla="*/ 20 w 514"/>
                    <a:gd name="T11" fmla="*/ 677 h 697"/>
                    <a:gd name="T12" fmla="*/ 32 w 514"/>
                    <a:gd name="T13" fmla="*/ 665 h 697"/>
                    <a:gd name="T14" fmla="*/ 32 w 514"/>
                    <a:gd name="T15" fmla="*/ 121 h 697"/>
                    <a:gd name="T16" fmla="*/ 482 w 514"/>
                    <a:gd name="T17" fmla="*/ 121 h 697"/>
                    <a:gd name="T18" fmla="*/ 482 w 514"/>
                    <a:gd name="T19" fmla="*/ 215 h 697"/>
                    <a:gd name="T20" fmla="*/ 514 w 514"/>
                    <a:gd name="T21" fmla="*/ 183 h 697"/>
                    <a:gd name="T22" fmla="*/ 514 w 514"/>
                    <a:gd name="T23" fmla="*/ 72 h 697"/>
                    <a:gd name="T24" fmla="*/ 443 w 514"/>
                    <a:gd name="T25" fmla="*/ 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4" h="697">
                      <a:moveTo>
                        <a:pt x="443" y="0"/>
                      </a:moveTo>
                      <a:cubicBezTo>
                        <a:pt x="71" y="0"/>
                        <a:pt x="71" y="0"/>
                        <a:pt x="71" y="0"/>
                      </a:cubicBezTo>
                      <a:cubicBezTo>
                        <a:pt x="57" y="0"/>
                        <a:pt x="43" y="5"/>
                        <a:pt x="32" y="12"/>
                      </a:cubicBezTo>
                      <a:cubicBezTo>
                        <a:pt x="13" y="25"/>
                        <a:pt x="0" y="47"/>
                        <a:pt x="0" y="72"/>
                      </a:cubicBezTo>
                      <a:cubicBezTo>
                        <a:pt x="0" y="697"/>
                        <a:pt x="0" y="697"/>
                        <a:pt x="0" y="697"/>
                      </a:cubicBezTo>
                      <a:cubicBezTo>
                        <a:pt x="20" y="677"/>
                        <a:pt x="20" y="677"/>
                        <a:pt x="20" y="677"/>
                      </a:cubicBezTo>
                      <a:cubicBezTo>
                        <a:pt x="32" y="665"/>
                        <a:pt x="32" y="665"/>
                        <a:pt x="32" y="665"/>
                      </a:cubicBezTo>
                      <a:cubicBezTo>
                        <a:pt x="32" y="121"/>
                        <a:pt x="32" y="121"/>
                        <a:pt x="32" y="121"/>
                      </a:cubicBezTo>
                      <a:cubicBezTo>
                        <a:pt x="482" y="121"/>
                        <a:pt x="482" y="121"/>
                        <a:pt x="482" y="121"/>
                      </a:cubicBezTo>
                      <a:cubicBezTo>
                        <a:pt x="482" y="215"/>
                        <a:pt x="482" y="215"/>
                        <a:pt x="482" y="215"/>
                      </a:cubicBezTo>
                      <a:cubicBezTo>
                        <a:pt x="514" y="183"/>
                        <a:pt x="514" y="183"/>
                        <a:pt x="514" y="183"/>
                      </a:cubicBezTo>
                      <a:cubicBezTo>
                        <a:pt x="514" y="72"/>
                        <a:pt x="514" y="72"/>
                        <a:pt x="514" y="72"/>
                      </a:cubicBezTo>
                      <a:cubicBezTo>
                        <a:pt x="514" y="32"/>
                        <a:pt x="482" y="0"/>
                        <a:pt x="443" y="0"/>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Freeform 30"/>
                <p:cNvSpPr>
                  <a:spLocks/>
                </p:cNvSpPr>
                <p:nvPr/>
              </p:nvSpPr>
              <p:spPr bwMode="auto">
                <a:xfrm>
                  <a:off x="12787313" y="982663"/>
                  <a:ext cx="1912938" cy="2308225"/>
                </a:xfrm>
                <a:custGeom>
                  <a:avLst/>
                  <a:gdLst>
                    <a:gd name="T0" fmla="*/ 0 w 1205"/>
                    <a:gd name="T1" fmla="*/ 0 h 1454"/>
                    <a:gd name="T2" fmla="*/ 0 w 1205"/>
                    <a:gd name="T3" fmla="*/ 1454 h 1454"/>
                    <a:gd name="T4" fmla="*/ 32 w 1205"/>
                    <a:gd name="T5" fmla="*/ 1421 h 1454"/>
                    <a:gd name="T6" fmla="*/ 32 w 1205"/>
                    <a:gd name="T7" fmla="*/ 26 h 1454"/>
                    <a:gd name="T8" fmla="*/ 1173 w 1205"/>
                    <a:gd name="T9" fmla="*/ 26 h 1454"/>
                    <a:gd name="T10" fmla="*/ 1173 w 1205"/>
                    <a:gd name="T11" fmla="*/ 283 h 1454"/>
                    <a:gd name="T12" fmla="*/ 1205 w 1205"/>
                    <a:gd name="T13" fmla="*/ 251 h 1454"/>
                    <a:gd name="T14" fmla="*/ 1205 w 1205"/>
                    <a:gd name="T15" fmla="*/ 0 h 1454"/>
                    <a:gd name="T16" fmla="*/ 0 w 1205"/>
                    <a:gd name="T17" fmla="*/ 0 h 1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5" h="1454">
                      <a:moveTo>
                        <a:pt x="0" y="0"/>
                      </a:moveTo>
                      <a:lnTo>
                        <a:pt x="0" y="1454"/>
                      </a:lnTo>
                      <a:lnTo>
                        <a:pt x="32" y="1421"/>
                      </a:lnTo>
                      <a:lnTo>
                        <a:pt x="32" y="26"/>
                      </a:lnTo>
                      <a:lnTo>
                        <a:pt x="1173" y="26"/>
                      </a:lnTo>
                      <a:lnTo>
                        <a:pt x="1173" y="283"/>
                      </a:lnTo>
                      <a:lnTo>
                        <a:pt x="1205" y="251"/>
                      </a:lnTo>
                      <a:lnTo>
                        <a:pt x="1205" y="0"/>
                      </a:lnTo>
                      <a:lnTo>
                        <a:pt x="0" y="0"/>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31"/>
                <p:cNvSpPr>
                  <a:spLocks/>
                </p:cNvSpPr>
                <p:nvPr/>
              </p:nvSpPr>
              <p:spPr bwMode="auto">
                <a:xfrm>
                  <a:off x="13552488" y="723900"/>
                  <a:ext cx="433388" cy="33338"/>
                </a:xfrm>
                <a:custGeom>
                  <a:avLst/>
                  <a:gdLst>
                    <a:gd name="T0" fmla="*/ 98 w 102"/>
                    <a:gd name="T1" fmla="*/ 8 h 8"/>
                    <a:gd name="T2" fmla="*/ 4 w 102"/>
                    <a:gd name="T3" fmla="*/ 8 h 8"/>
                    <a:gd name="T4" fmla="*/ 0 w 102"/>
                    <a:gd name="T5" fmla="*/ 4 h 8"/>
                    <a:gd name="T6" fmla="*/ 0 w 102"/>
                    <a:gd name="T7" fmla="*/ 4 h 8"/>
                    <a:gd name="T8" fmla="*/ 4 w 102"/>
                    <a:gd name="T9" fmla="*/ 0 h 8"/>
                    <a:gd name="T10" fmla="*/ 98 w 102"/>
                    <a:gd name="T11" fmla="*/ 0 h 8"/>
                    <a:gd name="T12" fmla="*/ 102 w 102"/>
                    <a:gd name="T13" fmla="*/ 4 h 8"/>
                    <a:gd name="T14" fmla="*/ 102 w 102"/>
                    <a:gd name="T15" fmla="*/ 4 h 8"/>
                    <a:gd name="T16" fmla="*/ 98 w 102"/>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
                      <a:moveTo>
                        <a:pt x="98" y="8"/>
                      </a:moveTo>
                      <a:cubicBezTo>
                        <a:pt x="4" y="8"/>
                        <a:pt x="4" y="8"/>
                        <a:pt x="4" y="8"/>
                      </a:cubicBezTo>
                      <a:cubicBezTo>
                        <a:pt x="2" y="8"/>
                        <a:pt x="0" y="6"/>
                        <a:pt x="0" y="4"/>
                      </a:cubicBezTo>
                      <a:cubicBezTo>
                        <a:pt x="0" y="4"/>
                        <a:pt x="0" y="4"/>
                        <a:pt x="0" y="4"/>
                      </a:cubicBezTo>
                      <a:cubicBezTo>
                        <a:pt x="0" y="1"/>
                        <a:pt x="2" y="0"/>
                        <a:pt x="4" y="0"/>
                      </a:cubicBezTo>
                      <a:cubicBezTo>
                        <a:pt x="98" y="0"/>
                        <a:pt x="98" y="0"/>
                        <a:pt x="98" y="0"/>
                      </a:cubicBezTo>
                      <a:cubicBezTo>
                        <a:pt x="100" y="0"/>
                        <a:pt x="102" y="1"/>
                        <a:pt x="102" y="4"/>
                      </a:cubicBezTo>
                      <a:cubicBezTo>
                        <a:pt x="102" y="4"/>
                        <a:pt x="102" y="4"/>
                        <a:pt x="102" y="4"/>
                      </a:cubicBezTo>
                      <a:cubicBezTo>
                        <a:pt x="102" y="6"/>
                        <a:pt x="100" y="8"/>
                        <a:pt x="98" y="8"/>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Oval 32"/>
                <p:cNvSpPr>
                  <a:spLocks noChangeArrowheads="1"/>
                </p:cNvSpPr>
                <p:nvPr/>
              </p:nvSpPr>
              <p:spPr bwMode="auto">
                <a:xfrm>
                  <a:off x="13598525" y="4473575"/>
                  <a:ext cx="293688" cy="293688"/>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Freeform 33"/>
                <p:cNvSpPr>
                  <a:spLocks/>
                </p:cNvSpPr>
                <p:nvPr/>
              </p:nvSpPr>
              <p:spPr bwMode="auto">
                <a:xfrm>
                  <a:off x="12838113" y="1023938"/>
                  <a:ext cx="1811338" cy="3317875"/>
                </a:xfrm>
                <a:custGeom>
                  <a:avLst/>
                  <a:gdLst>
                    <a:gd name="T0" fmla="*/ 0 w 1141"/>
                    <a:gd name="T1" fmla="*/ 0 h 2090"/>
                    <a:gd name="T2" fmla="*/ 0 w 1141"/>
                    <a:gd name="T3" fmla="*/ 1395 h 2090"/>
                    <a:gd name="T4" fmla="*/ 0 w 1141"/>
                    <a:gd name="T5" fmla="*/ 2090 h 2090"/>
                    <a:gd name="T6" fmla="*/ 1141 w 1141"/>
                    <a:gd name="T7" fmla="*/ 2090 h 2090"/>
                    <a:gd name="T8" fmla="*/ 1141 w 1141"/>
                    <a:gd name="T9" fmla="*/ 257 h 2090"/>
                    <a:gd name="T10" fmla="*/ 1141 w 1141"/>
                    <a:gd name="T11" fmla="*/ 0 h 2090"/>
                    <a:gd name="T12" fmla="*/ 0 w 1141"/>
                    <a:gd name="T13" fmla="*/ 0 h 2090"/>
                  </a:gdLst>
                  <a:ahLst/>
                  <a:cxnLst>
                    <a:cxn ang="0">
                      <a:pos x="T0" y="T1"/>
                    </a:cxn>
                    <a:cxn ang="0">
                      <a:pos x="T2" y="T3"/>
                    </a:cxn>
                    <a:cxn ang="0">
                      <a:pos x="T4" y="T5"/>
                    </a:cxn>
                    <a:cxn ang="0">
                      <a:pos x="T6" y="T7"/>
                    </a:cxn>
                    <a:cxn ang="0">
                      <a:pos x="T8" y="T9"/>
                    </a:cxn>
                    <a:cxn ang="0">
                      <a:pos x="T10" y="T11"/>
                    </a:cxn>
                    <a:cxn ang="0">
                      <a:pos x="T12" y="T13"/>
                    </a:cxn>
                  </a:cxnLst>
                  <a:rect l="0" t="0" r="r" b="b"/>
                  <a:pathLst>
                    <a:path w="1141" h="2090">
                      <a:moveTo>
                        <a:pt x="0" y="0"/>
                      </a:moveTo>
                      <a:lnTo>
                        <a:pt x="0" y="1395"/>
                      </a:lnTo>
                      <a:lnTo>
                        <a:pt x="0" y="2090"/>
                      </a:lnTo>
                      <a:lnTo>
                        <a:pt x="1141" y="2090"/>
                      </a:lnTo>
                      <a:lnTo>
                        <a:pt x="1141" y="257"/>
                      </a:lnTo>
                      <a:lnTo>
                        <a:pt x="1141" y="0"/>
                      </a:lnTo>
                      <a:lnTo>
                        <a:pt x="0" y="0"/>
                      </a:lnTo>
                      <a:close/>
                    </a:path>
                  </a:pathLst>
                </a:custGeom>
                <a:solidFill>
                  <a:srgbClr val="0975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7" name="Freeform 34"/>
                <p:cNvSpPr>
                  <a:spLocks/>
                </p:cNvSpPr>
                <p:nvPr/>
              </p:nvSpPr>
              <p:spPr bwMode="auto">
                <a:xfrm>
                  <a:off x="12838113" y="1431925"/>
                  <a:ext cx="1811338" cy="2909888"/>
                </a:xfrm>
                <a:custGeom>
                  <a:avLst/>
                  <a:gdLst>
                    <a:gd name="T0" fmla="*/ 1141 w 1141"/>
                    <a:gd name="T1" fmla="*/ 1833 h 1833"/>
                    <a:gd name="T2" fmla="*/ 1141 w 1141"/>
                    <a:gd name="T3" fmla="*/ 0 h 1833"/>
                    <a:gd name="T4" fmla="*/ 0 w 1141"/>
                    <a:gd name="T5" fmla="*/ 1138 h 1833"/>
                    <a:gd name="T6" fmla="*/ 0 w 1141"/>
                    <a:gd name="T7" fmla="*/ 1833 h 1833"/>
                    <a:gd name="T8" fmla="*/ 1141 w 1141"/>
                    <a:gd name="T9" fmla="*/ 1833 h 1833"/>
                  </a:gdLst>
                  <a:ahLst/>
                  <a:cxnLst>
                    <a:cxn ang="0">
                      <a:pos x="T0" y="T1"/>
                    </a:cxn>
                    <a:cxn ang="0">
                      <a:pos x="T2" y="T3"/>
                    </a:cxn>
                    <a:cxn ang="0">
                      <a:pos x="T4" y="T5"/>
                    </a:cxn>
                    <a:cxn ang="0">
                      <a:pos x="T6" y="T7"/>
                    </a:cxn>
                    <a:cxn ang="0">
                      <a:pos x="T8" y="T9"/>
                    </a:cxn>
                  </a:cxnLst>
                  <a:rect l="0" t="0" r="r" b="b"/>
                  <a:pathLst>
                    <a:path w="1141" h="1833">
                      <a:moveTo>
                        <a:pt x="1141" y="1833"/>
                      </a:moveTo>
                      <a:lnTo>
                        <a:pt x="1141" y="0"/>
                      </a:lnTo>
                      <a:lnTo>
                        <a:pt x="0" y="1138"/>
                      </a:lnTo>
                      <a:lnTo>
                        <a:pt x="0" y="1833"/>
                      </a:lnTo>
                      <a:lnTo>
                        <a:pt x="1141" y="1833"/>
                      </a:lnTo>
                      <a:close/>
                    </a:path>
                  </a:pathLst>
                </a:custGeom>
                <a:solidFill>
                  <a:srgbClr val="0863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1" name="Group 430"/>
              <p:cNvGrpSpPr/>
              <p:nvPr/>
            </p:nvGrpSpPr>
            <p:grpSpPr>
              <a:xfrm>
                <a:off x="1621907" y="4611084"/>
                <a:ext cx="333048" cy="333418"/>
                <a:chOff x="798208" y="4611084"/>
                <a:chExt cx="333048" cy="333418"/>
              </a:xfrm>
            </p:grpSpPr>
            <p:sp>
              <p:nvSpPr>
                <p:cNvPr id="620" name="Freeform 91"/>
                <p:cNvSpPr>
                  <a:spLocks/>
                </p:cNvSpPr>
                <p:nvPr/>
              </p:nvSpPr>
              <p:spPr bwMode="auto">
                <a:xfrm>
                  <a:off x="798208" y="4611084"/>
                  <a:ext cx="289333" cy="288592"/>
                </a:xfrm>
                <a:custGeom>
                  <a:avLst/>
                  <a:gdLst>
                    <a:gd name="T0" fmla="*/ 205 w 329"/>
                    <a:gd name="T1" fmla="*/ 0 h 329"/>
                    <a:gd name="T2" fmla="*/ 82 w 329"/>
                    <a:gd name="T3" fmla="*/ 51 h 329"/>
                    <a:gd name="T4" fmla="*/ 82 w 329"/>
                    <a:gd name="T5" fmla="*/ 51 h 329"/>
                    <a:gd name="T6" fmla="*/ 50 w 329"/>
                    <a:gd name="T7" fmla="*/ 82 h 329"/>
                    <a:gd name="T8" fmla="*/ 50 w 329"/>
                    <a:gd name="T9" fmla="*/ 82 h 329"/>
                    <a:gd name="T10" fmla="*/ 0 w 329"/>
                    <a:gd name="T11" fmla="*/ 205 h 329"/>
                    <a:gd name="T12" fmla="*/ 51 w 329"/>
                    <a:gd name="T13" fmla="*/ 329 h 329"/>
                    <a:gd name="T14" fmla="*/ 329 w 329"/>
                    <a:gd name="T15" fmla="*/ 52 h 329"/>
                    <a:gd name="T16" fmla="*/ 205 w 329"/>
                    <a:gd name="T1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29">
                      <a:moveTo>
                        <a:pt x="205" y="0"/>
                      </a:moveTo>
                      <a:cubicBezTo>
                        <a:pt x="157" y="0"/>
                        <a:pt x="113" y="19"/>
                        <a:pt x="82" y="51"/>
                      </a:cubicBezTo>
                      <a:cubicBezTo>
                        <a:pt x="82" y="51"/>
                        <a:pt x="82" y="51"/>
                        <a:pt x="82" y="51"/>
                      </a:cubicBezTo>
                      <a:cubicBezTo>
                        <a:pt x="50" y="82"/>
                        <a:pt x="50" y="82"/>
                        <a:pt x="50" y="82"/>
                      </a:cubicBezTo>
                      <a:cubicBezTo>
                        <a:pt x="50" y="82"/>
                        <a:pt x="50" y="82"/>
                        <a:pt x="50" y="82"/>
                      </a:cubicBezTo>
                      <a:cubicBezTo>
                        <a:pt x="19" y="114"/>
                        <a:pt x="0" y="157"/>
                        <a:pt x="0" y="205"/>
                      </a:cubicBezTo>
                      <a:cubicBezTo>
                        <a:pt x="0" y="254"/>
                        <a:pt x="19" y="298"/>
                        <a:pt x="51" y="329"/>
                      </a:cubicBezTo>
                      <a:cubicBezTo>
                        <a:pt x="329" y="52"/>
                        <a:pt x="329" y="52"/>
                        <a:pt x="329" y="52"/>
                      </a:cubicBezTo>
                      <a:cubicBezTo>
                        <a:pt x="297" y="20"/>
                        <a:pt x="253" y="0"/>
                        <a:pt x="205" y="0"/>
                      </a:cubicBez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92"/>
                <p:cNvSpPr>
                  <a:spLocks/>
                </p:cNvSpPr>
                <p:nvPr/>
              </p:nvSpPr>
              <p:spPr bwMode="auto">
                <a:xfrm>
                  <a:off x="843034" y="4656651"/>
                  <a:ext cx="288222" cy="287851"/>
                </a:xfrm>
                <a:custGeom>
                  <a:avLst/>
                  <a:gdLst>
                    <a:gd name="T0" fmla="*/ 0 w 328"/>
                    <a:gd name="T1" fmla="*/ 277 h 328"/>
                    <a:gd name="T2" fmla="*/ 123 w 328"/>
                    <a:gd name="T3" fmla="*/ 328 h 328"/>
                    <a:gd name="T4" fmla="*/ 248 w 328"/>
                    <a:gd name="T5" fmla="*/ 275 h 328"/>
                    <a:gd name="T6" fmla="*/ 284 w 328"/>
                    <a:gd name="T7" fmla="*/ 239 h 328"/>
                    <a:gd name="T8" fmla="*/ 328 w 328"/>
                    <a:gd name="T9" fmla="*/ 122 h 328"/>
                    <a:gd name="T10" fmla="*/ 278 w 328"/>
                    <a:gd name="T11" fmla="*/ 0 h 328"/>
                    <a:gd name="T12" fmla="*/ 0 w 328"/>
                    <a:gd name="T13" fmla="*/ 277 h 328"/>
                  </a:gdLst>
                  <a:ahLst/>
                  <a:cxnLst>
                    <a:cxn ang="0">
                      <a:pos x="T0" y="T1"/>
                    </a:cxn>
                    <a:cxn ang="0">
                      <a:pos x="T2" y="T3"/>
                    </a:cxn>
                    <a:cxn ang="0">
                      <a:pos x="T4" y="T5"/>
                    </a:cxn>
                    <a:cxn ang="0">
                      <a:pos x="T6" y="T7"/>
                    </a:cxn>
                    <a:cxn ang="0">
                      <a:pos x="T8" y="T9"/>
                    </a:cxn>
                    <a:cxn ang="0">
                      <a:pos x="T10" y="T11"/>
                    </a:cxn>
                    <a:cxn ang="0">
                      <a:pos x="T12" y="T13"/>
                    </a:cxn>
                  </a:cxnLst>
                  <a:rect l="0" t="0" r="r" b="b"/>
                  <a:pathLst>
                    <a:path w="328" h="328">
                      <a:moveTo>
                        <a:pt x="0" y="277"/>
                      </a:moveTo>
                      <a:cubicBezTo>
                        <a:pt x="32" y="308"/>
                        <a:pt x="75" y="328"/>
                        <a:pt x="123" y="328"/>
                      </a:cubicBezTo>
                      <a:cubicBezTo>
                        <a:pt x="172" y="328"/>
                        <a:pt x="216" y="308"/>
                        <a:pt x="248" y="275"/>
                      </a:cubicBezTo>
                      <a:cubicBezTo>
                        <a:pt x="284" y="239"/>
                        <a:pt x="284" y="239"/>
                        <a:pt x="284" y="239"/>
                      </a:cubicBezTo>
                      <a:cubicBezTo>
                        <a:pt x="311" y="208"/>
                        <a:pt x="328" y="167"/>
                        <a:pt x="328" y="122"/>
                      </a:cubicBezTo>
                      <a:cubicBezTo>
                        <a:pt x="328" y="75"/>
                        <a:pt x="309" y="31"/>
                        <a:pt x="278" y="0"/>
                      </a:cubicBezTo>
                      <a:lnTo>
                        <a:pt x="0" y="277"/>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Oval 93"/>
                <p:cNvSpPr>
                  <a:spLocks noChangeArrowheads="1"/>
                </p:cNvSpPr>
                <p:nvPr/>
              </p:nvSpPr>
              <p:spPr bwMode="auto">
                <a:xfrm>
                  <a:off x="798208" y="4638498"/>
                  <a:ext cx="306004" cy="306004"/>
                </a:xfrm>
                <a:prstGeom prst="ellipse">
                  <a:avLst/>
                </a:pr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Rectangle 94"/>
                <p:cNvSpPr>
                  <a:spLocks noChangeArrowheads="1"/>
                </p:cNvSpPr>
                <p:nvPr/>
              </p:nvSpPr>
              <p:spPr bwMode="auto">
                <a:xfrm>
                  <a:off x="895640" y="4765568"/>
                  <a:ext cx="123365" cy="966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95"/>
                <p:cNvSpPr>
                  <a:spLocks/>
                </p:cNvSpPr>
                <p:nvPr/>
              </p:nvSpPr>
              <p:spPr bwMode="auto">
                <a:xfrm>
                  <a:off x="913422" y="4689993"/>
                  <a:ext cx="87800" cy="63350"/>
                </a:xfrm>
                <a:custGeom>
                  <a:avLst/>
                  <a:gdLst>
                    <a:gd name="T0" fmla="*/ 50 w 100"/>
                    <a:gd name="T1" fmla="*/ 0 h 72"/>
                    <a:gd name="T2" fmla="*/ 0 w 100"/>
                    <a:gd name="T3" fmla="*/ 50 h 72"/>
                    <a:gd name="T4" fmla="*/ 0 w 100"/>
                    <a:gd name="T5" fmla="*/ 72 h 72"/>
                    <a:gd name="T6" fmla="*/ 21 w 100"/>
                    <a:gd name="T7" fmla="*/ 72 h 72"/>
                    <a:gd name="T8" fmla="*/ 21 w 100"/>
                    <a:gd name="T9" fmla="*/ 50 h 72"/>
                    <a:gd name="T10" fmla="*/ 50 w 100"/>
                    <a:gd name="T11" fmla="*/ 20 h 72"/>
                    <a:gd name="T12" fmla="*/ 79 w 100"/>
                    <a:gd name="T13" fmla="*/ 50 h 72"/>
                    <a:gd name="T14" fmla="*/ 79 w 100"/>
                    <a:gd name="T15" fmla="*/ 72 h 72"/>
                    <a:gd name="T16" fmla="*/ 100 w 100"/>
                    <a:gd name="T17" fmla="*/ 72 h 72"/>
                    <a:gd name="T18" fmla="*/ 100 w 100"/>
                    <a:gd name="T19" fmla="*/ 50 h 72"/>
                    <a:gd name="T20" fmla="*/ 50 w 100"/>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72">
                      <a:moveTo>
                        <a:pt x="50" y="0"/>
                      </a:moveTo>
                      <a:cubicBezTo>
                        <a:pt x="23" y="0"/>
                        <a:pt x="0" y="22"/>
                        <a:pt x="0" y="50"/>
                      </a:cubicBezTo>
                      <a:cubicBezTo>
                        <a:pt x="0" y="72"/>
                        <a:pt x="0" y="72"/>
                        <a:pt x="0" y="72"/>
                      </a:cubicBezTo>
                      <a:cubicBezTo>
                        <a:pt x="21" y="72"/>
                        <a:pt x="21" y="72"/>
                        <a:pt x="21" y="72"/>
                      </a:cubicBezTo>
                      <a:cubicBezTo>
                        <a:pt x="21" y="50"/>
                        <a:pt x="21" y="50"/>
                        <a:pt x="21" y="50"/>
                      </a:cubicBezTo>
                      <a:cubicBezTo>
                        <a:pt x="21" y="33"/>
                        <a:pt x="34" y="20"/>
                        <a:pt x="50" y="20"/>
                      </a:cubicBezTo>
                      <a:cubicBezTo>
                        <a:pt x="66" y="20"/>
                        <a:pt x="79" y="33"/>
                        <a:pt x="79" y="50"/>
                      </a:cubicBezTo>
                      <a:cubicBezTo>
                        <a:pt x="79" y="72"/>
                        <a:pt x="79" y="72"/>
                        <a:pt x="79" y="72"/>
                      </a:cubicBezTo>
                      <a:cubicBezTo>
                        <a:pt x="100" y="72"/>
                        <a:pt x="100" y="72"/>
                        <a:pt x="100" y="72"/>
                      </a:cubicBezTo>
                      <a:cubicBezTo>
                        <a:pt x="100" y="50"/>
                        <a:pt x="100" y="50"/>
                        <a:pt x="100" y="50"/>
                      </a:cubicBezTo>
                      <a:cubicBezTo>
                        <a:pt x="100" y="22"/>
                        <a:pt x="77" y="0"/>
                        <a:pt x="5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35" name="Group 434"/>
            <p:cNvGrpSpPr/>
            <p:nvPr/>
          </p:nvGrpSpPr>
          <p:grpSpPr>
            <a:xfrm>
              <a:off x="1470282" y="5002509"/>
              <a:ext cx="188805" cy="411593"/>
              <a:chOff x="1470282" y="5012034"/>
              <a:chExt cx="188805" cy="411593"/>
            </a:xfrm>
          </p:grpSpPr>
          <p:grpSp>
            <p:nvGrpSpPr>
              <p:cNvPr id="432" name="Group 431"/>
              <p:cNvGrpSpPr/>
              <p:nvPr/>
            </p:nvGrpSpPr>
            <p:grpSpPr>
              <a:xfrm>
                <a:off x="1470282" y="5012034"/>
                <a:ext cx="186710" cy="65418"/>
                <a:chOff x="1433314" y="4983031"/>
                <a:chExt cx="246359" cy="86318"/>
              </a:xfrm>
            </p:grpSpPr>
            <p:sp>
              <p:nvSpPr>
                <p:cNvPr id="610" name="Freeform 81"/>
                <p:cNvSpPr>
                  <a:spLocks/>
                </p:cNvSpPr>
                <p:nvPr/>
              </p:nvSpPr>
              <p:spPr bwMode="auto">
                <a:xfrm>
                  <a:off x="1433314" y="4984142"/>
                  <a:ext cx="74834" cy="84096"/>
                </a:xfrm>
                <a:custGeom>
                  <a:avLst/>
                  <a:gdLst>
                    <a:gd name="T0" fmla="*/ 0 w 202"/>
                    <a:gd name="T1" fmla="*/ 0 h 227"/>
                    <a:gd name="T2" fmla="*/ 45 w 202"/>
                    <a:gd name="T3" fmla="*/ 0 h 227"/>
                    <a:gd name="T4" fmla="*/ 152 w 202"/>
                    <a:gd name="T5" fmla="*/ 140 h 227"/>
                    <a:gd name="T6" fmla="*/ 152 w 202"/>
                    <a:gd name="T7" fmla="*/ 0 h 227"/>
                    <a:gd name="T8" fmla="*/ 202 w 202"/>
                    <a:gd name="T9" fmla="*/ 0 h 227"/>
                    <a:gd name="T10" fmla="*/ 202 w 202"/>
                    <a:gd name="T11" fmla="*/ 227 h 227"/>
                    <a:gd name="T12" fmla="*/ 159 w 202"/>
                    <a:gd name="T13" fmla="*/ 227 h 227"/>
                    <a:gd name="T14" fmla="*/ 50 w 202"/>
                    <a:gd name="T15" fmla="*/ 83 h 227"/>
                    <a:gd name="T16" fmla="*/ 50 w 202"/>
                    <a:gd name="T17" fmla="*/ 227 h 227"/>
                    <a:gd name="T18" fmla="*/ 0 w 202"/>
                    <a:gd name="T19" fmla="*/ 227 h 227"/>
                    <a:gd name="T20" fmla="*/ 0 w 202"/>
                    <a:gd name="T2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227">
                      <a:moveTo>
                        <a:pt x="0" y="0"/>
                      </a:moveTo>
                      <a:lnTo>
                        <a:pt x="45" y="0"/>
                      </a:lnTo>
                      <a:lnTo>
                        <a:pt x="152" y="140"/>
                      </a:lnTo>
                      <a:lnTo>
                        <a:pt x="152" y="0"/>
                      </a:lnTo>
                      <a:lnTo>
                        <a:pt x="202" y="0"/>
                      </a:lnTo>
                      <a:lnTo>
                        <a:pt x="202" y="227"/>
                      </a:lnTo>
                      <a:lnTo>
                        <a:pt x="159" y="227"/>
                      </a:lnTo>
                      <a:lnTo>
                        <a:pt x="50" y="83"/>
                      </a:lnTo>
                      <a:lnTo>
                        <a:pt x="50" y="227"/>
                      </a:lnTo>
                      <a:lnTo>
                        <a:pt x="0" y="227"/>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11" name="Freeform 82"/>
                <p:cNvSpPr>
                  <a:spLocks/>
                </p:cNvSpPr>
                <p:nvPr/>
              </p:nvSpPr>
              <p:spPr bwMode="auto">
                <a:xfrm>
                  <a:off x="1522966" y="4983031"/>
                  <a:ext cx="65943" cy="86318"/>
                </a:xfrm>
                <a:custGeom>
                  <a:avLst/>
                  <a:gdLst>
                    <a:gd name="T0" fmla="*/ 40 w 75"/>
                    <a:gd name="T1" fmla="*/ 98 h 98"/>
                    <a:gd name="T2" fmla="*/ 19 w 75"/>
                    <a:gd name="T3" fmla="*/ 95 h 98"/>
                    <a:gd name="T4" fmla="*/ 0 w 75"/>
                    <a:gd name="T5" fmla="*/ 83 h 98"/>
                    <a:gd name="T6" fmla="*/ 12 w 75"/>
                    <a:gd name="T7" fmla="*/ 68 h 98"/>
                    <a:gd name="T8" fmla="*/ 25 w 75"/>
                    <a:gd name="T9" fmla="*/ 77 h 98"/>
                    <a:gd name="T10" fmla="*/ 41 w 75"/>
                    <a:gd name="T11" fmla="*/ 80 h 98"/>
                    <a:gd name="T12" fmla="*/ 51 w 75"/>
                    <a:gd name="T13" fmla="*/ 77 h 98"/>
                    <a:gd name="T14" fmla="*/ 54 w 75"/>
                    <a:gd name="T15" fmla="*/ 71 h 98"/>
                    <a:gd name="T16" fmla="*/ 54 w 75"/>
                    <a:gd name="T17" fmla="*/ 70 h 98"/>
                    <a:gd name="T18" fmla="*/ 54 w 75"/>
                    <a:gd name="T19" fmla="*/ 67 h 98"/>
                    <a:gd name="T20" fmla="*/ 51 w 75"/>
                    <a:gd name="T21" fmla="*/ 64 h 98"/>
                    <a:gd name="T22" fmla="*/ 45 w 75"/>
                    <a:gd name="T23" fmla="*/ 61 h 98"/>
                    <a:gd name="T24" fmla="*/ 35 w 75"/>
                    <a:gd name="T25" fmla="*/ 58 h 98"/>
                    <a:gd name="T26" fmla="*/ 22 w 75"/>
                    <a:gd name="T27" fmla="*/ 54 h 98"/>
                    <a:gd name="T28" fmla="*/ 12 w 75"/>
                    <a:gd name="T29" fmla="*/ 49 h 98"/>
                    <a:gd name="T30" fmla="*/ 6 w 75"/>
                    <a:gd name="T31" fmla="*/ 41 h 98"/>
                    <a:gd name="T32" fmla="*/ 3 w 75"/>
                    <a:gd name="T33" fmla="*/ 29 h 98"/>
                    <a:gd name="T34" fmla="*/ 3 w 75"/>
                    <a:gd name="T35" fmla="*/ 29 h 98"/>
                    <a:gd name="T36" fmla="*/ 6 w 75"/>
                    <a:gd name="T37" fmla="*/ 17 h 98"/>
                    <a:gd name="T38" fmla="*/ 13 w 75"/>
                    <a:gd name="T39" fmla="*/ 8 h 98"/>
                    <a:gd name="T40" fmla="*/ 23 w 75"/>
                    <a:gd name="T41" fmla="*/ 2 h 98"/>
                    <a:gd name="T42" fmla="*/ 37 w 75"/>
                    <a:gd name="T43" fmla="*/ 0 h 98"/>
                    <a:gd name="T44" fmla="*/ 56 w 75"/>
                    <a:gd name="T45" fmla="*/ 3 h 98"/>
                    <a:gd name="T46" fmla="*/ 72 w 75"/>
                    <a:gd name="T47" fmla="*/ 12 h 98"/>
                    <a:gd name="T48" fmla="*/ 61 w 75"/>
                    <a:gd name="T49" fmla="*/ 28 h 98"/>
                    <a:gd name="T50" fmla="*/ 49 w 75"/>
                    <a:gd name="T51" fmla="*/ 21 h 98"/>
                    <a:gd name="T52" fmla="*/ 36 w 75"/>
                    <a:gd name="T53" fmla="*/ 19 h 98"/>
                    <a:gd name="T54" fmla="*/ 27 w 75"/>
                    <a:gd name="T55" fmla="*/ 21 h 98"/>
                    <a:gd name="T56" fmla="*/ 24 w 75"/>
                    <a:gd name="T57" fmla="*/ 27 h 98"/>
                    <a:gd name="T58" fmla="*/ 24 w 75"/>
                    <a:gd name="T59" fmla="*/ 27 h 98"/>
                    <a:gd name="T60" fmla="*/ 25 w 75"/>
                    <a:gd name="T61" fmla="*/ 31 h 98"/>
                    <a:gd name="T62" fmla="*/ 28 w 75"/>
                    <a:gd name="T63" fmla="*/ 34 h 98"/>
                    <a:gd name="T64" fmla="*/ 35 w 75"/>
                    <a:gd name="T65" fmla="*/ 37 h 98"/>
                    <a:gd name="T66" fmla="*/ 45 w 75"/>
                    <a:gd name="T67" fmla="*/ 40 h 98"/>
                    <a:gd name="T68" fmla="*/ 58 w 75"/>
                    <a:gd name="T69" fmla="*/ 44 h 98"/>
                    <a:gd name="T70" fmla="*/ 67 w 75"/>
                    <a:gd name="T71" fmla="*/ 50 h 98"/>
                    <a:gd name="T72" fmla="*/ 73 w 75"/>
                    <a:gd name="T73" fmla="*/ 58 h 98"/>
                    <a:gd name="T74" fmla="*/ 75 w 75"/>
                    <a:gd name="T75" fmla="*/ 68 h 98"/>
                    <a:gd name="T76" fmla="*/ 75 w 75"/>
                    <a:gd name="T77" fmla="*/ 69 h 98"/>
                    <a:gd name="T78" fmla="*/ 73 w 75"/>
                    <a:gd name="T79" fmla="*/ 81 h 98"/>
                    <a:gd name="T80" fmla="*/ 65 w 75"/>
                    <a:gd name="T81" fmla="*/ 91 h 98"/>
                    <a:gd name="T82" fmla="*/ 54 w 75"/>
                    <a:gd name="T83" fmla="*/ 96 h 98"/>
                    <a:gd name="T84" fmla="*/ 40 w 75"/>
                    <a:gd name="T8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 h="98">
                      <a:moveTo>
                        <a:pt x="40" y="98"/>
                      </a:moveTo>
                      <a:cubicBezTo>
                        <a:pt x="33" y="98"/>
                        <a:pt x="26" y="97"/>
                        <a:pt x="19" y="95"/>
                      </a:cubicBezTo>
                      <a:cubicBezTo>
                        <a:pt x="12" y="92"/>
                        <a:pt x="5" y="88"/>
                        <a:pt x="0" y="83"/>
                      </a:cubicBezTo>
                      <a:cubicBezTo>
                        <a:pt x="12" y="68"/>
                        <a:pt x="12" y="68"/>
                        <a:pt x="12" y="68"/>
                      </a:cubicBezTo>
                      <a:cubicBezTo>
                        <a:pt x="16" y="72"/>
                        <a:pt x="21" y="75"/>
                        <a:pt x="25" y="77"/>
                      </a:cubicBezTo>
                      <a:cubicBezTo>
                        <a:pt x="30" y="79"/>
                        <a:pt x="35" y="80"/>
                        <a:pt x="41" y="80"/>
                      </a:cubicBezTo>
                      <a:cubicBezTo>
                        <a:pt x="45" y="80"/>
                        <a:pt x="48" y="79"/>
                        <a:pt x="51" y="77"/>
                      </a:cubicBezTo>
                      <a:cubicBezTo>
                        <a:pt x="53" y="76"/>
                        <a:pt x="54" y="74"/>
                        <a:pt x="54" y="71"/>
                      </a:cubicBezTo>
                      <a:cubicBezTo>
                        <a:pt x="54" y="70"/>
                        <a:pt x="54" y="70"/>
                        <a:pt x="54" y="70"/>
                      </a:cubicBezTo>
                      <a:cubicBezTo>
                        <a:pt x="54" y="69"/>
                        <a:pt x="54" y="68"/>
                        <a:pt x="54" y="67"/>
                      </a:cubicBezTo>
                      <a:cubicBezTo>
                        <a:pt x="53" y="66"/>
                        <a:pt x="52" y="65"/>
                        <a:pt x="51" y="64"/>
                      </a:cubicBezTo>
                      <a:cubicBezTo>
                        <a:pt x="49" y="63"/>
                        <a:pt x="47" y="62"/>
                        <a:pt x="45" y="61"/>
                      </a:cubicBezTo>
                      <a:cubicBezTo>
                        <a:pt x="42" y="60"/>
                        <a:pt x="39" y="59"/>
                        <a:pt x="35" y="58"/>
                      </a:cubicBezTo>
                      <a:cubicBezTo>
                        <a:pt x="30" y="57"/>
                        <a:pt x="26" y="56"/>
                        <a:pt x="22" y="54"/>
                      </a:cubicBezTo>
                      <a:cubicBezTo>
                        <a:pt x="18" y="53"/>
                        <a:pt x="15" y="51"/>
                        <a:pt x="12" y="49"/>
                      </a:cubicBezTo>
                      <a:cubicBezTo>
                        <a:pt x="9" y="47"/>
                        <a:pt x="7" y="44"/>
                        <a:pt x="6" y="41"/>
                      </a:cubicBezTo>
                      <a:cubicBezTo>
                        <a:pt x="4" y="38"/>
                        <a:pt x="3" y="34"/>
                        <a:pt x="3" y="29"/>
                      </a:cubicBezTo>
                      <a:cubicBezTo>
                        <a:pt x="3" y="29"/>
                        <a:pt x="3" y="29"/>
                        <a:pt x="3" y="29"/>
                      </a:cubicBezTo>
                      <a:cubicBezTo>
                        <a:pt x="3" y="24"/>
                        <a:pt x="4" y="20"/>
                        <a:pt x="6" y="17"/>
                      </a:cubicBezTo>
                      <a:cubicBezTo>
                        <a:pt x="7" y="13"/>
                        <a:pt x="10" y="10"/>
                        <a:pt x="13" y="8"/>
                      </a:cubicBezTo>
                      <a:cubicBezTo>
                        <a:pt x="16" y="5"/>
                        <a:pt x="19" y="3"/>
                        <a:pt x="23" y="2"/>
                      </a:cubicBezTo>
                      <a:cubicBezTo>
                        <a:pt x="27" y="1"/>
                        <a:pt x="32" y="0"/>
                        <a:pt x="37" y="0"/>
                      </a:cubicBezTo>
                      <a:cubicBezTo>
                        <a:pt x="44" y="0"/>
                        <a:pt x="50" y="1"/>
                        <a:pt x="56" y="3"/>
                      </a:cubicBezTo>
                      <a:cubicBezTo>
                        <a:pt x="62" y="5"/>
                        <a:pt x="67" y="8"/>
                        <a:pt x="72" y="12"/>
                      </a:cubicBezTo>
                      <a:cubicBezTo>
                        <a:pt x="61" y="28"/>
                        <a:pt x="61" y="28"/>
                        <a:pt x="61" y="28"/>
                      </a:cubicBezTo>
                      <a:cubicBezTo>
                        <a:pt x="57" y="25"/>
                        <a:pt x="53" y="23"/>
                        <a:pt x="49" y="21"/>
                      </a:cubicBezTo>
                      <a:cubicBezTo>
                        <a:pt x="45" y="19"/>
                        <a:pt x="40" y="19"/>
                        <a:pt x="36" y="19"/>
                      </a:cubicBezTo>
                      <a:cubicBezTo>
                        <a:pt x="32" y="19"/>
                        <a:pt x="29" y="19"/>
                        <a:pt x="27" y="21"/>
                      </a:cubicBezTo>
                      <a:cubicBezTo>
                        <a:pt x="25" y="23"/>
                        <a:pt x="24" y="25"/>
                        <a:pt x="24" y="27"/>
                      </a:cubicBezTo>
                      <a:cubicBezTo>
                        <a:pt x="24" y="27"/>
                        <a:pt x="24" y="27"/>
                        <a:pt x="24" y="27"/>
                      </a:cubicBezTo>
                      <a:cubicBezTo>
                        <a:pt x="24" y="29"/>
                        <a:pt x="24" y="30"/>
                        <a:pt x="25" y="31"/>
                      </a:cubicBezTo>
                      <a:cubicBezTo>
                        <a:pt x="26" y="32"/>
                        <a:pt x="27" y="33"/>
                        <a:pt x="28" y="34"/>
                      </a:cubicBezTo>
                      <a:cubicBezTo>
                        <a:pt x="30" y="35"/>
                        <a:pt x="32" y="36"/>
                        <a:pt x="35" y="37"/>
                      </a:cubicBezTo>
                      <a:cubicBezTo>
                        <a:pt x="37" y="38"/>
                        <a:pt x="41" y="39"/>
                        <a:pt x="45" y="40"/>
                      </a:cubicBezTo>
                      <a:cubicBezTo>
                        <a:pt x="50" y="41"/>
                        <a:pt x="54" y="42"/>
                        <a:pt x="58" y="44"/>
                      </a:cubicBezTo>
                      <a:cubicBezTo>
                        <a:pt x="61" y="46"/>
                        <a:pt x="65" y="48"/>
                        <a:pt x="67" y="50"/>
                      </a:cubicBezTo>
                      <a:cubicBezTo>
                        <a:pt x="70" y="52"/>
                        <a:pt x="72" y="55"/>
                        <a:pt x="73" y="58"/>
                      </a:cubicBezTo>
                      <a:cubicBezTo>
                        <a:pt x="75" y="61"/>
                        <a:pt x="75" y="64"/>
                        <a:pt x="75" y="68"/>
                      </a:cubicBezTo>
                      <a:cubicBezTo>
                        <a:pt x="75" y="69"/>
                        <a:pt x="75" y="69"/>
                        <a:pt x="75" y="69"/>
                      </a:cubicBezTo>
                      <a:cubicBezTo>
                        <a:pt x="75" y="73"/>
                        <a:pt x="74" y="78"/>
                        <a:pt x="73" y="81"/>
                      </a:cubicBezTo>
                      <a:cubicBezTo>
                        <a:pt x="71" y="85"/>
                        <a:pt x="68" y="88"/>
                        <a:pt x="65" y="91"/>
                      </a:cubicBezTo>
                      <a:cubicBezTo>
                        <a:pt x="62" y="93"/>
                        <a:pt x="59" y="95"/>
                        <a:pt x="54" y="96"/>
                      </a:cubicBezTo>
                      <a:cubicBezTo>
                        <a:pt x="50" y="98"/>
                        <a:pt x="45" y="98"/>
                        <a:pt x="40" y="9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12" name="Freeform 83"/>
                <p:cNvSpPr>
                  <a:spLocks/>
                </p:cNvSpPr>
                <p:nvPr/>
              </p:nvSpPr>
              <p:spPr bwMode="auto">
                <a:xfrm>
                  <a:off x="1598541" y="4984142"/>
                  <a:ext cx="81132" cy="84096"/>
                </a:xfrm>
                <a:custGeom>
                  <a:avLst/>
                  <a:gdLst>
                    <a:gd name="T0" fmla="*/ 81 w 219"/>
                    <a:gd name="T1" fmla="*/ 111 h 227"/>
                    <a:gd name="T2" fmla="*/ 5 w 219"/>
                    <a:gd name="T3" fmla="*/ 0 h 227"/>
                    <a:gd name="T4" fmla="*/ 62 w 219"/>
                    <a:gd name="T5" fmla="*/ 0 h 227"/>
                    <a:gd name="T6" fmla="*/ 110 w 219"/>
                    <a:gd name="T7" fmla="*/ 73 h 227"/>
                    <a:gd name="T8" fmla="*/ 159 w 219"/>
                    <a:gd name="T9" fmla="*/ 0 h 227"/>
                    <a:gd name="T10" fmla="*/ 214 w 219"/>
                    <a:gd name="T11" fmla="*/ 0 h 227"/>
                    <a:gd name="T12" fmla="*/ 138 w 219"/>
                    <a:gd name="T13" fmla="*/ 111 h 227"/>
                    <a:gd name="T14" fmla="*/ 219 w 219"/>
                    <a:gd name="T15" fmla="*/ 227 h 227"/>
                    <a:gd name="T16" fmla="*/ 159 w 219"/>
                    <a:gd name="T17" fmla="*/ 227 h 227"/>
                    <a:gd name="T18" fmla="*/ 110 w 219"/>
                    <a:gd name="T19" fmla="*/ 149 h 227"/>
                    <a:gd name="T20" fmla="*/ 57 w 219"/>
                    <a:gd name="T21" fmla="*/ 227 h 227"/>
                    <a:gd name="T22" fmla="*/ 0 w 219"/>
                    <a:gd name="T23" fmla="*/ 227 h 227"/>
                    <a:gd name="T24" fmla="*/ 81 w 219"/>
                    <a:gd name="T25" fmla="*/ 11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27">
                      <a:moveTo>
                        <a:pt x="81" y="111"/>
                      </a:moveTo>
                      <a:lnTo>
                        <a:pt x="5" y="0"/>
                      </a:lnTo>
                      <a:lnTo>
                        <a:pt x="62" y="0"/>
                      </a:lnTo>
                      <a:lnTo>
                        <a:pt x="110" y="73"/>
                      </a:lnTo>
                      <a:lnTo>
                        <a:pt x="159" y="0"/>
                      </a:lnTo>
                      <a:lnTo>
                        <a:pt x="214" y="0"/>
                      </a:lnTo>
                      <a:lnTo>
                        <a:pt x="138" y="111"/>
                      </a:lnTo>
                      <a:lnTo>
                        <a:pt x="219" y="227"/>
                      </a:lnTo>
                      <a:lnTo>
                        <a:pt x="159" y="227"/>
                      </a:lnTo>
                      <a:lnTo>
                        <a:pt x="110" y="149"/>
                      </a:lnTo>
                      <a:lnTo>
                        <a:pt x="57" y="227"/>
                      </a:lnTo>
                      <a:lnTo>
                        <a:pt x="0" y="227"/>
                      </a:lnTo>
                      <a:lnTo>
                        <a:pt x="81" y="11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33" name="Group 432"/>
              <p:cNvGrpSpPr/>
              <p:nvPr/>
            </p:nvGrpSpPr>
            <p:grpSpPr>
              <a:xfrm>
                <a:off x="1482375" y="5254324"/>
                <a:ext cx="176712" cy="169303"/>
                <a:chOff x="656690" y="5261250"/>
                <a:chExt cx="176712" cy="169303"/>
              </a:xfrm>
              <a:solidFill>
                <a:schemeClr val="bg1"/>
              </a:solidFill>
            </p:grpSpPr>
            <p:sp>
              <p:nvSpPr>
                <p:cNvPr id="613" name="Freeform 84"/>
                <p:cNvSpPr>
                  <a:spLocks/>
                </p:cNvSpPr>
                <p:nvPr/>
              </p:nvSpPr>
              <p:spPr bwMode="auto">
                <a:xfrm>
                  <a:off x="744490" y="5366462"/>
                  <a:ext cx="88912" cy="64091"/>
                </a:xfrm>
                <a:custGeom>
                  <a:avLst/>
                  <a:gdLst>
                    <a:gd name="T0" fmla="*/ 73 w 101"/>
                    <a:gd name="T1" fmla="*/ 51 h 73"/>
                    <a:gd name="T2" fmla="*/ 77 w 101"/>
                    <a:gd name="T3" fmla="*/ 38 h 73"/>
                    <a:gd name="T4" fmla="*/ 81 w 101"/>
                    <a:gd name="T5" fmla="*/ 25 h 73"/>
                    <a:gd name="T6" fmla="*/ 85 w 101"/>
                    <a:gd name="T7" fmla="*/ 11 h 73"/>
                    <a:gd name="T8" fmla="*/ 87 w 101"/>
                    <a:gd name="T9" fmla="*/ 1 h 73"/>
                    <a:gd name="T10" fmla="*/ 89 w 101"/>
                    <a:gd name="T11" fmla="*/ 0 h 73"/>
                    <a:gd name="T12" fmla="*/ 95 w 101"/>
                    <a:gd name="T13" fmla="*/ 0 h 73"/>
                    <a:gd name="T14" fmla="*/ 100 w 101"/>
                    <a:gd name="T15" fmla="*/ 0 h 73"/>
                    <a:gd name="T16" fmla="*/ 101 w 101"/>
                    <a:gd name="T17" fmla="*/ 0 h 73"/>
                    <a:gd name="T18" fmla="*/ 100 w 101"/>
                    <a:gd name="T19" fmla="*/ 5 h 73"/>
                    <a:gd name="T20" fmla="*/ 96 w 101"/>
                    <a:gd name="T21" fmla="*/ 19 h 73"/>
                    <a:gd name="T22" fmla="*/ 92 w 101"/>
                    <a:gd name="T23" fmla="*/ 32 h 73"/>
                    <a:gd name="T24" fmla="*/ 88 w 101"/>
                    <a:gd name="T25" fmla="*/ 45 h 73"/>
                    <a:gd name="T26" fmla="*/ 84 w 101"/>
                    <a:gd name="T27" fmla="*/ 57 h 73"/>
                    <a:gd name="T28" fmla="*/ 80 w 101"/>
                    <a:gd name="T29" fmla="*/ 70 h 73"/>
                    <a:gd name="T30" fmla="*/ 79 w 101"/>
                    <a:gd name="T31" fmla="*/ 72 h 73"/>
                    <a:gd name="T32" fmla="*/ 78 w 101"/>
                    <a:gd name="T33" fmla="*/ 73 h 73"/>
                    <a:gd name="T34" fmla="*/ 69 w 101"/>
                    <a:gd name="T35" fmla="*/ 73 h 73"/>
                    <a:gd name="T36" fmla="*/ 67 w 101"/>
                    <a:gd name="T37" fmla="*/ 72 h 73"/>
                    <a:gd name="T38" fmla="*/ 61 w 101"/>
                    <a:gd name="T39" fmla="*/ 53 h 73"/>
                    <a:gd name="T40" fmla="*/ 55 w 101"/>
                    <a:gd name="T41" fmla="*/ 37 h 73"/>
                    <a:gd name="T42" fmla="*/ 51 w 101"/>
                    <a:gd name="T43" fmla="*/ 24 h 73"/>
                    <a:gd name="T44" fmla="*/ 51 w 101"/>
                    <a:gd name="T45" fmla="*/ 24 h 73"/>
                    <a:gd name="T46" fmla="*/ 49 w 101"/>
                    <a:gd name="T47" fmla="*/ 30 h 73"/>
                    <a:gd name="T48" fmla="*/ 45 w 101"/>
                    <a:gd name="T49" fmla="*/ 41 h 73"/>
                    <a:gd name="T50" fmla="*/ 41 w 101"/>
                    <a:gd name="T51" fmla="*/ 53 h 73"/>
                    <a:gd name="T52" fmla="*/ 37 w 101"/>
                    <a:gd name="T53" fmla="*/ 64 h 73"/>
                    <a:gd name="T54" fmla="*/ 35 w 101"/>
                    <a:gd name="T55" fmla="*/ 72 h 73"/>
                    <a:gd name="T56" fmla="*/ 34 w 101"/>
                    <a:gd name="T57" fmla="*/ 73 h 73"/>
                    <a:gd name="T58" fmla="*/ 24 w 101"/>
                    <a:gd name="T59" fmla="*/ 73 h 73"/>
                    <a:gd name="T60" fmla="*/ 23 w 101"/>
                    <a:gd name="T61" fmla="*/ 72 h 73"/>
                    <a:gd name="T62" fmla="*/ 20 w 101"/>
                    <a:gd name="T63" fmla="*/ 63 h 73"/>
                    <a:gd name="T64" fmla="*/ 16 w 101"/>
                    <a:gd name="T65" fmla="*/ 50 h 73"/>
                    <a:gd name="T66" fmla="*/ 12 w 101"/>
                    <a:gd name="T67" fmla="*/ 38 h 73"/>
                    <a:gd name="T68" fmla="*/ 8 w 101"/>
                    <a:gd name="T69" fmla="*/ 25 h 73"/>
                    <a:gd name="T70" fmla="*/ 2 w 101"/>
                    <a:gd name="T71" fmla="*/ 9 h 73"/>
                    <a:gd name="T72" fmla="*/ 0 w 101"/>
                    <a:gd name="T73" fmla="*/ 1 h 73"/>
                    <a:gd name="T74" fmla="*/ 1 w 101"/>
                    <a:gd name="T75" fmla="*/ 1 h 73"/>
                    <a:gd name="T76" fmla="*/ 13 w 101"/>
                    <a:gd name="T77" fmla="*/ 1 h 73"/>
                    <a:gd name="T78" fmla="*/ 14 w 101"/>
                    <a:gd name="T79" fmla="*/ 1 h 73"/>
                    <a:gd name="T80" fmla="*/ 20 w 101"/>
                    <a:gd name="T81" fmla="*/ 22 h 73"/>
                    <a:gd name="T82" fmla="*/ 25 w 101"/>
                    <a:gd name="T83" fmla="*/ 40 h 73"/>
                    <a:gd name="T84" fmla="*/ 29 w 101"/>
                    <a:gd name="T85" fmla="*/ 51 h 73"/>
                    <a:gd name="T86" fmla="*/ 30 w 101"/>
                    <a:gd name="T87" fmla="*/ 49 h 73"/>
                    <a:gd name="T88" fmla="*/ 36 w 101"/>
                    <a:gd name="T89" fmla="*/ 28 h 73"/>
                    <a:gd name="T90" fmla="*/ 42 w 101"/>
                    <a:gd name="T91" fmla="*/ 8 h 73"/>
                    <a:gd name="T92" fmla="*/ 45 w 101"/>
                    <a:gd name="T93" fmla="*/ 1 h 73"/>
                    <a:gd name="T94" fmla="*/ 46 w 101"/>
                    <a:gd name="T95" fmla="*/ 0 h 73"/>
                    <a:gd name="T96" fmla="*/ 52 w 101"/>
                    <a:gd name="T97" fmla="*/ 0 h 73"/>
                    <a:gd name="T98" fmla="*/ 55 w 101"/>
                    <a:gd name="T99" fmla="*/ 0 h 73"/>
                    <a:gd name="T100" fmla="*/ 56 w 101"/>
                    <a:gd name="T101" fmla="*/ 1 h 73"/>
                    <a:gd name="T102" fmla="*/ 63 w 101"/>
                    <a:gd name="T103" fmla="*/ 22 h 73"/>
                    <a:gd name="T104" fmla="*/ 71 w 101"/>
                    <a:gd name="T105" fmla="*/ 45 h 73"/>
                    <a:gd name="T106" fmla="*/ 73 w 101"/>
                    <a:gd name="T107" fmla="*/ 50 h 73"/>
                    <a:gd name="T108" fmla="*/ 73 w 101"/>
                    <a:gd name="T109" fmla="*/ 5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 h="73">
                      <a:moveTo>
                        <a:pt x="73" y="51"/>
                      </a:moveTo>
                      <a:cubicBezTo>
                        <a:pt x="75" y="47"/>
                        <a:pt x="76" y="42"/>
                        <a:pt x="77" y="38"/>
                      </a:cubicBezTo>
                      <a:cubicBezTo>
                        <a:pt x="78" y="34"/>
                        <a:pt x="79" y="30"/>
                        <a:pt x="81" y="25"/>
                      </a:cubicBezTo>
                      <a:cubicBezTo>
                        <a:pt x="82" y="20"/>
                        <a:pt x="83" y="16"/>
                        <a:pt x="85" y="11"/>
                      </a:cubicBezTo>
                      <a:cubicBezTo>
                        <a:pt x="86" y="8"/>
                        <a:pt x="87" y="4"/>
                        <a:pt x="87" y="1"/>
                      </a:cubicBezTo>
                      <a:cubicBezTo>
                        <a:pt x="88" y="0"/>
                        <a:pt x="88" y="0"/>
                        <a:pt x="89" y="0"/>
                      </a:cubicBezTo>
                      <a:cubicBezTo>
                        <a:pt x="91" y="0"/>
                        <a:pt x="93" y="0"/>
                        <a:pt x="95" y="0"/>
                      </a:cubicBezTo>
                      <a:cubicBezTo>
                        <a:pt x="97" y="0"/>
                        <a:pt x="98" y="0"/>
                        <a:pt x="100" y="0"/>
                      </a:cubicBezTo>
                      <a:cubicBezTo>
                        <a:pt x="101" y="0"/>
                        <a:pt x="101" y="0"/>
                        <a:pt x="101" y="0"/>
                      </a:cubicBezTo>
                      <a:cubicBezTo>
                        <a:pt x="101" y="2"/>
                        <a:pt x="100" y="4"/>
                        <a:pt x="100" y="5"/>
                      </a:cubicBezTo>
                      <a:cubicBezTo>
                        <a:pt x="98" y="10"/>
                        <a:pt x="97" y="14"/>
                        <a:pt x="96" y="19"/>
                      </a:cubicBezTo>
                      <a:cubicBezTo>
                        <a:pt x="94" y="23"/>
                        <a:pt x="93" y="27"/>
                        <a:pt x="92" y="32"/>
                      </a:cubicBezTo>
                      <a:cubicBezTo>
                        <a:pt x="90" y="36"/>
                        <a:pt x="89" y="41"/>
                        <a:pt x="88" y="45"/>
                      </a:cubicBezTo>
                      <a:cubicBezTo>
                        <a:pt x="86" y="49"/>
                        <a:pt x="85" y="53"/>
                        <a:pt x="84" y="57"/>
                      </a:cubicBezTo>
                      <a:cubicBezTo>
                        <a:pt x="83" y="61"/>
                        <a:pt x="81" y="66"/>
                        <a:pt x="80" y="70"/>
                      </a:cubicBezTo>
                      <a:cubicBezTo>
                        <a:pt x="80" y="71"/>
                        <a:pt x="80" y="71"/>
                        <a:pt x="79" y="72"/>
                      </a:cubicBezTo>
                      <a:cubicBezTo>
                        <a:pt x="79" y="72"/>
                        <a:pt x="79" y="73"/>
                        <a:pt x="78" y="73"/>
                      </a:cubicBezTo>
                      <a:cubicBezTo>
                        <a:pt x="75" y="73"/>
                        <a:pt x="72" y="73"/>
                        <a:pt x="69" y="73"/>
                      </a:cubicBezTo>
                      <a:cubicBezTo>
                        <a:pt x="68" y="73"/>
                        <a:pt x="68" y="72"/>
                        <a:pt x="67" y="72"/>
                      </a:cubicBezTo>
                      <a:cubicBezTo>
                        <a:pt x="65" y="66"/>
                        <a:pt x="63" y="59"/>
                        <a:pt x="61" y="53"/>
                      </a:cubicBezTo>
                      <a:cubicBezTo>
                        <a:pt x="59" y="48"/>
                        <a:pt x="57" y="43"/>
                        <a:pt x="55" y="37"/>
                      </a:cubicBezTo>
                      <a:cubicBezTo>
                        <a:pt x="54" y="33"/>
                        <a:pt x="53" y="29"/>
                        <a:pt x="51" y="24"/>
                      </a:cubicBezTo>
                      <a:cubicBezTo>
                        <a:pt x="51" y="24"/>
                        <a:pt x="51" y="24"/>
                        <a:pt x="51" y="24"/>
                      </a:cubicBezTo>
                      <a:cubicBezTo>
                        <a:pt x="50" y="26"/>
                        <a:pt x="49" y="28"/>
                        <a:pt x="49" y="30"/>
                      </a:cubicBezTo>
                      <a:cubicBezTo>
                        <a:pt x="47" y="33"/>
                        <a:pt x="46" y="37"/>
                        <a:pt x="45" y="41"/>
                      </a:cubicBezTo>
                      <a:cubicBezTo>
                        <a:pt x="44" y="45"/>
                        <a:pt x="42" y="49"/>
                        <a:pt x="41" y="53"/>
                      </a:cubicBezTo>
                      <a:cubicBezTo>
                        <a:pt x="40" y="57"/>
                        <a:pt x="39" y="61"/>
                        <a:pt x="37" y="64"/>
                      </a:cubicBezTo>
                      <a:cubicBezTo>
                        <a:pt x="37" y="67"/>
                        <a:pt x="36" y="70"/>
                        <a:pt x="35" y="72"/>
                      </a:cubicBezTo>
                      <a:cubicBezTo>
                        <a:pt x="35" y="73"/>
                        <a:pt x="34" y="73"/>
                        <a:pt x="34" y="73"/>
                      </a:cubicBezTo>
                      <a:cubicBezTo>
                        <a:pt x="31" y="73"/>
                        <a:pt x="27" y="73"/>
                        <a:pt x="24" y="73"/>
                      </a:cubicBezTo>
                      <a:cubicBezTo>
                        <a:pt x="23" y="73"/>
                        <a:pt x="23" y="73"/>
                        <a:pt x="23" y="72"/>
                      </a:cubicBezTo>
                      <a:cubicBezTo>
                        <a:pt x="22" y="69"/>
                        <a:pt x="21" y="66"/>
                        <a:pt x="20" y="63"/>
                      </a:cubicBezTo>
                      <a:cubicBezTo>
                        <a:pt x="19" y="59"/>
                        <a:pt x="17" y="55"/>
                        <a:pt x="16" y="50"/>
                      </a:cubicBezTo>
                      <a:cubicBezTo>
                        <a:pt x="14" y="46"/>
                        <a:pt x="13" y="42"/>
                        <a:pt x="12" y="38"/>
                      </a:cubicBezTo>
                      <a:cubicBezTo>
                        <a:pt x="10" y="34"/>
                        <a:pt x="9" y="29"/>
                        <a:pt x="8" y="25"/>
                      </a:cubicBezTo>
                      <a:cubicBezTo>
                        <a:pt x="6" y="20"/>
                        <a:pt x="4" y="15"/>
                        <a:pt x="2" y="9"/>
                      </a:cubicBezTo>
                      <a:cubicBezTo>
                        <a:pt x="2" y="7"/>
                        <a:pt x="1" y="4"/>
                        <a:pt x="0" y="1"/>
                      </a:cubicBezTo>
                      <a:cubicBezTo>
                        <a:pt x="0" y="1"/>
                        <a:pt x="1" y="1"/>
                        <a:pt x="1" y="1"/>
                      </a:cubicBezTo>
                      <a:cubicBezTo>
                        <a:pt x="5" y="1"/>
                        <a:pt x="9" y="1"/>
                        <a:pt x="13" y="1"/>
                      </a:cubicBezTo>
                      <a:cubicBezTo>
                        <a:pt x="13" y="1"/>
                        <a:pt x="13" y="1"/>
                        <a:pt x="14" y="1"/>
                      </a:cubicBezTo>
                      <a:cubicBezTo>
                        <a:pt x="16" y="8"/>
                        <a:pt x="18" y="15"/>
                        <a:pt x="20" y="22"/>
                      </a:cubicBezTo>
                      <a:cubicBezTo>
                        <a:pt x="22" y="28"/>
                        <a:pt x="23" y="34"/>
                        <a:pt x="25" y="40"/>
                      </a:cubicBezTo>
                      <a:cubicBezTo>
                        <a:pt x="26" y="44"/>
                        <a:pt x="27" y="48"/>
                        <a:pt x="29" y="51"/>
                      </a:cubicBezTo>
                      <a:cubicBezTo>
                        <a:pt x="29" y="51"/>
                        <a:pt x="30" y="50"/>
                        <a:pt x="30" y="49"/>
                      </a:cubicBezTo>
                      <a:cubicBezTo>
                        <a:pt x="32" y="42"/>
                        <a:pt x="34" y="35"/>
                        <a:pt x="36" y="28"/>
                      </a:cubicBezTo>
                      <a:cubicBezTo>
                        <a:pt x="38" y="22"/>
                        <a:pt x="40" y="15"/>
                        <a:pt x="42" y="8"/>
                      </a:cubicBezTo>
                      <a:cubicBezTo>
                        <a:pt x="43" y="6"/>
                        <a:pt x="44" y="4"/>
                        <a:pt x="45" y="1"/>
                      </a:cubicBezTo>
                      <a:cubicBezTo>
                        <a:pt x="45" y="1"/>
                        <a:pt x="45" y="0"/>
                        <a:pt x="46" y="0"/>
                      </a:cubicBezTo>
                      <a:cubicBezTo>
                        <a:pt x="48" y="0"/>
                        <a:pt x="50" y="0"/>
                        <a:pt x="52" y="0"/>
                      </a:cubicBezTo>
                      <a:cubicBezTo>
                        <a:pt x="53" y="0"/>
                        <a:pt x="54" y="0"/>
                        <a:pt x="55" y="0"/>
                      </a:cubicBezTo>
                      <a:cubicBezTo>
                        <a:pt x="56" y="0"/>
                        <a:pt x="56" y="0"/>
                        <a:pt x="56" y="1"/>
                      </a:cubicBezTo>
                      <a:cubicBezTo>
                        <a:pt x="59" y="8"/>
                        <a:pt x="61" y="15"/>
                        <a:pt x="63" y="22"/>
                      </a:cubicBezTo>
                      <a:cubicBezTo>
                        <a:pt x="66" y="30"/>
                        <a:pt x="69" y="38"/>
                        <a:pt x="71" y="45"/>
                      </a:cubicBezTo>
                      <a:cubicBezTo>
                        <a:pt x="72" y="47"/>
                        <a:pt x="72" y="49"/>
                        <a:pt x="73" y="50"/>
                      </a:cubicBezTo>
                      <a:cubicBezTo>
                        <a:pt x="73" y="51"/>
                        <a:pt x="73" y="51"/>
                        <a:pt x="73"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85"/>
                <p:cNvSpPr>
                  <a:spLocks/>
                </p:cNvSpPr>
                <p:nvPr/>
              </p:nvSpPr>
              <p:spPr bwMode="auto">
                <a:xfrm>
                  <a:off x="656690" y="5261250"/>
                  <a:ext cx="154854" cy="75575"/>
                </a:xfrm>
                <a:custGeom>
                  <a:avLst/>
                  <a:gdLst>
                    <a:gd name="T0" fmla="*/ 66 w 176"/>
                    <a:gd name="T1" fmla="*/ 0 h 86"/>
                    <a:gd name="T2" fmla="*/ 81 w 176"/>
                    <a:gd name="T3" fmla="*/ 2 h 86"/>
                    <a:gd name="T4" fmla="*/ 101 w 176"/>
                    <a:gd name="T5" fmla="*/ 6 h 86"/>
                    <a:gd name="T6" fmla="*/ 138 w 176"/>
                    <a:gd name="T7" fmla="*/ 25 h 86"/>
                    <a:gd name="T8" fmla="*/ 161 w 176"/>
                    <a:gd name="T9" fmla="*/ 50 h 86"/>
                    <a:gd name="T10" fmla="*/ 175 w 176"/>
                    <a:gd name="T11" fmla="*/ 79 h 86"/>
                    <a:gd name="T12" fmla="*/ 175 w 176"/>
                    <a:gd name="T13" fmla="*/ 83 h 86"/>
                    <a:gd name="T14" fmla="*/ 168 w 176"/>
                    <a:gd name="T15" fmla="*/ 83 h 86"/>
                    <a:gd name="T16" fmla="*/ 163 w 176"/>
                    <a:gd name="T17" fmla="*/ 73 h 86"/>
                    <a:gd name="T18" fmla="*/ 136 w 176"/>
                    <a:gd name="T19" fmla="*/ 41 h 86"/>
                    <a:gd name="T20" fmla="*/ 105 w 176"/>
                    <a:gd name="T21" fmla="*/ 21 h 86"/>
                    <a:gd name="T22" fmla="*/ 89 w 176"/>
                    <a:gd name="T23" fmla="*/ 16 h 86"/>
                    <a:gd name="T24" fmla="*/ 70 w 176"/>
                    <a:gd name="T25" fmla="*/ 14 h 86"/>
                    <a:gd name="T26" fmla="*/ 54 w 176"/>
                    <a:gd name="T27" fmla="*/ 14 h 86"/>
                    <a:gd name="T28" fmla="*/ 37 w 176"/>
                    <a:gd name="T29" fmla="*/ 17 h 86"/>
                    <a:gd name="T30" fmla="*/ 18 w 176"/>
                    <a:gd name="T31" fmla="*/ 22 h 86"/>
                    <a:gd name="T32" fmla="*/ 7 w 176"/>
                    <a:gd name="T33" fmla="*/ 26 h 86"/>
                    <a:gd name="T34" fmla="*/ 0 w 176"/>
                    <a:gd name="T35" fmla="*/ 23 h 86"/>
                    <a:gd name="T36" fmla="*/ 3 w 176"/>
                    <a:gd name="T37" fmla="*/ 19 h 86"/>
                    <a:gd name="T38" fmla="*/ 27 w 176"/>
                    <a:gd name="T39" fmla="*/ 7 h 86"/>
                    <a:gd name="T40" fmla="*/ 42 w 176"/>
                    <a:gd name="T41" fmla="*/ 3 h 86"/>
                    <a:gd name="T42" fmla="*/ 66 w 176"/>
                    <a:gd name="T43"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86">
                      <a:moveTo>
                        <a:pt x="66" y="0"/>
                      </a:moveTo>
                      <a:cubicBezTo>
                        <a:pt x="70" y="0"/>
                        <a:pt x="76" y="1"/>
                        <a:pt x="81" y="2"/>
                      </a:cubicBezTo>
                      <a:cubicBezTo>
                        <a:pt x="88" y="2"/>
                        <a:pt x="94" y="4"/>
                        <a:pt x="101" y="6"/>
                      </a:cubicBezTo>
                      <a:cubicBezTo>
                        <a:pt x="114" y="10"/>
                        <a:pt x="126" y="17"/>
                        <a:pt x="138" y="25"/>
                      </a:cubicBezTo>
                      <a:cubicBezTo>
                        <a:pt x="147" y="32"/>
                        <a:pt x="154" y="41"/>
                        <a:pt x="161" y="50"/>
                      </a:cubicBezTo>
                      <a:cubicBezTo>
                        <a:pt x="167" y="59"/>
                        <a:pt x="172" y="69"/>
                        <a:pt x="175" y="79"/>
                      </a:cubicBezTo>
                      <a:cubicBezTo>
                        <a:pt x="176" y="80"/>
                        <a:pt x="176" y="82"/>
                        <a:pt x="175" y="83"/>
                      </a:cubicBezTo>
                      <a:cubicBezTo>
                        <a:pt x="173" y="86"/>
                        <a:pt x="170" y="86"/>
                        <a:pt x="168" y="83"/>
                      </a:cubicBezTo>
                      <a:cubicBezTo>
                        <a:pt x="166" y="80"/>
                        <a:pt x="165" y="76"/>
                        <a:pt x="163" y="73"/>
                      </a:cubicBezTo>
                      <a:cubicBezTo>
                        <a:pt x="155" y="61"/>
                        <a:pt x="147" y="50"/>
                        <a:pt x="136" y="41"/>
                      </a:cubicBezTo>
                      <a:cubicBezTo>
                        <a:pt x="127" y="32"/>
                        <a:pt x="116" y="26"/>
                        <a:pt x="105" y="21"/>
                      </a:cubicBezTo>
                      <a:cubicBezTo>
                        <a:pt x="100" y="19"/>
                        <a:pt x="95" y="17"/>
                        <a:pt x="89" y="16"/>
                      </a:cubicBezTo>
                      <a:cubicBezTo>
                        <a:pt x="83" y="15"/>
                        <a:pt x="76" y="14"/>
                        <a:pt x="70" y="14"/>
                      </a:cubicBezTo>
                      <a:cubicBezTo>
                        <a:pt x="65" y="14"/>
                        <a:pt x="60" y="14"/>
                        <a:pt x="54" y="14"/>
                      </a:cubicBezTo>
                      <a:cubicBezTo>
                        <a:pt x="49" y="15"/>
                        <a:pt x="43" y="16"/>
                        <a:pt x="37" y="17"/>
                      </a:cubicBezTo>
                      <a:cubicBezTo>
                        <a:pt x="31" y="18"/>
                        <a:pt x="25" y="20"/>
                        <a:pt x="18" y="22"/>
                      </a:cubicBezTo>
                      <a:cubicBezTo>
                        <a:pt x="14" y="23"/>
                        <a:pt x="11" y="25"/>
                        <a:pt x="7" y="26"/>
                      </a:cubicBezTo>
                      <a:cubicBezTo>
                        <a:pt x="3" y="28"/>
                        <a:pt x="0" y="26"/>
                        <a:pt x="0" y="23"/>
                      </a:cubicBezTo>
                      <a:cubicBezTo>
                        <a:pt x="1" y="21"/>
                        <a:pt x="1" y="20"/>
                        <a:pt x="3" y="19"/>
                      </a:cubicBezTo>
                      <a:cubicBezTo>
                        <a:pt x="10" y="14"/>
                        <a:pt x="19" y="10"/>
                        <a:pt x="27" y="7"/>
                      </a:cubicBezTo>
                      <a:cubicBezTo>
                        <a:pt x="32" y="5"/>
                        <a:pt x="37" y="4"/>
                        <a:pt x="42" y="3"/>
                      </a:cubicBezTo>
                      <a:cubicBezTo>
                        <a:pt x="50" y="1"/>
                        <a:pt x="57" y="0"/>
                        <a:pt x="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Freeform 86"/>
                <p:cNvSpPr>
                  <a:spLocks noEditPoints="1"/>
                </p:cNvSpPr>
                <p:nvPr/>
              </p:nvSpPr>
              <p:spPr bwMode="auto">
                <a:xfrm>
                  <a:off x="681141" y="5361275"/>
                  <a:ext cx="53718" cy="69277"/>
                </a:xfrm>
                <a:custGeom>
                  <a:avLst/>
                  <a:gdLst>
                    <a:gd name="T0" fmla="*/ 2 w 61"/>
                    <a:gd name="T1" fmla="*/ 14 h 79"/>
                    <a:gd name="T2" fmla="*/ 19 w 61"/>
                    <a:gd name="T3" fmla="*/ 1 h 79"/>
                    <a:gd name="T4" fmla="*/ 33 w 61"/>
                    <a:gd name="T5" fmla="*/ 0 h 79"/>
                    <a:gd name="T6" fmla="*/ 45 w 61"/>
                    <a:gd name="T7" fmla="*/ 2 h 79"/>
                    <a:gd name="T8" fmla="*/ 59 w 61"/>
                    <a:gd name="T9" fmla="*/ 15 h 79"/>
                    <a:gd name="T10" fmla="*/ 61 w 61"/>
                    <a:gd name="T11" fmla="*/ 27 h 79"/>
                    <a:gd name="T12" fmla="*/ 61 w 61"/>
                    <a:gd name="T13" fmla="*/ 42 h 79"/>
                    <a:gd name="T14" fmla="*/ 61 w 61"/>
                    <a:gd name="T15" fmla="*/ 76 h 79"/>
                    <a:gd name="T16" fmla="*/ 60 w 61"/>
                    <a:gd name="T17" fmla="*/ 78 h 79"/>
                    <a:gd name="T18" fmla="*/ 50 w 61"/>
                    <a:gd name="T19" fmla="*/ 78 h 79"/>
                    <a:gd name="T20" fmla="*/ 50 w 61"/>
                    <a:gd name="T21" fmla="*/ 73 h 79"/>
                    <a:gd name="T22" fmla="*/ 47 w 61"/>
                    <a:gd name="T23" fmla="*/ 75 h 79"/>
                    <a:gd name="T24" fmla="*/ 34 w 61"/>
                    <a:gd name="T25" fmla="*/ 79 h 79"/>
                    <a:gd name="T26" fmla="*/ 17 w 61"/>
                    <a:gd name="T27" fmla="*/ 78 h 79"/>
                    <a:gd name="T28" fmla="*/ 2 w 61"/>
                    <a:gd name="T29" fmla="*/ 64 h 79"/>
                    <a:gd name="T30" fmla="*/ 4 w 61"/>
                    <a:gd name="T31" fmla="*/ 43 h 79"/>
                    <a:gd name="T32" fmla="*/ 16 w 61"/>
                    <a:gd name="T33" fmla="*/ 35 h 79"/>
                    <a:gd name="T34" fmla="*/ 29 w 61"/>
                    <a:gd name="T35" fmla="*/ 33 h 79"/>
                    <a:gd name="T36" fmla="*/ 48 w 61"/>
                    <a:gd name="T37" fmla="*/ 33 h 79"/>
                    <a:gd name="T38" fmla="*/ 49 w 61"/>
                    <a:gd name="T39" fmla="*/ 32 h 79"/>
                    <a:gd name="T40" fmla="*/ 49 w 61"/>
                    <a:gd name="T41" fmla="*/ 21 h 79"/>
                    <a:gd name="T42" fmla="*/ 41 w 61"/>
                    <a:gd name="T43" fmla="*/ 12 h 79"/>
                    <a:gd name="T44" fmla="*/ 25 w 61"/>
                    <a:gd name="T45" fmla="*/ 11 h 79"/>
                    <a:gd name="T46" fmla="*/ 16 w 61"/>
                    <a:gd name="T47" fmla="*/ 15 h 79"/>
                    <a:gd name="T48" fmla="*/ 11 w 61"/>
                    <a:gd name="T49" fmla="*/ 20 h 79"/>
                    <a:gd name="T50" fmla="*/ 10 w 61"/>
                    <a:gd name="T51" fmla="*/ 20 h 79"/>
                    <a:gd name="T52" fmla="*/ 2 w 61"/>
                    <a:gd name="T53" fmla="*/ 14 h 79"/>
                    <a:gd name="T54" fmla="*/ 50 w 61"/>
                    <a:gd name="T55" fmla="*/ 48 h 79"/>
                    <a:gd name="T56" fmla="*/ 50 w 61"/>
                    <a:gd name="T57" fmla="*/ 48 h 79"/>
                    <a:gd name="T58" fmla="*/ 50 w 61"/>
                    <a:gd name="T59" fmla="*/ 44 h 79"/>
                    <a:gd name="T60" fmla="*/ 48 w 61"/>
                    <a:gd name="T61" fmla="*/ 43 h 79"/>
                    <a:gd name="T62" fmla="*/ 30 w 61"/>
                    <a:gd name="T63" fmla="*/ 43 h 79"/>
                    <a:gd name="T64" fmla="*/ 21 w 61"/>
                    <a:gd name="T65" fmla="*/ 44 h 79"/>
                    <a:gd name="T66" fmla="*/ 13 w 61"/>
                    <a:gd name="T67" fmla="*/ 51 h 79"/>
                    <a:gd name="T68" fmla="*/ 12 w 61"/>
                    <a:gd name="T69" fmla="*/ 58 h 79"/>
                    <a:gd name="T70" fmla="*/ 19 w 61"/>
                    <a:gd name="T71" fmla="*/ 67 h 79"/>
                    <a:gd name="T72" fmla="*/ 32 w 61"/>
                    <a:gd name="T73" fmla="*/ 68 h 79"/>
                    <a:gd name="T74" fmla="*/ 42 w 61"/>
                    <a:gd name="T75" fmla="*/ 66 h 79"/>
                    <a:gd name="T76" fmla="*/ 49 w 61"/>
                    <a:gd name="T77" fmla="*/ 58 h 79"/>
                    <a:gd name="T78" fmla="*/ 50 w 61"/>
                    <a:gd name="T79"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 h="79">
                      <a:moveTo>
                        <a:pt x="2" y="14"/>
                      </a:moveTo>
                      <a:cubicBezTo>
                        <a:pt x="6" y="7"/>
                        <a:pt x="12" y="3"/>
                        <a:pt x="19" y="1"/>
                      </a:cubicBezTo>
                      <a:cubicBezTo>
                        <a:pt x="24" y="0"/>
                        <a:pt x="28" y="0"/>
                        <a:pt x="33" y="0"/>
                      </a:cubicBezTo>
                      <a:cubicBezTo>
                        <a:pt x="37" y="0"/>
                        <a:pt x="41" y="1"/>
                        <a:pt x="45" y="2"/>
                      </a:cubicBezTo>
                      <a:cubicBezTo>
                        <a:pt x="52" y="4"/>
                        <a:pt x="56" y="8"/>
                        <a:pt x="59" y="15"/>
                      </a:cubicBezTo>
                      <a:cubicBezTo>
                        <a:pt x="60" y="19"/>
                        <a:pt x="61" y="23"/>
                        <a:pt x="61" y="27"/>
                      </a:cubicBezTo>
                      <a:cubicBezTo>
                        <a:pt x="61" y="32"/>
                        <a:pt x="61" y="37"/>
                        <a:pt x="61" y="42"/>
                      </a:cubicBezTo>
                      <a:cubicBezTo>
                        <a:pt x="61" y="54"/>
                        <a:pt x="61" y="65"/>
                        <a:pt x="61" y="76"/>
                      </a:cubicBezTo>
                      <a:cubicBezTo>
                        <a:pt x="61" y="77"/>
                        <a:pt x="61" y="78"/>
                        <a:pt x="60" y="78"/>
                      </a:cubicBezTo>
                      <a:cubicBezTo>
                        <a:pt x="57" y="78"/>
                        <a:pt x="53" y="78"/>
                        <a:pt x="50" y="78"/>
                      </a:cubicBezTo>
                      <a:cubicBezTo>
                        <a:pt x="50" y="76"/>
                        <a:pt x="50" y="75"/>
                        <a:pt x="50" y="73"/>
                      </a:cubicBezTo>
                      <a:cubicBezTo>
                        <a:pt x="49" y="74"/>
                        <a:pt x="48" y="74"/>
                        <a:pt x="47" y="75"/>
                      </a:cubicBezTo>
                      <a:cubicBezTo>
                        <a:pt x="43" y="77"/>
                        <a:pt x="39" y="78"/>
                        <a:pt x="34" y="79"/>
                      </a:cubicBezTo>
                      <a:cubicBezTo>
                        <a:pt x="29" y="79"/>
                        <a:pt x="23" y="79"/>
                        <a:pt x="17" y="78"/>
                      </a:cubicBezTo>
                      <a:cubicBezTo>
                        <a:pt x="10" y="76"/>
                        <a:pt x="4" y="72"/>
                        <a:pt x="2" y="64"/>
                      </a:cubicBezTo>
                      <a:cubicBezTo>
                        <a:pt x="0" y="57"/>
                        <a:pt x="0" y="50"/>
                        <a:pt x="4" y="43"/>
                      </a:cubicBezTo>
                      <a:cubicBezTo>
                        <a:pt x="7" y="39"/>
                        <a:pt x="11" y="37"/>
                        <a:pt x="16" y="35"/>
                      </a:cubicBezTo>
                      <a:cubicBezTo>
                        <a:pt x="20" y="33"/>
                        <a:pt x="25" y="33"/>
                        <a:pt x="29" y="33"/>
                      </a:cubicBezTo>
                      <a:cubicBezTo>
                        <a:pt x="36" y="33"/>
                        <a:pt x="42" y="33"/>
                        <a:pt x="48" y="33"/>
                      </a:cubicBezTo>
                      <a:cubicBezTo>
                        <a:pt x="49" y="33"/>
                        <a:pt x="49" y="33"/>
                        <a:pt x="49" y="32"/>
                      </a:cubicBezTo>
                      <a:cubicBezTo>
                        <a:pt x="49" y="28"/>
                        <a:pt x="49" y="25"/>
                        <a:pt x="49" y="21"/>
                      </a:cubicBezTo>
                      <a:cubicBezTo>
                        <a:pt x="48" y="17"/>
                        <a:pt x="45" y="13"/>
                        <a:pt x="41" y="12"/>
                      </a:cubicBezTo>
                      <a:cubicBezTo>
                        <a:pt x="36" y="10"/>
                        <a:pt x="30" y="10"/>
                        <a:pt x="25" y="11"/>
                      </a:cubicBezTo>
                      <a:cubicBezTo>
                        <a:pt x="22" y="11"/>
                        <a:pt x="18" y="12"/>
                        <a:pt x="16" y="15"/>
                      </a:cubicBezTo>
                      <a:cubicBezTo>
                        <a:pt x="14" y="16"/>
                        <a:pt x="13" y="18"/>
                        <a:pt x="11" y="20"/>
                      </a:cubicBezTo>
                      <a:cubicBezTo>
                        <a:pt x="11" y="21"/>
                        <a:pt x="11" y="21"/>
                        <a:pt x="10" y="20"/>
                      </a:cubicBezTo>
                      <a:cubicBezTo>
                        <a:pt x="7" y="18"/>
                        <a:pt x="5" y="16"/>
                        <a:pt x="2" y="14"/>
                      </a:cubicBezTo>
                      <a:close/>
                      <a:moveTo>
                        <a:pt x="50" y="48"/>
                      </a:moveTo>
                      <a:cubicBezTo>
                        <a:pt x="50" y="48"/>
                        <a:pt x="50" y="48"/>
                        <a:pt x="50" y="48"/>
                      </a:cubicBezTo>
                      <a:cubicBezTo>
                        <a:pt x="50" y="47"/>
                        <a:pt x="50" y="46"/>
                        <a:pt x="50" y="44"/>
                      </a:cubicBezTo>
                      <a:cubicBezTo>
                        <a:pt x="50" y="43"/>
                        <a:pt x="50" y="43"/>
                        <a:pt x="48" y="43"/>
                      </a:cubicBezTo>
                      <a:cubicBezTo>
                        <a:pt x="42" y="43"/>
                        <a:pt x="36" y="43"/>
                        <a:pt x="30" y="43"/>
                      </a:cubicBezTo>
                      <a:cubicBezTo>
                        <a:pt x="27" y="43"/>
                        <a:pt x="24" y="44"/>
                        <a:pt x="21" y="44"/>
                      </a:cubicBezTo>
                      <a:cubicBezTo>
                        <a:pt x="17" y="45"/>
                        <a:pt x="14" y="47"/>
                        <a:pt x="13" y="51"/>
                      </a:cubicBezTo>
                      <a:cubicBezTo>
                        <a:pt x="12" y="53"/>
                        <a:pt x="12" y="56"/>
                        <a:pt x="12" y="58"/>
                      </a:cubicBezTo>
                      <a:cubicBezTo>
                        <a:pt x="13" y="63"/>
                        <a:pt x="15" y="66"/>
                        <a:pt x="19" y="67"/>
                      </a:cubicBezTo>
                      <a:cubicBezTo>
                        <a:pt x="23" y="68"/>
                        <a:pt x="27" y="69"/>
                        <a:pt x="32" y="68"/>
                      </a:cubicBezTo>
                      <a:cubicBezTo>
                        <a:pt x="35" y="68"/>
                        <a:pt x="39" y="68"/>
                        <a:pt x="42" y="66"/>
                      </a:cubicBezTo>
                      <a:cubicBezTo>
                        <a:pt x="45" y="64"/>
                        <a:pt x="48" y="62"/>
                        <a:pt x="49" y="58"/>
                      </a:cubicBezTo>
                      <a:cubicBezTo>
                        <a:pt x="49" y="55"/>
                        <a:pt x="49" y="52"/>
                        <a:pt x="5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87"/>
                <p:cNvSpPr>
                  <a:spLocks/>
                </p:cNvSpPr>
                <p:nvPr/>
              </p:nvSpPr>
              <p:spPr bwMode="auto">
                <a:xfrm>
                  <a:off x="673361" y="5292739"/>
                  <a:ext cx="108917" cy="53718"/>
                </a:xfrm>
                <a:custGeom>
                  <a:avLst/>
                  <a:gdLst>
                    <a:gd name="T0" fmla="*/ 45 w 124"/>
                    <a:gd name="T1" fmla="*/ 0 h 61"/>
                    <a:gd name="T2" fmla="*/ 64 w 124"/>
                    <a:gd name="T3" fmla="*/ 2 h 61"/>
                    <a:gd name="T4" fmla="*/ 94 w 124"/>
                    <a:gd name="T5" fmla="*/ 15 h 61"/>
                    <a:gd name="T6" fmla="*/ 112 w 124"/>
                    <a:gd name="T7" fmla="*/ 32 h 61"/>
                    <a:gd name="T8" fmla="*/ 123 w 124"/>
                    <a:gd name="T9" fmla="*/ 52 h 61"/>
                    <a:gd name="T10" fmla="*/ 124 w 124"/>
                    <a:gd name="T11" fmla="*/ 56 h 61"/>
                    <a:gd name="T12" fmla="*/ 121 w 124"/>
                    <a:gd name="T13" fmla="*/ 60 h 61"/>
                    <a:gd name="T14" fmla="*/ 117 w 124"/>
                    <a:gd name="T15" fmla="*/ 58 h 61"/>
                    <a:gd name="T16" fmla="*/ 111 w 124"/>
                    <a:gd name="T17" fmla="*/ 50 h 61"/>
                    <a:gd name="T18" fmla="*/ 87 w 124"/>
                    <a:gd name="T19" fmla="*/ 24 h 61"/>
                    <a:gd name="T20" fmla="*/ 67 w 124"/>
                    <a:gd name="T21" fmla="*/ 14 h 61"/>
                    <a:gd name="T22" fmla="*/ 41 w 124"/>
                    <a:gd name="T23" fmla="*/ 12 h 61"/>
                    <a:gd name="T24" fmla="*/ 25 w 124"/>
                    <a:gd name="T25" fmla="*/ 14 h 61"/>
                    <a:gd name="T26" fmla="*/ 8 w 124"/>
                    <a:gd name="T27" fmla="*/ 20 h 61"/>
                    <a:gd name="T28" fmla="*/ 5 w 124"/>
                    <a:gd name="T29" fmla="*/ 21 h 61"/>
                    <a:gd name="T30" fmla="*/ 1 w 124"/>
                    <a:gd name="T31" fmla="*/ 18 h 61"/>
                    <a:gd name="T32" fmla="*/ 2 w 124"/>
                    <a:gd name="T33" fmla="*/ 13 h 61"/>
                    <a:gd name="T34" fmla="*/ 9 w 124"/>
                    <a:gd name="T35" fmla="*/ 9 h 61"/>
                    <a:gd name="T36" fmla="*/ 27 w 124"/>
                    <a:gd name="T37" fmla="*/ 2 h 61"/>
                    <a:gd name="T38" fmla="*/ 45 w 124"/>
                    <a:gd name="T3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61">
                      <a:moveTo>
                        <a:pt x="45" y="0"/>
                      </a:moveTo>
                      <a:cubicBezTo>
                        <a:pt x="52" y="0"/>
                        <a:pt x="58" y="1"/>
                        <a:pt x="64" y="2"/>
                      </a:cubicBezTo>
                      <a:cubicBezTo>
                        <a:pt x="74" y="4"/>
                        <a:pt x="84" y="8"/>
                        <a:pt x="94" y="15"/>
                      </a:cubicBezTo>
                      <a:cubicBezTo>
                        <a:pt x="101" y="19"/>
                        <a:pt x="107" y="25"/>
                        <a:pt x="112" y="32"/>
                      </a:cubicBezTo>
                      <a:cubicBezTo>
                        <a:pt x="117" y="38"/>
                        <a:pt x="120" y="45"/>
                        <a:pt x="123" y="52"/>
                      </a:cubicBezTo>
                      <a:cubicBezTo>
                        <a:pt x="123" y="53"/>
                        <a:pt x="124" y="55"/>
                        <a:pt x="124" y="56"/>
                      </a:cubicBezTo>
                      <a:cubicBezTo>
                        <a:pt x="124" y="58"/>
                        <a:pt x="123" y="60"/>
                        <a:pt x="121" y="60"/>
                      </a:cubicBezTo>
                      <a:cubicBezTo>
                        <a:pt x="119" y="61"/>
                        <a:pt x="118" y="60"/>
                        <a:pt x="117" y="58"/>
                      </a:cubicBezTo>
                      <a:cubicBezTo>
                        <a:pt x="115" y="56"/>
                        <a:pt x="113" y="53"/>
                        <a:pt x="111" y="50"/>
                      </a:cubicBezTo>
                      <a:cubicBezTo>
                        <a:pt x="105" y="40"/>
                        <a:pt x="97" y="31"/>
                        <a:pt x="87" y="24"/>
                      </a:cubicBezTo>
                      <a:cubicBezTo>
                        <a:pt x="81" y="20"/>
                        <a:pt x="74" y="16"/>
                        <a:pt x="67" y="14"/>
                      </a:cubicBezTo>
                      <a:cubicBezTo>
                        <a:pt x="58" y="12"/>
                        <a:pt x="50" y="11"/>
                        <a:pt x="41" y="12"/>
                      </a:cubicBezTo>
                      <a:cubicBezTo>
                        <a:pt x="36" y="12"/>
                        <a:pt x="30" y="13"/>
                        <a:pt x="25" y="14"/>
                      </a:cubicBezTo>
                      <a:cubicBezTo>
                        <a:pt x="19" y="16"/>
                        <a:pt x="13" y="17"/>
                        <a:pt x="8" y="20"/>
                      </a:cubicBezTo>
                      <a:cubicBezTo>
                        <a:pt x="7" y="20"/>
                        <a:pt x="6" y="21"/>
                        <a:pt x="5" y="21"/>
                      </a:cubicBezTo>
                      <a:cubicBezTo>
                        <a:pt x="2" y="21"/>
                        <a:pt x="1" y="19"/>
                        <a:pt x="1" y="18"/>
                      </a:cubicBezTo>
                      <a:cubicBezTo>
                        <a:pt x="0" y="16"/>
                        <a:pt x="1" y="14"/>
                        <a:pt x="2" y="13"/>
                      </a:cubicBezTo>
                      <a:cubicBezTo>
                        <a:pt x="4" y="12"/>
                        <a:pt x="7" y="11"/>
                        <a:pt x="9" y="9"/>
                      </a:cubicBezTo>
                      <a:cubicBezTo>
                        <a:pt x="14" y="6"/>
                        <a:pt x="21" y="4"/>
                        <a:pt x="27" y="2"/>
                      </a:cubicBezTo>
                      <a:cubicBezTo>
                        <a:pt x="33" y="1"/>
                        <a:pt x="39"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88"/>
                <p:cNvSpPr>
                  <a:spLocks/>
                </p:cNvSpPr>
                <p:nvPr/>
              </p:nvSpPr>
              <p:spPr bwMode="auto">
                <a:xfrm>
                  <a:off x="689291" y="5326081"/>
                  <a:ext cx="63350" cy="30008"/>
                </a:xfrm>
                <a:custGeom>
                  <a:avLst/>
                  <a:gdLst>
                    <a:gd name="T0" fmla="*/ 29 w 72"/>
                    <a:gd name="T1" fmla="*/ 0 h 34"/>
                    <a:gd name="T2" fmla="*/ 57 w 72"/>
                    <a:gd name="T3" fmla="*/ 9 h 34"/>
                    <a:gd name="T4" fmla="*/ 71 w 72"/>
                    <a:gd name="T5" fmla="*/ 29 h 34"/>
                    <a:gd name="T6" fmla="*/ 68 w 72"/>
                    <a:gd name="T7" fmla="*/ 33 h 34"/>
                    <a:gd name="T8" fmla="*/ 63 w 72"/>
                    <a:gd name="T9" fmla="*/ 31 h 34"/>
                    <a:gd name="T10" fmla="*/ 52 w 72"/>
                    <a:gd name="T11" fmla="*/ 18 h 34"/>
                    <a:gd name="T12" fmla="*/ 35 w 72"/>
                    <a:gd name="T13" fmla="*/ 11 h 34"/>
                    <a:gd name="T14" fmla="*/ 16 w 72"/>
                    <a:gd name="T15" fmla="*/ 13 h 34"/>
                    <a:gd name="T16" fmla="*/ 7 w 72"/>
                    <a:gd name="T17" fmla="*/ 16 h 34"/>
                    <a:gd name="T18" fmla="*/ 1 w 72"/>
                    <a:gd name="T19" fmla="*/ 14 h 34"/>
                    <a:gd name="T20" fmla="*/ 3 w 72"/>
                    <a:gd name="T21" fmla="*/ 9 h 34"/>
                    <a:gd name="T22" fmla="*/ 15 w 72"/>
                    <a:gd name="T23" fmla="*/ 2 h 34"/>
                    <a:gd name="T24" fmla="*/ 29 w 72"/>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34">
                      <a:moveTo>
                        <a:pt x="29" y="0"/>
                      </a:moveTo>
                      <a:cubicBezTo>
                        <a:pt x="39" y="0"/>
                        <a:pt x="49" y="3"/>
                        <a:pt x="57" y="9"/>
                      </a:cubicBezTo>
                      <a:cubicBezTo>
                        <a:pt x="64" y="14"/>
                        <a:pt x="69" y="21"/>
                        <a:pt x="71" y="29"/>
                      </a:cubicBezTo>
                      <a:cubicBezTo>
                        <a:pt x="72" y="30"/>
                        <a:pt x="70" y="33"/>
                        <a:pt x="68" y="33"/>
                      </a:cubicBezTo>
                      <a:cubicBezTo>
                        <a:pt x="66" y="34"/>
                        <a:pt x="64" y="33"/>
                        <a:pt x="63" y="31"/>
                      </a:cubicBezTo>
                      <a:cubicBezTo>
                        <a:pt x="60" y="26"/>
                        <a:pt x="56" y="22"/>
                        <a:pt x="52" y="18"/>
                      </a:cubicBezTo>
                      <a:cubicBezTo>
                        <a:pt x="47" y="15"/>
                        <a:pt x="41" y="12"/>
                        <a:pt x="35" y="11"/>
                      </a:cubicBezTo>
                      <a:cubicBezTo>
                        <a:pt x="29" y="10"/>
                        <a:pt x="22" y="11"/>
                        <a:pt x="16" y="13"/>
                      </a:cubicBezTo>
                      <a:cubicBezTo>
                        <a:pt x="13" y="14"/>
                        <a:pt x="10" y="15"/>
                        <a:pt x="7" y="16"/>
                      </a:cubicBezTo>
                      <a:cubicBezTo>
                        <a:pt x="5" y="16"/>
                        <a:pt x="2" y="16"/>
                        <a:pt x="1" y="14"/>
                      </a:cubicBezTo>
                      <a:cubicBezTo>
                        <a:pt x="0" y="12"/>
                        <a:pt x="1" y="10"/>
                        <a:pt x="3" y="9"/>
                      </a:cubicBezTo>
                      <a:cubicBezTo>
                        <a:pt x="6" y="6"/>
                        <a:pt x="10" y="4"/>
                        <a:pt x="15" y="2"/>
                      </a:cubicBezTo>
                      <a:cubicBezTo>
                        <a:pt x="19" y="1"/>
                        <a:pt x="24"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4" name="Plus 433"/>
              <p:cNvSpPr/>
              <p:nvPr/>
            </p:nvSpPr>
            <p:spPr>
              <a:xfrm>
                <a:off x="1517550" y="5123080"/>
                <a:ext cx="97081" cy="97081"/>
              </a:xfrm>
              <a:prstGeom prst="mathPlus">
                <a:avLst>
                  <a:gd name="adj1" fmla="val 16255"/>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endParaRPr>
              </a:p>
            </p:txBody>
          </p:sp>
        </p:grpSp>
      </p:grpSp>
      <p:grpSp>
        <p:nvGrpSpPr>
          <p:cNvPr id="438" name="Group 437"/>
          <p:cNvGrpSpPr/>
          <p:nvPr/>
        </p:nvGrpSpPr>
        <p:grpSpPr>
          <a:xfrm>
            <a:off x="2688504" y="4824169"/>
            <a:ext cx="983110" cy="609105"/>
            <a:chOff x="2956816" y="4792711"/>
            <a:chExt cx="983110" cy="609105"/>
          </a:xfrm>
        </p:grpSpPr>
        <p:grpSp>
          <p:nvGrpSpPr>
            <p:cNvPr id="702" name="Group 701"/>
            <p:cNvGrpSpPr/>
            <p:nvPr/>
          </p:nvGrpSpPr>
          <p:grpSpPr>
            <a:xfrm rot="5400000" flipH="1">
              <a:off x="3159762" y="4784581"/>
              <a:ext cx="414289" cy="820182"/>
              <a:chOff x="12650788" y="384175"/>
              <a:chExt cx="2271713" cy="4497388"/>
            </a:xfrm>
          </p:grpSpPr>
          <p:sp>
            <p:nvSpPr>
              <p:cNvPr id="709" name="Freeform 27"/>
              <p:cNvSpPr>
                <a:spLocks noEditPoints="1"/>
              </p:cNvSpPr>
              <p:nvPr/>
            </p:nvSpPr>
            <p:spPr bwMode="auto">
              <a:xfrm>
                <a:off x="12650788" y="384175"/>
                <a:ext cx="2271713" cy="4497388"/>
              </a:xfrm>
              <a:custGeom>
                <a:avLst/>
                <a:gdLst>
                  <a:gd name="T0" fmla="*/ 463 w 534"/>
                  <a:gd name="T1" fmla="*/ 0 h 1060"/>
                  <a:gd name="T2" fmla="*/ 91 w 534"/>
                  <a:gd name="T3" fmla="*/ 0 h 1060"/>
                  <a:gd name="T4" fmla="*/ 41 w 534"/>
                  <a:gd name="T5" fmla="*/ 21 h 1060"/>
                  <a:gd name="T6" fmla="*/ 41 w 534"/>
                  <a:gd name="T7" fmla="*/ 21 h 1060"/>
                  <a:gd name="T8" fmla="*/ 20 w 534"/>
                  <a:gd name="T9" fmla="*/ 42 h 1060"/>
                  <a:gd name="T10" fmla="*/ 20 w 534"/>
                  <a:gd name="T11" fmla="*/ 42 h 1060"/>
                  <a:gd name="T12" fmla="*/ 0 w 534"/>
                  <a:gd name="T13" fmla="*/ 92 h 1060"/>
                  <a:gd name="T14" fmla="*/ 0 w 534"/>
                  <a:gd name="T15" fmla="*/ 717 h 1060"/>
                  <a:gd name="T16" fmla="*/ 0 w 534"/>
                  <a:gd name="T17" fmla="*/ 988 h 1060"/>
                  <a:gd name="T18" fmla="*/ 71 w 534"/>
                  <a:gd name="T19" fmla="*/ 1060 h 1060"/>
                  <a:gd name="T20" fmla="*/ 443 w 534"/>
                  <a:gd name="T21" fmla="*/ 1060 h 1060"/>
                  <a:gd name="T22" fmla="*/ 492 w 534"/>
                  <a:gd name="T23" fmla="*/ 1040 h 1060"/>
                  <a:gd name="T24" fmla="*/ 492 w 534"/>
                  <a:gd name="T25" fmla="*/ 1040 h 1060"/>
                  <a:gd name="T26" fmla="*/ 514 w 534"/>
                  <a:gd name="T27" fmla="*/ 1018 h 1060"/>
                  <a:gd name="T28" fmla="*/ 514 w 534"/>
                  <a:gd name="T29" fmla="*/ 1018 h 1060"/>
                  <a:gd name="T30" fmla="*/ 534 w 534"/>
                  <a:gd name="T31" fmla="*/ 968 h 1060"/>
                  <a:gd name="T32" fmla="*/ 534 w 534"/>
                  <a:gd name="T33" fmla="*/ 183 h 1060"/>
                  <a:gd name="T34" fmla="*/ 534 w 534"/>
                  <a:gd name="T35" fmla="*/ 72 h 1060"/>
                  <a:gd name="T36" fmla="*/ 463 w 534"/>
                  <a:gd name="T37" fmla="*/ 0 h 1060"/>
                  <a:gd name="T38" fmla="*/ 46 w 534"/>
                  <a:gd name="T39" fmla="*/ 25 h 1060"/>
                  <a:gd name="T40" fmla="*/ 46 w 534"/>
                  <a:gd name="T41" fmla="*/ 25 h 1060"/>
                  <a:gd name="T42" fmla="*/ 46 w 534"/>
                  <a:gd name="T43" fmla="*/ 25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4" h="1060">
                    <a:moveTo>
                      <a:pt x="463" y="0"/>
                    </a:moveTo>
                    <a:cubicBezTo>
                      <a:pt x="91" y="0"/>
                      <a:pt x="91" y="0"/>
                      <a:pt x="91" y="0"/>
                    </a:cubicBezTo>
                    <a:cubicBezTo>
                      <a:pt x="72" y="0"/>
                      <a:pt x="54" y="8"/>
                      <a:pt x="41" y="21"/>
                    </a:cubicBezTo>
                    <a:cubicBezTo>
                      <a:pt x="41" y="21"/>
                      <a:pt x="41" y="21"/>
                      <a:pt x="41" y="21"/>
                    </a:cubicBezTo>
                    <a:cubicBezTo>
                      <a:pt x="20" y="42"/>
                      <a:pt x="20" y="42"/>
                      <a:pt x="20" y="42"/>
                    </a:cubicBezTo>
                    <a:cubicBezTo>
                      <a:pt x="20" y="42"/>
                      <a:pt x="20" y="42"/>
                      <a:pt x="20" y="42"/>
                    </a:cubicBezTo>
                    <a:cubicBezTo>
                      <a:pt x="8" y="55"/>
                      <a:pt x="0" y="73"/>
                      <a:pt x="0" y="92"/>
                    </a:cubicBezTo>
                    <a:cubicBezTo>
                      <a:pt x="0" y="717"/>
                      <a:pt x="0" y="717"/>
                      <a:pt x="0" y="717"/>
                    </a:cubicBezTo>
                    <a:cubicBezTo>
                      <a:pt x="0" y="988"/>
                      <a:pt x="0" y="988"/>
                      <a:pt x="0" y="988"/>
                    </a:cubicBezTo>
                    <a:cubicBezTo>
                      <a:pt x="0" y="1028"/>
                      <a:pt x="32" y="1060"/>
                      <a:pt x="71" y="1060"/>
                    </a:cubicBezTo>
                    <a:cubicBezTo>
                      <a:pt x="443" y="1060"/>
                      <a:pt x="443" y="1060"/>
                      <a:pt x="443" y="1060"/>
                    </a:cubicBezTo>
                    <a:cubicBezTo>
                      <a:pt x="462" y="1060"/>
                      <a:pt x="479" y="1052"/>
                      <a:pt x="492" y="1040"/>
                    </a:cubicBezTo>
                    <a:cubicBezTo>
                      <a:pt x="492" y="1040"/>
                      <a:pt x="492" y="1040"/>
                      <a:pt x="492" y="1040"/>
                    </a:cubicBezTo>
                    <a:cubicBezTo>
                      <a:pt x="514" y="1018"/>
                      <a:pt x="514" y="1018"/>
                      <a:pt x="514" y="1018"/>
                    </a:cubicBezTo>
                    <a:cubicBezTo>
                      <a:pt x="514" y="1018"/>
                      <a:pt x="514" y="1018"/>
                      <a:pt x="514" y="1018"/>
                    </a:cubicBezTo>
                    <a:cubicBezTo>
                      <a:pt x="526" y="1005"/>
                      <a:pt x="534" y="988"/>
                      <a:pt x="534" y="968"/>
                    </a:cubicBezTo>
                    <a:cubicBezTo>
                      <a:pt x="534" y="183"/>
                      <a:pt x="534" y="183"/>
                      <a:pt x="534" y="183"/>
                    </a:cubicBezTo>
                    <a:cubicBezTo>
                      <a:pt x="534" y="72"/>
                      <a:pt x="534" y="72"/>
                      <a:pt x="534" y="72"/>
                    </a:cubicBezTo>
                    <a:cubicBezTo>
                      <a:pt x="534" y="32"/>
                      <a:pt x="502" y="0"/>
                      <a:pt x="463" y="0"/>
                    </a:cubicBezTo>
                    <a:close/>
                    <a:moveTo>
                      <a:pt x="46" y="25"/>
                    </a:moveTo>
                    <a:cubicBezTo>
                      <a:pt x="46" y="25"/>
                      <a:pt x="46" y="25"/>
                      <a:pt x="46" y="25"/>
                    </a:cubicBezTo>
                    <a:cubicBezTo>
                      <a:pt x="46" y="25"/>
                      <a:pt x="46" y="25"/>
                      <a:pt x="46" y="25"/>
                    </a:cubicBez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Freeform 28"/>
              <p:cNvSpPr>
                <a:spLocks/>
              </p:cNvSpPr>
              <p:nvPr/>
            </p:nvSpPr>
            <p:spPr bwMode="auto">
              <a:xfrm>
                <a:off x="12650788" y="1244600"/>
                <a:ext cx="2185988" cy="3636963"/>
              </a:xfrm>
              <a:custGeom>
                <a:avLst/>
                <a:gdLst>
                  <a:gd name="T0" fmla="*/ 482 w 514"/>
                  <a:gd name="T1" fmla="*/ 32 h 857"/>
                  <a:gd name="T2" fmla="*/ 482 w 514"/>
                  <a:gd name="T3" fmla="*/ 740 h 857"/>
                  <a:gd name="T4" fmla="*/ 32 w 514"/>
                  <a:gd name="T5" fmla="*/ 740 h 857"/>
                  <a:gd name="T6" fmla="*/ 32 w 514"/>
                  <a:gd name="T7" fmla="*/ 482 h 857"/>
                  <a:gd name="T8" fmla="*/ 20 w 514"/>
                  <a:gd name="T9" fmla="*/ 494 h 857"/>
                  <a:gd name="T10" fmla="*/ 0 w 514"/>
                  <a:gd name="T11" fmla="*/ 514 h 857"/>
                  <a:gd name="T12" fmla="*/ 0 w 514"/>
                  <a:gd name="T13" fmla="*/ 785 h 857"/>
                  <a:gd name="T14" fmla="*/ 71 w 514"/>
                  <a:gd name="T15" fmla="*/ 857 h 857"/>
                  <a:gd name="T16" fmla="*/ 443 w 514"/>
                  <a:gd name="T17" fmla="*/ 857 h 857"/>
                  <a:gd name="T18" fmla="*/ 502 w 514"/>
                  <a:gd name="T19" fmla="*/ 825 h 857"/>
                  <a:gd name="T20" fmla="*/ 514 w 514"/>
                  <a:gd name="T21" fmla="*/ 785 h 857"/>
                  <a:gd name="T22" fmla="*/ 514 w 514"/>
                  <a:gd name="T23" fmla="*/ 0 h 857"/>
                  <a:gd name="T24" fmla="*/ 482 w 514"/>
                  <a:gd name="T25" fmla="*/ 32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4" h="857">
                    <a:moveTo>
                      <a:pt x="482" y="32"/>
                    </a:moveTo>
                    <a:cubicBezTo>
                      <a:pt x="482" y="740"/>
                      <a:pt x="482" y="740"/>
                      <a:pt x="482" y="740"/>
                    </a:cubicBezTo>
                    <a:cubicBezTo>
                      <a:pt x="32" y="740"/>
                      <a:pt x="32" y="740"/>
                      <a:pt x="32" y="740"/>
                    </a:cubicBezTo>
                    <a:cubicBezTo>
                      <a:pt x="32" y="482"/>
                      <a:pt x="32" y="482"/>
                      <a:pt x="32" y="482"/>
                    </a:cubicBezTo>
                    <a:cubicBezTo>
                      <a:pt x="20" y="494"/>
                      <a:pt x="20" y="494"/>
                      <a:pt x="20" y="494"/>
                    </a:cubicBezTo>
                    <a:cubicBezTo>
                      <a:pt x="0" y="514"/>
                      <a:pt x="0" y="514"/>
                      <a:pt x="0" y="514"/>
                    </a:cubicBezTo>
                    <a:cubicBezTo>
                      <a:pt x="0" y="785"/>
                      <a:pt x="0" y="785"/>
                      <a:pt x="0" y="785"/>
                    </a:cubicBezTo>
                    <a:cubicBezTo>
                      <a:pt x="0" y="825"/>
                      <a:pt x="32" y="857"/>
                      <a:pt x="71" y="857"/>
                    </a:cubicBezTo>
                    <a:cubicBezTo>
                      <a:pt x="443" y="857"/>
                      <a:pt x="443" y="857"/>
                      <a:pt x="443" y="857"/>
                    </a:cubicBezTo>
                    <a:cubicBezTo>
                      <a:pt x="468" y="857"/>
                      <a:pt x="490" y="844"/>
                      <a:pt x="502" y="825"/>
                    </a:cubicBezTo>
                    <a:cubicBezTo>
                      <a:pt x="510" y="813"/>
                      <a:pt x="514" y="800"/>
                      <a:pt x="514" y="785"/>
                    </a:cubicBezTo>
                    <a:cubicBezTo>
                      <a:pt x="514" y="0"/>
                      <a:pt x="514" y="0"/>
                      <a:pt x="514" y="0"/>
                    </a:cubicBezTo>
                    <a:lnTo>
                      <a:pt x="482" y="32"/>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Freeform 29"/>
              <p:cNvSpPr>
                <a:spLocks/>
              </p:cNvSpPr>
              <p:nvPr/>
            </p:nvSpPr>
            <p:spPr bwMode="auto">
              <a:xfrm>
                <a:off x="12650788" y="468313"/>
                <a:ext cx="2185988" cy="2957513"/>
              </a:xfrm>
              <a:custGeom>
                <a:avLst/>
                <a:gdLst>
                  <a:gd name="T0" fmla="*/ 443 w 514"/>
                  <a:gd name="T1" fmla="*/ 0 h 697"/>
                  <a:gd name="T2" fmla="*/ 71 w 514"/>
                  <a:gd name="T3" fmla="*/ 0 h 697"/>
                  <a:gd name="T4" fmla="*/ 32 w 514"/>
                  <a:gd name="T5" fmla="*/ 12 h 697"/>
                  <a:gd name="T6" fmla="*/ 0 w 514"/>
                  <a:gd name="T7" fmla="*/ 72 h 697"/>
                  <a:gd name="T8" fmla="*/ 0 w 514"/>
                  <a:gd name="T9" fmla="*/ 697 h 697"/>
                  <a:gd name="T10" fmla="*/ 20 w 514"/>
                  <a:gd name="T11" fmla="*/ 677 h 697"/>
                  <a:gd name="T12" fmla="*/ 32 w 514"/>
                  <a:gd name="T13" fmla="*/ 665 h 697"/>
                  <a:gd name="T14" fmla="*/ 32 w 514"/>
                  <a:gd name="T15" fmla="*/ 121 h 697"/>
                  <a:gd name="T16" fmla="*/ 482 w 514"/>
                  <a:gd name="T17" fmla="*/ 121 h 697"/>
                  <a:gd name="T18" fmla="*/ 482 w 514"/>
                  <a:gd name="T19" fmla="*/ 215 h 697"/>
                  <a:gd name="T20" fmla="*/ 514 w 514"/>
                  <a:gd name="T21" fmla="*/ 183 h 697"/>
                  <a:gd name="T22" fmla="*/ 514 w 514"/>
                  <a:gd name="T23" fmla="*/ 72 h 697"/>
                  <a:gd name="T24" fmla="*/ 443 w 514"/>
                  <a:gd name="T25" fmla="*/ 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4" h="697">
                    <a:moveTo>
                      <a:pt x="443" y="0"/>
                    </a:moveTo>
                    <a:cubicBezTo>
                      <a:pt x="71" y="0"/>
                      <a:pt x="71" y="0"/>
                      <a:pt x="71" y="0"/>
                    </a:cubicBezTo>
                    <a:cubicBezTo>
                      <a:pt x="57" y="0"/>
                      <a:pt x="43" y="5"/>
                      <a:pt x="32" y="12"/>
                    </a:cubicBezTo>
                    <a:cubicBezTo>
                      <a:pt x="13" y="25"/>
                      <a:pt x="0" y="47"/>
                      <a:pt x="0" y="72"/>
                    </a:cubicBezTo>
                    <a:cubicBezTo>
                      <a:pt x="0" y="697"/>
                      <a:pt x="0" y="697"/>
                      <a:pt x="0" y="697"/>
                    </a:cubicBezTo>
                    <a:cubicBezTo>
                      <a:pt x="20" y="677"/>
                      <a:pt x="20" y="677"/>
                      <a:pt x="20" y="677"/>
                    </a:cubicBezTo>
                    <a:cubicBezTo>
                      <a:pt x="32" y="665"/>
                      <a:pt x="32" y="665"/>
                      <a:pt x="32" y="665"/>
                    </a:cubicBezTo>
                    <a:cubicBezTo>
                      <a:pt x="32" y="121"/>
                      <a:pt x="32" y="121"/>
                      <a:pt x="32" y="121"/>
                    </a:cubicBezTo>
                    <a:cubicBezTo>
                      <a:pt x="482" y="121"/>
                      <a:pt x="482" y="121"/>
                      <a:pt x="482" y="121"/>
                    </a:cubicBezTo>
                    <a:cubicBezTo>
                      <a:pt x="482" y="215"/>
                      <a:pt x="482" y="215"/>
                      <a:pt x="482" y="215"/>
                    </a:cubicBezTo>
                    <a:cubicBezTo>
                      <a:pt x="514" y="183"/>
                      <a:pt x="514" y="183"/>
                      <a:pt x="514" y="183"/>
                    </a:cubicBezTo>
                    <a:cubicBezTo>
                      <a:pt x="514" y="72"/>
                      <a:pt x="514" y="72"/>
                      <a:pt x="514" y="72"/>
                    </a:cubicBezTo>
                    <a:cubicBezTo>
                      <a:pt x="514" y="32"/>
                      <a:pt x="482" y="0"/>
                      <a:pt x="443" y="0"/>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30"/>
              <p:cNvSpPr>
                <a:spLocks/>
              </p:cNvSpPr>
              <p:nvPr/>
            </p:nvSpPr>
            <p:spPr bwMode="auto">
              <a:xfrm>
                <a:off x="12787313" y="982663"/>
                <a:ext cx="1912938" cy="2308225"/>
              </a:xfrm>
              <a:custGeom>
                <a:avLst/>
                <a:gdLst>
                  <a:gd name="T0" fmla="*/ 0 w 1205"/>
                  <a:gd name="T1" fmla="*/ 0 h 1454"/>
                  <a:gd name="T2" fmla="*/ 0 w 1205"/>
                  <a:gd name="T3" fmla="*/ 1454 h 1454"/>
                  <a:gd name="T4" fmla="*/ 32 w 1205"/>
                  <a:gd name="T5" fmla="*/ 1421 h 1454"/>
                  <a:gd name="T6" fmla="*/ 32 w 1205"/>
                  <a:gd name="T7" fmla="*/ 26 h 1454"/>
                  <a:gd name="T8" fmla="*/ 1173 w 1205"/>
                  <a:gd name="T9" fmla="*/ 26 h 1454"/>
                  <a:gd name="T10" fmla="*/ 1173 w 1205"/>
                  <a:gd name="T11" fmla="*/ 283 h 1454"/>
                  <a:gd name="T12" fmla="*/ 1205 w 1205"/>
                  <a:gd name="T13" fmla="*/ 251 h 1454"/>
                  <a:gd name="T14" fmla="*/ 1205 w 1205"/>
                  <a:gd name="T15" fmla="*/ 0 h 1454"/>
                  <a:gd name="T16" fmla="*/ 0 w 1205"/>
                  <a:gd name="T17" fmla="*/ 0 h 1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5" h="1454">
                    <a:moveTo>
                      <a:pt x="0" y="0"/>
                    </a:moveTo>
                    <a:lnTo>
                      <a:pt x="0" y="1454"/>
                    </a:lnTo>
                    <a:lnTo>
                      <a:pt x="32" y="1421"/>
                    </a:lnTo>
                    <a:lnTo>
                      <a:pt x="32" y="26"/>
                    </a:lnTo>
                    <a:lnTo>
                      <a:pt x="1173" y="26"/>
                    </a:lnTo>
                    <a:lnTo>
                      <a:pt x="1173" y="283"/>
                    </a:lnTo>
                    <a:lnTo>
                      <a:pt x="1205" y="251"/>
                    </a:lnTo>
                    <a:lnTo>
                      <a:pt x="1205" y="0"/>
                    </a:lnTo>
                    <a:lnTo>
                      <a:pt x="0" y="0"/>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Freeform 31"/>
              <p:cNvSpPr>
                <a:spLocks/>
              </p:cNvSpPr>
              <p:nvPr/>
            </p:nvSpPr>
            <p:spPr bwMode="auto">
              <a:xfrm>
                <a:off x="13552488" y="723900"/>
                <a:ext cx="433388" cy="33338"/>
              </a:xfrm>
              <a:custGeom>
                <a:avLst/>
                <a:gdLst>
                  <a:gd name="T0" fmla="*/ 98 w 102"/>
                  <a:gd name="T1" fmla="*/ 8 h 8"/>
                  <a:gd name="T2" fmla="*/ 4 w 102"/>
                  <a:gd name="T3" fmla="*/ 8 h 8"/>
                  <a:gd name="T4" fmla="*/ 0 w 102"/>
                  <a:gd name="T5" fmla="*/ 4 h 8"/>
                  <a:gd name="T6" fmla="*/ 0 w 102"/>
                  <a:gd name="T7" fmla="*/ 4 h 8"/>
                  <a:gd name="T8" fmla="*/ 4 w 102"/>
                  <a:gd name="T9" fmla="*/ 0 h 8"/>
                  <a:gd name="T10" fmla="*/ 98 w 102"/>
                  <a:gd name="T11" fmla="*/ 0 h 8"/>
                  <a:gd name="T12" fmla="*/ 102 w 102"/>
                  <a:gd name="T13" fmla="*/ 4 h 8"/>
                  <a:gd name="T14" fmla="*/ 102 w 102"/>
                  <a:gd name="T15" fmla="*/ 4 h 8"/>
                  <a:gd name="T16" fmla="*/ 98 w 102"/>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
                    <a:moveTo>
                      <a:pt x="98" y="8"/>
                    </a:moveTo>
                    <a:cubicBezTo>
                      <a:pt x="4" y="8"/>
                      <a:pt x="4" y="8"/>
                      <a:pt x="4" y="8"/>
                    </a:cubicBezTo>
                    <a:cubicBezTo>
                      <a:pt x="2" y="8"/>
                      <a:pt x="0" y="6"/>
                      <a:pt x="0" y="4"/>
                    </a:cubicBezTo>
                    <a:cubicBezTo>
                      <a:pt x="0" y="4"/>
                      <a:pt x="0" y="4"/>
                      <a:pt x="0" y="4"/>
                    </a:cubicBezTo>
                    <a:cubicBezTo>
                      <a:pt x="0" y="1"/>
                      <a:pt x="2" y="0"/>
                      <a:pt x="4" y="0"/>
                    </a:cubicBezTo>
                    <a:cubicBezTo>
                      <a:pt x="98" y="0"/>
                      <a:pt x="98" y="0"/>
                      <a:pt x="98" y="0"/>
                    </a:cubicBezTo>
                    <a:cubicBezTo>
                      <a:pt x="100" y="0"/>
                      <a:pt x="102" y="1"/>
                      <a:pt x="102" y="4"/>
                    </a:cubicBezTo>
                    <a:cubicBezTo>
                      <a:pt x="102" y="4"/>
                      <a:pt x="102" y="4"/>
                      <a:pt x="102" y="4"/>
                    </a:cubicBezTo>
                    <a:cubicBezTo>
                      <a:pt x="102" y="6"/>
                      <a:pt x="100" y="8"/>
                      <a:pt x="98" y="8"/>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Oval 32"/>
              <p:cNvSpPr>
                <a:spLocks noChangeArrowheads="1"/>
              </p:cNvSpPr>
              <p:nvPr/>
            </p:nvSpPr>
            <p:spPr bwMode="auto">
              <a:xfrm>
                <a:off x="13598525" y="4473575"/>
                <a:ext cx="293688" cy="293688"/>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33"/>
              <p:cNvSpPr>
                <a:spLocks/>
              </p:cNvSpPr>
              <p:nvPr/>
            </p:nvSpPr>
            <p:spPr bwMode="auto">
              <a:xfrm>
                <a:off x="12838113" y="1023938"/>
                <a:ext cx="1811338" cy="3317875"/>
              </a:xfrm>
              <a:custGeom>
                <a:avLst/>
                <a:gdLst>
                  <a:gd name="T0" fmla="*/ 0 w 1141"/>
                  <a:gd name="T1" fmla="*/ 0 h 2090"/>
                  <a:gd name="T2" fmla="*/ 0 w 1141"/>
                  <a:gd name="T3" fmla="*/ 1395 h 2090"/>
                  <a:gd name="T4" fmla="*/ 0 w 1141"/>
                  <a:gd name="T5" fmla="*/ 2090 h 2090"/>
                  <a:gd name="T6" fmla="*/ 1141 w 1141"/>
                  <a:gd name="T7" fmla="*/ 2090 h 2090"/>
                  <a:gd name="T8" fmla="*/ 1141 w 1141"/>
                  <a:gd name="T9" fmla="*/ 257 h 2090"/>
                  <a:gd name="T10" fmla="*/ 1141 w 1141"/>
                  <a:gd name="T11" fmla="*/ 0 h 2090"/>
                  <a:gd name="T12" fmla="*/ 0 w 1141"/>
                  <a:gd name="T13" fmla="*/ 0 h 2090"/>
                </a:gdLst>
                <a:ahLst/>
                <a:cxnLst>
                  <a:cxn ang="0">
                    <a:pos x="T0" y="T1"/>
                  </a:cxn>
                  <a:cxn ang="0">
                    <a:pos x="T2" y="T3"/>
                  </a:cxn>
                  <a:cxn ang="0">
                    <a:pos x="T4" y="T5"/>
                  </a:cxn>
                  <a:cxn ang="0">
                    <a:pos x="T6" y="T7"/>
                  </a:cxn>
                  <a:cxn ang="0">
                    <a:pos x="T8" y="T9"/>
                  </a:cxn>
                  <a:cxn ang="0">
                    <a:pos x="T10" y="T11"/>
                  </a:cxn>
                  <a:cxn ang="0">
                    <a:pos x="T12" y="T13"/>
                  </a:cxn>
                </a:cxnLst>
                <a:rect l="0" t="0" r="r" b="b"/>
                <a:pathLst>
                  <a:path w="1141" h="2090">
                    <a:moveTo>
                      <a:pt x="0" y="0"/>
                    </a:moveTo>
                    <a:lnTo>
                      <a:pt x="0" y="1395"/>
                    </a:lnTo>
                    <a:lnTo>
                      <a:pt x="0" y="2090"/>
                    </a:lnTo>
                    <a:lnTo>
                      <a:pt x="1141" y="2090"/>
                    </a:lnTo>
                    <a:lnTo>
                      <a:pt x="1141" y="257"/>
                    </a:lnTo>
                    <a:lnTo>
                      <a:pt x="1141" y="0"/>
                    </a:lnTo>
                    <a:lnTo>
                      <a:pt x="0" y="0"/>
                    </a:lnTo>
                    <a:close/>
                  </a:path>
                </a:pathLst>
              </a:custGeom>
              <a:solidFill>
                <a:srgbClr val="0975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6" name="Freeform 34"/>
              <p:cNvSpPr>
                <a:spLocks/>
              </p:cNvSpPr>
              <p:nvPr/>
            </p:nvSpPr>
            <p:spPr bwMode="auto">
              <a:xfrm>
                <a:off x="12838113" y="1431925"/>
                <a:ext cx="1811338" cy="2909888"/>
              </a:xfrm>
              <a:custGeom>
                <a:avLst/>
                <a:gdLst>
                  <a:gd name="T0" fmla="*/ 1141 w 1141"/>
                  <a:gd name="T1" fmla="*/ 1833 h 1833"/>
                  <a:gd name="T2" fmla="*/ 1141 w 1141"/>
                  <a:gd name="T3" fmla="*/ 0 h 1833"/>
                  <a:gd name="T4" fmla="*/ 0 w 1141"/>
                  <a:gd name="T5" fmla="*/ 1138 h 1833"/>
                  <a:gd name="T6" fmla="*/ 0 w 1141"/>
                  <a:gd name="T7" fmla="*/ 1833 h 1833"/>
                  <a:gd name="T8" fmla="*/ 1141 w 1141"/>
                  <a:gd name="T9" fmla="*/ 1833 h 1833"/>
                </a:gdLst>
                <a:ahLst/>
                <a:cxnLst>
                  <a:cxn ang="0">
                    <a:pos x="T0" y="T1"/>
                  </a:cxn>
                  <a:cxn ang="0">
                    <a:pos x="T2" y="T3"/>
                  </a:cxn>
                  <a:cxn ang="0">
                    <a:pos x="T4" y="T5"/>
                  </a:cxn>
                  <a:cxn ang="0">
                    <a:pos x="T6" y="T7"/>
                  </a:cxn>
                  <a:cxn ang="0">
                    <a:pos x="T8" y="T9"/>
                  </a:cxn>
                </a:cxnLst>
                <a:rect l="0" t="0" r="r" b="b"/>
                <a:pathLst>
                  <a:path w="1141" h="1833">
                    <a:moveTo>
                      <a:pt x="1141" y="1833"/>
                    </a:moveTo>
                    <a:lnTo>
                      <a:pt x="1141" y="0"/>
                    </a:lnTo>
                    <a:lnTo>
                      <a:pt x="0" y="1138"/>
                    </a:lnTo>
                    <a:lnTo>
                      <a:pt x="0" y="1833"/>
                    </a:lnTo>
                    <a:lnTo>
                      <a:pt x="1141" y="1833"/>
                    </a:lnTo>
                    <a:close/>
                  </a:path>
                </a:pathLst>
              </a:custGeom>
              <a:solidFill>
                <a:srgbClr val="0863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3" name="Group 702"/>
            <p:cNvGrpSpPr/>
            <p:nvPr/>
          </p:nvGrpSpPr>
          <p:grpSpPr>
            <a:xfrm>
              <a:off x="3606878" y="4792711"/>
              <a:ext cx="333048" cy="333418"/>
              <a:chOff x="798208" y="4611084"/>
              <a:chExt cx="333048" cy="333418"/>
            </a:xfrm>
          </p:grpSpPr>
          <p:sp>
            <p:nvSpPr>
              <p:cNvPr id="704" name="Freeform 91"/>
              <p:cNvSpPr>
                <a:spLocks/>
              </p:cNvSpPr>
              <p:nvPr/>
            </p:nvSpPr>
            <p:spPr bwMode="auto">
              <a:xfrm>
                <a:off x="798208" y="4611084"/>
                <a:ext cx="289333" cy="288592"/>
              </a:xfrm>
              <a:custGeom>
                <a:avLst/>
                <a:gdLst>
                  <a:gd name="T0" fmla="*/ 205 w 329"/>
                  <a:gd name="T1" fmla="*/ 0 h 329"/>
                  <a:gd name="T2" fmla="*/ 82 w 329"/>
                  <a:gd name="T3" fmla="*/ 51 h 329"/>
                  <a:gd name="T4" fmla="*/ 82 w 329"/>
                  <a:gd name="T5" fmla="*/ 51 h 329"/>
                  <a:gd name="T6" fmla="*/ 50 w 329"/>
                  <a:gd name="T7" fmla="*/ 82 h 329"/>
                  <a:gd name="T8" fmla="*/ 50 w 329"/>
                  <a:gd name="T9" fmla="*/ 82 h 329"/>
                  <a:gd name="T10" fmla="*/ 0 w 329"/>
                  <a:gd name="T11" fmla="*/ 205 h 329"/>
                  <a:gd name="T12" fmla="*/ 51 w 329"/>
                  <a:gd name="T13" fmla="*/ 329 h 329"/>
                  <a:gd name="T14" fmla="*/ 329 w 329"/>
                  <a:gd name="T15" fmla="*/ 52 h 329"/>
                  <a:gd name="T16" fmla="*/ 205 w 329"/>
                  <a:gd name="T1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29">
                    <a:moveTo>
                      <a:pt x="205" y="0"/>
                    </a:moveTo>
                    <a:cubicBezTo>
                      <a:pt x="157" y="0"/>
                      <a:pt x="113" y="19"/>
                      <a:pt x="82" y="51"/>
                    </a:cubicBezTo>
                    <a:cubicBezTo>
                      <a:pt x="82" y="51"/>
                      <a:pt x="82" y="51"/>
                      <a:pt x="82" y="51"/>
                    </a:cubicBezTo>
                    <a:cubicBezTo>
                      <a:pt x="50" y="82"/>
                      <a:pt x="50" y="82"/>
                      <a:pt x="50" y="82"/>
                    </a:cubicBezTo>
                    <a:cubicBezTo>
                      <a:pt x="50" y="82"/>
                      <a:pt x="50" y="82"/>
                      <a:pt x="50" y="82"/>
                    </a:cubicBezTo>
                    <a:cubicBezTo>
                      <a:pt x="19" y="114"/>
                      <a:pt x="0" y="157"/>
                      <a:pt x="0" y="205"/>
                    </a:cubicBezTo>
                    <a:cubicBezTo>
                      <a:pt x="0" y="254"/>
                      <a:pt x="19" y="298"/>
                      <a:pt x="51" y="329"/>
                    </a:cubicBezTo>
                    <a:cubicBezTo>
                      <a:pt x="329" y="52"/>
                      <a:pt x="329" y="52"/>
                      <a:pt x="329" y="52"/>
                    </a:cubicBezTo>
                    <a:cubicBezTo>
                      <a:pt x="297" y="20"/>
                      <a:pt x="253" y="0"/>
                      <a:pt x="205" y="0"/>
                    </a:cubicBez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Freeform 92"/>
              <p:cNvSpPr>
                <a:spLocks/>
              </p:cNvSpPr>
              <p:nvPr/>
            </p:nvSpPr>
            <p:spPr bwMode="auto">
              <a:xfrm>
                <a:off x="843034" y="4656651"/>
                <a:ext cx="288222" cy="287851"/>
              </a:xfrm>
              <a:custGeom>
                <a:avLst/>
                <a:gdLst>
                  <a:gd name="T0" fmla="*/ 0 w 328"/>
                  <a:gd name="T1" fmla="*/ 277 h 328"/>
                  <a:gd name="T2" fmla="*/ 123 w 328"/>
                  <a:gd name="T3" fmla="*/ 328 h 328"/>
                  <a:gd name="T4" fmla="*/ 248 w 328"/>
                  <a:gd name="T5" fmla="*/ 275 h 328"/>
                  <a:gd name="T6" fmla="*/ 284 w 328"/>
                  <a:gd name="T7" fmla="*/ 239 h 328"/>
                  <a:gd name="T8" fmla="*/ 328 w 328"/>
                  <a:gd name="T9" fmla="*/ 122 h 328"/>
                  <a:gd name="T10" fmla="*/ 278 w 328"/>
                  <a:gd name="T11" fmla="*/ 0 h 328"/>
                  <a:gd name="T12" fmla="*/ 0 w 328"/>
                  <a:gd name="T13" fmla="*/ 277 h 328"/>
                </a:gdLst>
                <a:ahLst/>
                <a:cxnLst>
                  <a:cxn ang="0">
                    <a:pos x="T0" y="T1"/>
                  </a:cxn>
                  <a:cxn ang="0">
                    <a:pos x="T2" y="T3"/>
                  </a:cxn>
                  <a:cxn ang="0">
                    <a:pos x="T4" y="T5"/>
                  </a:cxn>
                  <a:cxn ang="0">
                    <a:pos x="T6" y="T7"/>
                  </a:cxn>
                  <a:cxn ang="0">
                    <a:pos x="T8" y="T9"/>
                  </a:cxn>
                  <a:cxn ang="0">
                    <a:pos x="T10" y="T11"/>
                  </a:cxn>
                  <a:cxn ang="0">
                    <a:pos x="T12" y="T13"/>
                  </a:cxn>
                </a:cxnLst>
                <a:rect l="0" t="0" r="r" b="b"/>
                <a:pathLst>
                  <a:path w="328" h="328">
                    <a:moveTo>
                      <a:pt x="0" y="277"/>
                    </a:moveTo>
                    <a:cubicBezTo>
                      <a:pt x="32" y="308"/>
                      <a:pt x="75" y="328"/>
                      <a:pt x="123" y="328"/>
                    </a:cubicBezTo>
                    <a:cubicBezTo>
                      <a:pt x="172" y="328"/>
                      <a:pt x="216" y="308"/>
                      <a:pt x="248" y="275"/>
                    </a:cubicBezTo>
                    <a:cubicBezTo>
                      <a:pt x="284" y="239"/>
                      <a:pt x="284" y="239"/>
                      <a:pt x="284" y="239"/>
                    </a:cubicBezTo>
                    <a:cubicBezTo>
                      <a:pt x="311" y="208"/>
                      <a:pt x="328" y="167"/>
                      <a:pt x="328" y="122"/>
                    </a:cubicBezTo>
                    <a:cubicBezTo>
                      <a:pt x="328" y="75"/>
                      <a:pt x="309" y="31"/>
                      <a:pt x="278" y="0"/>
                    </a:cubicBezTo>
                    <a:lnTo>
                      <a:pt x="0" y="277"/>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Oval 93"/>
              <p:cNvSpPr>
                <a:spLocks noChangeArrowheads="1"/>
              </p:cNvSpPr>
              <p:nvPr/>
            </p:nvSpPr>
            <p:spPr bwMode="auto">
              <a:xfrm>
                <a:off x="798208" y="4638498"/>
                <a:ext cx="306004" cy="306004"/>
              </a:xfrm>
              <a:prstGeom prst="ellipse">
                <a:avLst/>
              </a:pr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Rectangle 94"/>
              <p:cNvSpPr>
                <a:spLocks noChangeArrowheads="1"/>
              </p:cNvSpPr>
              <p:nvPr/>
            </p:nvSpPr>
            <p:spPr bwMode="auto">
              <a:xfrm>
                <a:off x="895640" y="4765568"/>
                <a:ext cx="123365" cy="966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Freeform 95"/>
              <p:cNvSpPr>
                <a:spLocks/>
              </p:cNvSpPr>
              <p:nvPr/>
            </p:nvSpPr>
            <p:spPr bwMode="auto">
              <a:xfrm>
                <a:off x="913422" y="4689993"/>
                <a:ext cx="87800" cy="63350"/>
              </a:xfrm>
              <a:custGeom>
                <a:avLst/>
                <a:gdLst>
                  <a:gd name="T0" fmla="*/ 50 w 100"/>
                  <a:gd name="T1" fmla="*/ 0 h 72"/>
                  <a:gd name="T2" fmla="*/ 0 w 100"/>
                  <a:gd name="T3" fmla="*/ 50 h 72"/>
                  <a:gd name="T4" fmla="*/ 0 w 100"/>
                  <a:gd name="T5" fmla="*/ 72 h 72"/>
                  <a:gd name="T6" fmla="*/ 21 w 100"/>
                  <a:gd name="T7" fmla="*/ 72 h 72"/>
                  <a:gd name="T8" fmla="*/ 21 w 100"/>
                  <a:gd name="T9" fmla="*/ 50 h 72"/>
                  <a:gd name="T10" fmla="*/ 50 w 100"/>
                  <a:gd name="T11" fmla="*/ 20 h 72"/>
                  <a:gd name="T12" fmla="*/ 79 w 100"/>
                  <a:gd name="T13" fmla="*/ 50 h 72"/>
                  <a:gd name="T14" fmla="*/ 79 w 100"/>
                  <a:gd name="T15" fmla="*/ 72 h 72"/>
                  <a:gd name="T16" fmla="*/ 100 w 100"/>
                  <a:gd name="T17" fmla="*/ 72 h 72"/>
                  <a:gd name="T18" fmla="*/ 100 w 100"/>
                  <a:gd name="T19" fmla="*/ 50 h 72"/>
                  <a:gd name="T20" fmla="*/ 50 w 100"/>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72">
                    <a:moveTo>
                      <a:pt x="50" y="0"/>
                    </a:moveTo>
                    <a:cubicBezTo>
                      <a:pt x="23" y="0"/>
                      <a:pt x="0" y="22"/>
                      <a:pt x="0" y="50"/>
                    </a:cubicBezTo>
                    <a:cubicBezTo>
                      <a:pt x="0" y="72"/>
                      <a:pt x="0" y="72"/>
                      <a:pt x="0" y="72"/>
                    </a:cubicBezTo>
                    <a:cubicBezTo>
                      <a:pt x="21" y="72"/>
                      <a:pt x="21" y="72"/>
                      <a:pt x="21" y="72"/>
                    </a:cubicBezTo>
                    <a:cubicBezTo>
                      <a:pt x="21" y="50"/>
                      <a:pt x="21" y="50"/>
                      <a:pt x="21" y="50"/>
                    </a:cubicBezTo>
                    <a:cubicBezTo>
                      <a:pt x="21" y="33"/>
                      <a:pt x="34" y="20"/>
                      <a:pt x="50" y="20"/>
                    </a:cubicBezTo>
                    <a:cubicBezTo>
                      <a:pt x="66" y="20"/>
                      <a:pt x="79" y="33"/>
                      <a:pt x="79" y="50"/>
                    </a:cubicBezTo>
                    <a:cubicBezTo>
                      <a:pt x="79" y="72"/>
                      <a:pt x="79" y="72"/>
                      <a:pt x="79" y="72"/>
                    </a:cubicBezTo>
                    <a:cubicBezTo>
                      <a:pt x="100" y="72"/>
                      <a:pt x="100" y="72"/>
                      <a:pt x="100" y="72"/>
                    </a:cubicBezTo>
                    <a:cubicBezTo>
                      <a:pt x="100" y="50"/>
                      <a:pt x="100" y="50"/>
                      <a:pt x="100" y="50"/>
                    </a:cubicBezTo>
                    <a:cubicBezTo>
                      <a:pt x="100" y="22"/>
                      <a:pt x="77" y="0"/>
                      <a:pt x="5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91" name="Group 690"/>
            <p:cNvGrpSpPr/>
            <p:nvPr/>
          </p:nvGrpSpPr>
          <p:grpSpPr>
            <a:xfrm>
              <a:off x="3091150" y="5074143"/>
              <a:ext cx="186710" cy="65418"/>
              <a:chOff x="1433314" y="4983031"/>
              <a:chExt cx="246359" cy="86318"/>
            </a:xfrm>
          </p:grpSpPr>
          <p:sp>
            <p:nvSpPr>
              <p:cNvPr id="699" name="Freeform 81"/>
              <p:cNvSpPr>
                <a:spLocks/>
              </p:cNvSpPr>
              <p:nvPr/>
            </p:nvSpPr>
            <p:spPr bwMode="auto">
              <a:xfrm>
                <a:off x="1433314" y="4984142"/>
                <a:ext cx="74834" cy="84096"/>
              </a:xfrm>
              <a:custGeom>
                <a:avLst/>
                <a:gdLst>
                  <a:gd name="T0" fmla="*/ 0 w 202"/>
                  <a:gd name="T1" fmla="*/ 0 h 227"/>
                  <a:gd name="T2" fmla="*/ 45 w 202"/>
                  <a:gd name="T3" fmla="*/ 0 h 227"/>
                  <a:gd name="T4" fmla="*/ 152 w 202"/>
                  <a:gd name="T5" fmla="*/ 140 h 227"/>
                  <a:gd name="T6" fmla="*/ 152 w 202"/>
                  <a:gd name="T7" fmla="*/ 0 h 227"/>
                  <a:gd name="T8" fmla="*/ 202 w 202"/>
                  <a:gd name="T9" fmla="*/ 0 h 227"/>
                  <a:gd name="T10" fmla="*/ 202 w 202"/>
                  <a:gd name="T11" fmla="*/ 227 h 227"/>
                  <a:gd name="T12" fmla="*/ 159 w 202"/>
                  <a:gd name="T13" fmla="*/ 227 h 227"/>
                  <a:gd name="T14" fmla="*/ 50 w 202"/>
                  <a:gd name="T15" fmla="*/ 83 h 227"/>
                  <a:gd name="T16" fmla="*/ 50 w 202"/>
                  <a:gd name="T17" fmla="*/ 227 h 227"/>
                  <a:gd name="T18" fmla="*/ 0 w 202"/>
                  <a:gd name="T19" fmla="*/ 227 h 227"/>
                  <a:gd name="T20" fmla="*/ 0 w 202"/>
                  <a:gd name="T2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227">
                    <a:moveTo>
                      <a:pt x="0" y="0"/>
                    </a:moveTo>
                    <a:lnTo>
                      <a:pt x="45" y="0"/>
                    </a:lnTo>
                    <a:lnTo>
                      <a:pt x="152" y="140"/>
                    </a:lnTo>
                    <a:lnTo>
                      <a:pt x="152" y="0"/>
                    </a:lnTo>
                    <a:lnTo>
                      <a:pt x="202" y="0"/>
                    </a:lnTo>
                    <a:lnTo>
                      <a:pt x="202" y="227"/>
                    </a:lnTo>
                    <a:lnTo>
                      <a:pt x="159" y="227"/>
                    </a:lnTo>
                    <a:lnTo>
                      <a:pt x="50" y="83"/>
                    </a:lnTo>
                    <a:lnTo>
                      <a:pt x="50" y="227"/>
                    </a:lnTo>
                    <a:lnTo>
                      <a:pt x="0" y="227"/>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00" name="Freeform 82"/>
              <p:cNvSpPr>
                <a:spLocks/>
              </p:cNvSpPr>
              <p:nvPr/>
            </p:nvSpPr>
            <p:spPr bwMode="auto">
              <a:xfrm>
                <a:off x="1522966" y="4983031"/>
                <a:ext cx="65943" cy="86318"/>
              </a:xfrm>
              <a:custGeom>
                <a:avLst/>
                <a:gdLst>
                  <a:gd name="T0" fmla="*/ 40 w 75"/>
                  <a:gd name="T1" fmla="*/ 98 h 98"/>
                  <a:gd name="T2" fmla="*/ 19 w 75"/>
                  <a:gd name="T3" fmla="*/ 95 h 98"/>
                  <a:gd name="T4" fmla="*/ 0 w 75"/>
                  <a:gd name="T5" fmla="*/ 83 h 98"/>
                  <a:gd name="T6" fmla="*/ 12 w 75"/>
                  <a:gd name="T7" fmla="*/ 68 h 98"/>
                  <a:gd name="T8" fmla="*/ 25 w 75"/>
                  <a:gd name="T9" fmla="*/ 77 h 98"/>
                  <a:gd name="T10" fmla="*/ 41 w 75"/>
                  <a:gd name="T11" fmla="*/ 80 h 98"/>
                  <a:gd name="T12" fmla="*/ 51 w 75"/>
                  <a:gd name="T13" fmla="*/ 77 h 98"/>
                  <a:gd name="T14" fmla="*/ 54 w 75"/>
                  <a:gd name="T15" fmla="*/ 71 h 98"/>
                  <a:gd name="T16" fmla="*/ 54 w 75"/>
                  <a:gd name="T17" fmla="*/ 70 h 98"/>
                  <a:gd name="T18" fmla="*/ 54 w 75"/>
                  <a:gd name="T19" fmla="*/ 67 h 98"/>
                  <a:gd name="T20" fmla="*/ 51 w 75"/>
                  <a:gd name="T21" fmla="*/ 64 h 98"/>
                  <a:gd name="T22" fmla="*/ 45 w 75"/>
                  <a:gd name="T23" fmla="*/ 61 h 98"/>
                  <a:gd name="T24" fmla="*/ 35 w 75"/>
                  <a:gd name="T25" fmla="*/ 58 h 98"/>
                  <a:gd name="T26" fmla="*/ 22 w 75"/>
                  <a:gd name="T27" fmla="*/ 54 h 98"/>
                  <a:gd name="T28" fmla="*/ 12 w 75"/>
                  <a:gd name="T29" fmla="*/ 49 h 98"/>
                  <a:gd name="T30" fmla="*/ 6 w 75"/>
                  <a:gd name="T31" fmla="*/ 41 h 98"/>
                  <a:gd name="T32" fmla="*/ 3 w 75"/>
                  <a:gd name="T33" fmla="*/ 29 h 98"/>
                  <a:gd name="T34" fmla="*/ 3 w 75"/>
                  <a:gd name="T35" fmla="*/ 29 h 98"/>
                  <a:gd name="T36" fmla="*/ 6 w 75"/>
                  <a:gd name="T37" fmla="*/ 17 h 98"/>
                  <a:gd name="T38" fmla="*/ 13 w 75"/>
                  <a:gd name="T39" fmla="*/ 8 h 98"/>
                  <a:gd name="T40" fmla="*/ 23 w 75"/>
                  <a:gd name="T41" fmla="*/ 2 h 98"/>
                  <a:gd name="T42" fmla="*/ 37 w 75"/>
                  <a:gd name="T43" fmla="*/ 0 h 98"/>
                  <a:gd name="T44" fmla="*/ 56 w 75"/>
                  <a:gd name="T45" fmla="*/ 3 h 98"/>
                  <a:gd name="T46" fmla="*/ 72 w 75"/>
                  <a:gd name="T47" fmla="*/ 12 h 98"/>
                  <a:gd name="T48" fmla="*/ 61 w 75"/>
                  <a:gd name="T49" fmla="*/ 28 h 98"/>
                  <a:gd name="T50" fmla="*/ 49 w 75"/>
                  <a:gd name="T51" fmla="*/ 21 h 98"/>
                  <a:gd name="T52" fmla="*/ 36 w 75"/>
                  <a:gd name="T53" fmla="*/ 19 h 98"/>
                  <a:gd name="T54" fmla="*/ 27 w 75"/>
                  <a:gd name="T55" fmla="*/ 21 h 98"/>
                  <a:gd name="T56" fmla="*/ 24 w 75"/>
                  <a:gd name="T57" fmla="*/ 27 h 98"/>
                  <a:gd name="T58" fmla="*/ 24 w 75"/>
                  <a:gd name="T59" fmla="*/ 27 h 98"/>
                  <a:gd name="T60" fmla="*/ 25 w 75"/>
                  <a:gd name="T61" fmla="*/ 31 h 98"/>
                  <a:gd name="T62" fmla="*/ 28 w 75"/>
                  <a:gd name="T63" fmla="*/ 34 h 98"/>
                  <a:gd name="T64" fmla="*/ 35 w 75"/>
                  <a:gd name="T65" fmla="*/ 37 h 98"/>
                  <a:gd name="T66" fmla="*/ 45 w 75"/>
                  <a:gd name="T67" fmla="*/ 40 h 98"/>
                  <a:gd name="T68" fmla="*/ 58 w 75"/>
                  <a:gd name="T69" fmla="*/ 44 h 98"/>
                  <a:gd name="T70" fmla="*/ 67 w 75"/>
                  <a:gd name="T71" fmla="*/ 50 h 98"/>
                  <a:gd name="T72" fmla="*/ 73 w 75"/>
                  <a:gd name="T73" fmla="*/ 58 h 98"/>
                  <a:gd name="T74" fmla="*/ 75 w 75"/>
                  <a:gd name="T75" fmla="*/ 68 h 98"/>
                  <a:gd name="T76" fmla="*/ 75 w 75"/>
                  <a:gd name="T77" fmla="*/ 69 h 98"/>
                  <a:gd name="T78" fmla="*/ 73 w 75"/>
                  <a:gd name="T79" fmla="*/ 81 h 98"/>
                  <a:gd name="T80" fmla="*/ 65 w 75"/>
                  <a:gd name="T81" fmla="*/ 91 h 98"/>
                  <a:gd name="T82" fmla="*/ 54 w 75"/>
                  <a:gd name="T83" fmla="*/ 96 h 98"/>
                  <a:gd name="T84" fmla="*/ 40 w 75"/>
                  <a:gd name="T8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 h="98">
                    <a:moveTo>
                      <a:pt x="40" y="98"/>
                    </a:moveTo>
                    <a:cubicBezTo>
                      <a:pt x="33" y="98"/>
                      <a:pt x="26" y="97"/>
                      <a:pt x="19" y="95"/>
                    </a:cubicBezTo>
                    <a:cubicBezTo>
                      <a:pt x="12" y="92"/>
                      <a:pt x="5" y="88"/>
                      <a:pt x="0" y="83"/>
                    </a:cubicBezTo>
                    <a:cubicBezTo>
                      <a:pt x="12" y="68"/>
                      <a:pt x="12" y="68"/>
                      <a:pt x="12" y="68"/>
                    </a:cubicBezTo>
                    <a:cubicBezTo>
                      <a:pt x="16" y="72"/>
                      <a:pt x="21" y="75"/>
                      <a:pt x="25" y="77"/>
                    </a:cubicBezTo>
                    <a:cubicBezTo>
                      <a:pt x="30" y="79"/>
                      <a:pt x="35" y="80"/>
                      <a:pt x="41" y="80"/>
                    </a:cubicBezTo>
                    <a:cubicBezTo>
                      <a:pt x="45" y="80"/>
                      <a:pt x="48" y="79"/>
                      <a:pt x="51" y="77"/>
                    </a:cubicBezTo>
                    <a:cubicBezTo>
                      <a:pt x="53" y="76"/>
                      <a:pt x="54" y="74"/>
                      <a:pt x="54" y="71"/>
                    </a:cubicBezTo>
                    <a:cubicBezTo>
                      <a:pt x="54" y="70"/>
                      <a:pt x="54" y="70"/>
                      <a:pt x="54" y="70"/>
                    </a:cubicBezTo>
                    <a:cubicBezTo>
                      <a:pt x="54" y="69"/>
                      <a:pt x="54" y="68"/>
                      <a:pt x="54" y="67"/>
                    </a:cubicBezTo>
                    <a:cubicBezTo>
                      <a:pt x="53" y="66"/>
                      <a:pt x="52" y="65"/>
                      <a:pt x="51" y="64"/>
                    </a:cubicBezTo>
                    <a:cubicBezTo>
                      <a:pt x="49" y="63"/>
                      <a:pt x="47" y="62"/>
                      <a:pt x="45" y="61"/>
                    </a:cubicBezTo>
                    <a:cubicBezTo>
                      <a:pt x="42" y="60"/>
                      <a:pt x="39" y="59"/>
                      <a:pt x="35" y="58"/>
                    </a:cubicBezTo>
                    <a:cubicBezTo>
                      <a:pt x="30" y="57"/>
                      <a:pt x="26" y="56"/>
                      <a:pt x="22" y="54"/>
                    </a:cubicBezTo>
                    <a:cubicBezTo>
                      <a:pt x="18" y="53"/>
                      <a:pt x="15" y="51"/>
                      <a:pt x="12" y="49"/>
                    </a:cubicBezTo>
                    <a:cubicBezTo>
                      <a:pt x="9" y="47"/>
                      <a:pt x="7" y="44"/>
                      <a:pt x="6" y="41"/>
                    </a:cubicBezTo>
                    <a:cubicBezTo>
                      <a:pt x="4" y="38"/>
                      <a:pt x="3" y="34"/>
                      <a:pt x="3" y="29"/>
                    </a:cubicBezTo>
                    <a:cubicBezTo>
                      <a:pt x="3" y="29"/>
                      <a:pt x="3" y="29"/>
                      <a:pt x="3" y="29"/>
                    </a:cubicBezTo>
                    <a:cubicBezTo>
                      <a:pt x="3" y="24"/>
                      <a:pt x="4" y="20"/>
                      <a:pt x="6" y="17"/>
                    </a:cubicBezTo>
                    <a:cubicBezTo>
                      <a:pt x="7" y="13"/>
                      <a:pt x="10" y="10"/>
                      <a:pt x="13" y="8"/>
                    </a:cubicBezTo>
                    <a:cubicBezTo>
                      <a:pt x="16" y="5"/>
                      <a:pt x="19" y="3"/>
                      <a:pt x="23" y="2"/>
                    </a:cubicBezTo>
                    <a:cubicBezTo>
                      <a:pt x="27" y="1"/>
                      <a:pt x="32" y="0"/>
                      <a:pt x="37" y="0"/>
                    </a:cubicBezTo>
                    <a:cubicBezTo>
                      <a:pt x="44" y="0"/>
                      <a:pt x="50" y="1"/>
                      <a:pt x="56" y="3"/>
                    </a:cubicBezTo>
                    <a:cubicBezTo>
                      <a:pt x="62" y="5"/>
                      <a:pt x="67" y="8"/>
                      <a:pt x="72" y="12"/>
                    </a:cubicBezTo>
                    <a:cubicBezTo>
                      <a:pt x="61" y="28"/>
                      <a:pt x="61" y="28"/>
                      <a:pt x="61" y="28"/>
                    </a:cubicBezTo>
                    <a:cubicBezTo>
                      <a:pt x="57" y="25"/>
                      <a:pt x="53" y="23"/>
                      <a:pt x="49" y="21"/>
                    </a:cubicBezTo>
                    <a:cubicBezTo>
                      <a:pt x="45" y="19"/>
                      <a:pt x="40" y="19"/>
                      <a:pt x="36" y="19"/>
                    </a:cubicBezTo>
                    <a:cubicBezTo>
                      <a:pt x="32" y="19"/>
                      <a:pt x="29" y="19"/>
                      <a:pt x="27" y="21"/>
                    </a:cubicBezTo>
                    <a:cubicBezTo>
                      <a:pt x="25" y="23"/>
                      <a:pt x="24" y="25"/>
                      <a:pt x="24" y="27"/>
                    </a:cubicBezTo>
                    <a:cubicBezTo>
                      <a:pt x="24" y="27"/>
                      <a:pt x="24" y="27"/>
                      <a:pt x="24" y="27"/>
                    </a:cubicBezTo>
                    <a:cubicBezTo>
                      <a:pt x="24" y="29"/>
                      <a:pt x="24" y="30"/>
                      <a:pt x="25" y="31"/>
                    </a:cubicBezTo>
                    <a:cubicBezTo>
                      <a:pt x="26" y="32"/>
                      <a:pt x="27" y="33"/>
                      <a:pt x="28" y="34"/>
                    </a:cubicBezTo>
                    <a:cubicBezTo>
                      <a:pt x="30" y="35"/>
                      <a:pt x="32" y="36"/>
                      <a:pt x="35" y="37"/>
                    </a:cubicBezTo>
                    <a:cubicBezTo>
                      <a:pt x="37" y="38"/>
                      <a:pt x="41" y="39"/>
                      <a:pt x="45" y="40"/>
                    </a:cubicBezTo>
                    <a:cubicBezTo>
                      <a:pt x="50" y="41"/>
                      <a:pt x="54" y="42"/>
                      <a:pt x="58" y="44"/>
                    </a:cubicBezTo>
                    <a:cubicBezTo>
                      <a:pt x="61" y="46"/>
                      <a:pt x="65" y="48"/>
                      <a:pt x="67" y="50"/>
                    </a:cubicBezTo>
                    <a:cubicBezTo>
                      <a:pt x="70" y="52"/>
                      <a:pt x="72" y="55"/>
                      <a:pt x="73" y="58"/>
                    </a:cubicBezTo>
                    <a:cubicBezTo>
                      <a:pt x="75" y="61"/>
                      <a:pt x="75" y="64"/>
                      <a:pt x="75" y="68"/>
                    </a:cubicBezTo>
                    <a:cubicBezTo>
                      <a:pt x="75" y="69"/>
                      <a:pt x="75" y="69"/>
                      <a:pt x="75" y="69"/>
                    </a:cubicBezTo>
                    <a:cubicBezTo>
                      <a:pt x="75" y="73"/>
                      <a:pt x="74" y="78"/>
                      <a:pt x="73" y="81"/>
                    </a:cubicBezTo>
                    <a:cubicBezTo>
                      <a:pt x="71" y="85"/>
                      <a:pt x="68" y="88"/>
                      <a:pt x="65" y="91"/>
                    </a:cubicBezTo>
                    <a:cubicBezTo>
                      <a:pt x="62" y="93"/>
                      <a:pt x="59" y="95"/>
                      <a:pt x="54" y="96"/>
                    </a:cubicBezTo>
                    <a:cubicBezTo>
                      <a:pt x="50" y="98"/>
                      <a:pt x="45" y="98"/>
                      <a:pt x="40" y="9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01" name="Freeform 83"/>
              <p:cNvSpPr>
                <a:spLocks/>
              </p:cNvSpPr>
              <p:nvPr/>
            </p:nvSpPr>
            <p:spPr bwMode="auto">
              <a:xfrm>
                <a:off x="1598541" y="4984142"/>
                <a:ext cx="81132" cy="84096"/>
              </a:xfrm>
              <a:custGeom>
                <a:avLst/>
                <a:gdLst>
                  <a:gd name="T0" fmla="*/ 81 w 219"/>
                  <a:gd name="T1" fmla="*/ 111 h 227"/>
                  <a:gd name="T2" fmla="*/ 5 w 219"/>
                  <a:gd name="T3" fmla="*/ 0 h 227"/>
                  <a:gd name="T4" fmla="*/ 62 w 219"/>
                  <a:gd name="T5" fmla="*/ 0 h 227"/>
                  <a:gd name="T6" fmla="*/ 110 w 219"/>
                  <a:gd name="T7" fmla="*/ 73 h 227"/>
                  <a:gd name="T8" fmla="*/ 159 w 219"/>
                  <a:gd name="T9" fmla="*/ 0 h 227"/>
                  <a:gd name="T10" fmla="*/ 214 w 219"/>
                  <a:gd name="T11" fmla="*/ 0 h 227"/>
                  <a:gd name="T12" fmla="*/ 138 w 219"/>
                  <a:gd name="T13" fmla="*/ 111 h 227"/>
                  <a:gd name="T14" fmla="*/ 219 w 219"/>
                  <a:gd name="T15" fmla="*/ 227 h 227"/>
                  <a:gd name="T16" fmla="*/ 159 w 219"/>
                  <a:gd name="T17" fmla="*/ 227 h 227"/>
                  <a:gd name="T18" fmla="*/ 110 w 219"/>
                  <a:gd name="T19" fmla="*/ 149 h 227"/>
                  <a:gd name="T20" fmla="*/ 57 w 219"/>
                  <a:gd name="T21" fmla="*/ 227 h 227"/>
                  <a:gd name="T22" fmla="*/ 0 w 219"/>
                  <a:gd name="T23" fmla="*/ 227 h 227"/>
                  <a:gd name="T24" fmla="*/ 81 w 219"/>
                  <a:gd name="T25" fmla="*/ 11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27">
                    <a:moveTo>
                      <a:pt x="81" y="111"/>
                    </a:moveTo>
                    <a:lnTo>
                      <a:pt x="5" y="0"/>
                    </a:lnTo>
                    <a:lnTo>
                      <a:pt x="62" y="0"/>
                    </a:lnTo>
                    <a:lnTo>
                      <a:pt x="110" y="73"/>
                    </a:lnTo>
                    <a:lnTo>
                      <a:pt x="159" y="0"/>
                    </a:lnTo>
                    <a:lnTo>
                      <a:pt x="214" y="0"/>
                    </a:lnTo>
                    <a:lnTo>
                      <a:pt x="138" y="111"/>
                    </a:lnTo>
                    <a:lnTo>
                      <a:pt x="219" y="227"/>
                    </a:lnTo>
                    <a:lnTo>
                      <a:pt x="159" y="227"/>
                    </a:lnTo>
                    <a:lnTo>
                      <a:pt x="110" y="149"/>
                    </a:lnTo>
                    <a:lnTo>
                      <a:pt x="57" y="227"/>
                    </a:lnTo>
                    <a:lnTo>
                      <a:pt x="0" y="227"/>
                    </a:lnTo>
                    <a:lnTo>
                      <a:pt x="81" y="11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692" name="Group 691"/>
            <p:cNvGrpSpPr/>
            <p:nvPr/>
          </p:nvGrpSpPr>
          <p:grpSpPr>
            <a:xfrm>
              <a:off x="3430863" y="5153220"/>
              <a:ext cx="176712" cy="169303"/>
              <a:chOff x="656690" y="5261250"/>
              <a:chExt cx="176712" cy="169303"/>
            </a:xfrm>
            <a:solidFill>
              <a:schemeClr val="bg1"/>
            </a:solidFill>
          </p:grpSpPr>
          <p:sp>
            <p:nvSpPr>
              <p:cNvPr id="694" name="Freeform 84"/>
              <p:cNvSpPr>
                <a:spLocks/>
              </p:cNvSpPr>
              <p:nvPr/>
            </p:nvSpPr>
            <p:spPr bwMode="auto">
              <a:xfrm>
                <a:off x="744490" y="5366462"/>
                <a:ext cx="88912" cy="64091"/>
              </a:xfrm>
              <a:custGeom>
                <a:avLst/>
                <a:gdLst>
                  <a:gd name="T0" fmla="*/ 73 w 101"/>
                  <a:gd name="T1" fmla="*/ 51 h 73"/>
                  <a:gd name="T2" fmla="*/ 77 w 101"/>
                  <a:gd name="T3" fmla="*/ 38 h 73"/>
                  <a:gd name="T4" fmla="*/ 81 w 101"/>
                  <a:gd name="T5" fmla="*/ 25 h 73"/>
                  <a:gd name="T6" fmla="*/ 85 w 101"/>
                  <a:gd name="T7" fmla="*/ 11 h 73"/>
                  <a:gd name="T8" fmla="*/ 87 w 101"/>
                  <a:gd name="T9" fmla="*/ 1 h 73"/>
                  <a:gd name="T10" fmla="*/ 89 w 101"/>
                  <a:gd name="T11" fmla="*/ 0 h 73"/>
                  <a:gd name="T12" fmla="*/ 95 w 101"/>
                  <a:gd name="T13" fmla="*/ 0 h 73"/>
                  <a:gd name="T14" fmla="*/ 100 w 101"/>
                  <a:gd name="T15" fmla="*/ 0 h 73"/>
                  <a:gd name="T16" fmla="*/ 101 w 101"/>
                  <a:gd name="T17" fmla="*/ 0 h 73"/>
                  <a:gd name="T18" fmla="*/ 100 w 101"/>
                  <a:gd name="T19" fmla="*/ 5 h 73"/>
                  <a:gd name="T20" fmla="*/ 96 w 101"/>
                  <a:gd name="T21" fmla="*/ 19 h 73"/>
                  <a:gd name="T22" fmla="*/ 92 w 101"/>
                  <a:gd name="T23" fmla="*/ 32 h 73"/>
                  <a:gd name="T24" fmla="*/ 88 w 101"/>
                  <a:gd name="T25" fmla="*/ 45 h 73"/>
                  <a:gd name="T26" fmla="*/ 84 w 101"/>
                  <a:gd name="T27" fmla="*/ 57 h 73"/>
                  <a:gd name="T28" fmla="*/ 80 w 101"/>
                  <a:gd name="T29" fmla="*/ 70 h 73"/>
                  <a:gd name="T30" fmla="*/ 79 w 101"/>
                  <a:gd name="T31" fmla="*/ 72 h 73"/>
                  <a:gd name="T32" fmla="*/ 78 w 101"/>
                  <a:gd name="T33" fmla="*/ 73 h 73"/>
                  <a:gd name="T34" fmla="*/ 69 w 101"/>
                  <a:gd name="T35" fmla="*/ 73 h 73"/>
                  <a:gd name="T36" fmla="*/ 67 w 101"/>
                  <a:gd name="T37" fmla="*/ 72 h 73"/>
                  <a:gd name="T38" fmla="*/ 61 w 101"/>
                  <a:gd name="T39" fmla="*/ 53 h 73"/>
                  <a:gd name="T40" fmla="*/ 55 w 101"/>
                  <a:gd name="T41" fmla="*/ 37 h 73"/>
                  <a:gd name="T42" fmla="*/ 51 w 101"/>
                  <a:gd name="T43" fmla="*/ 24 h 73"/>
                  <a:gd name="T44" fmla="*/ 51 w 101"/>
                  <a:gd name="T45" fmla="*/ 24 h 73"/>
                  <a:gd name="T46" fmla="*/ 49 w 101"/>
                  <a:gd name="T47" fmla="*/ 30 h 73"/>
                  <a:gd name="T48" fmla="*/ 45 w 101"/>
                  <a:gd name="T49" fmla="*/ 41 h 73"/>
                  <a:gd name="T50" fmla="*/ 41 w 101"/>
                  <a:gd name="T51" fmla="*/ 53 h 73"/>
                  <a:gd name="T52" fmla="*/ 37 w 101"/>
                  <a:gd name="T53" fmla="*/ 64 h 73"/>
                  <a:gd name="T54" fmla="*/ 35 w 101"/>
                  <a:gd name="T55" fmla="*/ 72 h 73"/>
                  <a:gd name="T56" fmla="*/ 34 w 101"/>
                  <a:gd name="T57" fmla="*/ 73 h 73"/>
                  <a:gd name="T58" fmla="*/ 24 w 101"/>
                  <a:gd name="T59" fmla="*/ 73 h 73"/>
                  <a:gd name="T60" fmla="*/ 23 w 101"/>
                  <a:gd name="T61" fmla="*/ 72 h 73"/>
                  <a:gd name="T62" fmla="*/ 20 w 101"/>
                  <a:gd name="T63" fmla="*/ 63 h 73"/>
                  <a:gd name="T64" fmla="*/ 16 w 101"/>
                  <a:gd name="T65" fmla="*/ 50 h 73"/>
                  <a:gd name="T66" fmla="*/ 12 w 101"/>
                  <a:gd name="T67" fmla="*/ 38 h 73"/>
                  <a:gd name="T68" fmla="*/ 8 w 101"/>
                  <a:gd name="T69" fmla="*/ 25 h 73"/>
                  <a:gd name="T70" fmla="*/ 2 w 101"/>
                  <a:gd name="T71" fmla="*/ 9 h 73"/>
                  <a:gd name="T72" fmla="*/ 0 w 101"/>
                  <a:gd name="T73" fmla="*/ 1 h 73"/>
                  <a:gd name="T74" fmla="*/ 1 w 101"/>
                  <a:gd name="T75" fmla="*/ 1 h 73"/>
                  <a:gd name="T76" fmla="*/ 13 w 101"/>
                  <a:gd name="T77" fmla="*/ 1 h 73"/>
                  <a:gd name="T78" fmla="*/ 14 w 101"/>
                  <a:gd name="T79" fmla="*/ 1 h 73"/>
                  <a:gd name="T80" fmla="*/ 20 w 101"/>
                  <a:gd name="T81" fmla="*/ 22 h 73"/>
                  <a:gd name="T82" fmla="*/ 25 w 101"/>
                  <a:gd name="T83" fmla="*/ 40 h 73"/>
                  <a:gd name="T84" fmla="*/ 29 w 101"/>
                  <a:gd name="T85" fmla="*/ 51 h 73"/>
                  <a:gd name="T86" fmla="*/ 30 w 101"/>
                  <a:gd name="T87" fmla="*/ 49 h 73"/>
                  <a:gd name="T88" fmla="*/ 36 w 101"/>
                  <a:gd name="T89" fmla="*/ 28 h 73"/>
                  <a:gd name="T90" fmla="*/ 42 w 101"/>
                  <a:gd name="T91" fmla="*/ 8 h 73"/>
                  <a:gd name="T92" fmla="*/ 45 w 101"/>
                  <a:gd name="T93" fmla="*/ 1 h 73"/>
                  <a:gd name="T94" fmla="*/ 46 w 101"/>
                  <a:gd name="T95" fmla="*/ 0 h 73"/>
                  <a:gd name="T96" fmla="*/ 52 w 101"/>
                  <a:gd name="T97" fmla="*/ 0 h 73"/>
                  <a:gd name="T98" fmla="*/ 55 w 101"/>
                  <a:gd name="T99" fmla="*/ 0 h 73"/>
                  <a:gd name="T100" fmla="*/ 56 w 101"/>
                  <a:gd name="T101" fmla="*/ 1 h 73"/>
                  <a:gd name="T102" fmla="*/ 63 w 101"/>
                  <a:gd name="T103" fmla="*/ 22 h 73"/>
                  <a:gd name="T104" fmla="*/ 71 w 101"/>
                  <a:gd name="T105" fmla="*/ 45 h 73"/>
                  <a:gd name="T106" fmla="*/ 73 w 101"/>
                  <a:gd name="T107" fmla="*/ 50 h 73"/>
                  <a:gd name="T108" fmla="*/ 73 w 101"/>
                  <a:gd name="T109" fmla="*/ 5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 h="73">
                    <a:moveTo>
                      <a:pt x="73" y="51"/>
                    </a:moveTo>
                    <a:cubicBezTo>
                      <a:pt x="75" y="47"/>
                      <a:pt x="76" y="42"/>
                      <a:pt x="77" y="38"/>
                    </a:cubicBezTo>
                    <a:cubicBezTo>
                      <a:pt x="78" y="34"/>
                      <a:pt x="79" y="30"/>
                      <a:pt x="81" y="25"/>
                    </a:cubicBezTo>
                    <a:cubicBezTo>
                      <a:pt x="82" y="20"/>
                      <a:pt x="83" y="16"/>
                      <a:pt x="85" y="11"/>
                    </a:cubicBezTo>
                    <a:cubicBezTo>
                      <a:pt x="86" y="8"/>
                      <a:pt x="87" y="4"/>
                      <a:pt x="87" y="1"/>
                    </a:cubicBezTo>
                    <a:cubicBezTo>
                      <a:pt x="88" y="0"/>
                      <a:pt x="88" y="0"/>
                      <a:pt x="89" y="0"/>
                    </a:cubicBezTo>
                    <a:cubicBezTo>
                      <a:pt x="91" y="0"/>
                      <a:pt x="93" y="0"/>
                      <a:pt x="95" y="0"/>
                    </a:cubicBezTo>
                    <a:cubicBezTo>
                      <a:pt x="97" y="0"/>
                      <a:pt x="98" y="0"/>
                      <a:pt x="100" y="0"/>
                    </a:cubicBezTo>
                    <a:cubicBezTo>
                      <a:pt x="101" y="0"/>
                      <a:pt x="101" y="0"/>
                      <a:pt x="101" y="0"/>
                    </a:cubicBezTo>
                    <a:cubicBezTo>
                      <a:pt x="101" y="2"/>
                      <a:pt x="100" y="4"/>
                      <a:pt x="100" y="5"/>
                    </a:cubicBezTo>
                    <a:cubicBezTo>
                      <a:pt x="98" y="10"/>
                      <a:pt x="97" y="14"/>
                      <a:pt x="96" y="19"/>
                    </a:cubicBezTo>
                    <a:cubicBezTo>
                      <a:pt x="94" y="23"/>
                      <a:pt x="93" y="27"/>
                      <a:pt x="92" y="32"/>
                    </a:cubicBezTo>
                    <a:cubicBezTo>
                      <a:pt x="90" y="36"/>
                      <a:pt x="89" y="41"/>
                      <a:pt x="88" y="45"/>
                    </a:cubicBezTo>
                    <a:cubicBezTo>
                      <a:pt x="86" y="49"/>
                      <a:pt x="85" y="53"/>
                      <a:pt x="84" y="57"/>
                    </a:cubicBezTo>
                    <a:cubicBezTo>
                      <a:pt x="83" y="61"/>
                      <a:pt x="81" y="66"/>
                      <a:pt x="80" y="70"/>
                    </a:cubicBezTo>
                    <a:cubicBezTo>
                      <a:pt x="80" y="71"/>
                      <a:pt x="80" y="71"/>
                      <a:pt x="79" y="72"/>
                    </a:cubicBezTo>
                    <a:cubicBezTo>
                      <a:pt x="79" y="72"/>
                      <a:pt x="79" y="73"/>
                      <a:pt x="78" y="73"/>
                    </a:cubicBezTo>
                    <a:cubicBezTo>
                      <a:pt x="75" y="73"/>
                      <a:pt x="72" y="73"/>
                      <a:pt x="69" y="73"/>
                    </a:cubicBezTo>
                    <a:cubicBezTo>
                      <a:pt x="68" y="73"/>
                      <a:pt x="68" y="72"/>
                      <a:pt x="67" y="72"/>
                    </a:cubicBezTo>
                    <a:cubicBezTo>
                      <a:pt x="65" y="66"/>
                      <a:pt x="63" y="59"/>
                      <a:pt x="61" y="53"/>
                    </a:cubicBezTo>
                    <a:cubicBezTo>
                      <a:pt x="59" y="48"/>
                      <a:pt x="57" y="43"/>
                      <a:pt x="55" y="37"/>
                    </a:cubicBezTo>
                    <a:cubicBezTo>
                      <a:pt x="54" y="33"/>
                      <a:pt x="53" y="29"/>
                      <a:pt x="51" y="24"/>
                    </a:cubicBezTo>
                    <a:cubicBezTo>
                      <a:pt x="51" y="24"/>
                      <a:pt x="51" y="24"/>
                      <a:pt x="51" y="24"/>
                    </a:cubicBezTo>
                    <a:cubicBezTo>
                      <a:pt x="50" y="26"/>
                      <a:pt x="49" y="28"/>
                      <a:pt x="49" y="30"/>
                    </a:cubicBezTo>
                    <a:cubicBezTo>
                      <a:pt x="47" y="33"/>
                      <a:pt x="46" y="37"/>
                      <a:pt x="45" y="41"/>
                    </a:cubicBezTo>
                    <a:cubicBezTo>
                      <a:pt x="44" y="45"/>
                      <a:pt x="42" y="49"/>
                      <a:pt x="41" y="53"/>
                    </a:cubicBezTo>
                    <a:cubicBezTo>
                      <a:pt x="40" y="57"/>
                      <a:pt x="39" y="61"/>
                      <a:pt x="37" y="64"/>
                    </a:cubicBezTo>
                    <a:cubicBezTo>
                      <a:pt x="37" y="67"/>
                      <a:pt x="36" y="70"/>
                      <a:pt x="35" y="72"/>
                    </a:cubicBezTo>
                    <a:cubicBezTo>
                      <a:pt x="35" y="73"/>
                      <a:pt x="34" y="73"/>
                      <a:pt x="34" y="73"/>
                    </a:cubicBezTo>
                    <a:cubicBezTo>
                      <a:pt x="31" y="73"/>
                      <a:pt x="27" y="73"/>
                      <a:pt x="24" y="73"/>
                    </a:cubicBezTo>
                    <a:cubicBezTo>
                      <a:pt x="23" y="73"/>
                      <a:pt x="23" y="73"/>
                      <a:pt x="23" y="72"/>
                    </a:cubicBezTo>
                    <a:cubicBezTo>
                      <a:pt x="22" y="69"/>
                      <a:pt x="21" y="66"/>
                      <a:pt x="20" y="63"/>
                    </a:cubicBezTo>
                    <a:cubicBezTo>
                      <a:pt x="19" y="59"/>
                      <a:pt x="17" y="55"/>
                      <a:pt x="16" y="50"/>
                    </a:cubicBezTo>
                    <a:cubicBezTo>
                      <a:pt x="14" y="46"/>
                      <a:pt x="13" y="42"/>
                      <a:pt x="12" y="38"/>
                    </a:cubicBezTo>
                    <a:cubicBezTo>
                      <a:pt x="10" y="34"/>
                      <a:pt x="9" y="29"/>
                      <a:pt x="8" y="25"/>
                    </a:cubicBezTo>
                    <a:cubicBezTo>
                      <a:pt x="6" y="20"/>
                      <a:pt x="4" y="15"/>
                      <a:pt x="2" y="9"/>
                    </a:cubicBezTo>
                    <a:cubicBezTo>
                      <a:pt x="2" y="7"/>
                      <a:pt x="1" y="4"/>
                      <a:pt x="0" y="1"/>
                    </a:cubicBezTo>
                    <a:cubicBezTo>
                      <a:pt x="0" y="1"/>
                      <a:pt x="1" y="1"/>
                      <a:pt x="1" y="1"/>
                    </a:cubicBezTo>
                    <a:cubicBezTo>
                      <a:pt x="5" y="1"/>
                      <a:pt x="9" y="1"/>
                      <a:pt x="13" y="1"/>
                    </a:cubicBezTo>
                    <a:cubicBezTo>
                      <a:pt x="13" y="1"/>
                      <a:pt x="13" y="1"/>
                      <a:pt x="14" y="1"/>
                    </a:cubicBezTo>
                    <a:cubicBezTo>
                      <a:pt x="16" y="8"/>
                      <a:pt x="18" y="15"/>
                      <a:pt x="20" y="22"/>
                    </a:cubicBezTo>
                    <a:cubicBezTo>
                      <a:pt x="22" y="28"/>
                      <a:pt x="23" y="34"/>
                      <a:pt x="25" y="40"/>
                    </a:cubicBezTo>
                    <a:cubicBezTo>
                      <a:pt x="26" y="44"/>
                      <a:pt x="27" y="48"/>
                      <a:pt x="29" y="51"/>
                    </a:cubicBezTo>
                    <a:cubicBezTo>
                      <a:pt x="29" y="51"/>
                      <a:pt x="30" y="50"/>
                      <a:pt x="30" y="49"/>
                    </a:cubicBezTo>
                    <a:cubicBezTo>
                      <a:pt x="32" y="42"/>
                      <a:pt x="34" y="35"/>
                      <a:pt x="36" y="28"/>
                    </a:cubicBezTo>
                    <a:cubicBezTo>
                      <a:pt x="38" y="22"/>
                      <a:pt x="40" y="15"/>
                      <a:pt x="42" y="8"/>
                    </a:cubicBezTo>
                    <a:cubicBezTo>
                      <a:pt x="43" y="6"/>
                      <a:pt x="44" y="4"/>
                      <a:pt x="45" y="1"/>
                    </a:cubicBezTo>
                    <a:cubicBezTo>
                      <a:pt x="45" y="1"/>
                      <a:pt x="45" y="0"/>
                      <a:pt x="46" y="0"/>
                    </a:cubicBezTo>
                    <a:cubicBezTo>
                      <a:pt x="48" y="0"/>
                      <a:pt x="50" y="0"/>
                      <a:pt x="52" y="0"/>
                    </a:cubicBezTo>
                    <a:cubicBezTo>
                      <a:pt x="53" y="0"/>
                      <a:pt x="54" y="0"/>
                      <a:pt x="55" y="0"/>
                    </a:cubicBezTo>
                    <a:cubicBezTo>
                      <a:pt x="56" y="0"/>
                      <a:pt x="56" y="0"/>
                      <a:pt x="56" y="1"/>
                    </a:cubicBezTo>
                    <a:cubicBezTo>
                      <a:pt x="59" y="8"/>
                      <a:pt x="61" y="15"/>
                      <a:pt x="63" y="22"/>
                    </a:cubicBezTo>
                    <a:cubicBezTo>
                      <a:pt x="66" y="30"/>
                      <a:pt x="69" y="38"/>
                      <a:pt x="71" y="45"/>
                    </a:cubicBezTo>
                    <a:cubicBezTo>
                      <a:pt x="72" y="47"/>
                      <a:pt x="72" y="49"/>
                      <a:pt x="73" y="50"/>
                    </a:cubicBezTo>
                    <a:cubicBezTo>
                      <a:pt x="73" y="51"/>
                      <a:pt x="73" y="51"/>
                      <a:pt x="73"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Freeform 85"/>
              <p:cNvSpPr>
                <a:spLocks/>
              </p:cNvSpPr>
              <p:nvPr/>
            </p:nvSpPr>
            <p:spPr bwMode="auto">
              <a:xfrm>
                <a:off x="656690" y="5261250"/>
                <a:ext cx="154854" cy="75575"/>
              </a:xfrm>
              <a:custGeom>
                <a:avLst/>
                <a:gdLst>
                  <a:gd name="T0" fmla="*/ 66 w 176"/>
                  <a:gd name="T1" fmla="*/ 0 h 86"/>
                  <a:gd name="T2" fmla="*/ 81 w 176"/>
                  <a:gd name="T3" fmla="*/ 2 h 86"/>
                  <a:gd name="T4" fmla="*/ 101 w 176"/>
                  <a:gd name="T5" fmla="*/ 6 h 86"/>
                  <a:gd name="T6" fmla="*/ 138 w 176"/>
                  <a:gd name="T7" fmla="*/ 25 h 86"/>
                  <a:gd name="T8" fmla="*/ 161 w 176"/>
                  <a:gd name="T9" fmla="*/ 50 h 86"/>
                  <a:gd name="T10" fmla="*/ 175 w 176"/>
                  <a:gd name="T11" fmla="*/ 79 h 86"/>
                  <a:gd name="T12" fmla="*/ 175 w 176"/>
                  <a:gd name="T13" fmla="*/ 83 h 86"/>
                  <a:gd name="T14" fmla="*/ 168 w 176"/>
                  <a:gd name="T15" fmla="*/ 83 h 86"/>
                  <a:gd name="T16" fmla="*/ 163 w 176"/>
                  <a:gd name="T17" fmla="*/ 73 h 86"/>
                  <a:gd name="T18" fmla="*/ 136 w 176"/>
                  <a:gd name="T19" fmla="*/ 41 h 86"/>
                  <a:gd name="T20" fmla="*/ 105 w 176"/>
                  <a:gd name="T21" fmla="*/ 21 h 86"/>
                  <a:gd name="T22" fmla="*/ 89 w 176"/>
                  <a:gd name="T23" fmla="*/ 16 h 86"/>
                  <a:gd name="T24" fmla="*/ 70 w 176"/>
                  <a:gd name="T25" fmla="*/ 14 h 86"/>
                  <a:gd name="T26" fmla="*/ 54 w 176"/>
                  <a:gd name="T27" fmla="*/ 14 h 86"/>
                  <a:gd name="T28" fmla="*/ 37 w 176"/>
                  <a:gd name="T29" fmla="*/ 17 h 86"/>
                  <a:gd name="T30" fmla="*/ 18 w 176"/>
                  <a:gd name="T31" fmla="*/ 22 h 86"/>
                  <a:gd name="T32" fmla="*/ 7 w 176"/>
                  <a:gd name="T33" fmla="*/ 26 h 86"/>
                  <a:gd name="T34" fmla="*/ 0 w 176"/>
                  <a:gd name="T35" fmla="*/ 23 h 86"/>
                  <a:gd name="T36" fmla="*/ 3 w 176"/>
                  <a:gd name="T37" fmla="*/ 19 h 86"/>
                  <a:gd name="T38" fmla="*/ 27 w 176"/>
                  <a:gd name="T39" fmla="*/ 7 h 86"/>
                  <a:gd name="T40" fmla="*/ 42 w 176"/>
                  <a:gd name="T41" fmla="*/ 3 h 86"/>
                  <a:gd name="T42" fmla="*/ 66 w 176"/>
                  <a:gd name="T43"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86">
                    <a:moveTo>
                      <a:pt x="66" y="0"/>
                    </a:moveTo>
                    <a:cubicBezTo>
                      <a:pt x="70" y="0"/>
                      <a:pt x="76" y="1"/>
                      <a:pt x="81" y="2"/>
                    </a:cubicBezTo>
                    <a:cubicBezTo>
                      <a:pt x="88" y="2"/>
                      <a:pt x="94" y="4"/>
                      <a:pt x="101" y="6"/>
                    </a:cubicBezTo>
                    <a:cubicBezTo>
                      <a:pt x="114" y="10"/>
                      <a:pt x="126" y="17"/>
                      <a:pt x="138" y="25"/>
                    </a:cubicBezTo>
                    <a:cubicBezTo>
                      <a:pt x="147" y="32"/>
                      <a:pt x="154" y="41"/>
                      <a:pt x="161" y="50"/>
                    </a:cubicBezTo>
                    <a:cubicBezTo>
                      <a:pt x="167" y="59"/>
                      <a:pt x="172" y="69"/>
                      <a:pt x="175" y="79"/>
                    </a:cubicBezTo>
                    <a:cubicBezTo>
                      <a:pt x="176" y="80"/>
                      <a:pt x="176" y="82"/>
                      <a:pt x="175" y="83"/>
                    </a:cubicBezTo>
                    <a:cubicBezTo>
                      <a:pt x="173" y="86"/>
                      <a:pt x="170" y="86"/>
                      <a:pt x="168" y="83"/>
                    </a:cubicBezTo>
                    <a:cubicBezTo>
                      <a:pt x="166" y="80"/>
                      <a:pt x="165" y="76"/>
                      <a:pt x="163" y="73"/>
                    </a:cubicBezTo>
                    <a:cubicBezTo>
                      <a:pt x="155" y="61"/>
                      <a:pt x="147" y="50"/>
                      <a:pt x="136" y="41"/>
                    </a:cubicBezTo>
                    <a:cubicBezTo>
                      <a:pt x="127" y="32"/>
                      <a:pt x="116" y="26"/>
                      <a:pt x="105" y="21"/>
                    </a:cubicBezTo>
                    <a:cubicBezTo>
                      <a:pt x="100" y="19"/>
                      <a:pt x="95" y="17"/>
                      <a:pt x="89" y="16"/>
                    </a:cubicBezTo>
                    <a:cubicBezTo>
                      <a:pt x="83" y="15"/>
                      <a:pt x="76" y="14"/>
                      <a:pt x="70" y="14"/>
                    </a:cubicBezTo>
                    <a:cubicBezTo>
                      <a:pt x="65" y="14"/>
                      <a:pt x="60" y="14"/>
                      <a:pt x="54" y="14"/>
                    </a:cubicBezTo>
                    <a:cubicBezTo>
                      <a:pt x="49" y="15"/>
                      <a:pt x="43" y="16"/>
                      <a:pt x="37" y="17"/>
                    </a:cubicBezTo>
                    <a:cubicBezTo>
                      <a:pt x="31" y="18"/>
                      <a:pt x="25" y="20"/>
                      <a:pt x="18" y="22"/>
                    </a:cubicBezTo>
                    <a:cubicBezTo>
                      <a:pt x="14" y="23"/>
                      <a:pt x="11" y="25"/>
                      <a:pt x="7" y="26"/>
                    </a:cubicBezTo>
                    <a:cubicBezTo>
                      <a:pt x="3" y="28"/>
                      <a:pt x="0" y="26"/>
                      <a:pt x="0" y="23"/>
                    </a:cubicBezTo>
                    <a:cubicBezTo>
                      <a:pt x="1" y="21"/>
                      <a:pt x="1" y="20"/>
                      <a:pt x="3" y="19"/>
                    </a:cubicBezTo>
                    <a:cubicBezTo>
                      <a:pt x="10" y="14"/>
                      <a:pt x="19" y="10"/>
                      <a:pt x="27" y="7"/>
                    </a:cubicBezTo>
                    <a:cubicBezTo>
                      <a:pt x="32" y="5"/>
                      <a:pt x="37" y="4"/>
                      <a:pt x="42" y="3"/>
                    </a:cubicBezTo>
                    <a:cubicBezTo>
                      <a:pt x="50" y="1"/>
                      <a:pt x="57" y="0"/>
                      <a:pt x="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86"/>
              <p:cNvSpPr>
                <a:spLocks noEditPoints="1"/>
              </p:cNvSpPr>
              <p:nvPr/>
            </p:nvSpPr>
            <p:spPr bwMode="auto">
              <a:xfrm>
                <a:off x="681141" y="5361275"/>
                <a:ext cx="53718" cy="69277"/>
              </a:xfrm>
              <a:custGeom>
                <a:avLst/>
                <a:gdLst>
                  <a:gd name="T0" fmla="*/ 2 w 61"/>
                  <a:gd name="T1" fmla="*/ 14 h 79"/>
                  <a:gd name="T2" fmla="*/ 19 w 61"/>
                  <a:gd name="T3" fmla="*/ 1 h 79"/>
                  <a:gd name="T4" fmla="*/ 33 w 61"/>
                  <a:gd name="T5" fmla="*/ 0 h 79"/>
                  <a:gd name="T6" fmla="*/ 45 w 61"/>
                  <a:gd name="T7" fmla="*/ 2 h 79"/>
                  <a:gd name="T8" fmla="*/ 59 w 61"/>
                  <a:gd name="T9" fmla="*/ 15 h 79"/>
                  <a:gd name="T10" fmla="*/ 61 w 61"/>
                  <a:gd name="T11" fmla="*/ 27 h 79"/>
                  <a:gd name="T12" fmla="*/ 61 w 61"/>
                  <a:gd name="T13" fmla="*/ 42 h 79"/>
                  <a:gd name="T14" fmla="*/ 61 w 61"/>
                  <a:gd name="T15" fmla="*/ 76 h 79"/>
                  <a:gd name="T16" fmla="*/ 60 w 61"/>
                  <a:gd name="T17" fmla="*/ 78 h 79"/>
                  <a:gd name="T18" fmla="*/ 50 w 61"/>
                  <a:gd name="T19" fmla="*/ 78 h 79"/>
                  <a:gd name="T20" fmla="*/ 50 w 61"/>
                  <a:gd name="T21" fmla="*/ 73 h 79"/>
                  <a:gd name="T22" fmla="*/ 47 w 61"/>
                  <a:gd name="T23" fmla="*/ 75 h 79"/>
                  <a:gd name="T24" fmla="*/ 34 w 61"/>
                  <a:gd name="T25" fmla="*/ 79 h 79"/>
                  <a:gd name="T26" fmla="*/ 17 w 61"/>
                  <a:gd name="T27" fmla="*/ 78 h 79"/>
                  <a:gd name="T28" fmla="*/ 2 w 61"/>
                  <a:gd name="T29" fmla="*/ 64 h 79"/>
                  <a:gd name="T30" fmla="*/ 4 w 61"/>
                  <a:gd name="T31" fmla="*/ 43 h 79"/>
                  <a:gd name="T32" fmla="*/ 16 w 61"/>
                  <a:gd name="T33" fmla="*/ 35 h 79"/>
                  <a:gd name="T34" fmla="*/ 29 w 61"/>
                  <a:gd name="T35" fmla="*/ 33 h 79"/>
                  <a:gd name="T36" fmla="*/ 48 w 61"/>
                  <a:gd name="T37" fmla="*/ 33 h 79"/>
                  <a:gd name="T38" fmla="*/ 49 w 61"/>
                  <a:gd name="T39" fmla="*/ 32 h 79"/>
                  <a:gd name="T40" fmla="*/ 49 w 61"/>
                  <a:gd name="T41" fmla="*/ 21 h 79"/>
                  <a:gd name="T42" fmla="*/ 41 w 61"/>
                  <a:gd name="T43" fmla="*/ 12 h 79"/>
                  <a:gd name="T44" fmla="*/ 25 w 61"/>
                  <a:gd name="T45" fmla="*/ 11 h 79"/>
                  <a:gd name="T46" fmla="*/ 16 w 61"/>
                  <a:gd name="T47" fmla="*/ 15 h 79"/>
                  <a:gd name="T48" fmla="*/ 11 w 61"/>
                  <a:gd name="T49" fmla="*/ 20 h 79"/>
                  <a:gd name="T50" fmla="*/ 10 w 61"/>
                  <a:gd name="T51" fmla="*/ 20 h 79"/>
                  <a:gd name="T52" fmla="*/ 2 w 61"/>
                  <a:gd name="T53" fmla="*/ 14 h 79"/>
                  <a:gd name="T54" fmla="*/ 50 w 61"/>
                  <a:gd name="T55" fmla="*/ 48 h 79"/>
                  <a:gd name="T56" fmla="*/ 50 w 61"/>
                  <a:gd name="T57" fmla="*/ 48 h 79"/>
                  <a:gd name="T58" fmla="*/ 50 w 61"/>
                  <a:gd name="T59" fmla="*/ 44 h 79"/>
                  <a:gd name="T60" fmla="*/ 48 w 61"/>
                  <a:gd name="T61" fmla="*/ 43 h 79"/>
                  <a:gd name="T62" fmla="*/ 30 w 61"/>
                  <a:gd name="T63" fmla="*/ 43 h 79"/>
                  <a:gd name="T64" fmla="*/ 21 w 61"/>
                  <a:gd name="T65" fmla="*/ 44 h 79"/>
                  <a:gd name="T66" fmla="*/ 13 w 61"/>
                  <a:gd name="T67" fmla="*/ 51 h 79"/>
                  <a:gd name="T68" fmla="*/ 12 w 61"/>
                  <a:gd name="T69" fmla="*/ 58 h 79"/>
                  <a:gd name="T70" fmla="*/ 19 w 61"/>
                  <a:gd name="T71" fmla="*/ 67 h 79"/>
                  <a:gd name="T72" fmla="*/ 32 w 61"/>
                  <a:gd name="T73" fmla="*/ 68 h 79"/>
                  <a:gd name="T74" fmla="*/ 42 w 61"/>
                  <a:gd name="T75" fmla="*/ 66 h 79"/>
                  <a:gd name="T76" fmla="*/ 49 w 61"/>
                  <a:gd name="T77" fmla="*/ 58 h 79"/>
                  <a:gd name="T78" fmla="*/ 50 w 61"/>
                  <a:gd name="T79"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 h="79">
                    <a:moveTo>
                      <a:pt x="2" y="14"/>
                    </a:moveTo>
                    <a:cubicBezTo>
                      <a:pt x="6" y="7"/>
                      <a:pt x="12" y="3"/>
                      <a:pt x="19" y="1"/>
                    </a:cubicBezTo>
                    <a:cubicBezTo>
                      <a:pt x="24" y="0"/>
                      <a:pt x="28" y="0"/>
                      <a:pt x="33" y="0"/>
                    </a:cubicBezTo>
                    <a:cubicBezTo>
                      <a:pt x="37" y="0"/>
                      <a:pt x="41" y="1"/>
                      <a:pt x="45" y="2"/>
                    </a:cubicBezTo>
                    <a:cubicBezTo>
                      <a:pt x="52" y="4"/>
                      <a:pt x="56" y="8"/>
                      <a:pt x="59" y="15"/>
                    </a:cubicBezTo>
                    <a:cubicBezTo>
                      <a:pt x="60" y="19"/>
                      <a:pt x="61" y="23"/>
                      <a:pt x="61" y="27"/>
                    </a:cubicBezTo>
                    <a:cubicBezTo>
                      <a:pt x="61" y="32"/>
                      <a:pt x="61" y="37"/>
                      <a:pt x="61" y="42"/>
                    </a:cubicBezTo>
                    <a:cubicBezTo>
                      <a:pt x="61" y="54"/>
                      <a:pt x="61" y="65"/>
                      <a:pt x="61" y="76"/>
                    </a:cubicBezTo>
                    <a:cubicBezTo>
                      <a:pt x="61" y="77"/>
                      <a:pt x="61" y="78"/>
                      <a:pt x="60" y="78"/>
                    </a:cubicBezTo>
                    <a:cubicBezTo>
                      <a:pt x="57" y="78"/>
                      <a:pt x="53" y="78"/>
                      <a:pt x="50" y="78"/>
                    </a:cubicBezTo>
                    <a:cubicBezTo>
                      <a:pt x="50" y="76"/>
                      <a:pt x="50" y="75"/>
                      <a:pt x="50" y="73"/>
                    </a:cubicBezTo>
                    <a:cubicBezTo>
                      <a:pt x="49" y="74"/>
                      <a:pt x="48" y="74"/>
                      <a:pt x="47" y="75"/>
                    </a:cubicBezTo>
                    <a:cubicBezTo>
                      <a:pt x="43" y="77"/>
                      <a:pt x="39" y="78"/>
                      <a:pt x="34" y="79"/>
                    </a:cubicBezTo>
                    <a:cubicBezTo>
                      <a:pt x="29" y="79"/>
                      <a:pt x="23" y="79"/>
                      <a:pt x="17" y="78"/>
                    </a:cubicBezTo>
                    <a:cubicBezTo>
                      <a:pt x="10" y="76"/>
                      <a:pt x="4" y="72"/>
                      <a:pt x="2" y="64"/>
                    </a:cubicBezTo>
                    <a:cubicBezTo>
                      <a:pt x="0" y="57"/>
                      <a:pt x="0" y="50"/>
                      <a:pt x="4" y="43"/>
                    </a:cubicBezTo>
                    <a:cubicBezTo>
                      <a:pt x="7" y="39"/>
                      <a:pt x="11" y="37"/>
                      <a:pt x="16" y="35"/>
                    </a:cubicBezTo>
                    <a:cubicBezTo>
                      <a:pt x="20" y="33"/>
                      <a:pt x="25" y="33"/>
                      <a:pt x="29" y="33"/>
                    </a:cubicBezTo>
                    <a:cubicBezTo>
                      <a:pt x="36" y="33"/>
                      <a:pt x="42" y="33"/>
                      <a:pt x="48" y="33"/>
                    </a:cubicBezTo>
                    <a:cubicBezTo>
                      <a:pt x="49" y="33"/>
                      <a:pt x="49" y="33"/>
                      <a:pt x="49" y="32"/>
                    </a:cubicBezTo>
                    <a:cubicBezTo>
                      <a:pt x="49" y="28"/>
                      <a:pt x="49" y="25"/>
                      <a:pt x="49" y="21"/>
                    </a:cubicBezTo>
                    <a:cubicBezTo>
                      <a:pt x="48" y="17"/>
                      <a:pt x="45" y="13"/>
                      <a:pt x="41" y="12"/>
                    </a:cubicBezTo>
                    <a:cubicBezTo>
                      <a:pt x="36" y="10"/>
                      <a:pt x="30" y="10"/>
                      <a:pt x="25" y="11"/>
                    </a:cubicBezTo>
                    <a:cubicBezTo>
                      <a:pt x="22" y="11"/>
                      <a:pt x="18" y="12"/>
                      <a:pt x="16" y="15"/>
                    </a:cubicBezTo>
                    <a:cubicBezTo>
                      <a:pt x="14" y="16"/>
                      <a:pt x="13" y="18"/>
                      <a:pt x="11" y="20"/>
                    </a:cubicBezTo>
                    <a:cubicBezTo>
                      <a:pt x="11" y="21"/>
                      <a:pt x="11" y="21"/>
                      <a:pt x="10" y="20"/>
                    </a:cubicBezTo>
                    <a:cubicBezTo>
                      <a:pt x="7" y="18"/>
                      <a:pt x="5" y="16"/>
                      <a:pt x="2" y="14"/>
                    </a:cubicBezTo>
                    <a:close/>
                    <a:moveTo>
                      <a:pt x="50" y="48"/>
                    </a:moveTo>
                    <a:cubicBezTo>
                      <a:pt x="50" y="48"/>
                      <a:pt x="50" y="48"/>
                      <a:pt x="50" y="48"/>
                    </a:cubicBezTo>
                    <a:cubicBezTo>
                      <a:pt x="50" y="47"/>
                      <a:pt x="50" y="46"/>
                      <a:pt x="50" y="44"/>
                    </a:cubicBezTo>
                    <a:cubicBezTo>
                      <a:pt x="50" y="43"/>
                      <a:pt x="50" y="43"/>
                      <a:pt x="48" y="43"/>
                    </a:cubicBezTo>
                    <a:cubicBezTo>
                      <a:pt x="42" y="43"/>
                      <a:pt x="36" y="43"/>
                      <a:pt x="30" y="43"/>
                    </a:cubicBezTo>
                    <a:cubicBezTo>
                      <a:pt x="27" y="43"/>
                      <a:pt x="24" y="44"/>
                      <a:pt x="21" y="44"/>
                    </a:cubicBezTo>
                    <a:cubicBezTo>
                      <a:pt x="17" y="45"/>
                      <a:pt x="14" y="47"/>
                      <a:pt x="13" y="51"/>
                    </a:cubicBezTo>
                    <a:cubicBezTo>
                      <a:pt x="12" y="53"/>
                      <a:pt x="12" y="56"/>
                      <a:pt x="12" y="58"/>
                    </a:cubicBezTo>
                    <a:cubicBezTo>
                      <a:pt x="13" y="63"/>
                      <a:pt x="15" y="66"/>
                      <a:pt x="19" y="67"/>
                    </a:cubicBezTo>
                    <a:cubicBezTo>
                      <a:pt x="23" y="68"/>
                      <a:pt x="27" y="69"/>
                      <a:pt x="32" y="68"/>
                    </a:cubicBezTo>
                    <a:cubicBezTo>
                      <a:pt x="35" y="68"/>
                      <a:pt x="39" y="68"/>
                      <a:pt x="42" y="66"/>
                    </a:cubicBezTo>
                    <a:cubicBezTo>
                      <a:pt x="45" y="64"/>
                      <a:pt x="48" y="62"/>
                      <a:pt x="49" y="58"/>
                    </a:cubicBezTo>
                    <a:cubicBezTo>
                      <a:pt x="49" y="55"/>
                      <a:pt x="49" y="52"/>
                      <a:pt x="5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87"/>
              <p:cNvSpPr>
                <a:spLocks/>
              </p:cNvSpPr>
              <p:nvPr/>
            </p:nvSpPr>
            <p:spPr bwMode="auto">
              <a:xfrm>
                <a:off x="673361" y="5292739"/>
                <a:ext cx="108917" cy="53718"/>
              </a:xfrm>
              <a:custGeom>
                <a:avLst/>
                <a:gdLst>
                  <a:gd name="T0" fmla="*/ 45 w 124"/>
                  <a:gd name="T1" fmla="*/ 0 h 61"/>
                  <a:gd name="T2" fmla="*/ 64 w 124"/>
                  <a:gd name="T3" fmla="*/ 2 h 61"/>
                  <a:gd name="T4" fmla="*/ 94 w 124"/>
                  <a:gd name="T5" fmla="*/ 15 h 61"/>
                  <a:gd name="T6" fmla="*/ 112 w 124"/>
                  <a:gd name="T7" fmla="*/ 32 h 61"/>
                  <a:gd name="T8" fmla="*/ 123 w 124"/>
                  <a:gd name="T9" fmla="*/ 52 h 61"/>
                  <a:gd name="T10" fmla="*/ 124 w 124"/>
                  <a:gd name="T11" fmla="*/ 56 h 61"/>
                  <a:gd name="T12" fmla="*/ 121 w 124"/>
                  <a:gd name="T13" fmla="*/ 60 h 61"/>
                  <a:gd name="T14" fmla="*/ 117 w 124"/>
                  <a:gd name="T15" fmla="*/ 58 h 61"/>
                  <a:gd name="T16" fmla="*/ 111 w 124"/>
                  <a:gd name="T17" fmla="*/ 50 h 61"/>
                  <a:gd name="T18" fmla="*/ 87 w 124"/>
                  <a:gd name="T19" fmla="*/ 24 h 61"/>
                  <a:gd name="T20" fmla="*/ 67 w 124"/>
                  <a:gd name="T21" fmla="*/ 14 h 61"/>
                  <a:gd name="T22" fmla="*/ 41 w 124"/>
                  <a:gd name="T23" fmla="*/ 12 h 61"/>
                  <a:gd name="T24" fmla="*/ 25 w 124"/>
                  <a:gd name="T25" fmla="*/ 14 h 61"/>
                  <a:gd name="T26" fmla="*/ 8 w 124"/>
                  <a:gd name="T27" fmla="*/ 20 h 61"/>
                  <a:gd name="T28" fmla="*/ 5 w 124"/>
                  <a:gd name="T29" fmla="*/ 21 h 61"/>
                  <a:gd name="T30" fmla="*/ 1 w 124"/>
                  <a:gd name="T31" fmla="*/ 18 h 61"/>
                  <a:gd name="T32" fmla="*/ 2 w 124"/>
                  <a:gd name="T33" fmla="*/ 13 h 61"/>
                  <a:gd name="T34" fmla="*/ 9 w 124"/>
                  <a:gd name="T35" fmla="*/ 9 h 61"/>
                  <a:gd name="T36" fmla="*/ 27 w 124"/>
                  <a:gd name="T37" fmla="*/ 2 h 61"/>
                  <a:gd name="T38" fmla="*/ 45 w 124"/>
                  <a:gd name="T3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61">
                    <a:moveTo>
                      <a:pt x="45" y="0"/>
                    </a:moveTo>
                    <a:cubicBezTo>
                      <a:pt x="52" y="0"/>
                      <a:pt x="58" y="1"/>
                      <a:pt x="64" y="2"/>
                    </a:cubicBezTo>
                    <a:cubicBezTo>
                      <a:pt x="74" y="4"/>
                      <a:pt x="84" y="8"/>
                      <a:pt x="94" y="15"/>
                    </a:cubicBezTo>
                    <a:cubicBezTo>
                      <a:pt x="101" y="19"/>
                      <a:pt x="107" y="25"/>
                      <a:pt x="112" y="32"/>
                    </a:cubicBezTo>
                    <a:cubicBezTo>
                      <a:pt x="117" y="38"/>
                      <a:pt x="120" y="45"/>
                      <a:pt x="123" y="52"/>
                    </a:cubicBezTo>
                    <a:cubicBezTo>
                      <a:pt x="123" y="53"/>
                      <a:pt x="124" y="55"/>
                      <a:pt x="124" y="56"/>
                    </a:cubicBezTo>
                    <a:cubicBezTo>
                      <a:pt x="124" y="58"/>
                      <a:pt x="123" y="60"/>
                      <a:pt x="121" y="60"/>
                    </a:cubicBezTo>
                    <a:cubicBezTo>
                      <a:pt x="119" y="61"/>
                      <a:pt x="118" y="60"/>
                      <a:pt x="117" y="58"/>
                    </a:cubicBezTo>
                    <a:cubicBezTo>
                      <a:pt x="115" y="56"/>
                      <a:pt x="113" y="53"/>
                      <a:pt x="111" y="50"/>
                    </a:cubicBezTo>
                    <a:cubicBezTo>
                      <a:pt x="105" y="40"/>
                      <a:pt x="97" y="31"/>
                      <a:pt x="87" y="24"/>
                    </a:cubicBezTo>
                    <a:cubicBezTo>
                      <a:pt x="81" y="20"/>
                      <a:pt x="74" y="16"/>
                      <a:pt x="67" y="14"/>
                    </a:cubicBezTo>
                    <a:cubicBezTo>
                      <a:pt x="58" y="12"/>
                      <a:pt x="50" y="11"/>
                      <a:pt x="41" y="12"/>
                    </a:cubicBezTo>
                    <a:cubicBezTo>
                      <a:pt x="36" y="12"/>
                      <a:pt x="30" y="13"/>
                      <a:pt x="25" y="14"/>
                    </a:cubicBezTo>
                    <a:cubicBezTo>
                      <a:pt x="19" y="16"/>
                      <a:pt x="13" y="17"/>
                      <a:pt x="8" y="20"/>
                    </a:cubicBezTo>
                    <a:cubicBezTo>
                      <a:pt x="7" y="20"/>
                      <a:pt x="6" y="21"/>
                      <a:pt x="5" y="21"/>
                    </a:cubicBezTo>
                    <a:cubicBezTo>
                      <a:pt x="2" y="21"/>
                      <a:pt x="1" y="19"/>
                      <a:pt x="1" y="18"/>
                    </a:cubicBezTo>
                    <a:cubicBezTo>
                      <a:pt x="0" y="16"/>
                      <a:pt x="1" y="14"/>
                      <a:pt x="2" y="13"/>
                    </a:cubicBezTo>
                    <a:cubicBezTo>
                      <a:pt x="4" y="12"/>
                      <a:pt x="7" y="11"/>
                      <a:pt x="9" y="9"/>
                    </a:cubicBezTo>
                    <a:cubicBezTo>
                      <a:pt x="14" y="6"/>
                      <a:pt x="21" y="4"/>
                      <a:pt x="27" y="2"/>
                    </a:cubicBezTo>
                    <a:cubicBezTo>
                      <a:pt x="33" y="1"/>
                      <a:pt x="39"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88"/>
              <p:cNvSpPr>
                <a:spLocks/>
              </p:cNvSpPr>
              <p:nvPr/>
            </p:nvSpPr>
            <p:spPr bwMode="auto">
              <a:xfrm>
                <a:off x="689291" y="5326081"/>
                <a:ext cx="63350" cy="30008"/>
              </a:xfrm>
              <a:custGeom>
                <a:avLst/>
                <a:gdLst>
                  <a:gd name="T0" fmla="*/ 29 w 72"/>
                  <a:gd name="T1" fmla="*/ 0 h 34"/>
                  <a:gd name="T2" fmla="*/ 57 w 72"/>
                  <a:gd name="T3" fmla="*/ 9 h 34"/>
                  <a:gd name="T4" fmla="*/ 71 w 72"/>
                  <a:gd name="T5" fmla="*/ 29 h 34"/>
                  <a:gd name="T6" fmla="*/ 68 w 72"/>
                  <a:gd name="T7" fmla="*/ 33 h 34"/>
                  <a:gd name="T8" fmla="*/ 63 w 72"/>
                  <a:gd name="T9" fmla="*/ 31 h 34"/>
                  <a:gd name="T10" fmla="*/ 52 w 72"/>
                  <a:gd name="T11" fmla="*/ 18 h 34"/>
                  <a:gd name="T12" fmla="*/ 35 w 72"/>
                  <a:gd name="T13" fmla="*/ 11 h 34"/>
                  <a:gd name="T14" fmla="*/ 16 w 72"/>
                  <a:gd name="T15" fmla="*/ 13 h 34"/>
                  <a:gd name="T16" fmla="*/ 7 w 72"/>
                  <a:gd name="T17" fmla="*/ 16 h 34"/>
                  <a:gd name="T18" fmla="*/ 1 w 72"/>
                  <a:gd name="T19" fmla="*/ 14 h 34"/>
                  <a:gd name="T20" fmla="*/ 3 w 72"/>
                  <a:gd name="T21" fmla="*/ 9 h 34"/>
                  <a:gd name="T22" fmla="*/ 15 w 72"/>
                  <a:gd name="T23" fmla="*/ 2 h 34"/>
                  <a:gd name="T24" fmla="*/ 29 w 72"/>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34">
                    <a:moveTo>
                      <a:pt x="29" y="0"/>
                    </a:moveTo>
                    <a:cubicBezTo>
                      <a:pt x="39" y="0"/>
                      <a:pt x="49" y="3"/>
                      <a:pt x="57" y="9"/>
                    </a:cubicBezTo>
                    <a:cubicBezTo>
                      <a:pt x="64" y="14"/>
                      <a:pt x="69" y="21"/>
                      <a:pt x="71" y="29"/>
                    </a:cubicBezTo>
                    <a:cubicBezTo>
                      <a:pt x="72" y="30"/>
                      <a:pt x="70" y="33"/>
                      <a:pt x="68" y="33"/>
                    </a:cubicBezTo>
                    <a:cubicBezTo>
                      <a:pt x="66" y="34"/>
                      <a:pt x="64" y="33"/>
                      <a:pt x="63" y="31"/>
                    </a:cubicBezTo>
                    <a:cubicBezTo>
                      <a:pt x="60" y="26"/>
                      <a:pt x="56" y="22"/>
                      <a:pt x="52" y="18"/>
                    </a:cubicBezTo>
                    <a:cubicBezTo>
                      <a:pt x="47" y="15"/>
                      <a:pt x="41" y="12"/>
                      <a:pt x="35" y="11"/>
                    </a:cubicBezTo>
                    <a:cubicBezTo>
                      <a:pt x="29" y="10"/>
                      <a:pt x="22" y="11"/>
                      <a:pt x="16" y="13"/>
                    </a:cubicBezTo>
                    <a:cubicBezTo>
                      <a:pt x="13" y="14"/>
                      <a:pt x="10" y="15"/>
                      <a:pt x="7" y="16"/>
                    </a:cubicBezTo>
                    <a:cubicBezTo>
                      <a:pt x="5" y="16"/>
                      <a:pt x="2" y="16"/>
                      <a:pt x="1" y="14"/>
                    </a:cubicBezTo>
                    <a:cubicBezTo>
                      <a:pt x="0" y="12"/>
                      <a:pt x="1" y="10"/>
                      <a:pt x="3" y="9"/>
                    </a:cubicBezTo>
                    <a:cubicBezTo>
                      <a:pt x="6" y="6"/>
                      <a:pt x="10" y="4"/>
                      <a:pt x="15" y="2"/>
                    </a:cubicBezTo>
                    <a:cubicBezTo>
                      <a:pt x="19" y="1"/>
                      <a:pt x="24"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93" name="Plus 692"/>
            <p:cNvSpPr/>
            <p:nvPr/>
          </p:nvSpPr>
          <p:spPr>
            <a:xfrm rot="16200000">
              <a:off x="3291417" y="5148727"/>
              <a:ext cx="97081" cy="97081"/>
            </a:xfrm>
            <a:prstGeom prst="mathPlus">
              <a:avLst>
                <a:gd name="adj1" fmla="val 16255"/>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endParaRPr>
            </a:p>
          </p:txBody>
        </p:sp>
      </p:grpSp>
    </p:spTree>
    <p:extLst>
      <p:ext uri="{BB962C8B-B14F-4D97-AF65-F5344CB8AC3E}">
        <p14:creationId xmlns:p14="http://schemas.microsoft.com/office/powerpoint/2010/main" val="2829471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Footer Placeholder 104"/>
          <p:cNvSpPr>
            <a:spLocks noGrp="1"/>
          </p:cNvSpPr>
          <p:nvPr>
            <p:ph type="ftr" sz="quarter" idx="11"/>
          </p:nvPr>
        </p:nvSpPr>
        <p:spPr/>
        <p:txBody>
          <a:bodyPr/>
          <a:lstStyle/>
          <a:p>
            <a:r>
              <a:rPr lang="en-US" dirty="0"/>
              <a:t>Physical storage - </a:t>
            </a:r>
            <a:r>
              <a:rPr lang="en-US" b="0" dirty="0"/>
              <a:t>Features &amp; Benefits Icons</a:t>
            </a:r>
          </a:p>
        </p:txBody>
      </p:sp>
      <p:sp>
        <p:nvSpPr>
          <p:cNvPr id="3" name="Slide Number Placeholder 2"/>
          <p:cNvSpPr>
            <a:spLocks noGrp="1"/>
          </p:cNvSpPr>
          <p:nvPr>
            <p:ph type="sldNum" sz="quarter" idx="12"/>
          </p:nvPr>
        </p:nvSpPr>
        <p:spPr/>
        <p:txBody>
          <a:bodyPr/>
          <a:lstStyle/>
          <a:p>
            <a:fld id="{6EA6D8CF-3CDE-4807-BCD2-C9F2B831AAA5}" type="slidenum">
              <a:rPr lang="en-US" smtClean="0"/>
              <a:pPr/>
              <a:t>17</a:t>
            </a:fld>
            <a:endParaRPr lang="en-US"/>
          </a:p>
        </p:txBody>
      </p:sp>
      <p:sp>
        <p:nvSpPr>
          <p:cNvPr id="79" name="TextBox 78"/>
          <p:cNvSpPr txBox="1"/>
          <p:nvPr/>
        </p:nvSpPr>
        <p:spPr>
          <a:xfrm>
            <a:off x="0" y="1797993"/>
            <a:ext cx="2029968" cy="230832"/>
          </a:xfrm>
          <a:prstGeom prst="rect">
            <a:avLst/>
          </a:prstGeom>
          <a:noFill/>
        </p:spPr>
        <p:txBody>
          <a:bodyPr wrap="none" lIns="91440" tIns="45720" rIns="45720" bIns="45720" rtlCol="0">
            <a:noAutofit/>
          </a:bodyPr>
          <a:lstStyle/>
          <a:p>
            <a:pPr algn="ctr">
              <a:lnSpc>
                <a:spcPct val="90000"/>
              </a:lnSpc>
            </a:pPr>
            <a:r>
              <a:rPr lang="en-US" sz="1000" dirty="0"/>
              <a:t>Data center 1</a:t>
            </a:r>
          </a:p>
        </p:txBody>
      </p:sp>
      <p:sp>
        <p:nvSpPr>
          <p:cNvPr id="80" name="TextBox 79"/>
          <p:cNvSpPr txBox="1"/>
          <p:nvPr/>
        </p:nvSpPr>
        <p:spPr>
          <a:xfrm>
            <a:off x="2031771" y="1797993"/>
            <a:ext cx="2029968" cy="230832"/>
          </a:xfrm>
          <a:prstGeom prst="rect">
            <a:avLst/>
          </a:prstGeom>
          <a:noFill/>
        </p:spPr>
        <p:txBody>
          <a:bodyPr wrap="none" lIns="91440" tIns="45720" rIns="45720" bIns="45720" rtlCol="0">
            <a:noAutofit/>
          </a:bodyPr>
          <a:lstStyle/>
          <a:p>
            <a:pPr algn="ctr">
              <a:lnSpc>
                <a:spcPct val="90000"/>
              </a:lnSpc>
            </a:pPr>
            <a:r>
              <a:rPr lang="en-US" sz="1000" dirty="0"/>
              <a:t>Data center 2</a:t>
            </a:r>
          </a:p>
        </p:txBody>
      </p:sp>
      <p:sp>
        <p:nvSpPr>
          <p:cNvPr id="81" name="TextBox 80"/>
          <p:cNvSpPr txBox="1"/>
          <p:nvPr/>
        </p:nvSpPr>
        <p:spPr>
          <a:xfrm>
            <a:off x="4063542" y="1797993"/>
            <a:ext cx="2029968" cy="230832"/>
          </a:xfrm>
          <a:prstGeom prst="rect">
            <a:avLst/>
          </a:prstGeom>
          <a:noFill/>
        </p:spPr>
        <p:txBody>
          <a:bodyPr wrap="none" lIns="91440" tIns="45720" rIns="45720" bIns="45720" rtlCol="0">
            <a:noAutofit/>
          </a:bodyPr>
          <a:lstStyle/>
          <a:p>
            <a:pPr algn="ctr">
              <a:lnSpc>
                <a:spcPct val="90000"/>
              </a:lnSpc>
            </a:pPr>
            <a:r>
              <a:rPr lang="en-US" sz="1000" dirty="0"/>
              <a:t>Data center 3</a:t>
            </a:r>
          </a:p>
        </p:txBody>
      </p:sp>
      <p:sp>
        <p:nvSpPr>
          <p:cNvPr id="82" name="TextBox 81"/>
          <p:cNvSpPr txBox="1"/>
          <p:nvPr/>
        </p:nvSpPr>
        <p:spPr>
          <a:xfrm>
            <a:off x="6095313" y="1797993"/>
            <a:ext cx="2029968" cy="230832"/>
          </a:xfrm>
          <a:prstGeom prst="rect">
            <a:avLst/>
          </a:prstGeom>
          <a:noFill/>
        </p:spPr>
        <p:txBody>
          <a:bodyPr wrap="none" lIns="91440" tIns="45720" rIns="45720" bIns="45720" rtlCol="0">
            <a:noAutofit/>
          </a:bodyPr>
          <a:lstStyle/>
          <a:p>
            <a:pPr algn="ctr">
              <a:lnSpc>
                <a:spcPct val="90000"/>
              </a:lnSpc>
            </a:pPr>
            <a:r>
              <a:rPr lang="en-US" sz="1000" dirty="0"/>
              <a:t>Server stack</a:t>
            </a:r>
          </a:p>
        </p:txBody>
      </p:sp>
      <p:sp>
        <p:nvSpPr>
          <p:cNvPr id="83" name="TextBox 82"/>
          <p:cNvSpPr txBox="1"/>
          <p:nvPr/>
        </p:nvSpPr>
        <p:spPr>
          <a:xfrm>
            <a:off x="8127084" y="1797993"/>
            <a:ext cx="2029968" cy="230832"/>
          </a:xfrm>
          <a:prstGeom prst="rect">
            <a:avLst/>
          </a:prstGeom>
          <a:noFill/>
        </p:spPr>
        <p:txBody>
          <a:bodyPr wrap="none" lIns="91440" tIns="45720" rIns="45720" bIns="45720" rtlCol="0">
            <a:noAutofit/>
          </a:bodyPr>
          <a:lstStyle/>
          <a:p>
            <a:pPr algn="ctr">
              <a:lnSpc>
                <a:spcPct val="90000"/>
              </a:lnSpc>
            </a:pPr>
            <a:r>
              <a:rPr lang="en-US" sz="1000" dirty="0"/>
              <a:t>Server stack (2)</a:t>
            </a:r>
          </a:p>
        </p:txBody>
      </p:sp>
      <p:sp>
        <p:nvSpPr>
          <p:cNvPr id="84" name="TextBox 83"/>
          <p:cNvSpPr txBox="1"/>
          <p:nvPr/>
        </p:nvSpPr>
        <p:spPr>
          <a:xfrm>
            <a:off x="10158857" y="1797993"/>
            <a:ext cx="2029968" cy="230832"/>
          </a:xfrm>
          <a:prstGeom prst="rect">
            <a:avLst/>
          </a:prstGeom>
          <a:noFill/>
        </p:spPr>
        <p:txBody>
          <a:bodyPr wrap="none" lIns="91440" tIns="45720" rIns="45720" bIns="45720" rtlCol="0">
            <a:noAutofit/>
          </a:bodyPr>
          <a:lstStyle/>
          <a:p>
            <a:pPr algn="ctr">
              <a:lnSpc>
                <a:spcPct val="90000"/>
              </a:lnSpc>
            </a:pPr>
            <a:r>
              <a:rPr lang="en-US" sz="1000" dirty="0"/>
              <a:t>Server stack (3)</a:t>
            </a:r>
          </a:p>
        </p:txBody>
      </p:sp>
      <p:sp>
        <p:nvSpPr>
          <p:cNvPr id="91" name="TextBox 90"/>
          <p:cNvSpPr txBox="1"/>
          <p:nvPr/>
        </p:nvSpPr>
        <p:spPr>
          <a:xfrm>
            <a:off x="0" y="3825231"/>
            <a:ext cx="2029968" cy="230832"/>
          </a:xfrm>
          <a:prstGeom prst="rect">
            <a:avLst/>
          </a:prstGeom>
          <a:noFill/>
        </p:spPr>
        <p:txBody>
          <a:bodyPr wrap="none" lIns="91440" tIns="45720" rIns="45720" bIns="45720" rtlCol="0">
            <a:noAutofit/>
          </a:bodyPr>
          <a:lstStyle/>
          <a:p>
            <a:pPr algn="ctr">
              <a:lnSpc>
                <a:spcPct val="90000"/>
              </a:lnSpc>
            </a:pPr>
            <a:r>
              <a:rPr lang="en-US" sz="1000" dirty="0"/>
              <a:t>Rack server</a:t>
            </a:r>
          </a:p>
        </p:txBody>
      </p:sp>
      <p:sp>
        <p:nvSpPr>
          <p:cNvPr id="92" name="TextBox 91"/>
          <p:cNvSpPr txBox="1"/>
          <p:nvPr/>
        </p:nvSpPr>
        <p:spPr>
          <a:xfrm>
            <a:off x="2031771" y="3825231"/>
            <a:ext cx="2029968" cy="230832"/>
          </a:xfrm>
          <a:prstGeom prst="rect">
            <a:avLst/>
          </a:prstGeom>
          <a:noFill/>
        </p:spPr>
        <p:txBody>
          <a:bodyPr wrap="none" lIns="91440" tIns="45720" rIns="45720" bIns="45720" rtlCol="0">
            <a:noAutofit/>
          </a:bodyPr>
          <a:lstStyle/>
          <a:p>
            <a:pPr algn="ctr">
              <a:lnSpc>
                <a:spcPct val="90000"/>
              </a:lnSpc>
            </a:pPr>
            <a:r>
              <a:rPr lang="en-US" sz="1000" dirty="0"/>
              <a:t>Rack servers (3)</a:t>
            </a:r>
          </a:p>
        </p:txBody>
      </p:sp>
      <p:sp>
        <p:nvSpPr>
          <p:cNvPr id="95" name="TextBox 94"/>
          <p:cNvSpPr txBox="1"/>
          <p:nvPr/>
        </p:nvSpPr>
        <p:spPr>
          <a:xfrm>
            <a:off x="6119808" y="3825231"/>
            <a:ext cx="2029968" cy="230832"/>
          </a:xfrm>
          <a:prstGeom prst="rect">
            <a:avLst/>
          </a:prstGeom>
          <a:noFill/>
        </p:spPr>
        <p:txBody>
          <a:bodyPr wrap="none" lIns="91440" tIns="45720" rIns="45720" bIns="45720" rtlCol="0">
            <a:noAutofit/>
          </a:bodyPr>
          <a:lstStyle/>
          <a:p>
            <a:pPr algn="ctr">
              <a:lnSpc>
                <a:spcPct val="90000"/>
              </a:lnSpc>
            </a:pPr>
            <a:r>
              <a:rPr lang="en-US" sz="1000" dirty="0"/>
              <a:t>Top of rack (3)</a:t>
            </a:r>
          </a:p>
        </p:txBody>
      </p:sp>
      <p:sp>
        <p:nvSpPr>
          <p:cNvPr id="194" name="TextBox 193"/>
          <p:cNvSpPr txBox="1"/>
          <p:nvPr/>
        </p:nvSpPr>
        <p:spPr>
          <a:xfrm>
            <a:off x="10158857" y="3825231"/>
            <a:ext cx="2029968" cy="230832"/>
          </a:xfrm>
          <a:prstGeom prst="rect">
            <a:avLst/>
          </a:prstGeom>
          <a:noFill/>
        </p:spPr>
        <p:txBody>
          <a:bodyPr wrap="none" lIns="91440" tIns="45720" rIns="45720" bIns="45720" rtlCol="0">
            <a:noAutofit/>
          </a:bodyPr>
          <a:lstStyle/>
          <a:p>
            <a:pPr algn="ctr">
              <a:lnSpc>
                <a:spcPct val="90000"/>
              </a:lnSpc>
            </a:pPr>
            <a:r>
              <a:rPr lang="en-US" sz="1000" dirty="0"/>
              <a:t>Switch</a:t>
            </a:r>
          </a:p>
        </p:txBody>
      </p:sp>
      <p:sp>
        <p:nvSpPr>
          <p:cNvPr id="213" name="TextBox 212"/>
          <p:cNvSpPr txBox="1"/>
          <p:nvPr/>
        </p:nvSpPr>
        <p:spPr>
          <a:xfrm>
            <a:off x="4191" y="5852469"/>
            <a:ext cx="2029968" cy="230832"/>
          </a:xfrm>
          <a:prstGeom prst="rect">
            <a:avLst/>
          </a:prstGeom>
          <a:noFill/>
        </p:spPr>
        <p:txBody>
          <a:bodyPr wrap="square" lIns="91440" tIns="45720" rIns="45720" bIns="45720" rtlCol="0">
            <a:noAutofit/>
          </a:bodyPr>
          <a:lstStyle/>
          <a:p>
            <a:pPr algn="ctr">
              <a:lnSpc>
                <a:spcPct val="90000"/>
              </a:lnSpc>
            </a:pPr>
            <a:r>
              <a:rPr lang="en-US" sz="1000" dirty="0"/>
              <a:t>Database</a:t>
            </a:r>
          </a:p>
        </p:txBody>
      </p:sp>
      <p:grpSp>
        <p:nvGrpSpPr>
          <p:cNvPr id="204" name="Group 203"/>
          <p:cNvGrpSpPr>
            <a:grpSpLocks noChangeAspect="1"/>
          </p:cNvGrpSpPr>
          <p:nvPr/>
        </p:nvGrpSpPr>
        <p:grpSpPr>
          <a:xfrm>
            <a:off x="462814" y="676912"/>
            <a:ext cx="1098220" cy="739739"/>
            <a:chOff x="-579438" y="7481888"/>
            <a:chExt cx="4975226" cy="3351213"/>
          </a:xfrm>
        </p:grpSpPr>
        <p:sp>
          <p:nvSpPr>
            <p:cNvPr id="205" name="Freeform 5"/>
            <p:cNvSpPr>
              <a:spLocks/>
            </p:cNvSpPr>
            <p:nvPr/>
          </p:nvSpPr>
          <p:spPr bwMode="auto">
            <a:xfrm>
              <a:off x="-579438" y="7481888"/>
              <a:ext cx="4975225" cy="3351213"/>
            </a:xfrm>
            <a:custGeom>
              <a:avLst/>
              <a:gdLst>
                <a:gd name="T0" fmla="*/ 1390 w 3134"/>
                <a:gd name="T1" fmla="*/ 190 h 2111"/>
                <a:gd name="T2" fmla="*/ 1390 w 3134"/>
                <a:gd name="T3" fmla="*/ 190 h 2111"/>
                <a:gd name="T4" fmla="*/ 1390 w 3134"/>
                <a:gd name="T5" fmla="*/ 235 h 2111"/>
                <a:gd name="T6" fmla="*/ 722 w 3134"/>
                <a:gd name="T7" fmla="*/ 235 h 2111"/>
                <a:gd name="T8" fmla="*/ 722 w 3134"/>
                <a:gd name="T9" fmla="*/ 235 h 2111"/>
                <a:gd name="T10" fmla="*/ 722 w 3134"/>
                <a:gd name="T11" fmla="*/ 235 h 2111"/>
                <a:gd name="T12" fmla="*/ 527 w 3134"/>
                <a:gd name="T13" fmla="*/ 425 h 2111"/>
                <a:gd name="T14" fmla="*/ 527 w 3134"/>
                <a:gd name="T15" fmla="*/ 1182 h 2111"/>
                <a:gd name="T16" fmla="*/ 527 w 3134"/>
                <a:gd name="T17" fmla="*/ 1613 h 2111"/>
                <a:gd name="T18" fmla="*/ 473 w 3134"/>
                <a:gd name="T19" fmla="*/ 1613 h 2111"/>
                <a:gd name="T20" fmla="*/ 0 w 3134"/>
                <a:gd name="T21" fmla="*/ 2086 h 2111"/>
                <a:gd name="T22" fmla="*/ 0 w 3134"/>
                <a:gd name="T23" fmla="*/ 2111 h 2111"/>
                <a:gd name="T24" fmla="*/ 1611 w 3134"/>
                <a:gd name="T25" fmla="*/ 2111 h 2111"/>
                <a:gd name="T26" fmla="*/ 2659 w 3134"/>
                <a:gd name="T27" fmla="*/ 2111 h 2111"/>
                <a:gd name="T28" fmla="*/ 3134 w 3134"/>
                <a:gd name="T29" fmla="*/ 1634 h 2111"/>
                <a:gd name="T30" fmla="*/ 3134 w 3134"/>
                <a:gd name="T31" fmla="*/ 1613 h 2111"/>
                <a:gd name="T32" fmla="*/ 2763 w 3134"/>
                <a:gd name="T33" fmla="*/ 1613 h 2111"/>
                <a:gd name="T34" fmla="*/ 2763 w 3134"/>
                <a:gd name="T35" fmla="*/ 738 h 2111"/>
                <a:gd name="T36" fmla="*/ 2763 w 3134"/>
                <a:gd name="T37" fmla="*/ 730 h 2111"/>
                <a:gd name="T38" fmla="*/ 2763 w 3134"/>
                <a:gd name="T39" fmla="*/ 243 h 2111"/>
                <a:gd name="T40" fmla="*/ 2763 w 3134"/>
                <a:gd name="T41" fmla="*/ 235 h 2111"/>
                <a:gd name="T42" fmla="*/ 2763 w 3134"/>
                <a:gd name="T43" fmla="*/ 0 h 2111"/>
                <a:gd name="T44" fmla="*/ 2763 w 3134"/>
                <a:gd name="T45" fmla="*/ 0 h 2111"/>
                <a:gd name="T46" fmla="*/ 1579 w 3134"/>
                <a:gd name="T47" fmla="*/ 0 h 2111"/>
                <a:gd name="T48" fmla="*/ 1579 w 3134"/>
                <a:gd name="T49" fmla="*/ 0 h 2111"/>
                <a:gd name="T50" fmla="*/ 1486 w 3134"/>
                <a:gd name="T51" fmla="*/ 93 h 2111"/>
                <a:gd name="T52" fmla="*/ 1486 w 3134"/>
                <a:gd name="T53" fmla="*/ 93 h 2111"/>
                <a:gd name="T54" fmla="*/ 1486 w 3134"/>
                <a:gd name="T55" fmla="*/ 93 h 2111"/>
                <a:gd name="T56" fmla="*/ 1390 w 3134"/>
                <a:gd name="T57" fmla="*/ 190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34" h="2111">
                  <a:moveTo>
                    <a:pt x="1390" y="190"/>
                  </a:moveTo>
                  <a:lnTo>
                    <a:pt x="1390" y="190"/>
                  </a:lnTo>
                  <a:lnTo>
                    <a:pt x="1390" y="235"/>
                  </a:lnTo>
                  <a:lnTo>
                    <a:pt x="722" y="235"/>
                  </a:lnTo>
                  <a:lnTo>
                    <a:pt x="722" y="235"/>
                  </a:lnTo>
                  <a:lnTo>
                    <a:pt x="722" y="235"/>
                  </a:lnTo>
                  <a:lnTo>
                    <a:pt x="527" y="425"/>
                  </a:lnTo>
                  <a:lnTo>
                    <a:pt x="527" y="1182"/>
                  </a:lnTo>
                  <a:lnTo>
                    <a:pt x="527" y="1613"/>
                  </a:lnTo>
                  <a:lnTo>
                    <a:pt x="473" y="1613"/>
                  </a:lnTo>
                  <a:lnTo>
                    <a:pt x="0" y="2086"/>
                  </a:lnTo>
                  <a:lnTo>
                    <a:pt x="0" y="2111"/>
                  </a:lnTo>
                  <a:lnTo>
                    <a:pt x="1611" y="2111"/>
                  </a:lnTo>
                  <a:lnTo>
                    <a:pt x="2659" y="2111"/>
                  </a:lnTo>
                  <a:lnTo>
                    <a:pt x="3134" y="1634"/>
                  </a:lnTo>
                  <a:lnTo>
                    <a:pt x="3134" y="1613"/>
                  </a:lnTo>
                  <a:lnTo>
                    <a:pt x="2763" y="1613"/>
                  </a:lnTo>
                  <a:lnTo>
                    <a:pt x="2763" y="738"/>
                  </a:lnTo>
                  <a:lnTo>
                    <a:pt x="2763" y="730"/>
                  </a:lnTo>
                  <a:lnTo>
                    <a:pt x="2763" y="243"/>
                  </a:lnTo>
                  <a:lnTo>
                    <a:pt x="2763" y="235"/>
                  </a:lnTo>
                  <a:lnTo>
                    <a:pt x="2763" y="0"/>
                  </a:lnTo>
                  <a:lnTo>
                    <a:pt x="2763" y="0"/>
                  </a:lnTo>
                  <a:lnTo>
                    <a:pt x="1579" y="0"/>
                  </a:lnTo>
                  <a:lnTo>
                    <a:pt x="1579" y="0"/>
                  </a:lnTo>
                  <a:lnTo>
                    <a:pt x="1486" y="93"/>
                  </a:lnTo>
                  <a:lnTo>
                    <a:pt x="1486" y="93"/>
                  </a:lnTo>
                  <a:lnTo>
                    <a:pt x="1486" y="93"/>
                  </a:lnTo>
                  <a:lnTo>
                    <a:pt x="1390" y="19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6"/>
            <p:cNvSpPr>
              <a:spLocks/>
            </p:cNvSpPr>
            <p:nvPr/>
          </p:nvSpPr>
          <p:spPr bwMode="auto">
            <a:xfrm>
              <a:off x="-579438" y="7481888"/>
              <a:ext cx="4975225" cy="3351213"/>
            </a:xfrm>
            <a:custGeom>
              <a:avLst/>
              <a:gdLst>
                <a:gd name="T0" fmla="*/ 1390 w 3134"/>
                <a:gd name="T1" fmla="*/ 190 h 2111"/>
                <a:gd name="T2" fmla="*/ 1390 w 3134"/>
                <a:gd name="T3" fmla="*/ 190 h 2111"/>
                <a:gd name="T4" fmla="*/ 1390 w 3134"/>
                <a:gd name="T5" fmla="*/ 235 h 2111"/>
                <a:gd name="T6" fmla="*/ 722 w 3134"/>
                <a:gd name="T7" fmla="*/ 235 h 2111"/>
                <a:gd name="T8" fmla="*/ 722 w 3134"/>
                <a:gd name="T9" fmla="*/ 235 h 2111"/>
                <a:gd name="T10" fmla="*/ 722 w 3134"/>
                <a:gd name="T11" fmla="*/ 235 h 2111"/>
                <a:gd name="T12" fmla="*/ 527 w 3134"/>
                <a:gd name="T13" fmla="*/ 425 h 2111"/>
                <a:gd name="T14" fmla="*/ 527 w 3134"/>
                <a:gd name="T15" fmla="*/ 1182 h 2111"/>
                <a:gd name="T16" fmla="*/ 527 w 3134"/>
                <a:gd name="T17" fmla="*/ 1613 h 2111"/>
                <a:gd name="T18" fmla="*/ 473 w 3134"/>
                <a:gd name="T19" fmla="*/ 1613 h 2111"/>
                <a:gd name="T20" fmla="*/ 0 w 3134"/>
                <a:gd name="T21" fmla="*/ 2086 h 2111"/>
                <a:gd name="T22" fmla="*/ 0 w 3134"/>
                <a:gd name="T23" fmla="*/ 2111 h 2111"/>
                <a:gd name="T24" fmla="*/ 1611 w 3134"/>
                <a:gd name="T25" fmla="*/ 2111 h 2111"/>
                <a:gd name="T26" fmla="*/ 2659 w 3134"/>
                <a:gd name="T27" fmla="*/ 2111 h 2111"/>
                <a:gd name="T28" fmla="*/ 3134 w 3134"/>
                <a:gd name="T29" fmla="*/ 1634 h 2111"/>
                <a:gd name="T30" fmla="*/ 3134 w 3134"/>
                <a:gd name="T31" fmla="*/ 1613 h 2111"/>
                <a:gd name="T32" fmla="*/ 2763 w 3134"/>
                <a:gd name="T33" fmla="*/ 1613 h 2111"/>
                <a:gd name="T34" fmla="*/ 2763 w 3134"/>
                <a:gd name="T35" fmla="*/ 738 h 2111"/>
                <a:gd name="T36" fmla="*/ 2763 w 3134"/>
                <a:gd name="T37" fmla="*/ 730 h 2111"/>
                <a:gd name="T38" fmla="*/ 2763 w 3134"/>
                <a:gd name="T39" fmla="*/ 243 h 2111"/>
                <a:gd name="T40" fmla="*/ 2763 w 3134"/>
                <a:gd name="T41" fmla="*/ 235 h 2111"/>
                <a:gd name="T42" fmla="*/ 2763 w 3134"/>
                <a:gd name="T43" fmla="*/ 0 h 2111"/>
                <a:gd name="T44" fmla="*/ 2763 w 3134"/>
                <a:gd name="T45" fmla="*/ 0 h 2111"/>
                <a:gd name="T46" fmla="*/ 1579 w 3134"/>
                <a:gd name="T47" fmla="*/ 0 h 2111"/>
                <a:gd name="T48" fmla="*/ 1579 w 3134"/>
                <a:gd name="T49" fmla="*/ 0 h 2111"/>
                <a:gd name="T50" fmla="*/ 1486 w 3134"/>
                <a:gd name="T51" fmla="*/ 93 h 2111"/>
                <a:gd name="T52" fmla="*/ 1486 w 3134"/>
                <a:gd name="T53" fmla="*/ 93 h 2111"/>
                <a:gd name="T54" fmla="*/ 1486 w 3134"/>
                <a:gd name="T55" fmla="*/ 93 h 2111"/>
                <a:gd name="T56" fmla="*/ 1390 w 3134"/>
                <a:gd name="T57" fmla="*/ 190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34" h="2111">
                  <a:moveTo>
                    <a:pt x="1390" y="190"/>
                  </a:moveTo>
                  <a:lnTo>
                    <a:pt x="1390" y="190"/>
                  </a:lnTo>
                  <a:lnTo>
                    <a:pt x="1390" y="235"/>
                  </a:lnTo>
                  <a:lnTo>
                    <a:pt x="722" y="235"/>
                  </a:lnTo>
                  <a:lnTo>
                    <a:pt x="722" y="235"/>
                  </a:lnTo>
                  <a:lnTo>
                    <a:pt x="722" y="235"/>
                  </a:lnTo>
                  <a:lnTo>
                    <a:pt x="527" y="425"/>
                  </a:lnTo>
                  <a:lnTo>
                    <a:pt x="527" y="1182"/>
                  </a:lnTo>
                  <a:lnTo>
                    <a:pt x="527" y="1613"/>
                  </a:lnTo>
                  <a:lnTo>
                    <a:pt x="473" y="1613"/>
                  </a:lnTo>
                  <a:lnTo>
                    <a:pt x="0" y="2086"/>
                  </a:lnTo>
                  <a:lnTo>
                    <a:pt x="0" y="2111"/>
                  </a:lnTo>
                  <a:lnTo>
                    <a:pt x="1611" y="2111"/>
                  </a:lnTo>
                  <a:lnTo>
                    <a:pt x="2659" y="2111"/>
                  </a:lnTo>
                  <a:lnTo>
                    <a:pt x="3134" y="1634"/>
                  </a:lnTo>
                  <a:lnTo>
                    <a:pt x="3134" y="1613"/>
                  </a:lnTo>
                  <a:lnTo>
                    <a:pt x="2763" y="1613"/>
                  </a:lnTo>
                  <a:lnTo>
                    <a:pt x="2763" y="738"/>
                  </a:lnTo>
                  <a:lnTo>
                    <a:pt x="2763" y="730"/>
                  </a:lnTo>
                  <a:lnTo>
                    <a:pt x="2763" y="243"/>
                  </a:lnTo>
                  <a:lnTo>
                    <a:pt x="2763" y="235"/>
                  </a:lnTo>
                  <a:lnTo>
                    <a:pt x="2763" y="0"/>
                  </a:lnTo>
                  <a:lnTo>
                    <a:pt x="2763" y="0"/>
                  </a:lnTo>
                  <a:lnTo>
                    <a:pt x="1579" y="0"/>
                  </a:lnTo>
                  <a:lnTo>
                    <a:pt x="1579" y="0"/>
                  </a:lnTo>
                  <a:lnTo>
                    <a:pt x="1486" y="93"/>
                  </a:lnTo>
                  <a:lnTo>
                    <a:pt x="1486" y="93"/>
                  </a:lnTo>
                  <a:lnTo>
                    <a:pt x="1486" y="93"/>
                  </a:lnTo>
                  <a:lnTo>
                    <a:pt x="1390" y="1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
            <p:cNvSpPr>
              <a:spLocks/>
            </p:cNvSpPr>
            <p:nvPr/>
          </p:nvSpPr>
          <p:spPr bwMode="auto">
            <a:xfrm>
              <a:off x="260350" y="7481888"/>
              <a:ext cx="3546475" cy="3128963"/>
            </a:xfrm>
            <a:custGeom>
              <a:avLst/>
              <a:gdLst>
                <a:gd name="T0" fmla="*/ 2140 w 2234"/>
                <a:gd name="T1" fmla="*/ 93 h 1971"/>
                <a:gd name="T2" fmla="*/ 2140 w 2234"/>
                <a:gd name="T3" fmla="*/ 93 h 1971"/>
                <a:gd name="T4" fmla="*/ 2234 w 2234"/>
                <a:gd name="T5" fmla="*/ 0 h 1971"/>
                <a:gd name="T6" fmla="*/ 1050 w 2234"/>
                <a:gd name="T7" fmla="*/ 0 h 1971"/>
                <a:gd name="T8" fmla="*/ 957 w 2234"/>
                <a:gd name="T9" fmla="*/ 93 h 1971"/>
                <a:gd name="T10" fmla="*/ 957 w 2234"/>
                <a:gd name="T11" fmla="*/ 93 h 1971"/>
                <a:gd name="T12" fmla="*/ 861 w 2234"/>
                <a:gd name="T13" fmla="*/ 190 h 1971"/>
                <a:gd name="T14" fmla="*/ 2044 w 2234"/>
                <a:gd name="T15" fmla="*/ 190 h 1971"/>
                <a:gd name="T16" fmla="*/ 2044 w 2234"/>
                <a:gd name="T17" fmla="*/ 425 h 1971"/>
                <a:gd name="T18" fmla="*/ 2044 w 2234"/>
                <a:gd name="T19" fmla="*/ 425 h 1971"/>
                <a:gd name="T20" fmla="*/ 2044 w 2234"/>
                <a:gd name="T21" fmla="*/ 190 h 1971"/>
                <a:gd name="T22" fmla="*/ 861 w 2234"/>
                <a:gd name="T23" fmla="*/ 190 h 1971"/>
                <a:gd name="T24" fmla="*/ 861 w 2234"/>
                <a:gd name="T25" fmla="*/ 235 h 1971"/>
                <a:gd name="T26" fmla="*/ 193 w 2234"/>
                <a:gd name="T27" fmla="*/ 235 h 1971"/>
                <a:gd name="T28" fmla="*/ 0 w 2234"/>
                <a:gd name="T29" fmla="*/ 425 h 1971"/>
                <a:gd name="T30" fmla="*/ 2044 w 2234"/>
                <a:gd name="T31" fmla="*/ 425 h 1971"/>
                <a:gd name="T32" fmla="*/ 2044 w 2234"/>
                <a:gd name="T33" fmla="*/ 425 h 1971"/>
                <a:gd name="T34" fmla="*/ 0 w 2234"/>
                <a:gd name="T35" fmla="*/ 425 h 1971"/>
                <a:gd name="T36" fmla="*/ 0 w 2234"/>
                <a:gd name="T37" fmla="*/ 923 h 1971"/>
                <a:gd name="T38" fmla="*/ 0 w 2234"/>
                <a:gd name="T39" fmla="*/ 936 h 1971"/>
                <a:gd name="T40" fmla="*/ 0 w 2234"/>
                <a:gd name="T41" fmla="*/ 1971 h 1971"/>
                <a:gd name="T42" fmla="*/ 2044 w 2234"/>
                <a:gd name="T43" fmla="*/ 1971 h 1971"/>
                <a:gd name="T44" fmla="*/ 2044 w 2234"/>
                <a:gd name="T45" fmla="*/ 936 h 1971"/>
                <a:gd name="T46" fmla="*/ 2044 w 2234"/>
                <a:gd name="T47" fmla="*/ 923 h 1971"/>
                <a:gd name="T48" fmla="*/ 2044 w 2234"/>
                <a:gd name="T49" fmla="*/ 433 h 1971"/>
                <a:gd name="T50" fmla="*/ 2044 w 2234"/>
                <a:gd name="T51" fmla="*/ 433 h 1971"/>
                <a:gd name="T52" fmla="*/ 2044 w 2234"/>
                <a:gd name="T53" fmla="*/ 923 h 1971"/>
                <a:gd name="T54" fmla="*/ 2044 w 2234"/>
                <a:gd name="T55" fmla="*/ 928 h 1971"/>
                <a:gd name="T56" fmla="*/ 2044 w 2234"/>
                <a:gd name="T57" fmla="*/ 1963 h 1971"/>
                <a:gd name="T58" fmla="*/ 2234 w 2234"/>
                <a:gd name="T59" fmla="*/ 1773 h 1971"/>
                <a:gd name="T60" fmla="*/ 2234 w 2234"/>
                <a:gd name="T61" fmla="*/ 738 h 1971"/>
                <a:gd name="T62" fmla="*/ 2234 w 2234"/>
                <a:gd name="T63" fmla="*/ 730 h 1971"/>
                <a:gd name="T64" fmla="*/ 2234 w 2234"/>
                <a:gd name="T65" fmla="*/ 243 h 1971"/>
                <a:gd name="T66" fmla="*/ 2234 w 2234"/>
                <a:gd name="T67" fmla="*/ 235 h 1971"/>
                <a:gd name="T68" fmla="*/ 2234 w 2234"/>
                <a:gd name="T69" fmla="*/ 0 h 1971"/>
                <a:gd name="T70" fmla="*/ 2140 w 2234"/>
                <a:gd name="T71" fmla="*/ 93 h 1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4" h="1971">
                  <a:moveTo>
                    <a:pt x="2140" y="93"/>
                  </a:moveTo>
                  <a:lnTo>
                    <a:pt x="2140" y="93"/>
                  </a:lnTo>
                  <a:lnTo>
                    <a:pt x="2234" y="0"/>
                  </a:lnTo>
                  <a:lnTo>
                    <a:pt x="1050" y="0"/>
                  </a:lnTo>
                  <a:lnTo>
                    <a:pt x="957" y="93"/>
                  </a:lnTo>
                  <a:lnTo>
                    <a:pt x="957" y="93"/>
                  </a:lnTo>
                  <a:lnTo>
                    <a:pt x="861" y="190"/>
                  </a:lnTo>
                  <a:lnTo>
                    <a:pt x="2044" y="190"/>
                  </a:lnTo>
                  <a:lnTo>
                    <a:pt x="2044" y="425"/>
                  </a:lnTo>
                  <a:lnTo>
                    <a:pt x="2044" y="425"/>
                  </a:lnTo>
                  <a:lnTo>
                    <a:pt x="2044" y="190"/>
                  </a:lnTo>
                  <a:lnTo>
                    <a:pt x="861" y="190"/>
                  </a:lnTo>
                  <a:lnTo>
                    <a:pt x="861" y="235"/>
                  </a:lnTo>
                  <a:lnTo>
                    <a:pt x="193" y="235"/>
                  </a:lnTo>
                  <a:lnTo>
                    <a:pt x="0" y="425"/>
                  </a:lnTo>
                  <a:lnTo>
                    <a:pt x="2044" y="425"/>
                  </a:lnTo>
                  <a:lnTo>
                    <a:pt x="2044" y="425"/>
                  </a:lnTo>
                  <a:lnTo>
                    <a:pt x="0" y="425"/>
                  </a:lnTo>
                  <a:lnTo>
                    <a:pt x="0" y="923"/>
                  </a:lnTo>
                  <a:lnTo>
                    <a:pt x="0" y="936"/>
                  </a:lnTo>
                  <a:lnTo>
                    <a:pt x="0" y="1971"/>
                  </a:lnTo>
                  <a:lnTo>
                    <a:pt x="2044" y="1971"/>
                  </a:lnTo>
                  <a:lnTo>
                    <a:pt x="2044" y="936"/>
                  </a:lnTo>
                  <a:lnTo>
                    <a:pt x="2044" y="923"/>
                  </a:lnTo>
                  <a:lnTo>
                    <a:pt x="2044" y="433"/>
                  </a:lnTo>
                  <a:lnTo>
                    <a:pt x="2044" y="433"/>
                  </a:lnTo>
                  <a:lnTo>
                    <a:pt x="2044" y="923"/>
                  </a:lnTo>
                  <a:lnTo>
                    <a:pt x="2044" y="928"/>
                  </a:lnTo>
                  <a:lnTo>
                    <a:pt x="2044" y="1963"/>
                  </a:lnTo>
                  <a:lnTo>
                    <a:pt x="2234" y="1773"/>
                  </a:lnTo>
                  <a:lnTo>
                    <a:pt x="2234" y="738"/>
                  </a:lnTo>
                  <a:lnTo>
                    <a:pt x="2234" y="730"/>
                  </a:lnTo>
                  <a:lnTo>
                    <a:pt x="2234" y="243"/>
                  </a:lnTo>
                  <a:lnTo>
                    <a:pt x="2234" y="235"/>
                  </a:lnTo>
                  <a:lnTo>
                    <a:pt x="2234" y="0"/>
                  </a:lnTo>
                  <a:lnTo>
                    <a:pt x="2140" y="93"/>
                  </a:lnTo>
                  <a:close/>
                </a:path>
              </a:pathLst>
            </a:custGeom>
            <a:solidFill>
              <a:srgbClr val="4E4F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
            <p:cNvSpPr>
              <a:spLocks/>
            </p:cNvSpPr>
            <p:nvPr/>
          </p:nvSpPr>
          <p:spPr bwMode="auto">
            <a:xfrm>
              <a:off x="-579438" y="10042525"/>
              <a:ext cx="4975225" cy="750888"/>
            </a:xfrm>
            <a:custGeom>
              <a:avLst/>
              <a:gdLst>
                <a:gd name="T0" fmla="*/ 3134 w 3134"/>
                <a:gd name="T1" fmla="*/ 0 h 473"/>
                <a:gd name="T2" fmla="*/ 473 w 3134"/>
                <a:gd name="T3" fmla="*/ 0 h 473"/>
                <a:gd name="T4" fmla="*/ 0 w 3134"/>
                <a:gd name="T5" fmla="*/ 473 h 473"/>
                <a:gd name="T6" fmla="*/ 2659 w 3134"/>
                <a:gd name="T7" fmla="*/ 473 h 473"/>
                <a:gd name="T8" fmla="*/ 3134 w 3134"/>
                <a:gd name="T9" fmla="*/ 0 h 473"/>
              </a:gdLst>
              <a:ahLst/>
              <a:cxnLst>
                <a:cxn ang="0">
                  <a:pos x="T0" y="T1"/>
                </a:cxn>
                <a:cxn ang="0">
                  <a:pos x="T2" y="T3"/>
                </a:cxn>
                <a:cxn ang="0">
                  <a:pos x="T4" y="T5"/>
                </a:cxn>
                <a:cxn ang="0">
                  <a:pos x="T6" y="T7"/>
                </a:cxn>
                <a:cxn ang="0">
                  <a:pos x="T8" y="T9"/>
                </a:cxn>
              </a:cxnLst>
              <a:rect l="0" t="0" r="r" b="b"/>
              <a:pathLst>
                <a:path w="3134" h="473">
                  <a:moveTo>
                    <a:pt x="3134" y="0"/>
                  </a:moveTo>
                  <a:lnTo>
                    <a:pt x="473" y="0"/>
                  </a:lnTo>
                  <a:lnTo>
                    <a:pt x="0" y="473"/>
                  </a:lnTo>
                  <a:lnTo>
                    <a:pt x="2659" y="473"/>
                  </a:lnTo>
                  <a:lnTo>
                    <a:pt x="313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9"/>
            <p:cNvSpPr>
              <a:spLocks/>
            </p:cNvSpPr>
            <p:nvPr/>
          </p:nvSpPr>
          <p:spPr bwMode="auto">
            <a:xfrm>
              <a:off x="-579438" y="10793413"/>
              <a:ext cx="4221163" cy="39688"/>
            </a:xfrm>
            <a:custGeom>
              <a:avLst/>
              <a:gdLst>
                <a:gd name="T0" fmla="*/ 2659 w 2659"/>
                <a:gd name="T1" fmla="*/ 25 h 25"/>
                <a:gd name="T2" fmla="*/ 1611 w 2659"/>
                <a:gd name="T3" fmla="*/ 25 h 25"/>
                <a:gd name="T4" fmla="*/ 0 w 2659"/>
                <a:gd name="T5" fmla="*/ 25 h 25"/>
                <a:gd name="T6" fmla="*/ 0 w 2659"/>
                <a:gd name="T7" fmla="*/ 0 h 25"/>
                <a:gd name="T8" fmla="*/ 2659 w 2659"/>
                <a:gd name="T9" fmla="*/ 0 h 25"/>
                <a:gd name="T10" fmla="*/ 2659 w 2659"/>
                <a:gd name="T11" fmla="*/ 25 h 25"/>
              </a:gdLst>
              <a:ahLst/>
              <a:cxnLst>
                <a:cxn ang="0">
                  <a:pos x="T0" y="T1"/>
                </a:cxn>
                <a:cxn ang="0">
                  <a:pos x="T2" y="T3"/>
                </a:cxn>
                <a:cxn ang="0">
                  <a:pos x="T4" y="T5"/>
                </a:cxn>
                <a:cxn ang="0">
                  <a:pos x="T6" y="T7"/>
                </a:cxn>
                <a:cxn ang="0">
                  <a:pos x="T8" y="T9"/>
                </a:cxn>
                <a:cxn ang="0">
                  <a:pos x="T10" y="T11"/>
                </a:cxn>
              </a:cxnLst>
              <a:rect l="0" t="0" r="r" b="b"/>
              <a:pathLst>
                <a:path w="2659" h="25">
                  <a:moveTo>
                    <a:pt x="2659" y="25"/>
                  </a:moveTo>
                  <a:lnTo>
                    <a:pt x="1611" y="25"/>
                  </a:lnTo>
                  <a:lnTo>
                    <a:pt x="0" y="25"/>
                  </a:lnTo>
                  <a:lnTo>
                    <a:pt x="0" y="0"/>
                  </a:lnTo>
                  <a:lnTo>
                    <a:pt x="2659" y="0"/>
                  </a:lnTo>
                  <a:lnTo>
                    <a:pt x="2659" y="25"/>
                  </a:lnTo>
                  <a:close/>
                </a:path>
              </a:pathLst>
            </a:custGeom>
            <a:solidFill>
              <a:srgbClr val="4E4F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0"/>
            <p:cNvSpPr>
              <a:spLocks/>
            </p:cNvSpPr>
            <p:nvPr/>
          </p:nvSpPr>
          <p:spPr bwMode="auto">
            <a:xfrm>
              <a:off x="3641725" y="10042525"/>
              <a:ext cx="754063" cy="790575"/>
            </a:xfrm>
            <a:custGeom>
              <a:avLst/>
              <a:gdLst>
                <a:gd name="T0" fmla="*/ 0 w 475"/>
                <a:gd name="T1" fmla="*/ 498 h 498"/>
                <a:gd name="T2" fmla="*/ 475 w 475"/>
                <a:gd name="T3" fmla="*/ 21 h 498"/>
                <a:gd name="T4" fmla="*/ 475 w 475"/>
                <a:gd name="T5" fmla="*/ 0 h 498"/>
                <a:gd name="T6" fmla="*/ 0 w 475"/>
                <a:gd name="T7" fmla="*/ 473 h 498"/>
                <a:gd name="T8" fmla="*/ 0 w 475"/>
                <a:gd name="T9" fmla="*/ 498 h 498"/>
              </a:gdLst>
              <a:ahLst/>
              <a:cxnLst>
                <a:cxn ang="0">
                  <a:pos x="T0" y="T1"/>
                </a:cxn>
                <a:cxn ang="0">
                  <a:pos x="T2" y="T3"/>
                </a:cxn>
                <a:cxn ang="0">
                  <a:pos x="T4" y="T5"/>
                </a:cxn>
                <a:cxn ang="0">
                  <a:pos x="T6" y="T7"/>
                </a:cxn>
                <a:cxn ang="0">
                  <a:pos x="T8" y="T9"/>
                </a:cxn>
              </a:cxnLst>
              <a:rect l="0" t="0" r="r" b="b"/>
              <a:pathLst>
                <a:path w="475" h="498">
                  <a:moveTo>
                    <a:pt x="0" y="498"/>
                  </a:moveTo>
                  <a:lnTo>
                    <a:pt x="475" y="21"/>
                  </a:lnTo>
                  <a:lnTo>
                    <a:pt x="475" y="0"/>
                  </a:lnTo>
                  <a:lnTo>
                    <a:pt x="0" y="473"/>
                  </a:lnTo>
                  <a:lnTo>
                    <a:pt x="0" y="498"/>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1"/>
            <p:cNvSpPr>
              <a:spLocks/>
            </p:cNvSpPr>
            <p:nvPr/>
          </p:nvSpPr>
          <p:spPr bwMode="auto">
            <a:xfrm>
              <a:off x="260350" y="8156575"/>
              <a:ext cx="3244850" cy="2454275"/>
            </a:xfrm>
            <a:custGeom>
              <a:avLst/>
              <a:gdLst>
                <a:gd name="T0" fmla="*/ 0 w 2044"/>
                <a:gd name="T1" fmla="*/ 0 h 1546"/>
                <a:gd name="T2" fmla="*/ 0 w 2044"/>
                <a:gd name="T3" fmla="*/ 498 h 1546"/>
                <a:gd name="T4" fmla="*/ 0 w 2044"/>
                <a:gd name="T5" fmla="*/ 511 h 1546"/>
                <a:gd name="T6" fmla="*/ 0 w 2044"/>
                <a:gd name="T7" fmla="*/ 1546 h 1546"/>
                <a:gd name="T8" fmla="*/ 2044 w 2044"/>
                <a:gd name="T9" fmla="*/ 1546 h 1546"/>
                <a:gd name="T10" fmla="*/ 2044 w 2044"/>
                <a:gd name="T11" fmla="*/ 511 h 1546"/>
                <a:gd name="T12" fmla="*/ 2044 w 2044"/>
                <a:gd name="T13" fmla="*/ 498 h 1546"/>
                <a:gd name="T14" fmla="*/ 2044 w 2044"/>
                <a:gd name="T15" fmla="*/ 0 h 1546"/>
                <a:gd name="T16" fmla="*/ 0 w 2044"/>
                <a:gd name="T17" fmla="*/ 0 h 1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4" h="1546">
                  <a:moveTo>
                    <a:pt x="0" y="0"/>
                  </a:moveTo>
                  <a:lnTo>
                    <a:pt x="0" y="498"/>
                  </a:lnTo>
                  <a:lnTo>
                    <a:pt x="0" y="511"/>
                  </a:lnTo>
                  <a:lnTo>
                    <a:pt x="0" y="1546"/>
                  </a:lnTo>
                  <a:lnTo>
                    <a:pt x="2044" y="1546"/>
                  </a:lnTo>
                  <a:lnTo>
                    <a:pt x="2044" y="511"/>
                  </a:lnTo>
                  <a:lnTo>
                    <a:pt x="2044" y="498"/>
                  </a:lnTo>
                  <a:lnTo>
                    <a:pt x="2044" y="0"/>
                  </a:lnTo>
                  <a:lnTo>
                    <a:pt x="0" y="0"/>
                  </a:lnTo>
                  <a:close/>
                </a:path>
              </a:pathLst>
            </a:custGeom>
            <a:solidFill>
              <a:srgbClr val="4E4F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12"/>
            <p:cNvSpPr>
              <a:spLocks noChangeArrowheads="1"/>
            </p:cNvSpPr>
            <p:nvPr/>
          </p:nvSpPr>
          <p:spPr bwMode="auto">
            <a:xfrm>
              <a:off x="1627188" y="7783513"/>
              <a:ext cx="1878013" cy="373063"/>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3"/>
            <p:cNvSpPr>
              <a:spLocks/>
            </p:cNvSpPr>
            <p:nvPr/>
          </p:nvSpPr>
          <p:spPr bwMode="auto">
            <a:xfrm>
              <a:off x="257175" y="8156575"/>
              <a:ext cx="2357438" cy="2459038"/>
            </a:xfrm>
            <a:custGeom>
              <a:avLst/>
              <a:gdLst>
                <a:gd name="T0" fmla="*/ 0 w 1485"/>
                <a:gd name="T1" fmla="*/ 0 h 1549"/>
                <a:gd name="T2" fmla="*/ 0 w 1485"/>
                <a:gd name="T3" fmla="*/ 757 h 1549"/>
                <a:gd name="T4" fmla="*/ 0 w 1485"/>
                <a:gd name="T5" fmla="*/ 1549 h 1549"/>
                <a:gd name="T6" fmla="*/ 1485 w 1485"/>
                <a:gd name="T7" fmla="*/ 0 h 1549"/>
                <a:gd name="T8" fmla="*/ 0 w 1485"/>
                <a:gd name="T9" fmla="*/ 0 h 1549"/>
              </a:gdLst>
              <a:ahLst/>
              <a:cxnLst>
                <a:cxn ang="0">
                  <a:pos x="T0" y="T1"/>
                </a:cxn>
                <a:cxn ang="0">
                  <a:pos x="T2" y="T3"/>
                </a:cxn>
                <a:cxn ang="0">
                  <a:pos x="T4" y="T5"/>
                </a:cxn>
                <a:cxn ang="0">
                  <a:pos x="T6" y="T7"/>
                </a:cxn>
                <a:cxn ang="0">
                  <a:pos x="T8" y="T9"/>
                </a:cxn>
              </a:cxnLst>
              <a:rect l="0" t="0" r="r" b="b"/>
              <a:pathLst>
                <a:path w="1485" h="1549">
                  <a:moveTo>
                    <a:pt x="0" y="0"/>
                  </a:moveTo>
                  <a:lnTo>
                    <a:pt x="0" y="757"/>
                  </a:lnTo>
                  <a:lnTo>
                    <a:pt x="0" y="1549"/>
                  </a:lnTo>
                  <a:lnTo>
                    <a:pt x="1485" y="0"/>
                  </a:lnTo>
                  <a:lnTo>
                    <a:pt x="0"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14"/>
            <p:cNvSpPr>
              <a:spLocks noChangeArrowheads="1"/>
            </p:cNvSpPr>
            <p:nvPr/>
          </p:nvSpPr>
          <p:spPr bwMode="auto">
            <a:xfrm>
              <a:off x="1643063" y="9566275"/>
              <a:ext cx="514350" cy="144463"/>
            </a:xfrm>
            <a:prstGeom prst="rect">
              <a:avLst/>
            </a:prstGeom>
            <a:solidFill>
              <a:srgbClr val="2D71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15"/>
            <p:cNvSpPr>
              <a:spLocks noChangeArrowheads="1"/>
            </p:cNvSpPr>
            <p:nvPr/>
          </p:nvSpPr>
          <p:spPr bwMode="auto">
            <a:xfrm>
              <a:off x="2246313" y="9036050"/>
              <a:ext cx="512763" cy="565150"/>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Rectangle 16"/>
            <p:cNvSpPr>
              <a:spLocks noChangeArrowheads="1"/>
            </p:cNvSpPr>
            <p:nvPr/>
          </p:nvSpPr>
          <p:spPr bwMode="auto">
            <a:xfrm>
              <a:off x="2246313" y="9566275"/>
              <a:ext cx="512763" cy="144463"/>
            </a:xfrm>
            <a:prstGeom prst="rect">
              <a:avLst/>
            </a:prstGeom>
            <a:solidFill>
              <a:srgbClr val="4DA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17"/>
            <p:cNvSpPr>
              <a:spLocks noChangeArrowheads="1"/>
            </p:cNvSpPr>
            <p:nvPr/>
          </p:nvSpPr>
          <p:spPr bwMode="auto">
            <a:xfrm>
              <a:off x="2847975" y="9036050"/>
              <a:ext cx="512763" cy="565150"/>
            </a:xfrm>
            <a:prstGeom prst="rect">
              <a:avLst/>
            </a:prstGeom>
            <a:solidFill>
              <a:srgbClr val="5BA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18"/>
            <p:cNvSpPr>
              <a:spLocks noChangeArrowheads="1"/>
            </p:cNvSpPr>
            <p:nvPr/>
          </p:nvSpPr>
          <p:spPr bwMode="auto">
            <a:xfrm>
              <a:off x="2847975" y="9566275"/>
              <a:ext cx="512763" cy="144463"/>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19"/>
            <p:cNvSpPr>
              <a:spLocks noChangeArrowheads="1"/>
            </p:cNvSpPr>
            <p:nvPr/>
          </p:nvSpPr>
          <p:spPr bwMode="auto">
            <a:xfrm>
              <a:off x="354013" y="9036050"/>
              <a:ext cx="603250" cy="565150"/>
            </a:xfrm>
            <a:prstGeom prst="rect">
              <a:avLst/>
            </a:prstGeom>
            <a:solidFill>
              <a:srgbClr val="3EA4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0"/>
            <p:cNvSpPr>
              <a:spLocks/>
            </p:cNvSpPr>
            <p:nvPr/>
          </p:nvSpPr>
          <p:spPr bwMode="auto">
            <a:xfrm>
              <a:off x="1046163" y="9036050"/>
              <a:ext cx="508000" cy="565150"/>
            </a:xfrm>
            <a:custGeom>
              <a:avLst/>
              <a:gdLst>
                <a:gd name="T0" fmla="*/ 0 w 320"/>
                <a:gd name="T1" fmla="*/ 0 h 356"/>
                <a:gd name="T2" fmla="*/ 0 w 320"/>
                <a:gd name="T3" fmla="*/ 356 h 356"/>
                <a:gd name="T4" fmla="*/ 229 w 320"/>
                <a:gd name="T5" fmla="*/ 356 h 356"/>
                <a:gd name="T6" fmla="*/ 320 w 320"/>
                <a:gd name="T7" fmla="*/ 356 h 356"/>
                <a:gd name="T8" fmla="*/ 320 w 320"/>
                <a:gd name="T9" fmla="*/ 206 h 356"/>
                <a:gd name="T10" fmla="*/ 320 w 320"/>
                <a:gd name="T11" fmla="*/ 0 h 356"/>
                <a:gd name="T12" fmla="*/ 0 w 320"/>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320" h="356">
                  <a:moveTo>
                    <a:pt x="0" y="0"/>
                  </a:moveTo>
                  <a:lnTo>
                    <a:pt x="0" y="356"/>
                  </a:lnTo>
                  <a:lnTo>
                    <a:pt x="229" y="356"/>
                  </a:lnTo>
                  <a:lnTo>
                    <a:pt x="320" y="356"/>
                  </a:lnTo>
                  <a:lnTo>
                    <a:pt x="320" y="206"/>
                  </a:lnTo>
                  <a:lnTo>
                    <a:pt x="320" y="0"/>
                  </a:lnTo>
                  <a:lnTo>
                    <a:pt x="0" y="0"/>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1"/>
            <p:cNvSpPr>
              <a:spLocks/>
            </p:cNvSpPr>
            <p:nvPr/>
          </p:nvSpPr>
          <p:spPr bwMode="auto">
            <a:xfrm>
              <a:off x="1046163" y="9566275"/>
              <a:ext cx="508000" cy="144463"/>
            </a:xfrm>
            <a:custGeom>
              <a:avLst/>
              <a:gdLst>
                <a:gd name="T0" fmla="*/ 229 w 320"/>
                <a:gd name="T1" fmla="*/ 0 h 91"/>
                <a:gd name="T2" fmla="*/ 0 w 320"/>
                <a:gd name="T3" fmla="*/ 0 h 91"/>
                <a:gd name="T4" fmla="*/ 0 w 320"/>
                <a:gd name="T5" fmla="*/ 91 h 91"/>
                <a:gd name="T6" fmla="*/ 48 w 320"/>
                <a:gd name="T7" fmla="*/ 91 h 91"/>
                <a:gd name="T8" fmla="*/ 320 w 320"/>
                <a:gd name="T9" fmla="*/ 91 h 91"/>
                <a:gd name="T10" fmla="*/ 320 w 320"/>
                <a:gd name="T11" fmla="*/ 0 h 91"/>
                <a:gd name="T12" fmla="*/ 229 w 320"/>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20" h="91">
                  <a:moveTo>
                    <a:pt x="229" y="0"/>
                  </a:moveTo>
                  <a:lnTo>
                    <a:pt x="0" y="0"/>
                  </a:lnTo>
                  <a:lnTo>
                    <a:pt x="0" y="91"/>
                  </a:lnTo>
                  <a:lnTo>
                    <a:pt x="48" y="91"/>
                  </a:lnTo>
                  <a:lnTo>
                    <a:pt x="320" y="91"/>
                  </a:lnTo>
                  <a:lnTo>
                    <a:pt x="320" y="0"/>
                  </a:lnTo>
                  <a:lnTo>
                    <a:pt x="229" y="0"/>
                  </a:lnTo>
                  <a:close/>
                </a:path>
              </a:pathLst>
            </a:custGeom>
            <a:solidFill>
              <a:srgbClr val="4D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2"/>
            <p:cNvSpPr>
              <a:spLocks/>
            </p:cNvSpPr>
            <p:nvPr/>
          </p:nvSpPr>
          <p:spPr bwMode="auto">
            <a:xfrm>
              <a:off x="1643063" y="9036050"/>
              <a:ext cx="514350" cy="565150"/>
            </a:xfrm>
            <a:custGeom>
              <a:avLst/>
              <a:gdLst>
                <a:gd name="T0" fmla="*/ 72 w 324"/>
                <a:gd name="T1" fmla="*/ 0 h 356"/>
                <a:gd name="T2" fmla="*/ 0 w 324"/>
                <a:gd name="T3" fmla="*/ 0 h 356"/>
                <a:gd name="T4" fmla="*/ 0 w 324"/>
                <a:gd name="T5" fmla="*/ 107 h 356"/>
                <a:gd name="T6" fmla="*/ 0 w 324"/>
                <a:gd name="T7" fmla="*/ 356 h 356"/>
                <a:gd name="T8" fmla="*/ 324 w 324"/>
                <a:gd name="T9" fmla="*/ 356 h 356"/>
                <a:gd name="T10" fmla="*/ 324 w 324"/>
                <a:gd name="T11" fmla="*/ 0 h 356"/>
                <a:gd name="T12" fmla="*/ 72 w 324"/>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324" h="356">
                  <a:moveTo>
                    <a:pt x="72" y="0"/>
                  </a:moveTo>
                  <a:lnTo>
                    <a:pt x="0" y="0"/>
                  </a:lnTo>
                  <a:lnTo>
                    <a:pt x="0" y="107"/>
                  </a:lnTo>
                  <a:lnTo>
                    <a:pt x="0" y="356"/>
                  </a:lnTo>
                  <a:lnTo>
                    <a:pt x="324" y="356"/>
                  </a:lnTo>
                  <a:lnTo>
                    <a:pt x="324" y="0"/>
                  </a:lnTo>
                  <a:lnTo>
                    <a:pt x="72" y="0"/>
                  </a:lnTo>
                  <a:close/>
                </a:path>
              </a:pathLst>
            </a:custGeom>
            <a:solidFill>
              <a:srgbClr val="0863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3"/>
            <p:cNvSpPr>
              <a:spLocks/>
            </p:cNvSpPr>
            <p:nvPr/>
          </p:nvSpPr>
          <p:spPr bwMode="auto">
            <a:xfrm>
              <a:off x="354013" y="10306050"/>
              <a:ext cx="0" cy="93663"/>
            </a:xfrm>
            <a:custGeom>
              <a:avLst/>
              <a:gdLst>
                <a:gd name="T0" fmla="*/ 0 h 59"/>
                <a:gd name="T1" fmla="*/ 59 h 59"/>
                <a:gd name="T2" fmla="*/ 0 h 59"/>
              </a:gdLst>
              <a:ahLst/>
              <a:cxnLst>
                <a:cxn ang="0">
                  <a:pos x="0" y="T0"/>
                </a:cxn>
                <a:cxn ang="0">
                  <a:pos x="0" y="T1"/>
                </a:cxn>
                <a:cxn ang="0">
                  <a:pos x="0" y="T2"/>
                </a:cxn>
              </a:cxnLst>
              <a:rect l="0" t="0" r="r" b="b"/>
              <a:pathLst>
                <a:path h="59">
                  <a:moveTo>
                    <a:pt x="0" y="0"/>
                  </a:moveTo>
                  <a:lnTo>
                    <a:pt x="0" y="59"/>
                  </a:lnTo>
                  <a:lnTo>
                    <a:pt x="0"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Line 24"/>
            <p:cNvSpPr>
              <a:spLocks noChangeShapeType="1"/>
            </p:cNvSpPr>
            <p:nvPr/>
          </p:nvSpPr>
          <p:spPr bwMode="auto">
            <a:xfrm>
              <a:off x="354013" y="10306050"/>
              <a:ext cx="0" cy="936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Line 25"/>
            <p:cNvSpPr>
              <a:spLocks noChangeShapeType="1"/>
            </p:cNvSpPr>
            <p:nvPr/>
          </p:nvSpPr>
          <p:spPr bwMode="auto">
            <a:xfrm>
              <a:off x="554038" y="103060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Line 26"/>
            <p:cNvSpPr>
              <a:spLocks noChangeShapeType="1"/>
            </p:cNvSpPr>
            <p:nvPr/>
          </p:nvSpPr>
          <p:spPr bwMode="auto">
            <a:xfrm>
              <a:off x="554038" y="103060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7"/>
            <p:cNvSpPr>
              <a:spLocks/>
            </p:cNvSpPr>
            <p:nvPr/>
          </p:nvSpPr>
          <p:spPr bwMode="auto">
            <a:xfrm>
              <a:off x="257175" y="7854950"/>
              <a:ext cx="1370013" cy="301625"/>
            </a:xfrm>
            <a:custGeom>
              <a:avLst/>
              <a:gdLst>
                <a:gd name="T0" fmla="*/ 863 w 863"/>
                <a:gd name="T1" fmla="*/ 190 h 190"/>
                <a:gd name="T2" fmla="*/ 863 w 863"/>
                <a:gd name="T3" fmla="*/ 0 h 190"/>
                <a:gd name="T4" fmla="*/ 195 w 863"/>
                <a:gd name="T5" fmla="*/ 0 h 190"/>
                <a:gd name="T6" fmla="*/ 0 w 863"/>
                <a:gd name="T7" fmla="*/ 190 h 190"/>
                <a:gd name="T8" fmla="*/ 863 w 863"/>
                <a:gd name="T9" fmla="*/ 190 h 190"/>
              </a:gdLst>
              <a:ahLst/>
              <a:cxnLst>
                <a:cxn ang="0">
                  <a:pos x="T0" y="T1"/>
                </a:cxn>
                <a:cxn ang="0">
                  <a:pos x="T2" y="T3"/>
                </a:cxn>
                <a:cxn ang="0">
                  <a:pos x="T4" y="T5"/>
                </a:cxn>
                <a:cxn ang="0">
                  <a:pos x="T6" y="T7"/>
                </a:cxn>
                <a:cxn ang="0">
                  <a:pos x="T8" y="T9"/>
                </a:cxn>
              </a:cxnLst>
              <a:rect l="0" t="0" r="r" b="b"/>
              <a:pathLst>
                <a:path w="863" h="190">
                  <a:moveTo>
                    <a:pt x="863" y="190"/>
                  </a:moveTo>
                  <a:lnTo>
                    <a:pt x="863" y="0"/>
                  </a:lnTo>
                  <a:lnTo>
                    <a:pt x="195" y="0"/>
                  </a:lnTo>
                  <a:lnTo>
                    <a:pt x="0" y="190"/>
                  </a:lnTo>
                  <a:lnTo>
                    <a:pt x="863" y="19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28"/>
            <p:cNvSpPr>
              <a:spLocks noChangeArrowheads="1"/>
            </p:cNvSpPr>
            <p:nvPr/>
          </p:nvSpPr>
          <p:spPr bwMode="auto">
            <a:xfrm>
              <a:off x="374650" y="8415338"/>
              <a:ext cx="582613" cy="319088"/>
            </a:xfrm>
            <a:prstGeom prst="rect">
              <a:avLst/>
            </a:prstGeom>
            <a:solidFill>
              <a:srgbClr val="08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Rectangle 29"/>
            <p:cNvSpPr>
              <a:spLocks noChangeArrowheads="1"/>
            </p:cNvSpPr>
            <p:nvPr/>
          </p:nvSpPr>
          <p:spPr bwMode="auto">
            <a:xfrm>
              <a:off x="374650" y="8721725"/>
              <a:ext cx="582613" cy="119063"/>
            </a:xfrm>
            <a:prstGeom prst="rect">
              <a:avLst/>
            </a:prstGeom>
            <a:solidFill>
              <a:srgbClr val="2D71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Rectangle 30"/>
            <p:cNvSpPr>
              <a:spLocks noChangeArrowheads="1"/>
            </p:cNvSpPr>
            <p:nvPr/>
          </p:nvSpPr>
          <p:spPr bwMode="auto">
            <a:xfrm>
              <a:off x="1630363" y="8415338"/>
              <a:ext cx="527050" cy="319088"/>
            </a:xfrm>
            <a:prstGeom prst="rect">
              <a:avLst/>
            </a:prstGeom>
            <a:solidFill>
              <a:srgbClr val="2191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31"/>
            <p:cNvSpPr>
              <a:spLocks noChangeArrowheads="1"/>
            </p:cNvSpPr>
            <p:nvPr/>
          </p:nvSpPr>
          <p:spPr bwMode="auto">
            <a:xfrm>
              <a:off x="1630363" y="8721725"/>
              <a:ext cx="527050" cy="119063"/>
            </a:xfrm>
            <a:prstGeom prst="rect">
              <a:avLst/>
            </a:prstGeom>
            <a:solidFill>
              <a:srgbClr val="5FB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32"/>
            <p:cNvSpPr>
              <a:spLocks noChangeArrowheads="1"/>
            </p:cNvSpPr>
            <p:nvPr/>
          </p:nvSpPr>
          <p:spPr bwMode="auto">
            <a:xfrm>
              <a:off x="2246313" y="8415338"/>
              <a:ext cx="492125" cy="319088"/>
            </a:xfrm>
            <a:prstGeom prst="rect">
              <a:avLst/>
            </a:prstGeom>
            <a:solidFill>
              <a:srgbClr val="5BA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33"/>
            <p:cNvSpPr>
              <a:spLocks noChangeArrowheads="1"/>
            </p:cNvSpPr>
            <p:nvPr/>
          </p:nvSpPr>
          <p:spPr bwMode="auto">
            <a:xfrm>
              <a:off x="2246313" y="8721725"/>
              <a:ext cx="492125" cy="119063"/>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34"/>
            <p:cNvSpPr>
              <a:spLocks noChangeArrowheads="1"/>
            </p:cNvSpPr>
            <p:nvPr/>
          </p:nvSpPr>
          <p:spPr bwMode="auto">
            <a:xfrm>
              <a:off x="2847975" y="8415338"/>
              <a:ext cx="512763" cy="319088"/>
            </a:xfrm>
            <a:prstGeom prst="rect">
              <a:avLst/>
            </a:prstGeom>
            <a:solidFill>
              <a:srgbClr val="2D71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35"/>
            <p:cNvSpPr>
              <a:spLocks/>
            </p:cNvSpPr>
            <p:nvPr/>
          </p:nvSpPr>
          <p:spPr bwMode="auto">
            <a:xfrm>
              <a:off x="2847975" y="8721725"/>
              <a:ext cx="512763" cy="119063"/>
            </a:xfrm>
            <a:custGeom>
              <a:avLst/>
              <a:gdLst>
                <a:gd name="T0" fmla="*/ 323 w 323"/>
                <a:gd name="T1" fmla="*/ 0 h 75"/>
                <a:gd name="T2" fmla="*/ 323 w 323"/>
                <a:gd name="T3" fmla="*/ 0 h 75"/>
                <a:gd name="T4" fmla="*/ 0 w 323"/>
                <a:gd name="T5" fmla="*/ 0 h 75"/>
                <a:gd name="T6" fmla="*/ 0 w 323"/>
                <a:gd name="T7" fmla="*/ 75 h 75"/>
                <a:gd name="T8" fmla="*/ 323 w 323"/>
                <a:gd name="T9" fmla="*/ 75 h 75"/>
                <a:gd name="T10" fmla="*/ 323 w 323"/>
                <a:gd name="T11" fmla="*/ 0 h 75"/>
              </a:gdLst>
              <a:ahLst/>
              <a:cxnLst>
                <a:cxn ang="0">
                  <a:pos x="T0" y="T1"/>
                </a:cxn>
                <a:cxn ang="0">
                  <a:pos x="T2" y="T3"/>
                </a:cxn>
                <a:cxn ang="0">
                  <a:pos x="T4" y="T5"/>
                </a:cxn>
                <a:cxn ang="0">
                  <a:pos x="T6" y="T7"/>
                </a:cxn>
                <a:cxn ang="0">
                  <a:pos x="T8" y="T9"/>
                </a:cxn>
                <a:cxn ang="0">
                  <a:pos x="T10" y="T11"/>
                </a:cxn>
              </a:cxnLst>
              <a:rect l="0" t="0" r="r" b="b"/>
              <a:pathLst>
                <a:path w="323" h="75">
                  <a:moveTo>
                    <a:pt x="323" y="0"/>
                  </a:moveTo>
                  <a:lnTo>
                    <a:pt x="323" y="0"/>
                  </a:lnTo>
                  <a:lnTo>
                    <a:pt x="0" y="0"/>
                  </a:lnTo>
                  <a:lnTo>
                    <a:pt x="0" y="75"/>
                  </a:lnTo>
                  <a:lnTo>
                    <a:pt x="323" y="75"/>
                  </a:lnTo>
                  <a:lnTo>
                    <a:pt x="323" y="0"/>
                  </a:lnTo>
                  <a:close/>
                </a:path>
              </a:pathLst>
            </a:custGeom>
            <a:solidFill>
              <a:srgbClr val="2D71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36"/>
            <p:cNvSpPr>
              <a:spLocks noChangeArrowheads="1"/>
            </p:cNvSpPr>
            <p:nvPr/>
          </p:nvSpPr>
          <p:spPr bwMode="auto">
            <a:xfrm>
              <a:off x="1033463" y="8415338"/>
              <a:ext cx="530225" cy="319088"/>
            </a:xfrm>
            <a:prstGeom prst="rect">
              <a:avLst/>
            </a:prstGeom>
            <a:solidFill>
              <a:srgbClr val="5BA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37"/>
            <p:cNvSpPr>
              <a:spLocks noChangeArrowheads="1"/>
            </p:cNvSpPr>
            <p:nvPr/>
          </p:nvSpPr>
          <p:spPr bwMode="auto">
            <a:xfrm>
              <a:off x="1033463" y="8721725"/>
              <a:ext cx="533400" cy="119063"/>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38"/>
            <p:cNvSpPr>
              <a:spLocks/>
            </p:cNvSpPr>
            <p:nvPr/>
          </p:nvSpPr>
          <p:spPr bwMode="auto">
            <a:xfrm>
              <a:off x="1627188" y="7481888"/>
              <a:ext cx="2179638" cy="301625"/>
            </a:xfrm>
            <a:custGeom>
              <a:avLst/>
              <a:gdLst>
                <a:gd name="T0" fmla="*/ 1373 w 1373"/>
                <a:gd name="T1" fmla="*/ 0 h 190"/>
                <a:gd name="T2" fmla="*/ 256 w 1373"/>
                <a:gd name="T3" fmla="*/ 0 h 190"/>
                <a:gd name="T4" fmla="*/ 189 w 1373"/>
                <a:gd name="T5" fmla="*/ 0 h 190"/>
                <a:gd name="T6" fmla="*/ 96 w 1373"/>
                <a:gd name="T7" fmla="*/ 93 h 190"/>
                <a:gd name="T8" fmla="*/ 96 w 1373"/>
                <a:gd name="T9" fmla="*/ 93 h 190"/>
                <a:gd name="T10" fmla="*/ 0 w 1373"/>
                <a:gd name="T11" fmla="*/ 190 h 190"/>
                <a:gd name="T12" fmla="*/ 1183 w 1373"/>
                <a:gd name="T13" fmla="*/ 190 h 190"/>
                <a:gd name="T14" fmla="*/ 1277 w 1373"/>
                <a:gd name="T15" fmla="*/ 96 h 190"/>
                <a:gd name="T16" fmla="*/ 1277 w 1373"/>
                <a:gd name="T17" fmla="*/ 96 h 190"/>
                <a:gd name="T18" fmla="*/ 1373 w 1373"/>
                <a:gd name="T19"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3" h="190">
                  <a:moveTo>
                    <a:pt x="1373" y="0"/>
                  </a:moveTo>
                  <a:lnTo>
                    <a:pt x="256" y="0"/>
                  </a:lnTo>
                  <a:lnTo>
                    <a:pt x="189" y="0"/>
                  </a:lnTo>
                  <a:lnTo>
                    <a:pt x="96" y="93"/>
                  </a:lnTo>
                  <a:lnTo>
                    <a:pt x="96" y="93"/>
                  </a:lnTo>
                  <a:lnTo>
                    <a:pt x="0" y="190"/>
                  </a:lnTo>
                  <a:lnTo>
                    <a:pt x="1183" y="190"/>
                  </a:lnTo>
                  <a:lnTo>
                    <a:pt x="1277" y="96"/>
                  </a:lnTo>
                  <a:lnTo>
                    <a:pt x="1277" y="96"/>
                  </a:lnTo>
                  <a:lnTo>
                    <a:pt x="137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Rectangle 39"/>
            <p:cNvSpPr>
              <a:spLocks noChangeArrowheads="1"/>
            </p:cNvSpPr>
            <p:nvPr/>
          </p:nvSpPr>
          <p:spPr bwMode="auto">
            <a:xfrm>
              <a:off x="2589213" y="7850188"/>
              <a:ext cx="869950" cy="2000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40"/>
            <p:cNvSpPr>
              <a:spLocks noChangeArrowheads="1"/>
            </p:cNvSpPr>
            <p:nvPr/>
          </p:nvSpPr>
          <p:spPr bwMode="auto">
            <a:xfrm>
              <a:off x="2589213" y="8050213"/>
              <a:ext cx="869950" cy="476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41"/>
            <p:cNvSpPr>
              <a:spLocks noChangeArrowheads="1"/>
            </p:cNvSpPr>
            <p:nvPr/>
          </p:nvSpPr>
          <p:spPr bwMode="auto">
            <a:xfrm>
              <a:off x="1673225" y="7850188"/>
              <a:ext cx="258763" cy="2000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42"/>
            <p:cNvSpPr>
              <a:spLocks noChangeArrowheads="1"/>
            </p:cNvSpPr>
            <p:nvPr/>
          </p:nvSpPr>
          <p:spPr bwMode="auto">
            <a:xfrm>
              <a:off x="1673225" y="8050213"/>
              <a:ext cx="258763" cy="476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43"/>
            <p:cNvSpPr>
              <a:spLocks noChangeArrowheads="1"/>
            </p:cNvSpPr>
            <p:nvPr/>
          </p:nvSpPr>
          <p:spPr bwMode="auto">
            <a:xfrm>
              <a:off x="1978025" y="7850188"/>
              <a:ext cx="258763" cy="2000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44"/>
            <p:cNvSpPr>
              <a:spLocks noChangeArrowheads="1"/>
            </p:cNvSpPr>
            <p:nvPr/>
          </p:nvSpPr>
          <p:spPr bwMode="auto">
            <a:xfrm>
              <a:off x="1978025" y="8050213"/>
              <a:ext cx="258763" cy="476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45"/>
            <p:cNvSpPr>
              <a:spLocks noChangeArrowheads="1"/>
            </p:cNvSpPr>
            <p:nvPr/>
          </p:nvSpPr>
          <p:spPr bwMode="auto">
            <a:xfrm>
              <a:off x="2284413" y="7850188"/>
              <a:ext cx="258763" cy="2000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46"/>
            <p:cNvSpPr>
              <a:spLocks noChangeArrowheads="1"/>
            </p:cNvSpPr>
            <p:nvPr/>
          </p:nvSpPr>
          <p:spPr bwMode="auto">
            <a:xfrm>
              <a:off x="2284413" y="8050213"/>
              <a:ext cx="258763" cy="476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47"/>
            <p:cNvSpPr>
              <a:spLocks/>
            </p:cNvSpPr>
            <p:nvPr/>
          </p:nvSpPr>
          <p:spPr bwMode="auto">
            <a:xfrm>
              <a:off x="388938" y="9982200"/>
              <a:ext cx="2378075" cy="382588"/>
            </a:xfrm>
            <a:custGeom>
              <a:avLst/>
              <a:gdLst>
                <a:gd name="T0" fmla="*/ 320 w 1498"/>
                <a:gd name="T1" fmla="*/ 0 h 241"/>
                <a:gd name="T2" fmla="*/ 0 w 1498"/>
                <a:gd name="T3" fmla="*/ 0 h 241"/>
                <a:gd name="T4" fmla="*/ 0 w 1498"/>
                <a:gd name="T5" fmla="*/ 241 h 241"/>
                <a:gd name="T6" fmla="*/ 114 w 1498"/>
                <a:gd name="T7" fmla="*/ 241 h 241"/>
                <a:gd name="T8" fmla="*/ 1498 w 1498"/>
                <a:gd name="T9" fmla="*/ 241 h 241"/>
                <a:gd name="T10" fmla="*/ 1498 w 1498"/>
                <a:gd name="T11" fmla="*/ 0 h 241"/>
                <a:gd name="T12" fmla="*/ 320 w 1498"/>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1498" h="241">
                  <a:moveTo>
                    <a:pt x="320" y="0"/>
                  </a:moveTo>
                  <a:lnTo>
                    <a:pt x="0" y="0"/>
                  </a:lnTo>
                  <a:lnTo>
                    <a:pt x="0" y="241"/>
                  </a:lnTo>
                  <a:lnTo>
                    <a:pt x="114" y="241"/>
                  </a:lnTo>
                  <a:lnTo>
                    <a:pt x="1498" y="241"/>
                  </a:lnTo>
                  <a:lnTo>
                    <a:pt x="1498" y="0"/>
                  </a:lnTo>
                  <a:lnTo>
                    <a:pt x="320"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48"/>
            <p:cNvSpPr>
              <a:spLocks/>
            </p:cNvSpPr>
            <p:nvPr/>
          </p:nvSpPr>
          <p:spPr bwMode="auto">
            <a:xfrm>
              <a:off x="388938" y="10364788"/>
              <a:ext cx="2378075" cy="88900"/>
            </a:xfrm>
            <a:custGeom>
              <a:avLst/>
              <a:gdLst>
                <a:gd name="T0" fmla="*/ 114 w 1498"/>
                <a:gd name="T1" fmla="*/ 0 h 56"/>
                <a:gd name="T2" fmla="*/ 0 w 1498"/>
                <a:gd name="T3" fmla="*/ 0 h 56"/>
                <a:gd name="T4" fmla="*/ 0 w 1498"/>
                <a:gd name="T5" fmla="*/ 56 h 56"/>
                <a:gd name="T6" fmla="*/ 64 w 1498"/>
                <a:gd name="T7" fmla="*/ 56 h 56"/>
                <a:gd name="T8" fmla="*/ 1498 w 1498"/>
                <a:gd name="T9" fmla="*/ 56 h 56"/>
                <a:gd name="T10" fmla="*/ 1498 w 1498"/>
                <a:gd name="T11" fmla="*/ 0 h 56"/>
                <a:gd name="T12" fmla="*/ 114 w 149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1498" h="56">
                  <a:moveTo>
                    <a:pt x="114" y="0"/>
                  </a:moveTo>
                  <a:lnTo>
                    <a:pt x="0" y="0"/>
                  </a:lnTo>
                  <a:lnTo>
                    <a:pt x="0" y="56"/>
                  </a:lnTo>
                  <a:lnTo>
                    <a:pt x="64" y="56"/>
                  </a:lnTo>
                  <a:lnTo>
                    <a:pt x="1498" y="56"/>
                  </a:lnTo>
                  <a:lnTo>
                    <a:pt x="1498" y="0"/>
                  </a:lnTo>
                  <a:lnTo>
                    <a:pt x="114" y="0"/>
                  </a:lnTo>
                  <a:close/>
                </a:path>
              </a:pathLst>
            </a:custGeom>
            <a:solidFill>
              <a:srgbClr val="088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49"/>
            <p:cNvSpPr>
              <a:spLocks noChangeArrowheads="1"/>
            </p:cNvSpPr>
            <p:nvPr/>
          </p:nvSpPr>
          <p:spPr bwMode="auto">
            <a:xfrm>
              <a:off x="2878138" y="9986963"/>
              <a:ext cx="457200" cy="623888"/>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50"/>
            <p:cNvSpPr>
              <a:spLocks/>
            </p:cNvSpPr>
            <p:nvPr/>
          </p:nvSpPr>
          <p:spPr bwMode="auto">
            <a:xfrm>
              <a:off x="2878138" y="10361613"/>
              <a:ext cx="457200" cy="249238"/>
            </a:xfrm>
            <a:custGeom>
              <a:avLst/>
              <a:gdLst>
                <a:gd name="T0" fmla="*/ 157 w 288"/>
                <a:gd name="T1" fmla="*/ 0 h 157"/>
                <a:gd name="T2" fmla="*/ 0 w 288"/>
                <a:gd name="T3" fmla="*/ 157 h 157"/>
                <a:gd name="T4" fmla="*/ 288 w 288"/>
                <a:gd name="T5" fmla="*/ 157 h 157"/>
                <a:gd name="T6" fmla="*/ 157 w 288"/>
                <a:gd name="T7" fmla="*/ 157 h 157"/>
                <a:gd name="T8" fmla="*/ 157 w 288"/>
                <a:gd name="T9" fmla="*/ 0 h 157"/>
              </a:gdLst>
              <a:ahLst/>
              <a:cxnLst>
                <a:cxn ang="0">
                  <a:pos x="T0" y="T1"/>
                </a:cxn>
                <a:cxn ang="0">
                  <a:pos x="T2" y="T3"/>
                </a:cxn>
                <a:cxn ang="0">
                  <a:pos x="T4" y="T5"/>
                </a:cxn>
                <a:cxn ang="0">
                  <a:pos x="T6" y="T7"/>
                </a:cxn>
                <a:cxn ang="0">
                  <a:pos x="T8" y="T9"/>
                </a:cxn>
              </a:cxnLst>
              <a:rect l="0" t="0" r="r" b="b"/>
              <a:pathLst>
                <a:path w="288" h="157">
                  <a:moveTo>
                    <a:pt x="157" y="0"/>
                  </a:moveTo>
                  <a:lnTo>
                    <a:pt x="0" y="157"/>
                  </a:lnTo>
                  <a:lnTo>
                    <a:pt x="288" y="157"/>
                  </a:lnTo>
                  <a:lnTo>
                    <a:pt x="157" y="157"/>
                  </a:lnTo>
                  <a:lnTo>
                    <a:pt x="157" y="0"/>
                  </a:lnTo>
                  <a:close/>
                </a:path>
              </a:pathLst>
            </a:custGeom>
            <a:solidFill>
              <a:srgbClr val="088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51"/>
            <p:cNvSpPr>
              <a:spLocks/>
            </p:cNvSpPr>
            <p:nvPr/>
          </p:nvSpPr>
          <p:spPr bwMode="auto">
            <a:xfrm>
              <a:off x="3127375" y="9986963"/>
              <a:ext cx="207963" cy="374650"/>
            </a:xfrm>
            <a:custGeom>
              <a:avLst/>
              <a:gdLst>
                <a:gd name="T0" fmla="*/ 131 w 131"/>
                <a:gd name="T1" fmla="*/ 0 h 236"/>
                <a:gd name="T2" fmla="*/ 0 w 131"/>
                <a:gd name="T3" fmla="*/ 0 h 236"/>
                <a:gd name="T4" fmla="*/ 0 w 131"/>
                <a:gd name="T5" fmla="*/ 236 h 236"/>
                <a:gd name="T6" fmla="*/ 11 w 131"/>
                <a:gd name="T7" fmla="*/ 222 h 236"/>
                <a:gd name="T8" fmla="*/ 131 w 131"/>
                <a:gd name="T9" fmla="*/ 222 h 236"/>
                <a:gd name="T10" fmla="*/ 131 w 131"/>
                <a:gd name="T11" fmla="*/ 0 h 236"/>
              </a:gdLst>
              <a:ahLst/>
              <a:cxnLst>
                <a:cxn ang="0">
                  <a:pos x="T0" y="T1"/>
                </a:cxn>
                <a:cxn ang="0">
                  <a:pos x="T2" y="T3"/>
                </a:cxn>
                <a:cxn ang="0">
                  <a:pos x="T4" y="T5"/>
                </a:cxn>
                <a:cxn ang="0">
                  <a:pos x="T6" y="T7"/>
                </a:cxn>
                <a:cxn ang="0">
                  <a:pos x="T8" y="T9"/>
                </a:cxn>
                <a:cxn ang="0">
                  <a:pos x="T10" y="T11"/>
                </a:cxn>
              </a:cxnLst>
              <a:rect l="0" t="0" r="r" b="b"/>
              <a:pathLst>
                <a:path w="131" h="236">
                  <a:moveTo>
                    <a:pt x="131" y="0"/>
                  </a:moveTo>
                  <a:lnTo>
                    <a:pt x="0" y="0"/>
                  </a:lnTo>
                  <a:lnTo>
                    <a:pt x="0" y="236"/>
                  </a:lnTo>
                  <a:lnTo>
                    <a:pt x="11" y="222"/>
                  </a:lnTo>
                  <a:lnTo>
                    <a:pt x="131" y="222"/>
                  </a:lnTo>
                  <a:lnTo>
                    <a:pt x="131" y="0"/>
                  </a:lnTo>
                  <a:close/>
                </a:path>
              </a:pathLst>
            </a:custGeom>
            <a:solidFill>
              <a:srgbClr val="4BA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52"/>
            <p:cNvSpPr>
              <a:spLocks/>
            </p:cNvSpPr>
            <p:nvPr/>
          </p:nvSpPr>
          <p:spPr bwMode="auto">
            <a:xfrm>
              <a:off x="3127375" y="10339388"/>
              <a:ext cx="207963" cy="271463"/>
            </a:xfrm>
            <a:custGeom>
              <a:avLst/>
              <a:gdLst>
                <a:gd name="T0" fmla="*/ 131 w 131"/>
                <a:gd name="T1" fmla="*/ 0 h 171"/>
                <a:gd name="T2" fmla="*/ 11 w 131"/>
                <a:gd name="T3" fmla="*/ 0 h 171"/>
                <a:gd name="T4" fmla="*/ 0 w 131"/>
                <a:gd name="T5" fmla="*/ 14 h 171"/>
                <a:gd name="T6" fmla="*/ 0 w 131"/>
                <a:gd name="T7" fmla="*/ 171 h 171"/>
                <a:gd name="T8" fmla="*/ 131 w 131"/>
                <a:gd name="T9" fmla="*/ 171 h 171"/>
                <a:gd name="T10" fmla="*/ 131 w 131"/>
                <a:gd name="T11" fmla="*/ 0 h 171"/>
              </a:gdLst>
              <a:ahLst/>
              <a:cxnLst>
                <a:cxn ang="0">
                  <a:pos x="T0" y="T1"/>
                </a:cxn>
                <a:cxn ang="0">
                  <a:pos x="T2" y="T3"/>
                </a:cxn>
                <a:cxn ang="0">
                  <a:pos x="T4" y="T5"/>
                </a:cxn>
                <a:cxn ang="0">
                  <a:pos x="T6" y="T7"/>
                </a:cxn>
                <a:cxn ang="0">
                  <a:pos x="T8" y="T9"/>
                </a:cxn>
                <a:cxn ang="0">
                  <a:pos x="T10" y="T11"/>
                </a:cxn>
              </a:cxnLst>
              <a:rect l="0" t="0" r="r" b="b"/>
              <a:pathLst>
                <a:path w="131" h="171">
                  <a:moveTo>
                    <a:pt x="131" y="0"/>
                  </a:moveTo>
                  <a:lnTo>
                    <a:pt x="11" y="0"/>
                  </a:lnTo>
                  <a:lnTo>
                    <a:pt x="0" y="14"/>
                  </a:lnTo>
                  <a:lnTo>
                    <a:pt x="0" y="171"/>
                  </a:lnTo>
                  <a:lnTo>
                    <a:pt x="131" y="171"/>
                  </a:lnTo>
                  <a:lnTo>
                    <a:pt x="131" y="0"/>
                  </a:lnTo>
                  <a:close/>
                </a:path>
              </a:pathLst>
            </a:custGeom>
            <a:solidFill>
              <a:srgbClr val="3097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53"/>
            <p:cNvSpPr>
              <a:spLocks noChangeArrowheads="1"/>
            </p:cNvSpPr>
            <p:nvPr/>
          </p:nvSpPr>
          <p:spPr bwMode="auto">
            <a:xfrm>
              <a:off x="354013" y="9566275"/>
              <a:ext cx="603250" cy="144463"/>
            </a:xfrm>
            <a:prstGeom prst="rect">
              <a:avLst/>
            </a:prstGeom>
            <a:solidFill>
              <a:srgbClr val="5FB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54"/>
            <p:cNvSpPr>
              <a:spLocks/>
            </p:cNvSpPr>
            <p:nvPr/>
          </p:nvSpPr>
          <p:spPr bwMode="auto">
            <a:xfrm>
              <a:off x="3505200" y="7481888"/>
              <a:ext cx="301625" cy="3128963"/>
            </a:xfrm>
            <a:custGeom>
              <a:avLst/>
              <a:gdLst>
                <a:gd name="T0" fmla="*/ 96 w 190"/>
                <a:gd name="T1" fmla="*/ 93 h 1971"/>
                <a:gd name="T2" fmla="*/ 96 w 190"/>
                <a:gd name="T3" fmla="*/ 93 h 1971"/>
                <a:gd name="T4" fmla="*/ 0 w 190"/>
                <a:gd name="T5" fmla="*/ 190 h 1971"/>
                <a:gd name="T6" fmla="*/ 0 w 190"/>
                <a:gd name="T7" fmla="*/ 433 h 1971"/>
                <a:gd name="T8" fmla="*/ 0 w 190"/>
                <a:gd name="T9" fmla="*/ 433 h 1971"/>
                <a:gd name="T10" fmla="*/ 0 w 190"/>
                <a:gd name="T11" fmla="*/ 923 h 1971"/>
                <a:gd name="T12" fmla="*/ 0 w 190"/>
                <a:gd name="T13" fmla="*/ 928 h 1971"/>
                <a:gd name="T14" fmla="*/ 0 w 190"/>
                <a:gd name="T15" fmla="*/ 1971 h 1971"/>
                <a:gd name="T16" fmla="*/ 190 w 190"/>
                <a:gd name="T17" fmla="*/ 1773 h 1971"/>
                <a:gd name="T18" fmla="*/ 190 w 190"/>
                <a:gd name="T19" fmla="*/ 1182 h 1971"/>
                <a:gd name="T20" fmla="*/ 190 w 190"/>
                <a:gd name="T21" fmla="*/ 738 h 1971"/>
                <a:gd name="T22" fmla="*/ 190 w 190"/>
                <a:gd name="T23" fmla="*/ 730 h 1971"/>
                <a:gd name="T24" fmla="*/ 190 w 190"/>
                <a:gd name="T25" fmla="*/ 243 h 1971"/>
                <a:gd name="T26" fmla="*/ 190 w 190"/>
                <a:gd name="T27" fmla="*/ 235 h 1971"/>
                <a:gd name="T28" fmla="*/ 190 w 190"/>
                <a:gd name="T29" fmla="*/ 0 h 1971"/>
                <a:gd name="T30" fmla="*/ 96 w 190"/>
                <a:gd name="T31" fmla="*/ 93 h 1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0" h="1971">
                  <a:moveTo>
                    <a:pt x="96" y="93"/>
                  </a:moveTo>
                  <a:lnTo>
                    <a:pt x="96" y="93"/>
                  </a:lnTo>
                  <a:lnTo>
                    <a:pt x="0" y="190"/>
                  </a:lnTo>
                  <a:lnTo>
                    <a:pt x="0" y="433"/>
                  </a:lnTo>
                  <a:lnTo>
                    <a:pt x="0" y="433"/>
                  </a:lnTo>
                  <a:lnTo>
                    <a:pt x="0" y="923"/>
                  </a:lnTo>
                  <a:lnTo>
                    <a:pt x="0" y="928"/>
                  </a:lnTo>
                  <a:lnTo>
                    <a:pt x="0" y="1971"/>
                  </a:lnTo>
                  <a:lnTo>
                    <a:pt x="190" y="1773"/>
                  </a:lnTo>
                  <a:lnTo>
                    <a:pt x="190" y="1182"/>
                  </a:lnTo>
                  <a:lnTo>
                    <a:pt x="190" y="738"/>
                  </a:lnTo>
                  <a:lnTo>
                    <a:pt x="190" y="730"/>
                  </a:lnTo>
                  <a:lnTo>
                    <a:pt x="190" y="243"/>
                  </a:lnTo>
                  <a:lnTo>
                    <a:pt x="190" y="235"/>
                  </a:lnTo>
                  <a:lnTo>
                    <a:pt x="190" y="0"/>
                  </a:lnTo>
                  <a:lnTo>
                    <a:pt x="96" y="93"/>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1" name="Group 280"/>
          <p:cNvGrpSpPr>
            <a:grpSpLocks noChangeAspect="1"/>
          </p:cNvGrpSpPr>
          <p:nvPr/>
        </p:nvGrpSpPr>
        <p:grpSpPr>
          <a:xfrm>
            <a:off x="4419101" y="875951"/>
            <a:ext cx="1406590" cy="540700"/>
            <a:chOff x="4895850" y="8343900"/>
            <a:chExt cx="6372225" cy="2449513"/>
          </a:xfrm>
        </p:grpSpPr>
        <p:sp>
          <p:nvSpPr>
            <p:cNvPr id="282" name="AutoShape 128"/>
            <p:cNvSpPr>
              <a:spLocks noChangeAspect="1" noChangeArrowheads="1" noTextEdit="1"/>
            </p:cNvSpPr>
            <p:nvPr/>
          </p:nvSpPr>
          <p:spPr bwMode="auto">
            <a:xfrm>
              <a:off x="4895850" y="8343900"/>
              <a:ext cx="6372225"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130"/>
            <p:cNvSpPr>
              <a:spLocks/>
            </p:cNvSpPr>
            <p:nvPr/>
          </p:nvSpPr>
          <p:spPr bwMode="auto">
            <a:xfrm>
              <a:off x="4900613" y="8343900"/>
              <a:ext cx="6362700" cy="2444750"/>
            </a:xfrm>
            <a:custGeom>
              <a:avLst/>
              <a:gdLst>
                <a:gd name="T0" fmla="*/ 3538 w 4008"/>
                <a:gd name="T1" fmla="*/ 107 h 1540"/>
                <a:gd name="T2" fmla="*/ 1509 w 4008"/>
                <a:gd name="T3" fmla="*/ 107 h 1540"/>
                <a:gd name="T4" fmla="*/ 1509 w 4008"/>
                <a:gd name="T5" fmla="*/ 0 h 1540"/>
                <a:gd name="T6" fmla="*/ 750 w 4008"/>
                <a:gd name="T7" fmla="*/ 0 h 1540"/>
                <a:gd name="T8" fmla="*/ 681 w 4008"/>
                <a:gd name="T9" fmla="*/ 70 h 1540"/>
                <a:gd name="T10" fmla="*/ 681 w 4008"/>
                <a:gd name="T11" fmla="*/ 134 h 1540"/>
                <a:gd name="T12" fmla="*/ 536 w 4008"/>
                <a:gd name="T13" fmla="*/ 279 h 1540"/>
                <a:gd name="T14" fmla="*/ 536 w 4008"/>
                <a:gd name="T15" fmla="*/ 1039 h 1540"/>
                <a:gd name="T16" fmla="*/ 472 w 4008"/>
                <a:gd name="T17" fmla="*/ 1039 h 1540"/>
                <a:gd name="T18" fmla="*/ 0 w 4008"/>
                <a:gd name="T19" fmla="*/ 1514 h 1540"/>
                <a:gd name="T20" fmla="*/ 0 w 4008"/>
                <a:gd name="T21" fmla="*/ 1540 h 1540"/>
                <a:gd name="T22" fmla="*/ 1607 w 4008"/>
                <a:gd name="T23" fmla="*/ 1538 h 1540"/>
                <a:gd name="T24" fmla="*/ 3536 w 4008"/>
                <a:gd name="T25" fmla="*/ 1540 h 1540"/>
                <a:gd name="T26" fmla="*/ 4008 w 4008"/>
                <a:gd name="T27" fmla="*/ 1064 h 1540"/>
                <a:gd name="T28" fmla="*/ 4008 w 4008"/>
                <a:gd name="T29" fmla="*/ 1039 h 1540"/>
                <a:gd name="T30" fmla="*/ 3538 w 4008"/>
                <a:gd name="T31" fmla="*/ 1039 h 1540"/>
                <a:gd name="T32" fmla="*/ 3538 w 4008"/>
                <a:gd name="T33" fmla="*/ 107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08" h="1540">
                  <a:moveTo>
                    <a:pt x="3538" y="107"/>
                  </a:moveTo>
                  <a:lnTo>
                    <a:pt x="1509" y="107"/>
                  </a:lnTo>
                  <a:lnTo>
                    <a:pt x="1509" y="0"/>
                  </a:lnTo>
                  <a:lnTo>
                    <a:pt x="750" y="0"/>
                  </a:lnTo>
                  <a:lnTo>
                    <a:pt x="681" y="70"/>
                  </a:lnTo>
                  <a:lnTo>
                    <a:pt x="681" y="134"/>
                  </a:lnTo>
                  <a:lnTo>
                    <a:pt x="536" y="279"/>
                  </a:lnTo>
                  <a:lnTo>
                    <a:pt x="536" y="1039"/>
                  </a:lnTo>
                  <a:lnTo>
                    <a:pt x="472" y="1039"/>
                  </a:lnTo>
                  <a:lnTo>
                    <a:pt x="0" y="1514"/>
                  </a:lnTo>
                  <a:lnTo>
                    <a:pt x="0" y="1540"/>
                  </a:lnTo>
                  <a:lnTo>
                    <a:pt x="1607" y="1538"/>
                  </a:lnTo>
                  <a:lnTo>
                    <a:pt x="3536" y="1540"/>
                  </a:lnTo>
                  <a:lnTo>
                    <a:pt x="4008" y="1064"/>
                  </a:lnTo>
                  <a:lnTo>
                    <a:pt x="4008" y="1039"/>
                  </a:lnTo>
                  <a:lnTo>
                    <a:pt x="3538" y="1039"/>
                  </a:lnTo>
                  <a:lnTo>
                    <a:pt x="3538" y="107"/>
                  </a:lnTo>
                  <a:close/>
                </a:path>
              </a:pathLst>
            </a:custGeom>
            <a:solidFill>
              <a:srgbClr val="8181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131"/>
            <p:cNvSpPr>
              <a:spLocks/>
            </p:cNvSpPr>
            <p:nvPr/>
          </p:nvSpPr>
          <p:spPr bwMode="auto">
            <a:xfrm>
              <a:off x="4900613" y="8343900"/>
              <a:ext cx="6362700" cy="2444750"/>
            </a:xfrm>
            <a:custGeom>
              <a:avLst/>
              <a:gdLst>
                <a:gd name="T0" fmla="*/ 3538 w 4008"/>
                <a:gd name="T1" fmla="*/ 107 h 1540"/>
                <a:gd name="T2" fmla="*/ 1509 w 4008"/>
                <a:gd name="T3" fmla="*/ 107 h 1540"/>
                <a:gd name="T4" fmla="*/ 1509 w 4008"/>
                <a:gd name="T5" fmla="*/ 0 h 1540"/>
                <a:gd name="T6" fmla="*/ 750 w 4008"/>
                <a:gd name="T7" fmla="*/ 0 h 1540"/>
                <a:gd name="T8" fmla="*/ 681 w 4008"/>
                <a:gd name="T9" fmla="*/ 70 h 1540"/>
                <a:gd name="T10" fmla="*/ 681 w 4008"/>
                <a:gd name="T11" fmla="*/ 134 h 1540"/>
                <a:gd name="T12" fmla="*/ 536 w 4008"/>
                <a:gd name="T13" fmla="*/ 279 h 1540"/>
                <a:gd name="T14" fmla="*/ 536 w 4008"/>
                <a:gd name="T15" fmla="*/ 1039 h 1540"/>
                <a:gd name="T16" fmla="*/ 472 w 4008"/>
                <a:gd name="T17" fmla="*/ 1039 h 1540"/>
                <a:gd name="T18" fmla="*/ 0 w 4008"/>
                <a:gd name="T19" fmla="*/ 1514 h 1540"/>
                <a:gd name="T20" fmla="*/ 0 w 4008"/>
                <a:gd name="T21" fmla="*/ 1540 h 1540"/>
                <a:gd name="T22" fmla="*/ 1607 w 4008"/>
                <a:gd name="T23" fmla="*/ 1538 h 1540"/>
                <a:gd name="T24" fmla="*/ 3536 w 4008"/>
                <a:gd name="T25" fmla="*/ 1540 h 1540"/>
                <a:gd name="T26" fmla="*/ 4008 w 4008"/>
                <a:gd name="T27" fmla="*/ 1064 h 1540"/>
                <a:gd name="T28" fmla="*/ 4008 w 4008"/>
                <a:gd name="T29" fmla="*/ 1039 h 1540"/>
                <a:gd name="T30" fmla="*/ 3538 w 4008"/>
                <a:gd name="T31" fmla="*/ 1039 h 1540"/>
                <a:gd name="T32" fmla="*/ 3538 w 4008"/>
                <a:gd name="T33" fmla="*/ 107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08" h="1540">
                  <a:moveTo>
                    <a:pt x="3538" y="107"/>
                  </a:moveTo>
                  <a:lnTo>
                    <a:pt x="1509" y="107"/>
                  </a:lnTo>
                  <a:lnTo>
                    <a:pt x="1509" y="0"/>
                  </a:lnTo>
                  <a:lnTo>
                    <a:pt x="750" y="0"/>
                  </a:lnTo>
                  <a:lnTo>
                    <a:pt x="681" y="70"/>
                  </a:lnTo>
                  <a:lnTo>
                    <a:pt x="681" y="134"/>
                  </a:lnTo>
                  <a:lnTo>
                    <a:pt x="536" y="279"/>
                  </a:lnTo>
                  <a:lnTo>
                    <a:pt x="536" y="1039"/>
                  </a:lnTo>
                  <a:lnTo>
                    <a:pt x="472" y="1039"/>
                  </a:lnTo>
                  <a:lnTo>
                    <a:pt x="0" y="1514"/>
                  </a:lnTo>
                  <a:lnTo>
                    <a:pt x="0" y="1540"/>
                  </a:lnTo>
                  <a:lnTo>
                    <a:pt x="1607" y="1538"/>
                  </a:lnTo>
                  <a:lnTo>
                    <a:pt x="3536" y="1540"/>
                  </a:lnTo>
                  <a:lnTo>
                    <a:pt x="4008" y="1064"/>
                  </a:lnTo>
                  <a:lnTo>
                    <a:pt x="4008" y="1039"/>
                  </a:lnTo>
                  <a:lnTo>
                    <a:pt x="3538" y="1039"/>
                  </a:lnTo>
                  <a:lnTo>
                    <a:pt x="3538" y="1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132"/>
            <p:cNvSpPr>
              <a:spLocks/>
            </p:cNvSpPr>
            <p:nvPr/>
          </p:nvSpPr>
          <p:spPr bwMode="auto">
            <a:xfrm>
              <a:off x="4900613" y="9993313"/>
              <a:ext cx="6362700" cy="754063"/>
            </a:xfrm>
            <a:custGeom>
              <a:avLst/>
              <a:gdLst>
                <a:gd name="T0" fmla="*/ 4008 w 4008"/>
                <a:gd name="T1" fmla="*/ 0 h 475"/>
                <a:gd name="T2" fmla="*/ 472 w 4008"/>
                <a:gd name="T3" fmla="*/ 0 h 475"/>
                <a:gd name="T4" fmla="*/ 0 w 4008"/>
                <a:gd name="T5" fmla="*/ 475 h 475"/>
                <a:gd name="T6" fmla="*/ 3536 w 4008"/>
                <a:gd name="T7" fmla="*/ 475 h 475"/>
                <a:gd name="T8" fmla="*/ 4008 w 4008"/>
                <a:gd name="T9" fmla="*/ 0 h 475"/>
              </a:gdLst>
              <a:ahLst/>
              <a:cxnLst>
                <a:cxn ang="0">
                  <a:pos x="T0" y="T1"/>
                </a:cxn>
                <a:cxn ang="0">
                  <a:pos x="T2" y="T3"/>
                </a:cxn>
                <a:cxn ang="0">
                  <a:pos x="T4" y="T5"/>
                </a:cxn>
                <a:cxn ang="0">
                  <a:pos x="T6" y="T7"/>
                </a:cxn>
                <a:cxn ang="0">
                  <a:pos x="T8" y="T9"/>
                </a:cxn>
              </a:cxnLst>
              <a:rect l="0" t="0" r="r" b="b"/>
              <a:pathLst>
                <a:path w="4008" h="475">
                  <a:moveTo>
                    <a:pt x="4008" y="0"/>
                  </a:moveTo>
                  <a:lnTo>
                    <a:pt x="472" y="0"/>
                  </a:lnTo>
                  <a:lnTo>
                    <a:pt x="0" y="475"/>
                  </a:lnTo>
                  <a:lnTo>
                    <a:pt x="3536" y="475"/>
                  </a:lnTo>
                  <a:lnTo>
                    <a:pt x="4008" y="0"/>
                  </a:lnTo>
                  <a:close/>
                </a:path>
              </a:pathLst>
            </a:custGeom>
            <a:solidFill>
              <a:srgbClr val="8181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133"/>
            <p:cNvSpPr>
              <a:spLocks/>
            </p:cNvSpPr>
            <p:nvPr/>
          </p:nvSpPr>
          <p:spPr bwMode="auto">
            <a:xfrm>
              <a:off x="4900613" y="9993313"/>
              <a:ext cx="6362700" cy="754063"/>
            </a:xfrm>
            <a:custGeom>
              <a:avLst/>
              <a:gdLst>
                <a:gd name="T0" fmla="*/ 4008 w 4008"/>
                <a:gd name="T1" fmla="*/ 0 h 475"/>
                <a:gd name="T2" fmla="*/ 472 w 4008"/>
                <a:gd name="T3" fmla="*/ 0 h 475"/>
                <a:gd name="T4" fmla="*/ 0 w 4008"/>
                <a:gd name="T5" fmla="*/ 475 h 475"/>
                <a:gd name="T6" fmla="*/ 3536 w 4008"/>
                <a:gd name="T7" fmla="*/ 475 h 475"/>
                <a:gd name="T8" fmla="*/ 4008 w 4008"/>
                <a:gd name="T9" fmla="*/ 0 h 475"/>
              </a:gdLst>
              <a:ahLst/>
              <a:cxnLst>
                <a:cxn ang="0">
                  <a:pos x="T0" y="T1"/>
                </a:cxn>
                <a:cxn ang="0">
                  <a:pos x="T2" y="T3"/>
                </a:cxn>
                <a:cxn ang="0">
                  <a:pos x="T4" y="T5"/>
                </a:cxn>
                <a:cxn ang="0">
                  <a:pos x="T6" y="T7"/>
                </a:cxn>
                <a:cxn ang="0">
                  <a:pos x="T8" y="T9"/>
                </a:cxn>
              </a:cxnLst>
              <a:rect l="0" t="0" r="r" b="b"/>
              <a:pathLst>
                <a:path w="4008" h="475">
                  <a:moveTo>
                    <a:pt x="4008" y="0"/>
                  </a:moveTo>
                  <a:lnTo>
                    <a:pt x="472" y="0"/>
                  </a:lnTo>
                  <a:lnTo>
                    <a:pt x="0" y="475"/>
                  </a:lnTo>
                  <a:lnTo>
                    <a:pt x="3536" y="475"/>
                  </a:lnTo>
                  <a:lnTo>
                    <a:pt x="40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134"/>
            <p:cNvSpPr>
              <a:spLocks/>
            </p:cNvSpPr>
            <p:nvPr/>
          </p:nvSpPr>
          <p:spPr bwMode="auto">
            <a:xfrm>
              <a:off x="4900613" y="10747375"/>
              <a:ext cx="5613400" cy="41275"/>
            </a:xfrm>
            <a:custGeom>
              <a:avLst/>
              <a:gdLst>
                <a:gd name="T0" fmla="*/ 3536 w 3536"/>
                <a:gd name="T1" fmla="*/ 26 h 26"/>
                <a:gd name="T2" fmla="*/ 1607 w 3536"/>
                <a:gd name="T3" fmla="*/ 24 h 26"/>
                <a:gd name="T4" fmla="*/ 0 w 3536"/>
                <a:gd name="T5" fmla="*/ 26 h 26"/>
                <a:gd name="T6" fmla="*/ 0 w 3536"/>
                <a:gd name="T7" fmla="*/ 0 h 26"/>
                <a:gd name="T8" fmla="*/ 3536 w 3536"/>
                <a:gd name="T9" fmla="*/ 0 h 26"/>
                <a:gd name="T10" fmla="*/ 3536 w 3536"/>
                <a:gd name="T11" fmla="*/ 26 h 26"/>
              </a:gdLst>
              <a:ahLst/>
              <a:cxnLst>
                <a:cxn ang="0">
                  <a:pos x="T0" y="T1"/>
                </a:cxn>
                <a:cxn ang="0">
                  <a:pos x="T2" y="T3"/>
                </a:cxn>
                <a:cxn ang="0">
                  <a:pos x="T4" y="T5"/>
                </a:cxn>
                <a:cxn ang="0">
                  <a:pos x="T6" y="T7"/>
                </a:cxn>
                <a:cxn ang="0">
                  <a:pos x="T8" y="T9"/>
                </a:cxn>
                <a:cxn ang="0">
                  <a:pos x="T10" y="T11"/>
                </a:cxn>
              </a:cxnLst>
              <a:rect l="0" t="0" r="r" b="b"/>
              <a:pathLst>
                <a:path w="3536" h="26">
                  <a:moveTo>
                    <a:pt x="3536" y="26"/>
                  </a:moveTo>
                  <a:lnTo>
                    <a:pt x="1607" y="24"/>
                  </a:lnTo>
                  <a:lnTo>
                    <a:pt x="0" y="26"/>
                  </a:lnTo>
                  <a:lnTo>
                    <a:pt x="0" y="0"/>
                  </a:lnTo>
                  <a:lnTo>
                    <a:pt x="3536" y="0"/>
                  </a:lnTo>
                  <a:lnTo>
                    <a:pt x="3536" y="26"/>
                  </a:lnTo>
                  <a:close/>
                </a:path>
              </a:pathLst>
            </a:custGeom>
            <a:solidFill>
              <a:srgbClr val="4F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135"/>
            <p:cNvSpPr>
              <a:spLocks/>
            </p:cNvSpPr>
            <p:nvPr/>
          </p:nvSpPr>
          <p:spPr bwMode="auto">
            <a:xfrm>
              <a:off x="10514013" y="9993313"/>
              <a:ext cx="749300" cy="795338"/>
            </a:xfrm>
            <a:custGeom>
              <a:avLst/>
              <a:gdLst>
                <a:gd name="T0" fmla="*/ 0 w 472"/>
                <a:gd name="T1" fmla="*/ 501 h 501"/>
                <a:gd name="T2" fmla="*/ 472 w 472"/>
                <a:gd name="T3" fmla="*/ 25 h 501"/>
                <a:gd name="T4" fmla="*/ 472 w 472"/>
                <a:gd name="T5" fmla="*/ 0 h 501"/>
                <a:gd name="T6" fmla="*/ 0 w 472"/>
                <a:gd name="T7" fmla="*/ 475 h 501"/>
                <a:gd name="T8" fmla="*/ 0 w 472"/>
                <a:gd name="T9" fmla="*/ 501 h 501"/>
              </a:gdLst>
              <a:ahLst/>
              <a:cxnLst>
                <a:cxn ang="0">
                  <a:pos x="T0" y="T1"/>
                </a:cxn>
                <a:cxn ang="0">
                  <a:pos x="T2" y="T3"/>
                </a:cxn>
                <a:cxn ang="0">
                  <a:pos x="T4" y="T5"/>
                </a:cxn>
                <a:cxn ang="0">
                  <a:pos x="T6" y="T7"/>
                </a:cxn>
                <a:cxn ang="0">
                  <a:pos x="T8" y="T9"/>
                </a:cxn>
              </a:cxnLst>
              <a:rect l="0" t="0" r="r" b="b"/>
              <a:pathLst>
                <a:path w="472" h="501">
                  <a:moveTo>
                    <a:pt x="0" y="501"/>
                  </a:moveTo>
                  <a:lnTo>
                    <a:pt x="472" y="25"/>
                  </a:lnTo>
                  <a:lnTo>
                    <a:pt x="472" y="0"/>
                  </a:lnTo>
                  <a:lnTo>
                    <a:pt x="0" y="475"/>
                  </a:lnTo>
                  <a:lnTo>
                    <a:pt x="0" y="501"/>
                  </a:lnTo>
                  <a:close/>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136"/>
            <p:cNvSpPr>
              <a:spLocks/>
            </p:cNvSpPr>
            <p:nvPr/>
          </p:nvSpPr>
          <p:spPr bwMode="auto">
            <a:xfrm>
              <a:off x="5981700" y="8343900"/>
              <a:ext cx="1314450" cy="111125"/>
            </a:xfrm>
            <a:custGeom>
              <a:avLst/>
              <a:gdLst>
                <a:gd name="T0" fmla="*/ 828 w 828"/>
                <a:gd name="T1" fmla="*/ 0 h 70"/>
                <a:gd name="T2" fmla="*/ 69 w 828"/>
                <a:gd name="T3" fmla="*/ 0 h 70"/>
                <a:gd name="T4" fmla="*/ 0 w 828"/>
                <a:gd name="T5" fmla="*/ 70 h 70"/>
                <a:gd name="T6" fmla="*/ 761 w 828"/>
                <a:gd name="T7" fmla="*/ 70 h 70"/>
                <a:gd name="T8" fmla="*/ 828 w 828"/>
                <a:gd name="T9" fmla="*/ 0 h 70"/>
              </a:gdLst>
              <a:ahLst/>
              <a:cxnLst>
                <a:cxn ang="0">
                  <a:pos x="T0" y="T1"/>
                </a:cxn>
                <a:cxn ang="0">
                  <a:pos x="T2" y="T3"/>
                </a:cxn>
                <a:cxn ang="0">
                  <a:pos x="T4" y="T5"/>
                </a:cxn>
                <a:cxn ang="0">
                  <a:pos x="T6" y="T7"/>
                </a:cxn>
                <a:cxn ang="0">
                  <a:pos x="T8" y="T9"/>
                </a:cxn>
              </a:cxnLst>
              <a:rect l="0" t="0" r="r" b="b"/>
              <a:pathLst>
                <a:path w="828" h="70">
                  <a:moveTo>
                    <a:pt x="828" y="0"/>
                  </a:moveTo>
                  <a:lnTo>
                    <a:pt x="69" y="0"/>
                  </a:lnTo>
                  <a:lnTo>
                    <a:pt x="0" y="70"/>
                  </a:lnTo>
                  <a:lnTo>
                    <a:pt x="761" y="70"/>
                  </a:lnTo>
                  <a:lnTo>
                    <a:pt x="828" y="0"/>
                  </a:lnTo>
                  <a:close/>
                </a:path>
              </a:pathLst>
            </a:custGeom>
            <a:solidFill>
              <a:srgbClr val="8181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Rectangle 137"/>
            <p:cNvSpPr>
              <a:spLocks noChangeArrowheads="1"/>
            </p:cNvSpPr>
            <p:nvPr/>
          </p:nvSpPr>
          <p:spPr bwMode="auto">
            <a:xfrm>
              <a:off x="5751513" y="8786813"/>
              <a:ext cx="4498975" cy="1773238"/>
            </a:xfrm>
            <a:prstGeom prst="rect">
              <a:avLst/>
            </a:prstGeom>
            <a:solidFill>
              <a:srgbClr val="4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Rectangle 138"/>
            <p:cNvSpPr>
              <a:spLocks noChangeArrowheads="1"/>
            </p:cNvSpPr>
            <p:nvPr/>
          </p:nvSpPr>
          <p:spPr bwMode="auto">
            <a:xfrm>
              <a:off x="5751513" y="8786813"/>
              <a:ext cx="4498975"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139"/>
            <p:cNvSpPr>
              <a:spLocks/>
            </p:cNvSpPr>
            <p:nvPr/>
          </p:nvSpPr>
          <p:spPr bwMode="auto">
            <a:xfrm>
              <a:off x="10250488" y="8513763"/>
              <a:ext cx="266700" cy="2036763"/>
            </a:xfrm>
            <a:custGeom>
              <a:avLst/>
              <a:gdLst>
                <a:gd name="T0" fmla="*/ 0 w 168"/>
                <a:gd name="T1" fmla="*/ 1283 h 1283"/>
                <a:gd name="T2" fmla="*/ 168 w 168"/>
                <a:gd name="T3" fmla="*/ 1112 h 1283"/>
                <a:gd name="T4" fmla="*/ 168 w 168"/>
                <a:gd name="T5" fmla="*/ 0 h 1283"/>
                <a:gd name="T6" fmla="*/ 0 w 168"/>
                <a:gd name="T7" fmla="*/ 172 h 1283"/>
                <a:gd name="T8" fmla="*/ 0 w 168"/>
                <a:gd name="T9" fmla="*/ 1283 h 1283"/>
              </a:gdLst>
              <a:ahLst/>
              <a:cxnLst>
                <a:cxn ang="0">
                  <a:pos x="T0" y="T1"/>
                </a:cxn>
                <a:cxn ang="0">
                  <a:pos x="T2" y="T3"/>
                </a:cxn>
                <a:cxn ang="0">
                  <a:pos x="T4" y="T5"/>
                </a:cxn>
                <a:cxn ang="0">
                  <a:pos x="T6" y="T7"/>
                </a:cxn>
                <a:cxn ang="0">
                  <a:pos x="T8" y="T9"/>
                </a:cxn>
              </a:cxnLst>
              <a:rect l="0" t="0" r="r" b="b"/>
              <a:pathLst>
                <a:path w="168" h="1283">
                  <a:moveTo>
                    <a:pt x="0" y="1283"/>
                  </a:moveTo>
                  <a:lnTo>
                    <a:pt x="168" y="1112"/>
                  </a:lnTo>
                  <a:lnTo>
                    <a:pt x="168" y="0"/>
                  </a:lnTo>
                  <a:lnTo>
                    <a:pt x="0" y="172"/>
                  </a:lnTo>
                  <a:lnTo>
                    <a:pt x="0" y="1283"/>
                  </a:lnTo>
                  <a:close/>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140"/>
            <p:cNvSpPr>
              <a:spLocks/>
            </p:cNvSpPr>
            <p:nvPr/>
          </p:nvSpPr>
          <p:spPr bwMode="auto">
            <a:xfrm>
              <a:off x="5751513" y="8513763"/>
              <a:ext cx="4765675" cy="273050"/>
            </a:xfrm>
            <a:custGeom>
              <a:avLst/>
              <a:gdLst>
                <a:gd name="T0" fmla="*/ 3002 w 3002"/>
                <a:gd name="T1" fmla="*/ 0 h 172"/>
                <a:gd name="T2" fmla="*/ 171 w 3002"/>
                <a:gd name="T3" fmla="*/ 0 h 172"/>
                <a:gd name="T4" fmla="*/ 0 w 3002"/>
                <a:gd name="T5" fmla="*/ 172 h 172"/>
                <a:gd name="T6" fmla="*/ 2834 w 3002"/>
                <a:gd name="T7" fmla="*/ 172 h 172"/>
                <a:gd name="T8" fmla="*/ 3002 w 3002"/>
                <a:gd name="T9" fmla="*/ 0 h 172"/>
              </a:gdLst>
              <a:ahLst/>
              <a:cxnLst>
                <a:cxn ang="0">
                  <a:pos x="T0" y="T1"/>
                </a:cxn>
                <a:cxn ang="0">
                  <a:pos x="T2" y="T3"/>
                </a:cxn>
                <a:cxn ang="0">
                  <a:pos x="T4" y="T5"/>
                </a:cxn>
                <a:cxn ang="0">
                  <a:pos x="T6" y="T7"/>
                </a:cxn>
                <a:cxn ang="0">
                  <a:pos x="T8" y="T9"/>
                </a:cxn>
              </a:cxnLst>
              <a:rect l="0" t="0" r="r" b="b"/>
              <a:pathLst>
                <a:path w="3002" h="172">
                  <a:moveTo>
                    <a:pt x="3002" y="0"/>
                  </a:moveTo>
                  <a:lnTo>
                    <a:pt x="171" y="0"/>
                  </a:lnTo>
                  <a:lnTo>
                    <a:pt x="0" y="172"/>
                  </a:lnTo>
                  <a:lnTo>
                    <a:pt x="2834" y="172"/>
                  </a:lnTo>
                  <a:lnTo>
                    <a:pt x="3002" y="0"/>
                  </a:lnTo>
                  <a:close/>
                </a:path>
              </a:pathLst>
            </a:custGeom>
            <a:solidFill>
              <a:srgbClr val="8181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141"/>
            <p:cNvSpPr>
              <a:spLocks/>
            </p:cNvSpPr>
            <p:nvPr/>
          </p:nvSpPr>
          <p:spPr bwMode="auto">
            <a:xfrm>
              <a:off x="5751513" y="8513763"/>
              <a:ext cx="4765675" cy="273050"/>
            </a:xfrm>
            <a:custGeom>
              <a:avLst/>
              <a:gdLst>
                <a:gd name="T0" fmla="*/ 3002 w 3002"/>
                <a:gd name="T1" fmla="*/ 0 h 172"/>
                <a:gd name="T2" fmla="*/ 171 w 3002"/>
                <a:gd name="T3" fmla="*/ 0 h 172"/>
                <a:gd name="T4" fmla="*/ 0 w 3002"/>
                <a:gd name="T5" fmla="*/ 172 h 172"/>
                <a:gd name="T6" fmla="*/ 2834 w 3002"/>
                <a:gd name="T7" fmla="*/ 172 h 172"/>
                <a:gd name="T8" fmla="*/ 3002 w 3002"/>
                <a:gd name="T9" fmla="*/ 0 h 172"/>
              </a:gdLst>
              <a:ahLst/>
              <a:cxnLst>
                <a:cxn ang="0">
                  <a:pos x="T0" y="T1"/>
                </a:cxn>
                <a:cxn ang="0">
                  <a:pos x="T2" y="T3"/>
                </a:cxn>
                <a:cxn ang="0">
                  <a:pos x="T4" y="T5"/>
                </a:cxn>
                <a:cxn ang="0">
                  <a:pos x="T6" y="T7"/>
                </a:cxn>
                <a:cxn ang="0">
                  <a:pos x="T8" y="T9"/>
                </a:cxn>
              </a:cxnLst>
              <a:rect l="0" t="0" r="r" b="b"/>
              <a:pathLst>
                <a:path w="3002" h="172">
                  <a:moveTo>
                    <a:pt x="3002" y="0"/>
                  </a:moveTo>
                  <a:lnTo>
                    <a:pt x="171" y="0"/>
                  </a:lnTo>
                  <a:lnTo>
                    <a:pt x="0" y="172"/>
                  </a:lnTo>
                  <a:lnTo>
                    <a:pt x="2834" y="172"/>
                  </a:lnTo>
                  <a:lnTo>
                    <a:pt x="30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142"/>
            <p:cNvSpPr>
              <a:spLocks/>
            </p:cNvSpPr>
            <p:nvPr/>
          </p:nvSpPr>
          <p:spPr bwMode="auto">
            <a:xfrm>
              <a:off x="7189788" y="8343900"/>
              <a:ext cx="106363" cy="344488"/>
            </a:xfrm>
            <a:custGeom>
              <a:avLst/>
              <a:gdLst>
                <a:gd name="T0" fmla="*/ 0 w 67"/>
                <a:gd name="T1" fmla="*/ 217 h 217"/>
                <a:gd name="T2" fmla="*/ 67 w 67"/>
                <a:gd name="T3" fmla="*/ 147 h 217"/>
                <a:gd name="T4" fmla="*/ 67 w 67"/>
                <a:gd name="T5" fmla="*/ 0 h 217"/>
                <a:gd name="T6" fmla="*/ 0 w 67"/>
                <a:gd name="T7" fmla="*/ 70 h 217"/>
                <a:gd name="T8" fmla="*/ 0 w 67"/>
                <a:gd name="T9" fmla="*/ 217 h 217"/>
              </a:gdLst>
              <a:ahLst/>
              <a:cxnLst>
                <a:cxn ang="0">
                  <a:pos x="T0" y="T1"/>
                </a:cxn>
                <a:cxn ang="0">
                  <a:pos x="T2" y="T3"/>
                </a:cxn>
                <a:cxn ang="0">
                  <a:pos x="T4" y="T5"/>
                </a:cxn>
                <a:cxn ang="0">
                  <a:pos x="T6" y="T7"/>
                </a:cxn>
                <a:cxn ang="0">
                  <a:pos x="T8" y="T9"/>
                </a:cxn>
              </a:cxnLst>
              <a:rect l="0" t="0" r="r" b="b"/>
              <a:pathLst>
                <a:path w="67" h="217">
                  <a:moveTo>
                    <a:pt x="0" y="217"/>
                  </a:moveTo>
                  <a:lnTo>
                    <a:pt x="67" y="147"/>
                  </a:lnTo>
                  <a:lnTo>
                    <a:pt x="67" y="0"/>
                  </a:lnTo>
                  <a:lnTo>
                    <a:pt x="0" y="70"/>
                  </a:lnTo>
                  <a:lnTo>
                    <a:pt x="0" y="217"/>
                  </a:lnTo>
                  <a:close/>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Rectangle 143"/>
            <p:cNvSpPr>
              <a:spLocks noChangeArrowheads="1"/>
            </p:cNvSpPr>
            <p:nvPr/>
          </p:nvSpPr>
          <p:spPr bwMode="auto">
            <a:xfrm>
              <a:off x="5981700" y="8455025"/>
              <a:ext cx="1208088" cy="241300"/>
            </a:xfrm>
            <a:prstGeom prst="rect">
              <a:avLst/>
            </a:prstGeom>
            <a:solidFill>
              <a:srgbClr val="4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Rectangle 144"/>
            <p:cNvSpPr>
              <a:spLocks noChangeArrowheads="1"/>
            </p:cNvSpPr>
            <p:nvPr/>
          </p:nvSpPr>
          <p:spPr bwMode="auto">
            <a:xfrm>
              <a:off x="7540625" y="9934575"/>
              <a:ext cx="458788" cy="625475"/>
            </a:xfrm>
            <a:prstGeom prst="rect">
              <a:avLst/>
            </a:prstGeom>
            <a:solidFill>
              <a:srgbClr val="2C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Rectangle 145"/>
            <p:cNvSpPr>
              <a:spLocks noChangeArrowheads="1"/>
            </p:cNvSpPr>
            <p:nvPr/>
          </p:nvSpPr>
          <p:spPr bwMode="auto">
            <a:xfrm>
              <a:off x="7540625" y="9934575"/>
              <a:ext cx="458788"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Rectangle 146"/>
            <p:cNvSpPr>
              <a:spLocks noChangeArrowheads="1"/>
            </p:cNvSpPr>
            <p:nvPr/>
          </p:nvSpPr>
          <p:spPr bwMode="auto">
            <a:xfrm>
              <a:off x="7999413" y="9934575"/>
              <a:ext cx="542925" cy="625475"/>
            </a:xfrm>
            <a:prstGeom prst="rect">
              <a:avLst/>
            </a:prstGeom>
            <a:solidFill>
              <a:srgbClr val="2C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Rectangle 147"/>
            <p:cNvSpPr>
              <a:spLocks noChangeArrowheads="1"/>
            </p:cNvSpPr>
            <p:nvPr/>
          </p:nvSpPr>
          <p:spPr bwMode="auto">
            <a:xfrm>
              <a:off x="7999413" y="9934575"/>
              <a:ext cx="542925"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148"/>
            <p:cNvSpPr>
              <a:spLocks/>
            </p:cNvSpPr>
            <p:nvPr/>
          </p:nvSpPr>
          <p:spPr bwMode="auto">
            <a:xfrm>
              <a:off x="7540625" y="10304463"/>
              <a:ext cx="458788" cy="255588"/>
            </a:xfrm>
            <a:custGeom>
              <a:avLst/>
              <a:gdLst>
                <a:gd name="T0" fmla="*/ 158 w 289"/>
                <a:gd name="T1" fmla="*/ 0 h 161"/>
                <a:gd name="T2" fmla="*/ 0 w 289"/>
                <a:gd name="T3" fmla="*/ 161 h 161"/>
                <a:gd name="T4" fmla="*/ 289 w 289"/>
                <a:gd name="T5" fmla="*/ 161 h 161"/>
                <a:gd name="T6" fmla="*/ 158 w 289"/>
                <a:gd name="T7" fmla="*/ 161 h 161"/>
                <a:gd name="T8" fmla="*/ 158 w 289"/>
                <a:gd name="T9" fmla="*/ 0 h 161"/>
              </a:gdLst>
              <a:ahLst/>
              <a:cxnLst>
                <a:cxn ang="0">
                  <a:pos x="T0" y="T1"/>
                </a:cxn>
                <a:cxn ang="0">
                  <a:pos x="T2" y="T3"/>
                </a:cxn>
                <a:cxn ang="0">
                  <a:pos x="T4" y="T5"/>
                </a:cxn>
                <a:cxn ang="0">
                  <a:pos x="T6" y="T7"/>
                </a:cxn>
                <a:cxn ang="0">
                  <a:pos x="T8" y="T9"/>
                </a:cxn>
              </a:cxnLst>
              <a:rect l="0" t="0" r="r" b="b"/>
              <a:pathLst>
                <a:path w="289" h="161">
                  <a:moveTo>
                    <a:pt x="158" y="0"/>
                  </a:moveTo>
                  <a:lnTo>
                    <a:pt x="0" y="161"/>
                  </a:lnTo>
                  <a:lnTo>
                    <a:pt x="289" y="161"/>
                  </a:lnTo>
                  <a:lnTo>
                    <a:pt x="158" y="161"/>
                  </a:lnTo>
                  <a:lnTo>
                    <a:pt x="158" y="0"/>
                  </a:lnTo>
                  <a:close/>
                </a:path>
              </a:pathLst>
            </a:custGeom>
            <a:solidFill>
              <a:srgbClr val="168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149"/>
            <p:cNvSpPr>
              <a:spLocks/>
            </p:cNvSpPr>
            <p:nvPr/>
          </p:nvSpPr>
          <p:spPr bwMode="auto">
            <a:xfrm>
              <a:off x="7540625" y="10304463"/>
              <a:ext cx="458788" cy="255588"/>
            </a:xfrm>
            <a:custGeom>
              <a:avLst/>
              <a:gdLst>
                <a:gd name="T0" fmla="*/ 158 w 289"/>
                <a:gd name="T1" fmla="*/ 0 h 161"/>
                <a:gd name="T2" fmla="*/ 0 w 289"/>
                <a:gd name="T3" fmla="*/ 161 h 161"/>
                <a:gd name="T4" fmla="*/ 289 w 289"/>
                <a:gd name="T5" fmla="*/ 161 h 161"/>
                <a:gd name="T6" fmla="*/ 158 w 289"/>
                <a:gd name="T7" fmla="*/ 161 h 161"/>
                <a:gd name="T8" fmla="*/ 158 w 289"/>
                <a:gd name="T9" fmla="*/ 0 h 161"/>
              </a:gdLst>
              <a:ahLst/>
              <a:cxnLst>
                <a:cxn ang="0">
                  <a:pos x="T0" y="T1"/>
                </a:cxn>
                <a:cxn ang="0">
                  <a:pos x="T2" y="T3"/>
                </a:cxn>
                <a:cxn ang="0">
                  <a:pos x="T4" y="T5"/>
                </a:cxn>
                <a:cxn ang="0">
                  <a:pos x="T6" y="T7"/>
                </a:cxn>
                <a:cxn ang="0">
                  <a:pos x="T8" y="T9"/>
                </a:cxn>
              </a:cxnLst>
              <a:rect l="0" t="0" r="r" b="b"/>
              <a:pathLst>
                <a:path w="289" h="161">
                  <a:moveTo>
                    <a:pt x="158" y="0"/>
                  </a:moveTo>
                  <a:lnTo>
                    <a:pt x="0" y="161"/>
                  </a:lnTo>
                  <a:lnTo>
                    <a:pt x="289" y="161"/>
                  </a:lnTo>
                  <a:lnTo>
                    <a:pt x="158" y="161"/>
                  </a:lnTo>
                  <a:lnTo>
                    <a:pt x="1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150"/>
            <p:cNvSpPr>
              <a:spLocks/>
            </p:cNvSpPr>
            <p:nvPr/>
          </p:nvSpPr>
          <p:spPr bwMode="auto">
            <a:xfrm>
              <a:off x="7999413" y="10287000"/>
              <a:ext cx="542925" cy="273050"/>
            </a:xfrm>
            <a:custGeom>
              <a:avLst/>
              <a:gdLst>
                <a:gd name="T0" fmla="*/ 184 w 342"/>
                <a:gd name="T1" fmla="*/ 0 h 172"/>
                <a:gd name="T2" fmla="*/ 27 w 342"/>
                <a:gd name="T3" fmla="*/ 0 h 172"/>
                <a:gd name="T4" fmla="*/ 27 w 342"/>
                <a:gd name="T5" fmla="*/ 172 h 172"/>
                <a:gd name="T6" fmla="*/ 0 w 342"/>
                <a:gd name="T7" fmla="*/ 172 h 172"/>
                <a:gd name="T8" fmla="*/ 342 w 342"/>
                <a:gd name="T9" fmla="*/ 172 h 172"/>
                <a:gd name="T10" fmla="*/ 184 w 342"/>
                <a:gd name="T11" fmla="*/ 172 h 172"/>
                <a:gd name="T12" fmla="*/ 184 w 342"/>
                <a:gd name="T13" fmla="*/ 0 h 172"/>
              </a:gdLst>
              <a:ahLst/>
              <a:cxnLst>
                <a:cxn ang="0">
                  <a:pos x="T0" y="T1"/>
                </a:cxn>
                <a:cxn ang="0">
                  <a:pos x="T2" y="T3"/>
                </a:cxn>
                <a:cxn ang="0">
                  <a:pos x="T4" y="T5"/>
                </a:cxn>
                <a:cxn ang="0">
                  <a:pos x="T6" y="T7"/>
                </a:cxn>
                <a:cxn ang="0">
                  <a:pos x="T8" y="T9"/>
                </a:cxn>
                <a:cxn ang="0">
                  <a:pos x="T10" y="T11"/>
                </a:cxn>
                <a:cxn ang="0">
                  <a:pos x="T12" y="T13"/>
                </a:cxn>
              </a:cxnLst>
              <a:rect l="0" t="0" r="r" b="b"/>
              <a:pathLst>
                <a:path w="342" h="172">
                  <a:moveTo>
                    <a:pt x="184" y="0"/>
                  </a:moveTo>
                  <a:lnTo>
                    <a:pt x="27" y="0"/>
                  </a:lnTo>
                  <a:lnTo>
                    <a:pt x="27" y="172"/>
                  </a:lnTo>
                  <a:lnTo>
                    <a:pt x="0" y="172"/>
                  </a:lnTo>
                  <a:lnTo>
                    <a:pt x="342" y="172"/>
                  </a:lnTo>
                  <a:lnTo>
                    <a:pt x="184" y="172"/>
                  </a:lnTo>
                  <a:lnTo>
                    <a:pt x="184" y="0"/>
                  </a:lnTo>
                  <a:close/>
                </a:path>
              </a:pathLst>
            </a:custGeom>
            <a:solidFill>
              <a:srgbClr val="168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151"/>
            <p:cNvSpPr>
              <a:spLocks/>
            </p:cNvSpPr>
            <p:nvPr/>
          </p:nvSpPr>
          <p:spPr bwMode="auto">
            <a:xfrm>
              <a:off x="7999413" y="10287000"/>
              <a:ext cx="542925" cy="273050"/>
            </a:xfrm>
            <a:custGeom>
              <a:avLst/>
              <a:gdLst>
                <a:gd name="T0" fmla="*/ 184 w 342"/>
                <a:gd name="T1" fmla="*/ 0 h 172"/>
                <a:gd name="T2" fmla="*/ 27 w 342"/>
                <a:gd name="T3" fmla="*/ 0 h 172"/>
                <a:gd name="T4" fmla="*/ 27 w 342"/>
                <a:gd name="T5" fmla="*/ 172 h 172"/>
                <a:gd name="T6" fmla="*/ 0 w 342"/>
                <a:gd name="T7" fmla="*/ 172 h 172"/>
                <a:gd name="T8" fmla="*/ 342 w 342"/>
                <a:gd name="T9" fmla="*/ 172 h 172"/>
                <a:gd name="T10" fmla="*/ 184 w 342"/>
                <a:gd name="T11" fmla="*/ 172 h 172"/>
                <a:gd name="T12" fmla="*/ 184 w 342"/>
                <a:gd name="T13" fmla="*/ 0 h 172"/>
              </a:gdLst>
              <a:ahLst/>
              <a:cxnLst>
                <a:cxn ang="0">
                  <a:pos x="T0" y="T1"/>
                </a:cxn>
                <a:cxn ang="0">
                  <a:pos x="T2" y="T3"/>
                </a:cxn>
                <a:cxn ang="0">
                  <a:pos x="T4" y="T5"/>
                </a:cxn>
                <a:cxn ang="0">
                  <a:pos x="T6" y="T7"/>
                </a:cxn>
                <a:cxn ang="0">
                  <a:pos x="T8" y="T9"/>
                </a:cxn>
                <a:cxn ang="0">
                  <a:pos x="T10" y="T11"/>
                </a:cxn>
                <a:cxn ang="0">
                  <a:pos x="T12" y="T13"/>
                </a:cxn>
              </a:cxnLst>
              <a:rect l="0" t="0" r="r" b="b"/>
              <a:pathLst>
                <a:path w="342" h="172">
                  <a:moveTo>
                    <a:pt x="184" y="0"/>
                  </a:moveTo>
                  <a:lnTo>
                    <a:pt x="27" y="0"/>
                  </a:lnTo>
                  <a:lnTo>
                    <a:pt x="27" y="172"/>
                  </a:lnTo>
                  <a:lnTo>
                    <a:pt x="0" y="172"/>
                  </a:lnTo>
                  <a:lnTo>
                    <a:pt x="342" y="172"/>
                  </a:lnTo>
                  <a:lnTo>
                    <a:pt x="184" y="172"/>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152"/>
            <p:cNvSpPr>
              <a:spLocks/>
            </p:cNvSpPr>
            <p:nvPr/>
          </p:nvSpPr>
          <p:spPr bwMode="auto">
            <a:xfrm>
              <a:off x="7791450" y="9934575"/>
              <a:ext cx="207963" cy="369888"/>
            </a:xfrm>
            <a:custGeom>
              <a:avLst/>
              <a:gdLst>
                <a:gd name="T0" fmla="*/ 131 w 131"/>
                <a:gd name="T1" fmla="*/ 0 h 233"/>
                <a:gd name="T2" fmla="*/ 0 w 131"/>
                <a:gd name="T3" fmla="*/ 0 h 233"/>
                <a:gd name="T4" fmla="*/ 0 w 131"/>
                <a:gd name="T5" fmla="*/ 233 h 233"/>
                <a:gd name="T6" fmla="*/ 11 w 131"/>
                <a:gd name="T7" fmla="*/ 222 h 233"/>
                <a:gd name="T8" fmla="*/ 131 w 131"/>
                <a:gd name="T9" fmla="*/ 222 h 233"/>
                <a:gd name="T10" fmla="*/ 131 w 131"/>
                <a:gd name="T11" fmla="*/ 0 h 233"/>
              </a:gdLst>
              <a:ahLst/>
              <a:cxnLst>
                <a:cxn ang="0">
                  <a:pos x="T0" y="T1"/>
                </a:cxn>
                <a:cxn ang="0">
                  <a:pos x="T2" y="T3"/>
                </a:cxn>
                <a:cxn ang="0">
                  <a:pos x="T4" y="T5"/>
                </a:cxn>
                <a:cxn ang="0">
                  <a:pos x="T6" y="T7"/>
                </a:cxn>
                <a:cxn ang="0">
                  <a:pos x="T8" y="T9"/>
                </a:cxn>
                <a:cxn ang="0">
                  <a:pos x="T10" y="T11"/>
                </a:cxn>
              </a:cxnLst>
              <a:rect l="0" t="0" r="r" b="b"/>
              <a:pathLst>
                <a:path w="131" h="233">
                  <a:moveTo>
                    <a:pt x="131" y="0"/>
                  </a:moveTo>
                  <a:lnTo>
                    <a:pt x="0" y="0"/>
                  </a:lnTo>
                  <a:lnTo>
                    <a:pt x="0" y="233"/>
                  </a:lnTo>
                  <a:lnTo>
                    <a:pt x="11" y="222"/>
                  </a:lnTo>
                  <a:lnTo>
                    <a:pt x="131" y="222"/>
                  </a:lnTo>
                  <a:lnTo>
                    <a:pt x="131" y="0"/>
                  </a:lnTo>
                  <a:close/>
                </a:path>
              </a:pathLst>
            </a:custGeom>
            <a:solidFill>
              <a:srgbClr val="5AA5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153"/>
            <p:cNvSpPr>
              <a:spLocks/>
            </p:cNvSpPr>
            <p:nvPr/>
          </p:nvSpPr>
          <p:spPr bwMode="auto">
            <a:xfrm>
              <a:off x="7791450" y="9934575"/>
              <a:ext cx="207963" cy="369888"/>
            </a:xfrm>
            <a:custGeom>
              <a:avLst/>
              <a:gdLst>
                <a:gd name="T0" fmla="*/ 131 w 131"/>
                <a:gd name="T1" fmla="*/ 0 h 233"/>
                <a:gd name="T2" fmla="*/ 0 w 131"/>
                <a:gd name="T3" fmla="*/ 0 h 233"/>
                <a:gd name="T4" fmla="*/ 0 w 131"/>
                <a:gd name="T5" fmla="*/ 233 h 233"/>
                <a:gd name="T6" fmla="*/ 11 w 131"/>
                <a:gd name="T7" fmla="*/ 222 h 233"/>
                <a:gd name="T8" fmla="*/ 131 w 131"/>
                <a:gd name="T9" fmla="*/ 222 h 233"/>
                <a:gd name="T10" fmla="*/ 131 w 131"/>
                <a:gd name="T11" fmla="*/ 0 h 233"/>
              </a:gdLst>
              <a:ahLst/>
              <a:cxnLst>
                <a:cxn ang="0">
                  <a:pos x="T0" y="T1"/>
                </a:cxn>
                <a:cxn ang="0">
                  <a:pos x="T2" y="T3"/>
                </a:cxn>
                <a:cxn ang="0">
                  <a:pos x="T4" y="T5"/>
                </a:cxn>
                <a:cxn ang="0">
                  <a:pos x="T6" y="T7"/>
                </a:cxn>
                <a:cxn ang="0">
                  <a:pos x="T8" y="T9"/>
                </a:cxn>
                <a:cxn ang="0">
                  <a:pos x="T10" y="T11"/>
                </a:cxn>
              </a:cxnLst>
              <a:rect l="0" t="0" r="r" b="b"/>
              <a:pathLst>
                <a:path w="131" h="233">
                  <a:moveTo>
                    <a:pt x="131" y="0"/>
                  </a:moveTo>
                  <a:lnTo>
                    <a:pt x="0" y="0"/>
                  </a:lnTo>
                  <a:lnTo>
                    <a:pt x="0" y="233"/>
                  </a:lnTo>
                  <a:lnTo>
                    <a:pt x="11" y="222"/>
                  </a:lnTo>
                  <a:lnTo>
                    <a:pt x="131" y="222"/>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Rectangle 154"/>
            <p:cNvSpPr>
              <a:spLocks noChangeArrowheads="1"/>
            </p:cNvSpPr>
            <p:nvPr/>
          </p:nvSpPr>
          <p:spPr bwMode="auto">
            <a:xfrm>
              <a:off x="7999413" y="9934575"/>
              <a:ext cx="42863" cy="352425"/>
            </a:xfrm>
            <a:prstGeom prst="rect">
              <a:avLst/>
            </a:prstGeom>
            <a:solidFill>
              <a:srgbClr val="5AA5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Rectangle 155"/>
            <p:cNvSpPr>
              <a:spLocks noChangeArrowheads="1"/>
            </p:cNvSpPr>
            <p:nvPr/>
          </p:nvSpPr>
          <p:spPr bwMode="auto">
            <a:xfrm>
              <a:off x="7999413" y="9934575"/>
              <a:ext cx="428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156"/>
            <p:cNvSpPr>
              <a:spLocks/>
            </p:cNvSpPr>
            <p:nvPr/>
          </p:nvSpPr>
          <p:spPr bwMode="auto">
            <a:xfrm>
              <a:off x="7791450" y="10287000"/>
              <a:ext cx="207963" cy="273050"/>
            </a:xfrm>
            <a:custGeom>
              <a:avLst/>
              <a:gdLst>
                <a:gd name="T0" fmla="*/ 131 w 131"/>
                <a:gd name="T1" fmla="*/ 0 h 172"/>
                <a:gd name="T2" fmla="*/ 11 w 131"/>
                <a:gd name="T3" fmla="*/ 0 h 172"/>
                <a:gd name="T4" fmla="*/ 0 w 131"/>
                <a:gd name="T5" fmla="*/ 11 h 172"/>
                <a:gd name="T6" fmla="*/ 0 w 131"/>
                <a:gd name="T7" fmla="*/ 172 h 172"/>
                <a:gd name="T8" fmla="*/ 131 w 131"/>
                <a:gd name="T9" fmla="*/ 172 h 172"/>
                <a:gd name="T10" fmla="*/ 131 w 131"/>
                <a:gd name="T11" fmla="*/ 0 h 172"/>
              </a:gdLst>
              <a:ahLst/>
              <a:cxnLst>
                <a:cxn ang="0">
                  <a:pos x="T0" y="T1"/>
                </a:cxn>
                <a:cxn ang="0">
                  <a:pos x="T2" y="T3"/>
                </a:cxn>
                <a:cxn ang="0">
                  <a:pos x="T4" y="T5"/>
                </a:cxn>
                <a:cxn ang="0">
                  <a:pos x="T6" y="T7"/>
                </a:cxn>
                <a:cxn ang="0">
                  <a:pos x="T8" y="T9"/>
                </a:cxn>
                <a:cxn ang="0">
                  <a:pos x="T10" y="T11"/>
                </a:cxn>
              </a:cxnLst>
              <a:rect l="0" t="0" r="r" b="b"/>
              <a:pathLst>
                <a:path w="131" h="172">
                  <a:moveTo>
                    <a:pt x="131" y="0"/>
                  </a:moveTo>
                  <a:lnTo>
                    <a:pt x="11" y="0"/>
                  </a:lnTo>
                  <a:lnTo>
                    <a:pt x="0" y="11"/>
                  </a:lnTo>
                  <a:lnTo>
                    <a:pt x="0" y="172"/>
                  </a:lnTo>
                  <a:lnTo>
                    <a:pt x="131" y="172"/>
                  </a:lnTo>
                  <a:lnTo>
                    <a:pt x="131" y="0"/>
                  </a:lnTo>
                  <a:close/>
                </a:path>
              </a:pathLst>
            </a:custGeom>
            <a:solidFill>
              <a:srgbClr val="4F91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157"/>
            <p:cNvSpPr>
              <a:spLocks/>
            </p:cNvSpPr>
            <p:nvPr/>
          </p:nvSpPr>
          <p:spPr bwMode="auto">
            <a:xfrm>
              <a:off x="7791450" y="10287000"/>
              <a:ext cx="207963" cy="273050"/>
            </a:xfrm>
            <a:custGeom>
              <a:avLst/>
              <a:gdLst>
                <a:gd name="T0" fmla="*/ 131 w 131"/>
                <a:gd name="T1" fmla="*/ 0 h 172"/>
                <a:gd name="T2" fmla="*/ 11 w 131"/>
                <a:gd name="T3" fmla="*/ 0 h 172"/>
                <a:gd name="T4" fmla="*/ 0 w 131"/>
                <a:gd name="T5" fmla="*/ 11 h 172"/>
                <a:gd name="T6" fmla="*/ 0 w 131"/>
                <a:gd name="T7" fmla="*/ 172 h 172"/>
                <a:gd name="T8" fmla="*/ 131 w 131"/>
                <a:gd name="T9" fmla="*/ 172 h 172"/>
                <a:gd name="T10" fmla="*/ 131 w 131"/>
                <a:gd name="T11" fmla="*/ 0 h 172"/>
              </a:gdLst>
              <a:ahLst/>
              <a:cxnLst>
                <a:cxn ang="0">
                  <a:pos x="T0" y="T1"/>
                </a:cxn>
                <a:cxn ang="0">
                  <a:pos x="T2" y="T3"/>
                </a:cxn>
                <a:cxn ang="0">
                  <a:pos x="T4" y="T5"/>
                </a:cxn>
                <a:cxn ang="0">
                  <a:pos x="T6" y="T7"/>
                </a:cxn>
                <a:cxn ang="0">
                  <a:pos x="T8" y="T9"/>
                </a:cxn>
                <a:cxn ang="0">
                  <a:pos x="T10" y="T11"/>
                </a:cxn>
              </a:cxnLst>
              <a:rect l="0" t="0" r="r" b="b"/>
              <a:pathLst>
                <a:path w="131" h="172">
                  <a:moveTo>
                    <a:pt x="131" y="0"/>
                  </a:moveTo>
                  <a:lnTo>
                    <a:pt x="11" y="0"/>
                  </a:lnTo>
                  <a:lnTo>
                    <a:pt x="0" y="11"/>
                  </a:lnTo>
                  <a:lnTo>
                    <a:pt x="0" y="172"/>
                  </a:lnTo>
                  <a:lnTo>
                    <a:pt x="131" y="172"/>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Rectangle 158"/>
            <p:cNvSpPr>
              <a:spLocks noChangeArrowheads="1"/>
            </p:cNvSpPr>
            <p:nvPr/>
          </p:nvSpPr>
          <p:spPr bwMode="auto">
            <a:xfrm>
              <a:off x="7999413" y="10287000"/>
              <a:ext cx="42863" cy="273050"/>
            </a:xfrm>
            <a:prstGeom prst="rect">
              <a:avLst/>
            </a:prstGeom>
            <a:solidFill>
              <a:srgbClr val="4F9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Rectangle 159"/>
            <p:cNvSpPr>
              <a:spLocks noChangeArrowheads="1"/>
            </p:cNvSpPr>
            <p:nvPr/>
          </p:nvSpPr>
          <p:spPr bwMode="auto">
            <a:xfrm>
              <a:off x="7999413" y="10287000"/>
              <a:ext cx="42863"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160"/>
            <p:cNvSpPr>
              <a:spLocks/>
            </p:cNvSpPr>
            <p:nvPr/>
          </p:nvSpPr>
          <p:spPr bwMode="auto">
            <a:xfrm>
              <a:off x="8291513" y="9934575"/>
              <a:ext cx="250825" cy="625475"/>
            </a:xfrm>
            <a:custGeom>
              <a:avLst/>
              <a:gdLst>
                <a:gd name="T0" fmla="*/ 158 w 158"/>
                <a:gd name="T1" fmla="*/ 0 h 394"/>
                <a:gd name="T2" fmla="*/ 0 w 158"/>
                <a:gd name="T3" fmla="*/ 0 h 394"/>
                <a:gd name="T4" fmla="*/ 0 w 158"/>
                <a:gd name="T5" fmla="*/ 222 h 394"/>
                <a:gd name="T6" fmla="*/ 158 w 158"/>
                <a:gd name="T7" fmla="*/ 222 h 394"/>
                <a:gd name="T8" fmla="*/ 158 w 158"/>
                <a:gd name="T9" fmla="*/ 394 h 394"/>
                <a:gd name="T10" fmla="*/ 158 w 158"/>
                <a:gd name="T11" fmla="*/ 0 h 394"/>
              </a:gdLst>
              <a:ahLst/>
              <a:cxnLst>
                <a:cxn ang="0">
                  <a:pos x="T0" y="T1"/>
                </a:cxn>
                <a:cxn ang="0">
                  <a:pos x="T2" y="T3"/>
                </a:cxn>
                <a:cxn ang="0">
                  <a:pos x="T4" y="T5"/>
                </a:cxn>
                <a:cxn ang="0">
                  <a:pos x="T6" y="T7"/>
                </a:cxn>
                <a:cxn ang="0">
                  <a:pos x="T8" y="T9"/>
                </a:cxn>
                <a:cxn ang="0">
                  <a:pos x="T10" y="T11"/>
                </a:cxn>
              </a:cxnLst>
              <a:rect l="0" t="0" r="r" b="b"/>
              <a:pathLst>
                <a:path w="158" h="394">
                  <a:moveTo>
                    <a:pt x="158" y="0"/>
                  </a:moveTo>
                  <a:lnTo>
                    <a:pt x="0" y="0"/>
                  </a:lnTo>
                  <a:lnTo>
                    <a:pt x="0" y="222"/>
                  </a:lnTo>
                  <a:lnTo>
                    <a:pt x="158" y="222"/>
                  </a:lnTo>
                  <a:lnTo>
                    <a:pt x="158" y="394"/>
                  </a:lnTo>
                  <a:lnTo>
                    <a:pt x="158" y="0"/>
                  </a:lnTo>
                  <a:close/>
                </a:path>
              </a:pathLst>
            </a:custGeom>
            <a:solidFill>
              <a:srgbClr val="5AA5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161"/>
            <p:cNvSpPr>
              <a:spLocks/>
            </p:cNvSpPr>
            <p:nvPr/>
          </p:nvSpPr>
          <p:spPr bwMode="auto">
            <a:xfrm>
              <a:off x="8291513" y="9934575"/>
              <a:ext cx="250825" cy="625475"/>
            </a:xfrm>
            <a:custGeom>
              <a:avLst/>
              <a:gdLst>
                <a:gd name="T0" fmla="*/ 158 w 158"/>
                <a:gd name="T1" fmla="*/ 0 h 394"/>
                <a:gd name="T2" fmla="*/ 0 w 158"/>
                <a:gd name="T3" fmla="*/ 0 h 394"/>
                <a:gd name="T4" fmla="*/ 0 w 158"/>
                <a:gd name="T5" fmla="*/ 222 h 394"/>
                <a:gd name="T6" fmla="*/ 158 w 158"/>
                <a:gd name="T7" fmla="*/ 222 h 394"/>
                <a:gd name="T8" fmla="*/ 158 w 158"/>
                <a:gd name="T9" fmla="*/ 394 h 394"/>
                <a:gd name="T10" fmla="*/ 158 w 158"/>
                <a:gd name="T11" fmla="*/ 0 h 394"/>
              </a:gdLst>
              <a:ahLst/>
              <a:cxnLst>
                <a:cxn ang="0">
                  <a:pos x="T0" y="T1"/>
                </a:cxn>
                <a:cxn ang="0">
                  <a:pos x="T2" y="T3"/>
                </a:cxn>
                <a:cxn ang="0">
                  <a:pos x="T4" y="T5"/>
                </a:cxn>
                <a:cxn ang="0">
                  <a:pos x="T6" y="T7"/>
                </a:cxn>
                <a:cxn ang="0">
                  <a:pos x="T8" y="T9"/>
                </a:cxn>
                <a:cxn ang="0">
                  <a:pos x="T10" y="T11"/>
                </a:cxn>
              </a:cxnLst>
              <a:rect l="0" t="0" r="r" b="b"/>
              <a:pathLst>
                <a:path w="158" h="394">
                  <a:moveTo>
                    <a:pt x="158" y="0"/>
                  </a:moveTo>
                  <a:lnTo>
                    <a:pt x="0" y="0"/>
                  </a:lnTo>
                  <a:lnTo>
                    <a:pt x="0" y="222"/>
                  </a:lnTo>
                  <a:lnTo>
                    <a:pt x="158" y="222"/>
                  </a:lnTo>
                  <a:lnTo>
                    <a:pt x="158" y="394"/>
                  </a:lnTo>
                  <a:lnTo>
                    <a:pt x="1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Rectangle 162"/>
            <p:cNvSpPr>
              <a:spLocks noChangeArrowheads="1"/>
            </p:cNvSpPr>
            <p:nvPr/>
          </p:nvSpPr>
          <p:spPr bwMode="auto">
            <a:xfrm>
              <a:off x="8291513" y="10287000"/>
              <a:ext cx="250825" cy="273050"/>
            </a:xfrm>
            <a:prstGeom prst="rect">
              <a:avLst/>
            </a:prstGeom>
            <a:solidFill>
              <a:srgbClr val="4F9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Rectangle 163"/>
            <p:cNvSpPr>
              <a:spLocks noChangeArrowheads="1"/>
            </p:cNvSpPr>
            <p:nvPr/>
          </p:nvSpPr>
          <p:spPr bwMode="auto">
            <a:xfrm>
              <a:off x="8291513" y="10287000"/>
              <a:ext cx="2508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Rectangle 164"/>
            <p:cNvSpPr>
              <a:spLocks noChangeArrowheads="1"/>
            </p:cNvSpPr>
            <p:nvPr/>
          </p:nvSpPr>
          <p:spPr bwMode="auto">
            <a:xfrm>
              <a:off x="8621713" y="9934575"/>
              <a:ext cx="1547813" cy="468313"/>
            </a:xfrm>
            <a:prstGeom prst="rect">
              <a:avLst/>
            </a:prstGeom>
            <a:solidFill>
              <a:srgbClr val="2A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Rectangle 165"/>
            <p:cNvSpPr>
              <a:spLocks noChangeArrowheads="1"/>
            </p:cNvSpPr>
            <p:nvPr/>
          </p:nvSpPr>
          <p:spPr bwMode="auto">
            <a:xfrm>
              <a:off x="8621713" y="10317163"/>
              <a:ext cx="1547813" cy="85725"/>
            </a:xfrm>
            <a:prstGeom prst="rect">
              <a:avLst/>
            </a:prstGeom>
            <a:solidFill>
              <a:srgbClr val="108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Rectangle 166"/>
            <p:cNvSpPr>
              <a:spLocks noChangeArrowheads="1"/>
            </p:cNvSpPr>
            <p:nvPr/>
          </p:nvSpPr>
          <p:spPr bwMode="auto">
            <a:xfrm>
              <a:off x="5832475" y="9934575"/>
              <a:ext cx="1628775" cy="468313"/>
            </a:xfrm>
            <a:prstGeom prst="rect">
              <a:avLst/>
            </a:prstGeom>
            <a:solidFill>
              <a:srgbClr val="2A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167"/>
            <p:cNvSpPr>
              <a:spLocks noChangeArrowheads="1"/>
            </p:cNvSpPr>
            <p:nvPr/>
          </p:nvSpPr>
          <p:spPr bwMode="auto">
            <a:xfrm>
              <a:off x="5832475" y="9934575"/>
              <a:ext cx="162877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Rectangle 168"/>
            <p:cNvSpPr>
              <a:spLocks noChangeArrowheads="1"/>
            </p:cNvSpPr>
            <p:nvPr/>
          </p:nvSpPr>
          <p:spPr bwMode="auto">
            <a:xfrm>
              <a:off x="5832475" y="10317163"/>
              <a:ext cx="1628775" cy="85725"/>
            </a:xfrm>
            <a:prstGeom prst="rect">
              <a:avLst/>
            </a:prstGeom>
            <a:solidFill>
              <a:srgbClr val="108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169"/>
            <p:cNvSpPr>
              <a:spLocks/>
            </p:cNvSpPr>
            <p:nvPr/>
          </p:nvSpPr>
          <p:spPr bwMode="auto">
            <a:xfrm>
              <a:off x="6527800" y="8986838"/>
              <a:ext cx="512763" cy="565150"/>
            </a:xfrm>
            <a:custGeom>
              <a:avLst/>
              <a:gdLst>
                <a:gd name="T0" fmla="*/ 0 w 323"/>
                <a:gd name="T1" fmla="*/ 0 h 356"/>
                <a:gd name="T2" fmla="*/ 0 w 323"/>
                <a:gd name="T3" fmla="*/ 356 h 356"/>
                <a:gd name="T4" fmla="*/ 233 w 323"/>
                <a:gd name="T5" fmla="*/ 356 h 356"/>
                <a:gd name="T6" fmla="*/ 323 w 323"/>
                <a:gd name="T7" fmla="*/ 356 h 356"/>
                <a:gd name="T8" fmla="*/ 323 w 323"/>
                <a:gd name="T9" fmla="*/ 206 h 356"/>
                <a:gd name="T10" fmla="*/ 323 w 323"/>
                <a:gd name="T11" fmla="*/ 0 h 356"/>
                <a:gd name="T12" fmla="*/ 0 w 32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323" h="356">
                  <a:moveTo>
                    <a:pt x="0" y="0"/>
                  </a:moveTo>
                  <a:lnTo>
                    <a:pt x="0" y="356"/>
                  </a:lnTo>
                  <a:lnTo>
                    <a:pt x="233" y="356"/>
                  </a:lnTo>
                  <a:lnTo>
                    <a:pt x="323" y="356"/>
                  </a:lnTo>
                  <a:lnTo>
                    <a:pt x="323" y="206"/>
                  </a:lnTo>
                  <a:lnTo>
                    <a:pt x="323" y="0"/>
                  </a:lnTo>
                  <a:lnTo>
                    <a:pt x="0" y="0"/>
                  </a:lnTo>
                  <a:close/>
                </a:path>
              </a:pathLst>
            </a:custGeom>
            <a:solidFill>
              <a:srgbClr val="3F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170"/>
            <p:cNvSpPr>
              <a:spLocks/>
            </p:cNvSpPr>
            <p:nvPr/>
          </p:nvSpPr>
          <p:spPr bwMode="auto">
            <a:xfrm>
              <a:off x="6527800" y="8986838"/>
              <a:ext cx="512763" cy="565150"/>
            </a:xfrm>
            <a:custGeom>
              <a:avLst/>
              <a:gdLst>
                <a:gd name="T0" fmla="*/ 0 w 323"/>
                <a:gd name="T1" fmla="*/ 0 h 356"/>
                <a:gd name="T2" fmla="*/ 0 w 323"/>
                <a:gd name="T3" fmla="*/ 356 h 356"/>
                <a:gd name="T4" fmla="*/ 233 w 323"/>
                <a:gd name="T5" fmla="*/ 356 h 356"/>
                <a:gd name="T6" fmla="*/ 323 w 323"/>
                <a:gd name="T7" fmla="*/ 356 h 356"/>
                <a:gd name="T8" fmla="*/ 323 w 323"/>
                <a:gd name="T9" fmla="*/ 206 h 356"/>
                <a:gd name="T10" fmla="*/ 323 w 323"/>
                <a:gd name="T11" fmla="*/ 0 h 356"/>
                <a:gd name="T12" fmla="*/ 0 w 32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323" h="356">
                  <a:moveTo>
                    <a:pt x="0" y="0"/>
                  </a:moveTo>
                  <a:lnTo>
                    <a:pt x="0" y="356"/>
                  </a:lnTo>
                  <a:lnTo>
                    <a:pt x="233" y="356"/>
                  </a:lnTo>
                  <a:lnTo>
                    <a:pt x="323" y="356"/>
                  </a:lnTo>
                  <a:lnTo>
                    <a:pt x="323" y="206"/>
                  </a:lnTo>
                  <a:lnTo>
                    <a:pt x="32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171"/>
            <p:cNvSpPr>
              <a:spLocks/>
            </p:cNvSpPr>
            <p:nvPr/>
          </p:nvSpPr>
          <p:spPr bwMode="auto">
            <a:xfrm>
              <a:off x="6527800" y="9517063"/>
              <a:ext cx="512763" cy="144463"/>
            </a:xfrm>
            <a:custGeom>
              <a:avLst/>
              <a:gdLst>
                <a:gd name="T0" fmla="*/ 233 w 323"/>
                <a:gd name="T1" fmla="*/ 0 h 91"/>
                <a:gd name="T2" fmla="*/ 0 w 323"/>
                <a:gd name="T3" fmla="*/ 0 h 91"/>
                <a:gd name="T4" fmla="*/ 0 w 323"/>
                <a:gd name="T5" fmla="*/ 91 h 91"/>
                <a:gd name="T6" fmla="*/ 48 w 323"/>
                <a:gd name="T7" fmla="*/ 91 h 91"/>
                <a:gd name="T8" fmla="*/ 323 w 323"/>
                <a:gd name="T9" fmla="*/ 91 h 91"/>
                <a:gd name="T10" fmla="*/ 323 w 323"/>
                <a:gd name="T11" fmla="*/ 0 h 91"/>
                <a:gd name="T12" fmla="*/ 233 w 323"/>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23" h="91">
                  <a:moveTo>
                    <a:pt x="233" y="0"/>
                  </a:moveTo>
                  <a:lnTo>
                    <a:pt x="0" y="0"/>
                  </a:lnTo>
                  <a:lnTo>
                    <a:pt x="0" y="91"/>
                  </a:lnTo>
                  <a:lnTo>
                    <a:pt x="48" y="91"/>
                  </a:lnTo>
                  <a:lnTo>
                    <a:pt x="323" y="91"/>
                  </a:lnTo>
                  <a:lnTo>
                    <a:pt x="323" y="0"/>
                  </a:lnTo>
                  <a:lnTo>
                    <a:pt x="233" y="0"/>
                  </a:lnTo>
                  <a:close/>
                </a:path>
              </a:pathLst>
            </a:custGeom>
            <a:solidFill>
              <a:srgbClr val="4EA9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172"/>
            <p:cNvSpPr>
              <a:spLocks noEditPoints="1"/>
            </p:cNvSpPr>
            <p:nvPr/>
          </p:nvSpPr>
          <p:spPr bwMode="auto">
            <a:xfrm>
              <a:off x="5832475" y="8986838"/>
              <a:ext cx="598488" cy="674688"/>
            </a:xfrm>
            <a:custGeom>
              <a:avLst/>
              <a:gdLst>
                <a:gd name="T0" fmla="*/ 377 w 377"/>
                <a:gd name="T1" fmla="*/ 0 h 425"/>
                <a:gd name="T2" fmla="*/ 187 w 377"/>
                <a:gd name="T3" fmla="*/ 0 h 425"/>
                <a:gd name="T4" fmla="*/ 187 w 377"/>
                <a:gd name="T5" fmla="*/ 235 h 425"/>
                <a:gd name="T6" fmla="*/ 377 w 377"/>
                <a:gd name="T7" fmla="*/ 235 h 425"/>
                <a:gd name="T8" fmla="*/ 377 w 377"/>
                <a:gd name="T9" fmla="*/ 0 h 425"/>
                <a:gd name="T10" fmla="*/ 377 w 377"/>
                <a:gd name="T11" fmla="*/ 425 h 425"/>
                <a:gd name="T12" fmla="*/ 0 w 377"/>
                <a:gd name="T13" fmla="*/ 425 h 425"/>
                <a:gd name="T14" fmla="*/ 377 w 377"/>
                <a:gd name="T15" fmla="*/ 425 h 4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425">
                  <a:moveTo>
                    <a:pt x="377" y="0"/>
                  </a:moveTo>
                  <a:lnTo>
                    <a:pt x="187" y="0"/>
                  </a:lnTo>
                  <a:lnTo>
                    <a:pt x="187" y="235"/>
                  </a:lnTo>
                  <a:lnTo>
                    <a:pt x="377" y="235"/>
                  </a:lnTo>
                  <a:lnTo>
                    <a:pt x="377" y="0"/>
                  </a:lnTo>
                  <a:close/>
                  <a:moveTo>
                    <a:pt x="377" y="425"/>
                  </a:moveTo>
                  <a:lnTo>
                    <a:pt x="0" y="425"/>
                  </a:lnTo>
                  <a:lnTo>
                    <a:pt x="377" y="425"/>
                  </a:lnTo>
                  <a:close/>
                </a:path>
              </a:pathLst>
            </a:custGeom>
            <a:solidFill>
              <a:srgbClr val="3F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173"/>
            <p:cNvSpPr>
              <a:spLocks noEditPoints="1"/>
            </p:cNvSpPr>
            <p:nvPr/>
          </p:nvSpPr>
          <p:spPr bwMode="auto">
            <a:xfrm>
              <a:off x="5832475" y="8986838"/>
              <a:ext cx="598488" cy="674688"/>
            </a:xfrm>
            <a:custGeom>
              <a:avLst/>
              <a:gdLst>
                <a:gd name="T0" fmla="*/ 377 w 377"/>
                <a:gd name="T1" fmla="*/ 0 h 425"/>
                <a:gd name="T2" fmla="*/ 187 w 377"/>
                <a:gd name="T3" fmla="*/ 0 h 425"/>
                <a:gd name="T4" fmla="*/ 187 w 377"/>
                <a:gd name="T5" fmla="*/ 235 h 425"/>
                <a:gd name="T6" fmla="*/ 377 w 377"/>
                <a:gd name="T7" fmla="*/ 235 h 425"/>
                <a:gd name="T8" fmla="*/ 377 w 377"/>
                <a:gd name="T9" fmla="*/ 0 h 425"/>
                <a:gd name="T10" fmla="*/ 377 w 377"/>
                <a:gd name="T11" fmla="*/ 425 h 425"/>
                <a:gd name="T12" fmla="*/ 0 w 377"/>
                <a:gd name="T13" fmla="*/ 425 h 425"/>
                <a:gd name="T14" fmla="*/ 377 w 377"/>
                <a:gd name="T15" fmla="*/ 425 h 4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425">
                  <a:moveTo>
                    <a:pt x="377" y="0"/>
                  </a:moveTo>
                  <a:lnTo>
                    <a:pt x="187" y="0"/>
                  </a:lnTo>
                  <a:lnTo>
                    <a:pt x="187" y="235"/>
                  </a:lnTo>
                  <a:lnTo>
                    <a:pt x="377" y="235"/>
                  </a:lnTo>
                  <a:lnTo>
                    <a:pt x="377" y="0"/>
                  </a:lnTo>
                  <a:moveTo>
                    <a:pt x="377" y="425"/>
                  </a:moveTo>
                  <a:lnTo>
                    <a:pt x="0" y="425"/>
                  </a:lnTo>
                  <a:lnTo>
                    <a:pt x="377" y="4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174"/>
            <p:cNvSpPr>
              <a:spLocks/>
            </p:cNvSpPr>
            <p:nvPr/>
          </p:nvSpPr>
          <p:spPr bwMode="auto">
            <a:xfrm>
              <a:off x="5832475" y="9359900"/>
              <a:ext cx="598488" cy="301625"/>
            </a:xfrm>
            <a:custGeom>
              <a:avLst/>
              <a:gdLst>
                <a:gd name="T0" fmla="*/ 377 w 377"/>
                <a:gd name="T1" fmla="*/ 0 h 190"/>
                <a:gd name="T2" fmla="*/ 187 w 377"/>
                <a:gd name="T3" fmla="*/ 0 h 190"/>
                <a:gd name="T4" fmla="*/ 0 w 377"/>
                <a:gd name="T5" fmla="*/ 190 h 190"/>
                <a:gd name="T6" fmla="*/ 377 w 377"/>
                <a:gd name="T7" fmla="*/ 190 h 190"/>
                <a:gd name="T8" fmla="*/ 377 w 377"/>
                <a:gd name="T9" fmla="*/ 0 h 190"/>
              </a:gdLst>
              <a:ahLst/>
              <a:cxnLst>
                <a:cxn ang="0">
                  <a:pos x="T0" y="T1"/>
                </a:cxn>
                <a:cxn ang="0">
                  <a:pos x="T2" y="T3"/>
                </a:cxn>
                <a:cxn ang="0">
                  <a:pos x="T4" y="T5"/>
                </a:cxn>
                <a:cxn ang="0">
                  <a:pos x="T6" y="T7"/>
                </a:cxn>
                <a:cxn ang="0">
                  <a:pos x="T8" y="T9"/>
                </a:cxn>
              </a:cxnLst>
              <a:rect l="0" t="0" r="r" b="b"/>
              <a:pathLst>
                <a:path w="377" h="190">
                  <a:moveTo>
                    <a:pt x="377" y="0"/>
                  </a:moveTo>
                  <a:lnTo>
                    <a:pt x="187" y="0"/>
                  </a:lnTo>
                  <a:lnTo>
                    <a:pt x="0" y="190"/>
                  </a:lnTo>
                  <a:lnTo>
                    <a:pt x="377" y="190"/>
                  </a:lnTo>
                  <a:lnTo>
                    <a:pt x="377" y="0"/>
                  </a:lnTo>
                  <a:close/>
                </a:path>
              </a:pathLst>
            </a:custGeom>
            <a:solidFill>
              <a:srgbClr val="5FB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175"/>
            <p:cNvSpPr>
              <a:spLocks/>
            </p:cNvSpPr>
            <p:nvPr/>
          </p:nvSpPr>
          <p:spPr bwMode="auto">
            <a:xfrm>
              <a:off x="5832475" y="9359900"/>
              <a:ext cx="598488" cy="301625"/>
            </a:xfrm>
            <a:custGeom>
              <a:avLst/>
              <a:gdLst>
                <a:gd name="T0" fmla="*/ 377 w 377"/>
                <a:gd name="T1" fmla="*/ 0 h 190"/>
                <a:gd name="T2" fmla="*/ 187 w 377"/>
                <a:gd name="T3" fmla="*/ 0 h 190"/>
                <a:gd name="T4" fmla="*/ 0 w 377"/>
                <a:gd name="T5" fmla="*/ 190 h 190"/>
                <a:gd name="T6" fmla="*/ 377 w 377"/>
                <a:gd name="T7" fmla="*/ 190 h 190"/>
                <a:gd name="T8" fmla="*/ 377 w 377"/>
                <a:gd name="T9" fmla="*/ 0 h 190"/>
              </a:gdLst>
              <a:ahLst/>
              <a:cxnLst>
                <a:cxn ang="0">
                  <a:pos x="T0" y="T1"/>
                </a:cxn>
                <a:cxn ang="0">
                  <a:pos x="T2" y="T3"/>
                </a:cxn>
                <a:cxn ang="0">
                  <a:pos x="T4" y="T5"/>
                </a:cxn>
                <a:cxn ang="0">
                  <a:pos x="T6" y="T7"/>
                </a:cxn>
                <a:cxn ang="0">
                  <a:pos x="T8" y="T9"/>
                </a:cxn>
              </a:cxnLst>
              <a:rect l="0" t="0" r="r" b="b"/>
              <a:pathLst>
                <a:path w="377" h="190">
                  <a:moveTo>
                    <a:pt x="377" y="0"/>
                  </a:moveTo>
                  <a:lnTo>
                    <a:pt x="187" y="0"/>
                  </a:lnTo>
                  <a:lnTo>
                    <a:pt x="0" y="190"/>
                  </a:lnTo>
                  <a:lnTo>
                    <a:pt x="377" y="190"/>
                  </a:lnTo>
                  <a:lnTo>
                    <a:pt x="3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176"/>
            <p:cNvSpPr>
              <a:spLocks/>
            </p:cNvSpPr>
            <p:nvPr/>
          </p:nvSpPr>
          <p:spPr bwMode="auto">
            <a:xfrm>
              <a:off x="5832475" y="8986838"/>
              <a:ext cx="296863" cy="674688"/>
            </a:xfrm>
            <a:custGeom>
              <a:avLst/>
              <a:gdLst>
                <a:gd name="T0" fmla="*/ 187 w 187"/>
                <a:gd name="T1" fmla="*/ 0 h 425"/>
                <a:gd name="T2" fmla="*/ 0 w 187"/>
                <a:gd name="T3" fmla="*/ 0 h 425"/>
                <a:gd name="T4" fmla="*/ 0 w 187"/>
                <a:gd name="T5" fmla="*/ 425 h 425"/>
                <a:gd name="T6" fmla="*/ 187 w 187"/>
                <a:gd name="T7" fmla="*/ 235 h 425"/>
                <a:gd name="T8" fmla="*/ 187 w 187"/>
                <a:gd name="T9" fmla="*/ 0 h 425"/>
              </a:gdLst>
              <a:ahLst/>
              <a:cxnLst>
                <a:cxn ang="0">
                  <a:pos x="T0" y="T1"/>
                </a:cxn>
                <a:cxn ang="0">
                  <a:pos x="T2" y="T3"/>
                </a:cxn>
                <a:cxn ang="0">
                  <a:pos x="T4" y="T5"/>
                </a:cxn>
                <a:cxn ang="0">
                  <a:pos x="T6" y="T7"/>
                </a:cxn>
                <a:cxn ang="0">
                  <a:pos x="T8" y="T9"/>
                </a:cxn>
              </a:cxnLst>
              <a:rect l="0" t="0" r="r" b="b"/>
              <a:pathLst>
                <a:path w="187" h="425">
                  <a:moveTo>
                    <a:pt x="187" y="0"/>
                  </a:moveTo>
                  <a:lnTo>
                    <a:pt x="0" y="0"/>
                  </a:lnTo>
                  <a:lnTo>
                    <a:pt x="0" y="425"/>
                  </a:lnTo>
                  <a:lnTo>
                    <a:pt x="187" y="235"/>
                  </a:lnTo>
                  <a:lnTo>
                    <a:pt x="187" y="0"/>
                  </a:lnTo>
                  <a:close/>
                </a:path>
              </a:pathLst>
            </a:custGeom>
            <a:solidFill>
              <a:srgbClr val="24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177"/>
            <p:cNvSpPr>
              <a:spLocks/>
            </p:cNvSpPr>
            <p:nvPr/>
          </p:nvSpPr>
          <p:spPr bwMode="auto">
            <a:xfrm>
              <a:off x="5832475" y="8986838"/>
              <a:ext cx="296863" cy="674688"/>
            </a:xfrm>
            <a:custGeom>
              <a:avLst/>
              <a:gdLst>
                <a:gd name="T0" fmla="*/ 187 w 187"/>
                <a:gd name="T1" fmla="*/ 0 h 425"/>
                <a:gd name="T2" fmla="*/ 0 w 187"/>
                <a:gd name="T3" fmla="*/ 0 h 425"/>
                <a:gd name="T4" fmla="*/ 0 w 187"/>
                <a:gd name="T5" fmla="*/ 425 h 425"/>
                <a:gd name="T6" fmla="*/ 187 w 187"/>
                <a:gd name="T7" fmla="*/ 235 h 425"/>
                <a:gd name="T8" fmla="*/ 187 w 187"/>
                <a:gd name="T9" fmla="*/ 0 h 425"/>
              </a:gdLst>
              <a:ahLst/>
              <a:cxnLst>
                <a:cxn ang="0">
                  <a:pos x="T0" y="T1"/>
                </a:cxn>
                <a:cxn ang="0">
                  <a:pos x="T2" y="T3"/>
                </a:cxn>
                <a:cxn ang="0">
                  <a:pos x="T4" y="T5"/>
                </a:cxn>
                <a:cxn ang="0">
                  <a:pos x="T6" y="T7"/>
                </a:cxn>
                <a:cxn ang="0">
                  <a:pos x="T8" y="T9"/>
                </a:cxn>
              </a:cxnLst>
              <a:rect l="0" t="0" r="r" b="b"/>
              <a:pathLst>
                <a:path w="187" h="425">
                  <a:moveTo>
                    <a:pt x="187" y="0"/>
                  </a:moveTo>
                  <a:lnTo>
                    <a:pt x="0" y="0"/>
                  </a:lnTo>
                  <a:lnTo>
                    <a:pt x="0" y="425"/>
                  </a:lnTo>
                  <a:lnTo>
                    <a:pt x="187" y="235"/>
                  </a:lnTo>
                  <a:lnTo>
                    <a:pt x="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178"/>
            <p:cNvSpPr>
              <a:spLocks/>
            </p:cNvSpPr>
            <p:nvPr/>
          </p:nvSpPr>
          <p:spPr bwMode="auto">
            <a:xfrm>
              <a:off x="7134225" y="8986838"/>
              <a:ext cx="512763" cy="565150"/>
            </a:xfrm>
            <a:custGeom>
              <a:avLst/>
              <a:gdLst>
                <a:gd name="T0" fmla="*/ 72 w 323"/>
                <a:gd name="T1" fmla="*/ 0 h 356"/>
                <a:gd name="T2" fmla="*/ 0 w 323"/>
                <a:gd name="T3" fmla="*/ 0 h 356"/>
                <a:gd name="T4" fmla="*/ 0 w 323"/>
                <a:gd name="T5" fmla="*/ 107 h 356"/>
                <a:gd name="T6" fmla="*/ 0 w 323"/>
                <a:gd name="T7" fmla="*/ 356 h 356"/>
                <a:gd name="T8" fmla="*/ 323 w 323"/>
                <a:gd name="T9" fmla="*/ 356 h 356"/>
                <a:gd name="T10" fmla="*/ 323 w 323"/>
                <a:gd name="T11" fmla="*/ 0 h 356"/>
                <a:gd name="T12" fmla="*/ 72 w 32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323" h="356">
                  <a:moveTo>
                    <a:pt x="72" y="0"/>
                  </a:moveTo>
                  <a:lnTo>
                    <a:pt x="0" y="0"/>
                  </a:lnTo>
                  <a:lnTo>
                    <a:pt x="0" y="107"/>
                  </a:lnTo>
                  <a:lnTo>
                    <a:pt x="0" y="356"/>
                  </a:lnTo>
                  <a:lnTo>
                    <a:pt x="323" y="356"/>
                  </a:lnTo>
                  <a:lnTo>
                    <a:pt x="323" y="0"/>
                  </a:lnTo>
                  <a:lnTo>
                    <a:pt x="72" y="0"/>
                  </a:lnTo>
                  <a:close/>
                </a:path>
              </a:pathLst>
            </a:custGeom>
            <a:solidFill>
              <a:srgbClr val="096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Rectangle 179"/>
            <p:cNvSpPr>
              <a:spLocks noChangeArrowheads="1"/>
            </p:cNvSpPr>
            <p:nvPr/>
          </p:nvSpPr>
          <p:spPr bwMode="auto">
            <a:xfrm>
              <a:off x="7134225" y="9517063"/>
              <a:ext cx="512763" cy="144463"/>
            </a:xfrm>
            <a:prstGeom prst="rect">
              <a:avLst/>
            </a:prstGeom>
            <a:solidFill>
              <a:srgbClr val="2F72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180"/>
            <p:cNvSpPr>
              <a:spLocks noChangeArrowheads="1"/>
            </p:cNvSpPr>
            <p:nvPr/>
          </p:nvSpPr>
          <p:spPr bwMode="auto">
            <a:xfrm>
              <a:off x="7766050" y="8986838"/>
              <a:ext cx="512763" cy="565150"/>
            </a:xfrm>
            <a:prstGeom prst="rect">
              <a:avLst/>
            </a:prstGeom>
            <a:solidFill>
              <a:srgbClr val="2A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Rectangle 181"/>
            <p:cNvSpPr>
              <a:spLocks noChangeArrowheads="1"/>
            </p:cNvSpPr>
            <p:nvPr/>
          </p:nvSpPr>
          <p:spPr bwMode="auto">
            <a:xfrm>
              <a:off x="7766050" y="9517063"/>
              <a:ext cx="512763" cy="144463"/>
            </a:xfrm>
            <a:prstGeom prst="rect">
              <a:avLst/>
            </a:prstGeom>
            <a:solidFill>
              <a:srgbClr val="4EA9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Rectangle 182"/>
            <p:cNvSpPr>
              <a:spLocks noChangeArrowheads="1"/>
            </p:cNvSpPr>
            <p:nvPr/>
          </p:nvSpPr>
          <p:spPr bwMode="auto">
            <a:xfrm>
              <a:off x="8397875" y="8986838"/>
              <a:ext cx="512763" cy="565150"/>
            </a:xfrm>
            <a:prstGeom prst="rect">
              <a:avLst/>
            </a:prstGeom>
            <a:solidFill>
              <a:srgbClr val="5BA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Rectangle 183"/>
            <p:cNvSpPr>
              <a:spLocks noChangeArrowheads="1"/>
            </p:cNvSpPr>
            <p:nvPr/>
          </p:nvSpPr>
          <p:spPr bwMode="auto">
            <a:xfrm>
              <a:off x="8397875" y="9517063"/>
              <a:ext cx="512763" cy="144463"/>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184"/>
            <p:cNvSpPr>
              <a:spLocks/>
            </p:cNvSpPr>
            <p:nvPr/>
          </p:nvSpPr>
          <p:spPr bwMode="auto">
            <a:xfrm>
              <a:off x="9024938" y="8986838"/>
              <a:ext cx="512763" cy="565150"/>
            </a:xfrm>
            <a:custGeom>
              <a:avLst/>
              <a:gdLst>
                <a:gd name="T0" fmla="*/ 72 w 323"/>
                <a:gd name="T1" fmla="*/ 0 h 356"/>
                <a:gd name="T2" fmla="*/ 0 w 323"/>
                <a:gd name="T3" fmla="*/ 0 h 356"/>
                <a:gd name="T4" fmla="*/ 0 w 323"/>
                <a:gd name="T5" fmla="*/ 107 h 356"/>
                <a:gd name="T6" fmla="*/ 0 w 323"/>
                <a:gd name="T7" fmla="*/ 356 h 356"/>
                <a:gd name="T8" fmla="*/ 323 w 323"/>
                <a:gd name="T9" fmla="*/ 356 h 356"/>
                <a:gd name="T10" fmla="*/ 323 w 323"/>
                <a:gd name="T11" fmla="*/ 0 h 356"/>
                <a:gd name="T12" fmla="*/ 72 w 32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323" h="356">
                  <a:moveTo>
                    <a:pt x="72" y="0"/>
                  </a:moveTo>
                  <a:lnTo>
                    <a:pt x="0" y="0"/>
                  </a:lnTo>
                  <a:lnTo>
                    <a:pt x="0" y="107"/>
                  </a:lnTo>
                  <a:lnTo>
                    <a:pt x="0" y="356"/>
                  </a:lnTo>
                  <a:lnTo>
                    <a:pt x="323" y="356"/>
                  </a:lnTo>
                  <a:lnTo>
                    <a:pt x="323" y="0"/>
                  </a:lnTo>
                  <a:lnTo>
                    <a:pt x="72" y="0"/>
                  </a:lnTo>
                  <a:close/>
                </a:path>
              </a:pathLst>
            </a:custGeom>
            <a:solidFill>
              <a:srgbClr val="096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Rectangle 185"/>
            <p:cNvSpPr>
              <a:spLocks noChangeArrowheads="1"/>
            </p:cNvSpPr>
            <p:nvPr/>
          </p:nvSpPr>
          <p:spPr bwMode="auto">
            <a:xfrm>
              <a:off x="9024938" y="9517063"/>
              <a:ext cx="512763" cy="144463"/>
            </a:xfrm>
            <a:prstGeom prst="rect">
              <a:avLst/>
            </a:prstGeom>
            <a:solidFill>
              <a:srgbClr val="2F72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Rectangle 186"/>
            <p:cNvSpPr>
              <a:spLocks noChangeArrowheads="1"/>
            </p:cNvSpPr>
            <p:nvPr/>
          </p:nvSpPr>
          <p:spPr bwMode="auto">
            <a:xfrm>
              <a:off x="9656763" y="8986838"/>
              <a:ext cx="512763" cy="565150"/>
            </a:xfrm>
            <a:prstGeom prst="rect">
              <a:avLst/>
            </a:prstGeom>
            <a:solidFill>
              <a:srgbClr val="5BA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Rectangle 187"/>
            <p:cNvSpPr>
              <a:spLocks noChangeArrowheads="1"/>
            </p:cNvSpPr>
            <p:nvPr/>
          </p:nvSpPr>
          <p:spPr bwMode="auto">
            <a:xfrm>
              <a:off x="9656763" y="9517063"/>
              <a:ext cx="512763" cy="144463"/>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189"/>
            <p:cNvSpPr>
              <a:spLocks/>
            </p:cNvSpPr>
            <p:nvPr/>
          </p:nvSpPr>
          <p:spPr bwMode="auto">
            <a:xfrm>
              <a:off x="5832475" y="9934575"/>
              <a:ext cx="246063" cy="258763"/>
            </a:xfrm>
            <a:custGeom>
              <a:avLst/>
              <a:gdLst>
                <a:gd name="T0" fmla="*/ 155 w 155"/>
                <a:gd name="T1" fmla="*/ 0 h 163"/>
                <a:gd name="T2" fmla="*/ 0 w 155"/>
                <a:gd name="T3" fmla="*/ 0 h 163"/>
                <a:gd name="T4" fmla="*/ 0 w 155"/>
                <a:gd name="T5" fmla="*/ 163 h 163"/>
                <a:gd name="T6" fmla="*/ 155 w 155"/>
                <a:gd name="T7" fmla="*/ 0 h 163"/>
              </a:gdLst>
              <a:ahLst/>
              <a:cxnLst>
                <a:cxn ang="0">
                  <a:pos x="T0" y="T1"/>
                </a:cxn>
                <a:cxn ang="0">
                  <a:pos x="T2" y="T3"/>
                </a:cxn>
                <a:cxn ang="0">
                  <a:pos x="T4" y="T5"/>
                </a:cxn>
                <a:cxn ang="0">
                  <a:pos x="T6" y="T7"/>
                </a:cxn>
              </a:cxnLst>
              <a:rect l="0" t="0" r="r" b="b"/>
              <a:pathLst>
                <a:path w="155" h="163">
                  <a:moveTo>
                    <a:pt x="155" y="0"/>
                  </a:moveTo>
                  <a:lnTo>
                    <a:pt x="0" y="0"/>
                  </a:lnTo>
                  <a:lnTo>
                    <a:pt x="0" y="163"/>
                  </a:lnTo>
                  <a:lnTo>
                    <a:pt x="155" y="0"/>
                  </a:lnTo>
                  <a:close/>
                </a:path>
              </a:pathLst>
            </a:custGeom>
            <a:solidFill>
              <a:srgbClr val="4BA2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190"/>
            <p:cNvSpPr>
              <a:spLocks/>
            </p:cNvSpPr>
            <p:nvPr/>
          </p:nvSpPr>
          <p:spPr bwMode="auto">
            <a:xfrm>
              <a:off x="5832475" y="9934575"/>
              <a:ext cx="246063" cy="258763"/>
            </a:xfrm>
            <a:custGeom>
              <a:avLst/>
              <a:gdLst>
                <a:gd name="T0" fmla="*/ 155 w 155"/>
                <a:gd name="T1" fmla="*/ 0 h 163"/>
                <a:gd name="T2" fmla="*/ 0 w 155"/>
                <a:gd name="T3" fmla="*/ 0 h 163"/>
                <a:gd name="T4" fmla="*/ 0 w 155"/>
                <a:gd name="T5" fmla="*/ 163 h 163"/>
                <a:gd name="T6" fmla="*/ 155 w 155"/>
                <a:gd name="T7" fmla="*/ 0 h 163"/>
              </a:gdLst>
              <a:ahLst/>
              <a:cxnLst>
                <a:cxn ang="0">
                  <a:pos x="T0" y="T1"/>
                </a:cxn>
                <a:cxn ang="0">
                  <a:pos x="T2" y="T3"/>
                </a:cxn>
                <a:cxn ang="0">
                  <a:pos x="T4" y="T5"/>
                </a:cxn>
                <a:cxn ang="0">
                  <a:pos x="T6" y="T7"/>
                </a:cxn>
              </a:cxnLst>
              <a:rect l="0" t="0" r="r" b="b"/>
              <a:pathLst>
                <a:path w="155" h="163">
                  <a:moveTo>
                    <a:pt x="155" y="0"/>
                  </a:moveTo>
                  <a:lnTo>
                    <a:pt x="0" y="0"/>
                  </a:lnTo>
                  <a:lnTo>
                    <a:pt x="0" y="163"/>
                  </a:lnTo>
                  <a:lnTo>
                    <a:pt x="1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191"/>
            <p:cNvSpPr>
              <a:spLocks/>
            </p:cNvSpPr>
            <p:nvPr/>
          </p:nvSpPr>
          <p:spPr bwMode="auto">
            <a:xfrm>
              <a:off x="6527800" y="8986838"/>
              <a:ext cx="454025" cy="479425"/>
            </a:xfrm>
            <a:custGeom>
              <a:avLst/>
              <a:gdLst>
                <a:gd name="T0" fmla="*/ 286 w 286"/>
                <a:gd name="T1" fmla="*/ 0 h 302"/>
                <a:gd name="T2" fmla="*/ 0 w 286"/>
                <a:gd name="T3" fmla="*/ 0 h 302"/>
                <a:gd name="T4" fmla="*/ 0 w 286"/>
                <a:gd name="T5" fmla="*/ 302 h 302"/>
                <a:gd name="T6" fmla="*/ 286 w 286"/>
                <a:gd name="T7" fmla="*/ 0 h 302"/>
              </a:gdLst>
              <a:ahLst/>
              <a:cxnLst>
                <a:cxn ang="0">
                  <a:pos x="T0" y="T1"/>
                </a:cxn>
                <a:cxn ang="0">
                  <a:pos x="T2" y="T3"/>
                </a:cxn>
                <a:cxn ang="0">
                  <a:pos x="T4" y="T5"/>
                </a:cxn>
                <a:cxn ang="0">
                  <a:pos x="T6" y="T7"/>
                </a:cxn>
              </a:cxnLst>
              <a:rect l="0" t="0" r="r" b="b"/>
              <a:pathLst>
                <a:path w="286" h="302">
                  <a:moveTo>
                    <a:pt x="286" y="0"/>
                  </a:moveTo>
                  <a:lnTo>
                    <a:pt x="0" y="0"/>
                  </a:lnTo>
                  <a:lnTo>
                    <a:pt x="0" y="302"/>
                  </a:lnTo>
                  <a:lnTo>
                    <a:pt x="286" y="0"/>
                  </a:lnTo>
                  <a:close/>
                </a:path>
              </a:pathLst>
            </a:custGeom>
            <a:solidFill>
              <a:srgbClr val="5AAB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192"/>
            <p:cNvSpPr>
              <a:spLocks/>
            </p:cNvSpPr>
            <p:nvPr/>
          </p:nvSpPr>
          <p:spPr bwMode="auto">
            <a:xfrm>
              <a:off x="6527800" y="8986838"/>
              <a:ext cx="454025" cy="479425"/>
            </a:xfrm>
            <a:custGeom>
              <a:avLst/>
              <a:gdLst>
                <a:gd name="T0" fmla="*/ 286 w 286"/>
                <a:gd name="T1" fmla="*/ 0 h 302"/>
                <a:gd name="T2" fmla="*/ 0 w 286"/>
                <a:gd name="T3" fmla="*/ 0 h 302"/>
                <a:gd name="T4" fmla="*/ 0 w 286"/>
                <a:gd name="T5" fmla="*/ 302 h 302"/>
                <a:gd name="T6" fmla="*/ 286 w 286"/>
                <a:gd name="T7" fmla="*/ 0 h 302"/>
              </a:gdLst>
              <a:ahLst/>
              <a:cxnLst>
                <a:cxn ang="0">
                  <a:pos x="T0" y="T1"/>
                </a:cxn>
                <a:cxn ang="0">
                  <a:pos x="T2" y="T3"/>
                </a:cxn>
                <a:cxn ang="0">
                  <a:pos x="T4" y="T5"/>
                </a:cxn>
                <a:cxn ang="0">
                  <a:pos x="T6" y="T7"/>
                </a:cxn>
              </a:cxnLst>
              <a:rect l="0" t="0" r="r" b="b"/>
              <a:pathLst>
                <a:path w="286" h="302">
                  <a:moveTo>
                    <a:pt x="286" y="0"/>
                  </a:moveTo>
                  <a:lnTo>
                    <a:pt x="0" y="0"/>
                  </a:lnTo>
                  <a:lnTo>
                    <a:pt x="0" y="302"/>
                  </a:lnTo>
                  <a:lnTo>
                    <a:pt x="2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193"/>
            <p:cNvSpPr>
              <a:spLocks noEditPoints="1"/>
            </p:cNvSpPr>
            <p:nvPr/>
          </p:nvSpPr>
          <p:spPr bwMode="auto">
            <a:xfrm>
              <a:off x="5832475" y="8986838"/>
              <a:ext cx="598488" cy="674688"/>
            </a:xfrm>
            <a:custGeom>
              <a:avLst/>
              <a:gdLst>
                <a:gd name="T0" fmla="*/ 321 w 377"/>
                <a:gd name="T1" fmla="*/ 425 h 425"/>
                <a:gd name="T2" fmla="*/ 0 w 377"/>
                <a:gd name="T3" fmla="*/ 425 h 425"/>
                <a:gd name="T4" fmla="*/ 321 w 377"/>
                <a:gd name="T5" fmla="*/ 425 h 425"/>
                <a:gd name="T6" fmla="*/ 377 w 377"/>
                <a:gd name="T7" fmla="*/ 0 h 425"/>
                <a:gd name="T8" fmla="*/ 187 w 377"/>
                <a:gd name="T9" fmla="*/ 0 h 425"/>
                <a:gd name="T10" fmla="*/ 187 w 377"/>
                <a:gd name="T11" fmla="*/ 235 h 425"/>
                <a:gd name="T12" fmla="*/ 377 w 377"/>
                <a:gd name="T13" fmla="*/ 235 h 425"/>
                <a:gd name="T14" fmla="*/ 377 w 377"/>
                <a:gd name="T15" fmla="*/ 0 h 4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425">
                  <a:moveTo>
                    <a:pt x="321" y="425"/>
                  </a:moveTo>
                  <a:lnTo>
                    <a:pt x="0" y="425"/>
                  </a:lnTo>
                  <a:lnTo>
                    <a:pt x="321" y="425"/>
                  </a:lnTo>
                  <a:close/>
                  <a:moveTo>
                    <a:pt x="377" y="0"/>
                  </a:moveTo>
                  <a:lnTo>
                    <a:pt x="187" y="0"/>
                  </a:lnTo>
                  <a:lnTo>
                    <a:pt x="187" y="235"/>
                  </a:lnTo>
                  <a:lnTo>
                    <a:pt x="377" y="235"/>
                  </a:lnTo>
                  <a:lnTo>
                    <a:pt x="377" y="0"/>
                  </a:lnTo>
                  <a:close/>
                </a:path>
              </a:pathLst>
            </a:custGeom>
            <a:solidFill>
              <a:srgbClr val="5AAB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194"/>
            <p:cNvSpPr>
              <a:spLocks noEditPoints="1"/>
            </p:cNvSpPr>
            <p:nvPr/>
          </p:nvSpPr>
          <p:spPr bwMode="auto">
            <a:xfrm>
              <a:off x="5832475" y="8986838"/>
              <a:ext cx="598488" cy="674688"/>
            </a:xfrm>
            <a:custGeom>
              <a:avLst/>
              <a:gdLst>
                <a:gd name="T0" fmla="*/ 321 w 377"/>
                <a:gd name="T1" fmla="*/ 425 h 425"/>
                <a:gd name="T2" fmla="*/ 0 w 377"/>
                <a:gd name="T3" fmla="*/ 425 h 425"/>
                <a:gd name="T4" fmla="*/ 321 w 377"/>
                <a:gd name="T5" fmla="*/ 425 h 425"/>
                <a:gd name="T6" fmla="*/ 377 w 377"/>
                <a:gd name="T7" fmla="*/ 0 h 425"/>
                <a:gd name="T8" fmla="*/ 187 w 377"/>
                <a:gd name="T9" fmla="*/ 0 h 425"/>
                <a:gd name="T10" fmla="*/ 187 w 377"/>
                <a:gd name="T11" fmla="*/ 235 h 425"/>
                <a:gd name="T12" fmla="*/ 377 w 377"/>
                <a:gd name="T13" fmla="*/ 235 h 425"/>
                <a:gd name="T14" fmla="*/ 377 w 377"/>
                <a:gd name="T15" fmla="*/ 0 h 4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425">
                  <a:moveTo>
                    <a:pt x="321" y="425"/>
                  </a:moveTo>
                  <a:lnTo>
                    <a:pt x="0" y="425"/>
                  </a:lnTo>
                  <a:lnTo>
                    <a:pt x="321" y="425"/>
                  </a:lnTo>
                  <a:moveTo>
                    <a:pt x="377" y="0"/>
                  </a:moveTo>
                  <a:lnTo>
                    <a:pt x="187" y="0"/>
                  </a:lnTo>
                  <a:lnTo>
                    <a:pt x="187" y="235"/>
                  </a:lnTo>
                  <a:lnTo>
                    <a:pt x="377" y="235"/>
                  </a:lnTo>
                  <a:lnTo>
                    <a:pt x="3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195"/>
            <p:cNvSpPr>
              <a:spLocks/>
            </p:cNvSpPr>
            <p:nvPr/>
          </p:nvSpPr>
          <p:spPr bwMode="auto">
            <a:xfrm>
              <a:off x="5832475" y="9359900"/>
              <a:ext cx="598488" cy="301625"/>
            </a:xfrm>
            <a:custGeom>
              <a:avLst/>
              <a:gdLst>
                <a:gd name="T0" fmla="*/ 377 w 377"/>
                <a:gd name="T1" fmla="*/ 0 h 190"/>
                <a:gd name="T2" fmla="*/ 377 w 377"/>
                <a:gd name="T3" fmla="*/ 0 h 190"/>
                <a:gd name="T4" fmla="*/ 187 w 377"/>
                <a:gd name="T5" fmla="*/ 0 h 190"/>
                <a:gd name="T6" fmla="*/ 0 w 377"/>
                <a:gd name="T7" fmla="*/ 190 h 190"/>
                <a:gd name="T8" fmla="*/ 321 w 377"/>
                <a:gd name="T9" fmla="*/ 190 h 190"/>
                <a:gd name="T10" fmla="*/ 377 w 377"/>
                <a:gd name="T11" fmla="*/ 129 h 190"/>
                <a:gd name="T12" fmla="*/ 377 w 377"/>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377" h="190">
                  <a:moveTo>
                    <a:pt x="377" y="0"/>
                  </a:moveTo>
                  <a:lnTo>
                    <a:pt x="377" y="0"/>
                  </a:lnTo>
                  <a:lnTo>
                    <a:pt x="187" y="0"/>
                  </a:lnTo>
                  <a:lnTo>
                    <a:pt x="0" y="190"/>
                  </a:lnTo>
                  <a:lnTo>
                    <a:pt x="321" y="190"/>
                  </a:lnTo>
                  <a:lnTo>
                    <a:pt x="377" y="129"/>
                  </a:lnTo>
                  <a:lnTo>
                    <a:pt x="377" y="0"/>
                  </a:lnTo>
                  <a:close/>
                </a:path>
              </a:pathLst>
            </a:custGeom>
            <a:solidFill>
              <a:srgbClr val="71B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196"/>
            <p:cNvSpPr>
              <a:spLocks/>
            </p:cNvSpPr>
            <p:nvPr/>
          </p:nvSpPr>
          <p:spPr bwMode="auto">
            <a:xfrm>
              <a:off x="5832475" y="9359900"/>
              <a:ext cx="598488" cy="301625"/>
            </a:xfrm>
            <a:custGeom>
              <a:avLst/>
              <a:gdLst>
                <a:gd name="T0" fmla="*/ 377 w 377"/>
                <a:gd name="T1" fmla="*/ 0 h 190"/>
                <a:gd name="T2" fmla="*/ 377 w 377"/>
                <a:gd name="T3" fmla="*/ 0 h 190"/>
                <a:gd name="T4" fmla="*/ 187 w 377"/>
                <a:gd name="T5" fmla="*/ 0 h 190"/>
                <a:gd name="T6" fmla="*/ 0 w 377"/>
                <a:gd name="T7" fmla="*/ 190 h 190"/>
                <a:gd name="T8" fmla="*/ 321 w 377"/>
                <a:gd name="T9" fmla="*/ 190 h 190"/>
                <a:gd name="T10" fmla="*/ 377 w 377"/>
                <a:gd name="T11" fmla="*/ 129 h 190"/>
                <a:gd name="T12" fmla="*/ 377 w 377"/>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377" h="190">
                  <a:moveTo>
                    <a:pt x="377" y="0"/>
                  </a:moveTo>
                  <a:lnTo>
                    <a:pt x="377" y="0"/>
                  </a:lnTo>
                  <a:lnTo>
                    <a:pt x="187" y="0"/>
                  </a:lnTo>
                  <a:lnTo>
                    <a:pt x="0" y="190"/>
                  </a:lnTo>
                  <a:lnTo>
                    <a:pt x="321" y="190"/>
                  </a:lnTo>
                  <a:lnTo>
                    <a:pt x="377" y="129"/>
                  </a:lnTo>
                  <a:lnTo>
                    <a:pt x="3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197"/>
            <p:cNvSpPr>
              <a:spLocks/>
            </p:cNvSpPr>
            <p:nvPr/>
          </p:nvSpPr>
          <p:spPr bwMode="auto">
            <a:xfrm>
              <a:off x="5832475" y="8986838"/>
              <a:ext cx="296863" cy="674688"/>
            </a:xfrm>
            <a:custGeom>
              <a:avLst/>
              <a:gdLst>
                <a:gd name="T0" fmla="*/ 187 w 187"/>
                <a:gd name="T1" fmla="*/ 0 h 425"/>
                <a:gd name="T2" fmla="*/ 0 w 187"/>
                <a:gd name="T3" fmla="*/ 0 h 425"/>
                <a:gd name="T4" fmla="*/ 0 w 187"/>
                <a:gd name="T5" fmla="*/ 425 h 425"/>
                <a:gd name="T6" fmla="*/ 187 w 187"/>
                <a:gd name="T7" fmla="*/ 235 h 425"/>
                <a:gd name="T8" fmla="*/ 187 w 187"/>
                <a:gd name="T9" fmla="*/ 0 h 425"/>
              </a:gdLst>
              <a:ahLst/>
              <a:cxnLst>
                <a:cxn ang="0">
                  <a:pos x="T0" y="T1"/>
                </a:cxn>
                <a:cxn ang="0">
                  <a:pos x="T2" y="T3"/>
                </a:cxn>
                <a:cxn ang="0">
                  <a:pos x="T4" y="T5"/>
                </a:cxn>
                <a:cxn ang="0">
                  <a:pos x="T6" y="T7"/>
                </a:cxn>
                <a:cxn ang="0">
                  <a:pos x="T8" y="T9"/>
                </a:cxn>
              </a:cxnLst>
              <a:rect l="0" t="0" r="r" b="b"/>
              <a:pathLst>
                <a:path w="187" h="425">
                  <a:moveTo>
                    <a:pt x="187" y="0"/>
                  </a:moveTo>
                  <a:lnTo>
                    <a:pt x="0" y="0"/>
                  </a:lnTo>
                  <a:lnTo>
                    <a:pt x="0" y="425"/>
                  </a:lnTo>
                  <a:lnTo>
                    <a:pt x="187" y="235"/>
                  </a:lnTo>
                  <a:lnTo>
                    <a:pt x="187" y="0"/>
                  </a:lnTo>
                  <a:close/>
                </a:path>
              </a:pathLst>
            </a:custGeom>
            <a:solidFill>
              <a:srgbClr val="4799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198"/>
            <p:cNvSpPr>
              <a:spLocks/>
            </p:cNvSpPr>
            <p:nvPr/>
          </p:nvSpPr>
          <p:spPr bwMode="auto">
            <a:xfrm>
              <a:off x="5832475" y="8986838"/>
              <a:ext cx="296863" cy="674688"/>
            </a:xfrm>
            <a:custGeom>
              <a:avLst/>
              <a:gdLst>
                <a:gd name="T0" fmla="*/ 187 w 187"/>
                <a:gd name="T1" fmla="*/ 0 h 425"/>
                <a:gd name="T2" fmla="*/ 0 w 187"/>
                <a:gd name="T3" fmla="*/ 0 h 425"/>
                <a:gd name="T4" fmla="*/ 0 w 187"/>
                <a:gd name="T5" fmla="*/ 425 h 425"/>
                <a:gd name="T6" fmla="*/ 187 w 187"/>
                <a:gd name="T7" fmla="*/ 235 h 425"/>
                <a:gd name="T8" fmla="*/ 187 w 187"/>
                <a:gd name="T9" fmla="*/ 0 h 425"/>
              </a:gdLst>
              <a:ahLst/>
              <a:cxnLst>
                <a:cxn ang="0">
                  <a:pos x="T0" y="T1"/>
                </a:cxn>
                <a:cxn ang="0">
                  <a:pos x="T2" y="T3"/>
                </a:cxn>
                <a:cxn ang="0">
                  <a:pos x="T4" y="T5"/>
                </a:cxn>
                <a:cxn ang="0">
                  <a:pos x="T6" y="T7"/>
                </a:cxn>
                <a:cxn ang="0">
                  <a:pos x="T8" y="T9"/>
                </a:cxn>
              </a:cxnLst>
              <a:rect l="0" t="0" r="r" b="b"/>
              <a:pathLst>
                <a:path w="187" h="425">
                  <a:moveTo>
                    <a:pt x="187" y="0"/>
                  </a:moveTo>
                  <a:lnTo>
                    <a:pt x="0" y="0"/>
                  </a:lnTo>
                  <a:lnTo>
                    <a:pt x="0" y="425"/>
                  </a:lnTo>
                  <a:lnTo>
                    <a:pt x="187" y="235"/>
                  </a:lnTo>
                  <a:lnTo>
                    <a:pt x="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2" name="Group 391"/>
          <p:cNvGrpSpPr>
            <a:grpSpLocks noChangeAspect="1"/>
          </p:cNvGrpSpPr>
          <p:nvPr/>
        </p:nvGrpSpPr>
        <p:grpSpPr>
          <a:xfrm>
            <a:off x="2459211" y="625751"/>
            <a:ext cx="1249601" cy="790900"/>
            <a:chOff x="11634788" y="7169150"/>
            <a:chExt cx="5661025" cy="3582988"/>
          </a:xfrm>
        </p:grpSpPr>
        <p:sp>
          <p:nvSpPr>
            <p:cNvPr id="393" name="Freeform 202"/>
            <p:cNvSpPr>
              <a:spLocks/>
            </p:cNvSpPr>
            <p:nvPr/>
          </p:nvSpPr>
          <p:spPr bwMode="auto">
            <a:xfrm>
              <a:off x="11634788" y="7169150"/>
              <a:ext cx="5661025" cy="3582988"/>
            </a:xfrm>
            <a:custGeom>
              <a:avLst/>
              <a:gdLst>
                <a:gd name="T0" fmla="*/ 3125 w 3566"/>
                <a:gd name="T1" fmla="*/ 104 h 2257"/>
                <a:gd name="T2" fmla="*/ 2751 w 3566"/>
                <a:gd name="T3" fmla="*/ 104 h 2257"/>
                <a:gd name="T4" fmla="*/ 2751 w 3566"/>
                <a:gd name="T5" fmla="*/ 0 h 2257"/>
                <a:gd name="T6" fmla="*/ 1902 w 3566"/>
                <a:gd name="T7" fmla="*/ 0 h 2257"/>
                <a:gd name="T8" fmla="*/ 1832 w 3566"/>
                <a:gd name="T9" fmla="*/ 78 h 2257"/>
                <a:gd name="T10" fmla="*/ 1832 w 3566"/>
                <a:gd name="T11" fmla="*/ 104 h 2257"/>
                <a:gd name="T12" fmla="*/ 1755 w 3566"/>
                <a:gd name="T13" fmla="*/ 104 h 2257"/>
                <a:gd name="T14" fmla="*/ 1755 w 3566"/>
                <a:gd name="T15" fmla="*/ 0 h 2257"/>
                <a:gd name="T16" fmla="*/ 905 w 3566"/>
                <a:gd name="T17" fmla="*/ 0 h 2257"/>
                <a:gd name="T18" fmla="*/ 836 w 3566"/>
                <a:gd name="T19" fmla="*/ 78 h 2257"/>
                <a:gd name="T20" fmla="*/ 836 w 3566"/>
                <a:gd name="T21" fmla="*/ 104 h 2257"/>
                <a:gd name="T22" fmla="*/ 721 w 3566"/>
                <a:gd name="T23" fmla="*/ 104 h 2257"/>
                <a:gd name="T24" fmla="*/ 531 w 3566"/>
                <a:gd name="T25" fmla="*/ 291 h 2257"/>
                <a:gd name="T26" fmla="*/ 531 w 3566"/>
                <a:gd name="T27" fmla="*/ 1067 h 2257"/>
                <a:gd name="T28" fmla="*/ 531 w 3566"/>
                <a:gd name="T29" fmla="*/ 1070 h 2257"/>
                <a:gd name="T30" fmla="*/ 531 w 3566"/>
                <a:gd name="T31" fmla="*/ 1083 h 2257"/>
                <a:gd name="T32" fmla="*/ 531 w 3566"/>
                <a:gd name="T33" fmla="*/ 1096 h 2257"/>
                <a:gd name="T34" fmla="*/ 531 w 3566"/>
                <a:gd name="T35" fmla="*/ 1096 h 2257"/>
                <a:gd name="T36" fmla="*/ 531 w 3566"/>
                <a:gd name="T37" fmla="*/ 1126 h 2257"/>
                <a:gd name="T38" fmla="*/ 531 w 3566"/>
                <a:gd name="T39" fmla="*/ 1548 h 2257"/>
                <a:gd name="T40" fmla="*/ 531 w 3566"/>
                <a:gd name="T41" fmla="*/ 1759 h 2257"/>
                <a:gd name="T42" fmla="*/ 475 w 3566"/>
                <a:gd name="T43" fmla="*/ 1759 h 2257"/>
                <a:gd name="T44" fmla="*/ 0 w 3566"/>
                <a:gd name="T45" fmla="*/ 2235 h 2257"/>
                <a:gd name="T46" fmla="*/ 0 w 3566"/>
                <a:gd name="T47" fmla="*/ 2257 h 2257"/>
                <a:gd name="T48" fmla="*/ 1608 w 3566"/>
                <a:gd name="T49" fmla="*/ 2257 h 2257"/>
                <a:gd name="T50" fmla="*/ 3090 w 3566"/>
                <a:gd name="T51" fmla="*/ 2257 h 2257"/>
                <a:gd name="T52" fmla="*/ 3566 w 3566"/>
                <a:gd name="T53" fmla="*/ 1783 h 2257"/>
                <a:gd name="T54" fmla="*/ 3566 w 3566"/>
                <a:gd name="T55" fmla="*/ 1759 h 2257"/>
                <a:gd name="T56" fmla="*/ 3130 w 3566"/>
                <a:gd name="T57" fmla="*/ 1759 h 2257"/>
                <a:gd name="T58" fmla="*/ 3125 w 3566"/>
                <a:gd name="T59" fmla="*/ 104 h 2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66" h="2257">
                  <a:moveTo>
                    <a:pt x="3125" y="104"/>
                  </a:moveTo>
                  <a:lnTo>
                    <a:pt x="2751" y="104"/>
                  </a:lnTo>
                  <a:lnTo>
                    <a:pt x="2751" y="0"/>
                  </a:lnTo>
                  <a:lnTo>
                    <a:pt x="1902" y="0"/>
                  </a:lnTo>
                  <a:lnTo>
                    <a:pt x="1832" y="78"/>
                  </a:lnTo>
                  <a:lnTo>
                    <a:pt x="1832" y="104"/>
                  </a:lnTo>
                  <a:lnTo>
                    <a:pt x="1755" y="104"/>
                  </a:lnTo>
                  <a:lnTo>
                    <a:pt x="1755" y="0"/>
                  </a:lnTo>
                  <a:lnTo>
                    <a:pt x="905" y="0"/>
                  </a:lnTo>
                  <a:lnTo>
                    <a:pt x="836" y="78"/>
                  </a:lnTo>
                  <a:lnTo>
                    <a:pt x="836" y="104"/>
                  </a:lnTo>
                  <a:lnTo>
                    <a:pt x="721" y="104"/>
                  </a:lnTo>
                  <a:lnTo>
                    <a:pt x="531" y="291"/>
                  </a:lnTo>
                  <a:lnTo>
                    <a:pt x="531" y="1067"/>
                  </a:lnTo>
                  <a:lnTo>
                    <a:pt x="531" y="1070"/>
                  </a:lnTo>
                  <a:lnTo>
                    <a:pt x="531" y="1083"/>
                  </a:lnTo>
                  <a:lnTo>
                    <a:pt x="531" y="1096"/>
                  </a:lnTo>
                  <a:lnTo>
                    <a:pt x="531" y="1096"/>
                  </a:lnTo>
                  <a:lnTo>
                    <a:pt x="531" y="1126"/>
                  </a:lnTo>
                  <a:lnTo>
                    <a:pt x="531" y="1548"/>
                  </a:lnTo>
                  <a:lnTo>
                    <a:pt x="531" y="1759"/>
                  </a:lnTo>
                  <a:lnTo>
                    <a:pt x="475" y="1759"/>
                  </a:lnTo>
                  <a:lnTo>
                    <a:pt x="0" y="2235"/>
                  </a:lnTo>
                  <a:lnTo>
                    <a:pt x="0" y="2257"/>
                  </a:lnTo>
                  <a:lnTo>
                    <a:pt x="1608" y="2257"/>
                  </a:lnTo>
                  <a:lnTo>
                    <a:pt x="3090" y="2257"/>
                  </a:lnTo>
                  <a:lnTo>
                    <a:pt x="3566" y="1783"/>
                  </a:lnTo>
                  <a:lnTo>
                    <a:pt x="3566" y="1759"/>
                  </a:lnTo>
                  <a:lnTo>
                    <a:pt x="3130" y="1759"/>
                  </a:lnTo>
                  <a:lnTo>
                    <a:pt x="3125" y="104"/>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203"/>
            <p:cNvSpPr>
              <a:spLocks/>
            </p:cNvSpPr>
            <p:nvPr/>
          </p:nvSpPr>
          <p:spPr bwMode="auto">
            <a:xfrm>
              <a:off x="11634788" y="9961563"/>
              <a:ext cx="5661025" cy="755650"/>
            </a:xfrm>
            <a:custGeom>
              <a:avLst/>
              <a:gdLst>
                <a:gd name="T0" fmla="*/ 3566 w 3566"/>
                <a:gd name="T1" fmla="*/ 0 h 476"/>
                <a:gd name="T2" fmla="*/ 475 w 3566"/>
                <a:gd name="T3" fmla="*/ 0 h 476"/>
                <a:gd name="T4" fmla="*/ 0 w 3566"/>
                <a:gd name="T5" fmla="*/ 476 h 476"/>
                <a:gd name="T6" fmla="*/ 3090 w 3566"/>
                <a:gd name="T7" fmla="*/ 476 h 476"/>
                <a:gd name="T8" fmla="*/ 3566 w 3566"/>
                <a:gd name="T9" fmla="*/ 0 h 476"/>
              </a:gdLst>
              <a:ahLst/>
              <a:cxnLst>
                <a:cxn ang="0">
                  <a:pos x="T0" y="T1"/>
                </a:cxn>
                <a:cxn ang="0">
                  <a:pos x="T2" y="T3"/>
                </a:cxn>
                <a:cxn ang="0">
                  <a:pos x="T4" y="T5"/>
                </a:cxn>
                <a:cxn ang="0">
                  <a:pos x="T6" y="T7"/>
                </a:cxn>
                <a:cxn ang="0">
                  <a:pos x="T8" y="T9"/>
                </a:cxn>
              </a:cxnLst>
              <a:rect l="0" t="0" r="r" b="b"/>
              <a:pathLst>
                <a:path w="3566" h="476">
                  <a:moveTo>
                    <a:pt x="3566" y="0"/>
                  </a:moveTo>
                  <a:lnTo>
                    <a:pt x="475" y="0"/>
                  </a:lnTo>
                  <a:lnTo>
                    <a:pt x="0" y="476"/>
                  </a:lnTo>
                  <a:lnTo>
                    <a:pt x="3090" y="476"/>
                  </a:lnTo>
                  <a:lnTo>
                    <a:pt x="356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204"/>
            <p:cNvSpPr>
              <a:spLocks/>
            </p:cNvSpPr>
            <p:nvPr/>
          </p:nvSpPr>
          <p:spPr bwMode="auto">
            <a:xfrm>
              <a:off x="11634788" y="10717213"/>
              <a:ext cx="4905375" cy="34925"/>
            </a:xfrm>
            <a:custGeom>
              <a:avLst/>
              <a:gdLst>
                <a:gd name="T0" fmla="*/ 3090 w 3090"/>
                <a:gd name="T1" fmla="*/ 22 h 22"/>
                <a:gd name="T2" fmla="*/ 1608 w 3090"/>
                <a:gd name="T3" fmla="*/ 22 h 22"/>
                <a:gd name="T4" fmla="*/ 0 w 3090"/>
                <a:gd name="T5" fmla="*/ 22 h 22"/>
                <a:gd name="T6" fmla="*/ 0 w 3090"/>
                <a:gd name="T7" fmla="*/ 0 h 22"/>
                <a:gd name="T8" fmla="*/ 3090 w 3090"/>
                <a:gd name="T9" fmla="*/ 0 h 22"/>
                <a:gd name="T10" fmla="*/ 3090 w 3090"/>
                <a:gd name="T11" fmla="*/ 22 h 22"/>
              </a:gdLst>
              <a:ahLst/>
              <a:cxnLst>
                <a:cxn ang="0">
                  <a:pos x="T0" y="T1"/>
                </a:cxn>
                <a:cxn ang="0">
                  <a:pos x="T2" y="T3"/>
                </a:cxn>
                <a:cxn ang="0">
                  <a:pos x="T4" y="T5"/>
                </a:cxn>
                <a:cxn ang="0">
                  <a:pos x="T6" y="T7"/>
                </a:cxn>
                <a:cxn ang="0">
                  <a:pos x="T8" y="T9"/>
                </a:cxn>
                <a:cxn ang="0">
                  <a:pos x="T10" y="T11"/>
                </a:cxn>
              </a:cxnLst>
              <a:rect l="0" t="0" r="r" b="b"/>
              <a:pathLst>
                <a:path w="3090" h="22">
                  <a:moveTo>
                    <a:pt x="3090" y="22"/>
                  </a:moveTo>
                  <a:lnTo>
                    <a:pt x="1608" y="22"/>
                  </a:lnTo>
                  <a:lnTo>
                    <a:pt x="0" y="22"/>
                  </a:lnTo>
                  <a:lnTo>
                    <a:pt x="0" y="0"/>
                  </a:lnTo>
                  <a:lnTo>
                    <a:pt x="3090" y="0"/>
                  </a:lnTo>
                  <a:lnTo>
                    <a:pt x="3090" y="22"/>
                  </a:lnTo>
                  <a:close/>
                </a:path>
              </a:pathLst>
            </a:custGeom>
            <a:solidFill>
              <a:srgbClr val="4E4F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205"/>
            <p:cNvSpPr>
              <a:spLocks/>
            </p:cNvSpPr>
            <p:nvPr/>
          </p:nvSpPr>
          <p:spPr bwMode="auto">
            <a:xfrm>
              <a:off x="16540163" y="9961563"/>
              <a:ext cx="755650" cy="790575"/>
            </a:xfrm>
            <a:custGeom>
              <a:avLst/>
              <a:gdLst>
                <a:gd name="T0" fmla="*/ 0 w 476"/>
                <a:gd name="T1" fmla="*/ 498 h 498"/>
                <a:gd name="T2" fmla="*/ 476 w 476"/>
                <a:gd name="T3" fmla="*/ 24 h 498"/>
                <a:gd name="T4" fmla="*/ 476 w 476"/>
                <a:gd name="T5" fmla="*/ 0 h 498"/>
                <a:gd name="T6" fmla="*/ 0 w 476"/>
                <a:gd name="T7" fmla="*/ 476 h 498"/>
                <a:gd name="T8" fmla="*/ 0 w 476"/>
                <a:gd name="T9" fmla="*/ 498 h 498"/>
              </a:gdLst>
              <a:ahLst/>
              <a:cxnLst>
                <a:cxn ang="0">
                  <a:pos x="T0" y="T1"/>
                </a:cxn>
                <a:cxn ang="0">
                  <a:pos x="T2" y="T3"/>
                </a:cxn>
                <a:cxn ang="0">
                  <a:pos x="T4" y="T5"/>
                </a:cxn>
                <a:cxn ang="0">
                  <a:pos x="T6" y="T7"/>
                </a:cxn>
                <a:cxn ang="0">
                  <a:pos x="T8" y="T9"/>
                </a:cxn>
              </a:cxnLst>
              <a:rect l="0" t="0" r="r" b="b"/>
              <a:pathLst>
                <a:path w="476" h="498">
                  <a:moveTo>
                    <a:pt x="0" y="498"/>
                  </a:moveTo>
                  <a:lnTo>
                    <a:pt x="476" y="24"/>
                  </a:lnTo>
                  <a:lnTo>
                    <a:pt x="476" y="0"/>
                  </a:lnTo>
                  <a:lnTo>
                    <a:pt x="0" y="476"/>
                  </a:lnTo>
                  <a:lnTo>
                    <a:pt x="0" y="498"/>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Rectangle 206"/>
            <p:cNvSpPr>
              <a:spLocks noChangeArrowheads="1"/>
            </p:cNvSpPr>
            <p:nvPr/>
          </p:nvSpPr>
          <p:spPr bwMode="auto">
            <a:xfrm>
              <a:off x="12477750" y="8867775"/>
              <a:ext cx="3825875" cy="1658938"/>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207"/>
            <p:cNvSpPr>
              <a:spLocks noEditPoints="1"/>
            </p:cNvSpPr>
            <p:nvPr/>
          </p:nvSpPr>
          <p:spPr bwMode="auto">
            <a:xfrm>
              <a:off x="13335000" y="9167813"/>
              <a:ext cx="436563" cy="458788"/>
            </a:xfrm>
            <a:custGeom>
              <a:avLst/>
              <a:gdLst>
                <a:gd name="T0" fmla="*/ 275 w 275"/>
                <a:gd name="T1" fmla="*/ 0 h 289"/>
                <a:gd name="T2" fmla="*/ 184 w 275"/>
                <a:gd name="T3" fmla="*/ 99 h 289"/>
                <a:gd name="T4" fmla="*/ 275 w 275"/>
                <a:gd name="T5" fmla="*/ 99 h 289"/>
                <a:gd name="T6" fmla="*/ 275 w 275"/>
                <a:gd name="T7" fmla="*/ 0 h 289"/>
                <a:gd name="T8" fmla="*/ 275 w 275"/>
                <a:gd name="T9" fmla="*/ 289 h 289"/>
                <a:gd name="T10" fmla="*/ 0 w 275"/>
                <a:gd name="T11" fmla="*/ 289 h 289"/>
                <a:gd name="T12" fmla="*/ 275 w 275"/>
                <a:gd name="T13" fmla="*/ 289 h 289"/>
              </a:gdLst>
              <a:ahLst/>
              <a:cxnLst>
                <a:cxn ang="0">
                  <a:pos x="T0" y="T1"/>
                </a:cxn>
                <a:cxn ang="0">
                  <a:pos x="T2" y="T3"/>
                </a:cxn>
                <a:cxn ang="0">
                  <a:pos x="T4" y="T5"/>
                </a:cxn>
                <a:cxn ang="0">
                  <a:pos x="T6" y="T7"/>
                </a:cxn>
                <a:cxn ang="0">
                  <a:pos x="T8" y="T9"/>
                </a:cxn>
                <a:cxn ang="0">
                  <a:pos x="T10" y="T11"/>
                </a:cxn>
                <a:cxn ang="0">
                  <a:pos x="T12" y="T13"/>
                </a:cxn>
              </a:cxnLst>
              <a:rect l="0" t="0" r="r" b="b"/>
              <a:pathLst>
                <a:path w="275" h="289">
                  <a:moveTo>
                    <a:pt x="275" y="0"/>
                  </a:moveTo>
                  <a:lnTo>
                    <a:pt x="184" y="99"/>
                  </a:lnTo>
                  <a:lnTo>
                    <a:pt x="275" y="99"/>
                  </a:lnTo>
                  <a:lnTo>
                    <a:pt x="275" y="0"/>
                  </a:lnTo>
                  <a:close/>
                  <a:moveTo>
                    <a:pt x="275" y="289"/>
                  </a:moveTo>
                  <a:lnTo>
                    <a:pt x="0" y="289"/>
                  </a:lnTo>
                  <a:lnTo>
                    <a:pt x="275" y="289"/>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208"/>
            <p:cNvSpPr>
              <a:spLocks/>
            </p:cNvSpPr>
            <p:nvPr/>
          </p:nvSpPr>
          <p:spPr bwMode="auto">
            <a:xfrm>
              <a:off x="13335000" y="9324975"/>
              <a:ext cx="436563" cy="301625"/>
            </a:xfrm>
            <a:custGeom>
              <a:avLst/>
              <a:gdLst>
                <a:gd name="T0" fmla="*/ 275 w 275"/>
                <a:gd name="T1" fmla="*/ 0 h 190"/>
                <a:gd name="T2" fmla="*/ 184 w 275"/>
                <a:gd name="T3" fmla="*/ 0 h 190"/>
                <a:gd name="T4" fmla="*/ 0 w 275"/>
                <a:gd name="T5" fmla="*/ 190 h 190"/>
                <a:gd name="T6" fmla="*/ 275 w 275"/>
                <a:gd name="T7" fmla="*/ 190 h 190"/>
                <a:gd name="T8" fmla="*/ 275 w 275"/>
                <a:gd name="T9" fmla="*/ 0 h 190"/>
              </a:gdLst>
              <a:ahLst/>
              <a:cxnLst>
                <a:cxn ang="0">
                  <a:pos x="T0" y="T1"/>
                </a:cxn>
                <a:cxn ang="0">
                  <a:pos x="T2" y="T3"/>
                </a:cxn>
                <a:cxn ang="0">
                  <a:pos x="T4" y="T5"/>
                </a:cxn>
                <a:cxn ang="0">
                  <a:pos x="T6" y="T7"/>
                </a:cxn>
                <a:cxn ang="0">
                  <a:pos x="T8" y="T9"/>
                </a:cxn>
              </a:cxnLst>
              <a:rect l="0" t="0" r="r" b="b"/>
              <a:pathLst>
                <a:path w="275" h="190">
                  <a:moveTo>
                    <a:pt x="275" y="0"/>
                  </a:moveTo>
                  <a:lnTo>
                    <a:pt x="184" y="0"/>
                  </a:lnTo>
                  <a:lnTo>
                    <a:pt x="0" y="190"/>
                  </a:lnTo>
                  <a:lnTo>
                    <a:pt x="275" y="190"/>
                  </a:lnTo>
                  <a:lnTo>
                    <a:pt x="275" y="0"/>
                  </a:lnTo>
                  <a:close/>
                </a:path>
              </a:pathLst>
            </a:custGeom>
            <a:solidFill>
              <a:srgbClr val="4D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209"/>
            <p:cNvSpPr>
              <a:spLocks noEditPoints="1"/>
            </p:cNvSpPr>
            <p:nvPr/>
          </p:nvSpPr>
          <p:spPr bwMode="auto">
            <a:xfrm>
              <a:off x="13860463" y="8956675"/>
              <a:ext cx="509588" cy="669925"/>
            </a:xfrm>
            <a:custGeom>
              <a:avLst/>
              <a:gdLst>
                <a:gd name="T0" fmla="*/ 321 w 321"/>
                <a:gd name="T1" fmla="*/ 0 h 422"/>
                <a:gd name="T2" fmla="*/ 69 w 321"/>
                <a:gd name="T3" fmla="*/ 0 h 422"/>
                <a:gd name="T4" fmla="*/ 0 w 321"/>
                <a:gd name="T5" fmla="*/ 69 h 422"/>
                <a:gd name="T6" fmla="*/ 0 w 321"/>
                <a:gd name="T7" fmla="*/ 232 h 422"/>
                <a:gd name="T8" fmla="*/ 321 w 321"/>
                <a:gd name="T9" fmla="*/ 232 h 422"/>
                <a:gd name="T10" fmla="*/ 321 w 321"/>
                <a:gd name="T11" fmla="*/ 0 h 422"/>
                <a:gd name="T12" fmla="*/ 321 w 321"/>
                <a:gd name="T13" fmla="*/ 422 h 422"/>
                <a:gd name="T14" fmla="*/ 0 w 321"/>
                <a:gd name="T15" fmla="*/ 422 h 422"/>
                <a:gd name="T16" fmla="*/ 321 w 321"/>
                <a:gd name="T17"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422">
                  <a:moveTo>
                    <a:pt x="321" y="0"/>
                  </a:moveTo>
                  <a:lnTo>
                    <a:pt x="69" y="0"/>
                  </a:lnTo>
                  <a:lnTo>
                    <a:pt x="0" y="69"/>
                  </a:lnTo>
                  <a:lnTo>
                    <a:pt x="0" y="232"/>
                  </a:lnTo>
                  <a:lnTo>
                    <a:pt x="321" y="232"/>
                  </a:lnTo>
                  <a:lnTo>
                    <a:pt x="321" y="0"/>
                  </a:lnTo>
                  <a:close/>
                  <a:moveTo>
                    <a:pt x="321" y="422"/>
                  </a:moveTo>
                  <a:lnTo>
                    <a:pt x="0" y="422"/>
                  </a:lnTo>
                  <a:lnTo>
                    <a:pt x="321" y="422"/>
                  </a:lnTo>
                  <a:close/>
                </a:path>
              </a:pathLst>
            </a:custGeom>
            <a:solidFill>
              <a:srgbClr val="0863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Rectangle 210"/>
            <p:cNvSpPr>
              <a:spLocks noChangeArrowheads="1"/>
            </p:cNvSpPr>
            <p:nvPr/>
          </p:nvSpPr>
          <p:spPr bwMode="auto">
            <a:xfrm>
              <a:off x="13860463" y="9324975"/>
              <a:ext cx="509588" cy="301625"/>
            </a:xfrm>
            <a:prstGeom prst="rect">
              <a:avLst/>
            </a:prstGeom>
            <a:solidFill>
              <a:srgbClr val="2D71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211"/>
            <p:cNvSpPr>
              <a:spLocks noEditPoints="1"/>
            </p:cNvSpPr>
            <p:nvPr/>
          </p:nvSpPr>
          <p:spPr bwMode="auto">
            <a:xfrm>
              <a:off x="14458950" y="8956675"/>
              <a:ext cx="512763" cy="669925"/>
            </a:xfrm>
            <a:custGeom>
              <a:avLst/>
              <a:gdLst>
                <a:gd name="T0" fmla="*/ 323 w 323"/>
                <a:gd name="T1" fmla="*/ 0 h 422"/>
                <a:gd name="T2" fmla="*/ 0 w 323"/>
                <a:gd name="T3" fmla="*/ 0 h 422"/>
                <a:gd name="T4" fmla="*/ 0 w 323"/>
                <a:gd name="T5" fmla="*/ 232 h 422"/>
                <a:gd name="T6" fmla="*/ 323 w 323"/>
                <a:gd name="T7" fmla="*/ 232 h 422"/>
                <a:gd name="T8" fmla="*/ 323 w 323"/>
                <a:gd name="T9" fmla="*/ 0 h 422"/>
                <a:gd name="T10" fmla="*/ 323 w 323"/>
                <a:gd name="T11" fmla="*/ 422 h 422"/>
                <a:gd name="T12" fmla="*/ 0 w 323"/>
                <a:gd name="T13" fmla="*/ 422 h 422"/>
                <a:gd name="T14" fmla="*/ 323 w 323"/>
                <a:gd name="T15" fmla="*/ 422 h 4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3" h="422">
                  <a:moveTo>
                    <a:pt x="323" y="0"/>
                  </a:moveTo>
                  <a:lnTo>
                    <a:pt x="0" y="0"/>
                  </a:lnTo>
                  <a:lnTo>
                    <a:pt x="0" y="232"/>
                  </a:lnTo>
                  <a:lnTo>
                    <a:pt x="323" y="232"/>
                  </a:lnTo>
                  <a:lnTo>
                    <a:pt x="323" y="0"/>
                  </a:lnTo>
                  <a:close/>
                  <a:moveTo>
                    <a:pt x="323" y="422"/>
                  </a:moveTo>
                  <a:lnTo>
                    <a:pt x="0" y="422"/>
                  </a:lnTo>
                  <a:lnTo>
                    <a:pt x="323" y="422"/>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Rectangle 212"/>
            <p:cNvSpPr>
              <a:spLocks noChangeArrowheads="1"/>
            </p:cNvSpPr>
            <p:nvPr/>
          </p:nvSpPr>
          <p:spPr bwMode="auto">
            <a:xfrm>
              <a:off x="14458950" y="9324975"/>
              <a:ext cx="512763" cy="301625"/>
            </a:xfrm>
            <a:prstGeom prst="rect">
              <a:avLst/>
            </a:prstGeom>
            <a:solidFill>
              <a:srgbClr val="4DA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Rectangle 213"/>
            <p:cNvSpPr>
              <a:spLocks noChangeArrowheads="1"/>
            </p:cNvSpPr>
            <p:nvPr/>
          </p:nvSpPr>
          <p:spPr bwMode="auto">
            <a:xfrm>
              <a:off x="15078075" y="9907588"/>
              <a:ext cx="457200" cy="627063"/>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214"/>
            <p:cNvSpPr>
              <a:spLocks/>
            </p:cNvSpPr>
            <p:nvPr/>
          </p:nvSpPr>
          <p:spPr bwMode="auto">
            <a:xfrm>
              <a:off x="15078075" y="10280650"/>
              <a:ext cx="457200" cy="254000"/>
            </a:xfrm>
            <a:custGeom>
              <a:avLst/>
              <a:gdLst>
                <a:gd name="T0" fmla="*/ 157 w 288"/>
                <a:gd name="T1" fmla="*/ 0 h 160"/>
                <a:gd name="T2" fmla="*/ 0 w 288"/>
                <a:gd name="T3" fmla="*/ 160 h 160"/>
                <a:gd name="T4" fmla="*/ 288 w 288"/>
                <a:gd name="T5" fmla="*/ 160 h 160"/>
                <a:gd name="T6" fmla="*/ 157 w 288"/>
                <a:gd name="T7" fmla="*/ 160 h 160"/>
                <a:gd name="T8" fmla="*/ 157 w 288"/>
                <a:gd name="T9" fmla="*/ 0 h 160"/>
              </a:gdLst>
              <a:ahLst/>
              <a:cxnLst>
                <a:cxn ang="0">
                  <a:pos x="T0" y="T1"/>
                </a:cxn>
                <a:cxn ang="0">
                  <a:pos x="T2" y="T3"/>
                </a:cxn>
                <a:cxn ang="0">
                  <a:pos x="T4" y="T5"/>
                </a:cxn>
                <a:cxn ang="0">
                  <a:pos x="T6" y="T7"/>
                </a:cxn>
                <a:cxn ang="0">
                  <a:pos x="T8" y="T9"/>
                </a:cxn>
              </a:cxnLst>
              <a:rect l="0" t="0" r="r" b="b"/>
              <a:pathLst>
                <a:path w="288" h="160">
                  <a:moveTo>
                    <a:pt x="157" y="0"/>
                  </a:moveTo>
                  <a:lnTo>
                    <a:pt x="0" y="160"/>
                  </a:lnTo>
                  <a:lnTo>
                    <a:pt x="288" y="160"/>
                  </a:lnTo>
                  <a:lnTo>
                    <a:pt x="157" y="160"/>
                  </a:lnTo>
                  <a:lnTo>
                    <a:pt x="157" y="0"/>
                  </a:lnTo>
                  <a:close/>
                </a:path>
              </a:pathLst>
            </a:custGeom>
            <a:solidFill>
              <a:srgbClr val="088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215"/>
            <p:cNvSpPr>
              <a:spLocks/>
            </p:cNvSpPr>
            <p:nvPr/>
          </p:nvSpPr>
          <p:spPr bwMode="auto">
            <a:xfrm>
              <a:off x="15327313" y="9907588"/>
              <a:ext cx="207963" cy="373063"/>
            </a:xfrm>
            <a:custGeom>
              <a:avLst/>
              <a:gdLst>
                <a:gd name="T0" fmla="*/ 131 w 131"/>
                <a:gd name="T1" fmla="*/ 0 h 235"/>
                <a:gd name="T2" fmla="*/ 0 w 131"/>
                <a:gd name="T3" fmla="*/ 0 h 235"/>
                <a:gd name="T4" fmla="*/ 0 w 131"/>
                <a:gd name="T5" fmla="*/ 235 h 235"/>
                <a:gd name="T6" fmla="*/ 11 w 131"/>
                <a:gd name="T7" fmla="*/ 222 h 235"/>
                <a:gd name="T8" fmla="*/ 131 w 131"/>
                <a:gd name="T9" fmla="*/ 222 h 235"/>
                <a:gd name="T10" fmla="*/ 131 w 131"/>
                <a:gd name="T11" fmla="*/ 0 h 235"/>
              </a:gdLst>
              <a:ahLst/>
              <a:cxnLst>
                <a:cxn ang="0">
                  <a:pos x="T0" y="T1"/>
                </a:cxn>
                <a:cxn ang="0">
                  <a:pos x="T2" y="T3"/>
                </a:cxn>
                <a:cxn ang="0">
                  <a:pos x="T4" y="T5"/>
                </a:cxn>
                <a:cxn ang="0">
                  <a:pos x="T6" y="T7"/>
                </a:cxn>
                <a:cxn ang="0">
                  <a:pos x="T8" y="T9"/>
                </a:cxn>
                <a:cxn ang="0">
                  <a:pos x="T10" y="T11"/>
                </a:cxn>
              </a:cxnLst>
              <a:rect l="0" t="0" r="r" b="b"/>
              <a:pathLst>
                <a:path w="131" h="235">
                  <a:moveTo>
                    <a:pt x="131" y="0"/>
                  </a:moveTo>
                  <a:lnTo>
                    <a:pt x="0" y="0"/>
                  </a:lnTo>
                  <a:lnTo>
                    <a:pt x="0" y="235"/>
                  </a:lnTo>
                  <a:lnTo>
                    <a:pt x="11" y="222"/>
                  </a:lnTo>
                  <a:lnTo>
                    <a:pt x="131" y="222"/>
                  </a:lnTo>
                  <a:lnTo>
                    <a:pt x="131" y="0"/>
                  </a:lnTo>
                  <a:close/>
                </a:path>
              </a:pathLst>
            </a:custGeom>
            <a:solidFill>
              <a:srgbClr val="4BA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Rectangle 216"/>
            <p:cNvSpPr>
              <a:spLocks noChangeArrowheads="1"/>
            </p:cNvSpPr>
            <p:nvPr/>
          </p:nvSpPr>
          <p:spPr bwMode="auto">
            <a:xfrm>
              <a:off x="13169900" y="8909050"/>
              <a:ext cx="88900" cy="730250"/>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Rectangle 217"/>
            <p:cNvSpPr>
              <a:spLocks noChangeArrowheads="1"/>
            </p:cNvSpPr>
            <p:nvPr/>
          </p:nvSpPr>
          <p:spPr bwMode="auto">
            <a:xfrm>
              <a:off x="13771563" y="8909050"/>
              <a:ext cx="88900" cy="730250"/>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Rectangle 218"/>
            <p:cNvSpPr>
              <a:spLocks noChangeArrowheads="1"/>
            </p:cNvSpPr>
            <p:nvPr/>
          </p:nvSpPr>
          <p:spPr bwMode="auto">
            <a:xfrm>
              <a:off x="14370050" y="8909050"/>
              <a:ext cx="88900" cy="1617663"/>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Rectangle 219"/>
            <p:cNvSpPr>
              <a:spLocks noChangeArrowheads="1"/>
            </p:cNvSpPr>
            <p:nvPr/>
          </p:nvSpPr>
          <p:spPr bwMode="auto">
            <a:xfrm>
              <a:off x="14971713" y="8909050"/>
              <a:ext cx="88900" cy="717550"/>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Rectangle 220"/>
            <p:cNvSpPr>
              <a:spLocks noChangeArrowheads="1"/>
            </p:cNvSpPr>
            <p:nvPr/>
          </p:nvSpPr>
          <p:spPr bwMode="auto">
            <a:xfrm>
              <a:off x="15573375" y="8909050"/>
              <a:ext cx="88900" cy="1617663"/>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Rectangle 221"/>
            <p:cNvSpPr>
              <a:spLocks noChangeArrowheads="1"/>
            </p:cNvSpPr>
            <p:nvPr/>
          </p:nvSpPr>
          <p:spPr bwMode="auto">
            <a:xfrm>
              <a:off x="12477750" y="8909050"/>
              <a:ext cx="3184525" cy="476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222"/>
            <p:cNvSpPr>
              <a:spLocks noEditPoints="1"/>
            </p:cNvSpPr>
            <p:nvPr/>
          </p:nvSpPr>
          <p:spPr bwMode="auto">
            <a:xfrm>
              <a:off x="15060613" y="8956675"/>
              <a:ext cx="512763" cy="669925"/>
            </a:xfrm>
            <a:custGeom>
              <a:avLst/>
              <a:gdLst>
                <a:gd name="T0" fmla="*/ 323 w 323"/>
                <a:gd name="T1" fmla="*/ 0 h 422"/>
                <a:gd name="T2" fmla="*/ 0 w 323"/>
                <a:gd name="T3" fmla="*/ 0 h 422"/>
                <a:gd name="T4" fmla="*/ 0 w 323"/>
                <a:gd name="T5" fmla="*/ 232 h 422"/>
                <a:gd name="T6" fmla="*/ 323 w 323"/>
                <a:gd name="T7" fmla="*/ 232 h 422"/>
                <a:gd name="T8" fmla="*/ 323 w 323"/>
                <a:gd name="T9" fmla="*/ 0 h 422"/>
                <a:gd name="T10" fmla="*/ 323 w 323"/>
                <a:gd name="T11" fmla="*/ 422 h 422"/>
                <a:gd name="T12" fmla="*/ 0 w 323"/>
                <a:gd name="T13" fmla="*/ 422 h 422"/>
                <a:gd name="T14" fmla="*/ 323 w 323"/>
                <a:gd name="T15" fmla="*/ 422 h 4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3" h="422">
                  <a:moveTo>
                    <a:pt x="323" y="0"/>
                  </a:moveTo>
                  <a:lnTo>
                    <a:pt x="0" y="0"/>
                  </a:lnTo>
                  <a:lnTo>
                    <a:pt x="0" y="232"/>
                  </a:lnTo>
                  <a:lnTo>
                    <a:pt x="323" y="232"/>
                  </a:lnTo>
                  <a:lnTo>
                    <a:pt x="323" y="0"/>
                  </a:lnTo>
                  <a:close/>
                  <a:moveTo>
                    <a:pt x="323" y="422"/>
                  </a:moveTo>
                  <a:lnTo>
                    <a:pt x="0" y="422"/>
                  </a:lnTo>
                  <a:lnTo>
                    <a:pt x="323" y="422"/>
                  </a:lnTo>
                  <a:close/>
                </a:path>
              </a:pathLst>
            </a:custGeom>
            <a:solidFill>
              <a:srgbClr val="5BA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Rectangle 223"/>
            <p:cNvSpPr>
              <a:spLocks noChangeArrowheads="1"/>
            </p:cNvSpPr>
            <p:nvPr/>
          </p:nvSpPr>
          <p:spPr bwMode="auto">
            <a:xfrm>
              <a:off x="15060613" y="9324975"/>
              <a:ext cx="512763" cy="301625"/>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224"/>
            <p:cNvSpPr>
              <a:spLocks/>
            </p:cNvSpPr>
            <p:nvPr/>
          </p:nvSpPr>
          <p:spPr bwMode="auto">
            <a:xfrm>
              <a:off x="12477750" y="8863013"/>
              <a:ext cx="1582738" cy="46038"/>
            </a:xfrm>
            <a:custGeom>
              <a:avLst/>
              <a:gdLst>
                <a:gd name="T0" fmla="*/ 997 w 997"/>
                <a:gd name="T1" fmla="*/ 0 h 29"/>
                <a:gd name="T2" fmla="*/ 0 w 997"/>
                <a:gd name="T3" fmla="*/ 0 h 29"/>
                <a:gd name="T4" fmla="*/ 0 w 997"/>
                <a:gd name="T5" fmla="*/ 29 h 29"/>
                <a:gd name="T6" fmla="*/ 967 w 997"/>
                <a:gd name="T7" fmla="*/ 29 h 29"/>
                <a:gd name="T8" fmla="*/ 997 w 997"/>
                <a:gd name="T9" fmla="*/ 0 h 29"/>
              </a:gdLst>
              <a:ahLst/>
              <a:cxnLst>
                <a:cxn ang="0">
                  <a:pos x="T0" y="T1"/>
                </a:cxn>
                <a:cxn ang="0">
                  <a:pos x="T2" y="T3"/>
                </a:cxn>
                <a:cxn ang="0">
                  <a:pos x="T4" y="T5"/>
                </a:cxn>
                <a:cxn ang="0">
                  <a:pos x="T6" y="T7"/>
                </a:cxn>
                <a:cxn ang="0">
                  <a:pos x="T8" y="T9"/>
                </a:cxn>
              </a:cxnLst>
              <a:rect l="0" t="0" r="r" b="b"/>
              <a:pathLst>
                <a:path w="997" h="29">
                  <a:moveTo>
                    <a:pt x="997" y="0"/>
                  </a:moveTo>
                  <a:lnTo>
                    <a:pt x="0" y="0"/>
                  </a:lnTo>
                  <a:lnTo>
                    <a:pt x="0" y="29"/>
                  </a:lnTo>
                  <a:lnTo>
                    <a:pt x="967" y="29"/>
                  </a:lnTo>
                  <a:lnTo>
                    <a:pt x="997"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Rectangle 225"/>
            <p:cNvSpPr>
              <a:spLocks noChangeArrowheads="1"/>
            </p:cNvSpPr>
            <p:nvPr/>
          </p:nvSpPr>
          <p:spPr bwMode="auto">
            <a:xfrm>
              <a:off x="12477750" y="8956675"/>
              <a:ext cx="93663" cy="669925"/>
            </a:xfrm>
            <a:prstGeom prst="rect">
              <a:avLst/>
            </a:prstGeom>
            <a:solidFill>
              <a:srgbClr val="6061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226"/>
            <p:cNvSpPr>
              <a:spLocks noEditPoints="1"/>
            </p:cNvSpPr>
            <p:nvPr/>
          </p:nvSpPr>
          <p:spPr bwMode="auto">
            <a:xfrm>
              <a:off x="12571413" y="8956675"/>
              <a:ext cx="598488" cy="669925"/>
            </a:xfrm>
            <a:custGeom>
              <a:avLst/>
              <a:gdLst>
                <a:gd name="T0" fmla="*/ 377 w 377"/>
                <a:gd name="T1" fmla="*/ 0 h 422"/>
                <a:gd name="T2" fmla="*/ 187 w 377"/>
                <a:gd name="T3" fmla="*/ 0 h 422"/>
                <a:gd name="T4" fmla="*/ 187 w 377"/>
                <a:gd name="T5" fmla="*/ 232 h 422"/>
                <a:gd name="T6" fmla="*/ 377 w 377"/>
                <a:gd name="T7" fmla="*/ 232 h 422"/>
                <a:gd name="T8" fmla="*/ 377 w 377"/>
                <a:gd name="T9" fmla="*/ 0 h 422"/>
                <a:gd name="T10" fmla="*/ 377 w 377"/>
                <a:gd name="T11" fmla="*/ 422 h 422"/>
                <a:gd name="T12" fmla="*/ 0 w 377"/>
                <a:gd name="T13" fmla="*/ 422 h 422"/>
                <a:gd name="T14" fmla="*/ 377 w 377"/>
                <a:gd name="T15" fmla="*/ 422 h 4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7" h="422">
                  <a:moveTo>
                    <a:pt x="377" y="0"/>
                  </a:moveTo>
                  <a:lnTo>
                    <a:pt x="187" y="0"/>
                  </a:lnTo>
                  <a:lnTo>
                    <a:pt x="187" y="232"/>
                  </a:lnTo>
                  <a:lnTo>
                    <a:pt x="377" y="232"/>
                  </a:lnTo>
                  <a:lnTo>
                    <a:pt x="377" y="0"/>
                  </a:lnTo>
                  <a:close/>
                  <a:moveTo>
                    <a:pt x="377" y="422"/>
                  </a:moveTo>
                  <a:lnTo>
                    <a:pt x="0" y="422"/>
                  </a:lnTo>
                  <a:lnTo>
                    <a:pt x="377" y="422"/>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227"/>
            <p:cNvSpPr>
              <a:spLocks/>
            </p:cNvSpPr>
            <p:nvPr/>
          </p:nvSpPr>
          <p:spPr bwMode="auto">
            <a:xfrm>
              <a:off x="12571413" y="9324975"/>
              <a:ext cx="598488" cy="301625"/>
            </a:xfrm>
            <a:custGeom>
              <a:avLst/>
              <a:gdLst>
                <a:gd name="T0" fmla="*/ 377 w 377"/>
                <a:gd name="T1" fmla="*/ 0 h 190"/>
                <a:gd name="T2" fmla="*/ 187 w 377"/>
                <a:gd name="T3" fmla="*/ 0 h 190"/>
                <a:gd name="T4" fmla="*/ 0 w 377"/>
                <a:gd name="T5" fmla="*/ 190 h 190"/>
                <a:gd name="T6" fmla="*/ 377 w 377"/>
                <a:gd name="T7" fmla="*/ 190 h 190"/>
                <a:gd name="T8" fmla="*/ 377 w 377"/>
                <a:gd name="T9" fmla="*/ 0 h 190"/>
              </a:gdLst>
              <a:ahLst/>
              <a:cxnLst>
                <a:cxn ang="0">
                  <a:pos x="T0" y="T1"/>
                </a:cxn>
                <a:cxn ang="0">
                  <a:pos x="T2" y="T3"/>
                </a:cxn>
                <a:cxn ang="0">
                  <a:pos x="T4" y="T5"/>
                </a:cxn>
                <a:cxn ang="0">
                  <a:pos x="T6" y="T7"/>
                </a:cxn>
                <a:cxn ang="0">
                  <a:pos x="T8" y="T9"/>
                </a:cxn>
              </a:cxnLst>
              <a:rect l="0" t="0" r="r" b="b"/>
              <a:pathLst>
                <a:path w="377" h="190">
                  <a:moveTo>
                    <a:pt x="377" y="0"/>
                  </a:moveTo>
                  <a:lnTo>
                    <a:pt x="187" y="0"/>
                  </a:lnTo>
                  <a:lnTo>
                    <a:pt x="0" y="190"/>
                  </a:lnTo>
                  <a:lnTo>
                    <a:pt x="377" y="190"/>
                  </a:lnTo>
                  <a:lnTo>
                    <a:pt x="377" y="0"/>
                  </a:lnTo>
                  <a:close/>
                </a:path>
              </a:pathLst>
            </a:custGeom>
            <a:solidFill>
              <a:srgbClr val="5FB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228"/>
            <p:cNvSpPr>
              <a:spLocks noEditPoints="1"/>
            </p:cNvSpPr>
            <p:nvPr/>
          </p:nvSpPr>
          <p:spPr bwMode="auto">
            <a:xfrm>
              <a:off x="13258800" y="8956675"/>
              <a:ext cx="512763" cy="669925"/>
            </a:xfrm>
            <a:custGeom>
              <a:avLst/>
              <a:gdLst>
                <a:gd name="T0" fmla="*/ 323 w 323"/>
                <a:gd name="T1" fmla="*/ 0 h 422"/>
                <a:gd name="T2" fmla="*/ 0 w 323"/>
                <a:gd name="T3" fmla="*/ 0 h 422"/>
                <a:gd name="T4" fmla="*/ 0 w 323"/>
                <a:gd name="T5" fmla="*/ 232 h 422"/>
                <a:gd name="T6" fmla="*/ 232 w 323"/>
                <a:gd name="T7" fmla="*/ 232 h 422"/>
                <a:gd name="T8" fmla="*/ 323 w 323"/>
                <a:gd name="T9" fmla="*/ 133 h 422"/>
                <a:gd name="T10" fmla="*/ 323 w 323"/>
                <a:gd name="T11" fmla="*/ 0 h 422"/>
                <a:gd name="T12" fmla="*/ 48 w 323"/>
                <a:gd name="T13" fmla="*/ 422 h 422"/>
                <a:gd name="T14" fmla="*/ 0 w 323"/>
                <a:gd name="T15" fmla="*/ 422 h 422"/>
                <a:gd name="T16" fmla="*/ 48 w 323"/>
                <a:gd name="T17"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422">
                  <a:moveTo>
                    <a:pt x="323" y="0"/>
                  </a:moveTo>
                  <a:lnTo>
                    <a:pt x="0" y="0"/>
                  </a:lnTo>
                  <a:lnTo>
                    <a:pt x="0" y="232"/>
                  </a:lnTo>
                  <a:lnTo>
                    <a:pt x="232" y="232"/>
                  </a:lnTo>
                  <a:lnTo>
                    <a:pt x="323" y="133"/>
                  </a:lnTo>
                  <a:lnTo>
                    <a:pt x="323" y="0"/>
                  </a:lnTo>
                  <a:close/>
                  <a:moveTo>
                    <a:pt x="48" y="422"/>
                  </a:moveTo>
                  <a:lnTo>
                    <a:pt x="0" y="422"/>
                  </a:lnTo>
                  <a:lnTo>
                    <a:pt x="48" y="422"/>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229"/>
            <p:cNvSpPr>
              <a:spLocks/>
            </p:cNvSpPr>
            <p:nvPr/>
          </p:nvSpPr>
          <p:spPr bwMode="auto">
            <a:xfrm>
              <a:off x="13258800" y="9324975"/>
              <a:ext cx="368300" cy="301625"/>
            </a:xfrm>
            <a:custGeom>
              <a:avLst/>
              <a:gdLst>
                <a:gd name="T0" fmla="*/ 232 w 232"/>
                <a:gd name="T1" fmla="*/ 0 h 190"/>
                <a:gd name="T2" fmla="*/ 0 w 232"/>
                <a:gd name="T3" fmla="*/ 0 h 190"/>
                <a:gd name="T4" fmla="*/ 0 w 232"/>
                <a:gd name="T5" fmla="*/ 190 h 190"/>
                <a:gd name="T6" fmla="*/ 48 w 232"/>
                <a:gd name="T7" fmla="*/ 190 h 190"/>
                <a:gd name="T8" fmla="*/ 232 w 232"/>
                <a:gd name="T9" fmla="*/ 0 h 190"/>
              </a:gdLst>
              <a:ahLst/>
              <a:cxnLst>
                <a:cxn ang="0">
                  <a:pos x="T0" y="T1"/>
                </a:cxn>
                <a:cxn ang="0">
                  <a:pos x="T2" y="T3"/>
                </a:cxn>
                <a:cxn ang="0">
                  <a:pos x="T4" y="T5"/>
                </a:cxn>
                <a:cxn ang="0">
                  <a:pos x="T6" y="T7"/>
                </a:cxn>
                <a:cxn ang="0">
                  <a:pos x="T8" y="T9"/>
                </a:cxn>
              </a:cxnLst>
              <a:rect l="0" t="0" r="r" b="b"/>
              <a:pathLst>
                <a:path w="232" h="190">
                  <a:moveTo>
                    <a:pt x="232" y="0"/>
                  </a:moveTo>
                  <a:lnTo>
                    <a:pt x="0" y="0"/>
                  </a:lnTo>
                  <a:lnTo>
                    <a:pt x="0" y="190"/>
                  </a:lnTo>
                  <a:lnTo>
                    <a:pt x="48" y="190"/>
                  </a:lnTo>
                  <a:lnTo>
                    <a:pt x="232" y="0"/>
                  </a:lnTo>
                  <a:close/>
                </a:path>
              </a:pathLst>
            </a:custGeom>
            <a:solidFill>
              <a:srgbClr val="5FB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230"/>
            <p:cNvSpPr>
              <a:spLocks/>
            </p:cNvSpPr>
            <p:nvPr/>
          </p:nvSpPr>
          <p:spPr bwMode="auto">
            <a:xfrm>
              <a:off x="13860463" y="8956675"/>
              <a:ext cx="109538" cy="109538"/>
            </a:xfrm>
            <a:custGeom>
              <a:avLst/>
              <a:gdLst>
                <a:gd name="T0" fmla="*/ 69 w 69"/>
                <a:gd name="T1" fmla="*/ 0 h 69"/>
                <a:gd name="T2" fmla="*/ 0 w 69"/>
                <a:gd name="T3" fmla="*/ 0 h 69"/>
                <a:gd name="T4" fmla="*/ 0 w 69"/>
                <a:gd name="T5" fmla="*/ 69 h 69"/>
                <a:gd name="T6" fmla="*/ 69 w 69"/>
                <a:gd name="T7" fmla="*/ 0 h 69"/>
              </a:gdLst>
              <a:ahLst/>
              <a:cxnLst>
                <a:cxn ang="0">
                  <a:pos x="T0" y="T1"/>
                </a:cxn>
                <a:cxn ang="0">
                  <a:pos x="T2" y="T3"/>
                </a:cxn>
                <a:cxn ang="0">
                  <a:pos x="T4" y="T5"/>
                </a:cxn>
                <a:cxn ang="0">
                  <a:pos x="T6" y="T7"/>
                </a:cxn>
              </a:cxnLst>
              <a:rect l="0" t="0" r="r" b="b"/>
              <a:pathLst>
                <a:path w="69" h="69">
                  <a:moveTo>
                    <a:pt x="69" y="0"/>
                  </a:moveTo>
                  <a:lnTo>
                    <a:pt x="0" y="0"/>
                  </a:lnTo>
                  <a:lnTo>
                    <a:pt x="0" y="69"/>
                  </a:lnTo>
                  <a:lnTo>
                    <a:pt x="69" y="0"/>
                  </a:lnTo>
                  <a:close/>
                </a:path>
              </a:pathLst>
            </a:custGeom>
            <a:solidFill>
              <a:srgbClr val="217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231"/>
            <p:cNvSpPr>
              <a:spLocks/>
            </p:cNvSpPr>
            <p:nvPr/>
          </p:nvSpPr>
          <p:spPr bwMode="auto">
            <a:xfrm>
              <a:off x="13169900" y="8956675"/>
              <a:ext cx="88900" cy="669925"/>
            </a:xfrm>
            <a:custGeom>
              <a:avLst/>
              <a:gdLst>
                <a:gd name="T0" fmla="*/ 56 w 56"/>
                <a:gd name="T1" fmla="*/ 0 h 422"/>
                <a:gd name="T2" fmla="*/ 0 w 56"/>
                <a:gd name="T3" fmla="*/ 0 h 422"/>
                <a:gd name="T4" fmla="*/ 0 w 56"/>
                <a:gd name="T5" fmla="*/ 422 h 422"/>
                <a:gd name="T6" fmla="*/ 56 w 56"/>
                <a:gd name="T7" fmla="*/ 422 h 422"/>
                <a:gd name="T8" fmla="*/ 56 w 56"/>
                <a:gd name="T9" fmla="*/ 232 h 422"/>
                <a:gd name="T10" fmla="*/ 56 w 56"/>
                <a:gd name="T11" fmla="*/ 0 h 422"/>
              </a:gdLst>
              <a:ahLst/>
              <a:cxnLst>
                <a:cxn ang="0">
                  <a:pos x="T0" y="T1"/>
                </a:cxn>
                <a:cxn ang="0">
                  <a:pos x="T2" y="T3"/>
                </a:cxn>
                <a:cxn ang="0">
                  <a:pos x="T4" y="T5"/>
                </a:cxn>
                <a:cxn ang="0">
                  <a:pos x="T6" y="T7"/>
                </a:cxn>
                <a:cxn ang="0">
                  <a:pos x="T8" y="T9"/>
                </a:cxn>
                <a:cxn ang="0">
                  <a:pos x="T10" y="T11"/>
                </a:cxn>
              </a:cxnLst>
              <a:rect l="0" t="0" r="r" b="b"/>
              <a:pathLst>
                <a:path w="56" h="422">
                  <a:moveTo>
                    <a:pt x="56" y="0"/>
                  </a:moveTo>
                  <a:lnTo>
                    <a:pt x="0" y="0"/>
                  </a:lnTo>
                  <a:lnTo>
                    <a:pt x="0" y="422"/>
                  </a:lnTo>
                  <a:lnTo>
                    <a:pt x="56" y="422"/>
                  </a:lnTo>
                  <a:lnTo>
                    <a:pt x="56" y="232"/>
                  </a:lnTo>
                  <a:lnTo>
                    <a:pt x="56"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232"/>
            <p:cNvSpPr>
              <a:spLocks/>
            </p:cNvSpPr>
            <p:nvPr/>
          </p:nvSpPr>
          <p:spPr bwMode="auto">
            <a:xfrm>
              <a:off x="13771563" y="8956675"/>
              <a:ext cx="88900" cy="211138"/>
            </a:xfrm>
            <a:custGeom>
              <a:avLst/>
              <a:gdLst>
                <a:gd name="T0" fmla="*/ 56 w 56"/>
                <a:gd name="T1" fmla="*/ 0 h 133"/>
                <a:gd name="T2" fmla="*/ 0 w 56"/>
                <a:gd name="T3" fmla="*/ 0 h 133"/>
                <a:gd name="T4" fmla="*/ 0 w 56"/>
                <a:gd name="T5" fmla="*/ 133 h 133"/>
                <a:gd name="T6" fmla="*/ 56 w 56"/>
                <a:gd name="T7" fmla="*/ 69 h 133"/>
                <a:gd name="T8" fmla="*/ 56 w 56"/>
                <a:gd name="T9" fmla="*/ 0 h 133"/>
              </a:gdLst>
              <a:ahLst/>
              <a:cxnLst>
                <a:cxn ang="0">
                  <a:pos x="T0" y="T1"/>
                </a:cxn>
                <a:cxn ang="0">
                  <a:pos x="T2" y="T3"/>
                </a:cxn>
                <a:cxn ang="0">
                  <a:pos x="T4" y="T5"/>
                </a:cxn>
                <a:cxn ang="0">
                  <a:pos x="T6" y="T7"/>
                </a:cxn>
                <a:cxn ang="0">
                  <a:pos x="T8" y="T9"/>
                </a:cxn>
              </a:cxnLst>
              <a:rect l="0" t="0" r="r" b="b"/>
              <a:pathLst>
                <a:path w="56" h="133">
                  <a:moveTo>
                    <a:pt x="56" y="0"/>
                  </a:moveTo>
                  <a:lnTo>
                    <a:pt x="0" y="0"/>
                  </a:lnTo>
                  <a:lnTo>
                    <a:pt x="0" y="133"/>
                  </a:lnTo>
                  <a:lnTo>
                    <a:pt x="56" y="69"/>
                  </a:lnTo>
                  <a:lnTo>
                    <a:pt x="56"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233"/>
            <p:cNvSpPr>
              <a:spLocks/>
            </p:cNvSpPr>
            <p:nvPr/>
          </p:nvSpPr>
          <p:spPr bwMode="auto">
            <a:xfrm>
              <a:off x="12571413" y="8956675"/>
              <a:ext cx="296863" cy="669925"/>
            </a:xfrm>
            <a:custGeom>
              <a:avLst/>
              <a:gdLst>
                <a:gd name="T0" fmla="*/ 187 w 187"/>
                <a:gd name="T1" fmla="*/ 0 h 422"/>
                <a:gd name="T2" fmla="*/ 0 w 187"/>
                <a:gd name="T3" fmla="*/ 0 h 422"/>
                <a:gd name="T4" fmla="*/ 0 w 187"/>
                <a:gd name="T5" fmla="*/ 422 h 422"/>
                <a:gd name="T6" fmla="*/ 187 w 187"/>
                <a:gd name="T7" fmla="*/ 232 h 422"/>
                <a:gd name="T8" fmla="*/ 187 w 187"/>
                <a:gd name="T9" fmla="*/ 0 h 422"/>
              </a:gdLst>
              <a:ahLst/>
              <a:cxnLst>
                <a:cxn ang="0">
                  <a:pos x="T0" y="T1"/>
                </a:cxn>
                <a:cxn ang="0">
                  <a:pos x="T2" y="T3"/>
                </a:cxn>
                <a:cxn ang="0">
                  <a:pos x="T4" y="T5"/>
                </a:cxn>
                <a:cxn ang="0">
                  <a:pos x="T6" y="T7"/>
                </a:cxn>
                <a:cxn ang="0">
                  <a:pos x="T8" y="T9"/>
                </a:cxn>
              </a:cxnLst>
              <a:rect l="0" t="0" r="r" b="b"/>
              <a:pathLst>
                <a:path w="187" h="422">
                  <a:moveTo>
                    <a:pt x="187" y="0"/>
                  </a:moveTo>
                  <a:lnTo>
                    <a:pt x="0" y="0"/>
                  </a:lnTo>
                  <a:lnTo>
                    <a:pt x="0" y="422"/>
                  </a:lnTo>
                  <a:lnTo>
                    <a:pt x="187" y="232"/>
                  </a:lnTo>
                  <a:lnTo>
                    <a:pt x="187"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234"/>
            <p:cNvSpPr>
              <a:spLocks/>
            </p:cNvSpPr>
            <p:nvPr/>
          </p:nvSpPr>
          <p:spPr bwMode="auto">
            <a:xfrm>
              <a:off x="12571413" y="9324975"/>
              <a:ext cx="296863" cy="301625"/>
            </a:xfrm>
            <a:custGeom>
              <a:avLst/>
              <a:gdLst>
                <a:gd name="T0" fmla="*/ 187 w 187"/>
                <a:gd name="T1" fmla="*/ 0 h 190"/>
                <a:gd name="T2" fmla="*/ 0 w 187"/>
                <a:gd name="T3" fmla="*/ 190 h 190"/>
                <a:gd name="T4" fmla="*/ 187 w 187"/>
                <a:gd name="T5" fmla="*/ 0 h 190"/>
              </a:gdLst>
              <a:ahLst/>
              <a:cxnLst>
                <a:cxn ang="0">
                  <a:pos x="T0" y="T1"/>
                </a:cxn>
                <a:cxn ang="0">
                  <a:pos x="T2" y="T3"/>
                </a:cxn>
                <a:cxn ang="0">
                  <a:pos x="T4" y="T5"/>
                </a:cxn>
              </a:cxnLst>
              <a:rect l="0" t="0" r="r" b="b"/>
              <a:pathLst>
                <a:path w="187" h="190">
                  <a:moveTo>
                    <a:pt x="187" y="0"/>
                  </a:moveTo>
                  <a:lnTo>
                    <a:pt x="0" y="190"/>
                  </a:lnTo>
                  <a:lnTo>
                    <a:pt x="187" y="0"/>
                  </a:lnTo>
                  <a:close/>
                </a:path>
              </a:pathLst>
            </a:custGeom>
            <a:solidFill>
              <a:srgbClr val="279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235"/>
            <p:cNvSpPr>
              <a:spLocks/>
            </p:cNvSpPr>
            <p:nvPr/>
          </p:nvSpPr>
          <p:spPr bwMode="auto">
            <a:xfrm>
              <a:off x="12571413" y="10225088"/>
              <a:ext cx="0" cy="88900"/>
            </a:xfrm>
            <a:custGeom>
              <a:avLst/>
              <a:gdLst>
                <a:gd name="T0" fmla="*/ 0 h 56"/>
                <a:gd name="T1" fmla="*/ 56 h 56"/>
                <a:gd name="T2" fmla="*/ 0 h 56"/>
              </a:gdLst>
              <a:ahLst/>
              <a:cxnLst>
                <a:cxn ang="0">
                  <a:pos x="0" y="T0"/>
                </a:cxn>
                <a:cxn ang="0">
                  <a:pos x="0" y="T1"/>
                </a:cxn>
                <a:cxn ang="0">
                  <a:pos x="0" y="T2"/>
                </a:cxn>
              </a:cxnLst>
              <a:rect l="0" t="0" r="r" b="b"/>
              <a:pathLst>
                <a:path h="56">
                  <a:moveTo>
                    <a:pt x="0" y="0"/>
                  </a:moveTo>
                  <a:lnTo>
                    <a:pt x="0" y="56"/>
                  </a:lnTo>
                  <a:lnTo>
                    <a:pt x="0"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Line 236"/>
            <p:cNvSpPr>
              <a:spLocks noChangeShapeType="1"/>
            </p:cNvSpPr>
            <p:nvPr/>
          </p:nvSpPr>
          <p:spPr bwMode="auto">
            <a:xfrm>
              <a:off x="12571413" y="10225088"/>
              <a:ext cx="0" cy="889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Line 237"/>
            <p:cNvSpPr>
              <a:spLocks noChangeShapeType="1"/>
            </p:cNvSpPr>
            <p:nvPr/>
          </p:nvSpPr>
          <p:spPr bwMode="auto">
            <a:xfrm>
              <a:off x="12771438" y="1022508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Line 238"/>
            <p:cNvSpPr>
              <a:spLocks noChangeShapeType="1"/>
            </p:cNvSpPr>
            <p:nvPr/>
          </p:nvSpPr>
          <p:spPr bwMode="auto">
            <a:xfrm>
              <a:off x="12771438" y="1022508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239"/>
            <p:cNvSpPr>
              <a:spLocks/>
            </p:cNvSpPr>
            <p:nvPr/>
          </p:nvSpPr>
          <p:spPr bwMode="auto">
            <a:xfrm>
              <a:off x="12477750" y="9626600"/>
              <a:ext cx="857250" cy="900113"/>
            </a:xfrm>
            <a:custGeom>
              <a:avLst/>
              <a:gdLst>
                <a:gd name="T0" fmla="*/ 540 w 540"/>
                <a:gd name="T1" fmla="*/ 0 h 567"/>
                <a:gd name="T2" fmla="*/ 492 w 540"/>
                <a:gd name="T3" fmla="*/ 0 h 567"/>
                <a:gd name="T4" fmla="*/ 436 w 540"/>
                <a:gd name="T5" fmla="*/ 0 h 567"/>
                <a:gd name="T6" fmla="*/ 59 w 540"/>
                <a:gd name="T7" fmla="*/ 0 h 567"/>
                <a:gd name="T8" fmla="*/ 0 w 540"/>
                <a:gd name="T9" fmla="*/ 0 h 567"/>
                <a:gd name="T10" fmla="*/ 0 w 540"/>
                <a:gd name="T11" fmla="*/ 567 h 567"/>
                <a:gd name="T12" fmla="*/ 59 w 540"/>
                <a:gd name="T13" fmla="*/ 567 h 567"/>
                <a:gd name="T14" fmla="*/ 59 w 540"/>
                <a:gd name="T15" fmla="*/ 567 h 567"/>
                <a:gd name="T16" fmla="*/ 540 w 540"/>
                <a:gd name="T1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567">
                  <a:moveTo>
                    <a:pt x="540" y="0"/>
                  </a:moveTo>
                  <a:lnTo>
                    <a:pt x="492" y="0"/>
                  </a:lnTo>
                  <a:lnTo>
                    <a:pt x="436" y="0"/>
                  </a:lnTo>
                  <a:lnTo>
                    <a:pt x="59" y="0"/>
                  </a:lnTo>
                  <a:lnTo>
                    <a:pt x="0" y="0"/>
                  </a:lnTo>
                  <a:lnTo>
                    <a:pt x="0" y="567"/>
                  </a:lnTo>
                  <a:lnTo>
                    <a:pt x="59" y="567"/>
                  </a:lnTo>
                  <a:lnTo>
                    <a:pt x="59" y="567"/>
                  </a:lnTo>
                  <a:lnTo>
                    <a:pt x="540"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240"/>
            <p:cNvSpPr>
              <a:spLocks/>
            </p:cNvSpPr>
            <p:nvPr/>
          </p:nvSpPr>
          <p:spPr bwMode="auto">
            <a:xfrm>
              <a:off x="12477750" y="7631113"/>
              <a:ext cx="3825875" cy="1257300"/>
            </a:xfrm>
            <a:custGeom>
              <a:avLst/>
              <a:gdLst>
                <a:gd name="T0" fmla="*/ 0 w 2410"/>
                <a:gd name="T1" fmla="*/ 792 h 792"/>
                <a:gd name="T2" fmla="*/ 2410 w 2410"/>
                <a:gd name="T3" fmla="*/ 792 h 792"/>
                <a:gd name="T4" fmla="*/ 2404 w 2410"/>
                <a:gd name="T5" fmla="*/ 3 h 792"/>
                <a:gd name="T6" fmla="*/ 0 w 2410"/>
                <a:gd name="T7" fmla="*/ 0 h 792"/>
                <a:gd name="T8" fmla="*/ 0 w 2410"/>
                <a:gd name="T9" fmla="*/ 792 h 792"/>
              </a:gdLst>
              <a:ahLst/>
              <a:cxnLst>
                <a:cxn ang="0">
                  <a:pos x="T0" y="T1"/>
                </a:cxn>
                <a:cxn ang="0">
                  <a:pos x="T2" y="T3"/>
                </a:cxn>
                <a:cxn ang="0">
                  <a:pos x="T4" y="T5"/>
                </a:cxn>
                <a:cxn ang="0">
                  <a:pos x="T6" y="T7"/>
                </a:cxn>
                <a:cxn ang="0">
                  <a:pos x="T8" y="T9"/>
                </a:cxn>
              </a:cxnLst>
              <a:rect l="0" t="0" r="r" b="b"/>
              <a:pathLst>
                <a:path w="2410" h="792">
                  <a:moveTo>
                    <a:pt x="0" y="792"/>
                  </a:moveTo>
                  <a:lnTo>
                    <a:pt x="2410" y="792"/>
                  </a:lnTo>
                  <a:lnTo>
                    <a:pt x="2404" y="3"/>
                  </a:lnTo>
                  <a:lnTo>
                    <a:pt x="0" y="0"/>
                  </a:lnTo>
                  <a:lnTo>
                    <a:pt x="0" y="792"/>
                  </a:lnTo>
                  <a:close/>
                </a:path>
              </a:pathLst>
            </a:custGeom>
            <a:solidFill>
              <a:srgbClr val="4E4F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241"/>
            <p:cNvSpPr>
              <a:spLocks/>
            </p:cNvSpPr>
            <p:nvPr/>
          </p:nvSpPr>
          <p:spPr bwMode="auto">
            <a:xfrm>
              <a:off x="16294100" y="7334250"/>
              <a:ext cx="309563" cy="3192463"/>
            </a:xfrm>
            <a:custGeom>
              <a:avLst/>
              <a:gdLst>
                <a:gd name="T0" fmla="*/ 6 w 195"/>
                <a:gd name="T1" fmla="*/ 2011 h 2011"/>
                <a:gd name="T2" fmla="*/ 195 w 195"/>
                <a:gd name="T3" fmla="*/ 1808 h 2011"/>
                <a:gd name="T4" fmla="*/ 190 w 195"/>
                <a:gd name="T5" fmla="*/ 0 h 2011"/>
                <a:gd name="T6" fmla="*/ 0 w 195"/>
                <a:gd name="T7" fmla="*/ 190 h 2011"/>
                <a:gd name="T8" fmla="*/ 6 w 195"/>
                <a:gd name="T9" fmla="*/ 2011 h 2011"/>
              </a:gdLst>
              <a:ahLst/>
              <a:cxnLst>
                <a:cxn ang="0">
                  <a:pos x="T0" y="T1"/>
                </a:cxn>
                <a:cxn ang="0">
                  <a:pos x="T2" y="T3"/>
                </a:cxn>
                <a:cxn ang="0">
                  <a:pos x="T4" y="T5"/>
                </a:cxn>
                <a:cxn ang="0">
                  <a:pos x="T6" y="T7"/>
                </a:cxn>
                <a:cxn ang="0">
                  <a:pos x="T8" y="T9"/>
                </a:cxn>
              </a:cxnLst>
              <a:rect l="0" t="0" r="r" b="b"/>
              <a:pathLst>
                <a:path w="195" h="2011">
                  <a:moveTo>
                    <a:pt x="6" y="2011"/>
                  </a:moveTo>
                  <a:lnTo>
                    <a:pt x="195" y="1808"/>
                  </a:lnTo>
                  <a:lnTo>
                    <a:pt x="190" y="0"/>
                  </a:lnTo>
                  <a:lnTo>
                    <a:pt x="0" y="190"/>
                  </a:lnTo>
                  <a:lnTo>
                    <a:pt x="6" y="201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242"/>
            <p:cNvSpPr>
              <a:spLocks/>
            </p:cNvSpPr>
            <p:nvPr/>
          </p:nvSpPr>
          <p:spPr bwMode="auto">
            <a:xfrm>
              <a:off x="12477750" y="7334250"/>
              <a:ext cx="4117975" cy="301625"/>
            </a:xfrm>
            <a:custGeom>
              <a:avLst/>
              <a:gdLst>
                <a:gd name="T0" fmla="*/ 2594 w 2594"/>
                <a:gd name="T1" fmla="*/ 0 h 190"/>
                <a:gd name="T2" fmla="*/ 190 w 2594"/>
                <a:gd name="T3" fmla="*/ 0 h 190"/>
                <a:gd name="T4" fmla="*/ 0 w 2594"/>
                <a:gd name="T5" fmla="*/ 187 h 190"/>
                <a:gd name="T6" fmla="*/ 2404 w 2594"/>
                <a:gd name="T7" fmla="*/ 190 h 190"/>
                <a:gd name="T8" fmla="*/ 2594 w 2594"/>
                <a:gd name="T9" fmla="*/ 0 h 190"/>
              </a:gdLst>
              <a:ahLst/>
              <a:cxnLst>
                <a:cxn ang="0">
                  <a:pos x="T0" y="T1"/>
                </a:cxn>
                <a:cxn ang="0">
                  <a:pos x="T2" y="T3"/>
                </a:cxn>
                <a:cxn ang="0">
                  <a:pos x="T4" y="T5"/>
                </a:cxn>
                <a:cxn ang="0">
                  <a:pos x="T6" y="T7"/>
                </a:cxn>
                <a:cxn ang="0">
                  <a:pos x="T8" y="T9"/>
                </a:cxn>
              </a:cxnLst>
              <a:rect l="0" t="0" r="r" b="b"/>
              <a:pathLst>
                <a:path w="2594" h="190">
                  <a:moveTo>
                    <a:pt x="2594" y="0"/>
                  </a:moveTo>
                  <a:lnTo>
                    <a:pt x="190" y="0"/>
                  </a:lnTo>
                  <a:lnTo>
                    <a:pt x="0" y="187"/>
                  </a:lnTo>
                  <a:lnTo>
                    <a:pt x="2404" y="190"/>
                  </a:lnTo>
                  <a:lnTo>
                    <a:pt x="259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243"/>
            <p:cNvSpPr>
              <a:spLocks/>
            </p:cNvSpPr>
            <p:nvPr/>
          </p:nvSpPr>
          <p:spPr bwMode="auto">
            <a:xfrm>
              <a:off x="12477750" y="7631113"/>
              <a:ext cx="2689225" cy="1325563"/>
            </a:xfrm>
            <a:custGeom>
              <a:avLst/>
              <a:gdLst>
                <a:gd name="T0" fmla="*/ 1694 w 1694"/>
                <a:gd name="T1" fmla="*/ 3 h 835"/>
                <a:gd name="T2" fmla="*/ 0 w 1694"/>
                <a:gd name="T3" fmla="*/ 0 h 835"/>
                <a:gd name="T4" fmla="*/ 0 w 1694"/>
                <a:gd name="T5" fmla="*/ 835 h 835"/>
                <a:gd name="T6" fmla="*/ 59 w 1694"/>
                <a:gd name="T7" fmla="*/ 835 h 835"/>
                <a:gd name="T8" fmla="*/ 436 w 1694"/>
                <a:gd name="T9" fmla="*/ 835 h 835"/>
                <a:gd name="T10" fmla="*/ 492 w 1694"/>
                <a:gd name="T11" fmla="*/ 835 h 835"/>
                <a:gd name="T12" fmla="*/ 815 w 1694"/>
                <a:gd name="T13" fmla="*/ 835 h 835"/>
                <a:gd name="T14" fmla="*/ 871 w 1694"/>
                <a:gd name="T15" fmla="*/ 835 h 835"/>
                <a:gd name="T16" fmla="*/ 940 w 1694"/>
                <a:gd name="T17" fmla="*/ 835 h 835"/>
                <a:gd name="T18" fmla="*/ 1694 w 1694"/>
                <a:gd name="T19" fmla="*/ 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4" h="835">
                  <a:moveTo>
                    <a:pt x="1694" y="3"/>
                  </a:moveTo>
                  <a:lnTo>
                    <a:pt x="0" y="0"/>
                  </a:lnTo>
                  <a:lnTo>
                    <a:pt x="0" y="835"/>
                  </a:lnTo>
                  <a:lnTo>
                    <a:pt x="59" y="835"/>
                  </a:lnTo>
                  <a:lnTo>
                    <a:pt x="436" y="835"/>
                  </a:lnTo>
                  <a:lnTo>
                    <a:pt x="492" y="835"/>
                  </a:lnTo>
                  <a:lnTo>
                    <a:pt x="815" y="835"/>
                  </a:lnTo>
                  <a:lnTo>
                    <a:pt x="871" y="835"/>
                  </a:lnTo>
                  <a:lnTo>
                    <a:pt x="940" y="835"/>
                  </a:lnTo>
                  <a:lnTo>
                    <a:pt x="1694" y="3"/>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244"/>
            <p:cNvSpPr>
              <a:spLocks/>
            </p:cNvSpPr>
            <p:nvPr/>
          </p:nvSpPr>
          <p:spPr bwMode="auto">
            <a:xfrm>
              <a:off x="12961938" y="7169150"/>
              <a:ext cx="1458913" cy="123825"/>
            </a:xfrm>
            <a:custGeom>
              <a:avLst/>
              <a:gdLst>
                <a:gd name="T0" fmla="*/ 919 w 919"/>
                <a:gd name="T1" fmla="*/ 0 h 78"/>
                <a:gd name="T2" fmla="*/ 69 w 919"/>
                <a:gd name="T3" fmla="*/ 0 h 78"/>
                <a:gd name="T4" fmla="*/ 0 w 919"/>
                <a:gd name="T5" fmla="*/ 78 h 78"/>
                <a:gd name="T6" fmla="*/ 841 w 919"/>
                <a:gd name="T7" fmla="*/ 78 h 78"/>
                <a:gd name="T8" fmla="*/ 919 w 919"/>
                <a:gd name="T9" fmla="*/ 0 h 78"/>
              </a:gdLst>
              <a:ahLst/>
              <a:cxnLst>
                <a:cxn ang="0">
                  <a:pos x="T0" y="T1"/>
                </a:cxn>
                <a:cxn ang="0">
                  <a:pos x="T2" y="T3"/>
                </a:cxn>
                <a:cxn ang="0">
                  <a:pos x="T4" y="T5"/>
                </a:cxn>
                <a:cxn ang="0">
                  <a:pos x="T6" y="T7"/>
                </a:cxn>
                <a:cxn ang="0">
                  <a:pos x="T8" y="T9"/>
                </a:cxn>
              </a:cxnLst>
              <a:rect l="0" t="0" r="r" b="b"/>
              <a:pathLst>
                <a:path w="919" h="78">
                  <a:moveTo>
                    <a:pt x="919" y="0"/>
                  </a:moveTo>
                  <a:lnTo>
                    <a:pt x="69" y="0"/>
                  </a:lnTo>
                  <a:lnTo>
                    <a:pt x="0" y="78"/>
                  </a:lnTo>
                  <a:lnTo>
                    <a:pt x="841" y="78"/>
                  </a:lnTo>
                  <a:lnTo>
                    <a:pt x="91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245"/>
            <p:cNvSpPr>
              <a:spLocks/>
            </p:cNvSpPr>
            <p:nvPr/>
          </p:nvSpPr>
          <p:spPr bwMode="auto">
            <a:xfrm>
              <a:off x="14297025" y="7169150"/>
              <a:ext cx="123825" cy="395288"/>
            </a:xfrm>
            <a:custGeom>
              <a:avLst/>
              <a:gdLst>
                <a:gd name="T0" fmla="*/ 0 w 78"/>
                <a:gd name="T1" fmla="*/ 249 h 249"/>
                <a:gd name="T2" fmla="*/ 78 w 78"/>
                <a:gd name="T3" fmla="*/ 163 h 249"/>
                <a:gd name="T4" fmla="*/ 78 w 78"/>
                <a:gd name="T5" fmla="*/ 0 h 249"/>
                <a:gd name="T6" fmla="*/ 0 w 78"/>
                <a:gd name="T7" fmla="*/ 78 h 249"/>
                <a:gd name="T8" fmla="*/ 0 w 78"/>
                <a:gd name="T9" fmla="*/ 249 h 249"/>
              </a:gdLst>
              <a:ahLst/>
              <a:cxnLst>
                <a:cxn ang="0">
                  <a:pos x="T0" y="T1"/>
                </a:cxn>
                <a:cxn ang="0">
                  <a:pos x="T2" y="T3"/>
                </a:cxn>
                <a:cxn ang="0">
                  <a:pos x="T4" y="T5"/>
                </a:cxn>
                <a:cxn ang="0">
                  <a:pos x="T6" y="T7"/>
                </a:cxn>
                <a:cxn ang="0">
                  <a:pos x="T8" y="T9"/>
                </a:cxn>
              </a:cxnLst>
              <a:rect l="0" t="0" r="r" b="b"/>
              <a:pathLst>
                <a:path w="78" h="249">
                  <a:moveTo>
                    <a:pt x="0" y="249"/>
                  </a:moveTo>
                  <a:lnTo>
                    <a:pt x="78" y="163"/>
                  </a:lnTo>
                  <a:lnTo>
                    <a:pt x="78" y="0"/>
                  </a:lnTo>
                  <a:lnTo>
                    <a:pt x="0" y="78"/>
                  </a:lnTo>
                  <a:lnTo>
                    <a:pt x="0" y="249"/>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Rectangle 246"/>
            <p:cNvSpPr>
              <a:spLocks noChangeArrowheads="1"/>
            </p:cNvSpPr>
            <p:nvPr/>
          </p:nvSpPr>
          <p:spPr bwMode="auto">
            <a:xfrm>
              <a:off x="12961938" y="7292975"/>
              <a:ext cx="1335088" cy="271463"/>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247"/>
            <p:cNvSpPr>
              <a:spLocks/>
            </p:cNvSpPr>
            <p:nvPr/>
          </p:nvSpPr>
          <p:spPr bwMode="auto">
            <a:xfrm>
              <a:off x="14543088" y="7169150"/>
              <a:ext cx="1458913" cy="123825"/>
            </a:xfrm>
            <a:custGeom>
              <a:avLst/>
              <a:gdLst>
                <a:gd name="T0" fmla="*/ 919 w 919"/>
                <a:gd name="T1" fmla="*/ 0 h 78"/>
                <a:gd name="T2" fmla="*/ 70 w 919"/>
                <a:gd name="T3" fmla="*/ 0 h 78"/>
                <a:gd name="T4" fmla="*/ 0 w 919"/>
                <a:gd name="T5" fmla="*/ 78 h 78"/>
                <a:gd name="T6" fmla="*/ 841 w 919"/>
                <a:gd name="T7" fmla="*/ 78 h 78"/>
                <a:gd name="T8" fmla="*/ 919 w 919"/>
                <a:gd name="T9" fmla="*/ 0 h 78"/>
              </a:gdLst>
              <a:ahLst/>
              <a:cxnLst>
                <a:cxn ang="0">
                  <a:pos x="T0" y="T1"/>
                </a:cxn>
                <a:cxn ang="0">
                  <a:pos x="T2" y="T3"/>
                </a:cxn>
                <a:cxn ang="0">
                  <a:pos x="T4" y="T5"/>
                </a:cxn>
                <a:cxn ang="0">
                  <a:pos x="T6" y="T7"/>
                </a:cxn>
                <a:cxn ang="0">
                  <a:pos x="T8" y="T9"/>
                </a:cxn>
              </a:cxnLst>
              <a:rect l="0" t="0" r="r" b="b"/>
              <a:pathLst>
                <a:path w="919" h="78">
                  <a:moveTo>
                    <a:pt x="919" y="0"/>
                  </a:moveTo>
                  <a:lnTo>
                    <a:pt x="70" y="0"/>
                  </a:lnTo>
                  <a:lnTo>
                    <a:pt x="0" y="78"/>
                  </a:lnTo>
                  <a:lnTo>
                    <a:pt x="841" y="78"/>
                  </a:lnTo>
                  <a:lnTo>
                    <a:pt x="91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248"/>
            <p:cNvSpPr>
              <a:spLocks/>
            </p:cNvSpPr>
            <p:nvPr/>
          </p:nvSpPr>
          <p:spPr bwMode="auto">
            <a:xfrm>
              <a:off x="15878175" y="7169150"/>
              <a:ext cx="123825" cy="395288"/>
            </a:xfrm>
            <a:custGeom>
              <a:avLst/>
              <a:gdLst>
                <a:gd name="T0" fmla="*/ 0 w 78"/>
                <a:gd name="T1" fmla="*/ 249 h 249"/>
                <a:gd name="T2" fmla="*/ 78 w 78"/>
                <a:gd name="T3" fmla="*/ 163 h 249"/>
                <a:gd name="T4" fmla="*/ 78 w 78"/>
                <a:gd name="T5" fmla="*/ 0 h 249"/>
                <a:gd name="T6" fmla="*/ 0 w 78"/>
                <a:gd name="T7" fmla="*/ 78 h 249"/>
                <a:gd name="T8" fmla="*/ 0 w 78"/>
                <a:gd name="T9" fmla="*/ 249 h 249"/>
              </a:gdLst>
              <a:ahLst/>
              <a:cxnLst>
                <a:cxn ang="0">
                  <a:pos x="T0" y="T1"/>
                </a:cxn>
                <a:cxn ang="0">
                  <a:pos x="T2" y="T3"/>
                </a:cxn>
                <a:cxn ang="0">
                  <a:pos x="T4" y="T5"/>
                </a:cxn>
                <a:cxn ang="0">
                  <a:pos x="T6" y="T7"/>
                </a:cxn>
                <a:cxn ang="0">
                  <a:pos x="T8" y="T9"/>
                </a:cxn>
              </a:cxnLst>
              <a:rect l="0" t="0" r="r" b="b"/>
              <a:pathLst>
                <a:path w="78" h="249">
                  <a:moveTo>
                    <a:pt x="0" y="249"/>
                  </a:moveTo>
                  <a:lnTo>
                    <a:pt x="78" y="163"/>
                  </a:lnTo>
                  <a:lnTo>
                    <a:pt x="78" y="0"/>
                  </a:lnTo>
                  <a:lnTo>
                    <a:pt x="0" y="78"/>
                  </a:lnTo>
                  <a:lnTo>
                    <a:pt x="0" y="249"/>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Rectangle 249"/>
            <p:cNvSpPr>
              <a:spLocks noChangeArrowheads="1"/>
            </p:cNvSpPr>
            <p:nvPr/>
          </p:nvSpPr>
          <p:spPr bwMode="auto">
            <a:xfrm>
              <a:off x="14543088" y="7292975"/>
              <a:ext cx="1335088" cy="271463"/>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Rectangle 250"/>
            <p:cNvSpPr>
              <a:spLocks noChangeArrowheads="1"/>
            </p:cNvSpPr>
            <p:nvPr/>
          </p:nvSpPr>
          <p:spPr bwMode="auto">
            <a:xfrm>
              <a:off x="12579350" y="8340725"/>
              <a:ext cx="577850" cy="314325"/>
            </a:xfrm>
            <a:prstGeom prst="rect">
              <a:avLst/>
            </a:prstGeom>
            <a:solidFill>
              <a:srgbClr val="08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Rectangle 251"/>
            <p:cNvSpPr>
              <a:spLocks noChangeArrowheads="1"/>
            </p:cNvSpPr>
            <p:nvPr/>
          </p:nvSpPr>
          <p:spPr bwMode="auto">
            <a:xfrm>
              <a:off x="12579350" y="8642350"/>
              <a:ext cx="577850" cy="119063"/>
            </a:xfrm>
            <a:prstGeom prst="rect">
              <a:avLst/>
            </a:prstGeom>
            <a:solidFill>
              <a:srgbClr val="2D71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Rectangle 252"/>
            <p:cNvSpPr>
              <a:spLocks noChangeArrowheads="1"/>
            </p:cNvSpPr>
            <p:nvPr/>
          </p:nvSpPr>
          <p:spPr bwMode="auto">
            <a:xfrm>
              <a:off x="13830300" y="8340725"/>
              <a:ext cx="530225" cy="314325"/>
            </a:xfrm>
            <a:prstGeom prst="rect">
              <a:avLst/>
            </a:prstGeom>
            <a:solidFill>
              <a:srgbClr val="2191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Rectangle 253"/>
            <p:cNvSpPr>
              <a:spLocks noChangeArrowheads="1"/>
            </p:cNvSpPr>
            <p:nvPr/>
          </p:nvSpPr>
          <p:spPr bwMode="auto">
            <a:xfrm>
              <a:off x="13830300" y="8642350"/>
              <a:ext cx="530225" cy="119063"/>
            </a:xfrm>
            <a:prstGeom prst="rect">
              <a:avLst/>
            </a:prstGeom>
            <a:solidFill>
              <a:srgbClr val="5FB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Rectangle 254"/>
            <p:cNvSpPr>
              <a:spLocks noChangeArrowheads="1"/>
            </p:cNvSpPr>
            <p:nvPr/>
          </p:nvSpPr>
          <p:spPr bwMode="auto">
            <a:xfrm>
              <a:off x="14449425" y="8340725"/>
              <a:ext cx="492125" cy="314325"/>
            </a:xfrm>
            <a:prstGeom prst="rect">
              <a:avLst/>
            </a:prstGeom>
            <a:solidFill>
              <a:srgbClr val="5BA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Rectangle 255"/>
            <p:cNvSpPr>
              <a:spLocks noChangeArrowheads="1"/>
            </p:cNvSpPr>
            <p:nvPr/>
          </p:nvSpPr>
          <p:spPr bwMode="auto">
            <a:xfrm>
              <a:off x="14449425" y="8642350"/>
              <a:ext cx="492125" cy="119063"/>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Rectangle 256"/>
            <p:cNvSpPr>
              <a:spLocks noChangeArrowheads="1"/>
            </p:cNvSpPr>
            <p:nvPr/>
          </p:nvSpPr>
          <p:spPr bwMode="auto">
            <a:xfrm>
              <a:off x="15047913" y="8340725"/>
              <a:ext cx="512763" cy="314325"/>
            </a:xfrm>
            <a:prstGeom prst="rect">
              <a:avLst/>
            </a:prstGeom>
            <a:solidFill>
              <a:srgbClr val="08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257"/>
            <p:cNvSpPr>
              <a:spLocks/>
            </p:cNvSpPr>
            <p:nvPr/>
          </p:nvSpPr>
          <p:spPr bwMode="auto">
            <a:xfrm>
              <a:off x="15047913" y="8642350"/>
              <a:ext cx="512763" cy="119063"/>
            </a:xfrm>
            <a:custGeom>
              <a:avLst/>
              <a:gdLst>
                <a:gd name="T0" fmla="*/ 323 w 323"/>
                <a:gd name="T1" fmla="*/ 0 h 75"/>
                <a:gd name="T2" fmla="*/ 323 w 323"/>
                <a:gd name="T3" fmla="*/ 0 h 75"/>
                <a:gd name="T4" fmla="*/ 0 w 323"/>
                <a:gd name="T5" fmla="*/ 0 h 75"/>
                <a:gd name="T6" fmla="*/ 0 w 323"/>
                <a:gd name="T7" fmla="*/ 75 h 75"/>
                <a:gd name="T8" fmla="*/ 323 w 323"/>
                <a:gd name="T9" fmla="*/ 75 h 75"/>
                <a:gd name="T10" fmla="*/ 323 w 323"/>
                <a:gd name="T11" fmla="*/ 0 h 75"/>
              </a:gdLst>
              <a:ahLst/>
              <a:cxnLst>
                <a:cxn ang="0">
                  <a:pos x="T0" y="T1"/>
                </a:cxn>
                <a:cxn ang="0">
                  <a:pos x="T2" y="T3"/>
                </a:cxn>
                <a:cxn ang="0">
                  <a:pos x="T4" y="T5"/>
                </a:cxn>
                <a:cxn ang="0">
                  <a:pos x="T6" y="T7"/>
                </a:cxn>
                <a:cxn ang="0">
                  <a:pos x="T8" y="T9"/>
                </a:cxn>
                <a:cxn ang="0">
                  <a:pos x="T10" y="T11"/>
                </a:cxn>
              </a:cxnLst>
              <a:rect l="0" t="0" r="r" b="b"/>
              <a:pathLst>
                <a:path w="323" h="75">
                  <a:moveTo>
                    <a:pt x="323" y="0"/>
                  </a:moveTo>
                  <a:lnTo>
                    <a:pt x="323" y="0"/>
                  </a:lnTo>
                  <a:lnTo>
                    <a:pt x="0" y="0"/>
                  </a:lnTo>
                  <a:lnTo>
                    <a:pt x="0" y="75"/>
                  </a:lnTo>
                  <a:lnTo>
                    <a:pt x="323" y="75"/>
                  </a:lnTo>
                  <a:lnTo>
                    <a:pt x="323" y="0"/>
                  </a:lnTo>
                  <a:close/>
                </a:path>
              </a:pathLst>
            </a:custGeom>
            <a:solidFill>
              <a:srgbClr val="2D71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Rectangle 258"/>
            <p:cNvSpPr>
              <a:spLocks noChangeArrowheads="1"/>
            </p:cNvSpPr>
            <p:nvPr/>
          </p:nvSpPr>
          <p:spPr bwMode="auto">
            <a:xfrm>
              <a:off x="13236575" y="8340725"/>
              <a:ext cx="530225" cy="314325"/>
            </a:xfrm>
            <a:prstGeom prst="rect">
              <a:avLst/>
            </a:prstGeom>
            <a:solidFill>
              <a:srgbClr val="5BA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Rectangle 259"/>
            <p:cNvSpPr>
              <a:spLocks noChangeArrowheads="1"/>
            </p:cNvSpPr>
            <p:nvPr/>
          </p:nvSpPr>
          <p:spPr bwMode="auto">
            <a:xfrm>
              <a:off x="13236575" y="8642350"/>
              <a:ext cx="530225" cy="119063"/>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Rectangle 260"/>
            <p:cNvSpPr>
              <a:spLocks noChangeArrowheads="1"/>
            </p:cNvSpPr>
            <p:nvPr/>
          </p:nvSpPr>
          <p:spPr bwMode="auto">
            <a:xfrm>
              <a:off x="12588875" y="7907338"/>
              <a:ext cx="581025" cy="2000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Rectangle 261"/>
            <p:cNvSpPr>
              <a:spLocks noChangeArrowheads="1"/>
            </p:cNvSpPr>
            <p:nvPr/>
          </p:nvSpPr>
          <p:spPr bwMode="auto">
            <a:xfrm>
              <a:off x="12588875" y="8107363"/>
              <a:ext cx="581025" cy="460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Rectangle 262"/>
            <p:cNvSpPr>
              <a:spLocks noChangeArrowheads="1"/>
            </p:cNvSpPr>
            <p:nvPr/>
          </p:nvSpPr>
          <p:spPr bwMode="auto">
            <a:xfrm>
              <a:off x="13236575" y="7907338"/>
              <a:ext cx="530225" cy="2000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Rectangle 263"/>
            <p:cNvSpPr>
              <a:spLocks noChangeArrowheads="1"/>
            </p:cNvSpPr>
            <p:nvPr/>
          </p:nvSpPr>
          <p:spPr bwMode="auto">
            <a:xfrm>
              <a:off x="13236575" y="8107363"/>
              <a:ext cx="530225" cy="460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Rectangle 264"/>
            <p:cNvSpPr>
              <a:spLocks noChangeArrowheads="1"/>
            </p:cNvSpPr>
            <p:nvPr/>
          </p:nvSpPr>
          <p:spPr bwMode="auto">
            <a:xfrm>
              <a:off x="13827125" y="7907338"/>
              <a:ext cx="533400" cy="2000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Rectangle 265"/>
            <p:cNvSpPr>
              <a:spLocks noChangeArrowheads="1"/>
            </p:cNvSpPr>
            <p:nvPr/>
          </p:nvSpPr>
          <p:spPr bwMode="auto">
            <a:xfrm>
              <a:off x="13827125" y="8107363"/>
              <a:ext cx="533400" cy="460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Rectangle 266"/>
            <p:cNvSpPr>
              <a:spLocks noChangeArrowheads="1"/>
            </p:cNvSpPr>
            <p:nvPr/>
          </p:nvSpPr>
          <p:spPr bwMode="auto">
            <a:xfrm>
              <a:off x="14449425" y="7907338"/>
              <a:ext cx="492125" cy="2000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Rectangle 267"/>
            <p:cNvSpPr>
              <a:spLocks noChangeArrowheads="1"/>
            </p:cNvSpPr>
            <p:nvPr/>
          </p:nvSpPr>
          <p:spPr bwMode="auto">
            <a:xfrm>
              <a:off x="14449425" y="8107363"/>
              <a:ext cx="492125" cy="460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Rectangle 268"/>
            <p:cNvSpPr>
              <a:spLocks noChangeArrowheads="1"/>
            </p:cNvSpPr>
            <p:nvPr/>
          </p:nvSpPr>
          <p:spPr bwMode="auto">
            <a:xfrm>
              <a:off x="15060613" y="7907338"/>
              <a:ext cx="492125" cy="2000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Rectangle 269"/>
            <p:cNvSpPr>
              <a:spLocks noChangeArrowheads="1"/>
            </p:cNvSpPr>
            <p:nvPr/>
          </p:nvSpPr>
          <p:spPr bwMode="auto">
            <a:xfrm>
              <a:off x="15060613" y="8107363"/>
              <a:ext cx="492125" cy="460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270"/>
            <p:cNvSpPr>
              <a:spLocks noEditPoints="1"/>
            </p:cNvSpPr>
            <p:nvPr/>
          </p:nvSpPr>
          <p:spPr bwMode="auto">
            <a:xfrm>
              <a:off x="15060613" y="8956675"/>
              <a:ext cx="512763" cy="669925"/>
            </a:xfrm>
            <a:custGeom>
              <a:avLst/>
              <a:gdLst>
                <a:gd name="T0" fmla="*/ 323 w 323"/>
                <a:gd name="T1" fmla="*/ 0 h 422"/>
                <a:gd name="T2" fmla="*/ 0 w 323"/>
                <a:gd name="T3" fmla="*/ 0 h 422"/>
                <a:gd name="T4" fmla="*/ 0 w 323"/>
                <a:gd name="T5" fmla="*/ 232 h 422"/>
                <a:gd name="T6" fmla="*/ 323 w 323"/>
                <a:gd name="T7" fmla="*/ 232 h 422"/>
                <a:gd name="T8" fmla="*/ 323 w 323"/>
                <a:gd name="T9" fmla="*/ 0 h 422"/>
                <a:gd name="T10" fmla="*/ 323 w 323"/>
                <a:gd name="T11" fmla="*/ 422 h 422"/>
                <a:gd name="T12" fmla="*/ 0 w 323"/>
                <a:gd name="T13" fmla="*/ 422 h 422"/>
                <a:gd name="T14" fmla="*/ 323 w 323"/>
                <a:gd name="T15" fmla="*/ 422 h 4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3" h="422">
                  <a:moveTo>
                    <a:pt x="323" y="0"/>
                  </a:moveTo>
                  <a:lnTo>
                    <a:pt x="0" y="0"/>
                  </a:lnTo>
                  <a:lnTo>
                    <a:pt x="0" y="232"/>
                  </a:lnTo>
                  <a:lnTo>
                    <a:pt x="323" y="232"/>
                  </a:lnTo>
                  <a:lnTo>
                    <a:pt x="323" y="0"/>
                  </a:lnTo>
                  <a:close/>
                  <a:moveTo>
                    <a:pt x="323" y="422"/>
                  </a:moveTo>
                  <a:lnTo>
                    <a:pt x="0" y="422"/>
                  </a:lnTo>
                  <a:lnTo>
                    <a:pt x="323" y="422"/>
                  </a:lnTo>
                  <a:close/>
                </a:path>
              </a:pathLst>
            </a:custGeom>
            <a:solidFill>
              <a:srgbClr val="5BA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Rectangle 271"/>
            <p:cNvSpPr>
              <a:spLocks noChangeArrowheads="1"/>
            </p:cNvSpPr>
            <p:nvPr/>
          </p:nvSpPr>
          <p:spPr bwMode="auto">
            <a:xfrm>
              <a:off x="15060613" y="9324975"/>
              <a:ext cx="512763" cy="301625"/>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272"/>
            <p:cNvSpPr>
              <a:spLocks/>
            </p:cNvSpPr>
            <p:nvPr/>
          </p:nvSpPr>
          <p:spPr bwMode="auto">
            <a:xfrm>
              <a:off x="15047913" y="8642350"/>
              <a:ext cx="512763" cy="119063"/>
            </a:xfrm>
            <a:custGeom>
              <a:avLst/>
              <a:gdLst>
                <a:gd name="T0" fmla="*/ 323 w 323"/>
                <a:gd name="T1" fmla="*/ 0 h 75"/>
                <a:gd name="T2" fmla="*/ 323 w 323"/>
                <a:gd name="T3" fmla="*/ 0 h 75"/>
                <a:gd name="T4" fmla="*/ 0 w 323"/>
                <a:gd name="T5" fmla="*/ 0 h 75"/>
                <a:gd name="T6" fmla="*/ 0 w 323"/>
                <a:gd name="T7" fmla="*/ 75 h 75"/>
                <a:gd name="T8" fmla="*/ 323 w 323"/>
                <a:gd name="T9" fmla="*/ 75 h 75"/>
                <a:gd name="T10" fmla="*/ 323 w 323"/>
                <a:gd name="T11" fmla="*/ 0 h 75"/>
              </a:gdLst>
              <a:ahLst/>
              <a:cxnLst>
                <a:cxn ang="0">
                  <a:pos x="T0" y="T1"/>
                </a:cxn>
                <a:cxn ang="0">
                  <a:pos x="T2" y="T3"/>
                </a:cxn>
                <a:cxn ang="0">
                  <a:pos x="T4" y="T5"/>
                </a:cxn>
                <a:cxn ang="0">
                  <a:pos x="T6" y="T7"/>
                </a:cxn>
                <a:cxn ang="0">
                  <a:pos x="T8" y="T9"/>
                </a:cxn>
                <a:cxn ang="0">
                  <a:pos x="T10" y="T11"/>
                </a:cxn>
              </a:cxnLst>
              <a:rect l="0" t="0" r="r" b="b"/>
              <a:pathLst>
                <a:path w="323" h="75">
                  <a:moveTo>
                    <a:pt x="323" y="0"/>
                  </a:moveTo>
                  <a:lnTo>
                    <a:pt x="323" y="0"/>
                  </a:lnTo>
                  <a:lnTo>
                    <a:pt x="0" y="0"/>
                  </a:lnTo>
                  <a:lnTo>
                    <a:pt x="0" y="75"/>
                  </a:lnTo>
                  <a:lnTo>
                    <a:pt x="323" y="75"/>
                  </a:lnTo>
                  <a:lnTo>
                    <a:pt x="323" y="0"/>
                  </a:lnTo>
                  <a:close/>
                </a:path>
              </a:pathLst>
            </a:custGeom>
            <a:solidFill>
              <a:srgbClr val="2D71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Rectangle 273"/>
            <p:cNvSpPr>
              <a:spLocks noChangeArrowheads="1"/>
            </p:cNvSpPr>
            <p:nvPr/>
          </p:nvSpPr>
          <p:spPr bwMode="auto">
            <a:xfrm>
              <a:off x="15060613" y="7907338"/>
              <a:ext cx="492125" cy="2000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Rectangle 274"/>
            <p:cNvSpPr>
              <a:spLocks noChangeArrowheads="1"/>
            </p:cNvSpPr>
            <p:nvPr/>
          </p:nvSpPr>
          <p:spPr bwMode="auto">
            <a:xfrm>
              <a:off x="15060613" y="8107363"/>
              <a:ext cx="492125" cy="460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Rectangle 275"/>
            <p:cNvSpPr>
              <a:spLocks noChangeArrowheads="1"/>
            </p:cNvSpPr>
            <p:nvPr/>
          </p:nvSpPr>
          <p:spPr bwMode="auto">
            <a:xfrm>
              <a:off x="15692438" y="8340725"/>
              <a:ext cx="508000" cy="314325"/>
            </a:xfrm>
            <a:prstGeom prst="rect">
              <a:avLst/>
            </a:prstGeom>
            <a:solidFill>
              <a:srgbClr val="2191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276"/>
            <p:cNvSpPr>
              <a:spLocks noEditPoints="1"/>
            </p:cNvSpPr>
            <p:nvPr/>
          </p:nvSpPr>
          <p:spPr bwMode="auto">
            <a:xfrm>
              <a:off x="15692438" y="8956675"/>
              <a:ext cx="508000" cy="669925"/>
            </a:xfrm>
            <a:custGeom>
              <a:avLst/>
              <a:gdLst>
                <a:gd name="T0" fmla="*/ 320 w 320"/>
                <a:gd name="T1" fmla="*/ 0 h 422"/>
                <a:gd name="T2" fmla="*/ 0 w 320"/>
                <a:gd name="T3" fmla="*/ 0 h 422"/>
                <a:gd name="T4" fmla="*/ 0 w 320"/>
                <a:gd name="T5" fmla="*/ 232 h 422"/>
                <a:gd name="T6" fmla="*/ 320 w 320"/>
                <a:gd name="T7" fmla="*/ 232 h 422"/>
                <a:gd name="T8" fmla="*/ 320 w 320"/>
                <a:gd name="T9" fmla="*/ 0 h 422"/>
                <a:gd name="T10" fmla="*/ 320 w 320"/>
                <a:gd name="T11" fmla="*/ 422 h 422"/>
                <a:gd name="T12" fmla="*/ 0 w 320"/>
                <a:gd name="T13" fmla="*/ 422 h 422"/>
                <a:gd name="T14" fmla="*/ 320 w 320"/>
                <a:gd name="T15" fmla="*/ 422 h 4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0" h="422">
                  <a:moveTo>
                    <a:pt x="320" y="0"/>
                  </a:moveTo>
                  <a:lnTo>
                    <a:pt x="0" y="0"/>
                  </a:lnTo>
                  <a:lnTo>
                    <a:pt x="0" y="232"/>
                  </a:lnTo>
                  <a:lnTo>
                    <a:pt x="320" y="232"/>
                  </a:lnTo>
                  <a:lnTo>
                    <a:pt x="320" y="0"/>
                  </a:lnTo>
                  <a:close/>
                  <a:moveTo>
                    <a:pt x="320" y="422"/>
                  </a:moveTo>
                  <a:lnTo>
                    <a:pt x="0" y="422"/>
                  </a:lnTo>
                  <a:lnTo>
                    <a:pt x="320" y="422"/>
                  </a:lnTo>
                  <a:close/>
                </a:path>
              </a:pathLst>
            </a:custGeom>
            <a:solidFill>
              <a:srgbClr val="0863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Rectangle 277"/>
            <p:cNvSpPr>
              <a:spLocks noChangeArrowheads="1"/>
            </p:cNvSpPr>
            <p:nvPr/>
          </p:nvSpPr>
          <p:spPr bwMode="auto">
            <a:xfrm>
              <a:off x="15692438" y="9324975"/>
              <a:ext cx="508000" cy="301625"/>
            </a:xfrm>
            <a:prstGeom prst="rect">
              <a:avLst/>
            </a:prstGeom>
            <a:solidFill>
              <a:srgbClr val="2D71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Rectangle 278"/>
            <p:cNvSpPr>
              <a:spLocks noChangeArrowheads="1"/>
            </p:cNvSpPr>
            <p:nvPr/>
          </p:nvSpPr>
          <p:spPr bwMode="auto">
            <a:xfrm>
              <a:off x="15687675" y="7907338"/>
              <a:ext cx="496888" cy="2000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Rectangle 279"/>
            <p:cNvSpPr>
              <a:spLocks noChangeArrowheads="1"/>
            </p:cNvSpPr>
            <p:nvPr/>
          </p:nvSpPr>
          <p:spPr bwMode="auto">
            <a:xfrm>
              <a:off x="15687675" y="8107363"/>
              <a:ext cx="496888" cy="460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Rectangle 280"/>
            <p:cNvSpPr>
              <a:spLocks noChangeArrowheads="1"/>
            </p:cNvSpPr>
            <p:nvPr/>
          </p:nvSpPr>
          <p:spPr bwMode="auto">
            <a:xfrm>
              <a:off x="15692438" y="8642350"/>
              <a:ext cx="508000" cy="119063"/>
            </a:xfrm>
            <a:prstGeom prst="rect">
              <a:avLst/>
            </a:prstGeom>
            <a:solidFill>
              <a:srgbClr val="5FB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0" name="Group 519"/>
          <p:cNvGrpSpPr>
            <a:grpSpLocks noChangeAspect="1"/>
          </p:cNvGrpSpPr>
          <p:nvPr/>
        </p:nvGrpSpPr>
        <p:grpSpPr>
          <a:xfrm>
            <a:off x="8718288" y="2913148"/>
            <a:ext cx="840284" cy="534768"/>
            <a:chOff x="12626976" y="1563688"/>
            <a:chExt cx="5876925" cy="3740150"/>
          </a:xfrm>
        </p:grpSpPr>
        <p:sp>
          <p:nvSpPr>
            <p:cNvPr id="521" name="Freeform 19"/>
            <p:cNvSpPr>
              <a:spLocks/>
            </p:cNvSpPr>
            <p:nvPr/>
          </p:nvSpPr>
          <p:spPr bwMode="auto">
            <a:xfrm>
              <a:off x="12626976" y="1563688"/>
              <a:ext cx="5876925" cy="3740150"/>
            </a:xfrm>
            <a:custGeom>
              <a:avLst/>
              <a:gdLst>
                <a:gd name="T0" fmla="*/ 340 w 3702"/>
                <a:gd name="T1" fmla="*/ 0 h 2356"/>
                <a:gd name="T2" fmla="*/ 0 w 3702"/>
                <a:gd name="T3" fmla="*/ 340 h 2356"/>
                <a:gd name="T4" fmla="*/ 0 w 3702"/>
                <a:gd name="T5" fmla="*/ 340 h 2356"/>
                <a:gd name="T6" fmla="*/ 0 w 3702"/>
                <a:gd name="T7" fmla="*/ 2356 h 2356"/>
                <a:gd name="T8" fmla="*/ 187 w 3702"/>
                <a:gd name="T9" fmla="*/ 2356 h 2356"/>
                <a:gd name="T10" fmla="*/ 3366 w 3702"/>
                <a:gd name="T11" fmla="*/ 2356 h 2356"/>
                <a:gd name="T12" fmla="*/ 3702 w 3702"/>
                <a:gd name="T13" fmla="*/ 2016 h 2356"/>
                <a:gd name="T14" fmla="*/ 3702 w 3702"/>
                <a:gd name="T15" fmla="*/ 0 h 2356"/>
                <a:gd name="T16" fmla="*/ 340 w 3702"/>
                <a:gd name="T17" fmla="*/ 0 h 2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02" h="2356">
                  <a:moveTo>
                    <a:pt x="340" y="0"/>
                  </a:moveTo>
                  <a:lnTo>
                    <a:pt x="0" y="340"/>
                  </a:lnTo>
                  <a:lnTo>
                    <a:pt x="0" y="340"/>
                  </a:lnTo>
                  <a:lnTo>
                    <a:pt x="0" y="2356"/>
                  </a:lnTo>
                  <a:lnTo>
                    <a:pt x="187" y="2356"/>
                  </a:lnTo>
                  <a:lnTo>
                    <a:pt x="3366" y="2356"/>
                  </a:lnTo>
                  <a:lnTo>
                    <a:pt x="3702" y="2016"/>
                  </a:lnTo>
                  <a:lnTo>
                    <a:pt x="3702" y="0"/>
                  </a:lnTo>
                  <a:lnTo>
                    <a:pt x="340"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20"/>
            <p:cNvSpPr>
              <a:spLocks/>
            </p:cNvSpPr>
            <p:nvPr/>
          </p:nvSpPr>
          <p:spPr bwMode="auto">
            <a:xfrm>
              <a:off x="12626976" y="2103438"/>
              <a:ext cx="3498850" cy="3200400"/>
            </a:xfrm>
            <a:custGeom>
              <a:avLst/>
              <a:gdLst>
                <a:gd name="T0" fmla="*/ 126 w 2204"/>
                <a:gd name="T1" fmla="*/ 1893 h 2016"/>
                <a:gd name="T2" fmla="*/ 126 w 2204"/>
                <a:gd name="T3" fmla="*/ 136 h 2016"/>
                <a:gd name="T4" fmla="*/ 2065 w 2204"/>
                <a:gd name="T5" fmla="*/ 136 h 2016"/>
                <a:gd name="T6" fmla="*/ 2204 w 2204"/>
                <a:gd name="T7" fmla="*/ 0 h 2016"/>
                <a:gd name="T8" fmla="*/ 0 w 2204"/>
                <a:gd name="T9" fmla="*/ 0 h 2016"/>
                <a:gd name="T10" fmla="*/ 0 w 2204"/>
                <a:gd name="T11" fmla="*/ 1059 h 2016"/>
                <a:gd name="T12" fmla="*/ 0 w 2204"/>
                <a:gd name="T13" fmla="*/ 2016 h 2016"/>
                <a:gd name="T14" fmla="*/ 187 w 2204"/>
                <a:gd name="T15" fmla="*/ 2016 h 2016"/>
                <a:gd name="T16" fmla="*/ 310 w 2204"/>
                <a:gd name="T17" fmla="*/ 1893 h 2016"/>
                <a:gd name="T18" fmla="*/ 126 w 2204"/>
                <a:gd name="T19" fmla="*/ 1893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4" h="2016">
                  <a:moveTo>
                    <a:pt x="126" y="1893"/>
                  </a:moveTo>
                  <a:lnTo>
                    <a:pt x="126" y="136"/>
                  </a:lnTo>
                  <a:lnTo>
                    <a:pt x="2065" y="136"/>
                  </a:lnTo>
                  <a:lnTo>
                    <a:pt x="2204" y="0"/>
                  </a:lnTo>
                  <a:lnTo>
                    <a:pt x="0" y="0"/>
                  </a:lnTo>
                  <a:lnTo>
                    <a:pt x="0" y="1059"/>
                  </a:lnTo>
                  <a:lnTo>
                    <a:pt x="0" y="2016"/>
                  </a:lnTo>
                  <a:lnTo>
                    <a:pt x="187" y="2016"/>
                  </a:lnTo>
                  <a:lnTo>
                    <a:pt x="310" y="1893"/>
                  </a:lnTo>
                  <a:lnTo>
                    <a:pt x="126" y="1893"/>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21"/>
            <p:cNvSpPr>
              <a:spLocks/>
            </p:cNvSpPr>
            <p:nvPr/>
          </p:nvSpPr>
          <p:spPr bwMode="auto">
            <a:xfrm>
              <a:off x="12923838" y="2103438"/>
              <a:ext cx="5046663" cy="3200400"/>
            </a:xfrm>
            <a:custGeom>
              <a:avLst/>
              <a:gdLst>
                <a:gd name="T0" fmla="*/ 3179 w 3179"/>
                <a:gd name="T1" fmla="*/ 0 h 2016"/>
                <a:gd name="T2" fmla="*/ 2017 w 3179"/>
                <a:gd name="T3" fmla="*/ 0 h 2016"/>
                <a:gd name="T4" fmla="*/ 1878 w 3179"/>
                <a:gd name="T5" fmla="*/ 136 h 2016"/>
                <a:gd name="T6" fmla="*/ 3053 w 3179"/>
                <a:gd name="T7" fmla="*/ 136 h 2016"/>
                <a:gd name="T8" fmla="*/ 3053 w 3179"/>
                <a:gd name="T9" fmla="*/ 1893 h 2016"/>
                <a:gd name="T10" fmla="*/ 123 w 3179"/>
                <a:gd name="T11" fmla="*/ 1893 h 2016"/>
                <a:gd name="T12" fmla="*/ 0 w 3179"/>
                <a:gd name="T13" fmla="*/ 2016 h 2016"/>
                <a:gd name="T14" fmla="*/ 1616 w 3179"/>
                <a:gd name="T15" fmla="*/ 2016 h 2016"/>
                <a:gd name="T16" fmla="*/ 3179 w 3179"/>
                <a:gd name="T17" fmla="*/ 2016 h 2016"/>
                <a:gd name="T18" fmla="*/ 3179 w 3179"/>
                <a:gd name="T1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79" h="2016">
                  <a:moveTo>
                    <a:pt x="3179" y="0"/>
                  </a:moveTo>
                  <a:lnTo>
                    <a:pt x="2017" y="0"/>
                  </a:lnTo>
                  <a:lnTo>
                    <a:pt x="1878" y="136"/>
                  </a:lnTo>
                  <a:lnTo>
                    <a:pt x="3053" y="136"/>
                  </a:lnTo>
                  <a:lnTo>
                    <a:pt x="3053" y="1893"/>
                  </a:lnTo>
                  <a:lnTo>
                    <a:pt x="123" y="1893"/>
                  </a:lnTo>
                  <a:lnTo>
                    <a:pt x="0" y="2016"/>
                  </a:lnTo>
                  <a:lnTo>
                    <a:pt x="1616" y="2016"/>
                  </a:lnTo>
                  <a:lnTo>
                    <a:pt x="3179" y="2016"/>
                  </a:lnTo>
                  <a:lnTo>
                    <a:pt x="3179" y="0"/>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22"/>
            <p:cNvSpPr>
              <a:spLocks/>
            </p:cNvSpPr>
            <p:nvPr/>
          </p:nvSpPr>
          <p:spPr bwMode="auto">
            <a:xfrm>
              <a:off x="13119101" y="2319338"/>
              <a:ext cx="4651375" cy="2789238"/>
            </a:xfrm>
            <a:custGeom>
              <a:avLst/>
              <a:gdLst>
                <a:gd name="T0" fmla="*/ 2930 w 2930"/>
                <a:gd name="T1" fmla="*/ 1757 h 1757"/>
                <a:gd name="T2" fmla="*/ 2930 w 2930"/>
                <a:gd name="T3" fmla="*/ 0 h 1757"/>
                <a:gd name="T4" fmla="*/ 1755 w 2930"/>
                <a:gd name="T5" fmla="*/ 0 h 1757"/>
                <a:gd name="T6" fmla="*/ 0 w 2930"/>
                <a:gd name="T7" fmla="*/ 1757 h 1757"/>
                <a:gd name="T8" fmla="*/ 2930 w 2930"/>
                <a:gd name="T9" fmla="*/ 1757 h 1757"/>
              </a:gdLst>
              <a:ahLst/>
              <a:cxnLst>
                <a:cxn ang="0">
                  <a:pos x="T0" y="T1"/>
                </a:cxn>
                <a:cxn ang="0">
                  <a:pos x="T2" y="T3"/>
                </a:cxn>
                <a:cxn ang="0">
                  <a:pos x="T4" y="T5"/>
                </a:cxn>
                <a:cxn ang="0">
                  <a:pos x="T6" y="T7"/>
                </a:cxn>
                <a:cxn ang="0">
                  <a:pos x="T8" y="T9"/>
                </a:cxn>
              </a:cxnLst>
              <a:rect l="0" t="0" r="r" b="b"/>
              <a:pathLst>
                <a:path w="2930" h="1757">
                  <a:moveTo>
                    <a:pt x="2930" y="1757"/>
                  </a:moveTo>
                  <a:lnTo>
                    <a:pt x="2930" y="0"/>
                  </a:lnTo>
                  <a:lnTo>
                    <a:pt x="1755" y="0"/>
                  </a:lnTo>
                  <a:lnTo>
                    <a:pt x="0" y="1757"/>
                  </a:lnTo>
                  <a:lnTo>
                    <a:pt x="2930" y="1757"/>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23"/>
            <p:cNvSpPr>
              <a:spLocks/>
            </p:cNvSpPr>
            <p:nvPr/>
          </p:nvSpPr>
          <p:spPr bwMode="auto">
            <a:xfrm>
              <a:off x="12827001" y="2319338"/>
              <a:ext cx="3078163" cy="2789238"/>
            </a:xfrm>
            <a:custGeom>
              <a:avLst/>
              <a:gdLst>
                <a:gd name="T0" fmla="*/ 0 w 1939"/>
                <a:gd name="T1" fmla="*/ 1757 h 1757"/>
                <a:gd name="T2" fmla="*/ 184 w 1939"/>
                <a:gd name="T3" fmla="*/ 1757 h 1757"/>
                <a:gd name="T4" fmla="*/ 1939 w 1939"/>
                <a:gd name="T5" fmla="*/ 0 h 1757"/>
                <a:gd name="T6" fmla="*/ 0 w 1939"/>
                <a:gd name="T7" fmla="*/ 0 h 1757"/>
                <a:gd name="T8" fmla="*/ 0 w 1939"/>
                <a:gd name="T9" fmla="*/ 1757 h 1757"/>
              </a:gdLst>
              <a:ahLst/>
              <a:cxnLst>
                <a:cxn ang="0">
                  <a:pos x="T0" y="T1"/>
                </a:cxn>
                <a:cxn ang="0">
                  <a:pos x="T2" y="T3"/>
                </a:cxn>
                <a:cxn ang="0">
                  <a:pos x="T4" y="T5"/>
                </a:cxn>
                <a:cxn ang="0">
                  <a:pos x="T6" y="T7"/>
                </a:cxn>
                <a:cxn ang="0">
                  <a:pos x="T8" y="T9"/>
                </a:cxn>
              </a:cxnLst>
              <a:rect l="0" t="0" r="r" b="b"/>
              <a:pathLst>
                <a:path w="1939" h="1757">
                  <a:moveTo>
                    <a:pt x="0" y="1757"/>
                  </a:moveTo>
                  <a:lnTo>
                    <a:pt x="184" y="1757"/>
                  </a:lnTo>
                  <a:lnTo>
                    <a:pt x="1939" y="0"/>
                  </a:lnTo>
                  <a:lnTo>
                    <a:pt x="0" y="0"/>
                  </a:lnTo>
                  <a:lnTo>
                    <a:pt x="0" y="1757"/>
                  </a:lnTo>
                  <a:close/>
                </a:path>
              </a:pathLst>
            </a:custGeom>
            <a:solidFill>
              <a:srgbClr val="4B4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24"/>
            <p:cNvSpPr>
              <a:spLocks/>
            </p:cNvSpPr>
            <p:nvPr/>
          </p:nvSpPr>
          <p:spPr bwMode="auto">
            <a:xfrm>
              <a:off x="17970501" y="1563688"/>
              <a:ext cx="533400" cy="3740150"/>
            </a:xfrm>
            <a:custGeom>
              <a:avLst/>
              <a:gdLst>
                <a:gd name="T0" fmla="*/ 0 w 336"/>
                <a:gd name="T1" fmla="*/ 2356 h 2356"/>
                <a:gd name="T2" fmla="*/ 336 w 336"/>
                <a:gd name="T3" fmla="*/ 2016 h 2356"/>
                <a:gd name="T4" fmla="*/ 336 w 336"/>
                <a:gd name="T5" fmla="*/ 1401 h 2356"/>
                <a:gd name="T6" fmla="*/ 336 w 336"/>
                <a:gd name="T7" fmla="*/ 0 h 2356"/>
                <a:gd name="T8" fmla="*/ 0 w 336"/>
                <a:gd name="T9" fmla="*/ 340 h 2356"/>
                <a:gd name="T10" fmla="*/ 0 w 336"/>
                <a:gd name="T11" fmla="*/ 2356 h 2356"/>
              </a:gdLst>
              <a:ahLst/>
              <a:cxnLst>
                <a:cxn ang="0">
                  <a:pos x="T0" y="T1"/>
                </a:cxn>
                <a:cxn ang="0">
                  <a:pos x="T2" y="T3"/>
                </a:cxn>
                <a:cxn ang="0">
                  <a:pos x="T4" y="T5"/>
                </a:cxn>
                <a:cxn ang="0">
                  <a:pos x="T6" y="T7"/>
                </a:cxn>
                <a:cxn ang="0">
                  <a:pos x="T8" y="T9"/>
                </a:cxn>
                <a:cxn ang="0">
                  <a:pos x="T10" y="T11"/>
                </a:cxn>
              </a:cxnLst>
              <a:rect l="0" t="0" r="r" b="b"/>
              <a:pathLst>
                <a:path w="336" h="2356">
                  <a:moveTo>
                    <a:pt x="0" y="2356"/>
                  </a:moveTo>
                  <a:lnTo>
                    <a:pt x="336" y="2016"/>
                  </a:lnTo>
                  <a:lnTo>
                    <a:pt x="336" y="1401"/>
                  </a:lnTo>
                  <a:lnTo>
                    <a:pt x="336" y="0"/>
                  </a:lnTo>
                  <a:lnTo>
                    <a:pt x="0" y="340"/>
                  </a:lnTo>
                  <a:lnTo>
                    <a:pt x="0" y="2356"/>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25"/>
            <p:cNvSpPr>
              <a:spLocks/>
            </p:cNvSpPr>
            <p:nvPr/>
          </p:nvSpPr>
          <p:spPr bwMode="auto">
            <a:xfrm>
              <a:off x="12626976" y="1563688"/>
              <a:ext cx="5876925" cy="539750"/>
            </a:xfrm>
            <a:custGeom>
              <a:avLst/>
              <a:gdLst>
                <a:gd name="T0" fmla="*/ 3702 w 3702"/>
                <a:gd name="T1" fmla="*/ 0 h 340"/>
                <a:gd name="T2" fmla="*/ 3366 w 3702"/>
                <a:gd name="T3" fmla="*/ 340 h 340"/>
                <a:gd name="T4" fmla="*/ 0 w 3702"/>
                <a:gd name="T5" fmla="*/ 340 h 340"/>
                <a:gd name="T6" fmla="*/ 340 w 3702"/>
                <a:gd name="T7" fmla="*/ 0 h 340"/>
                <a:gd name="T8" fmla="*/ 1803 w 3702"/>
                <a:gd name="T9" fmla="*/ 0 h 340"/>
                <a:gd name="T10" fmla="*/ 3702 w 3702"/>
                <a:gd name="T11" fmla="*/ 0 h 340"/>
              </a:gdLst>
              <a:ahLst/>
              <a:cxnLst>
                <a:cxn ang="0">
                  <a:pos x="T0" y="T1"/>
                </a:cxn>
                <a:cxn ang="0">
                  <a:pos x="T2" y="T3"/>
                </a:cxn>
                <a:cxn ang="0">
                  <a:pos x="T4" y="T5"/>
                </a:cxn>
                <a:cxn ang="0">
                  <a:pos x="T6" y="T7"/>
                </a:cxn>
                <a:cxn ang="0">
                  <a:pos x="T8" y="T9"/>
                </a:cxn>
                <a:cxn ang="0">
                  <a:pos x="T10" y="T11"/>
                </a:cxn>
              </a:cxnLst>
              <a:rect l="0" t="0" r="r" b="b"/>
              <a:pathLst>
                <a:path w="3702" h="340">
                  <a:moveTo>
                    <a:pt x="3702" y="0"/>
                  </a:moveTo>
                  <a:lnTo>
                    <a:pt x="3366" y="340"/>
                  </a:lnTo>
                  <a:lnTo>
                    <a:pt x="0" y="340"/>
                  </a:lnTo>
                  <a:lnTo>
                    <a:pt x="340" y="0"/>
                  </a:lnTo>
                  <a:lnTo>
                    <a:pt x="1803" y="0"/>
                  </a:lnTo>
                  <a:lnTo>
                    <a:pt x="370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Rectangle 26"/>
            <p:cNvSpPr>
              <a:spLocks noChangeArrowheads="1"/>
            </p:cNvSpPr>
            <p:nvPr/>
          </p:nvSpPr>
          <p:spPr bwMode="auto">
            <a:xfrm>
              <a:off x="16214726" y="2600325"/>
              <a:ext cx="182563" cy="177800"/>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Rectangle 27"/>
            <p:cNvSpPr>
              <a:spLocks noChangeArrowheads="1"/>
            </p:cNvSpPr>
            <p:nvPr/>
          </p:nvSpPr>
          <p:spPr bwMode="auto">
            <a:xfrm>
              <a:off x="16579851" y="2600325"/>
              <a:ext cx="182563" cy="177800"/>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Rectangle 28"/>
            <p:cNvSpPr>
              <a:spLocks noChangeArrowheads="1"/>
            </p:cNvSpPr>
            <p:nvPr/>
          </p:nvSpPr>
          <p:spPr bwMode="auto">
            <a:xfrm>
              <a:off x="16943388" y="2600325"/>
              <a:ext cx="179388" cy="177800"/>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Rectangle 29"/>
            <p:cNvSpPr>
              <a:spLocks noChangeArrowheads="1"/>
            </p:cNvSpPr>
            <p:nvPr/>
          </p:nvSpPr>
          <p:spPr bwMode="auto">
            <a:xfrm>
              <a:off x="17316451" y="2600325"/>
              <a:ext cx="179388" cy="177800"/>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Rectangle 30"/>
            <p:cNvSpPr>
              <a:spLocks noChangeArrowheads="1"/>
            </p:cNvSpPr>
            <p:nvPr/>
          </p:nvSpPr>
          <p:spPr bwMode="auto">
            <a:xfrm>
              <a:off x="13085763" y="2600325"/>
              <a:ext cx="177800" cy="177800"/>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Rectangle 31"/>
            <p:cNvSpPr>
              <a:spLocks noChangeArrowheads="1"/>
            </p:cNvSpPr>
            <p:nvPr/>
          </p:nvSpPr>
          <p:spPr bwMode="auto">
            <a:xfrm>
              <a:off x="13450888" y="2600325"/>
              <a:ext cx="177800" cy="177800"/>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Rectangle 32"/>
            <p:cNvSpPr>
              <a:spLocks noChangeArrowheads="1"/>
            </p:cNvSpPr>
            <p:nvPr/>
          </p:nvSpPr>
          <p:spPr bwMode="auto">
            <a:xfrm>
              <a:off x="13811251" y="2600325"/>
              <a:ext cx="177800" cy="177800"/>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Rectangle 33"/>
            <p:cNvSpPr>
              <a:spLocks noChangeArrowheads="1"/>
            </p:cNvSpPr>
            <p:nvPr/>
          </p:nvSpPr>
          <p:spPr bwMode="auto">
            <a:xfrm>
              <a:off x="14187488" y="2600325"/>
              <a:ext cx="177800" cy="177800"/>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Rectangle 34"/>
            <p:cNvSpPr>
              <a:spLocks noChangeArrowheads="1"/>
            </p:cNvSpPr>
            <p:nvPr/>
          </p:nvSpPr>
          <p:spPr bwMode="auto">
            <a:xfrm>
              <a:off x="16214726" y="2998788"/>
              <a:ext cx="182563" cy="18256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Rectangle 35"/>
            <p:cNvSpPr>
              <a:spLocks noChangeArrowheads="1"/>
            </p:cNvSpPr>
            <p:nvPr/>
          </p:nvSpPr>
          <p:spPr bwMode="auto">
            <a:xfrm>
              <a:off x="16579851" y="2998788"/>
              <a:ext cx="182563" cy="18256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Rectangle 36"/>
            <p:cNvSpPr>
              <a:spLocks noChangeArrowheads="1"/>
            </p:cNvSpPr>
            <p:nvPr/>
          </p:nvSpPr>
          <p:spPr bwMode="auto">
            <a:xfrm>
              <a:off x="16943388" y="2998788"/>
              <a:ext cx="179388" cy="18256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Rectangle 37"/>
            <p:cNvSpPr>
              <a:spLocks noChangeArrowheads="1"/>
            </p:cNvSpPr>
            <p:nvPr/>
          </p:nvSpPr>
          <p:spPr bwMode="auto">
            <a:xfrm>
              <a:off x="17316451" y="2998788"/>
              <a:ext cx="179388" cy="18256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Rectangle 38"/>
            <p:cNvSpPr>
              <a:spLocks noChangeArrowheads="1"/>
            </p:cNvSpPr>
            <p:nvPr/>
          </p:nvSpPr>
          <p:spPr bwMode="auto">
            <a:xfrm>
              <a:off x="16214726" y="3397250"/>
              <a:ext cx="182563" cy="18256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Rectangle 39"/>
            <p:cNvSpPr>
              <a:spLocks noChangeArrowheads="1"/>
            </p:cNvSpPr>
            <p:nvPr/>
          </p:nvSpPr>
          <p:spPr bwMode="auto">
            <a:xfrm>
              <a:off x="16579851" y="3397250"/>
              <a:ext cx="182563" cy="18256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Rectangle 40"/>
            <p:cNvSpPr>
              <a:spLocks noChangeArrowheads="1"/>
            </p:cNvSpPr>
            <p:nvPr/>
          </p:nvSpPr>
          <p:spPr bwMode="auto">
            <a:xfrm>
              <a:off x="16943388" y="3397250"/>
              <a:ext cx="179388" cy="18256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Rectangle 41"/>
            <p:cNvSpPr>
              <a:spLocks noChangeArrowheads="1"/>
            </p:cNvSpPr>
            <p:nvPr/>
          </p:nvSpPr>
          <p:spPr bwMode="auto">
            <a:xfrm>
              <a:off x="17316451" y="3397250"/>
              <a:ext cx="179388" cy="18256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Rectangle 42"/>
            <p:cNvSpPr>
              <a:spLocks noChangeArrowheads="1"/>
            </p:cNvSpPr>
            <p:nvPr/>
          </p:nvSpPr>
          <p:spPr bwMode="auto">
            <a:xfrm>
              <a:off x="15116176" y="3397250"/>
              <a:ext cx="177800" cy="18256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Rectangle 43"/>
            <p:cNvSpPr>
              <a:spLocks noChangeArrowheads="1"/>
            </p:cNvSpPr>
            <p:nvPr/>
          </p:nvSpPr>
          <p:spPr bwMode="auto">
            <a:xfrm>
              <a:off x="15481301" y="3397250"/>
              <a:ext cx="177800" cy="18256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Rectangle 44"/>
            <p:cNvSpPr>
              <a:spLocks noChangeArrowheads="1"/>
            </p:cNvSpPr>
            <p:nvPr/>
          </p:nvSpPr>
          <p:spPr bwMode="auto">
            <a:xfrm>
              <a:off x="15841663" y="3397250"/>
              <a:ext cx="177800" cy="18256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Rectangle 45"/>
            <p:cNvSpPr>
              <a:spLocks noChangeArrowheads="1"/>
            </p:cNvSpPr>
            <p:nvPr/>
          </p:nvSpPr>
          <p:spPr bwMode="auto">
            <a:xfrm>
              <a:off x="16214726" y="4725988"/>
              <a:ext cx="182563" cy="179388"/>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Rectangle 46"/>
            <p:cNvSpPr>
              <a:spLocks noChangeArrowheads="1"/>
            </p:cNvSpPr>
            <p:nvPr/>
          </p:nvSpPr>
          <p:spPr bwMode="auto">
            <a:xfrm>
              <a:off x="16579851" y="4725988"/>
              <a:ext cx="182563" cy="179388"/>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Rectangle 47"/>
            <p:cNvSpPr>
              <a:spLocks noChangeArrowheads="1"/>
            </p:cNvSpPr>
            <p:nvPr/>
          </p:nvSpPr>
          <p:spPr bwMode="auto">
            <a:xfrm>
              <a:off x="16943388" y="4725988"/>
              <a:ext cx="179388" cy="179388"/>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Rectangle 48"/>
            <p:cNvSpPr>
              <a:spLocks noChangeArrowheads="1"/>
            </p:cNvSpPr>
            <p:nvPr/>
          </p:nvSpPr>
          <p:spPr bwMode="auto">
            <a:xfrm>
              <a:off x="17316451" y="4725988"/>
              <a:ext cx="179388" cy="179388"/>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Rectangle 49"/>
            <p:cNvSpPr>
              <a:spLocks noChangeArrowheads="1"/>
            </p:cNvSpPr>
            <p:nvPr/>
          </p:nvSpPr>
          <p:spPr bwMode="auto">
            <a:xfrm>
              <a:off x="15116176" y="4725988"/>
              <a:ext cx="177800" cy="179388"/>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Rectangle 50"/>
            <p:cNvSpPr>
              <a:spLocks noChangeArrowheads="1"/>
            </p:cNvSpPr>
            <p:nvPr/>
          </p:nvSpPr>
          <p:spPr bwMode="auto">
            <a:xfrm>
              <a:off x="15481301" y="4725988"/>
              <a:ext cx="177800" cy="179388"/>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Rectangle 51"/>
            <p:cNvSpPr>
              <a:spLocks noChangeArrowheads="1"/>
            </p:cNvSpPr>
            <p:nvPr/>
          </p:nvSpPr>
          <p:spPr bwMode="auto">
            <a:xfrm>
              <a:off x="15841663" y="4725988"/>
              <a:ext cx="177800" cy="179388"/>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74" name="Group 573"/>
          <p:cNvGrpSpPr>
            <a:grpSpLocks noChangeAspect="1"/>
          </p:cNvGrpSpPr>
          <p:nvPr/>
        </p:nvGrpSpPr>
        <p:grpSpPr>
          <a:xfrm>
            <a:off x="4675100" y="3219603"/>
            <a:ext cx="881260" cy="228313"/>
            <a:chOff x="12847638" y="4179888"/>
            <a:chExt cx="2886074" cy="747713"/>
          </a:xfrm>
        </p:grpSpPr>
        <p:sp>
          <p:nvSpPr>
            <p:cNvPr id="575" name="Freeform 5"/>
            <p:cNvSpPr>
              <a:spLocks/>
            </p:cNvSpPr>
            <p:nvPr/>
          </p:nvSpPr>
          <p:spPr bwMode="auto">
            <a:xfrm>
              <a:off x="12847638" y="4179888"/>
              <a:ext cx="2886074" cy="747713"/>
            </a:xfrm>
            <a:custGeom>
              <a:avLst/>
              <a:gdLst>
                <a:gd name="T0" fmla="*/ 166 w 1818"/>
                <a:gd name="T1" fmla="*/ 0 h 471"/>
                <a:gd name="T2" fmla="*/ 0 w 1818"/>
                <a:gd name="T3" fmla="*/ 167 h 471"/>
                <a:gd name="T4" fmla="*/ 0 w 1818"/>
                <a:gd name="T5" fmla="*/ 471 h 471"/>
                <a:gd name="T6" fmla="*/ 1653 w 1818"/>
                <a:gd name="T7" fmla="*/ 471 h 471"/>
                <a:gd name="T8" fmla="*/ 1818 w 1818"/>
                <a:gd name="T9" fmla="*/ 304 h 471"/>
                <a:gd name="T10" fmla="*/ 1818 w 1818"/>
                <a:gd name="T11" fmla="*/ 0 h 471"/>
                <a:gd name="T12" fmla="*/ 166 w 1818"/>
                <a:gd name="T13" fmla="*/ 0 h 471"/>
              </a:gdLst>
              <a:ahLst/>
              <a:cxnLst>
                <a:cxn ang="0">
                  <a:pos x="T0" y="T1"/>
                </a:cxn>
                <a:cxn ang="0">
                  <a:pos x="T2" y="T3"/>
                </a:cxn>
                <a:cxn ang="0">
                  <a:pos x="T4" y="T5"/>
                </a:cxn>
                <a:cxn ang="0">
                  <a:pos x="T6" y="T7"/>
                </a:cxn>
                <a:cxn ang="0">
                  <a:pos x="T8" y="T9"/>
                </a:cxn>
                <a:cxn ang="0">
                  <a:pos x="T10" y="T11"/>
                </a:cxn>
                <a:cxn ang="0">
                  <a:pos x="T12" y="T13"/>
                </a:cxn>
              </a:cxnLst>
              <a:rect l="0" t="0" r="r" b="b"/>
              <a:pathLst>
                <a:path w="1818" h="471">
                  <a:moveTo>
                    <a:pt x="166" y="0"/>
                  </a:moveTo>
                  <a:lnTo>
                    <a:pt x="0" y="167"/>
                  </a:lnTo>
                  <a:lnTo>
                    <a:pt x="0" y="471"/>
                  </a:lnTo>
                  <a:lnTo>
                    <a:pt x="1653" y="471"/>
                  </a:lnTo>
                  <a:lnTo>
                    <a:pt x="1818" y="304"/>
                  </a:lnTo>
                  <a:lnTo>
                    <a:pt x="1818" y="0"/>
                  </a:lnTo>
                  <a:lnTo>
                    <a:pt x="166"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6"/>
            <p:cNvSpPr>
              <a:spLocks/>
            </p:cNvSpPr>
            <p:nvPr/>
          </p:nvSpPr>
          <p:spPr bwMode="auto">
            <a:xfrm>
              <a:off x="12847638" y="4445000"/>
              <a:ext cx="2624137" cy="482600"/>
            </a:xfrm>
            <a:custGeom>
              <a:avLst/>
              <a:gdLst>
                <a:gd name="T0" fmla="*/ 1653 w 1653"/>
                <a:gd name="T1" fmla="*/ 304 h 304"/>
                <a:gd name="T2" fmla="*/ 0 w 1653"/>
                <a:gd name="T3" fmla="*/ 304 h 304"/>
                <a:gd name="T4" fmla="*/ 0 w 1653"/>
                <a:gd name="T5" fmla="*/ 69 h 304"/>
                <a:gd name="T6" fmla="*/ 0 w 1653"/>
                <a:gd name="T7" fmla="*/ 0 h 304"/>
                <a:gd name="T8" fmla="*/ 1653 w 1653"/>
                <a:gd name="T9" fmla="*/ 0 h 304"/>
                <a:gd name="T10" fmla="*/ 1653 w 1653"/>
                <a:gd name="T11" fmla="*/ 304 h 304"/>
              </a:gdLst>
              <a:ahLst/>
              <a:cxnLst>
                <a:cxn ang="0">
                  <a:pos x="T0" y="T1"/>
                </a:cxn>
                <a:cxn ang="0">
                  <a:pos x="T2" y="T3"/>
                </a:cxn>
                <a:cxn ang="0">
                  <a:pos x="T4" y="T5"/>
                </a:cxn>
                <a:cxn ang="0">
                  <a:pos x="T6" y="T7"/>
                </a:cxn>
                <a:cxn ang="0">
                  <a:pos x="T8" y="T9"/>
                </a:cxn>
                <a:cxn ang="0">
                  <a:pos x="T10" y="T11"/>
                </a:cxn>
              </a:cxnLst>
              <a:rect l="0" t="0" r="r" b="b"/>
              <a:pathLst>
                <a:path w="1653" h="304">
                  <a:moveTo>
                    <a:pt x="1653" y="304"/>
                  </a:moveTo>
                  <a:lnTo>
                    <a:pt x="0" y="304"/>
                  </a:lnTo>
                  <a:lnTo>
                    <a:pt x="0" y="69"/>
                  </a:lnTo>
                  <a:lnTo>
                    <a:pt x="0" y="0"/>
                  </a:lnTo>
                  <a:lnTo>
                    <a:pt x="1653" y="0"/>
                  </a:lnTo>
                  <a:lnTo>
                    <a:pt x="1653" y="304"/>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7"/>
            <p:cNvSpPr>
              <a:spLocks/>
            </p:cNvSpPr>
            <p:nvPr/>
          </p:nvSpPr>
          <p:spPr bwMode="auto">
            <a:xfrm>
              <a:off x="13803313" y="4445000"/>
              <a:ext cx="1668462" cy="482600"/>
            </a:xfrm>
            <a:custGeom>
              <a:avLst/>
              <a:gdLst>
                <a:gd name="T0" fmla="*/ 1051 w 1051"/>
                <a:gd name="T1" fmla="*/ 304 h 304"/>
                <a:gd name="T2" fmla="*/ 311 w 1051"/>
                <a:gd name="T3" fmla="*/ 304 h 304"/>
                <a:gd name="T4" fmla="*/ 0 w 1051"/>
                <a:gd name="T5" fmla="*/ 304 h 304"/>
                <a:gd name="T6" fmla="*/ 295 w 1051"/>
                <a:gd name="T7" fmla="*/ 0 h 304"/>
                <a:gd name="T8" fmla="*/ 1051 w 1051"/>
                <a:gd name="T9" fmla="*/ 0 h 304"/>
                <a:gd name="T10" fmla="*/ 1051 w 1051"/>
                <a:gd name="T11" fmla="*/ 304 h 304"/>
              </a:gdLst>
              <a:ahLst/>
              <a:cxnLst>
                <a:cxn ang="0">
                  <a:pos x="T0" y="T1"/>
                </a:cxn>
                <a:cxn ang="0">
                  <a:pos x="T2" y="T3"/>
                </a:cxn>
                <a:cxn ang="0">
                  <a:pos x="T4" y="T5"/>
                </a:cxn>
                <a:cxn ang="0">
                  <a:pos x="T6" y="T7"/>
                </a:cxn>
                <a:cxn ang="0">
                  <a:pos x="T8" y="T9"/>
                </a:cxn>
                <a:cxn ang="0">
                  <a:pos x="T10" y="T11"/>
                </a:cxn>
              </a:cxnLst>
              <a:rect l="0" t="0" r="r" b="b"/>
              <a:pathLst>
                <a:path w="1051" h="304">
                  <a:moveTo>
                    <a:pt x="1051" y="304"/>
                  </a:moveTo>
                  <a:lnTo>
                    <a:pt x="311" y="304"/>
                  </a:lnTo>
                  <a:lnTo>
                    <a:pt x="0" y="304"/>
                  </a:lnTo>
                  <a:lnTo>
                    <a:pt x="295" y="0"/>
                  </a:lnTo>
                  <a:lnTo>
                    <a:pt x="1051" y="0"/>
                  </a:lnTo>
                  <a:lnTo>
                    <a:pt x="1051" y="304"/>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8"/>
            <p:cNvSpPr>
              <a:spLocks/>
            </p:cNvSpPr>
            <p:nvPr/>
          </p:nvSpPr>
          <p:spPr bwMode="auto">
            <a:xfrm>
              <a:off x="15471775" y="4179888"/>
              <a:ext cx="261937" cy="747713"/>
            </a:xfrm>
            <a:custGeom>
              <a:avLst/>
              <a:gdLst>
                <a:gd name="T0" fmla="*/ 0 w 165"/>
                <a:gd name="T1" fmla="*/ 471 h 471"/>
                <a:gd name="T2" fmla="*/ 165 w 165"/>
                <a:gd name="T3" fmla="*/ 304 h 471"/>
                <a:gd name="T4" fmla="*/ 165 w 165"/>
                <a:gd name="T5" fmla="*/ 236 h 471"/>
                <a:gd name="T6" fmla="*/ 165 w 165"/>
                <a:gd name="T7" fmla="*/ 0 h 471"/>
                <a:gd name="T8" fmla="*/ 0 w 165"/>
                <a:gd name="T9" fmla="*/ 167 h 471"/>
                <a:gd name="T10" fmla="*/ 0 w 165"/>
                <a:gd name="T11" fmla="*/ 471 h 471"/>
              </a:gdLst>
              <a:ahLst/>
              <a:cxnLst>
                <a:cxn ang="0">
                  <a:pos x="T0" y="T1"/>
                </a:cxn>
                <a:cxn ang="0">
                  <a:pos x="T2" y="T3"/>
                </a:cxn>
                <a:cxn ang="0">
                  <a:pos x="T4" y="T5"/>
                </a:cxn>
                <a:cxn ang="0">
                  <a:pos x="T6" y="T7"/>
                </a:cxn>
                <a:cxn ang="0">
                  <a:pos x="T8" y="T9"/>
                </a:cxn>
                <a:cxn ang="0">
                  <a:pos x="T10" y="T11"/>
                </a:cxn>
              </a:cxnLst>
              <a:rect l="0" t="0" r="r" b="b"/>
              <a:pathLst>
                <a:path w="165" h="471">
                  <a:moveTo>
                    <a:pt x="0" y="471"/>
                  </a:moveTo>
                  <a:lnTo>
                    <a:pt x="165" y="304"/>
                  </a:lnTo>
                  <a:lnTo>
                    <a:pt x="165" y="236"/>
                  </a:lnTo>
                  <a:lnTo>
                    <a:pt x="165" y="0"/>
                  </a:lnTo>
                  <a:lnTo>
                    <a:pt x="0" y="167"/>
                  </a:lnTo>
                  <a:lnTo>
                    <a:pt x="0" y="47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9"/>
            <p:cNvSpPr>
              <a:spLocks/>
            </p:cNvSpPr>
            <p:nvPr/>
          </p:nvSpPr>
          <p:spPr bwMode="auto">
            <a:xfrm>
              <a:off x="12847638" y="4179888"/>
              <a:ext cx="2886074" cy="265113"/>
            </a:xfrm>
            <a:custGeom>
              <a:avLst/>
              <a:gdLst>
                <a:gd name="T0" fmla="*/ 1818 w 1818"/>
                <a:gd name="T1" fmla="*/ 0 h 167"/>
                <a:gd name="T2" fmla="*/ 1653 w 1818"/>
                <a:gd name="T3" fmla="*/ 167 h 167"/>
                <a:gd name="T4" fmla="*/ 0 w 1818"/>
                <a:gd name="T5" fmla="*/ 167 h 167"/>
                <a:gd name="T6" fmla="*/ 166 w 1818"/>
                <a:gd name="T7" fmla="*/ 0 h 167"/>
                <a:gd name="T8" fmla="*/ 909 w 1818"/>
                <a:gd name="T9" fmla="*/ 0 h 167"/>
                <a:gd name="T10" fmla="*/ 1818 w 1818"/>
                <a:gd name="T11" fmla="*/ 0 h 167"/>
              </a:gdLst>
              <a:ahLst/>
              <a:cxnLst>
                <a:cxn ang="0">
                  <a:pos x="T0" y="T1"/>
                </a:cxn>
                <a:cxn ang="0">
                  <a:pos x="T2" y="T3"/>
                </a:cxn>
                <a:cxn ang="0">
                  <a:pos x="T4" y="T5"/>
                </a:cxn>
                <a:cxn ang="0">
                  <a:pos x="T6" y="T7"/>
                </a:cxn>
                <a:cxn ang="0">
                  <a:pos x="T8" y="T9"/>
                </a:cxn>
                <a:cxn ang="0">
                  <a:pos x="T10" y="T11"/>
                </a:cxn>
              </a:cxnLst>
              <a:rect l="0" t="0" r="r" b="b"/>
              <a:pathLst>
                <a:path w="1818" h="167">
                  <a:moveTo>
                    <a:pt x="1818" y="0"/>
                  </a:moveTo>
                  <a:lnTo>
                    <a:pt x="1653" y="167"/>
                  </a:lnTo>
                  <a:lnTo>
                    <a:pt x="0" y="167"/>
                  </a:lnTo>
                  <a:lnTo>
                    <a:pt x="166" y="0"/>
                  </a:lnTo>
                  <a:lnTo>
                    <a:pt x="909" y="0"/>
                  </a:lnTo>
                  <a:lnTo>
                    <a:pt x="181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Rectangle 10"/>
            <p:cNvSpPr>
              <a:spLocks noChangeArrowheads="1"/>
            </p:cNvSpPr>
            <p:nvPr/>
          </p:nvSpPr>
          <p:spPr bwMode="auto">
            <a:xfrm>
              <a:off x="12941300" y="4554538"/>
              <a:ext cx="2430462" cy="2778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11"/>
            <p:cNvSpPr>
              <a:spLocks/>
            </p:cNvSpPr>
            <p:nvPr/>
          </p:nvSpPr>
          <p:spPr bwMode="auto">
            <a:xfrm>
              <a:off x="12941300" y="4554538"/>
              <a:ext cx="1225550" cy="277813"/>
            </a:xfrm>
            <a:custGeom>
              <a:avLst/>
              <a:gdLst>
                <a:gd name="T0" fmla="*/ 603 w 772"/>
                <a:gd name="T1" fmla="*/ 175 h 175"/>
                <a:gd name="T2" fmla="*/ 0 w 772"/>
                <a:gd name="T3" fmla="*/ 175 h 175"/>
                <a:gd name="T4" fmla="*/ 0 w 772"/>
                <a:gd name="T5" fmla="*/ 0 h 175"/>
                <a:gd name="T6" fmla="*/ 772 w 772"/>
                <a:gd name="T7" fmla="*/ 0 h 175"/>
                <a:gd name="T8" fmla="*/ 603 w 772"/>
                <a:gd name="T9" fmla="*/ 175 h 175"/>
              </a:gdLst>
              <a:ahLst/>
              <a:cxnLst>
                <a:cxn ang="0">
                  <a:pos x="T0" y="T1"/>
                </a:cxn>
                <a:cxn ang="0">
                  <a:pos x="T2" y="T3"/>
                </a:cxn>
                <a:cxn ang="0">
                  <a:pos x="T4" y="T5"/>
                </a:cxn>
                <a:cxn ang="0">
                  <a:pos x="T6" y="T7"/>
                </a:cxn>
                <a:cxn ang="0">
                  <a:pos x="T8" y="T9"/>
                </a:cxn>
              </a:cxnLst>
              <a:rect l="0" t="0" r="r" b="b"/>
              <a:pathLst>
                <a:path w="772" h="175">
                  <a:moveTo>
                    <a:pt x="603" y="175"/>
                  </a:moveTo>
                  <a:lnTo>
                    <a:pt x="0" y="175"/>
                  </a:lnTo>
                  <a:lnTo>
                    <a:pt x="0" y="0"/>
                  </a:lnTo>
                  <a:lnTo>
                    <a:pt x="772" y="0"/>
                  </a:lnTo>
                  <a:lnTo>
                    <a:pt x="603" y="175"/>
                  </a:lnTo>
                  <a:close/>
                </a:path>
              </a:pathLst>
            </a:custGeom>
            <a:solidFill>
              <a:srgbClr val="4B4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Rectangle 12"/>
            <p:cNvSpPr>
              <a:spLocks noChangeArrowheads="1"/>
            </p:cNvSpPr>
            <p:nvPr/>
          </p:nvSpPr>
          <p:spPr bwMode="auto">
            <a:xfrm>
              <a:off x="14563725" y="4649788"/>
              <a:ext cx="88900"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Rectangle 13"/>
            <p:cNvSpPr>
              <a:spLocks noChangeArrowheads="1"/>
            </p:cNvSpPr>
            <p:nvPr/>
          </p:nvSpPr>
          <p:spPr bwMode="auto">
            <a:xfrm>
              <a:off x="147447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Rectangle 14"/>
            <p:cNvSpPr>
              <a:spLocks noChangeArrowheads="1"/>
            </p:cNvSpPr>
            <p:nvPr/>
          </p:nvSpPr>
          <p:spPr bwMode="auto">
            <a:xfrm>
              <a:off x="149225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Rectangle 15"/>
            <p:cNvSpPr>
              <a:spLocks noChangeArrowheads="1"/>
            </p:cNvSpPr>
            <p:nvPr/>
          </p:nvSpPr>
          <p:spPr bwMode="auto">
            <a:xfrm>
              <a:off x="1510665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6" name="Group 585"/>
          <p:cNvGrpSpPr>
            <a:grpSpLocks noChangeAspect="1"/>
          </p:cNvGrpSpPr>
          <p:nvPr/>
        </p:nvGrpSpPr>
        <p:grpSpPr>
          <a:xfrm>
            <a:off x="6898790" y="556082"/>
            <a:ext cx="471173" cy="860425"/>
            <a:chOff x="12807950" y="1187450"/>
            <a:chExt cx="2940051" cy="5368926"/>
          </a:xfrm>
        </p:grpSpPr>
        <p:sp>
          <p:nvSpPr>
            <p:cNvPr id="587" name="Freeform 276"/>
            <p:cNvSpPr>
              <a:spLocks/>
            </p:cNvSpPr>
            <p:nvPr/>
          </p:nvSpPr>
          <p:spPr bwMode="auto">
            <a:xfrm>
              <a:off x="12807950" y="1187450"/>
              <a:ext cx="2940050" cy="5362575"/>
            </a:xfrm>
            <a:custGeom>
              <a:avLst/>
              <a:gdLst>
                <a:gd name="T0" fmla="*/ 1627 w 1852"/>
                <a:gd name="T1" fmla="*/ 225 h 3378"/>
                <a:gd name="T2" fmla="*/ 1624 w 1852"/>
                <a:gd name="T3" fmla="*/ 225 h 3378"/>
                <a:gd name="T4" fmla="*/ 1850 w 1852"/>
                <a:gd name="T5" fmla="*/ 0 h 3378"/>
                <a:gd name="T6" fmla="*/ 227 w 1852"/>
                <a:gd name="T7" fmla="*/ 0 h 3378"/>
                <a:gd name="T8" fmla="*/ 0 w 1852"/>
                <a:gd name="T9" fmla="*/ 225 h 3378"/>
                <a:gd name="T10" fmla="*/ 2 w 1852"/>
                <a:gd name="T11" fmla="*/ 225 h 3378"/>
                <a:gd name="T12" fmla="*/ 2 w 1852"/>
                <a:gd name="T13" fmla="*/ 3266 h 3378"/>
                <a:gd name="T14" fmla="*/ 2 w 1852"/>
                <a:gd name="T15" fmla="*/ 3378 h 3378"/>
                <a:gd name="T16" fmla="*/ 1627 w 1852"/>
                <a:gd name="T17" fmla="*/ 3378 h 3378"/>
                <a:gd name="T18" fmla="*/ 1627 w 1852"/>
                <a:gd name="T19" fmla="*/ 3378 h 3378"/>
                <a:gd name="T20" fmla="*/ 1852 w 1852"/>
                <a:gd name="T21" fmla="*/ 3153 h 3378"/>
                <a:gd name="T22" fmla="*/ 1852 w 1852"/>
                <a:gd name="T23" fmla="*/ 3039 h 3378"/>
                <a:gd name="T24" fmla="*/ 1852 w 1852"/>
                <a:gd name="T25" fmla="*/ 0 h 3378"/>
                <a:gd name="T26" fmla="*/ 1627 w 1852"/>
                <a:gd name="T27" fmla="*/ 225 h 3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2" h="3378">
                  <a:moveTo>
                    <a:pt x="1627" y="225"/>
                  </a:moveTo>
                  <a:lnTo>
                    <a:pt x="1624" y="225"/>
                  </a:lnTo>
                  <a:lnTo>
                    <a:pt x="1850" y="0"/>
                  </a:lnTo>
                  <a:lnTo>
                    <a:pt x="227" y="0"/>
                  </a:lnTo>
                  <a:lnTo>
                    <a:pt x="0" y="225"/>
                  </a:lnTo>
                  <a:lnTo>
                    <a:pt x="2" y="225"/>
                  </a:lnTo>
                  <a:lnTo>
                    <a:pt x="2" y="3266"/>
                  </a:lnTo>
                  <a:lnTo>
                    <a:pt x="2" y="3378"/>
                  </a:lnTo>
                  <a:lnTo>
                    <a:pt x="1627" y="3378"/>
                  </a:lnTo>
                  <a:lnTo>
                    <a:pt x="1627" y="3378"/>
                  </a:lnTo>
                  <a:lnTo>
                    <a:pt x="1852" y="3153"/>
                  </a:lnTo>
                  <a:lnTo>
                    <a:pt x="1852" y="3039"/>
                  </a:lnTo>
                  <a:lnTo>
                    <a:pt x="1852" y="0"/>
                  </a:lnTo>
                  <a:lnTo>
                    <a:pt x="1627" y="225"/>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277"/>
            <p:cNvSpPr>
              <a:spLocks/>
            </p:cNvSpPr>
            <p:nvPr/>
          </p:nvSpPr>
          <p:spPr bwMode="auto">
            <a:xfrm>
              <a:off x="12811125" y="1552575"/>
              <a:ext cx="2579688" cy="4827588"/>
            </a:xfrm>
            <a:custGeom>
              <a:avLst/>
              <a:gdLst>
                <a:gd name="T0" fmla="*/ 1625 w 1625"/>
                <a:gd name="T1" fmla="*/ 3041 h 3041"/>
                <a:gd name="T2" fmla="*/ 0 w 1625"/>
                <a:gd name="T3" fmla="*/ 3041 h 3041"/>
                <a:gd name="T4" fmla="*/ 0 w 1625"/>
                <a:gd name="T5" fmla="*/ 1460 h 3041"/>
                <a:gd name="T6" fmla="*/ 0 w 1625"/>
                <a:gd name="T7" fmla="*/ 0 h 3041"/>
                <a:gd name="T8" fmla="*/ 1625 w 1625"/>
                <a:gd name="T9" fmla="*/ 0 h 3041"/>
                <a:gd name="T10" fmla="*/ 1625 w 1625"/>
                <a:gd name="T11" fmla="*/ 3041 h 3041"/>
              </a:gdLst>
              <a:ahLst/>
              <a:cxnLst>
                <a:cxn ang="0">
                  <a:pos x="T0" y="T1"/>
                </a:cxn>
                <a:cxn ang="0">
                  <a:pos x="T2" y="T3"/>
                </a:cxn>
                <a:cxn ang="0">
                  <a:pos x="T4" y="T5"/>
                </a:cxn>
                <a:cxn ang="0">
                  <a:pos x="T6" y="T7"/>
                </a:cxn>
                <a:cxn ang="0">
                  <a:pos x="T8" y="T9"/>
                </a:cxn>
                <a:cxn ang="0">
                  <a:pos x="T10" y="T11"/>
                </a:cxn>
              </a:cxnLst>
              <a:rect l="0" t="0" r="r" b="b"/>
              <a:pathLst>
                <a:path w="1625" h="3041">
                  <a:moveTo>
                    <a:pt x="1625" y="3041"/>
                  </a:moveTo>
                  <a:lnTo>
                    <a:pt x="0" y="3041"/>
                  </a:lnTo>
                  <a:lnTo>
                    <a:pt x="0" y="1460"/>
                  </a:lnTo>
                  <a:lnTo>
                    <a:pt x="0" y="0"/>
                  </a:lnTo>
                  <a:lnTo>
                    <a:pt x="1625" y="0"/>
                  </a:lnTo>
                  <a:lnTo>
                    <a:pt x="1625" y="3041"/>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Rectangle 278"/>
            <p:cNvSpPr>
              <a:spLocks noChangeArrowheads="1"/>
            </p:cNvSpPr>
            <p:nvPr/>
          </p:nvSpPr>
          <p:spPr bwMode="auto">
            <a:xfrm>
              <a:off x="14098588" y="1552575"/>
              <a:ext cx="1292225" cy="4827588"/>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279"/>
            <p:cNvSpPr>
              <a:spLocks/>
            </p:cNvSpPr>
            <p:nvPr/>
          </p:nvSpPr>
          <p:spPr bwMode="auto">
            <a:xfrm>
              <a:off x="12811125" y="6380163"/>
              <a:ext cx="2579688" cy="176213"/>
            </a:xfrm>
            <a:custGeom>
              <a:avLst/>
              <a:gdLst>
                <a:gd name="T0" fmla="*/ 1625 w 1625"/>
                <a:gd name="T1" fmla="*/ 0 h 111"/>
                <a:gd name="T2" fmla="*/ 0 w 1625"/>
                <a:gd name="T3" fmla="*/ 0 h 111"/>
                <a:gd name="T4" fmla="*/ 0 w 1625"/>
                <a:gd name="T5" fmla="*/ 111 h 111"/>
                <a:gd name="T6" fmla="*/ 899 w 1625"/>
                <a:gd name="T7" fmla="*/ 111 h 111"/>
                <a:gd name="T8" fmla="*/ 1625 w 1625"/>
                <a:gd name="T9" fmla="*/ 111 h 111"/>
                <a:gd name="T10" fmla="*/ 1625 w 1625"/>
                <a:gd name="T11" fmla="*/ 0 h 111"/>
              </a:gdLst>
              <a:ahLst/>
              <a:cxnLst>
                <a:cxn ang="0">
                  <a:pos x="T0" y="T1"/>
                </a:cxn>
                <a:cxn ang="0">
                  <a:pos x="T2" y="T3"/>
                </a:cxn>
                <a:cxn ang="0">
                  <a:pos x="T4" y="T5"/>
                </a:cxn>
                <a:cxn ang="0">
                  <a:pos x="T6" y="T7"/>
                </a:cxn>
                <a:cxn ang="0">
                  <a:pos x="T8" y="T9"/>
                </a:cxn>
                <a:cxn ang="0">
                  <a:pos x="T10" y="T11"/>
                </a:cxn>
              </a:cxnLst>
              <a:rect l="0" t="0" r="r" b="b"/>
              <a:pathLst>
                <a:path w="1625" h="111">
                  <a:moveTo>
                    <a:pt x="1625" y="0"/>
                  </a:moveTo>
                  <a:lnTo>
                    <a:pt x="0" y="0"/>
                  </a:lnTo>
                  <a:lnTo>
                    <a:pt x="0" y="111"/>
                  </a:lnTo>
                  <a:lnTo>
                    <a:pt x="899" y="111"/>
                  </a:lnTo>
                  <a:lnTo>
                    <a:pt x="1625" y="111"/>
                  </a:lnTo>
                  <a:lnTo>
                    <a:pt x="162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280"/>
            <p:cNvSpPr>
              <a:spLocks/>
            </p:cNvSpPr>
            <p:nvPr/>
          </p:nvSpPr>
          <p:spPr bwMode="auto">
            <a:xfrm>
              <a:off x="15390813" y="1195388"/>
              <a:ext cx="357188" cy="5184775"/>
            </a:xfrm>
            <a:custGeom>
              <a:avLst/>
              <a:gdLst>
                <a:gd name="T0" fmla="*/ 0 w 225"/>
                <a:gd name="T1" fmla="*/ 3266 h 3266"/>
                <a:gd name="T2" fmla="*/ 225 w 225"/>
                <a:gd name="T3" fmla="*/ 3039 h 3266"/>
                <a:gd name="T4" fmla="*/ 225 w 225"/>
                <a:gd name="T5" fmla="*/ 1692 h 3266"/>
                <a:gd name="T6" fmla="*/ 225 w 225"/>
                <a:gd name="T7" fmla="*/ 0 h 3266"/>
                <a:gd name="T8" fmla="*/ 0 w 225"/>
                <a:gd name="T9" fmla="*/ 225 h 3266"/>
                <a:gd name="T10" fmla="*/ 0 w 225"/>
                <a:gd name="T11" fmla="*/ 3266 h 3266"/>
              </a:gdLst>
              <a:ahLst/>
              <a:cxnLst>
                <a:cxn ang="0">
                  <a:pos x="T0" y="T1"/>
                </a:cxn>
                <a:cxn ang="0">
                  <a:pos x="T2" y="T3"/>
                </a:cxn>
                <a:cxn ang="0">
                  <a:pos x="T4" y="T5"/>
                </a:cxn>
                <a:cxn ang="0">
                  <a:pos x="T6" y="T7"/>
                </a:cxn>
                <a:cxn ang="0">
                  <a:pos x="T8" y="T9"/>
                </a:cxn>
                <a:cxn ang="0">
                  <a:pos x="T10" y="T11"/>
                </a:cxn>
              </a:cxnLst>
              <a:rect l="0" t="0" r="r" b="b"/>
              <a:pathLst>
                <a:path w="225" h="3266">
                  <a:moveTo>
                    <a:pt x="0" y="3266"/>
                  </a:moveTo>
                  <a:lnTo>
                    <a:pt x="225" y="3039"/>
                  </a:lnTo>
                  <a:lnTo>
                    <a:pt x="225" y="1692"/>
                  </a:lnTo>
                  <a:lnTo>
                    <a:pt x="225" y="0"/>
                  </a:lnTo>
                  <a:lnTo>
                    <a:pt x="0" y="225"/>
                  </a:lnTo>
                  <a:lnTo>
                    <a:pt x="0" y="3266"/>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281"/>
            <p:cNvSpPr>
              <a:spLocks/>
            </p:cNvSpPr>
            <p:nvPr/>
          </p:nvSpPr>
          <p:spPr bwMode="auto">
            <a:xfrm>
              <a:off x="15390813" y="6019800"/>
              <a:ext cx="357188" cy="536575"/>
            </a:xfrm>
            <a:custGeom>
              <a:avLst/>
              <a:gdLst>
                <a:gd name="T0" fmla="*/ 0 w 225"/>
                <a:gd name="T1" fmla="*/ 338 h 338"/>
                <a:gd name="T2" fmla="*/ 225 w 225"/>
                <a:gd name="T3" fmla="*/ 113 h 338"/>
                <a:gd name="T4" fmla="*/ 225 w 225"/>
                <a:gd name="T5" fmla="*/ 0 h 338"/>
                <a:gd name="T6" fmla="*/ 0 w 225"/>
                <a:gd name="T7" fmla="*/ 227 h 338"/>
                <a:gd name="T8" fmla="*/ 0 w 225"/>
                <a:gd name="T9" fmla="*/ 338 h 338"/>
              </a:gdLst>
              <a:ahLst/>
              <a:cxnLst>
                <a:cxn ang="0">
                  <a:pos x="T0" y="T1"/>
                </a:cxn>
                <a:cxn ang="0">
                  <a:pos x="T2" y="T3"/>
                </a:cxn>
                <a:cxn ang="0">
                  <a:pos x="T4" y="T5"/>
                </a:cxn>
                <a:cxn ang="0">
                  <a:pos x="T6" y="T7"/>
                </a:cxn>
                <a:cxn ang="0">
                  <a:pos x="T8" y="T9"/>
                </a:cxn>
              </a:cxnLst>
              <a:rect l="0" t="0" r="r" b="b"/>
              <a:pathLst>
                <a:path w="225" h="338">
                  <a:moveTo>
                    <a:pt x="0" y="338"/>
                  </a:moveTo>
                  <a:lnTo>
                    <a:pt x="225" y="113"/>
                  </a:lnTo>
                  <a:lnTo>
                    <a:pt x="225" y="0"/>
                  </a:lnTo>
                  <a:lnTo>
                    <a:pt x="0" y="227"/>
                  </a:lnTo>
                  <a:lnTo>
                    <a:pt x="0" y="338"/>
                  </a:lnTo>
                  <a:close/>
                </a:path>
              </a:pathLst>
            </a:custGeom>
            <a:solidFill>
              <a:srgbClr val="242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282"/>
            <p:cNvSpPr>
              <a:spLocks/>
            </p:cNvSpPr>
            <p:nvPr/>
          </p:nvSpPr>
          <p:spPr bwMode="auto">
            <a:xfrm>
              <a:off x="12807950" y="1195388"/>
              <a:ext cx="2936875" cy="357188"/>
            </a:xfrm>
            <a:custGeom>
              <a:avLst/>
              <a:gdLst>
                <a:gd name="T0" fmla="*/ 1850 w 1850"/>
                <a:gd name="T1" fmla="*/ 0 h 225"/>
                <a:gd name="T2" fmla="*/ 1624 w 1850"/>
                <a:gd name="T3" fmla="*/ 225 h 225"/>
                <a:gd name="T4" fmla="*/ 0 w 1850"/>
                <a:gd name="T5" fmla="*/ 225 h 225"/>
                <a:gd name="T6" fmla="*/ 227 w 1850"/>
                <a:gd name="T7" fmla="*/ 0 h 225"/>
                <a:gd name="T8" fmla="*/ 901 w 1850"/>
                <a:gd name="T9" fmla="*/ 0 h 225"/>
                <a:gd name="T10" fmla="*/ 1850 w 1850"/>
                <a:gd name="T11" fmla="*/ 0 h 225"/>
              </a:gdLst>
              <a:ahLst/>
              <a:cxnLst>
                <a:cxn ang="0">
                  <a:pos x="T0" y="T1"/>
                </a:cxn>
                <a:cxn ang="0">
                  <a:pos x="T2" y="T3"/>
                </a:cxn>
                <a:cxn ang="0">
                  <a:pos x="T4" y="T5"/>
                </a:cxn>
                <a:cxn ang="0">
                  <a:pos x="T6" y="T7"/>
                </a:cxn>
                <a:cxn ang="0">
                  <a:pos x="T8" y="T9"/>
                </a:cxn>
                <a:cxn ang="0">
                  <a:pos x="T10" y="T11"/>
                </a:cxn>
              </a:cxnLst>
              <a:rect l="0" t="0" r="r" b="b"/>
              <a:pathLst>
                <a:path w="1850" h="225">
                  <a:moveTo>
                    <a:pt x="1850" y="0"/>
                  </a:moveTo>
                  <a:lnTo>
                    <a:pt x="1624" y="225"/>
                  </a:lnTo>
                  <a:lnTo>
                    <a:pt x="0" y="225"/>
                  </a:lnTo>
                  <a:lnTo>
                    <a:pt x="227" y="0"/>
                  </a:lnTo>
                  <a:lnTo>
                    <a:pt x="901" y="0"/>
                  </a:lnTo>
                  <a:lnTo>
                    <a:pt x="185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Rectangle 283"/>
            <p:cNvSpPr>
              <a:spLocks noChangeArrowheads="1"/>
            </p:cNvSpPr>
            <p:nvPr/>
          </p:nvSpPr>
          <p:spPr bwMode="auto">
            <a:xfrm>
              <a:off x="13022263" y="1808163"/>
              <a:ext cx="2157413" cy="555625"/>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Rectangle 284"/>
            <p:cNvSpPr>
              <a:spLocks noChangeArrowheads="1"/>
            </p:cNvSpPr>
            <p:nvPr/>
          </p:nvSpPr>
          <p:spPr bwMode="auto">
            <a:xfrm>
              <a:off x="13022263" y="2597150"/>
              <a:ext cx="2157413" cy="555625"/>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Rectangle 285"/>
            <p:cNvSpPr>
              <a:spLocks noChangeArrowheads="1"/>
            </p:cNvSpPr>
            <p:nvPr/>
          </p:nvSpPr>
          <p:spPr bwMode="auto">
            <a:xfrm>
              <a:off x="13022263" y="3386138"/>
              <a:ext cx="2157413" cy="555625"/>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Rectangle 286"/>
            <p:cNvSpPr>
              <a:spLocks noChangeArrowheads="1"/>
            </p:cNvSpPr>
            <p:nvPr/>
          </p:nvSpPr>
          <p:spPr bwMode="auto">
            <a:xfrm>
              <a:off x="13022263" y="4170363"/>
              <a:ext cx="2157413" cy="5572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Rectangle 287"/>
            <p:cNvSpPr>
              <a:spLocks noChangeArrowheads="1"/>
            </p:cNvSpPr>
            <p:nvPr/>
          </p:nvSpPr>
          <p:spPr bwMode="auto">
            <a:xfrm>
              <a:off x="13022263" y="4959350"/>
              <a:ext cx="2157413" cy="5572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Rectangle 288"/>
            <p:cNvSpPr>
              <a:spLocks noChangeArrowheads="1"/>
            </p:cNvSpPr>
            <p:nvPr/>
          </p:nvSpPr>
          <p:spPr bwMode="auto">
            <a:xfrm>
              <a:off x="13022263" y="1808163"/>
              <a:ext cx="1076325" cy="555625"/>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Rectangle 289"/>
            <p:cNvSpPr>
              <a:spLocks noChangeArrowheads="1"/>
            </p:cNvSpPr>
            <p:nvPr/>
          </p:nvSpPr>
          <p:spPr bwMode="auto">
            <a:xfrm>
              <a:off x="13022263" y="2597150"/>
              <a:ext cx="1076325" cy="555625"/>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Rectangle 290"/>
            <p:cNvSpPr>
              <a:spLocks noChangeArrowheads="1"/>
            </p:cNvSpPr>
            <p:nvPr/>
          </p:nvSpPr>
          <p:spPr bwMode="auto">
            <a:xfrm>
              <a:off x="13022263" y="3386138"/>
              <a:ext cx="1076325" cy="555625"/>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Rectangle 291"/>
            <p:cNvSpPr>
              <a:spLocks noChangeArrowheads="1"/>
            </p:cNvSpPr>
            <p:nvPr/>
          </p:nvSpPr>
          <p:spPr bwMode="auto">
            <a:xfrm>
              <a:off x="13022263" y="4170363"/>
              <a:ext cx="1076325" cy="557213"/>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Rectangle 292"/>
            <p:cNvSpPr>
              <a:spLocks noChangeArrowheads="1"/>
            </p:cNvSpPr>
            <p:nvPr/>
          </p:nvSpPr>
          <p:spPr bwMode="auto">
            <a:xfrm>
              <a:off x="13022263" y="4959350"/>
              <a:ext cx="1076325" cy="557213"/>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Rectangle 293"/>
            <p:cNvSpPr>
              <a:spLocks noChangeArrowheads="1"/>
            </p:cNvSpPr>
            <p:nvPr/>
          </p:nvSpPr>
          <p:spPr bwMode="auto">
            <a:xfrm>
              <a:off x="13206413" y="1995488"/>
              <a:ext cx="177800" cy="184150"/>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Rectangle 294"/>
            <p:cNvSpPr>
              <a:spLocks noChangeArrowheads="1"/>
            </p:cNvSpPr>
            <p:nvPr/>
          </p:nvSpPr>
          <p:spPr bwMode="auto">
            <a:xfrm>
              <a:off x="13206413" y="2784475"/>
              <a:ext cx="177800" cy="180975"/>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Rectangle 295"/>
            <p:cNvSpPr>
              <a:spLocks noChangeArrowheads="1"/>
            </p:cNvSpPr>
            <p:nvPr/>
          </p:nvSpPr>
          <p:spPr bwMode="auto">
            <a:xfrm>
              <a:off x="13206413" y="3570288"/>
              <a:ext cx="177800" cy="184150"/>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Rectangle 296"/>
            <p:cNvSpPr>
              <a:spLocks noChangeArrowheads="1"/>
            </p:cNvSpPr>
            <p:nvPr/>
          </p:nvSpPr>
          <p:spPr bwMode="auto">
            <a:xfrm>
              <a:off x="13206413" y="4359275"/>
              <a:ext cx="177800" cy="179388"/>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Rectangle 297"/>
            <p:cNvSpPr>
              <a:spLocks noChangeArrowheads="1"/>
            </p:cNvSpPr>
            <p:nvPr/>
          </p:nvSpPr>
          <p:spPr bwMode="auto">
            <a:xfrm>
              <a:off x="13206413" y="5143500"/>
              <a:ext cx="177800" cy="184150"/>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20" name="Group 619"/>
          <p:cNvGrpSpPr>
            <a:grpSpLocks noChangeAspect="1"/>
          </p:cNvGrpSpPr>
          <p:nvPr/>
        </p:nvGrpSpPr>
        <p:grpSpPr>
          <a:xfrm>
            <a:off x="758874" y="4788773"/>
            <a:ext cx="501809" cy="578149"/>
            <a:chOff x="12598400" y="2025650"/>
            <a:chExt cx="3203576" cy="3690938"/>
          </a:xfrm>
        </p:grpSpPr>
        <p:sp>
          <p:nvSpPr>
            <p:cNvPr id="621" name="Freeform 430"/>
            <p:cNvSpPr>
              <a:spLocks/>
            </p:cNvSpPr>
            <p:nvPr/>
          </p:nvSpPr>
          <p:spPr bwMode="auto">
            <a:xfrm>
              <a:off x="12598400" y="2025650"/>
              <a:ext cx="3203575" cy="3690938"/>
            </a:xfrm>
            <a:custGeom>
              <a:avLst/>
              <a:gdLst>
                <a:gd name="T0" fmla="*/ 850 w 851"/>
                <a:gd name="T1" fmla="*/ 117 h 981"/>
                <a:gd name="T2" fmla="*/ 849 w 851"/>
                <a:gd name="T3" fmla="*/ 114 h 981"/>
                <a:gd name="T4" fmla="*/ 847 w 851"/>
                <a:gd name="T5" fmla="*/ 108 h 981"/>
                <a:gd name="T6" fmla="*/ 846 w 851"/>
                <a:gd name="T7" fmla="*/ 106 h 981"/>
                <a:gd name="T8" fmla="*/ 842 w 851"/>
                <a:gd name="T9" fmla="*/ 99 h 981"/>
                <a:gd name="T10" fmla="*/ 840 w 851"/>
                <a:gd name="T11" fmla="*/ 97 h 981"/>
                <a:gd name="T12" fmla="*/ 835 w 851"/>
                <a:gd name="T13" fmla="*/ 91 h 981"/>
                <a:gd name="T14" fmla="*/ 833 w 851"/>
                <a:gd name="T15" fmla="*/ 89 h 981"/>
                <a:gd name="T16" fmla="*/ 825 w 851"/>
                <a:gd name="T17" fmla="*/ 81 h 981"/>
                <a:gd name="T18" fmla="*/ 824 w 851"/>
                <a:gd name="T19" fmla="*/ 81 h 981"/>
                <a:gd name="T20" fmla="*/ 815 w 851"/>
                <a:gd name="T21" fmla="*/ 74 h 981"/>
                <a:gd name="T22" fmla="*/ 812 w 851"/>
                <a:gd name="T23" fmla="*/ 73 h 981"/>
                <a:gd name="T24" fmla="*/ 801 w 851"/>
                <a:gd name="T25" fmla="*/ 66 h 981"/>
                <a:gd name="T26" fmla="*/ 801 w 851"/>
                <a:gd name="T27" fmla="*/ 66 h 981"/>
                <a:gd name="T28" fmla="*/ 787 w 851"/>
                <a:gd name="T29" fmla="*/ 59 h 981"/>
                <a:gd name="T30" fmla="*/ 785 w 851"/>
                <a:gd name="T31" fmla="*/ 58 h 981"/>
                <a:gd name="T32" fmla="*/ 771 w 851"/>
                <a:gd name="T33" fmla="*/ 52 h 981"/>
                <a:gd name="T34" fmla="*/ 769 w 851"/>
                <a:gd name="T35" fmla="*/ 51 h 981"/>
                <a:gd name="T36" fmla="*/ 733 w 851"/>
                <a:gd name="T37" fmla="*/ 38 h 981"/>
                <a:gd name="T38" fmla="*/ 732 w 851"/>
                <a:gd name="T39" fmla="*/ 38 h 981"/>
                <a:gd name="T40" fmla="*/ 690 w 851"/>
                <a:gd name="T41" fmla="*/ 27 h 981"/>
                <a:gd name="T42" fmla="*/ 690 w 851"/>
                <a:gd name="T43" fmla="*/ 27 h 981"/>
                <a:gd name="T44" fmla="*/ 526 w 851"/>
                <a:gd name="T45" fmla="*/ 3 h 981"/>
                <a:gd name="T46" fmla="*/ 524 w 851"/>
                <a:gd name="T47" fmla="*/ 3 h 981"/>
                <a:gd name="T48" fmla="*/ 478 w 851"/>
                <a:gd name="T49" fmla="*/ 1 h 981"/>
                <a:gd name="T50" fmla="*/ 475 w 851"/>
                <a:gd name="T51" fmla="*/ 1 h 981"/>
                <a:gd name="T52" fmla="*/ 425 w 851"/>
                <a:gd name="T53" fmla="*/ 0 h 981"/>
                <a:gd name="T54" fmla="*/ 0 w 851"/>
                <a:gd name="T55" fmla="*/ 125 h 981"/>
                <a:gd name="T56" fmla="*/ 0 w 851"/>
                <a:gd name="T57" fmla="*/ 856 h 981"/>
                <a:gd name="T58" fmla="*/ 425 w 851"/>
                <a:gd name="T59" fmla="*/ 981 h 981"/>
                <a:gd name="T60" fmla="*/ 617 w 851"/>
                <a:gd name="T61" fmla="*/ 968 h 981"/>
                <a:gd name="T62" fmla="*/ 851 w 851"/>
                <a:gd name="T63" fmla="*/ 856 h 981"/>
                <a:gd name="T64" fmla="*/ 851 w 851"/>
                <a:gd name="T65" fmla="*/ 125 h 981"/>
                <a:gd name="T66" fmla="*/ 850 w 851"/>
                <a:gd name="T67" fmla="*/ 117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51" h="981">
                  <a:moveTo>
                    <a:pt x="850" y="117"/>
                  </a:moveTo>
                  <a:cubicBezTo>
                    <a:pt x="850" y="116"/>
                    <a:pt x="850" y="115"/>
                    <a:pt x="849" y="114"/>
                  </a:cubicBezTo>
                  <a:cubicBezTo>
                    <a:pt x="849" y="112"/>
                    <a:pt x="848" y="110"/>
                    <a:pt x="847" y="108"/>
                  </a:cubicBezTo>
                  <a:cubicBezTo>
                    <a:pt x="847" y="107"/>
                    <a:pt x="847" y="107"/>
                    <a:pt x="846" y="106"/>
                  </a:cubicBezTo>
                  <a:cubicBezTo>
                    <a:pt x="845" y="104"/>
                    <a:pt x="843" y="101"/>
                    <a:pt x="842" y="99"/>
                  </a:cubicBezTo>
                  <a:cubicBezTo>
                    <a:pt x="841" y="98"/>
                    <a:pt x="841" y="98"/>
                    <a:pt x="840" y="97"/>
                  </a:cubicBezTo>
                  <a:cubicBezTo>
                    <a:pt x="839" y="95"/>
                    <a:pt x="837" y="93"/>
                    <a:pt x="835" y="91"/>
                  </a:cubicBezTo>
                  <a:cubicBezTo>
                    <a:pt x="834" y="90"/>
                    <a:pt x="834" y="90"/>
                    <a:pt x="833" y="89"/>
                  </a:cubicBezTo>
                  <a:cubicBezTo>
                    <a:pt x="831" y="86"/>
                    <a:pt x="828" y="84"/>
                    <a:pt x="825" y="81"/>
                  </a:cubicBezTo>
                  <a:cubicBezTo>
                    <a:pt x="825" y="81"/>
                    <a:pt x="824" y="81"/>
                    <a:pt x="824" y="81"/>
                  </a:cubicBezTo>
                  <a:cubicBezTo>
                    <a:pt x="821" y="79"/>
                    <a:pt x="818" y="76"/>
                    <a:pt x="815" y="74"/>
                  </a:cubicBezTo>
                  <a:cubicBezTo>
                    <a:pt x="814" y="74"/>
                    <a:pt x="813" y="73"/>
                    <a:pt x="812" y="73"/>
                  </a:cubicBezTo>
                  <a:cubicBezTo>
                    <a:pt x="809" y="70"/>
                    <a:pt x="805" y="68"/>
                    <a:pt x="801" y="66"/>
                  </a:cubicBezTo>
                  <a:cubicBezTo>
                    <a:pt x="801" y="66"/>
                    <a:pt x="801" y="66"/>
                    <a:pt x="801" y="66"/>
                  </a:cubicBezTo>
                  <a:cubicBezTo>
                    <a:pt x="796" y="63"/>
                    <a:pt x="791" y="61"/>
                    <a:pt x="787" y="59"/>
                  </a:cubicBezTo>
                  <a:cubicBezTo>
                    <a:pt x="786" y="58"/>
                    <a:pt x="785" y="58"/>
                    <a:pt x="785" y="58"/>
                  </a:cubicBezTo>
                  <a:cubicBezTo>
                    <a:pt x="780" y="56"/>
                    <a:pt x="776" y="54"/>
                    <a:pt x="771" y="52"/>
                  </a:cubicBezTo>
                  <a:cubicBezTo>
                    <a:pt x="770" y="51"/>
                    <a:pt x="770" y="51"/>
                    <a:pt x="769" y="51"/>
                  </a:cubicBezTo>
                  <a:cubicBezTo>
                    <a:pt x="758" y="47"/>
                    <a:pt x="746" y="42"/>
                    <a:pt x="733" y="38"/>
                  </a:cubicBezTo>
                  <a:cubicBezTo>
                    <a:pt x="733" y="38"/>
                    <a:pt x="733" y="38"/>
                    <a:pt x="732" y="38"/>
                  </a:cubicBezTo>
                  <a:cubicBezTo>
                    <a:pt x="719" y="34"/>
                    <a:pt x="705" y="30"/>
                    <a:pt x="690" y="27"/>
                  </a:cubicBezTo>
                  <a:cubicBezTo>
                    <a:pt x="690" y="27"/>
                    <a:pt x="690" y="27"/>
                    <a:pt x="690" y="27"/>
                  </a:cubicBezTo>
                  <a:cubicBezTo>
                    <a:pt x="643" y="16"/>
                    <a:pt x="587" y="8"/>
                    <a:pt x="526" y="3"/>
                  </a:cubicBezTo>
                  <a:cubicBezTo>
                    <a:pt x="526" y="3"/>
                    <a:pt x="525" y="3"/>
                    <a:pt x="524" y="3"/>
                  </a:cubicBezTo>
                  <a:cubicBezTo>
                    <a:pt x="509" y="2"/>
                    <a:pt x="494" y="1"/>
                    <a:pt x="478" y="1"/>
                  </a:cubicBezTo>
                  <a:cubicBezTo>
                    <a:pt x="477" y="1"/>
                    <a:pt x="476" y="1"/>
                    <a:pt x="475" y="1"/>
                  </a:cubicBezTo>
                  <a:cubicBezTo>
                    <a:pt x="459" y="0"/>
                    <a:pt x="442" y="0"/>
                    <a:pt x="425" y="0"/>
                  </a:cubicBezTo>
                  <a:cubicBezTo>
                    <a:pt x="190" y="0"/>
                    <a:pt x="0" y="56"/>
                    <a:pt x="0" y="125"/>
                  </a:cubicBezTo>
                  <a:cubicBezTo>
                    <a:pt x="0" y="856"/>
                    <a:pt x="0" y="856"/>
                    <a:pt x="0" y="856"/>
                  </a:cubicBezTo>
                  <a:cubicBezTo>
                    <a:pt x="0" y="925"/>
                    <a:pt x="190" y="981"/>
                    <a:pt x="425" y="981"/>
                  </a:cubicBezTo>
                  <a:cubicBezTo>
                    <a:pt x="494" y="981"/>
                    <a:pt x="559" y="976"/>
                    <a:pt x="617" y="968"/>
                  </a:cubicBezTo>
                  <a:cubicBezTo>
                    <a:pt x="756" y="947"/>
                    <a:pt x="851" y="905"/>
                    <a:pt x="851" y="856"/>
                  </a:cubicBezTo>
                  <a:cubicBezTo>
                    <a:pt x="851" y="125"/>
                    <a:pt x="851" y="125"/>
                    <a:pt x="851" y="125"/>
                  </a:cubicBezTo>
                  <a:cubicBezTo>
                    <a:pt x="851" y="122"/>
                    <a:pt x="851" y="119"/>
                    <a:pt x="850" y="117"/>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431"/>
            <p:cNvSpPr>
              <a:spLocks/>
            </p:cNvSpPr>
            <p:nvPr/>
          </p:nvSpPr>
          <p:spPr bwMode="auto">
            <a:xfrm>
              <a:off x="12598400" y="2025650"/>
              <a:ext cx="3203575" cy="3690938"/>
            </a:xfrm>
            <a:custGeom>
              <a:avLst/>
              <a:gdLst>
                <a:gd name="T0" fmla="*/ 617 w 851"/>
                <a:gd name="T1" fmla="*/ 13 h 981"/>
                <a:gd name="T2" fmla="*/ 425 w 851"/>
                <a:gd name="T3" fmla="*/ 0 h 981"/>
                <a:gd name="T4" fmla="*/ 0 w 851"/>
                <a:gd name="T5" fmla="*/ 125 h 981"/>
                <a:gd name="T6" fmla="*/ 0 w 851"/>
                <a:gd name="T7" fmla="*/ 509 h 981"/>
                <a:gd name="T8" fmla="*/ 0 w 851"/>
                <a:gd name="T9" fmla="*/ 856 h 981"/>
                <a:gd name="T10" fmla="*/ 425 w 851"/>
                <a:gd name="T11" fmla="*/ 981 h 981"/>
                <a:gd name="T12" fmla="*/ 617 w 851"/>
                <a:gd name="T13" fmla="*/ 968 h 981"/>
                <a:gd name="T14" fmla="*/ 851 w 851"/>
                <a:gd name="T15" fmla="*/ 856 h 981"/>
                <a:gd name="T16" fmla="*/ 851 w 851"/>
                <a:gd name="T17" fmla="*/ 509 h 981"/>
                <a:gd name="T18" fmla="*/ 851 w 851"/>
                <a:gd name="T19" fmla="*/ 125 h 981"/>
                <a:gd name="T20" fmla="*/ 617 w 851"/>
                <a:gd name="T21" fmla="*/ 13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1" h="981">
                  <a:moveTo>
                    <a:pt x="617" y="13"/>
                  </a:moveTo>
                  <a:cubicBezTo>
                    <a:pt x="559" y="5"/>
                    <a:pt x="494" y="0"/>
                    <a:pt x="425" y="0"/>
                  </a:cubicBezTo>
                  <a:cubicBezTo>
                    <a:pt x="190" y="0"/>
                    <a:pt x="0" y="56"/>
                    <a:pt x="0" y="125"/>
                  </a:cubicBezTo>
                  <a:cubicBezTo>
                    <a:pt x="0" y="509"/>
                    <a:pt x="0" y="509"/>
                    <a:pt x="0" y="509"/>
                  </a:cubicBezTo>
                  <a:cubicBezTo>
                    <a:pt x="0" y="856"/>
                    <a:pt x="0" y="856"/>
                    <a:pt x="0" y="856"/>
                  </a:cubicBezTo>
                  <a:cubicBezTo>
                    <a:pt x="0" y="925"/>
                    <a:pt x="190" y="981"/>
                    <a:pt x="425" y="981"/>
                  </a:cubicBezTo>
                  <a:cubicBezTo>
                    <a:pt x="494" y="981"/>
                    <a:pt x="559" y="976"/>
                    <a:pt x="617" y="968"/>
                  </a:cubicBezTo>
                  <a:cubicBezTo>
                    <a:pt x="756" y="947"/>
                    <a:pt x="851" y="905"/>
                    <a:pt x="851" y="856"/>
                  </a:cubicBezTo>
                  <a:cubicBezTo>
                    <a:pt x="851" y="509"/>
                    <a:pt x="851" y="509"/>
                    <a:pt x="851" y="509"/>
                  </a:cubicBezTo>
                  <a:cubicBezTo>
                    <a:pt x="851" y="125"/>
                    <a:pt x="851" y="125"/>
                    <a:pt x="851" y="125"/>
                  </a:cubicBezTo>
                  <a:cubicBezTo>
                    <a:pt x="851" y="76"/>
                    <a:pt x="756" y="34"/>
                    <a:pt x="617" y="13"/>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432"/>
            <p:cNvSpPr>
              <a:spLocks/>
            </p:cNvSpPr>
            <p:nvPr/>
          </p:nvSpPr>
          <p:spPr bwMode="auto">
            <a:xfrm>
              <a:off x="14920913" y="2073275"/>
              <a:ext cx="881063" cy="3594100"/>
            </a:xfrm>
            <a:custGeom>
              <a:avLst/>
              <a:gdLst>
                <a:gd name="T0" fmla="*/ 0 w 234"/>
                <a:gd name="T1" fmla="*/ 0 h 955"/>
                <a:gd name="T2" fmla="*/ 0 w 234"/>
                <a:gd name="T3" fmla="*/ 955 h 955"/>
                <a:gd name="T4" fmla="*/ 234 w 234"/>
                <a:gd name="T5" fmla="*/ 843 h 955"/>
                <a:gd name="T6" fmla="*/ 234 w 234"/>
                <a:gd name="T7" fmla="*/ 112 h 955"/>
                <a:gd name="T8" fmla="*/ 0 w 234"/>
                <a:gd name="T9" fmla="*/ 0 h 955"/>
              </a:gdLst>
              <a:ahLst/>
              <a:cxnLst>
                <a:cxn ang="0">
                  <a:pos x="T0" y="T1"/>
                </a:cxn>
                <a:cxn ang="0">
                  <a:pos x="T2" y="T3"/>
                </a:cxn>
                <a:cxn ang="0">
                  <a:pos x="T4" y="T5"/>
                </a:cxn>
                <a:cxn ang="0">
                  <a:pos x="T6" y="T7"/>
                </a:cxn>
                <a:cxn ang="0">
                  <a:pos x="T8" y="T9"/>
                </a:cxn>
              </a:cxnLst>
              <a:rect l="0" t="0" r="r" b="b"/>
              <a:pathLst>
                <a:path w="234" h="955">
                  <a:moveTo>
                    <a:pt x="0" y="0"/>
                  </a:moveTo>
                  <a:cubicBezTo>
                    <a:pt x="0" y="955"/>
                    <a:pt x="0" y="955"/>
                    <a:pt x="0" y="955"/>
                  </a:cubicBezTo>
                  <a:cubicBezTo>
                    <a:pt x="139" y="934"/>
                    <a:pt x="234" y="892"/>
                    <a:pt x="234" y="843"/>
                  </a:cubicBezTo>
                  <a:cubicBezTo>
                    <a:pt x="234" y="112"/>
                    <a:pt x="234" y="112"/>
                    <a:pt x="234" y="112"/>
                  </a:cubicBezTo>
                  <a:cubicBezTo>
                    <a:pt x="234" y="63"/>
                    <a:pt x="139" y="21"/>
                    <a:pt x="0" y="0"/>
                  </a:cubicBez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Oval 433"/>
            <p:cNvSpPr>
              <a:spLocks noChangeArrowheads="1"/>
            </p:cNvSpPr>
            <p:nvPr/>
          </p:nvSpPr>
          <p:spPr bwMode="auto">
            <a:xfrm>
              <a:off x="12598400" y="2025650"/>
              <a:ext cx="3203575" cy="939800"/>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Oval 434"/>
            <p:cNvSpPr>
              <a:spLocks noChangeArrowheads="1"/>
            </p:cNvSpPr>
            <p:nvPr/>
          </p:nvSpPr>
          <p:spPr bwMode="auto">
            <a:xfrm>
              <a:off x="12979400" y="2174875"/>
              <a:ext cx="2441575" cy="636588"/>
            </a:xfrm>
            <a:prstGeom prst="ellipse">
              <a:avLst/>
            </a:pr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26" name="Group 625"/>
          <p:cNvGrpSpPr>
            <a:grpSpLocks noChangeAspect="1"/>
          </p:cNvGrpSpPr>
          <p:nvPr/>
        </p:nvGrpSpPr>
        <p:grpSpPr>
          <a:xfrm>
            <a:off x="655982" y="3166549"/>
            <a:ext cx="781318" cy="281367"/>
            <a:chOff x="12523788" y="-511175"/>
            <a:chExt cx="13454062" cy="4845051"/>
          </a:xfrm>
        </p:grpSpPr>
        <p:sp>
          <p:nvSpPr>
            <p:cNvPr id="627" name="Freeform 62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62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62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62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63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Rectangle 63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Rectangle 63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Rectangle 63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5" name="Group 634"/>
          <p:cNvGrpSpPr>
            <a:grpSpLocks noChangeAspect="1"/>
          </p:cNvGrpSpPr>
          <p:nvPr/>
        </p:nvGrpSpPr>
        <p:grpSpPr>
          <a:xfrm>
            <a:off x="2695283" y="2679042"/>
            <a:ext cx="779199" cy="768874"/>
            <a:chOff x="13774738" y="928688"/>
            <a:chExt cx="6469062" cy="6383338"/>
          </a:xfrm>
        </p:grpSpPr>
        <p:sp>
          <p:nvSpPr>
            <p:cNvPr id="636" name="Freeform 16"/>
            <p:cNvSpPr>
              <a:spLocks/>
            </p:cNvSpPr>
            <p:nvPr/>
          </p:nvSpPr>
          <p:spPr bwMode="auto">
            <a:xfrm>
              <a:off x="13774738" y="928688"/>
              <a:ext cx="6469062" cy="6383338"/>
            </a:xfrm>
            <a:custGeom>
              <a:avLst/>
              <a:gdLst>
                <a:gd name="T0" fmla="*/ 4075 w 4075"/>
                <a:gd name="T1" fmla="*/ 0 h 4021"/>
                <a:gd name="T2" fmla="*/ 374 w 4075"/>
                <a:gd name="T3" fmla="*/ 0 h 4021"/>
                <a:gd name="T4" fmla="*/ 0 w 4075"/>
                <a:gd name="T5" fmla="*/ 373 h 4021"/>
                <a:gd name="T6" fmla="*/ 0 w 4075"/>
                <a:gd name="T7" fmla="*/ 373 h 4021"/>
                <a:gd name="T8" fmla="*/ 0 w 4075"/>
                <a:gd name="T9" fmla="*/ 1465 h 4021"/>
                <a:gd name="T10" fmla="*/ 188 w 4075"/>
                <a:gd name="T11" fmla="*/ 1465 h 4021"/>
                <a:gd name="T12" fmla="*/ 0 w 4075"/>
                <a:gd name="T13" fmla="*/ 1651 h 4021"/>
                <a:gd name="T14" fmla="*/ 0 w 4075"/>
                <a:gd name="T15" fmla="*/ 1651 h 4021"/>
                <a:gd name="T16" fmla="*/ 0 w 4075"/>
                <a:gd name="T17" fmla="*/ 2742 h 4021"/>
                <a:gd name="T18" fmla="*/ 188 w 4075"/>
                <a:gd name="T19" fmla="*/ 2742 h 4021"/>
                <a:gd name="T20" fmla="*/ 0 w 4075"/>
                <a:gd name="T21" fmla="*/ 2929 h 4021"/>
                <a:gd name="T22" fmla="*/ 0 w 4075"/>
                <a:gd name="T23" fmla="*/ 2929 h 4021"/>
                <a:gd name="T24" fmla="*/ 0 w 4075"/>
                <a:gd name="T25" fmla="*/ 4021 h 4021"/>
                <a:gd name="T26" fmla="*/ 1853 w 4075"/>
                <a:gd name="T27" fmla="*/ 4021 h 4021"/>
                <a:gd name="T28" fmla="*/ 3704 w 4075"/>
                <a:gd name="T29" fmla="*/ 4021 h 4021"/>
                <a:gd name="T30" fmla="*/ 3704 w 4075"/>
                <a:gd name="T31" fmla="*/ 4021 h 4021"/>
                <a:gd name="T32" fmla="*/ 4075 w 4075"/>
                <a:gd name="T33" fmla="*/ 3647 h 4021"/>
                <a:gd name="T34" fmla="*/ 4075 w 4075"/>
                <a:gd name="T35" fmla="*/ 2556 h 4021"/>
                <a:gd name="T36" fmla="*/ 3890 w 4075"/>
                <a:gd name="T37" fmla="*/ 2556 h 4021"/>
                <a:gd name="T38" fmla="*/ 4075 w 4075"/>
                <a:gd name="T39" fmla="*/ 2370 h 4021"/>
                <a:gd name="T40" fmla="*/ 4075 w 4075"/>
                <a:gd name="T41" fmla="*/ 1278 h 4021"/>
                <a:gd name="T42" fmla="*/ 3890 w 4075"/>
                <a:gd name="T43" fmla="*/ 1278 h 4021"/>
                <a:gd name="T44" fmla="*/ 4075 w 4075"/>
                <a:gd name="T45" fmla="*/ 1091 h 4021"/>
                <a:gd name="T46" fmla="*/ 4075 w 4075"/>
                <a:gd name="T47" fmla="*/ 0 h 4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75" h="4021">
                  <a:moveTo>
                    <a:pt x="4075" y="0"/>
                  </a:moveTo>
                  <a:lnTo>
                    <a:pt x="374" y="0"/>
                  </a:lnTo>
                  <a:lnTo>
                    <a:pt x="0" y="373"/>
                  </a:lnTo>
                  <a:lnTo>
                    <a:pt x="0" y="373"/>
                  </a:lnTo>
                  <a:lnTo>
                    <a:pt x="0" y="1465"/>
                  </a:lnTo>
                  <a:lnTo>
                    <a:pt x="188" y="1465"/>
                  </a:lnTo>
                  <a:lnTo>
                    <a:pt x="0" y="1651"/>
                  </a:lnTo>
                  <a:lnTo>
                    <a:pt x="0" y="1651"/>
                  </a:lnTo>
                  <a:lnTo>
                    <a:pt x="0" y="2742"/>
                  </a:lnTo>
                  <a:lnTo>
                    <a:pt x="188" y="2742"/>
                  </a:lnTo>
                  <a:lnTo>
                    <a:pt x="0" y="2929"/>
                  </a:lnTo>
                  <a:lnTo>
                    <a:pt x="0" y="2929"/>
                  </a:lnTo>
                  <a:lnTo>
                    <a:pt x="0" y="4021"/>
                  </a:lnTo>
                  <a:lnTo>
                    <a:pt x="1853" y="4021"/>
                  </a:lnTo>
                  <a:lnTo>
                    <a:pt x="3704" y="4021"/>
                  </a:lnTo>
                  <a:lnTo>
                    <a:pt x="3704" y="4021"/>
                  </a:lnTo>
                  <a:lnTo>
                    <a:pt x="4075" y="3647"/>
                  </a:lnTo>
                  <a:lnTo>
                    <a:pt x="4075" y="2556"/>
                  </a:lnTo>
                  <a:lnTo>
                    <a:pt x="3890" y="2556"/>
                  </a:lnTo>
                  <a:lnTo>
                    <a:pt x="4075" y="2370"/>
                  </a:lnTo>
                  <a:lnTo>
                    <a:pt x="4075" y="1278"/>
                  </a:lnTo>
                  <a:lnTo>
                    <a:pt x="3890" y="1278"/>
                  </a:lnTo>
                  <a:lnTo>
                    <a:pt x="4075" y="1091"/>
                  </a:lnTo>
                  <a:lnTo>
                    <a:pt x="4075"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17"/>
            <p:cNvSpPr>
              <a:spLocks/>
            </p:cNvSpPr>
            <p:nvPr/>
          </p:nvSpPr>
          <p:spPr bwMode="auto">
            <a:xfrm>
              <a:off x="13774738" y="5578475"/>
              <a:ext cx="5880100" cy="1733550"/>
            </a:xfrm>
            <a:custGeom>
              <a:avLst/>
              <a:gdLst>
                <a:gd name="T0" fmla="*/ 3704 w 3704"/>
                <a:gd name="T1" fmla="*/ 1092 h 1092"/>
                <a:gd name="T2" fmla="*/ 0 w 3704"/>
                <a:gd name="T3" fmla="*/ 1092 h 1092"/>
                <a:gd name="T4" fmla="*/ 0 w 3704"/>
                <a:gd name="T5" fmla="*/ 541 h 1092"/>
                <a:gd name="T6" fmla="*/ 0 w 3704"/>
                <a:gd name="T7" fmla="*/ 0 h 1092"/>
                <a:gd name="T8" fmla="*/ 3704 w 3704"/>
                <a:gd name="T9" fmla="*/ 0 h 1092"/>
                <a:gd name="T10" fmla="*/ 3704 w 3704"/>
                <a:gd name="T11" fmla="*/ 1092 h 1092"/>
              </a:gdLst>
              <a:ahLst/>
              <a:cxnLst>
                <a:cxn ang="0">
                  <a:pos x="T0" y="T1"/>
                </a:cxn>
                <a:cxn ang="0">
                  <a:pos x="T2" y="T3"/>
                </a:cxn>
                <a:cxn ang="0">
                  <a:pos x="T4" y="T5"/>
                </a:cxn>
                <a:cxn ang="0">
                  <a:pos x="T6" y="T7"/>
                </a:cxn>
                <a:cxn ang="0">
                  <a:pos x="T8" y="T9"/>
                </a:cxn>
                <a:cxn ang="0">
                  <a:pos x="T10" y="T11"/>
                </a:cxn>
              </a:cxnLst>
              <a:rect l="0" t="0" r="r" b="b"/>
              <a:pathLst>
                <a:path w="3704" h="1092">
                  <a:moveTo>
                    <a:pt x="3704" y="1092"/>
                  </a:moveTo>
                  <a:lnTo>
                    <a:pt x="0" y="1092"/>
                  </a:lnTo>
                  <a:lnTo>
                    <a:pt x="0" y="541"/>
                  </a:lnTo>
                  <a:lnTo>
                    <a:pt x="0" y="0"/>
                  </a:lnTo>
                  <a:lnTo>
                    <a:pt x="3704" y="0"/>
                  </a:lnTo>
                  <a:lnTo>
                    <a:pt x="3704" y="1092"/>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Freeform 18"/>
            <p:cNvSpPr>
              <a:spLocks/>
            </p:cNvSpPr>
            <p:nvPr/>
          </p:nvSpPr>
          <p:spPr bwMode="auto">
            <a:xfrm>
              <a:off x="16716375" y="5578475"/>
              <a:ext cx="2938462" cy="1733550"/>
            </a:xfrm>
            <a:custGeom>
              <a:avLst/>
              <a:gdLst>
                <a:gd name="T0" fmla="*/ 1851 w 1851"/>
                <a:gd name="T1" fmla="*/ 1092 h 1092"/>
                <a:gd name="T2" fmla="*/ 183 w 1851"/>
                <a:gd name="T3" fmla="*/ 1092 h 1092"/>
                <a:gd name="T4" fmla="*/ 0 w 1851"/>
                <a:gd name="T5" fmla="*/ 1092 h 1092"/>
                <a:gd name="T6" fmla="*/ 0 w 1851"/>
                <a:gd name="T7" fmla="*/ 0 h 1092"/>
                <a:gd name="T8" fmla="*/ 1851 w 1851"/>
                <a:gd name="T9" fmla="*/ 0 h 1092"/>
                <a:gd name="T10" fmla="*/ 1851 w 1851"/>
                <a:gd name="T11" fmla="*/ 1092 h 1092"/>
              </a:gdLst>
              <a:ahLst/>
              <a:cxnLst>
                <a:cxn ang="0">
                  <a:pos x="T0" y="T1"/>
                </a:cxn>
                <a:cxn ang="0">
                  <a:pos x="T2" y="T3"/>
                </a:cxn>
                <a:cxn ang="0">
                  <a:pos x="T4" y="T5"/>
                </a:cxn>
                <a:cxn ang="0">
                  <a:pos x="T6" y="T7"/>
                </a:cxn>
                <a:cxn ang="0">
                  <a:pos x="T8" y="T9"/>
                </a:cxn>
                <a:cxn ang="0">
                  <a:pos x="T10" y="T11"/>
                </a:cxn>
              </a:cxnLst>
              <a:rect l="0" t="0" r="r" b="b"/>
              <a:pathLst>
                <a:path w="1851" h="1092">
                  <a:moveTo>
                    <a:pt x="1851" y="1092"/>
                  </a:moveTo>
                  <a:lnTo>
                    <a:pt x="183" y="1092"/>
                  </a:lnTo>
                  <a:lnTo>
                    <a:pt x="0" y="1092"/>
                  </a:lnTo>
                  <a:lnTo>
                    <a:pt x="0" y="0"/>
                  </a:lnTo>
                  <a:lnTo>
                    <a:pt x="1851" y="0"/>
                  </a:lnTo>
                  <a:lnTo>
                    <a:pt x="1851" y="1092"/>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19"/>
            <p:cNvSpPr>
              <a:spLocks/>
            </p:cNvSpPr>
            <p:nvPr/>
          </p:nvSpPr>
          <p:spPr bwMode="auto">
            <a:xfrm>
              <a:off x="19654838" y="4986338"/>
              <a:ext cx="588962" cy="2325688"/>
            </a:xfrm>
            <a:custGeom>
              <a:avLst/>
              <a:gdLst>
                <a:gd name="T0" fmla="*/ 0 w 371"/>
                <a:gd name="T1" fmla="*/ 1465 h 1465"/>
                <a:gd name="T2" fmla="*/ 371 w 371"/>
                <a:gd name="T3" fmla="*/ 1091 h 1465"/>
                <a:gd name="T4" fmla="*/ 371 w 371"/>
                <a:gd name="T5" fmla="*/ 913 h 1465"/>
                <a:gd name="T6" fmla="*/ 371 w 371"/>
                <a:gd name="T7" fmla="*/ 0 h 1465"/>
                <a:gd name="T8" fmla="*/ 0 w 371"/>
                <a:gd name="T9" fmla="*/ 373 h 1465"/>
                <a:gd name="T10" fmla="*/ 0 w 371"/>
                <a:gd name="T11" fmla="*/ 1465 h 1465"/>
              </a:gdLst>
              <a:ahLst/>
              <a:cxnLst>
                <a:cxn ang="0">
                  <a:pos x="T0" y="T1"/>
                </a:cxn>
                <a:cxn ang="0">
                  <a:pos x="T2" y="T3"/>
                </a:cxn>
                <a:cxn ang="0">
                  <a:pos x="T4" y="T5"/>
                </a:cxn>
                <a:cxn ang="0">
                  <a:pos x="T6" y="T7"/>
                </a:cxn>
                <a:cxn ang="0">
                  <a:pos x="T8" y="T9"/>
                </a:cxn>
                <a:cxn ang="0">
                  <a:pos x="T10" y="T11"/>
                </a:cxn>
              </a:cxnLst>
              <a:rect l="0" t="0" r="r" b="b"/>
              <a:pathLst>
                <a:path w="371" h="1465">
                  <a:moveTo>
                    <a:pt x="0" y="1465"/>
                  </a:moveTo>
                  <a:lnTo>
                    <a:pt x="371" y="1091"/>
                  </a:lnTo>
                  <a:lnTo>
                    <a:pt x="371" y="913"/>
                  </a:lnTo>
                  <a:lnTo>
                    <a:pt x="371" y="0"/>
                  </a:lnTo>
                  <a:lnTo>
                    <a:pt x="0" y="373"/>
                  </a:lnTo>
                  <a:lnTo>
                    <a:pt x="0" y="1465"/>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Freeform 20"/>
            <p:cNvSpPr>
              <a:spLocks/>
            </p:cNvSpPr>
            <p:nvPr/>
          </p:nvSpPr>
          <p:spPr bwMode="auto">
            <a:xfrm>
              <a:off x="13774738" y="4986338"/>
              <a:ext cx="6469062" cy="592138"/>
            </a:xfrm>
            <a:custGeom>
              <a:avLst/>
              <a:gdLst>
                <a:gd name="T0" fmla="*/ 4075 w 4075"/>
                <a:gd name="T1" fmla="*/ 0 h 373"/>
                <a:gd name="T2" fmla="*/ 3704 w 4075"/>
                <a:gd name="T3" fmla="*/ 373 h 373"/>
                <a:gd name="T4" fmla="*/ 0 w 4075"/>
                <a:gd name="T5" fmla="*/ 373 h 373"/>
                <a:gd name="T6" fmla="*/ 374 w 4075"/>
                <a:gd name="T7" fmla="*/ 0 h 373"/>
                <a:gd name="T8" fmla="*/ 2038 w 4075"/>
                <a:gd name="T9" fmla="*/ 0 h 373"/>
                <a:gd name="T10" fmla="*/ 4075 w 4075"/>
                <a:gd name="T11" fmla="*/ 0 h 373"/>
              </a:gdLst>
              <a:ahLst/>
              <a:cxnLst>
                <a:cxn ang="0">
                  <a:pos x="T0" y="T1"/>
                </a:cxn>
                <a:cxn ang="0">
                  <a:pos x="T2" y="T3"/>
                </a:cxn>
                <a:cxn ang="0">
                  <a:pos x="T4" y="T5"/>
                </a:cxn>
                <a:cxn ang="0">
                  <a:pos x="T6" y="T7"/>
                </a:cxn>
                <a:cxn ang="0">
                  <a:pos x="T8" y="T9"/>
                </a:cxn>
                <a:cxn ang="0">
                  <a:pos x="T10" y="T11"/>
                </a:cxn>
              </a:cxnLst>
              <a:rect l="0" t="0" r="r" b="b"/>
              <a:pathLst>
                <a:path w="4075" h="373">
                  <a:moveTo>
                    <a:pt x="4075" y="0"/>
                  </a:moveTo>
                  <a:lnTo>
                    <a:pt x="3704" y="373"/>
                  </a:lnTo>
                  <a:lnTo>
                    <a:pt x="0" y="373"/>
                  </a:lnTo>
                  <a:lnTo>
                    <a:pt x="374" y="0"/>
                  </a:lnTo>
                  <a:lnTo>
                    <a:pt x="2038" y="0"/>
                  </a:lnTo>
                  <a:lnTo>
                    <a:pt x="4075"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Rectangle 21"/>
            <p:cNvSpPr>
              <a:spLocks noChangeArrowheads="1"/>
            </p:cNvSpPr>
            <p:nvPr/>
          </p:nvSpPr>
          <p:spPr bwMode="auto">
            <a:xfrm>
              <a:off x="14125575" y="6000750"/>
              <a:ext cx="5181600" cy="917575"/>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Rectangle 22"/>
            <p:cNvSpPr>
              <a:spLocks noChangeArrowheads="1"/>
            </p:cNvSpPr>
            <p:nvPr/>
          </p:nvSpPr>
          <p:spPr bwMode="auto">
            <a:xfrm>
              <a:off x="14125575" y="6000750"/>
              <a:ext cx="2590800" cy="917575"/>
            </a:xfrm>
            <a:prstGeom prst="rect">
              <a:avLst/>
            </a:prstGeom>
            <a:solidFill>
              <a:srgbClr val="4B4A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Rectangle 23"/>
            <p:cNvSpPr>
              <a:spLocks noChangeArrowheads="1"/>
            </p:cNvSpPr>
            <p:nvPr/>
          </p:nvSpPr>
          <p:spPr bwMode="auto">
            <a:xfrm>
              <a:off x="14424025" y="6310313"/>
              <a:ext cx="292100" cy="298450"/>
            </a:xfrm>
            <a:prstGeom prst="rect">
              <a:avLst/>
            </a:prstGeom>
            <a:solidFill>
              <a:srgbClr val="60BA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Freeform 24"/>
            <p:cNvSpPr>
              <a:spLocks/>
            </p:cNvSpPr>
            <p:nvPr/>
          </p:nvSpPr>
          <p:spPr bwMode="auto">
            <a:xfrm>
              <a:off x="13774738" y="3549650"/>
              <a:ext cx="5880100" cy="1731963"/>
            </a:xfrm>
            <a:custGeom>
              <a:avLst/>
              <a:gdLst>
                <a:gd name="T0" fmla="*/ 3704 w 3704"/>
                <a:gd name="T1" fmla="*/ 1091 h 1091"/>
                <a:gd name="T2" fmla="*/ 0 w 3704"/>
                <a:gd name="T3" fmla="*/ 1091 h 1091"/>
                <a:gd name="T4" fmla="*/ 0 w 3704"/>
                <a:gd name="T5" fmla="*/ 540 h 1091"/>
                <a:gd name="T6" fmla="*/ 0 w 3704"/>
                <a:gd name="T7" fmla="*/ 0 h 1091"/>
                <a:gd name="T8" fmla="*/ 3704 w 3704"/>
                <a:gd name="T9" fmla="*/ 0 h 1091"/>
                <a:gd name="T10" fmla="*/ 3704 w 3704"/>
                <a:gd name="T11" fmla="*/ 1091 h 1091"/>
              </a:gdLst>
              <a:ahLst/>
              <a:cxnLst>
                <a:cxn ang="0">
                  <a:pos x="T0" y="T1"/>
                </a:cxn>
                <a:cxn ang="0">
                  <a:pos x="T2" y="T3"/>
                </a:cxn>
                <a:cxn ang="0">
                  <a:pos x="T4" y="T5"/>
                </a:cxn>
                <a:cxn ang="0">
                  <a:pos x="T6" y="T7"/>
                </a:cxn>
                <a:cxn ang="0">
                  <a:pos x="T8" y="T9"/>
                </a:cxn>
                <a:cxn ang="0">
                  <a:pos x="T10" y="T11"/>
                </a:cxn>
              </a:cxnLst>
              <a:rect l="0" t="0" r="r" b="b"/>
              <a:pathLst>
                <a:path w="3704" h="1091">
                  <a:moveTo>
                    <a:pt x="3704" y="1091"/>
                  </a:moveTo>
                  <a:lnTo>
                    <a:pt x="0" y="1091"/>
                  </a:lnTo>
                  <a:lnTo>
                    <a:pt x="0" y="540"/>
                  </a:lnTo>
                  <a:lnTo>
                    <a:pt x="0" y="0"/>
                  </a:lnTo>
                  <a:lnTo>
                    <a:pt x="3704" y="0"/>
                  </a:lnTo>
                  <a:lnTo>
                    <a:pt x="3704" y="1091"/>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25"/>
            <p:cNvSpPr>
              <a:spLocks/>
            </p:cNvSpPr>
            <p:nvPr/>
          </p:nvSpPr>
          <p:spPr bwMode="auto">
            <a:xfrm>
              <a:off x="16716375" y="3549650"/>
              <a:ext cx="2938462" cy="1731963"/>
            </a:xfrm>
            <a:custGeom>
              <a:avLst/>
              <a:gdLst>
                <a:gd name="T0" fmla="*/ 1851 w 1851"/>
                <a:gd name="T1" fmla="*/ 1091 h 1091"/>
                <a:gd name="T2" fmla="*/ 183 w 1851"/>
                <a:gd name="T3" fmla="*/ 1091 h 1091"/>
                <a:gd name="T4" fmla="*/ 0 w 1851"/>
                <a:gd name="T5" fmla="*/ 1091 h 1091"/>
                <a:gd name="T6" fmla="*/ 0 w 1851"/>
                <a:gd name="T7" fmla="*/ 0 h 1091"/>
                <a:gd name="T8" fmla="*/ 1851 w 1851"/>
                <a:gd name="T9" fmla="*/ 0 h 1091"/>
                <a:gd name="T10" fmla="*/ 1851 w 1851"/>
                <a:gd name="T11" fmla="*/ 1091 h 1091"/>
              </a:gdLst>
              <a:ahLst/>
              <a:cxnLst>
                <a:cxn ang="0">
                  <a:pos x="T0" y="T1"/>
                </a:cxn>
                <a:cxn ang="0">
                  <a:pos x="T2" y="T3"/>
                </a:cxn>
                <a:cxn ang="0">
                  <a:pos x="T4" y="T5"/>
                </a:cxn>
                <a:cxn ang="0">
                  <a:pos x="T6" y="T7"/>
                </a:cxn>
                <a:cxn ang="0">
                  <a:pos x="T8" y="T9"/>
                </a:cxn>
                <a:cxn ang="0">
                  <a:pos x="T10" y="T11"/>
                </a:cxn>
              </a:cxnLst>
              <a:rect l="0" t="0" r="r" b="b"/>
              <a:pathLst>
                <a:path w="1851" h="1091">
                  <a:moveTo>
                    <a:pt x="1851" y="1091"/>
                  </a:moveTo>
                  <a:lnTo>
                    <a:pt x="183" y="1091"/>
                  </a:lnTo>
                  <a:lnTo>
                    <a:pt x="0" y="1091"/>
                  </a:lnTo>
                  <a:lnTo>
                    <a:pt x="0" y="0"/>
                  </a:lnTo>
                  <a:lnTo>
                    <a:pt x="1851" y="0"/>
                  </a:lnTo>
                  <a:lnTo>
                    <a:pt x="1851" y="1091"/>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Freeform 26"/>
            <p:cNvSpPr>
              <a:spLocks/>
            </p:cNvSpPr>
            <p:nvPr/>
          </p:nvSpPr>
          <p:spPr bwMode="auto">
            <a:xfrm>
              <a:off x="19654838" y="2957513"/>
              <a:ext cx="588962" cy="2324100"/>
            </a:xfrm>
            <a:custGeom>
              <a:avLst/>
              <a:gdLst>
                <a:gd name="T0" fmla="*/ 0 w 371"/>
                <a:gd name="T1" fmla="*/ 1464 h 1464"/>
                <a:gd name="T2" fmla="*/ 371 w 371"/>
                <a:gd name="T3" fmla="*/ 1092 h 1464"/>
                <a:gd name="T4" fmla="*/ 371 w 371"/>
                <a:gd name="T5" fmla="*/ 913 h 1464"/>
                <a:gd name="T6" fmla="*/ 371 w 371"/>
                <a:gd name="T7" fmla="*/ 881 h 1464"/>
                <a:gd name="T8" fmla="*/ 371 w 371"/>
                <a:gd name="T9" fmla="*/ 0 h 1464"/>
                <a:gd name="T10" fmla="*/ 0 w 371"/>
                <a:gd name="T11" fmla="*/ 373 h 1464"/>
                <a:gd name="T12" fmla="*/ 0 w 371"/>
                <a:gd name="T13" fmla="*/ 1464 h 1464"/>
              </a:gdLst>
              <a:ahLst/>
              <a:cxnLst>
                <a:cxn ang="0">
                  <a:pos x="T0" y="T1"/>
                </a:cxn>
                <a:cxn ang="0">
                  <a:pos x="T2" y="T3"/>
                </a:cxn>
                <a:cxn ang="0">
                  <a:pos x="T4" y="T5"/>
                </a:cxn>
                <a:cxn ang="0">
                  <a:pos x="T6" y="T7"/>
                </a:cxn>
                <a:cxn ang="0">
                  <a:pos x="T8" y="T9"/>
                </a:cxn>
                <a:cxn ang="0">
                  <a:pos x="T10" y="T11"/>
                </a:cxn>
                <a:cxn ang="0">
                  <a:pos x="T12" y="T13"/>
                </a:cxn>
              </a:cxnLst>
              <a:rect l="0" t="0" r="r" b="b"/>
              <a:pathLst>
                <a:path w="371" h="1464">
                  <a:moveTo>
                    <a:pt x="0" y="1464"/>
                  </a:moveTo>
                  <a:lnTo>
                    <a:pt x="371" y="1092"/>
                  </a:lnTo>
                  <a:lnTo>
                    <a:pt x="371" y="913"/>
                  </a:lnTo>
                  <a:lnTo>
                    <a:pt x="371" y="881"/>
                  </a:lnTo>
                  <a:lnTo>
                    <a:pt x="371" y="0"/>
                  </a:lnTo>
                  <a:lnTo>
                    <a:pt x="0" y="373"/>
                  </a:lnTo>
                  <a:lnTo>
                    <a:pt x="0" y="1464"/>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Freeform 27"/>
            <p:cNvSpPr>
              <a:spLocks/>
            </p:cNvSpPr>
            <p:nvPr/>
          </p:nvSpPr>
          <p:spPr bwMode="auto">
            <a:xfrm>
              <a:off x="13774738" y="2957513"/>
              <a:ext cx="6469062" cy="592138"/>
            </a:xfrm>
            <a:custGeom>
              <a:avLst/>
              <a:gdLst>
                <a:gd name="T0" fmla="*/ 4075 w 4075"/>
                <a:gd name="T1" fmla="*/ 0 h 373"/>
                <a:gd name="T2" fmla="*/ 3704 w 4075"/>
                <a:gd name="T3" fmla="*/ 373 h 373"/>
                <a:gd name="T4" fmla="*/ 0 w 4075"/>
                <a:gd name="T5" fmla="*/ 373 h 373"/>
                <a:gd name="T6" fmla="*/ 374 w 4075"/>
                <a:gd name="T7" fmla="*/ 0 h 373"/>
                <a:gd name="T8" fmla="*/ 2038 w 4075"/>
                <a:gd name="T9" fmla="*/ 0 h 373"/>
                <a:gd name="T10" fmla="*/ 4075 w 4075"/>
                <a:gd name="T11" fmla="*/ 0 h 373"/>
              </a:gdLst>
              <a:ahLst/>
              <a:cxnLst>
                <a:cxn ang="0">
                  <a:pos x="T0" y="T1"/>
                </a:cxn>
                <a:cxn ang="0">
                  <a:pos x="T2" y="T3"/>
                </a:cxn>
                <a:cxn ang="0">
                  <a:pos x="T4" y="T5"/>
                </a:cxn>
                <a:cxn ang="0">
                  <a:pos x="T6" y="T7"/>
                </a:cxn>
                <a:cxn ang="0">
                  <a:pos x="T8" y="T9"/>
                </a:cxn>
                <a:cxn ang="0">
                  <a:pos x="T10" y="T11"/>
                </a:cxn>
              </a:cxnLst>
              <a:rect l="0" t="0" r="r" b="b"/>
              <a:pathLst>
                <a:path w="4075" h="373">
                  <a:moveTo>
                    <a:pt x="4075" y="0"/>
                  </a:moveTo>
                  <a:lnTo>
                    <a:pt x="3704" y="373"/>
                  </a:lnTo>
                  <a:lnTo>
                    <a:pt x="0" y="373"/>
                  </a:lnTo>
                  <a:lnTo>
                    <a:pt x="374" y="0"/>
                  </a:lnTo>
                  <a:lnTo>
                    <a:pt x="2038" y="0"/>
                  </a:lnTo>
                  <a:lnTo>
                    <a:pt x="4075"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Rectangle 28"/>
            <p:cNvSpPr>
              <a:spLocks noChangeArrowheads="1"/>
            </p:cNvSpPr>
            <p:nvPr/>
          </p:nvSpPr>
          <p:spPr bwMode="auto">
            <a:xfrm>
              <a:off x="14125575" y="3971925"/>
              <a:ext cx="5181600" cy="917575"/>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Rectangle 29"/>
            <p:cNvSpPr>
              <a:spLocks noChangeArrowheads="1"/>
            </p:cNvSpPr>
            <p:nvPr/>
          </p:nvSpPr>
          <p:spPr bwMode="auto">
            <a:xfrm>
              <a:off x="14125575" y="3971925"/>
              <a:ext cx="2590800" cy="917575"/>
            </a:xfrm>
            <a:prstGeom prst="rect">
              <a:avLst/>
            </a:prstGeom>
            <a:solidFill>
              <a:srgbClr val="4B4A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Rectangle 30"/>
            <p:cNvSpPr>
              <a:spLocks noChangeArrowheads="1"/>
            </p:cNvSpPr>
            <p:nvPr/>
          </p:nvSpPr>
          <p:spPr bwMode="auto">
            <a:xfrm>
              <a:off x="14424025" y="4281488"/>
              <a:ext cx="292100" cy="298450"/>
            </a:xfrm>
            <a:prstGeom prst="rect">
              <a:avLst/>
            </a:prstGeom>
            <a:solidFill>
              <a:srgbClr val="60BA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Freeform 31"/>
            <p:cNvSpPr>
              <a:spLocks/>
            </p:cNvSpPr>
            <p:nvPr/>
          </p:nvSpPr>
          <p:spPr bwMode="auto">
            <a:xfrm>
              <a:off x="13774738" y="1520825"/>
              <a:ext cx="5880100" cy="1733550"/>
            </a:xfrm>
            <a:custGeom>
              <a:avLst/>
              <a:gdLst>
                <a:gd name="T0" fmla="*/ 3704 w 3704"/>
                <a:gd name="T1" fmla="*/ 1092 h 1092"/>
                <a:gd name="T2" fmla="*/ 0 w 3704"/>
                <a:gd name="T3" fmla="*/ 1092 h 1092"/>
                <a:gd name="T4" fmla="*/ 0 w 3704"/>
                <a:gd name="T5" fmla="*/ 540 h 1092"/>
                <a:gd name="T6" fmla="*/ 0 w 3704"/>
                <a:gd name="T7" fmla="*/ 0 h 1092"/>
                <a:gd name="T8" fmla="*/ 3704 w 3704"/>
                <a:gd name="T9" fmla="*/ 0 h 1092"/>
                <a:gd name="T10" fmla="*/ 3704 w 3704"/>
                <a:gd name="T11" fmla="*/ 1092 h 1092"/>
              </a:gdLst>
              <a:ahLst/>
              <a:cxnLst>
                <a:cxn ang="0">
                  <a:pos x="T0" y="T1"/>
                </a:cxn>
                <a:cxn ang="0">
                  <a:pos x="T2" y="T3"/>
                </a:cxn>
                <a:cxn ang="0">
                  <a:pos x="T4" y="T5"/>
                </a:cxn>
                <a:cxn ang="0">
                  <a:pos x="T6" y="T7"/>
                </a:cxn>
                <a:cxn ang="0">
                  <a:pos x="T8" y="T9"/>
                </a:cxn>
                <a:cxn ang="0">
                  <a:pos x="T10" y="T11"/>
                </a:cxn>
              </a:cxnLst>
              <a:rect l="0" t="0" r="r" b="b"/>
              <a:pathLst>
                <a:path w="3704" h="1092">
                  <a:moveTo>
                    <a:pt x="3704" y="1092"/>
                  </a:moveTo>
                  <a:lnTo>
                    <a:pt x="0" y="1092"/>
                  </a:lnTo>
                  <a:lnTo>
                    <a:pt x="0" y="540"/>
                  </a:lnTo>
                  <a:lnTo>
                    <a:pt x="0" y="0"/>
                  </a:lnTo>
                  <a:lnTo>
                    <a:pt x="3704" y="0"/>
                  </a:lnTo>
                  <a:lnTo>
                    <a:pt x="3704" y="1092"/>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Freeform 32"/>
            <p:cNvSpPr>
              <a:spLocks/>
            </p:cNvSpPr>
            <p:nvPr/>
          </p:nvSpPr>
          <p:spPr bwMode="auto">
            <a:xfrm>
              <a:off x="16716375" y="1520825"/>
              <a:ext cx="2938462" cy="1733550"/>
            </a:xfrm>
            <a:custGeom>
              <a:avLst/>
              <a:gdLst>
                <a:gd name="T0" fmla="*/ 1851 w 1851"/>
                <a:gd name="T1" fmla="*/ 1092 h 1092"/>
                <a:gd name="T2" fmla="*/ 183 w 1851"/>
                <a:gd name="T3" fmla="*/ 1092 h 1092"/>
                <a:gd name="T4" fmla="*/ 0 w 1851"/>
                <a:gd name="T5" fmla="*/ 1092 h 1092"/>
                <a:gd name="T6" fmla="*/ 0 w 1851"/>
                <a:gd name="T7" fmla="*/ 0 h 1092"/>
                <a:gd name="T8" fmla="*/ 1851 w 1851"/>
                <a:gd name="T9" fmla="*/ 0 h 1092"/>
                <a:gd name="T10" fmla="*/ 1851 w 1851"/>
                <a:gd name="T11" fmla="*/ 1092 h 1092"/>
              </a:gdLst>
              <a:ahLst/>
              <a:cxnLst>
                <a:cxn ang="0">
                  <a:pos x="T0" y="T1"/>
                </a:cxn>
                <a:cxn ang="0">
                  <a:pos x="T2" y="T3"/>
                </a:cxn>
                <a:cxn ang="0">
                  <a:pos x="T4" y="T5"/>
                </a:cxn>
                <a:cxn ang="0">
                  <a:pos x="T6" y="T7"/>
                </a:cxn>
                <a:cxn ang="0">
                  <a:pos x="T8" y="T9"/>
                </a:cxn>
                <a:cxn ang="0">
                  <a:pos x="T10" y="T11"/>
                </a:cxn>
              </a:cxnLst>
              <a:rect l="0" t="0" r="r" b="b"/>
              <a:pathLst>
                <a:path w="1851" h="1092">
                  <a:moveTo>
                    <a:pt x="1851" y="1092"/>
                  </a:moveTo>
                  <a:lnTo>
                    <a:pt x="183" y="1092"/>
                  </a:lnTo>
                  <a:lnTo>
                    <a:pt x="0" y="1092"/>
                  </a:lnTo>
                  <a:lnTo>
                    <a:pt x="0" y="0"/>
                  </a:lnTo>
                  <a:lnTo>
                    <a:pt x="1851" y="0"/>
                  </a:lnTo>
                  <a:lnTo>
                    <a:pt x="1851" y="1092"/>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33"/>
            <p:cNvSpPr>
              <a:spLocks/>
            </p:cNvSpPr>
            <p:nvPr/>
          </p:nvSpPr>
          <p:spPr bwMode="auto">
            <a:xfrm>
              <a:off x="19654838" y="928688"/>
              <a:ext cx="588962" cy="2325688"/>
            </a:xfrm>
            <a:custGeom>
              <a:avLst/>
              <a:gdLst>
                <a:gd name="T0" fmla="*/ 0 w 371"/>
                <a:gd name="T1" fmla="*/ 1465 h 1465"/>
                <a:gd name="T2" fmla="*/ 371 w 371"/>
                <a:gd name="T3" fmla="*/ 1091 h 1465"/>
                <a:gd name="T4" fmla="*/ 371 w 371"/>
                <a:gd name="T5" fmla="*/ 913 h 1465"/>
                <a:gd name="T6" fmla="*/ 371 w 371"/>
                <a:gd name="T7" fmla="*/ 0 h 1465"/>
                <a:gd name="T8" fmla="*/ 0 w 371"/>
                <a:gd name="T9" fmla="*/ 373 h 1465"/>
                <a:gd name="T10" fmla="*/ 0 w 371"/>
                <a:gd name="T11" fmla="*/ 1465 h 1465"/>
              </a:gdLst>
              <a:ahLst/>
              <a:cxnLst>
                <a:cxn ang="0">
                  <a:pos x="T0" y="T1"/>
                </a:cxn>
                <a:cxn ang="0">
                  <a:pos x="T2" y="T3"/>
                </a:cxn>
                <a:cxn ang="0">
                  <a:pos x="T4" y="T5"/>
                </a:cxn>
                <a:cxn ang="0">
                  <a:pos x="T6" y="T7"/>
                </a:cxn>
                <a:cxn ang="0">
                  <a:pos x="T8" y="T9"/>
                </a:cxn>
                <a:cxn ang="0">
                  <a:pos x="T10" y="T11"/>
                </a:cxn>
              </a:cxnLst>
              <a:rect l="0" t="0" r="r" b="b"/>
              <a:pathLst>
                <a:path w="371" h="1465">
                  <a:moveTo>
                    <a:pt x="0" y="1465"/>
                  </a:moveTo>
                  <a:lnTo>
                    <a:pt x="371" y="1091"/>
                  </a:lnTo>
                  <a:lnTo>
                    <a:pt x="371" y="913"/>
                  </a:lnTo>
                  <a:lnTo>
                    <a:pt x="371" y="0"/>
                  </a:lnTo>
                  <a:lnTo>
                    <a:pt x="0" y="373"/>
                  </a:lnTo>
                  <a:lnTo>
                    <a:pt x="0" y="1465"/>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Freeform 34"/>
            <p:cNvSpPr>
              <a:spLocks/>
            </p:cNvSpPr>
            <p:nvPr/>
          </p:nvSpPr>
          <p:spPr bwMode="auto">
            <a:xfrm>
              <a:off x="13774738" y="928688"/>
              <a:ext cx="6469062" cy="592138"/>
            </a:xfrm>
            <a:custGeom>
              <a:avLst/>
              <a:gdLst>
                <a:gd name="T0" fmla="*/ 4075 w 4075"/>
                <a:gd name="T1" fmla="*/ 0 h 373"/>
                <a:gd name="T2" fmla="*/ 3704 w 4075"/>
                <a:gd name="T3" fmla="*/ 373 h 373"/>
                <a:gd name="T4" fmla="*/ 0 w 4075"/>
                <a:gd name="T5" fmla="*/ 373 h 373"/>
                <a:gd name="T6" fmla="*/ 374 w 4075"/>
                <a:gd name="T7" fmla="*/ 0 h 373"/>
                <a:gd name="T8" fmla="*/ 2038 w 4075"/>
                <a:gd name="T9" fmla="*/ 0 h 373"/>
                <a:gd name="T10" fmla="*/ 4075 w 4075"/>
                <a:gd name="T11" fmla="*/ 0 h 373"/>
              </a:gdLst>
              <a:ahLst/>
              <a:cxnLst>
                <a:cxn ang="0">
                  <a:pos x="T0" y="T1"/>
                </a:cxn>
                <a:cxn ang="0">
                  <a:pos x="T2" y="T3"/>
                </a:cxn>
                <a:cxn ang="0">
                  <a:pos x="T4" y="T5"/>
                </a:cxn>
                <a:cxn ang="0">
                  <a:pos x="T6" y="T7"/>
                </a:cxn>
                <a:cxn ang="0">
                  <a:pos x="T8" y="T9"/>
                </a:cxn>
                <a:cxn ang="0">
                  <a:pos x="T10" y="T11"/>
                </a:cxn>
              </a:cxnLst>
              <a:rect l="0" t="0" r="r" b="b"/>
              <a:pathLst>
                <a:path w="4075" h="373">
                  <a:moveTo>
                    <a:pt x="4075" y="0"/>
                  </a:moveTo>
                  <a:lnTo>
                    <a:pt x="3704" y="373"/>
                  </a:lnTo>
                  <a:lnTo>
                    <a:pt x="0" y="373"/>
                  </a:lnTo>
                  <a:lnTo>
                    <a:pt x="374" y="0"/>
                  </a:lnTo>
                  <a:lnTo>
                    <a:pt x="2038" y="0"/>
                  </a:lnTo>
                  <a:lnTo>
                    <a:pt x="4075"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Rectangle 35"/>
            <p:cNvSpPr>
              <a:spLocks noChangeArrowheads="1"/>
            </p:cNvSpPr>
            <p:nvPr/>
          </p:nvSpPr>
          <p:spPr bwMode="auto">
            <a:xfrm>
              <a:off x="14125575" y="1943100"/>
              <a:ext cx="5181600" cy="915988"/>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Rectangle 36"/>
            <p:cNvSpPr>
              <a:spLocks noChangeArrowheads="1"/>
            </p:cNvSpPr>
            <p:nvPr/>
          </p:nvSpPr>
          <p:spPr bwMode="auto">
            <a:xfrm>
              <a:off x="14125575" y="1943100"/>
              <a:ext cx="2590800" cy="915988"/>
            </a:xfrm>
            <a:prstGeom prst="rect">
              <a:avLst/>
            </a:prstGeom>
            <a:solidFill>
              <a:srgbClr val="4B4A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Rectangle 37"/>
            <p:cNvSpPr>
              <a:spLocks noChangeArrowheads="1"/>
            </p:cNvSpPr>
            <p:nvPr/>
          </p:nvSpPr>
          <p:spPr bwMode="auto">
            <a:xfrm>
              <a:off x="14424025" y="2251075"/>
              <a:ext cx="292100" cy="300038"/>
            </a:xfrm>
            <a:prstGeom prst="rect">
              <a:avLst/>
            </a:prstGeom>
            <a:solidFill>
              <a:srgbClr val="60BA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58" name="Group 657"/>
          <p:cNvGrpSpPr/>
          <p:nvPr/>
        </p:nvGrpSpPr>
        <p:grpSpPr>
          <a:xfrm>
            <a:off x="10690599" y="3201177"/>
            <a:ext cx="953917" cy="246739"/>
            <a:chOff x="2735262" y="7162800"/>
            <a:chExt cx="2154238" cy="557212"/>
          </a:xfrm>
        </p:grpSpPr>
        <p:sp>
          <p:nvSpPr>
            <p:cNvPr id="659" name="Freeform 5"/>
            <p:cNvSpPr>
              <a:spLocks/>
            </p:cNvSpPr>
            <p:nvPr/>
          </p:nvSpPr>
          <p:spPr bwMode="auto">
            <a:xfrm>
              <a:off x="2735262" y="7162800"/>
              <a:ext cx="2154238" cy="557212"/>
            </a:xfrm>
            <a:custGeom>
              <a:avLst/>
              <a:gdLst>
                <a:gd name="T0" fmla="*/ 124 w 1357"/>
                <a:gd name="T1" fmla="*/ 0 h 351"/>
                <a:gd name="T2" fmla="*/ 0 w 1357"/>
                <a:gd name="T3" fmla="*/ 124 h 351"/>
                <a:gd name="T4" fmla="*/ 0 w 1357"/>
                <a:gd name="T5" fmla="*/ 351 h 351"/>
                <a:gd name="T6" fmla="*/ 1233 w 1357"/>
                <a:gd name="T7" fmla="*/ 351 h 351"/>
                <a:gd name="T8" fmla="*/ 1357 w 1357"/>
                <a:gd name="T9" fmla="*/ 227 h 351"/>
                <a:gd name="T10" fmla="*/ 1357 w 1357"/>
                <a:gd name="T11" fmla="*/ 0 h 351"/>
                <a:gd name="T12" fmla="*/ 124 w 1357"/>
                <a:gd name="T13" fmla="*/ 0 h 351"/>
              </a:gdLst>
              <a:ahLst/>
              <a:cxnLst>
                <a:cxn ang="0">
                  <a:pos x="T0" y="T1"/>
                </a:cxn>
                <a:cxn ang="0">
                  <a:pos x="T2" y="T3"/>
                </a:cxn>
                <a:cxn ang="0">
                  <a:pos x="T4" y="T5"/>
                </a:cxn>
                <a:cxn ang="0">
                  <a:pos x="T6" y="T7"/>
                </a:cxn>
                <a:cxn ang="0">
                  <a:pos x="T8" y="T9"/>
                </a:cxn>
                <a:cxn ang="0">
                  <a:pos x="T10" y="T11"/>
                </a:cxn>
                <a:cxn ang="0">
                  <a:pos x="T12" y="T13"/>
                </a:cxn>
              </a:cxnLst>
              <a:rect l="0" t="0" r="r" b="b"/>
              <a:pathLst>
                <a:path w="1357" h="351">
                  <a:moveTo>
                    <a:pt x="124" y="0"/>
                  </a:moveTo>
                  <a:lnTo>
                    <a:pt x="0" y="124"/>
                  </a:lnTo>
                  <a:lnTo>
                    <a:pt x="0" y="351"/>
                  </a:lnTo>
                  <a:lnTo>
                    <a:pt x="1233" y="351"/>
                  </a:lnTo>
                  <a:lnTo>
                    <a:pt x="1357" y="227"/>
                  </a:lnTo>
                  <a:lnTo>
                    <a:pt x="1357" y="0"/>
                  </a:lnTo>
                  <a:lnTo>
                    <a:pt x="124"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6"/>
            <p:cNvSpPr>
              <a:spLocks/>
            </p:cNvSpPr>
            <p:nvPr/>
          </p:nvSpPr>
          <p:spPr bwMode="auto">
            <a:xfrm>
              <a:off x="2735262" y="7359650"/>
              <a:ext cx="1957388" cy="360362"/>
            </a:xfrm>
            <a:custGeom>
              <a:avLst/>
              <a:gdLst>
                <a:gd name="T0" fmla="*/ 1233 w 1233"/>
                <a:gd name="T1" fmla="*/ 227 h 227"/>
                <a:gd name="T2" fmla="*/ 0 w 1233"/>
                <a:gd name="T3" fmla="*/ 227 h 227"/>
                <a:gd name="T4" fmla="*/ 0 w 1233"/>
                <a:gd name="T5" fmla="*/ 52 h 227"/>
                <a:gd name="T6" fmla="*/ 0 w 1233"/>
                <a:gd name="T7" fmla="*/ 0 h 227"/>
                <a:gd name="T8" fmla="*/ 1233 w 1233"/>
                <a:gd name="T9" fmla="*/ 0 h 227"/>
                <a:gd name="T10" fmla="*/ 1233 w 1233"/>
                <a:gd name="T11" fmla="*/ 227 h 227"/>
              </a:gdLst>
              <a:ahLst/>
              <a:cxnLst>
                <a:cxn ang="0">
                  <a:pos x="T0" y="T1"/>
                </a:cxn>
                <a:cxn ang="0">
                  <a:pos x="T2" y="T3"/>
                </a:cxn>
                <a:cxn ang="0">
                  <a:pos x="T4" y="T5"/>
                </a:cxn>
                <a:cxn ang="0">
                  <a:pos x="T6" y="T7"/>
                </a:cxn>
                <a:cxn ang="0">
                  <a:pos x="T8" y="T9"/>
                </a:cxn>
                <a:cxn ang="0">
                  <a:pos x="T10" y="T11"/>
                </a:cxn>
              </a:cxnLst>
              <a:rect l="0" t="0" r="r" b="b"/>
              <a:pathLst>
                <a:path w="1233" h="227">
                  <a:moveTo>
                    <a:pt x="1233" y="227"/>
                  </a:moveTo>
                  <a:lnTo>
                    <a:pt x="0" y="227"/>
                  </a:lnTo>
                  <a:lnTo>
                    <a:pt x="0" y="52"/>
                  </a:lnTo>
                  <a:lnTo>
                    <a:pt x="0" y="0"/>
                  </a:lnTo>
                  <a:lnTo>
                    <a:pt x="1233" y="0"/>
                  </a:lnTo>
                  <a:lnTo>
                    <a:pt x="1233" y="227"/>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Freeform 7"/>
            <p:cNvSpPr>
              <a:spLocks/>
            </p:cNvSpPr>
            <p:nvPr/>
          </p:nvSpPr>
          <p:spPr bwMode="auto">
            <a:xfrm>
              <a:off x="3449638" y="7359650"/>
              <a:ext cx="1243013" cy="360362"/>
            </a:xfrm>
            <a:custGeom>
              <a:avLst/>
              <a:gdLst>
                <a:gd name="T0" fmla="*/ 783 w 783"/>
                <a:gd name="T1" fmla="*/ 227 h 227"/>
                <a:gd name="T2" fmla="*/ 232 w 783"/>
                <a:gd name="T3" fmla="*/ 227 h 227"/>
                <a:gd name="T4" fmla="*/ 0 w 783"/>
                <a:gd name="T5" fmla="*/ 227 h 227"/>
                <a:gd name="T6" fmla="*/ 219 w 783"/>
                <a:gd name="T7" fmla="*/ 0 h 227"/>
                <a:gd name="T8" fmla="*/ 783 w 783"/>
                <a:gd name="T9" fmla="*/ 0 h 227"/>
                <a:gd name="T10" fmla="*/ 783 w 783"/>
                <a:gd name="T11" fmla="*/ 227 h 227"/>
              </a:gdLst>
              <a:ahLst/>
              <a:cxnLst>
                <a:cxn ang="0">
                  <a:pos x="T0" y="T1"/>
                </a:cxn>
                <a:cxn ang="0">
                  <a:pos x="T2" y="T3"/>
                </a:cxn>
                <a:cxn ang="0">
                  <a:pos x="T4" y="T5"/>
                </a:cxn>
                <a:cxn ang="0">
                  <a:pos x="T6" y="T7"/>
                </a:cxn>
                <a:cxn ang="0">
                  <a:pos x="T8" y="T9"/>
                </a:cxn>
                <a:cxn ang="0">
                  <a:pos x="T10" y="T11"/>
                </a:cxn>
              </a:cxnLst>
              <a:rect l="0" t="0" r="r" b="b"/>
              <a:pathLst>
                <a:path w="783" h="227">
                  <a:moveTo>
                    <a:pt x="783" y="227"/>
                  </a:moveTo>
                  <a:lnTo>
                    <a:pt x="232" y="227"/>
                  </a:lnTo>
                  <a:lnTo>
                    <a:pt x="0" y="227"/>
                  </a:lnTo>
                  <a:lnTo>
                    <a:pt x="219" y="0"/>
                  </a:lnTo>
                  <a:lnTo>
                    <a:pt x="783" y="0"/>
                  </a:lnTo>
                  <a:lnTo>
                    <a:pt x="783" y="227"/>
                  </a:ln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8"/>
            <p:cNvSpPr>
              <a:spLocks/>
            </p:cNvSpPr>
            <p:nvPr/>
          </p:nvSpPr>
          <p:spPr bwMode="auto">
            <a:xfrm>
              <a:off x="4692650" y="7162800"/>
              <a:ext cx="196850" cy="557212"/>
            </a:xfrm>
            <a:custGeom>
              <a:avLst/>
              <a:gdLst>
                <a:gd name="T0" fmla="*/ 0 w 124"/>
                <a:gd name="T1" fmla="*/ 351 h 351"/>
                <a:gd name="T2" fmla="*/ 124 w 124"/>
                <a:gd name="T3" fmla="*/ 227 h 351"/>
                <a:gd name="T4" fmla="*/ 124 w 124"/>
                <a:gd name="T5" fmla="*/ 176 h 351"/>
                <a:gd name="T6" fmla="*/ 124 w 124"/>
                <a:gd name="T7" fmla="*/ 0 h 351"/>
                <a:gd name="T8" fmla="*/ 0 w 124"/>
                <a:gd name="T9" fmla="*/ 124 h 351"/>
                <a:gd name="T10" fmla="*/ 0 w 124"/>
                <a:gd name="T11" fmla="*/ 351 h 351"/>
              </a:gdLst>
              <a:ahLst/>
              <a:cxnLst>
                <a:cxn ang="0">
                  <a:pos x="T0" y="T1"/>
                </a:cxn>
                <a:cxn ang="0">
                  <a:pos x="T2" y="T3"/>
                </a:cxn>
                <a:cxn ang="0">
                  <a:pos x="T4" y="T5"/>
                </a:cxn>
                <a:cxn ang="0">
                  <a:pos x="T6" y="T7"/>
                </a:cxn>
                <a:cxn ang="0">
                  <a:pos x="T8" y="T9"/>
                </a:cxn>
                <a:cxn ang="0">
                  <a:pos x="T10" y="T11"/>
                </a:cxn>
              </a:cxnLst>
              <a:rect l="0" t="0" r="r" b="b"/>
              <a:pathLst>
                <a:path w="124" h="351">
                  <a:moveTo>
                    <a:pt x="0" y="351"/>
                  </a:moveTo>
                  <a:lnTo>
                    <a:pt x="124" y="227"/>
                  </a:lnTo>
                  <a:lnTo>
                    <a:pt x="124" y="176"/>
                  </a:lnTo>
                  <a:lnTo>
                    <a:pt x="124" y="0"/>
                  </a:lnTo>
                  <a:lnTo>
                    <a:pt x="0" y="124"/>
                  </a:lnTo>
                  <a:lnTo>
                    <a:pt x="0" y="35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9"/>
            <p:cNvSpPr>
              <a:spLocks/>
            </p:cNvSpPr>
            <p:nvPr/>
          </p:nvSpPr>
          <p:spPr bwMode="auto">
            <a:xfrm>
              <a:off x="2735262" y="7162800"/>
              <a:ext cx="2154238" cy="196850"/>
            </a:xfrm>
            <a:custGeom>
              <a:avLst/>
              <a:gdLst>
                <a:gd name="T0" fmla="*/ 1357 w 1357"/>
                <a:gd name="T1" fmla="*/ 0 h 124"/>
                <a:gd name="T2" fmla="*/ 1233 w 1357"/>
                <a:gd name="T3" fmla="*/ 124 h 124"/>
                <a:gd name="T4" fmla="*/ 0 w 1357"/>
                <a:gd name="T5" fmla="*/ 124 h 124"/>
                <a:gd name="T6" fmla="*/ 124 w 1357"/>
                <a:gd name="T7" fmla="*/ 0 h 124"/>
                <a:gd name="T8" fmla="*/ 678 w 1357"/>
                <a:gd name="T9" fmla="*/ 0 h 124"/>
                <a:gd name="T10" fmla="*/ 1357 w 1357"/>
                <a:gd name="T11" fmla="*/ 0 h 124"/>
              </a:gdLst>
              <a:ahLst/>
              <a:cxnLst>
                <a:cxn ang="0">
                  <a:pos x="T0" y="T1"/>
                </a:cxn>
                <a:cxn ang="0">
                  <a:pos x="T2" y="T3"/>
                </a:cxn>
                <a:cxn ang="0">
                  <a:pos x="T4" y="T5"/>
                </a:cxn>
                <a:cxn ang="0">
                  <a:pos x="T6" y="T7"/>
                </a:cxn>
                <a:cxn ang="0">
                  <a:pos x="T8" y="T9"/>
                </a:cxn>
                <a:cxn ang="0">
                  <a:pos x="T10" y="T11"/>
                </a:cxn>
              </a:cxnLst>
              <a:rect l="0" t="0" r="r" b="b"/>
              <a:pathLst>
                <a:path w="1357" h="124">
                  <a:moveTo>
                    <a:pt x="1357" y="0"/>
                  </a:moveTo>
                  <a:lnTo>
                    <a:pt x="1233" y="124"/>
                  </a:lnTo>
                  <a:lnTo>
                    <a:pt x="0" y="124"/>
                  </a:lnTo>
                  <a:lnTo>
                    <a:pt x="124" y="0"/>
                  </a:lnTo>
                  <a:lnTo>
                    <a:pt x="678" y="0"/>
                  </a:lnTo>
                  <a:lnTo>
                    <a:pt x="13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Rectangle 10"/>
            <p:cNvSpPr>
              <a:spLocks noChangeArrowheads="1"/>
            </p:cNvSpPr>
            <p:nvPr/>
          </p:nvSpPr>
          <p:spPr bwMode="auto">
            <a:xfrm>
              <a:off x="2805113" y="7442200"/>
              <a:ext cx="1814513" cy="206375"/>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11"/>
            <p:cNvSpPr>
              <a:spLocks/>
            </p:cNvSpPr>
            <p:nvPr/>
          </p:nvSpPr>
          <p:spPr bwMode="auto">
            <a:xfrm>
              <a:off x="2805113" y="7442200"/>
              <a:ext cx="914400" cy="206375"/>
            </a:xfrm>
            <a:custGeom>
              <a:avLst/>
              <a:gdLst>
                <a:gd name="T0" fmla="*/ 450 w 576"/>
                <a:gd name="T1" fmla="*/ 130 h 130"/>
                <a:gd name="T2" fmla="*/ 0 w 576"/>
                <a:gd name="T3" fmla="*/ 130 h 130"/>
                <a:gd name="T4" fmla="*/ 0 w 576"/>
                <a:gd name="T5" fmla="*/ 0 h 130"/>
                <a:gd name="T6" fmla="*/ 576 w 576"/>
                <a:gd name="T7" fmla="*/ 0 h 130"/>
                <a:gd name="T8" fmla="*/ 450 w 576"/>
                <a:gd name="T9" fmla="*/ 130 h 130"/>
              </a:gdLst>
              <a:ahLst/>
              <a:cxnLst>
                <a:cxn ang="0">
                  <a:pos x="T0" y="T1"/>
                </a:cxn>
                <a:cxn ang="0">
                  <a:pos x="T2" y="T3"/>
                </a:cxn>
                <a:cxn ang="0">
                  <a:pos x="T4" y="T5"/>
                </a:cxn>
                <a:cxn ang="0">
                  <a:pos x="T6" y="T7"/>
                </a:cxn>
                <a:cxn ang="0">
                  <a:pos x="T8" y="T9"/>
                </a:cxn>
              </a:cxnLst>
              <a:rect l="0" t="0" r="r" b="b"/>
              <a:pathLst>
                <a:path w="576" h="130">
                  <a:moveTo>
                    <a:pt x="450" y="130"/>
                  </a:moveTo>
                  <a:lnTo>
                    <a:pt x="0" y="130"/>
                  </a:lnTo>
                  <a:lnTo>
                    <a:pt x="0" y="0"/>
                  </a:lnTo>
                  <a:lnTo>
                    <a:pt x="576" y="0"/>
                  </a:lnTo>
                  <a:lnTo>
                    <a:pt x="450" y="130"/>
                  </a:ln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Rectangle 12"/>
            <p:cNvSpPr>
              <a:spLocks noChangeArrowheads="1"/>
            </p:cNvSpPr>
            <p:nvPr/>
          </p:nvSpPr>
          <p:spPr bwMode="auto">
            <a:xfrm>
              <a:off x="4016375" y="7513638"/>
              <a:ext cx="66675" cy="65087"/>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Rectangle 13"/>
            <p:cNvSpPr>
              <a:spLocks noChangeArrowheads="1"/>
            </p:cNvSpPr>
            <p:nvPr/>
          </p:nvSpPr>
          <p:spPr bwMode="auto">
            <a:xfrm>
              <a:off x="4151313" y="7513638"/>
              <a:ext cx="65088" cy="65087"/>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Rectangle 14"/>
            <p:cNvSpPr>
              <a:spLocks noChangeArrowheads="1"/>
            </p:cNvSpPr>
            <p:nvPr/>
          </p:nvSpPr>
          <p:spPr bwMode="auto">
            <a:xfrm>
              <a:off x="4283075" y="7513638"/>
              <a:ext cx="66675" cy="65087"/>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Rectangle 15"/>
            <p:cNvSpPr>
              <a:spLocks noChangeArrowheads="1"/>
            </p:cNvSpPr>
            <p:nvPr/>
          </p:nvSpPr>
          <p:spPr bwMode="auto">
            <a:xfrm>
              <a:off x="4421188" y="7513638"/>
              <a:ext cx="65088" cy="65087"/>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Rectangle 16"/>
            <p:cNvSpPr>
              <a:spLocks noChangeArrowheads="1"/>
            </p:cNvSpPr>
            <p:nvPr/>
          </p:nvSpPr>
          <p:spPr bwMode="auto">
            <a:xfrm>
              <a:off x="3481388" y="7513638"/>
              <a:ext cx="66675" cy="65087"/>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Rectangle 17"/>
            <p:cNvSpPr>
              <a:spLocks noChangeArrowheads="1"/>
            </p:cNvSpPr>
            <p:nvPr/>
          </p:nvSpPr>
          <p:spPr bwMode="auto">
            <a:xfrm>
              <a:off x="3616325" y="7513638"/>
              <a:ext cx="65088" cy="65087"/>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Rectangle 18"/>
            <p:cNvSpPr>
              <a:spLocks noChangeArrowheads="1"/>
            </p:cNvSpPr>
            <p:nvPr/>
          </p:nvSpPr>
          <p:spPr bwMode="auto">
            <a:xfrm>
              <a:off x="3748088" y="7513638"/>
              <a:ext cx="66675" cy="65087"/>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Rectangle 19"/>
            <p:cNvSpPr>
              <a:spLocks noChangeArrowheads="1"/>
            </p:cNvSpPr>
            <p:nvPr/>
          </p:nvSpPr>
          <p:spPr bwMode="auto">
            <a:xfrm>
              <a:off x="3886200" y="7513638"/>
              <a:ext cx="65088" cy="65087"/>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Rectangle 20"/>
            <p:cNvSpPr>
              <a:spLocks noChangeArrowheads="1"/>
            </p:cNvSpPr>
            <p:nvPr/>
          </p:nvSpPr>
          <p:spPr bwMode="auto">
            <a:xfrm>
              <a:off x="2947988" y="7513638"/>
              <a:ext cx="65088" cy="65087"/>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Rectangle 21"/>
            <p:cNvSpPr>
              <a:spLocks noChangeArrowheads="1"/>
            </p:cNvSpPr>
            <p:nvPr/>
          </p:nvSpPr>
          <p:spPr bwMode="auto">
            <a:xfrm>
              <a:off x="3082925" y="7513638"/>
              <a:ext cx="65088" cy="65087"/>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Rectangle 22"/>
            <p:cNvSpPr>
              <a:spLocks noChangeArrowheads="1"/>
            </p:cNvSpPr>
            <p:nvPr/>
          </p:nvSpPr>
          <p:spPr bwMode="auto">
            <a:xfrm>
              <a:off x="3214688" y="7513638"/>
              <a:ext cx="65088" cy="65087"/>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Rectangle 23"/>
            <p:cNvSpPr>
              <a:spLocks noChangeArrowheads="1"/>
            </p:cNvSpPr>
            <p:nvPr/>
          </p:nvSpPr>
          <p:spPr bwMode="auto">
            <a:xfrm>
              <a:off x="3352800" y="7513638"/>
              <a:ext cx="65088" cy="65087"/>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78" name="TextBox 677"/>
          <p:cNvSpPr txBox="1"/>
          <p:nvPr/>
        </p:nvSpPr>
        <p:spPr>
          <a:xfrm>
            <a:off x="4065239" y="3825231"/>
            <a:ext cx="2029968" cy="230832"/>
          </a:xfrm>
          <a:prstGeom prst="rect">
            <a:avLst/>
          </a:prstGeom>
          <a:noFill/>
        </p:spPr>
        <p:txBody>
          <a:bodyPr wrap="none" lIns="91440" tIns="45720" rIns="45720" bIns="45720" rtlCol="0">
            <a:noAutofit/>
          </a:bodyPr>
          <a:lstStyle/>
          <a:p>
            <a:pPr algn="ctr">
              <a:lnSpc>
                <a:spcPct val="90000"/>
              </a:lnSpc>
            </a:pPr>
            <a:r>
              <a:rPr lang="en-US" sz="1000" dirty="0"/>
              <a:t>Top of rack</a:t>
            </a:r>
          </a:p>
        </p:txBody>
      </p:sp>
      <p:sp>
        <p:nvSpPr>
          <p:cNvPr id="679" name="TextBox 678"/>
          <p:cNvSpPr txBox="1"/>
          <p:nvPr/>
        </p:nvSpPr>
        <p:spPr>
          <a:xfrm>
            <a:off x="8122459" y="3825231"/>
            <a:ext cx="2029968" cy="230832"/>
          </a:xfrm>
          <a:prstGeom prst="rect">
            <a:avLst/>
          </a:prstGeom>
          <a:noFill/>
        </p:spPr>
        <p:txBody>
          <a:bodyPr wrap="none" lIns="91440" tIns="45720" rIns="45720" bIns="45720" rtlCol="0">
            <a:noAutofit/>
          </a:bodyPr>
          <a:lstStyle/>
          <a:p>
            <a:pPr algn="ctr">
              <a:lnSpc>
                <a:spcPct val="90000"/>
              </a:lnSpc>
            </a:pPr>
            <a:r>
              <a:rPr lang="en-US" sz="1000" dirty="0"/>
              <a:t>Modular switch</a:t>
            </a:r>
          </a:p>
        </p:txBody>
      </p:sp>
      <p:grpSp>
        <p:nvGrpSpPr>
          <p:cNvPr id="2" name="Group 1"/>
          <p:cNvGrpSpPr/>
          <p:nvPr/>
        </p:nvGrpSpPr>
        <p:grpSpPr>
          <a:xfrm>
            <a:off x="6693492" y="2824099"/>
            <a:ext cx="881260" cy="623817"/>
            <a:chOff x="6693492" y="2824099"/>
            <a:chExt cx="881260" cy="623817"/>
          </a:xfrm>
        </p:grpSpPr>
        <p:grpSp>
          <p:nvGrpSpPr>
            <p:cNvPr id="680" name="Group 679"/>
            <p:cNvGrpSpPr>
              <a:grpSpLocks noChangeAspect="1"/>
            </p:cNvGrpSpPr>
            <p:nvPr/>
          </p:nvGrpSpPr>
          <p:grpSpPr>
            <a:xfrm>
              <a:off x="6693492" y="3219603"/>
              <a:ext cx="881260" cy="228313"/>
              <a:chOff x="12847638" y="4179888"/>
              <a:chExt cx="2886074" cy="747713"/>
            </a:xfrm>
          </p:grpSpPr>
          <p:sp>
            <p:nvSpPr>
              <p:cNvPr id="681" name="Freeform 5"/>
              <p:cNvSpPr>
                <a:spLocks/>
              </p:cNvSpPr>
              <p:nvPr/>
            </p:nvSpPr>
            <p:spPr bwMode="auto">
              <a:xfrm>
                <a:off x="12847638" y="4179888"/>
                <a:ext cx="2886074" cy="747713"/>
              </a:xfrm>
              <a:custGeom>
                <a:avLst/>
                <a:gdLst>
                  <a:gd name="T0" fmla="*/ 166 w 1818"/>
                  <a:gd name="T1" fmla="*/ 0 h 471"/>
                  <a:gd name="T2" fmla="*/ 0 w 1818"/>
                  <a:gd name="T3" fmla="*/ 167 h 471"/>
                  <a:gd name="T4" fmla="*/ 0 w 1818"/>
                  <a:gd name="T5" fmla="*/ 471 h 471"/>
                  <a:gd name="T6" fmla="*/ 1653 w 1818"/>
                  <a:gd name="T7" fmla="*/ 471 h 471"/>
                  <a:gd name="T8" fmla="*/ 1818 w 1818"/>
                  <a:gd name="T9" fmla="*/ 304 h 471"/>
                  <a:gd name="T10" fmla="*/ 1818 w 1818"/>
                  <a:gd name="T11" fmla="*/ 0 h 471"/>
                  <a:gd name="T12" fmla="*/ 166 w 1818"/>
                  <a:gd name="T13" fmla="*/ 0 h 471"/>
                </a:gdLst>
                <a:ahLst/>
                <a:cxnLst>
                  <a:cxn ang="0">
                    <a:pos x="T0" y="T1"/>
                  </a:cxn>
                  <a:cxn ang="0">
                    <a:pos x="T2" y="T3"/>
                  </a:cxn>
                  <a:cxn ang="0">
                    <a:pos x="T4" y="T5"/>
                  </a:cxn>
                  <a:cxn ang="0">
                    <a:pos x="T6" y="T7"/>
                  </a:cxn>
                  <a:cxn ang="0">
                    <a:pos x="T8" y="T9"/>
                  </a:cxn>
                  <a:cxn ang="0">
                    <a:pos x="T10" y="T11"/>
                  </a:cxn>
                  <a:cxn ang="0">
                    <a:pos x="T12" y="T13"/>
                  </a:cxn>
                </a:cxnLst>
                <a:rect l="0" t="0" r="r" b="b"/>
                <a:pathLst>
                  <a:path w="1818" h="471">
                    <a:moveTo>
                      <a:pt x="166" y="0"/>
                    </a:moveTo>
                    <a:lnTo>
                      <a:pt x="0" y="167"/>
                    </a:lnTo>
                    <a:lnTo>
                      <a:pt x="0" y="471"/>
                    </a:lnTo>
                    <a:lnTo>
                      <a:pt x="1653" y="471"/>
                    </a:lnTo>
                    <a:lnTo>
                      <a:pt x="1818" y="304"/>
                    </a:lnTo>
                    <a:lnTo>
                      <a:pt x="1818" y="0"/>
                    </a:lnTo>
                    <a:lnTo>
                      <a:pt x="166"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Freeform 6"/>
              <p:cNvSpPr>
                <a:spLocks/>
              </p:cNvSpPr>
              <p:nvPr/>
            </p:nvSpPr>
            <p:spPr bwMode="auto">
              <a:xfrm>
                <a:off x="12847638" y="4445000"/>
                <a:ext cx="2624137" cy="482600"/>
              </a:xfrm>
              <a:custGeom>
                <a:avLst/>
                <a:gdLst>
                  <a:gd name="T0" fmla="*/ 1653 w 1653"/>
                  <a:gd name="T1" fmla="*/ 304 h 304"/>
                  <a:gd name="T2" fmla="*/ 0 w 1653"/>
                  <a:gd name="T3" fmla="*/ 304 h 304"/>
                  <a:gd name="T4" fmla="*/ 0 w 1653"/>
                  <a:gd name="T5" fmla="*/ 69 h 304"/>
                  <a:gd name="T6" fmla="*/ 0 w 1653"/>
                  <a:gd name="T7" fmla="*/ 0 h 304"/>
                  <a:gd name="T8" fmla="*/ 1653 w 1653"/>
                  <a:gd name="T9" fmla="*/ 0 h 304"/>
                  <a:gd name="T10" fmla="*/ 1653 w 1653"/>
                  <a:gd name="T11" fmla="*/ 304 h 304"/>
                </a:gdLst>
                <a:ahLst/>
                <a:cxnLst>
                  <a:cxn ang="0">
                    <a:pos x="T0" y="T1"/>
                  </a:cxn>
                  <a:cxn ang="0">
                    <a:pos x="T2" y="T3"/>
                  </a:cxn>
                  <a:cxn ang="0">
                    <a:pos x="T4" y="T5"/>
                  </a:cxn>
                  <a:cxn ang="0">
                    <a:pos x="T6" y="T7"/>
                  </a:cxn>
                  <a:cxn ang="0">
                    <a:pos x="T8" y="T9"/>
                  </a:cxn>
                  <a:cxn ang="0">
                    <a:pos x="T10" y="T11"/>
                  </a:cxn>
                </a:cxnLst>
                <a:rect l="0" t="0" r="r" b="b"/>
                <a:pathLst>
                  <a:path w="1653" h="304">
                    <a:moveTo>
                      <a:pt x="1653" y="304"/>
                    </a:moveTo>
                    <a:lnTo>
                      <a:pt x="0" y="304"/>
                    </a:lnTo>
                    <a:lnTo>
                      <a:pt x="0" y="69"/>
                    </a:lnTo>
                    <a:lnTo>
                      <a:pt x="0" y="0"/>
                    </a:lnTo>
                    <a:lnTo>
                      <a:pt x="1653" y="0"/>
                    </a:lnTo>
                    <a:lnTo>
                      <a:pt x="1653" y="304"/>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Freeform 7"/>
              <p:cNvSpPr>
                <a:spLocks/>
              </p:cNvSpPr>
              <p:nvPr/>
            </p:nvSpPr>
            <p:spPr bwMode="auto">
              <a:xfrm>
                <a:off x="13803313" y="4445000"/>
                <a:ext cx="1668462" cy="482600"/>
              </a:xfrm>
              <a:custGeom>
                <a:avLst/>
                <a:gdLst>
                  <a:gd name="T0" fmla="*/ 1051 w 1051"/>
                  <a:gd name="T1" fmla="*/ 304 h 304"/>
                  <a:gd name="T2" fmla="*/ 311 w 1051"/>
                  <a:gd name="T3" fmla="*/ 304 h 304"/>
                  <a:gd name="T4" fmla="*/ 0 w 1051"/>
                  <a:gd name="T5" fmla="*/ 304 h 304"/>
                  <a:gd name="T6" fmla="*/ 295 w 1051"/>
                  <a:gd name="T7" fmla="*/ 0 h 304"/>
                  <a:gd name="T8" fmla="*/ 1051 w 1051"/>
                  <a:gd name="T9" fmla="*/ 0 h 304"/>
                  <a:gd name="T10" fmla="*/ 1051 w 1051"/>
                  <a:gd name="T11" fmla="*/ 304 h 304"/>
                </a:gdLst>
                <a:ahLst/>
                <a:cxnLst>
                  <a:cxn ang="0">
                    <a:pos x="T0" y="T1"/>
                  </a:cxn>
                  <a:cxn ang="0">
                    <a:pos x="T2" y="T3"/>
                  </a:cxn>
                  <a:cxn ang="0">
                    <a:pos x="T4" y="T5"/>
                  </a:cxn>
                  <a:cxn ang="0">
                    <a:pos x="T6" y="T7"/>
                  </a:cxn>
                  <a:cxn ang="0">
                    <a:pos x="T8" y="T9"/>
                  </a:cxn>
                  <a:cxn ang="0">
                    <a:pos x="T10" y="T11"/>
                  </a:cxn>
                </a:cxnLst>
                <a:rect l="0" t="0" r="r" b="b"/>
                <a:pathLst>
                  <a:path w="1051" h="304">
                    <a:moveTo>
                      <a:pt x="1051" y="304"/>
                    </a:moveTo>
                    <a:lnTo>
                      <a:pt x="311" y="304"/>
                    </a:lnTo>
                    <a:lnTo>
                      <a:pt x="0" y="304"/>
                    </a:lnTo>
                    <a:lnTo>
                      <a:pt x="295" y="0"/>
                    </a:lnTo>
                    <a:lnTo>
                      <a:pt x="1051" y="0"/>
                    </a:lnTo>
                    <a:lnTo>
                      <a:pt x="1051" y="304"/>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8"/>
              <p:cNvSpPr>
                <a:spLocks/>
              </p:cNvSpPr>
              <p:nvPr/>
            </p:nvSpPr>
            <p:spPr bwMode="auto">
              <a:xfrm>
                <a:off x="15471775" y="4179888"/>
                <a:ext cx="261937" cy="747713"/>
              </a:xfrm>
              <a:custGeom>
                <a:avLst/>
                <a:gdLst>
                  <a:gd name="T0" fmla="*/ 0 w 165"/>
                  <a:gd name="T1" fmla="*/ 471 h 471"/>
                  <a:gd name="T2" fmla="*/ 165 w 165"/>
                  <a:gd name="T3" fmla="*/ 304 h 471"/>
                  <a:gd name="T4" fmla="*/ 165 w 165"/>
                  <a:gd name="T5" fmla="*/ 236 h 471"/>
                  <a:gd name="T6" fmla="*/ 165 w 165"/>
                  <a:gd name="T7" fmla="*/ 0 h 471"/>
                  <a:gd name="T8" fmla="*/ 0 w 165"/>
                  <a:gd name="T9" fmla="*/ 167 h 471"/>
                  <a:gd name="T10" fmla="*/ 0 w 165"/>
                  <a:gd name="T11" fmla="*/ 471 h 471"/>
                </a:gdLst>
                <a:ahLst/>
                <a:cxnLst>
                  <a:cxn ang="0">
                    <a:pos x="T0" y="T1"/>
                  </a:cxn>
                  <a:cxn ang="0">
                    <a:pos x="T2" y="T3"/>
                  </a:cxn>
                  <a:cxn ang="0">
                    <a:pos x="T4" y="T5"/>
                  </a:cxn>
                  <a:cxn ang="0">
                    <a:pos x="T6" y="T7"/>
                  </a:cxn>
                  <a:cxn ang="0">
                    <a:pos x="T8" y="T9"/>
                  </a:cxn>
                  <a:cxn ang="0">
                    <a:pos x="T10" y="T11"/>
                  </a:cxn>
                </a:cxnLst>
                <a:rect l="0" t="0" r="r" b="b"/>
                <a:pathLst>
                  <a:path w="165" h="471">
                    <a:moveTo>
                      <a:pt x="0" y="471"/>
                    </a:moveTo>
                    <a:lnTo>
                      <a:pt x="165" y="304"/>
                    </a:lnTo>
                    <a:lnTo>
                      <a:pt x="165" y="236"/>
                    </a:lnTo>
                    <a:lnTo>
                      <a:pt x="165" y="0"/>
                    </a:lnTo>
                    <a:lnTo>
                      <a:pt x="0" y="167"/>
                    </a:lnTo>
                    <a:lnTo>
                      <a:pt x="0" y="47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Freeform 9"/>
              <p:cNvSpPr>
                <a:spLocks/>
              </p:cNvSpPr>
              <p:nvPr/>
            </p:nvSpPr>
            <p:spPr bwMode="auto">
              <a:xfrm>
                <a:off x="12847638" y="4179888"/>
                <a:ext cx="2886074" cy="265113"/>
              </a:xfrm>
              <a:custGeom>
                <a:avLst/>
                <a:gdLst>
                  <a:gd name="T0" fmla="*/ 1818 w 1818"/>
                  <a:gd name="T1" fmla="*/ 0 h 167"/>
                  <a:gd name="T2" fmla="*/ 1653 w 1818"/>
                  <a:gd name="T3" fmla="*/ 167 h 167"/>
                  <a:gd name="T4" fmla="*/ 0 w 1818"/>
                  <a:gd name="T5" fmla="*/ 167 h 167"/>
                  <a:gd name="T6" fmla="*/ 166 w 1818"/>
                  <a:gd name="T7" fmla="*/ 0 h 167"/>
                  <a:gd name="T8" fmla="*/ 909 w 1818"/>
                  <a:gd name="T9" fmla="*/ 0 h 167"/>
                  <a:gd name="T10" fmla="*/ 1818 w 1818"/>
                  <a:gd name="T11" fmla="*/ 0 h 167"/>
                </a:gdLst>
                <a:ahLst/>
                <a:cxnLst>
                  <a:cxn ang="0">
                    <a:pos x="T0" y="T1"/>
                  </a:cxn>
                  <a:cxn ang="0">
                    <a:pos x="T2" y="T3"/>
                  </a:cxn>
                  <a:cxn ang="0">
                    <a:pos x="T4" y="T5"/>
                  </a:cxn>
                  <a:cxn ang="0">
                    <a:pos x="T6" y="T7"/>
                  </a:cxn>
                  <a:cxn ang="0">
                    <a:pos x="T8" y="T9"/>
                  </a:cxn>
                  <a:cxn ang="0">
                    <a:pos x="T10" y="T11"/>
                  </a:cxn>
                </a:cxnLst>
                <a:rect l="0" t="0" r="r" b="b"/>
                <a:pathLst>
                  <a:path w="1818" h="167">
                    <a:moveTo>
                      <a:pt x="1818" y="0"/>
                    </a:moveTo>
                    <a:lnTo>
                      <a:pt x="1653" y="167"/>
                    </a:lnTo>
                    <a:lnTo>
                      <a:pt x="0" y="167"/>
                    </a:lnTo>
                    <a:lnTo>
                      <a:pt x="166" y="0"/>
                    </a:lnTo>
                    <a:lnTo>
                      <a:pt x="909" y="0"/>
                    </a:lnTo>
                    <a:lnTo>
                      <a:pt x="181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Rectangle 10"/>
              <p:cNvSpPr>
                <a:spLocks noChangeArrowheads="1"/>
              </p:cNvSpPr>
              <p:nvPr/>
            </p:nvSpPr>
            <p:spPr bwMode="auto">
              <a:xfrm>
                <a:off x="12941300" y="4554538"/>
                <a:ext cx="2430462" cy="2778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11"/>
              <p:cNvSpPr>
                <a:spLocks/>
              </p:cNvSpPr>
              <p:nvPr/>
            </p:nvSpPr>
            <p:spPr bwMode="auto">
              <a:xfrm>
                <a:off x="12941300" y="4554538"/>
                <a:ext cx="1225550" cy="277813"/>
              </a:xfrm>
              <a:custGeom>
                <a:avLst/>
                <a:gdLst>
                  <a:gd name="T0" fmla="*/ 603 w 772"/>
                  <a:gd name="T1" fmla="*/ 175 h 175"/>
                  <a:gd name="T2" fmla="*/ 0 w 772"/>
                  <a:gd name="T3" fmla="*/ 175 h 175"/>
                  <a:gd name="T4" fmla="*/ 0 w 772"/>
                  <a:gd name="T5" fmla="*/ 0 h 175"/>
                  <a:gd name="T6" fmla="*/ 772 w 772"/>
                  <a:gd name="T7" fmla="*/ 0 h 175"/>
                  <a:gd name="T8" fmla="*/ 603 w 772"/>
                  <a:gd name="T9" fmla="*/ 175 h 175"/>
                </a:gdLst>
                <a:ahLst/>
                <a:cxnLst>
                  <a:cxn ang="0">
                    <a:pos x="T0" y="T1"/>
                  </a:cxn>
                  <a:cxn ang="0">
                    <a:pos x="T2" y="T3"/>
                  </a:cxn>
                  <a:cxn ang="0">
                    <a:pos x="T4" y="T5"/>
                  </a:cxn>
                  <a:cxn ang="0">
                    <a:pos x="T6" y="T7"/>
                  </a:cxn>
                  <a:cxn ang="0">
                    <a:pos x="T8" y="T9"/>
                  </a:cxn>
                </a:cxnLst>
                <a:rect l="0" t="0" r="r" b="b"/>
                <a:pathLst>
                  <a:path w="772" h="175">
                    <a:moveTo>
                      <a:pt x="603" y="175"/>
                    </a:moveTo>
                    <a:lnTo>
                      <a:pt x="0" y="175"/>
                    </a:lnTo>
                    <a:lnTo>
                      <a:pt x="0" y="0"/>
                    </a:lnTo>
                    <a:lnTo>
                      <a:pt x="772" y="0"/>
                    </a:lnTo>
                    <a:lnTo>
                      <a:pt x="603" y="175"/>
                    </a:lnTo>
                    <a:close/>
                  </a:path>
                </a:pathLst>
              </a:custGeom>
              <a:solidFill>
                <a:srgbClr val="4B4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Rectangle 12"/>
              <p:cNvSpPr>
                <a:spLocks noChangeArrowheads="1"/>
              </p:cNvSpPr>
              <p:nvPr/>
            </p:nvSpPr>
            <p:spPr bwMode="auto">
              <a:xfrm>
                <a:off x="14563725" y="4649788"/>
                <a:ext cx="88900"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Rectangle 13"/>
              <p:cNvSpPr>
                <a:spLocks noChangeArrowheads="1"/>
              </p:cNvSpPr>
              <p:nvPr/>
            </p:nvSpPr>
            <p:spPr bwMode="auto">
              <a:xfrm>
                <a:off x="147447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Rectangle 14"/>
              <p:cNvSpPr>
                <a:spLocks noChangeArrowheads="1"/>
              </p:cNvSpPr>
              <p:nvPr/>
            </p:nvSpPr>
            <p:spPr bwMode="auto">
              <a:xfrm>
                <a:off x="149225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Rectangle 15"/>
              <p:cNvSpPr>
                <a:spLocks noChangeArrowheads="1"/>
              </p:cNvSpPr>
              <p:nvPr/>
            </p:nvSpPr>
            <p:spPr bwMode="auto">
              <a:xfrm>
                <a:off x="1510665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92" name="Group 691"/>
            <p:cNvGrpSpPr>
              <a:grpSpLocks noChangeAspect="1"/>
            </p:cNvGrpSpPr>
            <p:nvPr/>
          </p:nvGrpSpPr>
          <p:grpSpPr>
            <a:xfrm>
              <a:off x="6693492" y="3021851"/>
              <a:ext cx="881260" cy="228313"/>
              <a:chOff x="12847638" y="4179888"/>
              <a:chExt cx="2886074" cy="747713"/>
            </a:xfrm>
          </p:grpSpPr>
          <p:sp>
            <p:nvSpPr>
              <p:cNvPr id="693" name="Freeform 5"/>
              <p:cNvSpPr>
                <a:spLocks/>
              </p:cNvSpPr>
              <p:nvPr/>
            </p:nvSpPr>
            <p:spPr bwMode="auto">
              <a:xfrm>
                <a:off x="12847638" y="4179888"/>
                <a:ext cx="2886074" cy="747713"/>
              </a:xfrm>
              <a:custGeom>
                <a:avLst/>
                <a:gdLst>
                  <a:gd name="T0" fmla="*/ 166 w 1818"/>
                  <a:gd name="T1" fmla="*/ 0 h 471"/>
                  <a:gd name="T2" fmla="*/ 0 w 1818"/>
                  <a:gd name="T3" fmla="*/ 167 h 471"/>
                  <a:gd name="T4" fmla="*/ 0 w 1818"/>
                  <a:gd name="T5" fmla="*/ 471 h 471"/>
                  <a:gd name="T6" fmla="*/ 1653 w 1818"/>
                  <a:gd name="T7" fmla="*/ 471 h 471"/>
                  <a:gd name="T8" fmla="*/ 1818 w 1818"/>
                  <a:gd name="T9" fmla="*/ 304 h 471"/>
                  <a:gd name="T10" fmla="*/ 1818 w 1818"/>
                  <a:gd name="T11" fmla="*/ 0 h 471"/>
                  <a:gd name="T12" fmla="*/ 166 w 1818"/>
                  <a:gd name="T13" fmla="*/ 0 h 471"/>
                </a:gdLst>
                <a:ahLst/>
                <a:cxnLst>
                  <a:cxn ang="0">
                    <a:pos x="T0" y="T1"/>
                  </a:cxn>
                  <a:cxn ang="0">
                    <a:pos x="T2" y="T3"/>
                  </a:cxn>
                  <a:cxn ang="0">
                    <a:pos x="T4" y="T5"/>
                  </a:cxn>
                  <a:cxn ang="0">
                    <a:pos x="T6" y="T7"/>
                  </a:cxn>
                  <a:cxn ang="0">
                    <a:pos x="T8" y="T9"/>
                  </a:cxn>
                  <a:cxn ang="0">
                    <a:pos x="T10" y="T11"/>
                  </a:cxn>
                  <a:cxn ang="0">
                    <a:pos x="T12" y="T13"/>
                  </a:cxn>
                </a:cxnLst>
                <a:rect l="0" t="0" r="r" b="b"/>
                <a:pathLst>
                  <a:path w="1818" h="471">
                    <a:moveTo>
                      <a:pt x="166" y="0"/>
                    </a:moveTo>
                    <a:lnTo>
                      <a:pt x="0" y="167"/>
                    </a:lnTo>
                    <a:lnTo>
                      <a:pt x="0" y="471"/>
                    </a:lnTo>
                    <a:lnTo>
                      <a:pt x="1653" y="471"/>
                    </a:lnTo>
                    <a:lnTo>
                      <a:pt x="1818" y="304"/>
                    </a:lnTo>
                    <a:lnTo>
                      <a:pt x="1818" y="0"/>
                    </a:lnTo>
                    <a:lnTo>
                      <a:pt x="166"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Freeform 6"/>
              <p:cNvSpPr>
                <a:spLocks/>
              </p:cNvSpPr>
              <p:nvPr/>
            </p:nvSpPr>
            <p:spPr bwMode="auto">
              <a:xfrm>
                <a:off x="12847638" y="4445000"/>
                <a:ext cx="2624137" cy="482600"/>
              </a:xfrm>
              <a:custGeom>
                <a:avLst/>
                <a:gdLst>
                  <a:gd name="T0" fmla="*/ 1653 w 1653"/>
                  <a:gd name="T1" fmla="*/ 304 h 304"/>
                  <a:gd name="T2" fmla="*/ 0 w 1653"/>
                  <a:gd name="T3" fmla="*/ 304 h 304"/>
                  <a:gd name="T4" fmla="*/ 0 w 1653"/>
                  <a:gd name="T5" fmla="*/ 69 h 304"/>
                  <a:gd name="T6" fmla="*/ 0 w 1653"/>
                  <a:gd name="T7" fmla="*/ 0 h 304"/>
                  <a:gd name="T8" fmla="*/ 1653 w 1653"/>
                  <a:gd name="T9" fmla="*/ 0 h 304"/>
                  <a:gd name="T10" fmla="*/ 1653 w 1653"/>
                  <a:gd name="T11" fmla="*/ 304 h 304"/>
                </a:gdLst>
                <a:ahLst/>
                <a:cxnLst>
                  <a:cxn ang="0">
                    <a:pos x="T0" y="T1"/>
                  </a:cxn>
                  <a:cxn ang="0">
                    <a:pos x="T2" y="T3"/>
                  </a:cxn>
                  <a:cxn ang="0">
                    <a:pos x="T4" y="T5"/>
                  </a:cxn>
                  <a:cxn ang="0">
                    <a:pos x="T6" y="T7"/>
                  </a:cxn>
                  <a:cxn ang="0">
                    <a:pos x="T8" y="T9"/>
                  </a:cxn>
                  <a:cxn ang="0">
                    <a:pos x="T10" y="T11"/>
                  </a:cxn>
                </a:cxnLst>
                <a:rect l="0" t="0" r="r" b="b"/>
                <a:pathLst>
                  <a:path w="1653" h="304">
                    <a:moveTo>
                      <a:pt x="1653" y="304"/>
                    </a:moveTo>
                    <a:lnTo>
                      <a:pt x="0" y="304"/>
                    </a:lnTo>
                    <a:lnTo>
                      <a:pt x="0" y="69"/>
                    </a:lnTo>
                    <a:lnTo>
                      <a:pt x="0" y="0"/>
                    </a:lnTo>
                    <a:lnTo>
                      <a:pt x="1653" y="0"/>
                    </a:lnTo>
                    <a:lnTo>
                      <a:pt x="1653" y="304"/>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Freeform 7"/>
              <p:cNvSpPr>
                <a:spLocks/>
              </p:cNvSpPr>
              <p:nvPr/>
            </p:nvSpPr>
            <p:spPr bwMode="auto">
              <a:xfrm>
                <a:off x="13803313" y="4445000"/>
                <a:ext cx="1668462" cy="482600"/>
              </a:xfrm>
              <a:custGeom>
                <a:avLst/>
                <a:gdLst>
                  <a:gd name="T0" fmla="*/ 1051 w 1051"/>
                  <a:gd name="T1" fmla="*/ 304 h 304"/>
                  <a:gd name="T2" fmla="*/ 311 w 1051"/>
                  <a:gd name="T3" fmla="*/ 304 h 304"/>
                  <a:gd name="T4" fmla="*/ 0 w 1051"/>
                  <a:gd name="T5" fmla="*/ 304 h 304"/>
                  <a:gd name="T6" fmla="*/ 295 w 1051"/>
                  <a:gd name="T7" fmla="*/ 0 h 304"/>
                  <a:gd name="T8" fmla="*/ 1051 w 1051"/>
                  <a:gd name="T9" fmla="*/ 0 h 304"/>
                  <a:gd name="T10" fmla="*/ 1051 w 1051"/>
                  <a:gd name="T11" fmla="*/ 304 h 304"/>
                </a:gdLst>
                <a:ahLst/>
                <a:cxnLst>
                  <a:cxn ang="0">
                    <a:pos x="T0" y="T1"/>
                  </a:cxn>
                  <a:cxn ang="0">
                    <a:pos x="T2" y="T3"/>
                  </a:cxn>
                  <a:cxn ang="0">
                    <a:pos x="T4" y="T5"/>
                  </a:cxn>
                  <a:cxn ang="0">
                    <a:pos x="T6" y="T7"/>
                  </a:cxn>
                  <a:cxn ang="0">
                    <a:pos x="T8" y="T9"/>
                  </a:cxn>
                  <a:cxn ang="0">
                    <a:pos x="T10" y="T11"/>
                  </a:cxn>
                </a:cxnLst>
                <a:rect l="0" t="0" r="r" b="b"/>
                <a:pathLst>
                  <a:path w="1051" h="304">
                    <a:moveTo>
                      <a:pt x="1051" y="304"/>
                    </a:moveTo>
                    <a:lnTo>
                      <a:pt x="311" y="304"/>
                    </a:lnTo>
                    <a:lnTo>
                      <a:pt x="0" y="304"/>
                    </a:lnTo>
                    <a:lnTo>
                      <a:pt x="295" y="0"/>
                    </a:lnTo>
                    <a:lnTo>
                      <a:pt x="1051" y="0"/>
                    </a:lnTo>
                    <a:lnTo>
                      <a:pt x="1051" y="304"/>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8"/>
              <p:cNvSpPr>
                <a:spLocks/>
              </p:cNvSpPr>
              <p:nvPr/>
            </p:nvSpPr>
            <p:spPr bwMode="auto">
              <a:xfrm>
                <a:off x="15471775" y="4179888"/>
                <a:ext cx="261937" cy="747713"/>
              </a:xfrm>
              <a:custGeom>
                <a:avLst/>
                <a:gdLst>
                  <a:gd name="T0" fmla="*/ 0 w 165"/>
                  <a:gd name="T1" fmla="*/ 471 h 471"/>
                  <a:gd name="T2" fmla="*/ 165 w 165"/>
                  <a:gd name="T3" fmla="*/ 304 h 471"/>
                  <a:gd name="T4" fmla="*/ 165 w 165"/>
                  <a:gd name="T5" fmla="*/ 236 h 471"/>
                  <a:gd name="T6" fmla="*/ 165 w 165"/>
                  <a:gd name="T7" fmla="*/ 0 h 471"/>
                  <a:gd name="T8" fmla="*/ 0 w 165"/>
                  <a:gd name="T9" fmla="*/ 167 h 471"/>
                  <a:gd name="T10" fmla="*/ 0 w 165"/>
                  <a:gd name="T11" fmla="*/ 471 h 471"/>
                </a:gdLst>
                <a:ahLst/>
                <a:cxnLst>
                  <a:cxn ang="0">
                    <a:pos x="T0" y="T1"/>
                  </a:cxn>
                  <a:cxn ang="0">
                    <a:pos x="T2" y="T3"/>
                  </a:cxn>
                  <a:cxn ang="0">
                    <a:pos x="T4" y="T5"/>
                  </a:cxn>
                  <a:cxn ang="0">
                    <a:pos x="T6" y="T7"/>
                  </a:cxn>
                  <a:cxn ang="0">
                    <a:pos x="T8" y="T9"/>
                  </a:cxn>
                  <a:cxn ang="0">
                    <a:pos x="T10" y="T11"/>
                  </a:cxn>
                </a:cxnLst>
                <a:rect l="0" t="0" r="r" b="b"/>
                <a:pathLst>
                  <a:path w="165" h="471">
                    <a:moveTo>
                      <a:pt x="0" y="471"/>
                    </a:moveTo>
                    <a:lnTo>
                      <a:pt x="165" y="304"/>
                    </a:lnTo>
                    <a:lnTo>
                      <a:pt x="165" y="236"/>
                    </a:lnTo>
                    <a:lnTo>
                      <a:pt x="165" y="0"/>
                    </a:lnTo>
                    <a:lnTo>
                      <a:pt x="0" y="167"/>
                    </a:lnTo>
                    <a:lnTo>
                      <a:pt x="0" y="47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9"/>
              <p:cNvSpPr>
                <a:spLocks/>
              </p:cNvSpPr>
              <p:nvPr/>
            </p:nvSpPr>
            <p:spPr bwMode="auto">
              <a:xfrm>
                <a:off x="12847638" y="4179888"/>
                <a:ext cx="2886074" cy="265113"/>
              </a:xfrm>
              <a:custGeom>
                <a:avLst/>
                <a:gdLst>
                  <a:gd name="T0" fmla="*/ 1818 w 1818"/>
                  <a:gd name="T1" fmla="*/ 0 h 167"/>
                  <a:gd name="T2" fmla="*/ 1653 w 1818"/>
                  <a:gd name="T3" fmla="*/ 167 h 167"/>
                  <a:gd name="T4" fmla="*/ 0 w 1818"/>
                  <a:gd name="T5" fmla="*/ 167 h 167"/>
                  <a:gd name="T6" fmla="*/ 166 w 1818"/>
                  <a:gd name="T7" fmla="*/ 0 h 167"/>
                  <a:gd name="T8" fmla="*/ 909 w 1818"/>
                  <a:gd name="T9" fmla="*/ 0 h 167"/>
                  <a:gd name="T10" fmla="*/ 1818 w 1818"/>
                  <a:gd name="T11" fmla="*/ 0 h 167"/>
                </a:gdLst>
                <a:ahLst/>
                <a:cxnLst>
                  <a:cxn ang="0">
                    <a:pos x="T0" y="T1"/>
                  </a:cxn>
                  <a:cxn ang="0">
                    <a:pos x="T2" y="T3"/>
                  </a:cxn>
                  <a:cxn ang="0">
                    <a:pos x="T4" y="T5"/>
                  </a:cxn>
                  <a:cxn ang="0">
                    <a:pos x="T6" y="T7"/>
                  </a:cxn>
                  <a:cxn ang="0">
                    <a:pos x="T8" y="T9"/>
                  </a:cxn>
                  <a:cxn ang="0">
                    <a:pos x="T10" y="T11"/>
                  </a:cxn>
                </a:cxnLst>
                <a:rect l="0" t="0" r="r" b="b"/>
                <a:pathLst>
                  <a:path w="1818" h="167">
                    <a:moveTo>
                      <a:pt x="1818" y="0"/>
                    </a:moveTo>
                    <a:lnTo>
                      <a:pt x="1653" y="167"/>
                    </a:lnTo>
                    <a:lnTo>
                      <a:pt x="0" y="167"/>
                    </a:lnTo>
                    <a:lnTo>
                      <a:pt x="166" y="0"/>
                    </a:lnTo>
                    <a:lnTo>
                      <a:pt x="909" y="0"/>
                    </a:lnTo>
                    <a:lnTo>
                      <a:pt x="181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Rectangle 10"/>
              <p:cNvSpPr>
                <a:spLocks noChangeArrowheads="1"/>
              </p:cNvSpPr>
              <p:nvPr/>
            </p:nvSpPr>
            <p:spPr bwMode="auto">
              <a:xfrm>
                <a:off x="12941300" y="4554538"/>
                <a:ext cx="2430462" cy="2778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Freeform 11"/>
              <p:cNvSpPr>
                <a:spLocks/>
              </p:cNvSpPr>
              <p:nvPr/>
            </p:nvSpPr>
            <p:spPr bwMode="auto">
              <a:xfrm>
                <a:off x="12941300" y="4554538"/>
                <a:ext cx="1225550" cy="277813"/>
              </a:xfrm>
              <a:custGeom>
                <a:avLst/>
                <a:gdLst>
                  <a:gd name="T0" fmla="*/ 603 w 772"/>
                  <a:gd name="T1" fmla="*/ 175 h 175"/>
                  <a:gd name="T2" fmla="*/ 0 w 772"/>
                  <a:gd name="T3" fmla="*/ 175 h 175"/>
                  <a:gd name="T4" fmla="*/ 0 w 772"/>
                  <a:gd name="T5" fmla="*/ 0 h 175"/>
                  <a:gd name="T6" fmla="*/ 772 w 772"/>
                  <a:gd name="T7" fmla="*/ 0 h 175"/>
                  <a:gd name="T8" fmla="*/ 603 w 772"/>
                  <a:gd name="T9" fmla="*/ 175 h 175"/>
                </a:gdLst>
                <a:ahLst/>
                <a:cxnLst>
                  <a:cxn ang="0">
                    <a:pos x="T0" y="T1"/>
                  </a:cxn>
                  <a:cxn ang="0">
                    <a:pos x="T2" y="T3"/>
                  </a:cxn>
                  <a:cxn ang="0">
                    <a:pos x="T4" y="T5"/>
                  </a:cxn>
                  <a:cxn ang="0">
                    <a:pos x="T6" y="T7"/>
                  </a:cxn>
                  <a:cxn ang="0">
                    <a:pos x="T8" y="T9"/>
                  </a:cxn>
                </a:cxnLst>
                <a:rect l="0" t="0" r="r" b="b"/>
                <a:pathLst>
                  <a:path w="772" h="175">
                    <a:moveTo>
                      <a:pt x="603" y="175"/>
                    </a:moveTo>
                    <a:lnTo>
                      <a:pt x="0" y="175"/>
                    </a:lnTo>
                    <a:lnTo>
                      <a:pt x="0" y="0"/>
                    </a:lnTo>
                    <a:lnTo>
                      <a:pt x="772" y="0"/>
                    </a:lnTo>
                    <a:lnTo>
                      <a:pt x="603" y="175"/>
                    </a:lnTo>
                    <a:close/>
                  </a:path>
                </a:pathLst>
              </a:custGeom>
              <a:solidFill>
                <a:srgbClr val="4B4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Rectangle 12"/>
              <p:cNvSpPr>
                <a:spLocks noChangeArrowheads="1"/>
              </p:cNvSpPr>
              <p:nvPr/>
            </p:nvSpPr>
            <p:spPr bwMode="auto">
              <a:xfrm>
                <a:off x="14563725" y="4649788"/>
                <a:ext cx="88900"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Rectangle 13"/>
              <p:cNvSpPr>
                <a:spLocks noChangeArrowheads="1"/>
              </p:cNvSpPr>
              <p:nvPr/>
            </p:nvSpPr>
            <p:spPr bwMode="auto">
              <a:xfrm>
                <a:off x="147447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Rectangle 14"/>
              <p:cNvSpPr>
                <a:spLocks noChangeArrowheads="1"/>
              </p:cNvSpPr>
              <p:nvPr/>
            </p:nvSpPr>
            <p:spPr bwMode="auto">
              <a:xfrm>
                <a:off x="149225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Rectangle 15"/>
              <p:cNvSpPr>
                <a:spLocks noChangeArrowheads="1"/>
              </p:cNvSpPr>
              <p:nvPr/>
            </p:nvSpPr>
            <p:spPr bwMode="auto">
              <a:xfrm>
                <a:off x="1510665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4" name="Group 703"/>
            <p:cNvGrpSpPr>
              <a:grpSpLocks noChangeAspect="1"/>
            </p:cNvGrpSpPr>
            <p:nvPr/>
          </p:nvGrpSpPr>
          <p:grpSpPr>
            <a:xfrm>
              <a:off x="6693492" y="2824099"/>
              <a:ext cx="881260" cy="228313"/>
              <a:chOff x="12847638" y="4179888"/>
              <a:chExt cx="2886074" cy="747713"/>
            </a:xfrm>
          </p:grpSpPr>
          <p:sp>
            <p:nvSpPr>
              <p:cNvPr id="705" name="Freeform 5"/>
              <p:cNvSpPr>
                <a:spLocks/>
              </p:cNvSpPr>
              <p:nvPr/>
            </p:nvSpPr>
            <p:spPr bwMode="auto">
              <a:xfrm>
                <a:off x="12847638" y="4179888"/>
                <a:ext cx="2886074" cy="747713"/>
              </a:xfrm>
              <a:custGeom>
                <a:avLst/>
                <a:gdLst>
                  <a:gd name="T0" fmla="*/ 166 w 1818"/>
                  <a:gd name="T1" fmla="*/ 0 h 471"/>
                  <a:gd name="T2" fmla="*/ 0 w 1818"/>
                  <a:gd name="T3" fmla="*/ 167 h 471"/>
                  <a:gd name="T4" fmla="*/ 0 w 1818"/>
                  <a:gd name="T5" fmla="*/ 471 h 471"/>
                  <a:gd name="T6" fmla="*/ 1653 w 1818"/>
                  <a:gd name="T7" fmla="*/ 471 h 471"/>
                  <a:gd name="T8" fmla="*/ 1818 w 1818"/>
                  <a:gd name="T9" fmla="*/ 304 h 471"/>
                  <a:gd name="T10" fmla="*/ 1818 w 1818"/>
                  <a:gd name="T11" fmla="*/ 0 h 471"/>
                  <a:gd name="T12" fmla="*/ 166 w 1818"/>
                  <a:gd name="T13" fmla="*/ 0 h 471"/>
                </a:gdLst>
                <a:ahLst/>
                <a:cxnLst>
                  <a:cxn ang="0">
                    <a:pos x="T0" y="T1"/>
                  </a:cxn>
                  <a:cxn ang="0">
                    <a:pos x="T2" y="T3"/>
                  </a:cxn>
                  <a:cxn ang="0">
                    <a:pos x="T4" y="T5"/>
                  </a:cxn>
                  <a:cxn ang="0">
                    <a:pos x="T6" y="T7"/>
                  </a:cxn>
                  <a:cxn ang="0">
                    <a:pos x="T8" y="T9"/>
                  </a:cxn>
                  <a:cxn ang="0">
                    <a:pos x="T10" y="T11"/>
                  </a:cxn>
                  <a:cxn ang="0">
                    <a:pos x="T12" y="T13"/>
                  </a:cxn>
                </a:cxnLst>
                <a:rect l="0" t="0" r="r" b="b"/>
                <a:pathLst>
                  <a:path w="1818" h="471">
                    <a:moveTo>
                      <a:pt x="166" y="0"/>
                    </a:moveTo>
                    <a:lnTo>
                      <a:pt x="0" y="167"/>
                    </a:lnTo>
                    <a:lnTo>
                      <a:pt x="0" y="471"/>
                    </a:lnTo>
                    <a:lnTo>
                      <a:pt x="1653" y="471"/>
                    </a:lnTo>
                    <a:lnTo>
                      <a:pt x="1818" y="304"/>
                    </a:lnTo>
                    <a:lnTo>
                      <a:pt x="1818" y="0"/>
                    </a:lnTo>
                    <a:lnTo>
                      <a:pt x="166"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Freeform 6"/>
              <p:cNvSpPr>
                <a:spLocks/>
              </p:cNvSpPr>
              <p:nvPr/>
            </p:nvSpPr>
            <p:spPr bwMode="auto">
              <a:xfrm>
                <a:off x="12847638" y="4445000"/>
                <a:ext cx="2624137" cy="482600"/>
              </a:xfrm>
              <a:custGeom>
                <a:avLst/>
                <a:gdLst>
                  <a:gd name="T0" fmla="*/ 1653 w 1653"/>
                  <a:gd name="T1" fmla="*/ 304 h 304"/>
                  <a:gd name="T2" fmla="*/ 0 w 1653"/>
                  <a:gd name="T3" fmla="*/ 304 h 304"/>
                  <a:gd name="T4" fmla="*/ 0 w 1653"/>
                  <a:gd name="T5" fmla="*/ 69 h 304"/>
                  <a:gd name="T6" fmla="*/ 0 w 1653"/>
                  <a:gd name="T7" fmla="*/ 0 h 304"/>
                  <a:gd name="T8" fmla="*/ 1653 w 1653"/>
                  <a:gd name="T9" fmla="*/ 0 h 304"/>
                  <a:gd name="T10" fmla="*/ 1653 w 1653"/>
                  <a:gd name="T11" fmla="*/ 304 h 304"/>
                </a:gdLst>
                <a:ahLst/>
                <a:cxnLst>
                  <a:cxn ang="0">
                    <a:pos x="T0" y="T1"/>
                  </a:cxn>
                  <a:cxn ang="0">
                    <a:pos x="T2" y="T3"/>
                  </a:cxn>
                  <a:cxn ang="0">
                    <a:pos x="T4" y="T5"/>
                  </a:cxn>
                  <a:cxn ang="0">
                    <a:pos x="T6" y="T7"/>
                  </a:cxn>
                  <a:cxn ang="0">
                    <a:pos x="T8" y="T9"/>
                  </a:cxn>
                  <a:cxn ang="0">
                    <a:pos x="T10" y="T11"/>
                  </a:cxn>
                </a:cxnLst>
                <a:rect l="0" t="0" r="r" b="b"/>
                <a:pathLst>
                  <a:path w="1653" h="304">
                    <a:moveTo>
                      <a:pt x="1653" y="304"/>
                    </a:moveTo>
                    <a:lnTo>
                      <a:pt x="0" y="304"/>
                    </a:lnTo>
                    <a:lnTo>
                      <a:pt x="0" y="69"/>
                    </a:lnTo>
                    <a:lnTo>
                      <a:pt x="0" y="0"/>
                    </a:lnTo>
                    <a:lnTo>
                      <a:pt x="1653" y="0"/>
                    </a:lnTo>
                    <a:lnTo>
                      <a:pt x="1653" y="304"/>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Freeform 7"/>
              <p:cNvSpPr>
                <a:spLocks/>
              </p:cNvSpPr>
              <p:nvPr/>
            </p:nvSpPr>
            <p:spPr bwMode="auto">
              <a:xfrm>
                <a:off x="13803313" y="4445000"/>
                <a:ext cx="1668462" cy="482600"/>
              </a:xfrm>
              <a:custGeom>
                <a:avLst/>
                <a:gdLst>
                  <a:gd name="T0" fmla="*/ 1051 w 1051"/>
                  <a:gd name="T1" fmla="*/ 304 h 304"/>
                  <a:gd name="T2" fmla="*/ 311 w 1051"/>
                  <a:gd name="T3" fmla="*/ 304 h 304"/>
                  <a:gd name="T4" fmla="*/ 0 w 1051"/>
                  <a:gd name="T5" fmla="*/ 304 h 304"/>
                  <a:gd name="T6" fmla="*/ 295 w 1051"/>
                  <a:gd name="T7" fmla="*/ 0 h 304"/>
                  <a:gd name="T8" fmla="*/ 1051 w 1051"/>
                  <a:gd name="T9" fmla="*/ 0 h 304"/>
                  <a:gd name="T10" fmla="*/ 1051 w 1051"/>
                  <a:gd name="T11" fmla="*/ 304 h 304"/>
                </a:gdLst>
                <a:ahLst/>
                <a:cxnLst>
                  <a:cxn ang="0">
                    <a:pos x="T0" y="T1"/>
                  </a:cxn>
                  <a:cxn ang="0">
                    <a:pos x="T2" y="T3"/>
                  </a:cxn>
                  <a:cxn ang="0">
                    <a:pos x="T4" y="T5"/>
                  </a:cxn>
                  <a:cxn ang="0">
                    <a:pos x="T6" y="T7"/>
                  </a:cxn>
                  <a:cxn ang="0">
                    <a:pos x="T8" y="T9"/>
                  </a:cxn>
                  <a:cxn ang="0">
                    <a:pos x="T10" y="T11"/>
                  </a:cxn>
                </a:cxnLst>
                <a:rect l="0" t="0" r="r" b="b"/>
                <a:pathLst>
                  <a:path w="1051" h="304">
                    <a:moveTo>
                      <a:pt x="1051" y="304"/>
                    </a:moveTo>
                    <a:lnTo>
                      <a:pt x="311" y="304"/>
                    </a:lnTo>
                    <a:lnTo>
                      <a:pt x="0" y="304"/>
                    </a:lnTo>
                    <a:lnTo>
                      <a:pt x="295" y="0"/>
                    </a:lnTo>
                    <a:lnTo>
                      <a:pt x="1051" y="0"/>
                    </a:lnTo>
                    <a:lnTo>
                      <a:pt x="1051" y="304"/>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Freeform 8"/>
              <p:cNvSpPr>
                <a:spLocks/>
              </p:cNvSpPr>
              <p:nvPr/>
            </p:nvSpPr>
            <p:spPr bwMode="auto">
              <a:xfrm>
                <a:off x="15471775" y="4179888"/>
                <a:ext cx="261937" cy="747713"/>
              </a:xfrm>
              <a:custGeom>
                <a:avLst/>
                <a:gdLst>
                  <a:gd name="T0" fmla="*/ 0 w 165"/>
                  <a:gd name="T1" fmla="*/ 471 h 471"/>
                  <a:gd name="T2" fmla="*/ 165 w 165"/>
                  <a:gd name="T3" fmla="*/ 304 h 471"/>
                  <a:gd name="T4" fmla="*/ 165 w 165"/>
                  <a:gd name="T5" fmla="*/ 236 h 471"/>
                  <a:gd name="T6" fmla="*/ 165 w 165"/>
                  <a:gd name="T7" fmla="*/ 0 h 471"/>
                  <a:gd name="T8" fmla="*/ 0 w 165"/>
                  <a:gd name="T9" fmla="*/ 167 h 471"/>
                  <a:gd name="T10" fmla="*/ 0 w 165"/>
                  <a:gd name="T11" fmla="*/ 471 h 471"/>
                </a:gdLst>
                <a:ahLst/>
                <a:cxnLst>
                  <a:cxn ang="0">
                    <a:pos x="T0" y="T1"/>
                  </a:cxn>
                  <a:cxn ang="0">
                    <a:pos x="T2" y="T3"/>
                  </a:cxn>
                  <a:cxn ang="0">
                    <a:pos x="T4" y="T5"/>
                  </a:cxn>
                  <a:cxn ang="0">
                    <a:pos x="T6" y="T7"/>
                  </a:cxn>
                  <a:cxn ang="0">
                    <a:pos x="T8" y="T9"/>
                  </a:cxn>
                  <a:cxn ang="0">
                    <a:pos x="T10" y="T11"/>
                  </a:cxn>
                </a:cxnLst>
                <a:rect l="0" t="0" r="r" b="b"/>
                <a:pathLst>
                  <a:path w="165" h="471">
                    <a:moveTo>
                      <a:pt x="0" y="471"/>
                    </a:moveTo>
                    <a:lnTo>
                      <a:pt x="165" y="304"/>
                    </a:lnTo>
                    <a:lnTo>
                      <a:pt x="165" y="236"/>
                    </a:lnTo>
                    <a:lnTo>
                      <a:pt x="165" y="0"/>
                    </a:lnTo>
                    <a:lnTo>
                      <a:pt x="0" y="167"/>
                    </a:lnTo>
                    <a:lnTo>
                      <a:pt x="0" y="47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9"/>
              <p:cNvSpPr>
                <a:spLocks/>
              </p:cNvSpPr>
              <p:nvPr/>
            </p:nvSpPr>
            <p:spPr bwMode="auto">
              <a:xfrm>
                <a:off x="12847638" y="4179888"/>
                <a:ext cx="2886074" cy="265113"/>
              </a:xfrm>
              <a:custGeom>
                <a:avLst/>
                <a:gdLst>
                  <a:gd name="T0" fmla="*/ 1818 w 1818"/>
                  <a:gd name="T1" fmla="*/ 0 h 167"/>
                  <a:gd name="T2" fmla="*/ 1653 w 1818"/>
                  <a:gd name="T3" fmla="*/ 167 h 167"/>
                  <a:gd name="T4" fmla="*/ 0 w 1818"/>
                  <a:gd name="T5" fmla="*/ 167 h 167"/>
                  <a:gd name="T6" fmla="*/ 166 w 1818"/>
                  <a:gd name="T7" fmla="*/ 0 h 167"/>
                  <a:gd name="T8" fmla="*/ 909 w 1818"/>
                  <a:gd name="T9" fmla="*/ 0 h 167"/>
                  <a:gd name="T10" fmla="*/ 1818 w 1818"/>
                  <a:gd name="T11" fmla="*/ 0 h 167"/>
                </a:gdLst>
                <a:ahLst/>
                <a:cxnLst>
                  <a:cxn ang="0">
                    <a:pos x="T0" y="T1"/>
                  </a:cxn>
                  <a:cxn ang="0">
                    <a:pos x="T2" y="T3"/>
                  </a:cxn>
                  <a:cxn ang="0">
                    <a:pos x="T4" y="T5"/>
                  </a:cxn>
                  <a:cxn ang="0">
                    <a:pos x="T6" y="T7"/>
                  </a:cxn>
                  <a:cxn ang="0">
                    <a:pos x="T8" y="T9"/>
                  </a:cxn>
                  <a:cxn ang="0">
                    <a:pos x="T10" y="T11"/>
                  </a:cxn>
                </a:cxnLst>
                <a:rect l="0" t="0" r="r" b="b"/>
                <a:pathLst>
                  <a:path w="1818" h="167">
                    <a:moveTo>
                      <a:pt x="1818" y="0"/>
                    </a:moveTo>
                    <a:lnTo>
                      <a:pt x="1653" y="167"/>
                    </a:lnTo>
                    <a:lnTo>
                      <a:pt x="0" y="167"/>
                    </a:lnTo>
                    <a:lnTo>
                      <a:pt x="166" y="0"/>
                    </a:lnTo>
                    <a:lnTo>
                      <a:pt x="909" y="0"/>
                    </a:lnTo>
                    <a:lnTo>
                      <a:pt x="181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Rectangle 10"/>
              <p:cNvSpPr>
                <a:spLocks noChangeArrowheads="1"/>
              </p:cNvSpPr>
              <p:nvPr/>
            </p:nvSpPr>
            <p:spPr bwMode="auto">
              <a:xfrm>
                <a:off x="12941300" y="4554538"/>
                <a:ext cx="2430462" cy="2778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Freeform 11"/>
              <p:cNvSpPr>
                <a:spLocks/>
              </p:cNvSpPr>
              <p:nvPr/>
            </p:nvSpPr>
            <p:spPr bwMode="auto">
              <a:xfrm>
                <a:off x="12941300" y="4554538"/>
                <a:ext cx="1225550" cy="277813"/>
              </a:xfrm>
              <a:custGeom>
                <a:avLst/>
                <a:gdLst>
                  <a:gd name="T0" fmla="*/ 603 w 772"/>
                  <a:gd name="T1" fmla="*/ 175 h 175"/>
                  <a:gd name="T2" fmla="*/ 0 w 772"/>
                  <a:gd name="T3" fmla="*/ 175 h 175"/>
                  <a:gd name="T4" fmla="*/ 0 w 772"/>
                  <a:gd name="T5" fmla="*/ 0 h 175"/>
                  <a:gd name="T6" fmla="*/ 772 w 772"/>
                  <a:gd name="T7" fmla="*/ 0 h 175"/>
                  <a:gd name="T8" fmla="*/ 603 w 772"/>
                  <a:gd name="T9" fmla="*/ 175 h 175"/>
                </a:gdLst>
                <a:ahLst/>
                <a:cxnLst>
                  <a:cxn ang="0">
                    <a:pos x="T0" y="T1"/>
                  </a:cxn>
                  <a:cxn ang="0">
                    <a:pos x="T2" y="T3"/>
                  </a:cxn>
                  <a:cxn ang="0">
                    <a:pos x="T4" y="T5"/>
                  </a:cxn>
                  <a:cxn ang="0">
                    <a:pos x="T6" y="T7"/>
                  </a:cxn>
                  <a:cxn ang="0">
                    <a:pos x="T8" y="T9"/>
                  </a:cxn>
                </a:cxnLst>
                <a:rect l="0" t="0" r="r" b="b"/>
                <a:pathLst>
                  <a:path w="772" h="175">
                    <a:moveTo>
                      <a:pt x="603" y="175"/>
                    </a:moveTo>
                    <a:lnTo>
                      <a:pt x="0" y="175"/>
                    </a:lnTo>
                    <a:lnTo>
                      <a:pt x="0" y="0"/>
                    </a:lnTo>
                    <a:lnTo>
                      <a:pt x="772" y="0"/>
                    </a:lnTo>
                    <a:lnTo>
                      <a:pt x="603" y="175"/>
                    </a:lnTo>
                    <a:close/>
                  </a:path>
                </a:pathLst>
              </a:custGeom>
              <a:solidFill>
                <a:srgbClr val="4B4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Rectangle 12"/>
              <p:cNvSpPr>
                <a:spLocks noChangeArrowheads="1"/>
              </p:cNvSpPr>
              <p:nvPr/>
            </p:nvSpPr>
            <p:spPr bwMode="auto">
              <a:xfrm>
                <a:off x="14563725" y="4649788"/>
                <a:ext cx="88900"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Rectangle 13"/>
              <p:cNvSpPr>
                <a:spLocks noChangeArrowheads="1"/>
              </p:cNvSpPr>
              <p:nvPr/>
            </p:nvSpPr>
            <p:spPr bwMode="auto">
              <a:xfrm>
                <a:off x="147447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Rectangle 14"/>
              <p:cNvSpPr>
                <a:spLocks noChangeArrowheads="1"/>
              </p:cNvSpPr>
              <p:nvPr/>
            </p:nvSpPr>
            <p:spPr bwMode="auto">
              <a:xfrm>
                <a:off x="149225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Rectangle 15"/>
              <p:cNvSpPr>
                <a:spLocks noChangeArrowheads="1"/>
              </p:cNvSpPr>
              <p:nvPr/>
            </p:nvSpPr>
            <p:spPr bwMode="auto">
              <a:xfrm>
                <a:off x="1510665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p:cNvGrpSpPr/>
          <p:nvPr/>
        </p:nvGrpSpPr>
        <p:grpSpPr>
          <a:xfrm>
            <a:off x="8695430" y="556082"/>
            <a:ext cx="939583" cy="860425"/>
            <a:chOff x="8661496" y="556082"/>
            <a:chExt cx="939583" cy="860425"/>
          </a:xfrm>
        </p:grpSpPr>
        <p:grpSp>
          <p:nvGrpSpPr>
            <p:cNvPr id="716" name="Group 715"/>
            <p:cNvGrpSpPr>
              <a:grpSpLocks noChangeAspect="1"/>
            </p:cNvGrpSpPr>
            <p:nvPr/>
          </p:nvGrpSpPr>
          <p:grpSpPr>
            <a:xfrm>
              <a:off x="8661496" y="556082"/>
              <a:ext cx="471173" cy="860425"/>
              <a:chOff x="12807950" y="1187450"/>
              <a:chExt cx="2940051" cy="5368926"/>
            </a:xfrm>
          </p:grpSpPr>
          <p:sp>
            <p:nvSpPr>
              <p:cNvPr id="717" name="Freeform 276"/>
              <p:cNvSpPr>
                <a:spLocks/>
              </p:cNvSpPr>
              <p:nvPr/>
            </p:nvSpPr>
            <p:spPr bwMode="auto">
              <a:xfrm>
                <a:off x="12807950" y="1187450"/>
                <a:ext cx="2940050" cy="5362575"/>
              </a:xfrm>
              <a:custGeom>
                <a:avLst/>
                <a:gdLst>
                  <a:gd name="T0" fmla="*/ 1627 w 1852"/>
                  <a:gd name="T1" fmla="*/ 225 h 3378"/>
                  <a:gd name="T2" fmla="*/ 1624 w 1852"/>
                  <a:gd name="T3" fmla="*/ 225 h 3378"/>
                  <a:gd name="T4" fmla="*/ 1850 w 1852"/>
                  <a:gd name="T5" fmla="*/ 0 h 3378"/>
                  <a:gd name="T6" fmla="*/ 227 w 1852"/>
                  <a:gd name="T7" fmla="*/ 0 h 3378"/>
                  <a:gd name="T8" fmla="*/ 0 w 1852"/>
                  <a:gd name="T9" fmla="*/ 225 h 3378"/>
                  <a:gd name="T10" fmla="*/ 2 w 1852"/>
                  <a:gd name="T11" fmla="*/ 225 h 3378"/>
                  <a:gd name="T12" fmla="*/ 2 w 1852"/>
                  <a:gd name="T13" fmla="*/ 3266 h 3378"/>
                  <a:gd name="T14" fmla="*/ 2 w 1852"/>
                  <a:gd name="T15" fmla="*/ 3378 h 3378"/>
                  <a:gd name="T16" fmla="*/ 1627 w 1852"/>
                  <a:gd name="T17" fmla="*/ 3378 h 3378"/>
                  <a:gd name="T18" fmla="*/ 1627 w 1852"/>
                  <a:gd name="T19" fmla="*/ 3378 h 3378"/>
                  <a:gd name="T20" fmla="*/ 1852 w 1852"/>
                  <a:gd name="T21" fmla="*/ 3153 h 3378"/>
                  <a:gd name="T22" fmla="*/ 1852 w 1852"/>
                  <a:gd name="T23" fmla="*/ 3039 h 3378"/>
                  <a:gd name="T24" fmla="*/ 1852 w 1852"/>
                  <a:gd name="T25" fmla="*/ 0 h 3378"/>
                  <a:gd name="T26" fmla="*/ 1627 w 1852"/>
                  <a:gd name="T27" fmla="*/ 225 h 3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2" h="3378">
                    <a:moveTo>
                      <a:pt x="1627" y="225"/>
                    </a:moveTo>
                    <a:lnTo>
                      <a:pt x="1624" y="225"/>
                    </a:lnTo>
                    <a:lnTo>
                      <a:pt x="1850" y="0"/>
                    </a:lnTo>
                    <a:lnTo>
                      <a:pt x="227" y="0"/>
                    </a:lnTo>
                    <a:lnTo>
                      <a:pt x="0" y="225"/>
                    </a:lnTo>
                    <a:lnTo>
                      <a:pt x="2" y="225"/>
                    </a:lnTo>
                    <a:lnTo>
                      <a:pt x="2" y="3266"/>
                    </a:lnTo>
                    <a:lnTo>
                      <a:pt x="2" y="3378"/>
                    </a:lnTo>
                    <a:lnTo>
                      <a:pt x="1627" y="3378"/>
                    </a:lnTo>
                    <a:lnTo>
                      <a:pt x="1627" y="3378"/>
                    </a:lnTo>
                    <a:lnTo>
                      <a:pt x="1852" y="3153"/>
                    </a:lnTo>
                    <a:lnTo>
                      <a:pt x="1852" y="3039"/>
                    </a:lnTo>
                    <a:lnTo>
                      <a:pt x="1852" y="0"/>
                    </a:lnTo>
                    <a:lnTo>
                      <a:pt x="1627" y="225"/>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Freeform 277"/>
              <p:cNvSpPr>
                <a:spLocks/>
              </p:cNvSpPr>
              <p:nvPr/>
            </p:nvSpPr>
            <p:spPr bwMode="auto">
              <a:xfrm>
                <a:off x="12811125" y="1552575"/>
                <a:ext cx="2579688" cy="4827588"/>
              </a:xfrm>
              <a:custGeom>
                <a:avLst/>
                <a:gdLst>
                  <a:gd name="T0" fmla="*/ 1625 w 1625"/>
                  <a:gd name="T1" fmla="*/ 3041 h 3041"/>
                  <a:gd name="T2" fmla="*/ 0 w 1625"/>
                  <a:gd name="T3" fmla="*/ 3041 h 3041"/>
                  <a:gd name="T4" fmla="*/ 0 w 1625"/>
                  <a:gd name="T5" fmla="*/ 1460 h 3041"/>
                  <a:gd name="T6" fmla="*/ 0 w 1625"/>
                  <a:gd name="T7" fmla="*/ 0 h 3041"/>
                  <a:gd name="T8" fmla="*/ 1625 w 1625"/>
                  <a:gd name="T9" fmla="*/ 0 h 3041"/>
                  <a:gd name="T10" fmla="*/ 1625 w 1625"/>
                  <a:gd name="T11" fmla="*/ 3041 h 3041"/>
                </a:gdLst>
                <a:ahLst/>
                <a:cxnLst>
                  <a:cxn ang="0">
                    <a:pos x="T0" y="T1"/>
                  </a:cxn>
                  <a:cxn ang="0">
                    <a:pos x="T2" y="T3"/>
                  </a:cxn>
                  <a:cxn ang="0">
                    <a:pos x="T4" y="T5"/>
                  </a:cxn>
                  <a:cxn ang="0">
                    <a:pos x="T6" y="T7"/>
                  </a:cxn>
                  <a:cxn ang="0">
                    <a:pos x="T8" y="T9"/>
                  </a:cxn>
                  <a:cxn ang="0">
                    <a:pos x="T10" y="T11"/>
                  </a:cxn>
                </a:cxnLst>
                <a:rect l="0" t="0" r="r" b="b"/>
                <a:pathLst>
                  <a:path w="1625" h="3041">
                    <a:moveTo>
                      <a:pt x="1625" y="3041"/>
                    </a:moveTo>
                    <a:lnTo>
                      <a:pt x="0" y="3041"/>
                    </a:lnTo>
                    <a:lnTo>
                      <a:pt x="0" y="1460"/>
                    </a:lnTo>
                    <a:lnTo>
                      <a:pt x="0" y="0"/>
                    </a:lnTo>
                    <a:lnTo>
                      <a:pt x="1625" y="0"/>
                    </a:lnTo>
                    <a:lnTo>
                      <a:pt x="1625" y="3041"/>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Rectangle 278"/>
              <p:cNvSpPr>
                <a:spLocks noChangeArrowheads="1"/>
              </p:cNvSpPr>
              <p:nvPr/>
            </p:nvSpPr>
            <p:spPr bwMode="auto">
              <a:xfrm>
                <a:off x="14098588" y="1552575"/>
                <a:ext cx="1292225" cy="4827588"/>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Freeform 279"/>
              <p:cNvSpPr>
                <a:spLocks/>
              </p:cNvSpPr>
              <p:nvPr/>
            </p:nvSpPr>
            <p:spPr bwMode="auto">
              <a:xfrm>
                <a:off x="12811125" y="6380163"/>
                <a:ext cx="2579688" cy="176213"/>
              </a:xfrm>
              <a:custGeom>
                <a:avLst/>
                <a:gdLst>
                  <a:gd name="T0" fmla="*/ 1625 w 1625"/>
                  <a:gd name="T1" fmla="*/ 0 h 111"/>
                  <a:gd name="T2" fmla="*/ 0 w 1625"/>
                  <a:gd name="T3" fmla="*/ 0 h 111"/>
                  <a:gd name="T4" fmla="*/ 0 w 1625"/>
                  <a:gd name="T5" fmla="*/ 111 h 111"/>
                  <a:gd name="T6" fmla="*/ 899 w 1625"/>
                  <a:gd name="T7" fmla="*/ 111 h 111"/>
                  <a:gd name="T8" fmla="*/ 1625 w 1625"/>
                  <a:gd name="T9" fmla="*/ 111 h 111"/>
                  <a:gd name="T10" fmla="*/ 1625 w 1625"/>
                  <a:gd name="T11" fmla="*/ 0 h 111"/>
                </a:gdLst>
                <a:ahLst/>
                <a:cxnLst>
                  <a:cxn ang="0">
                    <a:pos x="T0" y="T1"/>
                  </a:cxn>
                  <a:cxn ang="0">
                    <a:pos x="T2" y="T3"/>
                  </a:cxn>
                  <a:cxn ang="0">
                    <a:pos x="T4" y="T5"/>
                  </a:cxn>
                  <a:cxn ang="0">
                    <a:pos x="T6" y="T7"/>
                  </a:cxn>
                  <a:cxn ang="0">
                    <a:pos x="T8" y="T9"/>
                  </a:cxn>
                  <a:cxn ang="0">
                    <a:pos x="T10" y="T11"/>
                  </a:cxn>
                </a:cxnLst>
                <a:rect l="0" t="0" r="r" b="b"/>
                <a:pathLst>
                  <a:path w="1625" h="111">
                    <a:moveTo>
                      <a:pt x="1625" y="0"/>
                    </a:moveTo>
                    <a:lnTo>
                      <a:pt x="0" y="0"/>
                    </a:lnTo>
                    <a:lnTo>
                      <a:pt x="0" y="111"/>
                    </a:lnTo>
                    <a:lnTo>
                      <a:pt x="899" y="111"/>
                    </a:lnTo>
                    <a:lnTo>
                      <a:pt x="1625" y="111"/>
                    </a:lnTo>
                    <a:lnTo>
                      <a:pt x="162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Freeform 280"/>
              <p:cNvSpPr>
                <a:spLocks/>
              </p:cNvSpPr>
              <p:nvPr/>
            </p:nvSpPr>
            <p:spPr bwMode="auto">
              <a:xfrm>
                <a:off x="15390813" y="1195388"/>
                <a:ext cx="357188" cy="5184775"/>
              </a:xfrm>
              <a:custGeom>
                <a:avLst/>
                <a:gdLst>
                  <a:gd name="T0" fmla="*/ 0 w 225"/>
                  <a:gd name="T1" fmla="*/ 3266 h 3266"/>
                  <a:gd name="T2" fmla="*/ 225 w 225"/>
                  <a:gd name="T3" fmla="*/ 3039 h 3266"/>
                  <a:gd name="T4" fmla="*/ 225 w 225"/>
                  <a:gd name="T5" fmla="*/ 1692 h 3266"/>
                  <a:gd name="T6" fmla="*/ 225 w 225"/>
                  <a:gd name="T7" fmla="*/ 0 h 3266"/>
                  <a:gd name="T8" fmla="*/ 0 w 225"/>
                  <a:gd name="T9" fmla="*/ 225 h 3266"/>
                  <a:gd name="T10" fmla="*/ 0 w 225"/>
                  <a:gd name="T11" fmla="*/ 3266 h 3266"/>
                </a:gdLst>
                <a:ahLst/>
                <a:cxnLst>
                  <a:cxn ang="0">
                    <a:pos x="T0" y="T1"/>
                  </a:cxn>
                  <a:cxn ang="0">
                    <a:pos x="T2" y="T3"/>
                  </a:cxn>
                  <a:cxn ang="0">
                    <a:pos x="T4" y="T5"/>
                  </a:cxn>
                  <a:cxn ang="0">
                    <a:pos x="T6" y="T7"/>
                  </a:cxn>
                  <a:cxn ang="0">
                    <a:pos x="T8" y="T9"/>
                  </a:cxn>
                  <a:cxn ang="0">
                    <a:pos x="T10" y="T11"/>
                  </a:cxn>
                </a:cxnLst>
                <a:rect l="0" t="0" r="r" b="b"/>
                <a:pathLst>
                  <a:path w="225" h="3266">
                    <a:moveTo>
                      <a:pt x="0" y="3266"/>
                    </a:moveTo>
                    <a:lnTo>
                      <a:pt x="225" y="3039"/>
                    </a:lnTo>
                    <a:lnTo>
                      <a:pt x="225" y="1692"/>
                    </a:lnTo>
                    <a:lnTo>
                      <a:pt x="225" y="0"/>
                    </a:lnTo>
                    <a:lnTo>
                      <a:pt x="0" y="225"/>
                    </a:lnTo>
                    <a:lnTo>
                      <a:pt x="0" y="3266"/>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281"/>
              <p:cNvSpPr>
                <a:spLocks/>
              </p:cNvSpPr>
              <p:nvPr/>
            </p:nvSpPr>
            <p:spPr bwMode="auto">
              <a:xfrm>
                <a:off x="15390813" y="6019800"/>
                <a:ext cx="357188" cy="536575"/>
              </a:xfrm>
              <a:custGeom>
                <a:avLst/>
                <a:gdLst>
                  <a:gd name="T0" fmla="*/ 0 w 225"/>
                  <a:gd name="T1" fmla="*/ 338 h 338"/>
                  <a:gd name="T2" fmla="*/ 225 w 225"/>
                  <a:gd name="T3" fmla="*/ 113 h 338"/>
                  <a:gd name="T4" fmla="*/ 225 w 225"/>
                  <a:gd name="T5" fmla="*/ 0 h 338"/>
                  <a:gd name="T6" fmla="*/ 0 w 225"/>
                  <a:gd name="T7" fmla="*/ 227 h 338"/>
                  <a:gd name="T8" fmla="*/ 0 w 225"/>
                  <a:gd name="T9" fmla="*/ 338 h 338"/>
                </a:gdLst>
                <a:ahLst/>
                <a:cxnLst>
                  <a:cxn ang="0">
                    <a:pos x="T0" y="T1"/>
                  </a:cxn>
                  <a:cxn ang="0">
                    <a:pos x="T2" y="T3"/>
                  </a:cxn>
                  <a:cxn ang="0">
                    <a:pos x="T4" y="T5"/>
                  </a:cxn>
                  <a:cxn ang="0">
                    <a:pos x="T6" y="T7"/>
                  </a:cxn>
                  <a:cxn ang="0">
                    <a:pos x="T8" y="T9"/>
                  </a:cxn>
                </a:cxnLst>
                <a:rect l="0" t="0" r="r" b="b"/>
                <a:pathLst>
                  <a:path w="225" h="338">
                    <a:moveTo>
                      <a:pt x="0" y="338"/>
                    </a:moveTo>
                    <a:lnTo>
                      <a:pt x="225" y="113"/>
                    </a:lnTo>
                    <a:lnTo>
                      <a:pt x="225" y="0"/>
                    </a:lnTo>
                    <a:lnTo>
                      <a:pt x="0" y="227"/>
                    </a:lnTo>
                    <a:lnTo>
                      <a:pt x="0" y="338"/>
                    </a:lnTo>
                    <a:close/>
                  </a:path>
                </a:pathLst>
              </a:custGeom>
              <a:solidFill>
                <a:srgbClr val="242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282"/>
              <p:cNvSpPr>
                <a:spLocks/>
              </p:cNvSpPr>
              <p:nvPr/>
            </p:nvSpPr>
            <p:spPr bwMode="auto">
              <a:xfrm>
                <a:off x="12807950" y="1195388"/>
                <a:ext cx="2936875" cy="357188"/>
              </a:xfrm>
              <a:custGeom>
                <a:avLst/>
                <a:gdLst>
                  <a:gd name="T0" fmla="*/ 1850 w 1850"/>
                  <a:gd name="T1" fmla="*/ 0 h 225"/>
                  <a:gd name="T2" fmla="*/ 1624 w 1850"/>
                  <a:gd name="T3" fmla="*/ 225 h 225"/>
                  <a:gd name="T4" fmla="*/ 0 w 1850"/>
                  <a:gd name="T5" fmla="*/ 225 h 225"/>
                  <a:gd name="T6" fmla="*/ 227 w 1850"/>
                  <a:gd name="T7" fmla="*/ 0 h 225"/>
                  <a:gd name="T8" fmla="*/ 901 w 1850"/>
                  <a:gd name="T9" fmla="*/ 0 h 225"/>
                  <a:gd name="T10" fmla="*/ 1850 w 1850"/>
                  <a:gd name="T11" fmla="*/ 0 h 225"/>
                </a:gdLst>
                <a:ahLst/>
                <a:cxnLst>
                  <a:cxn ang="0">
                    <a:pos x="T0" y="T1"/>
                  </a:cxn>
                  <a:cxn ang="0">
                    <a:pos x="T2" y="T3"/>
                  </a:cxn>
                  <a:cxn ang="0">
                    <a:pos x="T4" y="T5"/>
                  </a:cxn>
                  <a:cxn ang="0">
                    <a:pos x="T6" y="T7"/>
                  </a:cxn>
                  <a:cxn ang="0">
                    <a:pos x="T8" y="T9"/>
                  </a:cxn>
                  <a:cxn ang="0">
                    <a:pos x="T10" y="T11"/>
                  </a:cxn>
                </a:cxnLst>
                <a:rect l="0" t="0" r="r" b="b"/>
                <a:pathLst>
                  <a:path w="1850" h="225">
                    <a:moveTo>
                      <a:pt x="1850" y="0"/>
                    </a:moveTo>
                    <a:lnTo>
                      <a:pt x="1624" y="225"/>
                    </a:lnTo>
                    <a:lnTo>
                      <a:pt x="0" y="225"/>
                    </a:lnTo>
                    <a:lnTo>
                      <a:pt x="227" y="0"/>
                    </a:lnTo>
                    <a:lnTo>
                      <a:pt x="901" y="0"/>
                    </a:lnTo>
                    <a:lnTo>
                      <a:pt x="185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Rectangle 283"/>
              <p:cNvSpPr>
                <a:spLocks noChangeArrowheads="1"/>
              </p:cNvSpPr>
              <p:nvPr/>
            </p:nvSpPr>
            <p:spPr bwMode="auto">
              <a:xfrm>
                <a:off x="13022263" y="1808163"/>
                <a:ext cx="2157413" cy="555625"/>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Rectangle 284"/>
              <p:cNvSpPr>
                <a:spLocks noChangeArrowheads="1"/>
              </p:cNvSpPr>
              <p:nvPr/>
            </p:nvSpPr>
            <p:spPr bwMode="auto">
              <a:xfrm>
                <a:off x="13022263" y="2597150"/>
                <a:ext cx="2157413" cy="555625"/>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Rectangle 285"/>
              <p:cNvSpPr>
                <a:spLocks noChangeArrowheads="1"/>
              </p:cNvSpPr>
              <p:nvPr/>
            </p:nvSpPr>
            <p:spPr bwMode="auto">
              <a:xfrm>
                <a:off x="13022263" y="3386138"/>
                <a:ext cx="2157413" cy="555625"/>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Rectangle 286"/>
              <p:cNvSpPr>
                <a:spLocks noChangeArrowheads="1"/>
              </p:cNvSpPr>
              <p:nvPr/>
            </p:nvSpPr>
            <p:spPr bwMode="auto">
              <a:xfrm>
                <a:off x="13022263" y="4170363"/>
                <a:ext cx="2157413" cy="5572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Rectangle 287"/>
              <p:cNvSpPr>
                <a:spLocks noChangeArrowheads="1"/>
              </p:cNvSpPr>
              <p:nvPr/>
            </p:nvSpPr>
            <p:spPr bwMode="auto">
              <a:xfrm>
                <a:off x="13022263" y="4959350"/>
                <a:ext cx="2157413" cy="5572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Rectangle 288"/>
              <p:cNvSpPr>
                <a:spLocks noChangeArrowheads="1"/>
              </p:cNvSpPr>
              <p:nvPr/>
            </p:nvSpPr>
            <p:spPr bwMode="auto">
              <a:xfrm>
                <a:off x="13022263" y="1808163"/>
                <a:ext cx="1076325" cy="555625"/>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Rectangle 289"/>
              <p:cNvSpPr>
                <a:spLocks noChangeArrowheads="1"/>
              </p:cNvSpPr>
              <p:nvPr/>
            </p:nvSpPr>
            <p:spPr bwMode="auto">
              <a:xfrm>
                <a:off x="13022263" y="2597150"/>
                <a:ext cx="1076325" cy="555625"/>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Rectangle 290"/>
              <p:cNvSpPr>
                <a:spLocks noChangeArrowheads="1"/>
              </p:cNvSpPr>
              <p:nvPr/>
            </p:nvSpPr>
            <p:spPr bwMode="auto">
              <a:xfrm>
                <a:off x="13022263" y="3386138"/>
                <a:ext cx="1076325" cy="555625"/>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Rectangle 291"/>
              <p:cNvSpPr>
                <a:spLocks noChangeArrowheads="1"/>
              </p:cNvSpPr>
              <p:nvPr/>
            </p:nvSpPr>
            <p:spPr bwMode="auto">
              <a:xfrm>
                <a:off x="13022263" y="4170363"/>
                <a:ext cx="1076325" cy="557213"/>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3" name="Rectangle 292"/>
              <p:cNvSpPr>
                <a:spLocks noChangeArrowheads="1"/>
              </p:cNvSpPr>
              <p:nvPr/>
            </p:nvSpPr>
            <p:spPr bwMode="auto">
              <a:xfrm>
                <a:off x="13022263" y="4959350"/>
                <a:ext cx="1076325" cy="557213"/>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Rectangle 293"/>
              <p:cNvSpPr>
                <a:spLocks noChangeArrowheads="1"/>
              </p:cNvSpPr>
              <p:nvPr/>
            </p:nvSpPr>
            <p:spPr bwMode="auto">
              <a:xfrm>
                <a:off x="13206413" y="1995488"/>
                <a:ext cx="177800" cy="184150"/>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Rectangle 294"/>
              <p:cNvSpPr>
                <a:spLocks noChangeArrowheads="1"/>
              </p:cNvSpPr>
              <p:nvPr/>
            </p:nvSpPr>
            <p:spPr bwMode="auto">
              <a:xfrm>
                <a:off x="13206413" y="2784475"/>
                <a:ext cx="177800" cy="180975"/>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Rectangle 295"/>
              <p:cNvSpPr>
                <a:spLocks noChangeArrowheads="1"/>
              </p:cNvSpPr>
              <p:nvPr/>
            </p:nvSpPr>
            <p:spPr bwMode="auto">
              <a:xfrm>
                <a:off x="13206413" y="3570288"/>
                <a:ext cx="177800" cy="184150"/>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Rectangle 296"/>
              <p:cNvSpPr>
                <a:spLocks noChangeArrowheads="1"/>
              </p:cNvSpPr>
              <p:nvPr/>
            </p:nvSpPr>
            <p:spPr bwMode="auto">
              <a:xfrm>
                <a:off x="13206413" y="4359275"/>
                <a:ext cx="177800" cy="179388"/>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Rectangle 297"/>
              <p:cNvSpPr>
                <a:spLocks noChangeArrowheads="1"/>
              </p:cNvSpPr>
              <p:nvPr/>
            </p:nvSpPr>
            <p:spPr bwMode="auto">
              <a:xfrm>
                <a:off x="13206413" y="5143500"/>
                <a:ext cx="177800" cy="184150"/>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9" name="Group 738"/>
            <p:cNvGrpSpPr>
              <a:grpSpLocks noChangeAspect="1"/>
            </p:cNvGrpSpPr>
            <p:nvPr/>
          </p:nvGrpSpPr>
          <p:grpSpPr>
            <a:xfrm>
              <a:off x="9129906" y="556082"/>
              <a:ext cx="471173" cy="860425"/>
              <a:chOff x="12807950" y="1187450"/>
              <a:chExt cx="2940051" cy="5368926"/>
            </a:xfrm>
          </p:grpSpPr>
          <p:sp>
            <p:nvSpPr>
              <p:cNvPr id="740" name="Freeform 276"/>
              <p:cNvSpPr>
                <a:spLocks/>
              </p:cNvSpPr>
              <p:nvPr/>
            </p:nvSpPr>
            <p:spPr bwMode="auto">
              <a:xfrm>
                <a:off x="12807950" y="1187450"/>
                <a:ext cx="2940050" cy="5362575"/>
              </a:xfrm>
              <a:custGeom>
                <a:avLst/>
                <a:gdLst>
                  <a:gd name="T0" fmla="*/ 1627 w 1852"/>
                  <a:gd name="T1" fmla="*/ 225 h 3378"/>
                  <a:gd name="T2" fmla="*/ 1624 w 1852"/>
                  <a:gd name="T3" fmla="*/ 225 h 3378"/>
                  <a:gd name="T4" fmla="*/ 1850 w 1852"/>
                  <a:gd name="T5" fmla="*/ 0 h 3378"/>
                  <a:gd name="T6" fmla="*/ 227 w 1852"/>
                  <a:gd name="T7" fmla="*/ 0 h 3378"/>
                  <a:gd name="T8" fmla="*/ 0 w 1852"/>
                  <a:gd name="T9" fmla="*/ 225 h 3378"/>
                  <a:gd name="T10" fmla="*/ 2 w 1852"/>
                  <a:gd name="T11" fmla="*/ 225 h 3378"/>
                  <a:gd name="T12" fmla="*/ 2 w 1852"/>
                  <a:gd name="T13" fmla="*/ 3266 h 3378"/>
                  <a:gd name="T14" fmla="*/ 2 w 1852"/>
                  <a:gd name="T15" fmla="*/ 3378 h 3378"/>
                  <a:gd name="T16" fmla="*/ 1627 w 1852"/>
                  <a:gd name="T17" fmla="*/ 3378 h 3378"/>
                  <a:gd name="T18" fmla="*/ 1627 w 1852"/>
                  <a:gd name="T19" fmla="*/ 3378 h 3378"/>
                  <a:gd name="T20" fmla="*/ 1852 w 1852"/>
                  <a:gd name="T21" fmla="*/ 3153 h 3378"/>
                  <a:gd name="T22" fmla="*/ 1852 w 1852"/>
                  <a:gd name="T23" fmla="*/ 3039 h 3378"/>
                  <a:gd name="T24" fmla="*/ 1852 w 1852"/>
                  <a:gd name="T25" fmla="*/ 0 h 3378"/>
                  <a:gd name="T26" fmla="*/ 1627 w 1852"/>
                  <a:gd name="T27" fmla="*/ 225 h 3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2" h="3378">
                    <a:moveTo>
                      <a:pt x="1627" y="225"/>
                    </a:moveTo>
                    <a:lnTo>
                      <a:pt x="1624" y="225"/>
                    </a:lnTo>
                    <a:lnTo>
                      <a:pt x="1850" y="0"/>
                    </a:lnTo>
                    <a:lnTo>
                      <a:pt x="227" y="0"/>
                    </a:lnTo>
                    <a:lnTo>
                      <a:pt x="0" y="225"/>
                    </a:lnTo>
                    <a:lnTo>
                      <a:pt x="2" y="225"/>
                    </a:lnTo>
                    <a:lnTo>
                      <a:pt x="2" y="3266"/>
                    </a:lnTo>
                    <a:lnTo>
                      <a:pt x="2" y="3378"/>
                    </a:lnTo>
                    <a:lnTo>
                      <a:pt x="1627" y="3378"/>
                    </a:lnTo>
                    <a:lnTo>
                      <a:pt x="1627" y="3378"/>
                    </a:lnTo>
                    <a:lnTo>
                      <a:pt x="1852" y="3153"/>
                    </a:lnTo>
                    <a:lnTo>
                      <a:pt x="1852" y="3039"/>
                    </a:lnTo>
                    <a:lnTo>
                      <a:pt x="1852" y="0"/>
                    </a:lnTo>
                    <a:lnTo>
                      <a:pt x="1627" y="225"/>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Freeform 277"/>
              <p:cNvSpPr>
                <a:spLocks/>
              </p:cNvSpPr>
              <p:nvPr/>
            </p:nvSpPr>
            <p:spPr bwMode="auto">
              <a:xfrm>
                <a:off x="12811125" y="1552575"/>
                <a:ext cx="2579688" cy="4827588"/>
              </a:xfrm>
              <a:custGeom>
                <a:avLst/>
                <a:gdLst>
                  <a:gd name="T0" fmla="*/ 1625 w 1625"/>
                  <a:gd name="T1" fmla="*/ 3041 h 3041"/>
                  <a:gd name="T2" fmla="*/ 0 w 1625"/>
                  <a:gd name="T3" fmla="*/ 3041 h 3041"/>
                  <a:gd name="T4" fmla="*/ 0 w 1625"/>
                  <a:gd name="T5" fmla="*/ 1460 h 3041"/>
                  <a:gd name="T6" fmla="*/ 0 w 1625"/>
                  <a:gd name="T7" fmla="*/ 0 h 3041"/>
                  <a:gd name="T8" fmla="*/ 1625 w 1625"/>
                  <a:gd name="T9" fmla="*/ 0 h 3041"/>
                  <a:gd name="T10" fmla="*/ 1625 w 1625"/>
                  <a:gd name="T11" fmla="*/ 3041 h 3041"/>
                </a:gdLst>
                <a:ahLst/>
                <a:cxnLst>
                  <a:cxn ang="0">
                    <a:pos x="T0" y="T1"/>
                  </a:cxn>
                  <a:cxn ang="0">
                    <a:pos x="T2" y="T3"/>
                  </a:cxn>
                  <a:cxn ang="0">
                    <a:pos x="T4" y="T5"/>
                  </a:cxn>
                  <a:cxn ang="0">
                    <a:pos x="T6" y="T7"/>
                  </a:cxn>
                  <a:cxn ang="0">
                    <a:pos x="T8" y="T9"/>
                  </a:cxn>
                  <a:cxn ang="0">
                    <a:pos x="T10" y="T11"/>
                  </a:cxn>
                </a:cxnLst>
                <a:rect l="0" t="0" r="r" b="b"/>
                <a:pathLst>
                  <a:path w="1625" h="3041">
                    <a:moveTo>
                      <a:pt x="1625" y="3041"/>
                    </a:moveTo>
                    <a:lnTo>
                      <a:pt x="0" y="3041"/>
                    </a:lnTo>
                    <a:lnTo>
                      <a:pt x="0" y="1460"/>
                    </a:lnTo>
                    <a:lnTo>
                      <a:pt x="0" y="0"/>
                    </a:lnTo>
                    <a:lnTo>
                      <a:pt x="1625" y="0"/>
                    </a:lnTo>
                    <a:lnTo>
                      <a:pt x="1625" y="3041"/>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Rectangle 278"/>
              <p:cNvSpPr>
                <a:spLocks noChangeArrowheads="1"/>
              </p:cNvSpPr>
              <p:nvPr/>
            </p:nvSpPr>
            <p:spPr bwMode="auto">
              <a:xfrm>
                <a:off x="14098588" y="1552575"/>
                <a:ext cx="1292225" cy="4827588"/>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Freeform 279"/>
              <p:cNvSpPr>
                <a:spLocks/>
              </p:cNvSpPr>
              <p:nvPr/>
            </p:nvSpPr>
            <p:spPr bwMode="auto">
              <a:xfrm>
                <a:off x="12811125" y="6380163"/>
                <a:ext cx="2579688" cy="176213"/>
              </a:xfrm>
              <a:custGeom>
                <a:avLst/>
                <a:gdLst>
                  <a:gd name="T0" fmla="*/ 1625 w 1625"/>
                  <a:gd name="T1" fmla="*/ 0 h 111"/>
                  <a:gd name="T2" fmla="*/ 0 w 1625"/>
                  <a:gd name="T3" fmla="*/ 0 h 111"/>
                  <a:gd name="T4" fmla="*/ 0 w 1625"/>
                  <a:gd name="T5" fmla="*/ 111 h 111"/>
                  <a:gd name="T6" fmla="*/ 899 w 1625"/>
                  <a:gd name="T7" fmla="*/ 111 h 111"/>
                  <a:gd name="T8" fmla="*/ 1625 w 1625"/>
                  <a:gd name="T9" fmla="*/ 111 h 111"/>
                  <a:gd name="T10" fmla="*/ 1625 w 1625"/>
                  <a:gd name="T11" fmla="*/ 0 h 111"/>
                </a:gdLst>
                <a:ahLst/>
                <a:cxnLst>
                  <a:cxn ang="0">
                    <a:pos x="T0" y="T1"/>
                  </a:cxn>
                  <a:cxn ang="0">
                    <a:pos x="T2" y="T3"/>
                  </a:cxn>
                  <a:cxn ang="0">
                    <a:pos x="T4" y="T5"/>
                  </a:cxn>
                  <a:cxn ang="0">
                    <a:pos x="T6" y="T7"/>
                  </a:cxn>
                  <a:cxn ang="0">
                    <a:pos x="T8" y="T9"/>
                  </a:cxn>
                  <a:cxn ang="0">
                    <a:pos x="T10" y="T11"/>
                  </a:cxn>
                </a:cxnLst>
                <a:rect l="0" t="0" r="r" b="b"/>
                <a:pathLst>
                  <a:path w="1625" h="111">
                    <a:moveTo>
                      <a:pt x="1625" y="0"/>
                    </a:moveTo>
                    <a:lnTo>
                      <a:pt x="0" y="0"/>
                    </a:lnTo>
                    <a:lnTo>
                      <a:pt x="0" y="111"/>
                    </a:lnTo>
                    <a:lnTo>
                      <a:pt x="899" y="111"/>
                    </a:lnTo>
                    <a:lnTo>
                      <a:pt x="1625" y="111"/>
                    </a:lnTo>
                    <a:lnTo>
                      <a:pt x="162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Freeform 280"/>
              <p:cNvSpPr>
                <a:spLocks/>
              </p:cNvSpPr>
              <p:nvPr/>
            </p:nvSpPr>
            <p:spPr bwMode="auto">
              <a:xfrm>
                <a:off x="15390813" y="1195388"/>
                <a:ext cx="357188" cy="5184775"/>
              </a:xfrm>
              <a:custGeom>
                <a:avLst/>
                <a:gdLst>
                  <a:gd name="T0" fmla="*/ 0 w 225"/>
                  <a:gd name="T1" fmla="*/ 3266 h 3266"/>
                  <a:gd name="T2" fmla="*/ 225 w 225"/>
                  <a:gd name="T3" fmla="*/ 3039 h 3266"/>
                  <a:gd name="T4" fmla="*/ 225 w 225"/>
                  <a:gd name="T5" fmla="*/ 1692 h 3266"/>
                  <a:gd name="T6" fmla="*/ 225 w 225"/>
                  <a:gd name="T7" fmla="*/ 0 h 3266"/>
                  <a:gd name="T8" fmla="*/ 0 w 225"/>
                  <a:gd name="T9" fmla="*/ 225 h 3266"/>
                  <a:gd name="T10" fmla="*/ 0 w 225"/>
                  <a:gd name="T11" fmla="*/ 3266 h 3266"/>
                </a:gdLst>
                <a:ahLst/>
                <a:cxnLst>
                  <a:cxn ang="0">
                    <a:pos x="T0" y="T1"/>
                  </a:cxn>
                  <a:cxn ang="0">
                    <a:pos x="T2" y="T3"/>
                  </a:cxn>
                  <a:cxn ang="0">
                    <a:pos x="T4" y="T5"/>
                  </a:cxn>
                  <a:cxn ang="0">
                    <a:pos x="T6" y="T7"/>
                  </a:cxn>
                  <a:cxn ang="0">
                    <a:pos x="T8" y="T9"/>
                  </a:cxn>
                  <a:cxn ang="0">
                    <a:pos x="T10" y="T11"/>
                  </a:cxn>
                </a:cxnLst>
                <a:rect l="0" t="0" r="r" b="b"/>
                <a:pathLst>
                  <a:path w="225" h="3266">
                    <a:moveTo>
                      <a:pt x="0" y="3266"/>
                    </a:moveTo>
                    <a:lnTo>
                      <a:pt x="225" y="3039"/>
                    </a:lnTo>
                    <a:lnTo>
                      <a:pt x="225" y="1692"/>
                    </a:lnTo>
                    <a:lnTo>
                      <a:pt x="225" y="0"/>
                    </a:lnTo>
                    <a:lnTo>
                      <a:pt x="0" y="225"/>
                    </a:lnTo>
                    <a:lnTo>
                      <a:pt x="0" y="3266"/>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Freeform 281"/>
              <p:cNvSpPr>
                <a:spLocks/>
              </p:cNvSpPr>
              <p:nvPr/>
            </p:nvSpPr>
            <p:spPr bwMode="auto">
              <a:xfrm>
                <a:off x="15390813" y="6019800"/>
                <a:ext cx="357188" cy="536575"/>
              </a:xfrm>
              <a:custGeom>
                <a:avLst/>
                <a:gdLst>
                  <a:gd name="T0" fmla="*/ 0 w 225"/>
                  <a:gd name="T1" fmla="*/ 338 h 338"/>
                  <a:gd name="T2" fmla="*/ 225 w 225"/>
                  <a:gd name="T3" fmla="*/ 113 h 338"/>
                  <a:gd name="T4" fmla="*/ 225 w 225"/>
                  <a:gd name="T5" fmla="*/ 0 h 338"/>
                  <a:gd name="T6" fmla="*/ 0 w 225"/>
                  <a:gd name="T7" fmla="*/ 227 h 338"/>
                  <a:gd name="T8" fmla="*/ 0 w 225"/>
                  <a:gd name="T9" fmla="*/ 338 h 338"/>
                </a:gdLst>
                <a:ahLst/>
                <a:cxnLst>
                  <a:cxn ang="0">
                    <a:pos x="T0" y="T1"/>
                  </a:cxn>
                  <a:cxn ang="0">
                    <a:pos x="T2" y="T3"/>
                  </a:cxn>
                  <a:cxn ang="0">
                    <a:pos x="T4" y="T5"/>
                  </a:cxn>
                  <a:cxn ang="0">
                    <a:pos x="T6" y="T7"/>
                  </a:cxn>
                  <a:cxn ang="0">
                    <a:pos x="T8" y="T9"/>
                  </a:cxn>
                </a:cxnLst>
                <a:rect l="0" t="0" r="r" b="b"/>
                <a:pathLst>
                  <a:path w="225" h="338">
                    <a:moveTo>
                      <a:pt x="0" y="338"/>
                    </a:moveTo>
                    <a:lnTo>
                      <a:pt x="225" y="113"/>
                    </a:lnTo>
                    <a:lnTo>
                      <a:pt x="225" y="0"/>
                    </a:lnTo>
                    <a:lnTo>
                      <a:pt x="0" y="227"/>
                    </a:lnTo>
                    <a:lnTo>
                      <a:pt x="0" y="338"/>
                    </a:lnTo>
                    <a:close/>
                  </a:path>
                </a:pathLst>
              </a:custGeom>
              <a:solidFill>
                <a:srgbClr val="242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Freeform 282"/>
              <p:cNvSpPr>
                <a:spLocks/>
              </p:cNvSpPr>
              <p:nvPr/>
            </p:nvSpPr>
            <p:spPr bwMode="auto">
              <a:xfrm>
                <a:off x="12807950" y="1195388"/>
                <a:ext cx="2936875" cy="357188"/>
              </a:xfrm>
              <a:custGeom>
                <a:avLst/>
                <a:gdLst>
                  <a:gd name="T0" fmla="*/ 1850 w 1850"/>
                  <a:gd name="T1" fmla="*/ 0 h 225"/>
                  <a:gd name="T2" fmla="*/ 1624 w 1850"/>
                  <a:gd name="T3" fmla="*/ 225 h 225"/>
                  <a:gd name="T4" fmla="*/ 0 w 1850"/>
                  <a:gd name="T5" fmla="*/ 225 h 225"/>
                  <a:gd name="T6" fmla="*/ 227 w 1850"/>
                  <a:gd name="T7" fmla="*/ 0 h 225"/>
                  <a:gd name="T8" fmla="*/ 901 w 1850"/>
                  <a:gd name="T9" fmla="*/ 0 h 225"/>
                  <a:gd name="T10" fmla="*/ 1850 w 1850"/>
                  <a:gd name="T11" fmla="*/ 0 h 225"/>
                </a:gdLst>
                <a:ahLst/>
                <a:cxnLst>
                  <a:cxn ang="0">
                    <a:pos x="T0" y="T1"/>
                  </a:cxn>
                  <a:cxn ang="0">
                    <a:pos x="T2" y="T3"/>
                  </a:cxn>
                  <a:cxn ang="0">
                    <a:pos x="T4" y="T5"/>
                  </a:cxn>
                  <a:cxn ang="0">
                    <a:pos x="T6" y="T7"/>
                  </a:cxn>
                  <a:cxn ang="0">
                    <a:pos x="T8" y="T9"/>
                  </a:cxn>
                  <a:cxn ang="0">
                    <a:pos x="T10" y="T11"/>
                  </a:cxn>
                </a:cxnLst>
                <a:rect l="0" t="0" r="r" b="b"/>
                <a:pathLst>
                  <a:path w="1850" h="225">
                    <a:moveTo>
                      <a:pt x="1850" y="0"/>
                    </a:moveTo>
                    <a:lnTo>
                      <a:pt x="1624" y="225"/>
                    </a:lnTo>
                    <a:lnTo>
                      <a:pt x="0" y="225"/>
                    </a:lnTo>
                    <a:lnTo>
                      <a:pt x="227" y="0"/>
                    </a:lnTo>
                    <a:lnTo>
                      <a:pt x="901" y="0"/>
                    </a:lnTo>
                    <a:lnTo>
                      <a:pt x="185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Rectangle 283"/>
              <p:cNvSpPr>
                <a:spLocks noChangeArrowheads="1"/>
              </p:cNvSpPr>
              <p:nvPr/>
            </p:nvSpPr>
            <p:spPr bwMode="auto">
              <a:xfrm>
                <a:off x="13022263" y="1808163"/>
                <a:ext cx="2157413" cy="555625"/>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Rectangle 284"/>
              <p:cNvSpPr>
                <a:spLocks noChangeArrowheads="1"/>
              </p:cNvSpPr>
              <p:nvPr/>
            </p:nvSpPr>
            <p:spPr bwMode="auto">
              <a:xfrm>
                <a:off x="13022263" y="2597150"/>
                <a:ext cx="2157413" cy="555625"/>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9" name="Rectangle 285"/>
              <p:cNvSpPr>
                <a:spLocks noChangeArrowheads="1"/>
              </p:cNvSpPr>
              <p:nvPr/>
            </p:nvSpPr>
            <p:spPr bwMode="auto">
              <a:xfrm>
                <a:off x="13022263" y="3386138"/>
                <a:ext cx="2157413" cy="555625"/>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0" name="Rectangle 286"/>
              <p:cNvSpPr>
                <a:spLocks noChangeArrowheads="1"/>
              </p:cNvSpPr>
              <p:nvPr/>
            </p:nvSpPr>
            <p:spPr bwMode="auto">
              <a:xfrm>
                <a:off x="13022263" y="4170363"/>
                <a:ext cx="2157413" cy="5572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Rectangle 287"/>
              <p:cNvSpPr>
                <a:spLocks noChangeArrowheads="1"/>
              </p:cNvSpPr>
              <p:nvPr/>
            </p:nvSpPr>
            <p:spPr bwMode="auto">
              <a:xfrm>
                <a:off x="13022263" y="4959350"/>
                <a:ext cx="2157413" cy="5572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Rectangle 288"/>
              <p:cNvSpPr>
                <a:spLocks noChangeArrowheads="1"/>
              </p:cNvSpPr>
              <p:nvPr/>
            </p:nvSpPr>
            <p:spPr bwMode="auto">
              <a:xfrm>
                <a:off x="13022263" y="1808163"/>
                <a:ext cx="1076325" cy="555625"/>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Rectangle 289"/>
              <p:cNvSpPr>
                <a:spLocks noChangeArrowheads="1"/>
              </p:cNvSpPr>
              <p:nvPr/>
            </p:nvSpPr>
            <p:spPr bwMode="auto">
              <a:xfrm>
                <a:off x="13022263" y="2597150"/>
                <a:ext cx="1076325" cy="555625"/>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Rectangle 290"/>
              <p:cNvSpPr>
                <a:spLocks noChangeArrowheads="1"/>
              </p:cNvSpPr>
              <p:nvPr/>
            </p:nvSpPr>
            <p:spPr bwMode="auto">
              <a:xfrm>
                <a:off x="13022263" y="3386138"/>
                <a:ext cx="1076325" cy="555625"/>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Rectangle 291"/>
              <p:cNvSpPr>
                <a:spLocks noChangeArrowheads="1"/>
              </p:cNvSpPr>
              <p:nvPr/>
            </p:nvSpPr>
            <p:spPr bwMode="auto">
              <a:xfrm>
                <a:off x="13022263" y="4170363"/>
                <a:ext cx="1076325" cy="557213"/>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Rectangle 292"/>
              <p:cNvSpPr>
                <a:spLocks noChangeArrowheads="1"/>
              </p:cNvSpPr>
              <p:nvPr/>
            </p:nvSpPr>
            <p:spPr bwMode="auto">
              <a:xfrm>
                <a:off x="13022263" y="4959350"/>
                <a:ext cx="1076325" cy="557213"/>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Rectangle 293"/>
              <p:cNvSpPr>
                <a:spLocks noChangeArrowheads="1"/>
              </p:cNvSpPr>
              <p:nvPr/>
            </p:nvSpPr>
            <p:spPr bwMode="auto">
              <a:xfrm>
                <a:off x="13206413" y="1995488"/>
                <a:ext cx="177800" cy="184150"/>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Rectangle 294"/>
              <p:cNvSpPr>
                <a:spLocks noChangeArrowheads="1"/>
              </p:cNvSpPr>
              <p:nvPr/>
            </p:nvSpPr>
            <p:spPr bwMode="auto">
              <a:xfrm>
                <a:off x="13206413" y="2784475"/>
                <a:ext cx="177800" cy="180975"/>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Rectangle 295"/>
              <p:cNvSpPr>
                <a:spLocks noChangeArrowheads="1"/>
              </p:cNvSpPr>
              <p:nvPr/>
            </p:nvSpPr>
            <p:spPr bwMode="auto">
              <a:xfrm>
                <a:off x="13206413" y="3570288"/>
                <a:ext cx="177800" cy="184150"/>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Rectangle 296"/>
              <p:cNvSpPr>
                <a:spLocks noChangeArrowheads="1"/>
              </p:cNvSpPr>
              <p:nvPr/>
            </p:nvSpPr>
            <p:spPr bwMode="auto">
              <a:xfrm>
                <a:off x="13206413" y="4359275"/>
                <a:ext cx="177800" cy="179388"/>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Rectangle 297"/>
              <p:cNvSpPr>
                <a:spLocks noChangeArrowheads="1"/>
              </p:cNvSpPr>
              <p:nvPr/>
            </p:nvSpPr>
            <p:spPr bwMode="auto">
              <a:xfrm>
                <a:off x="13206413" y="5143500"/>
                <a:ext cx="177800" cy="184150"/>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 name="Group 4"/>
          <p:cNvGrpSpPr/>
          <p:nvPr/>
        </p:nvGrpSpPr>
        <p:grpSpPr>
          <a:xfrm>
            <a:off x="10725261" y="432257"/>
            <a:ext cx="939583" cy="984250"/>
            <a:chOff x="10725261" y="432257"/>
            <a:chExt cx="939583" cy="984250"/>
          </a:xfrm>
        </p:grpSpPr>
        <p:grpSp>
          <p:nvGrpSpPr>
            <p:cNvPr id="809" name="Group 808"/>
            <p:cNvGrpSpPr>
              <a:grpSpLocks noChangeAspect="1"/>
            </p:cNvGrpSpPr>
            <p:nvPr/>
          </p:nvGrpSpPr>
          <p:grpSpPr>
            <a:xfrm>
              <a:off x="11007933" y="432257"/>
              <a:ext cx="471173" cy="860425"/>
              <a:chOff x="12807950" y="1187450"/>
              <a:chExt cx="2940051" cy="5368926"/>
            </a:xfrm>
          </p:grpSpPr>
          <p:sp>
            <p:nvSpPr>
              <p:cNvPr id="810" name="Freeform 276"/>
              <p:cNvSpPr>
                <a:spLocks/>
              </p:cNvSpPr>
              <p:nvPr/>
            </p:nvSpPr>
            <p:spPr bwMode="auto">
              <a:xfrm>
                <a:off x="12807950" y="1187450"/>
                <a:ext cx="2940050" cy="5362575"/>
              </a:xfrm>
              <a:custGeom>
                <a:avLst/>
                <a:gdLst>
                  <a:gd name="T0" fmla="*/ 1627 w 1852"/>
                  <a:gd name="T1" fmla="*/ 225 h 3378"/>
                  <a:gd name="T2" fmla="*/ 1624 w 1852"/>
                  <a:gd name="T3" fmla="*/ 225 h 3378"/>
                  <a:gd name="T4" fmla="*/ 1850 w 1852"/>
                  <a:gd name="T5" fmla="*/ 0 h 3378"/>
                  <a:gd name="T6" fmla="*/ 227 w 1852"/>
                  <a:gd name="T7" fmla="*/ 0 h 3378"/>
                  <a:gd name="T8" fmla="*/ 0 w 1852"/>
                  <a:gd name="T9" fmla="*/ 225 h 3378"/>
                  <a:gd name="T10" fmla="*/ 2 w 1852"/>
                  <a:gd name="T11" fmla="*/ 225 h 3378"/>
                  <a:gd name="T12" fmla="*/ 2 w 1852"/>
                  <a:gd name="T13" fmla="*/ 3266 h 3378"/>
                  <a:gd name="T14" fmla="*/ 2 w 1852"/>
                  <a:gd name="T15" fmla="*/ 3378 h 3378"/>
                  <a:gd name="T16" fmla="*/ 1627 w 1852"/>
                  <a:gd name="T17" fmla="*/ 3378 h 3378"/>
                  <a:gd name="T18" fmla="*/ 1627 w 1852"/>
                  <a:gd name="T19" fmla="*/ 3378 h 3378"/>
                  <a:gd name="T20" fmla="*/ 1852 w 1852"/>
                  <a:gd name="T21" fmla="*/ 3153 h 3378"/>
                  <a:gd name="T22" fmla="*/ 1852 w 1852"/>
                  <a:gd name="T23" fmla="*/ 3039 h 3378"/>
                  <a:gd name="T24" fmla="*/ 1852 w 1852"/>
                  <a:gd name="T25" fmla="*/ 0 h 3378"/>
                  <a:gd name="T26" fmla="*/ 1627 w 1852"/>
                  <a:gd name="T27" fmla="*/ 225 h 3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2" h="3378">
                    <a:moveTo>
                      <a:pt x="1627" y="225"/>
                    </a:moveTo>
                    <a:lnTo>
                      <a:pt x="1624" y="225"/>
                    </a:lnTo>
                    <a:lnTo>
                      <a:pt x="1850" y="0"/>
                    </a:lnTo>
                    <a:lnTo>
                      <a:pt x="227" y="0"/>
                    </a:lnTo>
                    <a:lnTo>
                      <a:pt x="0" y="225"/>
                    </a:lnTo>
                    <a:lnTo>
                      <a:pt x="2" y="225"/>
                    </a:lnTo>
                    <a:lnTo>
                      <a:pt x="2" y="3266"/>
                    </a:lnTo>
                    <a:lnTo>
                      <a:pt x="2" y="3378"/>
                    </a:lnTo>
                    <a:lnTo>
                      <a:pt x="1627" y="3378"/>
                    </a:lnTo>
                    <a:lnTo>
                      <a:pt x="1627" y="3378"/>
                    </a:lnTo>
                    <a:lnTo>
                      <a:pt x="1852" y="3153"/>
                    </a:lnTo>
                    <a:lnTo>
                      <a:pt x="1852" y="3039"/>
                    </a:lnTo>
                    <a:lnTo>
                      <a:pt x="1852" y="0"/>
                    </a:lnTo>
                    <a:lnTo>
                      <a:pt x="1627" y="225"/>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1" name="Freeform 277"/>
              <p:cNvSpPr>
                <a:spLocks/>
              </p:cNvSpPr>
              <p:nvPr/>
            </p:nvSpPr>
            <p:spPr bwMode="auto">
              <a:xfrm>
                <a:off x="12811125" y="1552575"/>
                <a:ext cx="2579688" cy="4827588"/>
              </a:xfrm>
              <a:custGeom>
                <a:avLst/>
                <a:gdLst>
                  <a:gd name="T0" fmla="*/ 1625 w 1625"/>
                  <a:gd name="T1" fmla="*/ 3041 h 3041"/>
                  <a:gd name="T2" fmla="*/ 0 w 1625"/>
                  <a:gd name="T3" fmla="*/ 3041 h 3041"/>
                  <a:gd name="T4" fmla="*/ 0 w 1625"/>
                  <a:gd name="T5" fmla="*/ 1460 h 3041"/>
                  <a:gd name="T6" fmla="*/ 0 w 1625"/>
                  <a:gd name="T7" fmla="*/ 0 h 3041"/>
                  <a:gd name="T8" fmla="*/ 1625 w 1625"/>
                  <a:gd name="T9" fmla="*/ 0 h 3041"/>
                  <a:gd name="T10" fmla="*/ 1625 w 1625"/>
                  <a:gd name="T11" fmla="*/ 3041 h 3041"/>
                </a:gdLst>
                <a:ahLst/>
                <a:cxnLst>
                  <a:cxn ang="0">
                    <a:pos x="T0" y="T1"/>
                  </a:cxn>
                  <a:cxn ang="0">
                    <a:pos x="T2" y="T3"/>
                  </a:cxn>
                  <a:cxn ang="0">
                    <a:pos x="T4" y="T5"/>
                  </a:cxn>
                  <a:cxn ang="0">
                    <a:pos x="T6" y="T7"/>
                  </a:cxn>
                  <a:cxn ang="0">
                    <a:pos x="T8" y="T9"/>
                  </a:cxn>
                  <a:cxn ang="0">
                    <a:pos x="T10" y="T11"/>
                  </a:cxn>
                </a:cxnLst>
                <a:rect l="0" t="0" r="r" b="b"/>
                <a:pathLst>
                  <a:path w="1625" h="3041">
                    <a:moveTo>
                      <a:pt x="1625" y="3041"/>
                    </a:moveTo>
                    <a:lnTo>
                      <a:pt x="0" y="3041"/>
                    </a:lnTo>
                    <a:lnTo>
                      <a:pt x="0" y="1460"/>
                    </a:lnTo>
                    <a:lnTo>
                      <a:pt x="0" y="0"/>
                    </a:lnTo>
                    <a:lnTo>
                      <a:pt x="1625" y="0"/>
                    </a:lnTo>
                    <a:lnTo>
                      <a:pt x="1625" y="3041"/>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Rectangle 278"/>
              <p:cNvSpPr>
                <a:spLocks noChangeArrowheads="1"/>
              </p:cNvSpPr>
              <p:nvPr/>
            </p:nvSpPr>
            <p:spPr bwMode="auto">
              <a:xfrm>
                <a:off x="14098588" y="1552575"/>
                <a:ext cx="1292225" cy="4827588"/>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3" name="Freeform 279"/>
              <p:cNvSpPr>
                <a:spLocks/>
              </p:cNvSpPr>
              <p:nvPr/>
            </p:nvSpPr>
            <p:spPr bwMode="auto">
              <a:xfrm>
                <a:off x="12811125" y="6380163"/>
                <a:ext cx="2579688" cy="176213"/>
              </a:xfrm>
              <a:custGeom>
                <a:avLst/>
                <a:gdLst>
                  <a:gd name="T0" fmla="*/ 1625 w 1625"/>
                  <a:gd name="T1" fmla="*/ 0 h 111"/>
                  <a:gd name="T2" fmla="*/ 0 w 1625"/>
                  <a:gd name="T3" fmla="*/ 0 h 111"/>
                  <a:gd name="T4" fmla="*/ 0 w 1625"/>
                  <a:gd name="T5" fmla="*/ 111 h 111"/>
                  <a:gd name="T6" fmla="*/ 899 w 1625"/>
                  <a:gd name="T7" fmla="*/ 111 h 111"/>
                  <a:gd name="T8" fmla="*/ 1625 w 1625"/>
                  <a:gd name="T9" fmla="*/ 111 h 111"/>
                  <a:gd name="T10" fmla="*/ 1625 w 1625"/>
                  <a:gd name="T11" fmla="*/ 0 h 111"/>
                </a:gdLst>
                <a:ahLst/>
                <a:cxnLst>
                  <a:cxn ang="0">
                    <a:pos x="T0" y="T1"/>
                  </a:cxn>
                  <a:cxn ang="0">
                    <a:pos x="T2" y="T3"/>
                  </a:cxn>
                  <a:cxn ang="0">
                    <a:pos x="T4" y="T5"/>
                  </a:cxn>
                  <a:cxn ang="0">
                    <a:pos x="T6" y="T7"/>
                  </a:cxn>
                  <a:cxn ang="0">
                    <a:pos x="T8" y="T9"/>
                  </a:cxn>
                  <a:cxn ang="0">
                    <a:pos x="T10" y="T11"/>
                  </a:cxn>
                </a:cxnLst>
                <a:rect l="0" t="0" r="r" b="b"/>
                <a:pathLst>
                  <a:path w="1625" h="111">
                    <a:moveTo>
                      <a:pt x="1625" y="0"/>
                    </a:moveTo>
                    <a:lnTo>
                      <a:pt x="0" y="0"/>
                    </a:lnTo>
                    <a:lnTo>
                      <a:pt x="0" y="111"/>
                    </a:lnTo>
                    <a:lnTo>
                      <a:pt x="899" y="111"/>
                    </a:lnTo>
                    <a:lnTo>
                      <a:pt x="1625" y="111"/>
                    </a:lnTo>
                    <a:lnTo>
                      <a:pt x="162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Freeform 280"/>
              <p:cNvSpPr>
                <a:spLocks/>
              </p:cNvSpPr>
              <p:nvPr/>
            </p:nvSpPr>
            <p:spPr bwMode="auto">
              <a:xfrm>
                <a:off x="15390813" y="1195388"/>
                <a:ext cx="357188" cy="5184775"/>
              </a:xfrm>
              <a:custGeom>
                <a:avLst/>
                <a:gdLst>
                  <a:gd name="T0" fmla="*/ 0 w 225"/>
                  <a:gd name="T1" fmla="*/ 3266 h 3266"/>
                  <a:gd name="T2" fmla="*/ 225 w 225"/>
                  <a:gd name="T3" fmla="*/ 3039 h 3266"/>
                  <a:gd name="T4" fmla="*/ 225 w 225"/>
                  <a:gd name="T5" fmla="*/ 1692 h 3266"/>
                  <a:gd name="T6" fmla="*/ 225 w 225"/>
                  <a:gd name="T7" fmla="*/ 0 h 3266"/>
                  <a:gd name="T8" fmla="*/ 0 w 225"/>
                  <a:gd name="T9" fmla="*/ 225 h 3266"/>
                  <a:gd name="T10" fmla="*/ 0 w 225"/>
                  <a:gd name="T11" fmla="*/ 3266 h 3266"/>
                </a:gdLst>
                <a:ahLst/>
                <a:cxnLst>
                  <a:cxn ang="0">
                    <a:pos x="T0" y="T1"/>
                  </a:cxn>
                  <a:cxn ang="0">
                    <a:pos x="T2" y="T3"/>
                  </a:cxn>
                  <a:cxn ang="0">
                    <a:pos x="T4" y="T5"/>
                  </a:cxn>
                  <a:cxn ang="0">
                    <a:pos x="T6" y="T7"/>
                  </a:cxn>
                  <a:cxn ang="0">
                    <a:pos x="T8" y="T9"/>
                  </a:cxn>
                  <a:cxn ang="0">
                    <a:pos x="T10" y="T11"/>
                  </a:cxn>
                </a:cxnLst>
                <a:rect l="0" t="0" r="r" b="b"/>
                <a:pathLst>
                  <a:path w="225" h="3266">
                    <a:moveTo>
                      <a:pt x="0" y="3266"/>
                    </a:moveTo>
                    <a:lnTo>
                      <a:pt x="225" y="3039"/>
                    </a:lnTo>
                    <a:lnTo>
                      <a:pt x="225" y="1692"/>
                    </a:lnTo>
                    <a:lnTo>
                      <a:pt x="225" y="0"/>
                    </a:lnTo>
                    <a:lnTo>
                      <a:pt x="0" y="225"/>
                    </a:lnTo>
                    <a:lnTo>
                      <a:pt x="0" y="3266"/>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5" name="Freeform 281"/>
              <p:cNvSpPr>
                <a:spLocks/>
              </p:cNvSpPr>
              <p:nvPr/>
            </p:nvSpPr>
            <p:spPr bwMode="auto">
              <a:xfrm>
                <a:off x="15390813" y="6019800"/>
                <a:ext cx="357188" cy="536575"/>
              </a:xfrm>
              <a:custGeom>
                <a:avLst/>
                <a:gdLst>
                  <a:gd name="T0" fmla="*/ 0 w 225"/>
                  <a:gd name="T1" fmla="*/ 338 h 338"/>
                  <a:gd name="T2" fmla="*/ 225 w 225"/>
                  <a:gd name="T3" fmla="*/ 113 h 338"/>
                  <a:gd name="T4" fmla="*/ 225 w 225"/>
                  <a:gd name="T5" fmla="*/ 0 h 338"/>
                  <a:gd name="T6" fmla="*/ 0 w 225"/>
                  <a:gd name="T7" fmla="*/ 227 h 338"/>
                  <a:gd name="T8" fmla="*/ 0 w 225"/>
                  <a:gd name="T9" fmla="*/ 338 h 338"/>
                </a:gdLst>
                <a:ahLst/>
                <a:cxnLst>
                  <a:cxn ang="0">
                    <a:pos x="T0" y="T1"/>
                  </a:cxn>
                  <a:cxn ang="0">
                    <a:pos x="T2" y="T3"/>
                  </a:cxn>
                  <a:cxn ang="0">
                    <a:pos x="T4" y="T5"/>
                  </a:cxn>
                  <a:cxn ang="0">
                    <a:pos x="T6" y="T7"/>
                  </a:cxn>
                  <a:cxn ang="0">
                    <a:pos x="T8" y="T9"/>
                  </a:cxn>
                </a:cxnLst>
                <a:rect l="0" t="0" r="r" b="b"/>
                <a:pathLst>
                  <a:path w="225" h="338">
                    <a:moveTo>
                      <a:pt x="0" y="338"/>
                    </a:moveTo>
                    <a:lnTo>
                      <a:pt x="225" y="113"/>
                    </a:lnTo>
                    <a:lnTo>
                      <a:pt x="225" y="0"/>
                    </a:lnTo>
                    <a:lnTo>
                      <a:pt x="0" y="227"/>
                    </a:lnTo>
                    <a:lnTo>
                      <a:pt x="0" y="338"/>
                    </a:lnTo>
                    <a:close/>
                  </a:path>
                </a:pathLst>
              </a:custGeom>
              <a:solidFill>
                <a:srgbClr val="242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Freeform 282"/>
              <p:cNvSpPr>
                <a:spLocks/>
              </p:cNvSpPr>
              <p:nvPr/>
            </p:nvSpPr>
            <p:spPr bwMode="auto">
              <a:xfrm>
                <a:off x="12807950" y="1195388"/>
                <a:ext cx="2936875" cy="357188"/>
              </a:xfrm>
              <a:custGeom>
                <a:avLst/>
                <a:gdLst>
                  <a:gd name="T0" fmla="*/ 1850 w 1850"/>
                  <a:gd name="T1" fmla="*/ 0 h 225"/>
                  <a:gd name="T2" fmla="*/ 1624 w 1850"/>
                  <a:gd name="T3" fmla="*/ 225 h 225"/>
                  <a:gd name="T4" fmla="*/ 0 w 1850"/>
                  <a:gd name="T5" fmla="*/ 225 h 225"/>
                  <a:gd name="T6" fmla="*/ 227 w 1850"/>
                  <a:gd name="T7" fmla="*/ 0 h 225"/>
                  <a:gd name="T8" fmla="*/ 901 w 1850"/>
                  <a:gd name="T9" fmla="*/ 0 h 225"/>
                  <a:gd name="T10" fmla="*/ 1850 w 1850"/>
                  <a:gd name="T11" fmla="*/ 0 h 225"/>
                </a:gdLst>
                <a:ahLst/>
                <a:cxnLst>
                  <a:cxn ang="0">
                    <a:pos x="T0" y="T1"/>
                  </a:cxn>
                  <a:cxn ang="0">
                    <a:pos x="T2" y="T3"/>
                  </a:cxn>
                  <a:cxn ang="0">
                    <a:pos x="T4" y="T5"/>
                  </a:cxn>
                  <a:cxn ang="0">
                    <a:pos x="T6" y="T7"/>
                  </a:cxn>
                  <a:cxn ang="0">
                    <a:pos x="T8" y="T9"/>
                  </a:cxn>
                  <a:cxn ang="0">
                    <a:pos x="T10" y="T11"/>
                  </a:cxn>
                </a:cxnLst>
                <a:rect l="0" t="0" r="r" b="b"/>
                <a:pathLst>
                  <a:path w="1850" h="225">
                    <a:moveTo>
                      <a:pt x="1850" y="0"/>
                    </a:moveTo>
                    <a:lnTo>
                      <a:pt x="1624" y="225"/>
                    </a:lnTo>
                    <a:lnTo>
                      <a:pt x="0" y="225"/>
                    </a:lnTo>
                    <a:lnTo>
                      <a:pt x="227" y="0"/>
                    </a:lnTo>
                    <a:lnTo>
                      <a:pt x="901" y="0"/>
                    </a:lnTo>
                    <a:lnTo>
                      <a:pt x="185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7" name="Rectangle 283"/>
              <p:cNvSpPr>
                <a:spLocks noChangeArrowheads="1"/>
              </p:cNvSpPr>
              <p:nvPr/>
            </p:nvSpPr>
            <p:spPr bwMode="auto">
              <a:xfrm>
                <a:off x="13022263" y="1808163"/>
                <a:ext cx="2157413" cy="555625"/>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8" name="Rectangle 284"/>
              <p:cNvSpPr>
                <a:spLocks noChangeArrowheads="1"/>
              </p:cNvSpPr>
              <p:nvPr/>
            </p:nvSpPr>
            <p:spPr bwMode="auto">
              <a:xfrm>
                <a:off x="13022263" y="2597150"/>
                <a:ext cx="2157413" cy="555625"/>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Rectangle 285"/>
              <p:cNvSpPr>
                <a:spLocks noChangeArrowheads="1"/>
              </p:cNvSpPr>
              <p:nvPr/>
            </p:nvSpPr>
            <p:spPr bwMode="auto">
              <a:xfrm>
                <a:off x="13022263" y="3386138"/>
                <a:ext cx="2157413" cy="555625"/>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0" name="Rectangle 286"/>
              <p:cNvSpPr>
                <a:spLocks noChangeArrowheads="1"/>
              </p:cNvSpPr>
              <p:nvPr/>
            </p:nvSpPr>
            <p:spPr bwMode="auto">
              <a:xfrm>
                <a:off x="13022263" y="4170363"/>
                <a:ext cx="2157413" cy="5572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Rectangle 287"/>
              <p:cNvSpPr>
                <a:spLocks noChangeArrowheads="1"/>
              </p:cNvSpPr>
              <p:nvPr/>
            </p:nvSpPr>
            <p:spPr bwMode="auto">
              <a:xfrm>
                <a:off x="13022263" y="4959350"/>
                <a:ext cx="2157413" cy="5572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Rectangle 288"/>
              <p:cNvSpPr>
                <a:spLocks noChangeArrowheads="1"/>
              </p:cNvSpPr>
              <p:nvPr/>
            </p:nvSpPr>
            <p:spPr bwMode="auto">
              <a:xfrm>
                <a:off x="13022263" y="1808163"/>
                <a:ext cx="1076325" cy="555625"/>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Rectangle 289"/>
              <p:cNvSpPr>
                <a:spLocks noChangeArrowheads="1"/>
              </p:cNvSpPr>
              <p:nvPr/>
            </p:nvSpPr>
            <p:spPr bwMode="auto">
              <a:xfrm>
                <a:off x="13022263" y="2597150"/>
                <a:ext cx="1076325" cy="555625"/>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4" name="Rectangle 290"/>
              <p:cNvSpPr>
                <a:spLocks noChangeArrowheads="1"/>
              </p:cNvSpPr>
              <p:nvPr/>
            </p:nvSpPr>
            <p:spPr bwMode="auto">
              <a:xfrm>
                <a:off x="13022263" y="3386138"/>
                <a:ext cx="1076325" cy="555625"/>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5" name="Rectangle 291"/>
              <p:cNvSpPr>
                <a:spLocks noChangeArrowheads="1"/>
              </p:cNvSpPr>
              <p:nvPr/>
            </p:nvSpPr>
            <p:spPr bwMode="auto">
              <a:xfrm>
                <a:off x="13022263" y="4170363"/>
                <a:ext cx="1076325" cy="557213"/>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6" name="Rectangle 292"/>
              <p:cNvSpPr>
                <a:spLocks noChangeArrowheads="1"/>
              </p:cNvSpPr>
              <p:nvPr/>
            </p:nvSpPr>
            <p:spPr bwMode="auto">
              <a:xfrm>
                <a:off x="13022263" y="4959350"/>
                <a:ext cx="1076325" cy="557213"/>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Rectangle 293"/>
              <p:cNvSpPr>
                <a:spLocks noChangeArrowheads="1"/>
              </p:cNvSpPr>
              <p:nvPr/>
            </p:nvSpPr>
            <p:spPr bwMode="auto">
              <a:xfrm>
                <a:off x="13206413" y="1995488"/>
                <a:ext cx="177800" cy="184150"/>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8" name="Rectangle 294"/>
              <p:cNvSpPr>
                <a:spLocks noChangeArrowheads="1"/>
              </p:cNvSpPr>
              <p:nvPr/>
            </p:nvSpPr>
            <p:spPr bwMode="auto">
              <a:xfrm>
                <a:off x="13206413" y="2784475"/>
                <a:ext cx="177800" cy="180975"/>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Rectangle 295"/>
              <p:cNvSpPr>
                <a:spLocks noChangeArrowheads="1"/>
              </p:cNvSpPr>
              <p:nvPr/>
            </p:nvSpPr>
            <p:spPr bwMode="auto">
              <a:xfrm>
                <a:off x="13206413" y="3570288"/>
                <a:ext cx="177800" cy="184150"/>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0" name="Rectangle 296"/>
              <p:cNvSpPr>
                <a:spLocks noChangeArrowheads="1"/>
              </p:cNvSpPr>
              <p:nvPr/>
            </p:nvSpPr>
            <p:spPr bwMode="auto">
              <a:xfrm>
                <a:off x="13206413" y="4359275"/>
                <a:ext cx="177800" cy="179388"/>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Rectangle 297"/>
              <p:cNvSpPr>
                <a:spLocks noChangeArrowheads="1"/>
              </p:cNvSpPr>
              <p:nvPr/>
            </p:nvSpPr>
            <p:spPr bwMode="auto">
              <a:xfrm>
                <a:off x="13206413" y="5143500"/>
                <a:ext cx="177800" cy="184150"/>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63" name="Group 762"/>
            <p:cNvGrpSpPr>
              <a:grpSpLocks noChangeAspect="1"/>
            </p:cNvGrpSpPr>
            <p:nvPr/>
          </p:nvGrpSpPr>
          <p:grpSpPr>
            <a:xfrm>
              <a:off x="10725261" y="556082"/>
              <a:ext cx="471173" cy="860425"/>
              <a:chOff x="12807950" y="1187450"/>
              <a:chExt cx="2940051" cy="5368926"/>
            </a:xfrm>
          </p:grpSpPr>
          <p:sp>
            <p:nvSpPr>
              <p:cNvPr id="787" name="Freeform 276"/>
              <p:cNvSpPr>
                <a:spLocks/>
              </p:cNvSpPr>
              <p:nvPr/>
            </p:nvSpPr>
            <p:spPr bwMode="auto">
              <a:xfrm>
                <a:off x="12807950" y="1187450"/>
                <a:ext cx="2940050" cy="5362575"/>
              </a:xfrm>
              <a:custGeom>
                <a:avLst/>
                <a:gdLst>
                  <a:gd name="T0" fmla="*/ 1627 w 1852"/>
                  <a:gd name="T1" fmla="*/ 225 h 3378"/>
                  <a:gd name="T2" fmla="*/ 1624 w 1852"/>
                  <a:gd name="T3" fmla="*/ 225 h 3378"/>
                  <a:gd name="T4" fmla="*/ 1850 w 1852"/>
                  <a:gd name="T5" fmla="*/ 0 h 3378"/>
                  <a:gd name="T6" fmla="*/ 227 w 1852"/>
                  <a:gd name="T7" fmla="*/ 0 h 3378"/>
                  <a:gd name="T8" fmla="*/ 0 w 1852"/>
                  <a:gd name="T9" fmla="*/ 225 h 3378"/>
                  <a:gd name="T10" fmla="*/ 2 w 1852"/>
                  <a:gd name="T11" fmla="*/ 225 h 3378"/>
                  <a:gd name="T12" fmla="*/ 2 w 1852"/>
                  <a:gd name="T13" fmla="*/ 3266 h 3378"/>
                  <a:gd name="T14" fmla="*/ 2 w 1852"/>
                  <a:gd name="T15" fmla="*/ 3378 h 3378"/>
                  <a:gd name="T16" fmla="*/ 1627 w 1852"/>
                  <a:gd name="T17" fmla="*/ 3378 h 3378"/>
                  <a:gd name="T18" fmla="*/ 1627 w 1852"/>
                  <a:gd name="T19" fmla="*/ 3378 h 3378"/>
                  <a:gd name="T20" fmla="*/ 1852 w 1852"/>
                  <a:gd name="T21" fmla="*/ 3153 h 3378"/>
                  <a:gd name="T22" fmla="*/ 1852 w 1852"/>
                  <a:gd name="T23" fmla="*/ 3039 h 3378"/>
                  <a:gd name="T24" fmla="*/ 1852 w 1852"/>
                  <a:gd name="T25" fmla="*/ 0 h 3378"/>
                  <a:gd name="T26" fmla="*/ 1627 w 1852"/>
                  <a:gd name="T27" fmla="*/ 225 h 3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2" h="3378">
                    <a:moveTo>
                      <a:pt x="1627" y="225"/>
                    </a:moveTo>
                    <a:lnTo>
                      <a:pt x="1624" y="225"/>
                    </a:lnTo>
                    <a:lnTo>
                      <a:pt x="1850" y="0"/>
                    </a:lnTo>
                    <a:lnTo>
                      <a:pt x="227" y="0"/>
                    </a:lnTo>
                    <a:lnTo>
                      <a:pt x="0" y="225"/>
                    </a:lnTo>
                    <a:lnTo>
                      <a:pt x="2" y="225"/>
                    </a:lnTo>
                    <a:lnTo>
                      <a:pt x="2" y="3266"/>
                    </a:lnTo>
                    <a:lnTo>
                      <a:pt x="2" y="3378"/>
                    </a:lnTo>
                    <a:lnTo>
                      <a:pt x="1627" y="3378"/>
                    </a:lnTo>
                    <a:lnTo>
                      <a:pt x="1627" y="3378"/>
                    </a:lnTo>
                    <a:lnTo>
                      <a:pt x="1852" y="3153"/>
                    </a:lnTo>
                    <a:lnTo>
                      <a:pt x="1852" y="3039"/>
                    </a:lnTo>
                    <a:lnTo>
                      <a:pt x="1852" y="0"/>
                    </a:lnTo>
                    <a:lnTo>
                      <a:pt x="1627" y="225"/>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8" name="Freeform 277"/>
              <p:cNvSpPr>
                <a:spLocks/>
              </p:cNvSpPr>
              <p:nvPr/>
            </p:nvSpPr>
            <p:spPr bwMode="auto">
              <a:xfrm>
                <a:off x="12811125" y="1552575"/>
                <a:ext cx="2579688" cy="4827588"/>
              </a:xfrm>
              <a:custGeom>
                <a:avLst/>
                <a:gdLst>
                  <a:gd name="T0" fmla="*/ 1625 w 1625"/>
                  <a:gd name="T1" fmla="*/ 3041 h 3041"/>
                  <a:gd name="T2" fmla="*/ 0 w 1625"/>
                  <a:gd name="T3" fmla="*/ 3041 h 3041"/>
                  <a:gd name="T4" fmla="*/ 0 w 1625"/>
                  <a:gd name="T5" fmla="*/ 1460 h 3041"/>
                  <a:gd name="T6" fmla="*/ 0 w 1625"/>
                  <a:gd name="T7" fmla="*/ 0 h 3041"/>
                  <a:gd name="T8" fmla="*/ 1625 w 1625"/>
                  <a:gd name="T9" fmla="*/ 0 h 3041"/>
                  <a:gd name="T10" fmla="*/ 1625 w 1625"/>
                  <a:gd name="T11" fmla="*/ 3041 h 3041"/>
                </a:gdLst>
                <a:ahLst/>
                <a:cxnLst>
                  <a:cxn ang="0">
                    <a:pos x="T0" y="T1"/>
                  </a:cxn>
                  <a:cxn ang="0">
                    <a:pos x="T2" y="T3"/>
                  </a:cxn>
                  <a:cxn ang="0">
                    <a:pos x="T4" y="T5"/>
                  </a:cxn>
                  <a:cxn ang="0">
                    <a:pos x="T6" y="T7"/>
                  </a:cxn>
                  <a:cxn ang="0">
                    <a:pos x="T8" y="T9"/>
                  </a:cxn>
                  <a:cxn ang="0">
                    <a:pos x="T10" y="T11"/>
                  </a:cxn>
                </a:cxnLst>
                <a:rect l="0" t="0" r="r" b="b"/>
                <a:pathLst>
                  <a:path w="1625" h="3041">
                    <a:moveTo>
                      <a:pt x="1625" y="3041"/>
                    </a:moveTo>
                    <a:lnTo>
                      <a:pt x="0" y="3041"/>
                    </a:lnTo>
                    <a:lnTo>
                      <a:pt x="0" y="1460"/>
                    </a:lnTo>
                    <a:lnTo>
                      <a:pt x="0" y="0"/>
                    </a:lnTo>
                    <a:lnTo>
                      <a:pt x="1625" y="0"/>
                    </a:lnTo>
                    <a:lnTo>
                      <a:pt x="1625" y="3041"/>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Rectangle 278"/>
              <p:cNvSpPr>
                <a:spLocks noChangeArrowheads="1"/>
              </p:cNvSpPr>
              <p:nvPr/>
            </p:nvSpPr>
            <p:spPr bwMode="auto">
              <a:xfrm>
                <a:off x="14098588" y="1552575"/>
                <a:ext cx="1292225" cy="4827588"/>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Freeform 279"/>
              <p:cNvSpPr>
                <a:spLocks/>
              </p:cNvSpPr>
              <p:nvPr/>
            </p:nvSpPr>
            <p:spPr bwMode="auto">
              <a:xfrm>
                <a:off x="12811125" y="6380163"/>
                <a:ext cx="2579688" cy="176213"/>
              </a:xfrm>
              <a:custGeom>
                <a:avLst/>
                <a:gdLst>
                  <a:gd name="T0" fmla="*/ 1625 w 1625"/>
                  <a:gd name="T1" fmla="*/ 0 h 111"/>
                  <a:gd name="T2" fmla="*/ 0 w 1625"/>
                  <a:gd name="T3" fmla="*/ 0 h 111"/>
                  <a:gd name="T4" fmla="*/ 0 w 1625"/>
                  <a:gd name="T5" fmla="*/ 111 h 111"/>
                  <a:gd name="T6" fmla="*/ 899 w 1625"/>
                  <a:gd name="T7" fmla="*/ 111 h 111"/>
                  <a:gd name="T8" fmla="*/ 1625 w 1625"/>
                  <a:gd name="T9" fmla="*/ 111 h 111"/>
                  <a:gd name="T10" fmla="*/ 1625 w 1625"/>
                  <a:gd name="T11" fmla="*/ 0 h 111"/>
                </a:gdLst>
                <a:ahLst/>
                <a:cxnLst>
                  <a:cxn ang="0">
                    <a:pos x="T0" y="T1"/>
                  </a:cxn>
                  <a:cxn ang="0">
                    <a:pos x="T2" y="T3"/>
                  </a:cxn>
                  <a:cxn ang="0">
                    <a:pos x="T4" y="T5"/>
                  </a:cxn>
                  <a:cxn ang="0">
                    <a:pos x="T6" y="T7"/>
                  </a:cxn>
                  <a:cxn ang="0">
                    <a:pos x="T8" y="T9"/>
                  </a:cxn>
                  <a:cxn ang="0">
                    <a:pos x="T10" y="T11"/>
                  </a:cxn>
                </a:cxnLst>
                <a:rect l="0" t="0" r="r" b="b"/>
                <a:pathLst>
                  <a:path w="1625" h="111">
                    <a:moveTo>
                      <a:pt x="1625" y="0"/>
                    </a:moveTo>
                    <a:lnTo>
                      <a:pt x="0" y="0"/>
                    </a:lnTo>
                    <a:lnTo>
                      <a:pt x="0" y="111"/>
                    </a:lnTo>
                    <a:lnTo>
                      <a:pt x="899" y="111"/>
                    </a:lnTo>
                    <a:lnTo>
                      <a:pt x="1625" y="111"/>
                    </a:lnTo>
                    <a:lnTo>
                      <a:pt x="162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Freeform 280"/>
              <p:cNvSpPr>
                <a:spLocks/>
              </p:cNvSpPr>
              <p:nvPr/>
            </p:nvSpPr>
            <p:spPr bwMode="auto">
              <a:xfrm>
                <a:off x="15390813" y="1195388"/>
                <a:ext cx="357188" cy="5184775"/>
              </a:xfrm>
              <a:custGeom>
                <a:avLst/>
                <a:gdLst>
                  <a:gd name="T0" fmla="*/ 0 w 225"/>
                  <a:gd name="T1" fmla="*/ 3266 h 3266"/>
                  <a:gd name="T2" fmla="*/ 225 w 225"/>
                  <a:gd name="T3" fmla="*/ 3039 h 3266"/>
                  <a:gd name="T4" fmla="*/ 225 w 225"/>
                  <a:gd name="T5" fmla="*/ 1692 h 3266"/>
                  <a:gd name="T6" fmla="*/ 225 w 225"/>
                  <a:gd name="T7" fmla="*/ 0 h 3266"/>
                  <a:gd name="T8" fmla="*/ 0 w 225"/>
                  <a:gd name="T9" fmla="*/ 225 h 3266"/>
                  <a:gd name="T10" fmla="*/ 0 w 225"/>
                  <a:gd name="T11" fmla="*/ 3266 h 3266"/>
                </a:gdLst>
                <a:ahLst/>
                <a:cxnLst>
                  <a:cxn ang="0">
                    <a:pos x="T0" y="T1"/>
                  </a:cxn>
                  <a:cxn ang="0">
                    <a:pos x="T2" y="T3"/>
                  </a:cxn>
                  <a:cxn ang="0">
                    <a:pos x="T4" y="T5"/>
                  </a:cxn>
                  <a:cxn ang="0">
                    <a:pos x="T6" y="T7"/>
                  </a:cxn>
                  <a:cxn ang="0">
                    <a:pos x="T8" y="T9"/>
                  </a:cxn>
                  <a:cxn ang="0">
                    <a:pos x="T10" y="T11"/>
                  </a:cxn>
                </a:cxnLst>
                <a:rect l="0" t="0" r="r" b="b"/>
                <a:pathLst>
                  <a:path w="225" h="3266">
                    <a:moveTo>
                      <a:pt x="0" y="3266"/>
                    </a:moveTo>
                    <a:lnTo>
                      <a:pt x="225" y="3039"/>
                    </a:lnTo>
                    <a:lnTo>
                      <a:pt x="225" y="1692"/>
                    </a:lnTo>
                    <a:lnTo>
                      <a:pt x="225" y="0"/>
                    </a:lnTo>
                    <a:lnTo>
                      <a:pt x="0" y="225"/>
                    </a:lnTo>
                    <a:lnTo>
                      <a:pt x="0" y="3266"/>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2" name="Freeform 281"/>
              <p:cNvSpPr>
                <a:spLocks/>
              </p:cNvSpPr>
              <p:nvPr/>
            </p:nvSpPr>
            <p:spPr bwMode="auto">
              <a:xfrm>
                <a:off x="15390813" y="6019800"/>
                <a:ext cx="357188" cy="536575"/>
              </a:xfrm>
              <a:custGeom>
                <a:avLst/>
                <a:gdLst>
                  <a:gd name="T0" fmla="*/ 0 w 225"/>
                  <a:gd name="T1" fmla="*/ 338 h 338"/>
                  <a:gd name="T2" fmla="*/ 225 w 225"/>
                  <a:gd name="T3" fmla="*/ 113 h 338"/>
                  <a:gd name="T4" fmla="*/ 225 w 225"/>
                  <a:gd name="T5" fmla="*/ 0 h 338"/>
                  <a:gd name="T6" fmla="*/ 0 w 225"/>
                  <a:gd name="T7" fmla="*/ 227 h 338"/>
                  <a:gd name="T8" fmla="*/ 0 w 225"/>
                  <a:gd name="T9" fmla="*/ 338 h 338"/>
                </a:gdLst>
                <a:ahLst/>
                <a:cxnLst>
                  <a:cxn ang="0">
                    <a:pos x="T0" y="T1"/>
                  </a:cxn>
                  <a:cxn ang="0">
                    <a:pos x="T2" y="T3"/>
                  </a:cxn>
                  <a:cxn ang="0">
                    <a:pos x="T4" y="T5"/>
                  </a:cxn>
                  <a:cxn ang="0">
                    <a:pos x="T6" y="T7"/>
                  </a:cxn>
                  <a:cxn ang="0">
                    <a:pos x="T8" y="T9"/>
                  </a:cxn>
                </a:cxnLst>
                <a:rect l="0" t="0" r="r" b="b"/>
                <a:pathLst>
                  <a:path w="225" h="338">
                    <a:moveTo>
                      <a:pt x="0" y="338"/>
                    </a:moveTo>
                    <a:lnTo>
                      <a:pt x="225" y="113"/>
                    </a:lnTo>
                    <a:lnTo>
                      <a:pt x="225" y="0"/>
                    </a:lnTo>
                    <a:lnTo>
                      <a:pt x="0" y="227"/>
                    </a:lnTo>
                    <a:lnTo>
                      <a:pt x="0" y="338"/>
                    </a:lnTo>
                    <a:close/>
                  </a:path>
                </a:pathLst>
              </a:custGeom>
              <a:solidFill>
                <a:srgbClr val="242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Freeform 282"/>
              <p:cNvSpPr>
                <a:spLocks/>
              </p:cNvSpPr>
              <p:nvPr/>
            </p:nvSpPr>
            <p:spPr bwMode="auto">
              <a:xfrm>
                <a:off x="12807950" y="1195388"/>
                <a:ext cx="2936875" cy="357188"/>
              </a:xfrm>
              <a:custGeom>
                <a:avLst/>
                <a:gdLst>
                  <a:gd name="T0" fmla="*/ 1850 w 1850"/>
                  <a:gd name="T1" fmla="*/ 0 h 225"/>
                  <a:gd name="T2" fmla="*/ 1624 w 1850"/>
                  <a:gd name="T3" fmla="*/ 225 h 225"/>
                  <a:gd name="T4" fmla="*/ 0 w 1850"/>
                  <a:gd name="T5" fmla="*/ 225 h 225"/>
                  <a:gd name="T6" fmla="*/ 227 w 1850"/>
                  <a:gd name="T7" fmla="*/ 0 h 225"/>
                  <a:gd name="T8" fmla="*/ 901 w 1850"/>
                  <a:gd name="T9" fmla="*/ 0 h 225"/>
                  <a:gd name="T10" fmla="*/ 1850 w 1850"/>
                  <a:gd name="T11" fmla="*/ 0 h 225"/>
                </a:gdLst>
                <a:ahLst/>
                <a:cxnLst>
                  <a:cxn ang="0">
                    <a:pos x="T0" y="T1"/>
                  </a:cxn>
                  <a:cxn ang="0">
                    <a:pos x="T2" y="T3"/>
                  </a:cxn>
                  <a:cxn ang="0">
                    <a:pos x="T4" y="T5"/>
                  </a:cxn>
                  <a:cxn ang="0">
                    <a:pos x="T6" y="T7"/>
                  </a:cxn>
                  <a:cxn ang="0">
                    <a:pos x="T8" y="T9"/>
                  </a:cxn>
                  <a:cxn ang="0">
                    <a:pos x="T10" y="T11"/>
                  </a:cxn>
                </a:cxnLst>
                <a:rect l="0" t="0" r="r" b="b"/>
                <a:pathLst>
                  <a:path w="1850" h="225">
                    <a:moveTo>
                      <a:pt x="1850" y="0"/>
                    </a:moveTo>
                    <a:lnTo>
                      <a:pt x="1624" y="225"/>
                    </a:lnTo>
                    <a:lnTo>
                      <a:pt x="0" y="225"/>
                    </a:lnTo>
                    <a:lnTo>
                      <a:pt x="227" y="0"/>
                    </a:lnTo>
                    <a:lnTo>
                      <a:pt x="901" y="0"/>
                    </a:lnTo>
                    <a:lnTo>
                      <a:pt x="185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4" name="Rectangle 283"/>
              <p:cNvSpPr>
                <a:spLocks noChangeArrowheads="1"/>
              </p:cNvSpPr>
              <p:nvPr/>
            </p:nvSpPr>
            <p:spPr bwMode="auto">
              <a:xfrm>
                <a:off x="13022263" y="1808163"/>
                <a:ext cx="2157413" cy="555625"/>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5" name="Rectangle 284"/>
              <p:cNvSpPr>
                <a:spLocks noChangeArrowheads="1"/>
              </p:cNvSpPr>
              <p:nvPr/>
            </p:nvSpPr>
            <p:spPr bwMode="auto">
              <a:xfrm>
                <a:off x="13022263" y="2597150"/>
                <a:ext cx="2157413" cy="555625"/>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6" name="Rectangle 285"/>
              <p:cNvSpPr>
                <a:spLocks noChangeArrowheads="1"/>
              </p:cNvSpPr>
              <p:nvPr/>
            </p:nvSpPr>
            <p:spPr bwMode="auto">
              <a:xfrm>
                <a:off x="13022263" y="3386138"/>
                <a:ext cx="2157413" cy="555625"/>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7" name="Rectangle 286"/>
              <p:cNvSpPr>
                <a:spLocks noChangeArrowheads="1"/>
              </p:cNvSpPr>
              <p:nvPr/>
            </p:nvSpPr>
            <p:spPr bwMode="auto">
              <a:xfrm>
                <a:off x="13022263" y="4170363"/>
                <a:ext cx="2157413" cy="5572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Rectangle 287"/>
              <p:cNvSpPr>
                <a:spLocks noChangeArrowheads="1"/>
              </p:cNvSpPr>
              <p:nvPr/>
            </p:nvSpPr>
            <p:spPr bwMode="auto">
              <a:xfrm>
                <a:off x="13022263" y="4959350"/>
                <a:ext cx="2157413" cy="5572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9" name="Rectangle 288"/>
              <p:cNvSpPr>
                <a:spLocks noChangeArrowheads="1"/>
              </p:cNvSpPr>
              <p:nvPr/>
            </p:nvSpPr>
            <p:spPr bwMode="auto">
              <a:xfrm>
                <a:off x="13022263" y="1808163"/>
                <a:ext cx="1076325" cy="555625"/>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Rectangle 289"/>
              <p:cNvSpPr>
                <a:spLocks noChangeArrowheads="1"/>
              </p:cNvSpPr>
              <p:nvPr/>
            </p:nvSpPr>
            <p:spPr bwMode="auto">
              <a:xfrm>
                <a:off x="13022263" y="2597150"/>
                <a:ext cx="1076325" cy="555625"/>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Rectangle 290"/>
              <p:cNvSpPr>
                <a:spLocks noChangeArrowheads="1"/>
              </p:cNvSpPr>
              <p:nvPr/>
            </p:nvSpPr>
            <p:spPr bwMode="auto">
              <a:xfrm>
                <a:off x="13022263" y="3386138"/>
                <a:ext cx="1076325" cy="555625"/>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Rectangle 291"/>
              <p:cNvSpPr>
                <a:spLocks noChangeArrowheads="1"/>
              </p:cNvSpPr>
              <p:nvPr/>
            </p:nvSpPr>
            <p:spPr bwMode="auto">
              <a:xfrm>
                <a:off x="13022263" y="4170363"/>
                <a:ext cx="1076325" cy="557213"/>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3" name="Rectangle 292"/>
              <p:cNvSpPr>
                <a:spLocks noChangeArrowheads="1"/>
              </p:cNvSpPr>
              <p:nvPr/>
            </p:nvSpPr>
            <p:spPr bwMode="auto">
              <a:xfrm>
                <a:off x="13022263" y="4959350"/>
                <a:ext cx="1076325" cy="557213"/>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Rectangle 293"/>
              <p:cNvSpPr>
                <a:spLocks noChangeArrowheads="1"/>
              </p:cNvSpPr>
              <p:nvPr/>
            </p:nvSpPr>
            <p:spPr bwMode="auto">
              <a:xfrm>
                <a:off x="13206413" y="1995488"/>
                <a:ext cx="177800" cy="184150"/>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5" name="Rectangle 294"/>
              <p:cNvSpPr>
                <a:spLocks noChangeArrowheads="1"/>
              </p:cNvSpPr>
              <p:nvPr/>
            </p:nvSpPr>
            <p:spPr bwMode="auto">
              <a:xfrm>
                <a:off x="13206413" y="2784475"/>
                <a:ext cx="177800" cy="180975"/>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Rectangle 295"/>
              <p:cNvSpPr>
                <a:spLocks noChangeArrowheads="1"/>
              </p:cNvSpPr>
              <p:nvPr/>
            </p:nvSpPr>
            <p:spPr bwMode="auto">
              <a:xfrm>
                <a:off x="13206413" y="3570288"/>
                <a:ext cx="177800" cy="184150"/>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7" name="Rectangle 296"/>
              <p:cNvSpPr>
                <a:spLocks noChangeArrowheads="1"/>
              </p:cNvSpPr>
              <p:nvPr/>
            </p:nvSpPr>
            <p:spPr bwMode="auto">
              <a:xfrm>
                <a:off x="13206413" y="4359275"/>
                <a:ext cx="177800" cy="179388"/>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Rectangle 297"/>
              <p:cNvSpPr>
                <a:spLocks noChangeArrowheads="1"/>
              </p:cNvSpPr>
              <p:nvPr/>
            </p:nvSpPr>
            <p:spPr bwMode="auto">
              <a:xfrm>
                <a:off x="13206413" y="5143500"/>
                <a:ext cx="177800" cy="184150"/>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64" name="Group 763"/>
            <p:cNvGrpSpPr>
              <a:grpSpLocks noChangeAspect="1"/>
            </p:cNvGrpSpPr>
            <p:nvPr/>
          </p:nvGrpSpPr>
          <p:grpSpPr>
            <a:xfrm>
              <a:off x="11193671" y="556082"/>
              <a:ext cx="471173" cy="860425"/>
              <a:chOff x="12807950" y="1187450"/>
              <a:chExt cx="2940051" cy="5368926"/>
            </a:xfrm>
          </p:grpSpPr>
          <p:sp>
            <p:nvSpPr>
              <p:cNvPr id="765" name="Freeform 276"/>
              <p:cNvSpPr>
                <a:spLocks/>
              </p:cNvSpPr>
              <p:nvPr/>
            </p:nvSpPr>
            <p:spPr bwMode="auto">
              <a:xfrm>
                <a:off x="12807950" y="1187450"/>
                <a:ext cx="2940050" cy="5362575"/>
              </a:xfrm>
              <a:custGeom>
                <a:avLst/>
                <a:gdLst>
                  <a:gd name="T0" fmla="*/ 1627 w 1852"/>
                  <a:gd name="T1" fmla="*/ 225 h 3378"/>
                  <a:gd name="T2" fmla="*/ 1624 w 1852"/>
                  <a:gd name="T3" fmla="*/ 225 h 3378"/>
                  <a:gd name="T4" fmla="*/ 1850 w 1852"/>
                  <a:gd name="T5" fmla="*/ 0 h 3378"/>
                  <a:gd name="T6" fmla="*/ 227 w 1852"/>
                  <a:gd name="T7" fmla="*/ 0 h 3378"/>
                  <a:gd name="T8" fmla="*/ 0 w 1852"/>
                  <a:gd name="T9" fmla="*/ 225 h 3378"/>
                  <a:gd name="T10" fmla="*/ 2 w 1852"/>
                  <a:gd name="T11" fmla="*/ 225 h 3378"/>
                  <a:gd name="T12" fmla="*/ 2 w 1852"/>
                  <a:gd name="T13" fmla="*/ 3266 h 3378"/>
                  <a:gd name="T14" fmla="*/ 2 w 1852"/>
                  <a:gd name="T15" fmla="*/ 3378 h 3378"/>
                  <a:gd name="T16" fmla="*/ 1627 w 1852"/>
                  <a:gd name="T17" fmla="*/ 3378 h 3378"/>
                  <a:gd name="T18" fmla="*/ 1627 w 1852"/>
                  <a:gd name="T19" fmla="*/ 3378 h 3378"/>
                  <a:gd name="T20" fmla="*/ 1852 w 1852"/>
                  <a:gd name="T21" fmla="*/ 3153 h 3378"/>
                  <a:gd name="T22" fmla="*/ 1852 w 1852"/>
                  <a:gd name="T23" fmla="*/ 3039 h 3378"/>
                  <a:gd name="T24" fmla="*/ 1852 w 1852"/>
                  <a:gd name="T25" fmla="*/ 0 h 3378"/>
                  <a:gd name="T26" fmla="*/ 1627 w 1852"/>
                  <a:gd name="T27" fmla="*/ 225 h 3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2" h="3378">
                    <a:moveTo>
                      <a:pt x="1627" y="225"/>
                    </a:moveTo>
                    <a:lnTo>
                      <a:pt x="1624" y="225"/>
                    </a:lnTo>
                    <a:lnTo>
                      <a:pt x="1850" y="0"/>
                    </a:lnTo>
                    <a:lnTo>
                      <a:pt x="227" y="0"/>
                    </a:lnTo>
                    <a:lnTo>
                      <a:pt x="0" y="225"/>
                    </a:lnTo>
                    <a:lnTo>
                      <a:pt x="2" y="225"/>
                    </a:lnTo>
                    <a:lnTo>
                      <a:pt x="2" y="3266"/>
                    </a:lnTo>
                    <a:lnTo>
                      <a:pt x="2" y="3378"/>
                    </a:lnTo>
                    <a:lnTo>
                      <a:pt x="1627" y="3378"/>
                    </a:lnTo>
                    <a:lnTo>
                      <a:pt x="1627" y="3378"/>
                    </a:lnTo>
                    <a:lnTo>
                      <a:pt x="1852" y="3153"/>
                    </a:lnTo>
                    <a:lnTo>
                      <a:pt x="1852" y="3039"/>
                    </a:lnTo>
                    <a:lnTo>
                      <a:pt x="1852" y="0"/>
                    </a:lnTo>
                    <a:lnTo>
                      <a:pt x="1627" y="225"/>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277"/>
              <p:cNvSpPr>
                <a:spLocks/>
              </p:cNvSpPr>
              <p:nvPr/>
            </p:nvSpPr>
            <p:spPr bwMode="auto">
              <a:xfrm>
                <a:off x="12811125" y="1552575"/>
                <a:ext cx="2579688" cy="4827588"/>
              </a:xfrm>
              <a:custGeom>
                <a:avLst/>
                <a:gdLst>
                  <a:gd name="T0" fmla="*/ 1625 w 1625"/>
                  <a:gd name="T1" fmla="*/ 3041 h 3041"/>
                  <a:gd name="T2" fmla="*/ 0 w 1625"/>
                  <a:gd name="T3" fmla="*/ 3041 h 3041"/>
                  <a:gd name="T4" fmla="*/ 0 w 1625"/>
                  <a:gd name="T5" fmla="*/ 1460 h 3041"/>
                  <a:gd name="T6" fmla="*/ 0 w 1625"/>
                  <a:gd name="T7" fmla="*/ 0 h 3041"/>
                  <a:gd name="T8" fmla="*/ 1625 w 1625"/>
                  <a:gd name="T9" fmla="*/ 0 h 3041"/>
                  <a:gd name="T10" fmla="*/ 1625 w 1625"/>
                  <a:gd name="T11" fmla="*/ 3041 h 3041"/>
                </a:gdLst>
                <a:ahLst/>
                <a:cxnLst>
                  <a:cxn ang="0">
                    <a:pos x="T0" y="T1"/>
                  </a:cxn>
                  <a:cxn ang="0">
                    <a:pos x="T2" y="T3"/>
                  </a:cxn>
                  <a:cxn ang="0">
                    <a:pos x="T4" y="T5"/>
                  </a:cxn>
                  <a:cxn ang="0">
                    <a:pos x="T6" y="T7"/>
                  </a:cxn>
                  <a:cxn ang="0">
                    <a:pos x="T8" y="T9"/>
                  </a:cxn>
                  <a:cxn ang="0">
                    <a:pos x="T10" y="T11"/>
                  </a:cxn>
                </a:cxnLst>
                <a:rect l="0" t="0" r="r" b="b"/>
                <a:pathLst>
                  <a:path w="1625" h="3041">
                    <a:moveTo>
                      <a:pt x="1625" y="3041"/>
                    </a:moveTo>
                    <a:lnTo>
                      <a:pt x="0" y="3041"/>
                    </a:lnTo>
                    <a:lnTo>
                      <a:pt x="0" y="1460"/>
                    </a:lnTo>
                    <a:lnTo>
                      <a:pt x="0" y="0"/>
                    </a:lnTo>
                    <a:lnTo>
                      <a:pt x="1625" y="0"/>
                    </a:lnTo>
                    <a:lnTo>
                      <a:pt x="1625" y="3041"/>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Rectangle 278"/>
              <p:cNvSpPr>
                <a:spLocks noChangeArrowheads="1"/>
              </p:cNvSpPr>
              <p:nvPr/>
            </p:nvSpPr>
            <p:spPr bwMode="auto">
              <a:xfrm>
                <a:off x="14098588" y="1552575"/>
                <a:ext cx="1292225" cy="4827588"/>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279"/>
              <p:cNvSpPr>
                <a:spLocks/>
              </p:cNvSpPr>
              <p:nvPr/>
            </p:nvSpPr>
            <p:spPr bwMode="auto">
              <a:xfrm>
                <a:off x="12811125" y="6380163"/>
                <a:ext cx="2579688" cy="176213"/>
              </a:xfrm>
              <a:custGeom>
                <a:avLst/>
                <a:gdLst>
                  <a:gd name="T0" fmla="*/ 1625 w 1625"/>
                  <a:gd name="T1" fmla="*/ 0 h 111"/>
                  <a:gd name="T2" fmla="*/ 0 w 1625"/>
                  <a:gd name="T3" fmla="*/ 0 h 111"/>
                  <a:gd name="T4" fmla="*/ 0 w 1625"/>
                  <a:gd name="T5" fmla="*/ 111 h 111"/>
                  <a:gd name="T6" fmla="*/ 899 w 1625"/>
                  <a:gd name="T7" fmla="*/ 111 h 111"/>
                  <a:gd name="T8" fmla="*/ 1625 w 1625"/>
                  <a:gd name="T9" fmla="*/ 111 h 111"/>
                  <a:gd name="T10" fmla="*/ 1625 w 1625"/>
                  <a:gd name="T11" fmla="*/ 0 h 111"/>
                </a:gdLst>
                <a:ahLst/>
                <a:cxnLst>
                  <a:cxn ang="0">
                    <a:pos x="T0" y="T1"/>
                  </a:cxn>
                  <a:cxn ang="0">
                    <a:pos x="T2" y="T3"/>
                  </a:cxn>
                  <a:cxn ang="0">
                    <a:pos x="T4" y="T5"/>
                  </a:cxn>
                  <a:cxn ang="0">
                    <a:pos x="T6" y="T7"/>
                  </a:cxn>
                  <a:cxn ang="0">
                    <a:pos x="T8" y="T9"/>
                  </a:cxn>
                  <a:cxn ang="0">
                    <a:pos x="T10" y="T11"/>
                  </a:cxn>
                </a:cxnLst>
                <a:rect l="0" t="0" r="r" b="b"/>
                <a:pathLst>
                  <a:path w="1625" h="111">
                    <a:moveTo>
                      <a:pt x="1625" y="0"/>
                    </a:moveTo>
                    <a:lnTo>
                      <a:pt x="0" y="0"/>
                    </a:lnTo>
                    <a:lnTo>
                      <a:pt x="0" y="111"/>
                    </a:lnTo>
                    <a:lnTo>
                      <a:pt x="899" y="111"/>
                    </a:lnTo>
                    <a:lnTo>
                      <a:pt x="1625" y="111"/>
                    </a:lnTo>
                    <a:lnTo>
                      <a:pt x="162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280"/>
              <p:cNvSpPr>
                <a:spLocks/>
              </p:cNvSpPr>
              <p:nvPr/>
            </p:nvSpPr>
            <p:spPr bwMode="auto">
              <a:xfrm>
                <a:off x="15390813" y="1195388"/>
                <a:ext cx="357188" cy="5184775"/>
              </a:xfrm>
              <a:custGeom>
                <a:avLst/>
                <a:gdLst>
                  <a:gd name="T0" fmla="*/ 0 w 225"/>
                  <a:gd name="T1" fmla="*/ 3266 h 3266"/>
                  <a:gd name="T2" fmla="*/ 225 w 225"/>
                  <a:gd name="T3" fmla="*/ 3039 h 3266"/>
                  <a:gd name="T4" fmla="*/ 225 w 225"/>
                  <a:gd name="T5" fmla="*/ 1692 h 3266"/>
                  <a:gd name="T6" fmla="*/ 225 w 225"/>
                  <a:gd name="T7" fmla="*/ 0 h 3266"/>
                  <a:gd name="T8" fmla="*/ 0 w 225"/>
                  <a:gd name="T9" fmla="*/ 225 h 3266"/>
                  <a:gd name="T10" fmla="*/ 0 w 225"/>
                  <a:gd name="T11" fmla="*/ 3266 h 3266"/>
                </a:gdLst>
                <a:ahLst/>
                <a:cxnLst>
                  <a:cxn ang="0">
                    <a:pos x="T0" y="T1"/>
                  </a:cxn>
                  <a:cxn ang="0">
                    <a:pos x="T2" y="T3"/>
                  </a:cxn>
                  <a:cxn ang="0">
                    <a:pos x="T4" y="T5"/>
                  </a:cxn>
                  <a:cxn ang="0">
                    <a:pos x="T6" y="T7"/>
                  </a:cxn>
                  <a:cxn ang="0">
                    <a:pos x="T8" y="T9"/>
                  </a:cxn>
                  <a:cxn ang="0">
                    <a:pos x="T10" y="T11"/>
                  </a:cxn>
                </a:cxnLst>
                <a:rect l="0" t="0" r="r" b="b"/>
                <a:pathLst>
                  <a:path w="225" h="3266">
                    <a:moveTo>
                      <a:pt x="0" y="3266"/>
                    </a:moveTo>
                    <a:lnTo>
                      <a:pt x="225" y="3039"/>
                    </a:lnTo>
                    <a:lnTo>
                      <a:pt x="225" y="1692"/>
                    </a:lnTo>
                    <a:lnTo>
                      <a:pt x="225" y="0"/>
                    </a:lnTo>
                    <a:lnTo>
                      <a:pt x="0" y="225"/>
                    </a:lnTo>
                    <a:lnTo>
                      <a:pt x="0" y="3266"/>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281"/>
              <p:cNvSpPr>
                <a:spLocks/>
              </p:cNvSpPr>
              <p:nvPr/>
            </p:nvSpPr>
            <p:spPr bwMode="auto">
              <a:xfrm>
                <a:off x="15390813" y="6019800"/>
                <a:ext cx="357188" cy="536575"/>
              </a:xfrm>
              <a:custGeom>
                <a:avLst/>
                <a:gdLst>
                  <a:gd name="T0" fmla="*/ 0 w 225"/>
                  <a:gd name="T1" fmla="*/ 338 h 338"/>
                  <a:gd name="T2" fmla="*/ 225 w 225"/>
                  <a:gd name="T3" fmla="*/ 113 h 338"/>
                  <a:gd name="T4" fmla="*/ 225 w 225"/>
                  <a:gd name="T5" fmla="*/ 0 h 338"/>
                  <a:gd name="T6" fmla="*/ 0 w 225"/>
                  <a:gd name="T7" fmla="*/ 227 h 338"/>
                  <a:gd name="T8" fmla="*/ 0 w 225"/>
                  <a:gd name="T9" fmla="*/ 338 h 338"/>
                </a:gdLst>
                <a:ahLst/>
                <a:cxnLst>
                  <a:cxn ang="0">
                    <a:pos x="T0" y="T1"/>
                  </a:cxn>
                  <a:cxn ang="0">
                    <a:pos x="T2" y="T3"/>
                  </a:cxn>
                  <a:cxn ang="0">
                    <a:pos x="T4" y="T5"/>
                  </a:cxn>
                  <a:cxn ang="0">
                    <a:pos x="T6" y="T7"/>
                  </a:cxn>
                  <a:cxn ang="0">
                    <a:pos x="T8" y="T9"/>
                  </a:cxn>
                </a:cxnLst>
                <a:rect l="0" t="0" r="r" b="b"/>
                <a:pathLst>
                  <a:path w="225" h="338">
                    <a:moveTo>
                      <a:pt x="0" y="338"/>
                    </a:moveTo>
                    <a:lnTo>
                      <a:pt x="225" y="113"/>
                    </a:lnTo>
                    <a:lnTo>
                      <a:pt x="225" y="0"/>
                    </a:lnTo>
                    <a:lnTo>
                      <a:pt x="0" y="227"/>
                    </a:lnTo>
                    <a:lnTo>
                      <a:pt x="0" y="338"/>
                    </a:lnTo>
                    <a:close/>
                  </a:path>
                </a:pathLst>
              </a:custGeom>
              <a:solidFill>
                <a:srgbClr val="242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282"/>
              <p:cNvSpPr>
                <a:spLocks/>
              </p:cNvSpPr>
              <p:nvPr/>
            </p:nvSpPr>
            <p:spPr bwMode="auto">
              <a:xfrm>
                <a:off x="12807950" y="1195388"/>
                <a:ext cx="2936875" cy="357188"/>
              </a:xfrm>
              <a:custGeom>
                <a:avLst/>
                <a:gdLst>
                  <a:gd name="T0" fmla="*/ 1850 w 1850"/>
                  <a:gd name="T1" fmla="*/ 0 h 225"/>
                  <a:gd name="T2" fmla="*/ 1624 w 1850"/>
                  <a:gd name="T3" fmla="*/ 225 h 225"/>
                  <a:gd name="T4" fmla="*/ 0 w 1850"/>
                  <a:gd name="T5" fmla="*/ 225 h 225"/>
                  <a:gd name="T6" fmla="*/ 227 w 1850"/>
                  <a:gd name="T7" fmla="*/ 0 h 225"/>
                  <a:gd name="T8" fmla="*/ 901 w 1850"/>
                  <a:gd name="T9" fmla="*/ 0 h 225"/>
                  <a:gd name="T10" fmla="*/ 1850 w 1850"/>
                  <a:gd name="T11" fmla="*/ 0 h 225"/>
                </a:gdLst>
                <a:ahLst/>
                <a:cxnLst>
                  <a:cxn ang="0">
                    <a:pos x="T0" y="T1"/>
                  </a:cxn>
                  <a:cxn ang="0">
                    <a:pos x="T2" y="T3"/>
                  </a:cxn>
                  <a:cxn ang="0">
                    <a:pos x="T4" y="T5"/>
                  </a:cxn>
                  <a:cxn ang="0">
                    <a:pos x="T6" y="T7"/>
                  </a:cxn>
                  <a:cxn ang="0">
                    <a:pos x="T8" y="T9"/>
                  </a:cxn>
                  <a:cxn ang="0">
                    <a:pos x="T10" y="T11"/>
                  </a:cxn>
                </a:cxnLst>
                <a:rect l="0" t="0" r="r" b="b"/>
                <a:pathLst>
                  <a:path w="1850" h="225">
                    <a:moveTo>
                      <a:pt x="1850" y="0"/>
                    </a:moveTo>
                    <a:lnTo>
                      <a:pt x="1624" y="225"/>
                    </a:lnTo>
                    <a:lnTo>
                      <a:pt x="0" y="225"/>
                    </a:lnTo>
                    <a:lnTo>
                      <a:pt x="227" y="0"/>
                    </a:lnTo>
                    <a:lnTo>
                      <a:pt x="901" y="0"/>
                    </a:lnTo>
                    <a:lnTo>
                      <a:pt x="185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Rectangle 283"/>
              <p:cNvSpPr>
                <a:spLocks noChangeArrowheads="1"/>
              </p:cNvSpPr>
              <p:nvPr/>
            </p:nvSpPr>
            <p:spPr bwMode="auto">
              <a:xfrm>
                <a:off x="13022263" y="1808163"/>
                <a:ext cx="2157413" cy="555625"/>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Rectangle 284"/>
              <p:cNvSpPr>
                <a:spLocks noChangeArrowheads="1"/>
              </p:cNvSpPr>
              <p:nvPr/>
            </p:nvSpPr>
            <p:spPr bwMode="auto">
              <a:xfrm>
                <a:off x="13022263" y="2597150"/>
                <a:ext cx="2157413" cy="555625"/>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Rectangle 285"/>
              <p:cNvSpPr>
                <a:spLocks noChangeArrowheads="1"/>
              </p:cNvSpPr>
              <p:nvPr/>
            </p:nvSpPr>
            <p:spPr bwMode="auto">
              <a:xfrm>
                <a:off x="13022263" y="3386138"/>
                <a:ext cx="2157413" cy="555625"/>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Rectangle 286"/>
              <p:cNvSpPr>
                <a:spLocks noChangeArrowheads="1"/>
              </p:cNvSpPr>
              <p:nvPr/>
            </p:nvSpPr>
            <p:spPr bwMode="auto">
              <a:xfrm>
                <a:off x="13022263" y="4170363"/>
                <a:ext cx="2157413" cy="5572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Rectangle 287"/>
              <p:cNvSpPr>
                <a:spLocks noChangeArrowheads="1"/>
              </p:cNvSpPr>
              <p:nvPr/>
            </p:nvSpPr>
            <p:spPr bwMode="auto">
              <a:xfrm>
                <a:off x="13022263" y="4959350"/>
                <a:ext cx="2157413" cy="5572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Rectangle 288"/>
              <p:cNvSpPr>
                <a:spLocks noChangeArrowheads="1"/>
              </p:cNvSpPr>
              <p:nvPr/>
            </p:nvSpPr>
            <p:spPr bwMode="auto">
              <a:xfrm>
                <a:off x="13022263" y="1808163"/>
                <a:ext cx="1076325" cy="555625"/>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Rectangle 289"/>
              <p:cNvSpPr>
                <a:spLocks noChangeArrowheads="1"/>
              </p:cNvSpPr>
              <p:nvPr/>
            </p:nvSpPr>
            <p:spPr bwMode="auto">
              <a:xfrm>
                <a:off x="13022263" y="2597150"/>
                <a:ext cx="1076325" cy="555625"/>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 name="Rectangle 290"/>
              <p:cNvSpPr>
                <a:spLocks noChangeArrowheads="1"/>
              </p:cNvSpPr>
              <p:nvPr/>
            </p:nvSpPr>
            <p:spPr bwMode="auto">
              <a:xfrm>
                <a:off x="13022263" y="3386138"/>
                <a:ext cx="1076325" cy="555625"/>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Rectangle 291"/>
              <p:cNvSpPr>
                <a:spLocks noChangeArrowheads="1"/>
              </p:cNvSpPr>
              <p:nvPr/>
            </p:nvSpPr>
            <p:spPr bwMode="auto">
              <a:xfrm>
                <a:off x="13022263" y="4170363"/>
                <a:ext cx="1076325" cy="557213"/>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Rectangle 292"/>
              <p:cNvSpPr>
                <a:spLocks noChangeArrowheads="1"/>
              </p:cNvSpPr>
              <p:nvPr/>
            </p:nvSpPr>
            <p:spPr bwMode="auto">
              <a:xfrm>
                <a:off x="13022263" y="4959350"/>
                <a:ext cx="1076325" cy="557213"/>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Rectangle 293"/>
              <p:cNvSpPr>
                <a:spLocks noChangeArrowheads="1"/>
              </p:cNvSpPr>
              <p:nvPr/>
            </p:nvSpPr>
            <p:spPr bwMode="auto">
              <a:xfrm>
                <a:off x="13206413" y="1995488"/>
                <a:ext cx="177800" cy="184150"/>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Rectangle 294"/>
              <p:cNvSpPr>
                <a:spLocks noChangeArrowheads="1"/>
              </p:cNvSpPr>
              <p:nvPr/>
            </p:nvSpPr>
            <p:spPr bwMode="auto">
              <a:xfrm>
                <a:off x="13206413" y="2784475"/>
                <a:ext cx="177800" cy="180975"/>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Rectangle 295"/>
              <p:cNvSpPr>
                <a:spLocks noChangeArrowheads="1"/>
              </p:cNvSpPr>
              <p:nvPr/>
            </p:nvSpPr>
            <p:spPr bwMode="auto">
              <a:xfrm>
                <a:off x="13206413" y="3570288"/>
                <a:ext cx="177800" cy="184150"/>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Rectangle 296"/>
              <p:cNvSpPr>
                <a:spLocks noChangeArrowheads="1"/>
              </p:cNvSpPr>
              <p:nvPr/>
            </p:nvSpPr>
            <p:spPr bwMode="auto">
              <a:xfrm>
                <a:off x="13206413" y="4359275"/>
                <a:ext cx="177800" cy="179388"/>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Rectangle 297"/>
              <p:cNvSpPr>
                <a:spLocks noChangeArrowheads="1"/>
              </p:cNvSpPr>
              <p:nvPr/>
            </p:nvSpPr>
            <p:spPr bwMode="auto">
              <a:xfrm>
                <a:off x="13206413" y="5143500"/>
                <a:ext cx="177800" cy="184150"/>
              </a:xfrm>
              <a:prstGeom prst="rect">
                <a:avLst/>
              </a:prstGeom>
              <a:solidFill>
                <a:srgbClr val="13A4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574661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Footer Placeholder 104"/>
          <p:cNvSpPr>
            <a:spLocks noGrp="1"/>
          </p:cNvSpPr>
          <p:nvPr>
            <p:ph type="ftr" sz="quarter" idx="11"/>
          </p:nvPr>
        </p:nvSpPr>
        <p:spPr/>
        <p:txBody>
          <a:bodyPr/>
          <a:lstStyle/>
          <a:p>
            <a:r>
              <a:rPr lang="en-US" dirty="0"/>
              <a:t>Personas &amp; Management - </a:t>
            </a:r>
            <a:r>
              <a:rPr lang="en-US" b="0" dirty="0"/>
              <a:t>Features &amp; Benefits Icons</a:t>
            </a:r>
          </a:p>
        </p:txBody>
      </p:sp>
      <p:sp>
        <p:nvSpPr>
          <p:cNvPr id="3" name="Slide Number Placeholder 2"/>
          <p:cNvSpPr>
            <a:spLocks noGrp="1"/>
          </p:cNvSpPr>
          <p:nvPr>
            <p:ph type="sldNum" sz="quarter" idx="12"/>
          </p:nvPr>
        </p:nvSpPr>
        <p:spPr/>
        <p:txBody>
          <a:bodyPr/>
          <a:lstStyle/>
          <a:p>
            <a:fld id="{6EA6D8CF-3CDE-4807-BCD2-C9F2B831AAA5}" type="slidenum">
              <a:rPr lang="en-US" smtClean="0"/>
              <a:pPr/>
              <a:t>18</a:t>
            </a:fld>
            <a:endParaRPr lang="en-US"/>
          </a:p>
        </p:txBody>
      </p:sp>
      <p:sp>
        <p:nvSpPr>
          <p:cNvPr id="79" name="TextBox 78"/>
          <p:cNvSpPr txBox="1"/>
          <p:nvPr/>
        </p:nvSpPr>
        <p:spPr>
          <a:xfrm>
            <a:off x="-1" y="1797993"/>
            <a:ext cx="2029968" cy="230832"/>
          </a:xfrm>
          <a:prstGeom prst="rect">
            <a:avLst/>
          </a:prstGeom>
          <a:noFill/>
        </p:spPr>
        <p:txBody>
          <a:bodyPr wrap="none" lIns="91440" tIns="45720" rIns="45720" bIns="45720" rtlCol="0">
            <a:noAutofit/>
          </a:bodyPr>
          <a:lstStyle/>
          <a:p>
            <a:pPr algn="ctr">
              <a:lnSpc>
                <a:spcPct val="90000"/>
              </a:lnSpc>
            </a:pPr>
            <a:r>
              <a:rPr lang="en-US" sz="1000" dirty="0"/>
              <a:t>NSX manager</a:t>
            </a:r>
          </a:p>
        </p:txBody>
      </p:sp>
      <p:sp>
        <p:nvSpPr>
          <p:cNvPr id="80" name="TextBox 79"/>
          <p:cNvSpPr txBox="1"/>
          <p:nvPr/>
        </p:nvSpPr>
        <p:spPr>
          <a:xfrm>
            <a:off x="2028824" y="1797993"/>
            <a:ext cx="2029968" cy="230832"/>
          </a:xfrm>
          <a:prstGeom prst="rect">
            <a:avLst/>
          </a:prstGeom>
          <a:noFill/>
        </p:spPr>
        <p:txBody>
          <a:bodyPr wrap="none" lIns="91440" tIns="45720" rIns="45720" bIns="45720" rtlCol="0">
            <a:noAutofit/>
          </a:bodyPr>
          <a:lstStyle/>
          <a:p>
            <a:pPr algn="ctr">
              <a:lnSpc>
                <a:spcPct val="90000"/>
              </a:lnSpc>
            </a:pPr>
            <a:r>
              <a:rPr lang="en-US" sz="1000" dirty="0"/>
              <a:t>Dashboard</a:t>
            </a:r>
          </a:p>
        </p:txBody>
      </p:sp>
      <p:sp>
        <p:nvSpPr>
          <p:cNvPr id="81" name="TextBox 80"/>
          <p:cNvSpPr txBox="1"/>
          <p:nvPr/>
        </p:nvSpPr>
        <p:spPr>
          <a:xfrm>
            <a:off x="4057650" y="1797993"/>
            <a:ext cx="2029968" cy="230832"/>
          </a:xfrm>
          <a:prstGeom prst="rect">
            <a:avLst/>
          </a:prstGeom>
          <a:noFill/>
        </p:spPr>
        <p:txBody>
          <a:bodyPr wrap="none" lIns="91440" tIns="45720" rIns="45720" bIns="45720" rtlCol="0">
            <a:noAutofit/>
          </a:bodyPr>
          <a:lstStyle/>
          <a:p>
            <a:pPr algn="ctr">
              <a:lnSpc>
                <a:spcPct val="90000"/>
              </a:lnSpc>
            </a:pPr>
            <a:r>
              <a:rPr lang="en-US" sz="1000" dirty="0"/>
              <a:t>NSX Cloud Service Manager</a:t>
            </a:r>
          </a:p>
        </p:txBody>
      </p:sp>
      <p:sp>
        <p:nvSpPr>
          <p:cNvPr id="82" name="TextBox 81"/>
          <p:cNvSpPr txBox="1"/>
          <p:nvPr/>
        </p:nvSpPr>
        <p:spPr>
          <a:xfrm>
            <a:off x="6094413" y="1797993"/>
            <a:ext cx="2029968" cy="230832"/>
          </a:xfrm>
          <a:prstGeom prst="rect">
            <a:avLst/>
          </a:prstGeom>
          <a:noFill/>
        </p:spPr>
        <p:txBody>
          <a:bodyPr wrap="none" lIns="91440" tIns="45720" rIns="45720" bIns="45720" rtlCol="0">
            <a:noAutofit/>
          </a:bodyPr>
          <a:lstStyle/>
          <a:p>
            <a:pPr algn="ctr">
              <a:lnSpc>
                <a:spcPct val="90000"/>
              </a:lnSpc>
            </a:pPr>
            <a:r>
              <a:rPr lang="en-US" sz="1000" dirty="0"/>
              <a:t>NSX plane node</a:t>
            </a:r>
          </a:p>
        </p:txBody>
      </p:sp>
      <p:sp>
        <p:nvSpPr>
          <p:cNvPr id="83" name="TextBox 82"/>
          <p:cNvSpPr txBox="1"/>
          <p:nvPr/>
        </p:nvSpPr>
        <p:spPr>
          <a:xfrm>
            <a:off x="8113713" y="1797993"/>
            <a:ext cx="2029968" cy="230832"/>
          </a:xfrm>
          <a:prstGeom prst="rect">
            <a:avLst/>
          </a:prstGeom>
          <a:noFill/>
        </p:spPr>
        <p:txBody>
          <a:bodyPr wrap="none" lIns="91440" tIns="45720" rIns="45720" bIns="45720" rtlCol="0">
            <a:noAutofit/>
          </a:bodyPr>
          <a:lstStyle/>
          <a:p>
            <a:pPr algn="ctr">
              <a:lnSpc>
                <a:spcPct val="90000"/>
              </a:lnSpc>
            </a:pPr>
            <a:r>
              <a:rPr lang="en-US" sz="1000" dirty="0"/>
              <a:t>IT automating IT</a:t>
            </a:r>
          </a:p>
        </p:txBody>
      </p:sp>
      <p:sp>
        <p:nvSpPr>
          <p:cNvPr id="84" name="TextBox 83"/>
          <p:cNvSpPr txBox="1"/>
          <p:nvPr/>
        </p:nvSpPr>
        <p:spPr>
          <a:xfrm>
            <a:off x="10163100" y="1797993"/>
            <a:ext cx="2029968" cy="230832"/>
          </a:xfrm>
          <a:prstGeom prst="rect">
            <a:avLst/>
          </a:prstGeom>
          <a:noFill/>
        </p:spPr>
        <p:txBody>
          <a:bodyPr wrap="none" lIns="91440" tIns="45720" rIns="45720" bIns="45720" rtlCol="0">
            <a:noAutofit/>
          </a:bodyPr>
          <a:lstStyle/>
          <a:p>
            <a:pPr algn="ctr">
              <a:lnSpc>
                <a:spcPct val="90000"/>
              </a:lnSpc>
            </a:pPr>
            <a:r>
              <a:rPr lang="en-US" sz="1000" dirty="0"/>
              <a:t>Virtual desktop</a:t>
            </a:r>
          </a:p>
        </p:txBody>
      </p:sp>
      <p:grpSp>
        <p:nvGrpSpPr>
          <p:cNvPr id="120" name="Group 119"/>
          <p:cNvGrpSpPr>
            <a:grpSpLocks noChangeAspect="1"/>
          </p:cNvGrpSpPr>
          <p:nvPr/>
        </p:nvGrpSpPr>
        <p:grpSpPr>
          <a:xfrm>
            <a:off x="2674197" y="696277"/>
            <a:ext cx="779058" cy="686890"/>
            <a:chOff x="12915900" y="2054225"/>
            <a:chExt cx="3113088" cy="2744788"/>
          </a:xfrm>
        </p:grpSpPr>
        <p:sp>
          <p:nvSpPr>
            <p:cNvPr id="53" name="Freeform 31"/>
            <p:cNvSpPr>
              <a:spLocks/>
            </p:cNvSpPr>
            <p:nvPr/>
          </p:nvSpPr>
          <p:spPr bwMode="auto">
            <a:xfrm>
              <a:off x="12915900" y="2054225"/>
              <a:ext cx="3113088" cy="2744788"/>
            </a:xfrm>
            <a:custGeom>
              <a:avLst/>
              <a:gdLst>
                <a:gd name="T0" fmla="*/ 26 w 1961"/>
                <a:gd name="T1" fmla="*/ 0 h 1729"/>
                <a:gd name="T2" fmla="*/ 0 w 1961"/>
                <a:gd name="T3" fmla="*/ 28 h 1729"/>
                <a:gd name="T4" fmla="*/ 0 w 1961"/>
                <a:gd name="T5" fmla="*/ 28 h 1729"/>
                <a:gd name="T6" fmla="*/ 0 w 1961"/>
                <a:gd name="T7" fmla="*/ 28 h 1729"/>
                <a:gd name="T8" fmla="*/ 0 w 1961"/>
                <a:gd name="T9" fmla="*/ 1247 h 1729"/>
                <a:gd name="T10" fmla="*/ 863 w 1961"/>
                <a:gd name="T11" fmla="*/ 1247 h 1729"/>
                <a:gd name="T12" fmla="*/ 863 w 1961"/>
                <a:gd name="T13" fmla="*/ 1349 h 1729"/>
                <a:gd name="T14" fmla="*/ 863 w 1961"/>
                <a:gd name="T15" fmla="*/ 1534 h 1729"/>
                <a:gd name="T16" fmla="*/ 538 w 1961"/>
                <a:gd name="T17" fmla="*/ 1534 h 1729"/>
                <a:gd name="T18" fmla="*/ 398 w 1961"/>
                <a:gd name="T19" fmla="*/ 1672 h 1729"/>
                <a:gd name="T20" fmla="*/ 398 w 1961"/>
                <a:gd name="T21" fmla="*/ 1729 h 1729"/>
                <a:gd name="T22" fmla="*/ 1451 w 1961"/>
                <a:gd name="T23" fmla="*/ 1729 h 1729"/>
                <a:gd name="T24" fmla="*/ 1588 w 1961"/>
                <a:gd name="T25" fmla="*/ 1591 h 1729"/>
                <a:gd name="T26" fmla="*/ 1588 w 1961"/>
                <a:gd name="T27" fmla="*/ 1534 h 1729"/>
                <a:gd name="T28" fmla="*/ 1124 w 1961"/>
                <a:gd name="T29" fmla="*/ 1534 h 1729"/>
                <a:gd name="T30" fmla="*/ 1124 w 1961"/>
                <a:gd name="T31" fmla="*/ 1247 h 1729"/>
                <a:gd name="T32" fmla="*/ 1932 w 1961"/>
                <a:gd name="T33" fmla="*/ 1247 h 1729"/>
                <a:gd name="T34" fmla="*/ 1932 w 1961"/>
                <a:gd name="T35" fmla="*/ 1247 h 1729"/>
                <a:gd name="T36" fmla="*/ 1961 w 1961"/>
                <a:gd name="T37" fmla="*/ 1219 h 1729"/>
                <a:gd name="T38" fmla="*/ 1961 w 1961"/>
                <a:gd name="T39" fmla="*/ 0 h 1729"/>
                <a:gd name="T40" fmla="*/ 26 w 1961"/>
                <a:gd name="T41" fmla="*/ 0 h 1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1" h="1729">
                  <a:moveTo>
                    <a:pt x="26" y="0"/>
                  </a:moveTo>
                  <a:lnTo>
                    <a:pt x="0" y="28"/>
                  </a:lnTo>
                  <a:lnTo>
                    <a:pt x="0" y="28"/>
                  </a:lnTo>
                  <a:lnTo>
                    <a:pt x="0" y="28"/>
                  </a:lnTo>
                  <a:lnTo>
                    <a:pt x="0" y="1247"/>
                  </a:lnTo>
                  <a:lnTo>
                    <a:pt x="863" y="1247"/>
                  </a:lnTo>
                  <a:lnTo>
                    <a:pt x="863" y="1349"/>
                  </a:lnTo>
                  <a:lnTo>
                    <a:pt x="863" y="1534"/>
                  </a:lnTo>
                  <a:lnTo>
                    <a:pt x="538" y="1534"/>
                  </a:lnTo>
                  <a:lnTo>
                    <a:pt x="398" y="1672"/>
                  </a:lnTo>
                  <a:lnTo>
                    <a:pt x="398" y="1729"/>
                  </a:lnTo>
                  <a:lnTo>
                    <a:pt x="1451" y="1729"/>
                  </a:lnTo>
                  <a:lnTo>
                    <a:pt x="1588" y="1591"/>
                  </a:lnTo>
                  <a:lnTo>
                    <a:pt x="1588" y="1534"/>
                  </a:lnTo>
                  <a:lnTo>
                    <a:pt x="1124" y="1534"/>
                  </a:lnTo>
                  <a:lnTo>
                    <a:pt x="1124" y="1247"/>
                  </a:lnTo>
                  <a:lnTo>
                    <a:pt x="1932" y="1247"/>
                  </a:lnTo>
                  <a:lnTo>
                    <a:pt x="1932" y="1247"/>
                  </a:lnTo>
                  <a:lnTo>
                    <a:pt x="1961" y="1219"/>
                  </a:lnTo>
                  <a:lnTo>
                    <a:pt x="1961" y="0"/>
                  </a:lnTo>
                  <a:lnTo>
                    <a:pt x="26" y="0"/>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2"/>
            <p:cNvSpPr>
              <a:spLocks/>
            </p:cNvSpPr>
            <p:nvPr/>
          </p:nvSpPr>
          <p:spPr bwMode="auto">
            <a:xfrm>
              <a:off x="12915900" y="2054225"/>
              <a:ext cx="3113088" cy="1230313"/>
            </a:xfrm>
            <a:custGeom>
              <a:avLst/>
              <a:gdLst>
                <a:gd name="T0" fmla="*/ 26 w 1961"/>
                <a:gd name="T1" fmla="*/ 0 h 775"/>
                <a:gd name="T2" fmla="*/ 0 w 1961"/>
                <a:gd name="T3" fmla="*/ 28 h 775"/>
                <a:gd name="T4" fmla="*/ 1185 w 1961"/>
                <a:gd name="T5" fmla="*/ 775 h 775"/>
                <a:gd name="T6" fmla="*/ 1961 w 1961"/>
                <a:gd name="T7" fmla="*/ 0 h 775"/>
                <a:gd name="T8" fmla="*/ 965 w 1961"/>
                <a:gd name="T9" fmla="*/ 0 h 775"/>
                <a:gd name="T10" fmla="*/ 26 w 1961"/>
                <a:gd name="T11" fmla="*/ 0 h 775"/>
              </a:gdLst>
              <a:ahLst/>
              <a:cxnLst>
                <a:cxn ang="0">
                  <a:pos x="T0" y="T1"/>
                </a:cxn>
                <a:cxn ang="0">
                  <a:pos x="T2" y="T3"/>
                </a:cxn>
                <a:cxn ang="0">
                  <a:pos x="T4" y="T5"/>
                </a:cxn>
                <a:cxn ang="0">
                  <a:pos x="T6" y="T7"/>
                </a:cxn>
                <a:cxn ang="0">
                  <a:pos x="T8" y="T9"/>
                </a:cxn>
                <a:cxn ang="0">
                  <a:pos x="T10" y="T11"/>
                </a:cxn>
              </a:cxnLst>
              <a:rect l="0" t="0" r="r" b="b"/>
              <a:pathLst>
                <a:path w="1961" h="775">
                  <a:moveTo>
                    <a:pt x="26" y="0"/>
                  </a:moveTo>
                  <a:lnTo>
                    <a:pt x="0" y="28"/>
                  </a:lnTo>
                  <a:lnTo>
                    <a:pt x="1185" y="775"/>
                  </a:lnTo>
                  <a:lnTo>
                    <a:pt x="1961" y="0"/>
                  </a:lnTo>
                  <a:lnTo>
                    <a:pt x="965" y="0"/>
                  </a:lnTo>
                  <a:lnTo>
                    <a:pt x="2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3"/>
            <p:cNvSpPr>
              <a:spLocks/>
            </p:cNvSpPr>
            <p:nvPr/>
          </p:nvSpPr>
          <p:spPr bwMode="auto">
            <a:xfrm>
              <a:off x="14797088" y="2054225"/>
              <a:ext cx="1231900" cy="1979613"/>
            </a:xfrm>
            <a:custGeom>
              <a:avLst/>
              <a:gdLst>
                <a:gd name="T0" fmla="*/ 0 w 776"/>
                <a:gd name="T1" fmla="*/ 775 h 1247"/>
                <a:gd name="T2" fmla="*/ 747 w 776"/>
                <a:gd name="T3" fmla="*/ 1247 h 1247"/>
                <a:gd name="T4" fmla="*/ 776 w 776"/>
                <a:gd name="T5" fmla="*/ 1219 h 1247"/>
                <a:gd name="T6" fmla="*/ 776 w 776"/>
                <a:gd name="T7" fmla="*/ 751 h 1247"/>
                <a:gd name="T8" fmla="*/ 776 w 776"/>
                <a:gd name="T9" fmla="*/ 0 h 1247"/>
                <a:gd name="T10" fmla="*/ 0 w 776"/>
                <a:gd name="T11" fmla="*/ 775 h 1247"/>
              </a:gdLst>
              <a:ahLst/>
              <a:cxnLst>
                <a:cxn ang="0">
                  <a:pos x="T0" y="T1"/>
                </a:cxn>
                <a:cxn ang="0">
                  <a:pos x="T2" y="T3"/>
                </a:cxn>
                <a:cxn ang="0">
                  <a:pos x="T4" y="T5"/>
                </a:cxn>
                <a:cxn ang="0">
                  <a:pos x="T6" y="T7"/>
                </a:cxn>
                <a:cxn ang="0">
                  <a:pos x="T8" y="T9"/>
                </a:cxn>
                <a:cxn ang="0">
                  <a:pos x="T10" y="T11"/>
                </a:cxn>
              </a:cxnLst>
              <a:rect l="0" t="0" r="r" b="b"/>
              <a:pathLst>
                <a:path w="776" h="1247">
                  <a:moveTo>
                    <a:pt x="0" y="775"/>
                  </a:moveTo>
                  <a:lnTo>
                    <a:pt x="747" y="1247"/>
                  </a:lnTo>
                  <a:lnTo>
                    <a:pt x="776" y="1219"/>
                  </a:lnTo>
                  <a:lnTo>
                    <a:pt x="776" y="751"/>
                  </a:lnTo>
                  <a:lnTo>
                    <a:pt x="776" y="0"/>
                  </a:lnTo>
                  <a:lnTo>
                    <a:pt x="0" y="775"/>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4"/>
            <p:cNvSpPr>
              <a:spLocks/>
            </p:cNvSpPr>
            <p:nvPr/>
          </p:nvSpPr>
          <p:spPr bwMode="auto">
            <a:xfrm>
              <a:off x="13547725" y="4489450"/>
              <a:ext cx="1889125" cy="219075"/>
            </a:xfrm>
            <a:custGeom>
              <a:avLst/>
              <a:gdLst>
                <a:gd name="T0" fmla="*/ 1190 w 1190"/>
                <a:gd name="T1" fmla="*/ 0 h 138"/>
                <a:gd name="T2" fmla="*/ 1053 w 1190"/>
                <a:gd name="T3" fmla="*/ 138 h 138"/>
                <a:gd name="T4" fmla="*/ 0 w 1190"/>
                <a:gd name="T5" fmla="*/ 138 h 138"/>
                <a:gd name="T6" fmla="*/ 140 w 1190"/>
                <a:gd name="T7" fmla="*/ 0 h 138"/>
                <a:gd name="T8" fmla="*/ 1190 w 1190"/>
                <a:gd name="T9" fmla="*/ 0 h 138"/>
              </a:gdLst>
              <a:ahLst/>
              <a:cxnLst>
                <a:cxn ang="0">
                  <a:pos x="T0" y="T1"/>
                </a:cxn>
                <a:cxn ang="0">
                  <a:pos x="T2" y="T3"/>
                </a:cxn>
                <a:cxn ang="0">
                  <a:pos x="T4" y="T5"/>
                </a:cxn>
                <a:cxn ang="0">
                  <a:pos x="T6" y="T7"/>
                </a:cxn>
                <a:cxn ang="0">
                  <a:pos x="T8" y="T9"/>
                </a:cxn>
              </a:cxnLst>
              <a:rect l="0" t="0" r="r" b="b"/>
              <a:pathLst>
                <a:path w="1190" h="138">
                  <a:moveTo>
                    <a:pt x="1190" y="0"/>
                  </a:moveTo>
                  <a:lnTo>
                    <a:pt x="1053" y="138"/>
                  </a:lnTo>
                  <a:lnTo>
                    <a:pt x="0" y="138"/>
                  </a:lnTo>
                  <a:lnTo>
                    <a:pt x="140" y="0"/>
                  </a:lnTo>
                  <a:lnTo>
                    <a:pt x="119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5"/>
            <p:cNvSpPr>
              <a:spLocks/>
            </p:cNvSpPr>
            <p:nvPr/>
          </p:nvSpPr>
          <p:spPr bwMode="auto">
            <a:xfrm>
              <a:off x="13547725" y="4708525"/>
              <a:ext cx="1671638" cy="90488"/>
            </a:xfrm>
            <a:custGeom>
              <a:avLst/>
              <a:gdLst>
                <a:gd name="T0" fmla="*/ 1053 w 1053"/>
                <a:gd name="T1" fmla="*/ 57 h 57"/>
                <a:gd name="T2" fmla="*/ 572 w 1053"/>
                <a:gd name="T3" fmla="*/ 57 h 57"/>
                <a:gd name="T4" fmla="*/ 0 w 1053"/>
                <a:gd name="T5" fmla="*/ 57 h 57"/>
                <a:gd name="T6" fmla="*/ 0 w 1053"/>
                <a:gd name="T7" fmla="*/ 0 h 57"/>
                <a:gd name="T8" fmla="*/ 1053 w 1053"/>
                <a:gd name="T9" fmla="*/ 0 h 57"/>
                <a:gd name="T10" fmla="*/ 1053 w 1053"/>
                <a:gd name="T11" fmla="*/ 57 h 57"/>
              </a:gdLst>
              <a:ahLst/>
              <a:cxnLst>
                <a:cxn ang="0">
                  <a:pos x="T0" y="T1"/>
                </a:cxn>
                <a:cxn ang="0">
                  <a:pos x="T2" y="T3"/>
                </a:cxn>
                <a:cxn ang="0">
                  <a:pos x="T4" y="T5"/>
                </a:cxn>
                <a:cxn ang="0">
                  <a:pos x="T6" y="T7"/>
                </a:cxn>
                <a:cxn ang="0">
                  <a:pos x="T8" y="T9"/>
                </a:cxn>
                <a:cxn ang="0">
                  <a:pos x="T10" y="T11"/>
                </a:cxn>
              </a:cxnLst>
              <a:rect l="0" t="0" r="r" b="b"/>
              <a:pathLst>
                <a:path w="1053" h="57">
                  <a:moveTo>
                    <a:pt x="1053" y="57"/>
                  </a:moveTo>
                  <a:lnTo>
                    <a:pt x="572" y="57"/>
                  </a:lnTo>
                  <a:lnTo>
                    <a:pt x="0" y="57"/>
                  </a:lnTo>
                  <a:lnTo>
                    <a:pt x="0" y="0"/>
                  </a:lnTo>
                  <a:lnTo>
                    <a:pt x="1053" y="0"/>
                  </a:lnTo>
                  <a:lnTo>
                    <a:pt x="1053" y="57"/>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6"/>
            <p:cNvSpPr>
              <a:spLocks/>
            </p:cNvSpPr>
            <p:nvPr/>
          </p:nvSpPr>
          <p:spPr bwMode="auto">
            <a:xfrm>
              <a:off x="15219363" y="4489450"/>
              <a:ext cx="217488" cy="309563"/>
            </a:xfrm>
            <a:custGeom>
              <a:avLst/>
              <a:gdLst>
                <a:gd name="T0" fmla="*/ 0 w 137"/>
                <a:gd name="T1" fmla="*/ 195 h 195"/>
                <a:gd name="T2" fmla="*/ 137 w 137"/>
                <a:gd name="T3" fmla="*/ 57 h 195"/>
                <a:gd name="T4" fmla="*/ 137 w 137"/>
                <a:gd name="T5" fmla="*/ 0 h 195"/>
                <a:gd name="T6" fmla="*/ 0 w 137"/>
                <a:gd name="T7" fmla="*/ 138 h 195"/>
                <a:gd name="T8" fmla="*/ 0 w 137"/>
                <a:gd name="T9" fmla="*/ 195 h 195"/>
              </a:gdLst>
              <a:ahLst/>
              <a:cxnLst>
                <a:cxn ang="0">
                  <a:pos x="T0" y="T1"/>
                </a:cxn>
                <a:cxn ang="0">
                  <a:pos x="T2" y="T3"/>
                </a:cxn>
                <a:cxn ang="0">
                  <a:pos x="T4" y="T5"/>
                </a:cxn>
                <a:cxn ang="0">
                  <a:pos x="T6" y="T7"/>
                </a:cxn>
                <a:cxn ang="0">
                  <a:pos x="T8" y="T9"/>
                </a:cxn>
              </a:cxnLst>
              <a:rect l="0" t="0" r="r" b="b"/>
              <a:pathLst>
                <a:path w="137" h="195">
                  <a:moveTo>
                    <a:pt x="0" y="195"/>
                  </a:moveTo>
                  <a:lnTo>
                    <a:pt x="137" y="57"/>
                  </a:lnTo>
                  <a:lnTo>
                    <a:pt x="137" y="0"/>
                  </a:lnTo>
                  <a:lnTo>
                    <a:pt x="0" y="138"/>
                  </a:lnTo>
                  <a:lnTo>
                    <a:pt x="0" y="195"/>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7"/>
            <p:cNvSpPr>
              <a:spLocks/>
            </p:cNvSpPr>
            <p:nvPr/>
          </p:nvSpPr>
          <p:spPr bwMode="auto">
            <a:xfrm>
              <a:off x="14658975" y="4033838"/>
              <a:ext cx="41275" cy="546100"/>
            </a:xfrm>
            <a:custGeom>
              <a:avLst/>
              <a:gdLst>
                <a:gd name="T0" fmla="*/ 0 w 26"/>
                <a:gd name="T1" fmla="*/ 344 h 344"/>
                <a:gd name="T2" fmla="*/ 26 w 26"/>
                <a:gd name="T3" fmla="*/ 318 h 344"/>
                <a:gd name="T4" fmla="*/ 26 w 26"/>
                <a:gd name="T5" fmla="*/ 0 h 344"/>
                <a:gd name="T6" fmla="*/ 0 w 26"/>
                <a:gd name="T7" fmla="*/ 0 h 344"/>
                <a:gd name="T8" fmla="*/ 0 w 26"/>
                <a:gd name="T9" fmla="*/ 344 h 344"/>
              </a:gdLst>
              <a:ahLst/>
              <a:cxnLst>
                <a:cxn ang="0">
                  <a:pos x="T0" y="T1"/>
                </a:cxn>
                <a:cxn ang="0">
                  <a:pos x="T2" y="T3"/>
                </a:cxn>
                <a:cxn ang="0">
                  <a:pos x="T4" y="T5"/>
                </a:cxn>
                <a:cxn ang="0">
                  <a:pos x="T6" y="T7"/>
                </a:cxn>
                <a:cxn ang="0">
                  <a:pos x="T8" y="T9"/>
                </a:cxn>
              </a:cxnLst>
              <a:rect l="0" t="0" r="r" b="b"/>
              <a:pathLst>
                <a:path w="26" h="344">
                  <a:moveTo>
                    <a:pt x="0" y="344"/>
                  </a:moveTo>
                  <a:lnTo>
                    <a:pt x="26" y="318"/>
                  </a:lnTo>
                  <a:lnTo>
                    <a:pt x="26" y="0"/>
                  </a:lnTo>
                  <a:lnTo>
                    <a:pt x="0" y="0"/>
                  </a:lnTo>
                  <a:lnTo>
                    <a:pt x="0" y="344"/>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8"/>
            <p:cNvSpPr>
              <a:spLocks/>
            </p:cNvSpPr>
            <p:nvPr/>
          </p:nvSpPr>
          <p:spPr bwMode="auto">
            <a:xfrm>
              <a:off x="12915900" y="2098675"/>
              <a:ext cx="3067050" cy="1935163"/>
            </a:xfrm>
            <a:custGeom>
              <a:avLst/>
              <a:gdLst>
                <a:gd name="T0" fmla="*/ 1932 w 1932"/>
                <a:gd name="T1" fmla="*/ 1219 h 1219"/>
                <a:gd name="T2" fmla="*/ 0 w 1932"/>
                <a:gd name="T3" fmla="*/ 1219 h 1219"/>
                <a:gd name="T4" fmla="*/ 0 w 1932"/>
                <a:gd name="T5" fmla="*/ 723 h 1219"/>
                <a:gd name="T6" fmla="*/ 0 w 1932"/>
                <a:gd name="T7" fmla="*/ 0 h 1219"/>
                <a:gd name="T8" fmla="*/ 1932 w 1932"/>
                <a:gd name="T9" fmla="*/ 0 h 1219"/>
                <a:gd name="T10" fmla="*/ 1932 w 1932"/>
                <a:gd name="T11" fmla="*/ 1219 h 1219"/>
              </a:gdLst>
              <a:ahLst/>
              <a:cxnLst>
                <a:cxn ang="0">
                  <a:pos x="T0" y="T1"/>
                </a:cxn>
                <a:cxn ang="0">
                  <a:pos x="T2" y="T3"/>
                </a:cxn>
                <a:cxn ang="0">
                  <a:pos x="T4" y="T5"/>
                </a:cxn>
                <a:cxn ang="0">
                  <a:pos x="T6" y="T7"/>
                </a:cxn>
                <a:cxn ang="0">
                  <a:pos x="T8" y="T9"/>
                </a:cxn>
                <a:cxn ang="0">
                  <a:pos x="T10" y="T11"/>
                </a:cxn>
              </a:cxnLst>
              <a:rect l="0" t="0" r="r" b="b"/>
              <a:pathLst>
                <a:path w="1932" h="1219">
                  <a:moveTo>
                    <a:pt x="1932" y="1219"/>
                  </a:moveTo>
                  <a:lnTo>
                    <a:pt x="0" y="1219"/>
                  </a:lnTo>
                  <a:lnTo>
                    <a:pt x="0" y="723"/>
                  </a:lnTo>
                  <a:lnTo>
                    <a:pt x="0" y="0"/>
                  </a:lnTo>
                  <a:lnTo>
                    <a:pt x="1932" y="0"/>
                  </a:lnTo>
                  <a:lnTo>
                    <a:pt x="1932" y="1219"/>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9"/>
            <p:cNvSpPr>
              <a:spLocks noChangeArrowheads="1"/>
            </p:cNvSpPr>
            <p:nvPr/>
          </p:nvSpPr>
          <p:spPr bwMode="auto">
            <a:xfrm>
              <a:off x="13044488" y="2241550"/>
              <a:ext cx="2806700" cy="1646238"/>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0"/>
            <p:cNvSpPr>
              <a:spLocks/>
            </p:cNvSpPr>
            <p:nvPr/>
          </p:nvSpPr>
          <p:spPr bwMode="auto">
            <a:xfrm>
              <a:off x="13044488" y="2241550"/>
              <a:ext cx="1285875" cy="1287463"/>
            </a:xfrm>
            <a:custGeom>
              <a:avLst/>
              <a:gdLst>
                <a:gd name="T0" fmla="*/ 0 w 810"/>
                <a:gd name="T1" fmla="*/ 811 h 811"/>
                <a:gd name="T2" fmla="*/ 0 w 810"/>
                <a:gd name="T3" fmla="*/ 0 h 811"/>
                <a:gd name="T4" fmla="*/ 810 w 810"/>
                <a:gd name="T5" fmla="*/ 0 h 811"/>
                <a:gd name="T6" fmla="*/ 0 w 810"/>
                <a:gd name="T7" fmla="*/ 811 h 811"/>
              </a:gdLst>
              <a:ahLst/>
              <a:cxnLst>
                <a:cxn ang="0">
                  <a:pos x="T0" y="T1"/>
                </a:cxn>
                <a:cxn ang="0">
                  <a:pos x="T2" y="T3"/>
                </a:cxn>
                <a:cxn ang="0">
                  <a:pos x="T4" y="T5"/>
                </a:cxn>
                <a:cxn ang="0">
                  <a:pos x="T6" y="T7"/>
                </a:cxn>
              </a:cxnLst>
              <a:rect l="0" t="0" r="r" b="b"/>
              <a:pathLst>
                <a:path w="810" h="811">
                  <a:moveTo>
                    <a:pt x="0" y="811"/>
                  </a:moveTo>
                  <a:lnTo>
                    <a:pt x="0" y="0"/>
                  </a:lnTo>
                  <a:lnTo>
                    <a:pt x="810" y="0"/>
                  </a:lnTo>
                  <a:lnTo>
                    <a:pt x="0" y="811"/>
                  </a:lnTo>
                  <a:close/>
                </a:path>
              </a:pathLst>
            </a:custGeom>
            <a:solidFill>
              <a:srgbClr val="51B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41"/>
            <p:cNvSpPr>
              <a:spLocks noChangeArrowheads="1"/>
            </p:cNvSpPr>
            <p:nvPr/>
          </p:nvSpPr>
          <p:spPr bwMode="auto">
            <a:xfrm>
              <a:off x="14285913" y="4033838"/>
              <a:ext cx="373063" cy="546100"/>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42"/>
            <p:cNvSpPr>
              <a:spLocks noChangeArrowheads="1"/>
            </p:cNvSpPr>
            <p:nvPr/>
          </p:nvSpPr>
          <p:spPr bwMode="auto">
            <a:xfrm>
              <a:off x="14285913" y="4033838"/>
              <a:ext cx="373063" cy="158750"/>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43"/>
            <p:cNvSpPr>
              <a:spLocks noChangeArrowheads="1"/>
            </p:cNvSpPr>
            <p:nvPr/>
          </p:nvSpPr>
          <p:spPr bwMode="auto">
            <a:xfrm>
              <a:off x="13141325" y="2486025"/>
              <a:ext cx="2586038" cy="1185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4"/>
            <p:cNvSpPr>
              <a:spLocks/>
            </p:cNvSpPr>
            <p:nvPr/>
          </p:nvSpPr>
          <p:spPr bwMode="auto">
            <a:xfrm>
              <a:off x="14349413" y="3228975"/>
              <a:ext cx="376238" cy="60325"/>
            </a:xfrm>
            <a:custGeom>
              <a:avLst/>
              <a:gdLst>
                <a:gd name="T0" fmla="*/ 237 w 237"/>
                <a:gd name="T1" fmla="*/ 0 h 38"/>
                <a:gd name="T2" fmla="*/ 199 w 237"/>
                <a:gd name="T3" fmla="*/ 38 h 38"/>
                <a:gd name="T4" fmla="*/ 0 w 237"/>
                <a:gd name="T5" fmla="*/ 38 h 38"/>
                <a:gd name="T6" fmla="*/ 38 w 237"/>
                <a:gd name="T7" fmla="*/ 0 h 38"/>
                <a:gd name="T8" fmla="*/ 237 w 237"/>
                <a:gd name="T9" fmla="*/ 0 h 38"/>
              </a:gdLst>
              <a:ahLst/>
              <a:cxnLst>
                <a:cxn ang="0">
                  <a:pos x="T0" y="T1"/>
                </a:cxn>
                <a:cxn ang="0">
                  <a:pos x="T2" y="T3"/>
                </a:cxn>
                <a:cxn ang="0">
                  <a:pos x="T4" y="T5"/>
                </a:cxn>
                <a:cxn ang="0">
                  <a:pos x="T6" y="T7"/>
                </a:cxn>
                <a:cxn ang="0">
                  <a:pos x="T8" y="T9"/>
                </a:cxn>
              </a:cxnLst>
              <a:rect l="0" t="0" r="r" b="b"/>
              <a:pathLst>
                <a:path w="237" h="38">
                  <a:moveTo>
                    <a:pt x="237" y="0"/>
                  </a:moveTo>
                  <a:lnTo>
                    <a:pt x="199" y="38"/>
                  </a:lnTo>
                  <a:lnTo>
                    <a:pt x="0" y="38"/>
                  </a:lnTo>
                  <a:lnTo>
                    <a:pt x="38" y="0"/>
                  </a:lnTo>
                  <a:lnTo>
                    <a:pt x="237" y="0"/>
                  </a:ln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45"/>
            <p:cNvSpPr>
              <a:spLocks/>
            </p:cNvSpPr>
            <p:nvPr/>
          </p:nvSpPr>
          <p:spPr bwMode="auto">
            <a:xfrm>
              <a:off x="14665325" y="3228975"/>
              <a:ext cx="60325" cy="274638"/>
            </a:xfrm>
            <a:custGeom>
              <a:avLst/>
              <a:gdLst>
                <a:gd name="T0" fmla="*/ 0 w 38"/>
                <a:gd name="T1" fmla="*/ 173 h 173"/>
                <a:gd name="T2" fmla="*/ 38 w 38"/>
                <a:gd name="T3" fmla="*/ 135 h 173"/>
                <a:gd name="T4" fmla="*/ 38 w 38"/>
                <a:gd name="T5" fmla="*/ 0 h 173"/>
                <a:gd name="T6" fmla="*/ 0 w 38"/>
                <a:gd name="T7" fmla="*/ 38 h 173"/>
                <a:gd name="T8" fmla="*/ 0 w 38"/>
                <a:gd name="T9" fmla="*/ 173 h 173"/>
              </a:gdLst>
              <a:ahLst/>
              <a:cxnLst>
                <a:cxn ang="0">
                  <a:pos x="T0" y="T1"/>
                </a:cxn>
                <a:cxn ang="0">
                  <a:pos x="T2" y="T3"/>
                </a:cxn>
                <a:cxn ang="0">
                  <a:pos x="T4" y="T5"/>
                </a:cxn>
                <a:cxn ang="0">
                  <a:pos x="T6" y="T7"/>
                </a:cxn>
                <a:cxn ang="0">
                  <a:pos x="T8" y="T9"/>
                </a:cxn>
              </a:cxnLst>
              <a:rect l="0" t="0" r="r" b="b"/>
              <a:pathLst>
                <a:path w="38" h="173">
                  <a:moveTo>
                    <a:pt x="0" y="173"/>
                  </a:moveTo>
                  <a:lnTo>
                    <a:pt x="38" y="135"/>
                  </a:lnTo>
                  <a:lnTo>
                    <a:pt x="38" y="0"/>
                  </a:lnTo>
                  <a:lnTo>
                    <a:pt x="0" y="38"/>
                  </a:lnTo>
                  <a:lnTo>
                    <a:pt x="0" y="173"/>
                  </a:lnTo>
                  <a:close/>
                </a:path>
              </a:pathLst>
            </a:custGeom>
            <a:solidFill>
              <a:srgbClr val="248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6"/>
            <p:cNvSpPr>
              <a:spLocks noChangeArrowheads="1"/>
            </p:cNvSpPr>
            <p:nvPr/>
          </p:nvSpPr>
          <p:spPr bwMode="auto">
            <a:xfrm>
              <a:off x="14349413" y="3289300"/>
              <a:ext cx="315913" cy="214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7"/>
            <p:cNvSpPr>
              <a:spLocks/>
            </p:cNvSpPr>
            <p:nvPr/>
          </p:nvSpPr>
          <p:spPr bwMode="auto">
            <a:xfrm>
              <a:off x="14665325" y="3355975"/>
              <a:ext cx="60325" cy="147638"/>
            </a:xfrm>
            <a:custGeom>
              <a:avLst/>
              <a:gdLst>
                <a:gd name="T0" fmla="*/ 0 w 38"/>
                <a:gd name="T1" fmla="*/ 93 h 93"/>
                <a:gd name="T2" fmla="*/ 38 w 38"/>
                <a:gd name="T3" fmla="*/ 55 h 93"/>
                <a:gd name="T4" fmla="*/ 38 w 38"/>
                <a:gd name="T5" fmla="*/ 0 h 93"/>
                <a:gd name="T6" fmla="*/ 0 w 38"/>
                <a:gd name="T7" fmla="*/ 38 h 93"/>
                <a:gd name="T8" fmla="*/ 0 w 38"/>
                <a:gd name="T9" fmla="*/ 93 h 93"/>
              </a:gdLst>
              <a:ahLst/>
              <a:cxnLst>
                <a:cxn ang="0">
                  <a:pos x="T0" y="T1"/>
                </a:cxn>
                <a:cxn ang="0">
                  <a:pos x="T2" y="T3"/>
                </a:cxn>
                <a:cxn ang="0">
                  <a:pos x="T4" y="T5"/>
                </a:cxn>
                <a:cxn ang="0">
                  <a:pos x="T6" y="T7"/>
                </a:cxn>
                <a:cxn ang="0">
                  <a:pos x="T8" y="T9"/>
                </a:cxn>
              </a:cxnLst>
              <a:rect l="0" t="0" r="r" b="b"/>
              <a:pathLst>
                <a:path w="38" h="93">
                  <a:moveTo>
                    <a:pt x="0" y="93"/>
                  </a:moveTo>
                  <a:lnTo>
                    <a:pt x="38" y="55"/>
                  </a:lnTo>
                  <a:lnTo>
                    <a:pt x="38" y="0"/>
                  </a:lnTo>
                  <a:lnTo>
                    <a:pt x="0" y="38"/>
                  </a:lnTo>
                  <a:lnTo>
                    <a:pt x="0" y="93"/>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48"/>
            <p:cNvSpPr>
              <a:spLocks noChangeArrowheads="1"/>
            </p:cNvSpPr>
            <p:nvPr/>
          </p:nvSpPr>
          <p:spPr bwMode="auto">
            <a:xfrm>
              <a:off x="14349413" y="3416300"/>
              <a:ext cx="315913" cy="87313"/>
            </a:xfrm>
            <a:prstGeom prst="rect">
              <a:avLst/>
            </a:prstGeom>
            <a:solidFill>
              <a:srgbClr val="60BB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9"/>
            <p:cNvSpPr>
              <a:spLocks/>
            </p:cNvSpPr>
            <p:nvPr/>
          </p:nvSpPr>
          <p:spPr bwMode="auto">
            <a:xfrm>
              <a:off x="14782800" y="3168650"/>
              <a:ext cx="376238" cy="60325"/>
            </a:xfrm>
            <a:custGeom>
              <a:avLst/>
              <a:gdLst>
                <a:gd name="T0" fmla="*/ 237 w 237"/>
                <a:gd name="T1" fmla="*/ 0 h 38"/>
                <a:gd name="T2" fmla="*/ 199 w 237"/>
                <a:gd name="T3" fmla="*/ 38 h 38"/>
                <a:gd name="T4" fmla="*/ 0 w 237"/>
                <a:gd name="T5" fmla="*/ 38 h 38"/>
                <a:gd name="T6" fmla="*/ 38 w 237"/>
                <a:gd name="T7" fmla="*/ 0 h 38"/>
                <a:gd name="T8" fmla="*/ 237 w 237"/>
                <a:gd name="T9" fmla="*/ 0 h 38"/>
              </a:gdLst>
              <a:ahLst/>
              <a:cxnLst>
                <a:cxn ang="0">
                  <a:pos x="T0" y="T1"/>
                </a:cxn>
                <a:cxn ang="0">
                  <a:pos x="T2" y="T3"/>
                </a:cxn>
                <a:cxn ang="0">
                  <a:pos x="T4" y="T5"/>
                </a:cxn>
                <a:cxn ang="0">
                  <a:pos x="T6" y="T7"/>
                </a:cxn>
                <a:cxn ang="0">
                  <a:pos x="T8" y="T9"/>
                </a:cxn>
              </a:cxnLst>
              <a:rect l="0" t="0" r="r" b="b"/>
              <a:pathLst>
                <a:path w="237" h="38">
                  <a:moveTo>
                    <a:pt x="237" y="0"/>
                  </a:moveTo>
                  <a:lnTo>
                    <a:pt x="199" y="38"/>
                  </a:lnTo>
                  <a:lnTo>
                    <a:pt x="0" y="38"/>
                  </a:lnTo>
                  <a:lnTo>
                    <a:pt x="38" y="0"/>
                  </a:lnTo>
                  <a:lnTo>
                    <a:pt x="237" y="0"/>
                  </a:ln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0"/>
            <p:cNvSpPr>
              <a:spLocks/>
            </p:cNvSpPr>
            <p:nvPr/>
          </p:nvSpPr>
          <p:spPr bwMode="auto">
            <a:xfrm>
              <a:off x="15098713" y="3168650"/>
              <a:ext cx="60325" cy="334963"/>
            </a:xfrm>
            <a:custGeom>
              <a:avLst/>
              <a:gdLst>
                <a:gd name="T0" fmla="*/ 0 w 38"/>
                <a:gd name="T1" fmla="*/ 211 h 211"/>
                <a:gd name="T2" fmla="*/ 38 w 38"/>
                <a:gd name="T3" fmla="*/ 173 h 211"/>
                <a:gd name="T4" fmla="*/ 38 w 38"/>
                <a:gd name="T5" fmla="*/ 0 h 211"/>
                <a:gd name="T6" fmla="*/ 0 w 38"/>
                <a:gd name="T7" fmla="*/ 38 h 211"/>
                <a:gd name="T8" fmla="*/ 0 w 38"/>
                <a:gd name="T9" fmla="*/ 211 h 211"/>
              </a:gdLst>
              <a:ahLst/>
              <a:cxnLst>
                <a:cxn ang="0">
                  <a:pos x="T0" y="T1"/>
                </a:cxn>
                <a:cxn ang="0">
                  <a:pos x="T2" y="T3"/>
                </a:cxn>
                <a:cxn ang="0">
                  <a:pos x="T4" y="T5"/>
                </a:cxn>
                <a:cxn ang="0">
                  <a:pos x="T6" y="T7"/>
                </a:cxn>
                <a:cxn ang="0">
                  <a:pos x="T8" y="T9"/>
                </a:cxn>
              </a:cxnLst>
              <a:rect l="0" t="0" r="r" b="b"/>
              <a:pathLst>
                <a:path w="38" h="211">
                  <a:moveTo>
                    <a:pt x="0" y="211"/>
                  </a:moveTo>
                  <a:lnTo>
                    <a:pt x="38" y="173"/>
                  </a:lnTo>
                  <a:lnTo>
                    <a:pt x="38" y="0"/>
                  </a:lnTo>
                  <a:lnTo>
                    <a:pt x="0" y="38"/>
                  </a:lnTo>
                  <a:lnTo>
                    <a:pt x="0" y="211"/>
                  </a:lnTo>
                  <a:close/>
                </a:path>
              </a:pathLst>
            </a:custGeom>
            <a:solidFill>
              <a:srgbClr val="248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51"/>
            <p:cNvSpPr>
              <a:spLocks noChangeArrowheads="1"/>
            </p:cNvSpPr>
            <p:nvPr/>
          </p:nvSpPr>
          <p:spPr bwMode="auto">
            <a:xfrm>
              <a:off x="14782800" y="3228975"/>
              <a:ext cx="315913" cy="274638"/>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2"/>
            <p:cNvSpPr>
              <a:spLocks/>
            </p:cNvSpPr>
            <p:nvPr/>
          </p:nvSpPr>
          <p:spPr bwMode="auto">
            <a:xfrm>
              <a:off x="15216188" y="2633663"/>
              <a:ext cx="376238" cy="60325"/>
            </a:xfrm>
            <a:custGeom>
              <a:avLst/>
              <a:gdLst>
                <a:gd name="T0" fmla="*/ 237 w 237"/>
                <a:gd name="T1" fmla="*/ 0 h 38"/>
                <a:gd name="T2" fmla="*/ 199 w 237"/>
                <a:gd name="T3" fmla="*/ 38 h 38"/>
                <a:gd name="T4" fmla="*/ 0 w 237"/>
                <a:gd name="T5" fmla="*/ 38 h 38"/>
                <a:gd name="T6" fmla="*/ 38 w 237"/>
                <a:gd name="T7" fmla="*/ 0 h 38"/>
                <a:gd name="T8" fmla="*/ 237 w 237"/>
                <a:gd name="T9" fmla="*/ 0 h 38"/>
              </a:gdLst>
              <a:ahLst/>
              <a:cxnLst>
                <a:cxn ang="0">
                  <a:pos x="T0" y="T1"/>
                </a:cxn>
                <a:cxn ang="0">
                  <a:pos x="T2" y="T3"/>
                </a:cxn>
                <a:cxn ang="0">
                  <a:pos x="T4" y="T5"/>
                </a:cxn>
                <a:cxn ang="0">
                  <a:pos x="T6" y="T7"/>
                </a:cxn>
                <a:cxn ang="0">
                  <a:pos x="T8" y="T9"/>
                </a:cxn>
              </a:cxnLst>
              <a:rect l="0" t="0" r="r" b="b"/>
              <a:pathLst>
                <a:path w="237" h="38">
                  <a:moveTo>
                    <a:pt x="237" y="0"/>
                  </a:moveTo>
                  <a:lnTo>
                    <a:pt x="199" y="38"/>
                  </a:lnTo>
                  <a:lnTo>
                    <a:pt x="0" y="38"/>
                  </a:lnTo>
                  <a:lnTo>
                    <a:pt x="38" y="0"/>
                  </a:lnTo>
                  <a:lnTo>
                    <a:pt x="237" y="0"/>
                  </a:ln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3"/>
            <p:cNvSpPr>
              <a:spLocks/>
            </p:cNvSpPr>
            <p:nvPr/>
          </p:nvSpPr>
          <p:spPr bwMode="auto">
            <a:xfrm>
              <a:off x="15532100" y="2633663"/>
              <a:ext cx="60325" cy="869950"/>
            </a:xfrm>
            <a:custGeom>
              <a:avLst/>
              <a:gdLst>
                <a:gd name="T0" fmla="*/ 0 w 38"/>
                <a:gd name="T1" fmla="*/ 548 h 548"/>
                <a:gd name="T2" fmla="*/ 38 w 38"/>
                <a:gd name="T3" fmla="*/ 510 h 548"/>
                <a:gd name="T4" fmla="*/ 38 w 38"/>
                <a:gd name="T5" fmla="*/ 0 h 548"/>
                <a:gd name="T6" fmla="*/ 0 w 38"/>
                <a:gd name="T7" fmla="*/ 38 h 548"/>
                <a:gd name="T8" fmla="*/ 0 w 38"/>
                <a:gd name="T9" fmla="*/ 548 h 548"/>
              </a:gdLst>
              <a:ahLst/>
              <a:cxnLst>
                <a:cxn ang="0">
                  <a:pos x="T0" y="T1"/>
                </a:cxn>
                <a:cxn ang="0">
                  <a:pos x="T2" y="T3"/>
                </a:cxn>
                <a:cxn ang="0">
                  <a:pos x="T4" y="T5"/>
                </a:cxn>
                <a:cxn ang="0">
                  <a:pos x="T6" y="T7"/>
                </a:cxn>
                <a:cxn ang="0">
                  <a:pos x="T8" y="T9"/>
                </a:cxn>
              </a:cxnLst>
              <a:rect l="0" t="0" r="r" b="b"/>
              <a:pathLst>
                <a:path w="38" h="548">
                  <a:moveTo>
                    <a:pt x="0" y="548"/>
                  </a:moveTo>
                  <a:lnTo>
                    <a:pt x="38" y="510"/>
                  </a:lnTo>
                  <a:lnTo>
                    <a:pt x="38" y="0"/>
                  </a:lnTo>
                  <a:lnTo>
                    <a:pt x="0" y="38"/>
                  </a:lnTo>
                  <a:lnTo>
                    <a:pt x="0" y="548"/>
                  </a:lnTo>
                  <a:close/>
                </a:path>
              </a:pathLst>
            </a:custGeom>
            <a:solidFill>
              <a:srgbClr val="248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54"/>
            <p:cNvSpPr>
              <a:spLocks noChangeArrowheads="1"/>
            </p:cNvSpPr>
            <p:nvPr/>
          </p:nvSpPr>
          <p:spPr bwMode="auto">
            <a:xfrm>
              <a:off x="15216188" y="2693988"/>
              <a:ext cx="315913" cy="809625"/>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5"/>
            <p:cNvSpPr>
              <a:spLocks/>
            </p:cNvSpPr>
            <p:nvPr/>
          </p:nvSpPr>
          <p:spPr bwMode="auto">
            <a:xfrm>
              <a:off x="15098713" y="3303588"/>
              <a:ext cx="60325" cy="200025"/>
            </a:xfrm>
            <a:custGeom>
              <a:avLst/>
              <a:gdLst>
                <a:gd name="T0" fmla="*/ 0 w 38"/>
                <a:gd name="T1" fmla="*/ 126 h 126"/>
                <a:gd name="T2" fmla="*/ 38 w 38"/>
                <a:gd name="T3" fmla="*/ 88 h 126"/>
                <a:gd name="T4" fmla="*/ 38 w 38"/>
                <a:gd name="T5" fmla="*/ 0 h 126"/>
                <a:gd name="T6" fmla="*/ 0 w 38"/>
                <a:gd name="T7" fmla="*/ 40 h 126"/>
                <a:gd name="T8" fmla="*/ 0 w 38"/>
                <a:gd name="T9" fmla="*/ 126 h 126"/>
              </a:gdLst>
              <a:ahLst/>
              <a:cxnLst>
                <a:cxn ang="0">
                  <a:pos x="T0" y="T1"/>
                </a:cxn>
                <a:cxn ang="0">
                  <a:pos x="T2" y="T3"/>
                </a:cxn>
                <a:cxn ang="0">
                  <a:pos x="T4" y="T5"/>
                </a:cxn>
                <a:cxn ang="0">
                  <a:pos x="T6" y="T7"/>
                </a:cxn>
                <a:cxn ang="0">
                  <a:pos x="T8" y="T9"/>
                </a:cxn>
              </a:cxnLst>
              <a:rect l="0" t="0" r="r" b="b"/>
              <a:pathLst>
                <a:path w="38" h="126">
                  <a:moveTo>
                    <a:pt x="0" y="126"/>
                  </a:moveTo>
                  <a:lnTo>
                    <a:pt x="38" y="88"/>
                  </a:lnTo>
                  <a:lnTo>
                    <a:pt x="38" y="0"/>
                  </a:lnTo>
                  <a:lnTo>
                    <a:pt x="0" y="40"/>
                  </a:lnTo>
                  <a:lnTo>
                    <a:pt x="0" y="126"/>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56"/>
            <p:cNvSpPr>
              <a:spLocks noChangeArrowheads="1"/>
            </p:cNvSpPr>
            <p:nvPr/>
          </p:nvSpPr>
          <p:spPr bwMode="auto">
            <a:xfrm>
              <a:off x="14782800" y="3367088"/>
              <a:ext cx="315913" cy="136525"/>
            </a:xfrm>
            <a:prstGeom prst="rect">
              <a:avLst/>
            </a:prstGeom>
            <a:solidFill>
              <a:srgbClr val="60BB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7"/>
            <p:cNvSpPr>
              <a:spLocks/>
            </p:cNvSpPr>
            <p:nvPr/>
          </p:nvSpPr>
          <p:spPr bwMode="auto">
            <a:xfrm>
              <a:off x="15532100" y="2886075"/>
              <a:ext cx="60325" cy="617538"/>
            </a:xfrm>
            <a:custGeom>
              <a:avLst/>
              <a:gdLst>
                <a:gd name="T0" fmla="*/ 0 w 38"/>
                <a:gd name="T1" fmla="*/ 389 h 389"/>
                <a:gd name="T2" fmla="*/ 38 w 38"/>
                <a:gd name="T3" fmla="*/ 351 h 389"/>
                <a:gd name="T4" fmla="*/ 38 w 38"/>
                <a:gd name="T5" fmla="*/ 0 h 389"/>
                <a:gd name="T6" fmla="*/ 0 w 38"/>
                <a:gd name="T7" fmla="*/ 38 h 389"/>
                <a:gd name="T8" fmla="*/ 0 w 38"/>
                <a:gd name="T9" fmla="*/ 389 h 389"/>
              </a:gdLst>
              <a:ahLst/>
              <a:cxnLst>
                <a:cxn ang="0">
                  <a:pos x="T0" y="T1"/>
                </a:cxn>
                <a:cxn ang="0">
                  <a:pos x="T2" y="T3"/>
                </a:cxn>
                <a:cxn ang="0">
                  <a:pos x="T4" y="T5"/>
                </a:cxn>
                <a:cxn ang="0">
                  <a:pos x="T6" y="T7"/>
                </a:cxn>
                <a:cxn ang="0">
                  <a:pos x="T8" y="T9"/>
                </a:cxn>
              </a:cxnLst>
              <a:rect l="0" t="0" r="r" b="b"/>
              <a:pathLst>
                <a:path w="38" h="389">
                  <a:moveTo>
                    <a:pt x="0" y="389"/>
                  </a:moveTo>
                  <a:lnTo>
                    <a:pt x="38" y="351"/>
                  </a:lnTo>
                  <a:lnTo>
                    <a:pt x="38" y="0"/>
                  </a:lnTo>
                  <a:lnTo>
                    <a:pt x="0" y="38"/>
                  </a:lnTo>
                  <a:lnTo>
                    <a:pt x="0" y="389"/>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58"/>
            <p:cNvSpPr>
              <a:spLocks noChangeArrowheads="1"/>
            </p:cNvSpPr>
            <p:nvPr/>
          </p:nvSpPr>
          <p:spPr bwMode="auto">
            <a:xfrm>
              <a:off x="15216188" y="2946400"/>
              <a:ext cx="315913" cy="557213"/>
            </a:xfrm>
            <a:prstGeom prst="rect">
              <a:avLst/>
            </a:prstGeom>
            <a:solidFill>
              <a:srgbClr val="60BB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59"/>
            <p:cNvSpPr>
              <a:spLocks noChangeArrowheads="1"/>
            </p:cNvSpPr>
            <p:nvPr/>
          </p:nvSpPr>
          <p:spPr bwMode="auto">
            <a:xfrm>
              <a:off x="13247688" y="2598738"/>
              <a:ext cx="304800" cy="1920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60"/>
            <p:cNvSpPr>
              <a:spLocks noChangeArrowheads="1"/>
            </p:cNvSpPr>
            <p:nvPr/>
          </p:nvSpPr>
          <p:spPr bwMode="auto">
            <a:xfrm>
              <a:off x="13552488" y="2598738"/>
              <a:ext cx="307975" cy="1920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61"/>
            <p:cNvSpPr>
              <a:spLocks noChangeArrowheads="1"/>
            </p:cNvSpPr>
            <p:nvPr/>
          </p:nvSpPr>
          <p:spPr bwMode="auto">
            <a:xfrm>
              <a:off x="13860463" y="2598738"/>
              <a:ext cx="304800" cy="1920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62"/>
            <p:cNvSpPr>
              <a:spLocks noChangeArrowheads="1"/>
            </p:cNvSpPr>
            <p:nvPr/>
          </p:nvSpPr>
          <p:spPr bwMode="auto">
            <a:xfrm>
              <a:off x="13247688" y="3367088"/>
              <a:ext cx="304800" cy="1920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63"/>
            <p:cNvSpPr>
              <a:spLocks noChangeArrowheads="1"/>
            </p:cNvSpPr>
            <p:nvPr/>
          </p:nvSpPr>
          <p:spPr bwMode="auto">
            <a:xfrm>
              <a:off x="13552488" y="3367088"/>
              <a:ext cx="307975" cy="1920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64"/>
            <p:cNvSpPr>
              <a:spLocks noChangeArrowheads="1"/>
            </p:cNvSpPr>
            <p:nvPr/>
          </p:nvSpPr>
          <p:spPr bwMode="auto">
            <a:xfrm>
              <a:off x="13860463" y="3367088"/>
              <a:ext cx="304800" cy="1920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65"/>
            <p:cNvSpPr>
              <a:spLocks noChangeArrowheads="1"/>
            </p:cNvSpPr>
            <p:nvPr/>
          </p:nvSpPr>
          <p:spPr bwMode="auto">
            <a:xfrm>
              <a:off x="13247688" y="2790825"/>
              <a:ext cx="304800" cy="192088"/>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66"/>
            <p:cNvSpPr>
              <a:spLocks noChangeArrowheads="1"/>
            </p:cNvSpPr>
            <p:nvPr/>
          </p:nvSpPr>
          <p:spPr bwMode="auto">
            <a:xfrm>
              <a:off x="13552488" y="2790825"/>
              <a:ext cx="307975" cy="192088"/>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67"/>
            <p:cNvSpPr>
              <a:spLocks noChangeArrowheads="1"/>
            </p:cNvSpPr>
            <p:nvPr/>
          </p:nvSpPr>
          <p:spPr bwMode="auto">
            <a:xfrm>
              <a:off x="13860463" y="2790825"/>
              <a:ext cx="304800" cy="192088"/>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68"/>
            <p:cNvSpPr>
              <a:spLocks noChangeArrowheads="1"/>
            </p:cNvSpPr>
            <p:nvPr/>
          </p:nvSpPr>
          <p:spPr bwMode="auto">
            <a:xfrm>
              <a:off x="13247688" y="2982913"/>
              <a:ext cx="304800" cy="1920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69"/>
            <p:cNvSpPr>
              <a:spLocks noChangeArrowheads="1"/>
            </p:cNvSpPr>
            <p:nvPr/>
          </p:nvSpPr>
          <p:spPr bwMode="auto">
            <a:xfrm>
              <a:off x="13552488" y="2982913"/>
              <a:ext cx="307975" cy="1920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70"/>
            <p:cNvSpPr>
              <a:spLocks noChangeArrowheads="1"/>
            </p:cNvSpPr>
            <p:nvPr/>
          </p:nvSpPr>
          <p:spPr bwMode="auto">
            <a:xfrm>
              <a:off x="13860463" y="2982913"/>
              <a:ext cx="304800" cy="1920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71"/>
            <p:cNvSpPr>
              <a:spLocks noChangeArrowheads="1"/>
            </p:cNvSpPr>
            <p:nvPr/>
          </p:nvSpPr>
          <p:spPr bwMode="auto">
            <a:xfrm>
              <a:off x="13247688" y="3175000"/>
              <a:ext cx="304800" cy="192088"/>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72"/>
            <p:cNvSpPr>
              <a:spLocks noChangeArrowheads="1"/>
            </p:cNvSpPr>
            <p:nvPr/>
          </p:nvSpPr>
          <p:spPr bwMode="auto">
            <a:xfrm>
              <a:off x="13552488" y="3175000"/>
              <a:ext cx="307975" cy="192088"/>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73"/>
            <p:cNvSpPr>
              <a:spLocks noChangeArrowheads="1"/>
            </p:cNvSpPr>
            <p:nvPr/>
          </p:nvSpPr>
          <p:spPr bwMode="auto">
            <a:xfrm>
              <a:off x="13860463" y="3175000"/>
              <a:ext cx="304800" cy="192088"/>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74"/>
            <p:cNvSpPr>
              <a:spLocks noChangeArrowheads="1"/>
            </p:cNvSpPr>
            <p:nvPr/>
          </p:nvSpPr>
          <p:spPr bwMode="auto">
            <a:xfrm>
              <a:off x="13284200" y="2674938"/>
              <a:ext cx="185738" cy="52388"/>
            </a:xfrm>
            <a:prstGeom prst="rect">
              <a:avLst/>
            </a:prstGeom>
            <a:solidFill>
              <a:srgbClr val="4FB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75"/>
            <p:cNvSpPr>
              <a:spLocks noChangeArrowheads="1"/>
            </p:cNvSpPr>
            <p:nvPr/>
          </p:nvSpPr>
          <p:spPr bwMode="auto">
            <a:xfrm>
              <a:off x="13284200" y="2859088"/>
              <a:ext cx="185738" cy="57150"/>
            </a:xfrm>
            <a:prstGeom prst="rect">
              <a:avLst/>
            </a:prstGeom>
            <a:solidFill>
              <a:srgbClr val="4FB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76"/>
            <p:cNvSpPr>
              <a:spLocks noChangeArrowheads="1"/>
            </p:cNvSpPr>
            <p:nvPr/>
          </p:nvSpPr>
          <p:spPr bwMode="auto">
            <a:xfrm>
              <a:off x="13284200" y="3051175"/>
              <a:ext cx="185738" cy="57150"/>
            </a:xfrm>
            <a:prstGeom prst="rect">
              <a:avLst/>
            </a:prstGeom>
            <a:solidFill>
              <a:srgbClr val="4FB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77"/>
            <p:cNvSpPr>
              <a:spLocks noChangeArrowheads="1"/>
            </p:cNvSpPr>
            <p:nvPr/>
          </p:nvSpPr>
          <p:spPr bwMode="auto">
            <a:xfrm>
              <a:off x="13284200" y="3246438"/>
              <a:ext cx="185738" cy="53975"/>
            </a:xfrm>
            <a:prstGeom prst="rect">
              <a:avLst/>
            </a:prstGeom>
            <a:solidFill>
              <a:srgbClr val="4FB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78"/>
            <p:cNvSpPr>
              <a:spLocks noChangeArrowheads="1"/>
            </p:cNvSpPr>
            <p:nvPr/>
          </p:nvSpPr>
          <p:spPr bwMode="auto">
            <a:xfrm>
              <a:off x="13284200" y="3438525"/>
              <a:ext cx="185738" cy="53975"/>
            </a:xfrm>
            <a:prstGeom prst="rect">
              <a:avLst/>
            </a:prstGeom>
            <a:solidFill>
              <a:srgbClr val="4FB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p:cNvGrpSpPr/>
          <p:nvPr/>
        </p:nvGrpSpPr>
        <p:grpSpPr>
          <a:xfrm>
            <a:off x="4717220" y="468611"/>
            <a:ext cx="993426" cy="900500"/>
            <a:chOff x="4717220" y="468611"/>
            <a:chExt cx="993426" cy="900500"/>
          </a:xfrm>
        </p:grpSpPr>
        <p:sp>
          <p:nvSpPr>
            <p:cNvPr id="341" name="Freeform 340"/>
            <p:cNvSpPr>
              <a:spLocks/>
            </p:cNvSpPr>
            <p:nvPr/>
          </p:nvSpPr>
          <p:spPr bwMode="auto">
            <a:xfrm>
              <a:off x="4717220" y="684886"/>
              <a:ext cx="776045" cy="306436"/>
            </a:xfrm>
            <a:custGeom>
              <a:avLst/>
              <a:gdLst>
                <a:gd name="T0" fmla="*/ 19 w 1403"/>
                <a:gd name="T1" fmla="*/ 0 h 554"/>
                <a:gd name="T2" fmla="*/ 0 w 1403"/>
                <a:gd name="T3" fmla="*/ 18 h 554"/>
                <a:gd name="T4" fmla="*/ 848 w 1403"/>
                <a:gd name="T5" fmla="*/ 554 h 554"/>
                <a:gd name="T6" fmla="*/ 1403 w 1403"/>
                <a:gd name="T7" fmla="*/ 0 h 554"/>
                <a:gd name="T8" fmla="*/ 701 w 1403"/>
                <a:gd name="T9" fmla="*/ 0 h 554"/>
                <a:gd name="T10" fmla="*/ 19 w 1403"/>
                <a:gd name="T11" fmla="*/ 0 h 554"/>
              </a:gdLst>
              <a:ahLst/>
              <a:cxnLst>
                <a:cxn ang="0">
                  <a:pos x="T0" y="T1"/>
                </a:cxn>
                <a:cxn ang="0">
                  <a:pos x="T2" y="T3"/>
                </a:cxn>
                <a:cxn ang="0">
                  <a:pos x="T4" y="T5"/>
                </a:cxn>
                <a:cxn ang="0">
                  <a:pos x="T6" y="T7"/>
                </a:cxn>
                <a:cxn ang="0">
                  <a:pos x="T8" y="T9"/>
                </a:cxn>
                <a:cxn ang="0">
                  <a:pos x="T10" y="T11"/>
                </a:cxn>
              </a:cxnLst>
              <a:rect l="0" t="0" r="r" b="b"/>
              <a:pathLst>
                <a:path w="1403" h="554">
                  <a:moveTo>
                    <a:pt x="19" y="0"/>
                  </a:moveTo>
                  <a:lnTo>
                    <a:pt x="0" y="18"/>
                  </a:lnTo>
                  <a:lnTo>
                    <a:pt x="848" y="554"/>
                  </a:lnTo>
                  <a:lnTo>
                    <a:pt x="1403" y="0"/>
                  </a:lnTo>
                  <a:lnTo>
                    <a:pt x="701" y="0"/>
                  </a:lnTo>
                  <a:lnTo>
                    <a:pt x="1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341"/>
            <p:cNvSpPr>
              <a:spLocks/>
            </p:cNvSpPr>
            <p:nvPr/>
          </p:nvSpPr>
          <p:spPr bwMode="auto">
            <a:xfrm>
              <a:off x="5186276" y="684886"/>
              <a:ext cx="306989" cy="493394"/>
            </a:xfrm>
            <a:custGeom>
              <a:avLst/>
              <a:gdLst>
                <a:gd name="T0" fmla="*/ 0 w 555"/>
                <a:gd name="T1" fmla="*/ 554 h 892"/>
                <a:gd name="T2" fmla="*/ 536 w 555"/>
                <a:gd name="T3" fmla="*/ 892 h 892"/>
                <a:gd name="T4" fmla="*/ 555 w 555"/>
                <a:gd name="T5" fmla="*/ 873 h 892"/>
                <a:gd name="T6" fmla="*/ 555 w 555"/>
                <a:gd name="T7" fmla="*/ 616 h 892"/>
                <a:gd name="T8" fmla="*/ 555 w 555"/>
                <a:gd name="T9" fmla="*/ 0 h 892"/>
                <a:gd name="T10" fmla="*/ 0 w 555"/>
                <a:gd name="T11" fmla="*/ 554 h 892"/>
              </a:gdLst>
              <a:ahLst/>
              <a:cxnLst>
                <a:cxn ang="0">
                  <a:pos x="T0" y="T1"/>
                </a:cxn>
                <a:cxn ang="0">
                  <a:pos x="T2" y="T3"/>
                </a:cxn>
                <a:cxn ang="0">
                  <a:pos x="T4" y="T5"/>
                </a:cxn>
                <a:cxn ang="0">
                  <a:pos x="T6" y="T7"/>
                </a:cxn>
                <a:cxn ang="0">
                  <a:pos x="T8" y="T9"/>
                </a:cxn>
                <a:cxn ang="0">
                  <a:pos x="T10" y="T11"/>
                </a:cxn>
              </a:cxnLst>
              <a:rect l="0" t="0" r="r" b="b"/>
              <a:pathLst>
                <a:path w="555" h="892">
                  <a:moveTo>
                    <a:pt x="0" y="554"/>
                  </a:moveTo>
                  <a:lnTo>
                    <a:pt x="536" y="892"/>
                  </a:lnTo>
                  <a:lnTo>
                    <a:pt x="555" y="873"/>
                  </a:lnTo>
                  <a:lnTo>
                    <a:pt x="555" y="616"/>
                  </a:lnTo>
                  <a:lnTo>
                    <a:pt x="555" y="0"/>
                  </a:lnTo>
                  <a:lnTo>
                    <a:pt x="0" y="554"/>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342"/>
            <p:cNvSpPr>
              <a:spLocks/>
            </p:cNvSpPr>
            <p:nvPr/>
          </p:nvSpPr>
          <p:spPr bwMode="auto">
            <a:xfrm>
              <a:off x="4875416" y="1292225"/>
              <a:ext cx="471269" cy="54760"/>
            </a:xfrm>
            <a:custGeom>
              <a:avLst/>
              <a:gdLst>
                <a:gd name="T0" fmla="*/ 852 w 852"/>
                <a:gd name="T1" fmla="*/ 0 h 99"/>
                <a:gd name="T2" fmla="*/ 752 w 852"/>
                <a:gd name="T3" fmla="*/ 99 h 99"/>
                <a:gd name="T4" fmla="*/ 0 w 852"/>
                <a:gd name="T5" fmla="*/ 99 h 99"/>
                <a:gd name="T6" fmla="*/ 99 w 852"/>
                <a:gd name="T7" fmla="*/ 0 h 99"/>
                <a:gd name="T8" fmla="*/ 852 w 852"/>
                <a:gd name="T9" fmla="*/ 0 h 99"/>
              </a:gdLst>
              <a:ahLst/>
              <a:cxnLst>
                <a:cxn ang="0">
                  <a:pos x="T0" y="T1"/>
                </a:cxn>
                <a:cxn ang="0">
                  <a:pos x="T2" y="T3"/>
                </a:cxn>
                <a:cxn ang="0">
                  <a:pos x="T4" y="T5"/>
                </a:cxn>
                <a:cxn ang="0">
                  <a:pos x="T6" y="T7"/>
                </a:cxn>
                <a:cxn ang="0">
                  <a:pos x="T8" y="T9"/>
                </a:cxn>
              </a:cxnLst>
              <a:rect l="0" t="0" r="r" b="b"/>
              <a:pathLst>
                <a:path w="852" h="99">
                  <a:moveTo>
                    <a:pt x="852" y="0"/>
                  </a:moveTo>
                  <a:lnTo>
                    <a:pt x="752" y="99"/>
                  </a:lnTo>
                  <a:lnTo>
                    <a:pt x="0" y="99"/>
                  </a:lnTo>
                  <a:lnTo>
                    <a:pt x="99" y="0"/>
                  </a:lnTo>
                  <a:lnTo>
                    <a:pt x="85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343"/>
            <p:cNvSpPr>
              <a:spLocks/>
            </p:cNvSpPr>
            <p:nvPr/>
          </p:nvSpPr>
          <p:spPr bwMode="auto">
            <a:xfrm>
              <a:off x="4875416" y="1346986"/>
              <a:ext cx="415956" cy="22125"/>
            </a:xfrm>
            <a:custGeom>
              <a:avLst/>
              <a:gdLst>
                <a:gd name="T0" fmla="*/ 752 w 752"/>
                <a:gd name="T1" fmla="*/ 40 h 40"/>
                <a:gd name="T2" fmla="*/ 418 w 752"/>
                <a:gd name="T3" fmla="*/ 40 h 40"/>
                <a:gd name="T4" fmla="*/ 0 w 752"/>
                <a:gd name="T5" fmla="*/ 40 h 40"/>
                <a:gd name="T6" fmla="*/ 0 w 752"/>
                <a:gd name="T7" fmla="*/ 0 h 40"/>
                <a:gd name="T8" fmla="*/ 752 w 752"/>
                <a:gd name="T9" fmla="*/ 0 h 40"/>
                <a:gd name="T10" fmla="*/ 752 w 752"/>
                <a:gd name="T11" fmla="*/ 40 h 40"/>
              </a:gdLst>
              <a:ahLst/>
              <a:cxnLst>
                <a:cxn ang="0">
                  <a:pos x="T0" y="T1"/>
                </a:cxn>
                <a:cxn ang="0">
                  <a:pos x="T2" y="T3"/>
                </a:cxn>
                <a:cxn ang="0">
                  <a:pos x="T4" y="T5"/>
                </a:cxn>
                <a:cxn ang="0">
                  <a:pos x="T6" y="T7"/>
                </a:cxn>
                <a:cxn ang="0">
                  <a:pos x="T8" y="T9"/>
                </a:cxn>
                <a:cxn ang="0">
                  <a:pos x="T10" y="T11"/>
                </a:cxn>
              </a:cxnLst>
              <a:rect l="0" t="0" r="r" b="b"/>
              <a:pathLst>
                <a:path w="752" h="40">
                  <a:moveTo>
                    <a:pt x="752" y="40"/>
                  </a:moveTo>
                  <a:lnTo>
                    <a:pt x="418" y="40"/>
                  </a:lnTo>
                  <a:lnTo>
                    <a:pt x="0" y="40"/>
                  </a:lnTo>
                  <a:lnTo>
                    <a:pt x="0" y="0"/>
                  </a:lnTo>
                  <a:lnTo>
                    <a:pt x="752" y="0"/>
                  </a:lnTo>
                  <a:lnTo>
                    <a:pt x="752" y="40"/>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344"/>
            <p:cNvSpPr>
              <a:spLocks/>
            </p:cNvSpPr>
            <p:nvPr/>
          </p:nvSpPr>
          <p:spPr bwMode="auto">
            <a:xfrm>
              <a:off x="5291372" y="1292225"/>
              <a:ext cx="55313" cy="76886"/>
            </a:xfrm>
            <a:custGeom>
              <a:avLst/>
              <a:gdLst>
                <a:gd name="T0" fmla="*/ 0 w 100"/>
                <a:gd name="T1" fmla="*/ 139 h 139"/>
                <a:gd name="T2" fmla="*/ 100 w 100"/>
                <a:gd name="T3" fmla="*/ 40 h 139"/>
                <a:gd name="T4" fmla="*/ 100 w 100"/>
                <a:gd name="T5" fmla="*/ 0 h 139"/>
                <a:gd name="T6" fmla="*/ 0 w 100"/>
                <a:gd name="T7" fmla="*/ 99 h 139"/>
                <a:gd name="T8" fmla="*/ 0 w 100"/>
                <a:gd name="T9" fmla="*/ 139 h 139"/>
              </a:gdLst>
              <a:ahLst/>
              <a:cxnLst>
                <a:cxn ang="0">
                  <a:pos x="T0" y="T1"/>
                </a:cxn>
                <a:cxn ang="0">
                  <a:pos x="T2" y="T3"/>
                </a:cxn>
                <a:cxn ang="0">
                  <a:pos x="T4" y="T5"/>
                </a:cxn>
                <a:cxn ang="0">
                  <a:pos x="T6" y="T7"/>
                </a:cxn>
                <a:cxn ang="0">
                  <a:pos x="T8" y="T9"/>
                </a:cxn>
              </a:cxnLst>
              <a:rect l="0" t="0" r="r" b="b"/>
              <a:pathLst>
                <a:path w="100" h="139">
                  <a:moveTo>
                    <a:pt x="0" y="139"/>
                  </a:moveTo>
                  <a:lnTo>
                    <a:pt x="100" y="40"/>
                  </a:lnTo>
                  <a:lnTo>
                    <a:pt x="100" y="0"/>
                  </a:lnTo>
                  <a:lnTo>
                    <a:pt x="0" y="99"/>
                  </a:lnTo>
                  <a:lnTo>
                    <a:pt x="0" y="139"/>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345"/>
            <p:cNvSpPr>
              <a:spLocks/>
            </p:cNvSpPr>
            <p:nvPr/>
          </p:nvSpPr>
          <p:spPr bwMode="auto">
            <a:xfrm>
              <a:off x="5150876" y="1178280"/>
              <a:ext cx="10510" cy="136071"/>
            </a:xfrm>
            <a:custGeom>
              <a:avLst/>
              <a:gdLst>
                <a:gd name="T0" fmla="*/ 0 w 19"/>
                <a:gd name="T1" fmla="*/ 246 h 246"/>
                <a:gd name="T2" fmla="*/ 19 w 19"/>
                <a:gd name="T3" fmla="*/ 227 h 246"/>
                <a:gd name="T4" fmla="*/ 19 w 19"/>
                <a:gd name="T5" fmla="*/ 0 h 246"/>
                <a:gd name="T6" fmla="*/ 0 w 19"/>
                <a:gd name="T7" fmla="*/ 0 h 246"/>
                <a:gd name="T8" fmla="*/ 0 w 19"/>
                <a:gd name="T9" fmla="*/ 246 h 246"/>
              </a:gdLst>
              <a:ahLst/>
              <a:cxnLst>
                <a:cxn ang="0">
                  <a:pos x="T0" y="T1"/>
                </a:cxn>
                <a:cxn ang="0">
                  <a:pos x="T2" y="T3"/>
                </a:cxn>
                <a:cxn ang="0">
                  <a:pos x="T4" y="T5"/>
                </a:cxn>
                <a:cxn ang="0">
                  <a:pos x="T6" y="T7"/>
                </a:cxn>
                <a:cxn ang="0">
                  <a:pos x="T8" y="T9"/>
                </a:cxn>
              </a:cxnLst>
              <a:rect l="0" t="0" r="r" b="b"/>
              <a:pathLst>
                <a:path w="19" h="246">
                  <a:moveTo>
                    <a:pt x="0" y="246"/>
                  </a:moveTo>
                  <a:lnTo>
                    <a:pt x="19" y="227"/>
                  </a:lnTo>
                  <a:lnTo>
                    <a:pt x="19" y="0"/>
                  </a:lnTo>
                  <a:lnTo>
                    <a:pt x="0" y="0"/>
                  </a:lnTo>
                  <a:lnTo>
                    <a:pt x="0" y="246"/>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346"/>
            <p:cNvSpPr>
              <a:spLocks/>
            </p:cNvSpPr>
            <p:nvPr/>
          </p:nvSpPr>
          <p:spPr bwMode="auto">
            <a:xfrm>
              <a:off x="4717220" y="694842"/>
              <a:ext cx="765535" cy="483438"/>
            </a:xfrm>
            <a:custGeom>
              <a:avLst/>
              <a:gdLst>
                <a:gd name="T0" fmla="*/ 1384 w 1384"/>
                <a:gd name="T1" fmla="*/ 874 h 874"/>
                <a:gd name="T2" fmla="*/ 0 w 1384"/>
                <a:gd name="T3" fmla="*/ 874 h 874"/>
                <a:gd name="T4" fmla="*/ 0 w 1384"/>
                <a:gd name="T5" fmla="*/ 600 h 874"/>
                <a:gd name="T6" fmla="*/ 0 w 1384"/>
                <a:gd name="T7" fmla="*/ 0 h 874"/>
                <a:gd name="T8" fmla="*/ 1384 w 1384"/>
                <a:gd name="T9" fmla="*/ 0 h 874"/>
                <a:gd name="T10" fmla="*/ 1384 w 1384"/>
                <a:gd name="T11" fmla="*/ 874 h 874"/>
              </a:gdLst>
              <a:ahLst/>
              <a:cxnLst>
                <a:cxn ang="0">
                  <a:pos x="T0" y="T1"/>
                </a:cxn>
                <a:cxn ang="0">
                  <a:pos x="T2" y="T3"/>
                </a:cxn>
                <a:cxn ang="0">
                  <a:pos x="T4" y="T5"/>
                </a:cxn>
                <a:cxn ang="0">
                  <a:pos x="T6" y="T7"/>
                </a:cxn>
                <a:cxn ang="0">
                  <a:pos x="T8" y="T9"/>
                </a:cxn>
                <a:cxn ang="0">
                  <a:pos x="T10" y="T11"/>
                </a:cxn>
              </a:cxnLst>
              <a:rect l="0" t="0" r="r" b="b"/>
              <a:pathLst>
                <a:path w="1384" h="874">
                  <a:moveTo>
                    <a:pt x="1384" y="874"/>
                  </a:moveTo>
                  <a:lnTo>
                    <a:pt x="0" y="874"/>
                  </a:lnTo>
                  <a:lnTo>
                    <a:pt x="0" y="600"/>
                  </a:lnTo>
                  <a:lnTo>
                    <a:pt x="0" y="0"/>
                  </a:lnTo>
                  <a:lnTo>
                    <a:pt x="1384" y="0"/>
                  </a:lnTo>
                  <a:lnTo>
                    <a:pt x="1384" y="874"/>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Rectangle 350"/>
            <p:cNvSpPr>
              <a:spLocks noChangeArrowheads="1"/>
            </p:cNvSpPr>
            <p:nvPr/>
          </p:nvSpPr>
          <p:spPr bwMode="auto">
            <a:xfrm>
              <a:off x="4749855" y="731902"/>
              <a:ext cx="700266" cy="410424"/>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351"/>
            <p:cNvSpPr>
              <a:spLocks/>
            </p:cNvSpPr>
            <p:nvPr/>
          </p:nvSpPr>
          <p:spPr bwMode="auto">
            <a:xfrm>
              <a:off x="4749855" y="731902"/>
              <a:ext cx="319711" cy="320264"/>
            </a:xfrm>
            <a:custGeom>
              <a:avLst/>
              <a:gdLst>
                <a:gd name="T0" fmla="*/ 0 w 578"/>
                <a:gd name="T1" fmla="*/ 579 h 579"/>
                <a:gd name="T2" fmla="*/ 0 w 578"/>
                <a:gd name="T3" fmla="*/ 0 h 579"/>
                <a:gd name="T4" fmla="*/ 578 w 578"/>
                <a:gd name="T5" fmla="*/ 0 h 579"/>
                <a:gd name="T6" fmla="*/ 0 w 578"/>
                <a:gd name="T7" fmla="*/ 579 h 579"/>
              </a:gdLst>
              <a:ahLst/>
              <a:cxnLst>
                <a:cxn ang="0">
                  <a:pos x="T0" y="T1"/>
                </a:cxn>
                <a:cxn ang="0">
                  <a:pos x="T2" y="T3"/>
                </a:cxn>
                <a:cxn ang="0">
                  <a:pos x="T4" y="T5"/>
                </a:cxn>
                <a:cxn ang="0">
                  <a:pos x="T6" y="T7"/>
                </a:cxn>
              </a:cxnLst>
              <a:rect l="0" t="0" r="r" b="b"/>
              <a:pathLst>
                <a:path w="578" h="579">
                  <a:moveTo>
                    <a:pt x="0" y="579"/>
                  </a:moveTo>
                  <a:lnTo>
                    <a:pt x="0" y="0"/>
                  </a:lnTo>
                  <a:lnTo>
                    <a:pt x="578" y="0"/>
                  </a:lnTo>
                  <a:lnTo>
                    <a:pt x="0" y="579"/>
                  </a:lnTo>
                  <a:close/>
                </a:path>
              </a:pathLst>
            </a:custGeom>
            <a:solidFill>
              <a:srgbClr val="51B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Rectangle 352"/>
            <p:cNvSpPr>
              <a:spLocks noChangeArrowheads="1"/>
            </p:cNvSpPr>
            <p:nvPr/>
          </p:nvSpPr>
          <p:spPr bwMode="auto">
            <a:xfrm>
              <a:off x="5059056" y="1178280"/>
              <a:ext cx="91820" cy="136071"/>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Rectangle 353"/>
            <p:cNvSpPr>
              <a:spLocks noChangeArrowheads="1"/>
            </p:cNvSpPr>
            <p:nvPr/>
          </p:nvSpPr>
          <p:spPr bwMode="auto">
            <a:xfrm>
              <a:off x="5059056" y="1178280"/>
              <a:ext cx="91820" cy="39826"/>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Oval 362"/>
            <p:cNvSpPr>
              <a:spLocks noChangeArrowheads="1"/>
            </p:cNvSpPr>
            <p:nvPr/>
          </p:nvSpPr>
          <p:spPr bwMode="auto">
            <a:xfrm>
              <a:off x="5254865" y="468611"/>
              <a:ext cx="455781" cy="456335"/>
            </a:xfrm>
            <a:prstGeom prst="ellipse">
              <a:avLst/>
            </a:pr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363"/>
            <p:cNvSpPr>
              <a:spLocks/>
            </p:cNvSpPr>
            <p:nvPr/>
          </p:nvSpPr>
          <p:spPr bwMode="auto">
            <a:xfrm>
              <a:off x="5378766" y="737986"/>
              <a:ext cx="209084" cy="186959"/>
            </a:xfrm>
            <a:custGeom>
              <a:avLst/>
              <a:gdLst>
                <a:gd name="T0" fmla="*/ 116 w 141"/>
                <a:gd name="T1" fmla="*/ 0 h 126"/>
                <a:gd name="T2" fmla="*/ 25 w 141"/>
                <a:gd name="T3" fmla="*/ 0 h 126"/>
                <a:gd name="T4" fmla="*/ 0 w 141"/>
                <a:gd name="T5" fmla="*/ 25 h 126"/>
                <a:gd name="T6" fmla="*/ 0 w 141"/>
                <a:gd name="T7" fmla="*/ 84 h 126"/>
                <a:gd name="T8" fmla="*/ 0 w 141"/>
                <a:gd name="T9" fmla="*/ 91 h 126"/>
                <a:gd name="T10" fmla="*/ 0 w 141"/>
                <a:gd name="T11" fmla="*/ 109 h 126"/>
                <a:gd name="T12" fmla="*/ 70 w 141"/>
                <a:gd name="T13" fmla="*/ 126 h 126"/>
                <a:gd name="T14" fmla="*/ 141 w 141"/>
                <a:gd name="T15" fmla="*/ 109 h 126"/>
                <a:gd name="T16" fmla="*/ 141 w 141"/>
                <a:gd name="T17" fmla="*/ 91 h 126"/>
                <a:gd name="T18" fmla="*/ 141 w 141"/>
                <a:gd name="T19" fmla="*/ 84 h 126"/>
                <a:gd name="T20" fmla="*/ 141 w 141"/>
                <a:gd name="T21" fmla="*/ 25 h 126"/>
                <a:gd name="T22" fmla="*/ 116 w 141"/>
                <a:gd name="T2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126">
                  <a:moveTo>
                    <a:pt x="116" y="0"/>
                  </a:moveTo>
                  <a:cubicBezTo>
                    <a:pt x="25" y="0"/>
                    <a:pt x="25" y="0"/>
                    <a:pt x="25" y="0"/>
                  </a:cubicBezTo>
                  <a:cubicBezTo>
                    <a:pt x="11" y="0"/>
                    <a:pt x="0" y="11"/>
                    <a:pt x="0" y="25"/>
                  </a:cubicBezTo>
                  <a:cubicBezTo>
                    <a:pt x="0" y="84"/>
                    <a:pt x="0" y="84"/>
                    <a:pt x="0" y="84"/>
                  </a:cubicBezTo>
                  <a:cubicBezTo>
                    <a:pt x="0" y="91"/>
                    <a:pt x="0" y="91"/>
                    <a:pt x="0" y="91"/>
                  </a:cubicBezTo>
                  <a:cubicBezTo>
                    <a:pt x="0" y="109"/>
                    <a:pt x="0" y="109"/>
                    <a:pt x="0" y="109"/>
                  </a:cubicBezTo>
                  <a:cubicBezTo>
                    <a:pt x="21" y="119"/>
                    <a:pt x="45" y="126"/>
                    <a:pt x="70" y="126"/>
                  </a:cubicBezTo>
                  <a:cubicBezTo>
                    <a:pt x="96" y="126"/>
                    <a:pt x="119" y="119"/>
                    <a:pt x="141" y="109"/>
                  </a:cubicBezTo>
                  <a:cubicBezTo>
                    <a:pt x="141" y="91"/>
                    <a:pt x="141" y="91"/>
                    <a:pt x="141" y="91"/>
                  </a:cubicBezTo>
                  <a:cubicBezTo>
                    <a:pt x="141" y="84"/>
                    <a:pt x="141" y="84"/>
                    <a:pt x="141" y="84"/>
                  </a:cubicBezTo>
                  <a:cubicBezTo>
                    <a:pt x="141" y="25"/>
                    <a:pt x="141" y="25"/>
                    <a:pt x="141" y="25"/>
                  </a:cubicBezTo>
                  <a:cubicBezTo>
                    <a:pt x="141" y="11"/>
                    <a:pt x="129" y="0"/>
                    <a:pt x="116" y="0"/>
                  </a:cubicBezTo>
                  <a:close/>
                </a:path>
              </a:pathLst>
            </a:custGeom>
            <a:solidFill>
              <a:srgbClr val="19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364"/>
            <p:cNvSpPr>
              <a:spLocks/>
            </p:cNvSpPr>
            <p:nvPr/>
          </p:nvSpPr>
          <p:spPr bwMode="auto">
            <a:xfrm>
              <a:off x="5378766" y="872951"/>
              <a:ext cx="209084" cy="51994"/>
            </a:xfrm>
            <a:custGeom>
              <a:avLst/>
              <a:gdLst>
                <a:gd name="T0" fmla="*/ 0 w 141"/>
                <a:gd name="T1" fmla="*/ 0 h 35"/>
                <a:gd name="T2" fmla="*/ 0 w 141"/>
                <a:gd name="T3" fmla="*/ 18 h 35"/>
                <a:gd name="T4" fmla="*/ 70 w 141"/>
                <a:gd name="T5" fmla="*/ 35 h 35"/>
                <a:gd name="T6" fmla="*/ 141 w 141"/>
                <a:gd name="T7" fmla="*/ 18 h 35"/>
                <a:gd name="T8" fmla="*/ 141 w 141"/>
                <a:gd name="T9" fmla="*/ 0 h 35"/>
                <a:gd name="T10" fmla="*/ 70 w 141"/>
                <a:gd name="T11" fmla="*/ 10 h 35"/>
                <a:gd name="T12" fmla="*/ 0 w 141"/>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41" h="35">
                  <a:moveTo>
                    <a:pt x="0" y="0"/>
                  </a:moveTo>
                  <a:cubicBezTo>
                    <a:pt x="0" y="18"/>
                    <a:pt x="0" y="18"/>
                    <a:pt x="0" y="18"/>
                  </a:cubicBezTo>
                  <a:cubicBezTo>
                    <a:pt x="21" y="28"/>
                    <a:pt x="45" y="35"/>
                    <a:pt x="70" y="35"/>
                  </a:cubicBezTo>
                  <a:cubicBezTo>
                    <a:pt x="96" y="35"/>
                    <a:pt x="119" y="28"/>
                    <a:pt x="141" y="18"/>
                  </a:cubicBezTo>
                  <a:cubicBezTo>
                    <a:pt x="141" y="0"/>
                    <a:pt x="141" y="0"/>
                    <a:pt x="141" y="0"/>
                  </a:cubicBezTo>
                  <a:cubicBezTo>
                    <a:pt x="119" y="6"/>
                    <a:pt x="96" y="10"/>
                    <a:pt x="70" y="10"/>
                  </a:cubicBezTo>
                  <a:cubicBezTo>
                    <a:pt x="45" y="10"/>
                    <a:pt x="21" y="6"/>
                    <a:pt x="0" y="0"/>
                  </a:cubicBezTo>
                  <a:close/>
                </a:path>
              </a:pathLst>
            </a:custGeom>
            <a:solidFill>
              <a:srgbClr val="13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365"/>
            <p:cNvSpPr>
              <a:spLocks/>
            </p:cNvSpPr>
            <p:nvPr/>
          </p:nvSpPr>
          <p:spPr bwMode="auto">
            <a:xfrm>
              <a:off x="5415826" y="573706"/>
              <a:ext cx="134964" cy="134964"/>
            </a:xfrm>
            <a:custGeom>
              <a:avLst/>
              <a:gdLst>
                <a:gd name="T0" fmla="*/ 78 w 91"/>
                <a:gd name="T1" fmla="*/ 14 h 91"/>
                <a:gd name="T2" fmla="*/ 45 w 91"/>
                <a:gd name="T3" fmla="*/ 0 h 91"/>
                <a:gd name="T4" fmla="*/ 0 w 91"/>
                <a:gd name="T5" fmla="*/ 46 h 91"/>
                <a:gd name="T6" fmla="*/ 13 w 91"/>
                <a:gd name="T7" fmla="*/ 78 h 91"/>
                <a:gd name="T8" fmla="*/ 45 w 91"/>
                <a:gd name="T9" fmla="*/ 91 h 91"/>
                <a:gd name="T10" fmla="*/ 91 w 91"/>
                <a:gd name="T11" fmla="*/ 46 h 91"/>
                <a:gd name="T12" fmla="*/ 78 w 91"/>
                <a:gd name="T13" fmla="*/ 14 h 91"/>
              </a:gdLst>
              <a:ahLst/>
              <a:cxnLst>
                <a:cxn ang="0">
                  <a:pos x="T0" y="T1"/>
                </a:cxn>
                <a:cxn ang="0">
                  <a:pos x="T2" y="T3"/>
                </a:cxn>
                <a:cxn ang="0">
                  <a:pos x="T4" y="T5"/>
                </a:cxn>
                <a:cxn ang="0">
                  <a:pos x="T6" y="T7"/>
                </a:cxn>
                <a:cxn ang="0">
                  <a:pos x="T8" y="T9"/>
                </a:cxn>
                <a:cxn ang="0">
                  <a:pos x="T10" y="T11"/>
                </a:cxn>
                <a:cxn ang="0">
                  <a:pos x="T12" y="T13"/>
                </a:cxn>
              </a:cxnLst>
              <a:rect l="0" t="0" r="r" b="b"/>
              <a:pathLst>
                <a:path w="91" h="91">
                  <a:moveTo>
                    <a:pt x="78" y="14"/>
                  </a:moveTo>
                  <a:cubicBezTo>
                    <a:pt x="69" y="5"/>
                    <a:pt x="58" y="0"/>
                    <a:pt x="45" y="0"/>
                  </a:cubicBezTo>
                  <a:cubicBezTo>
                    <a:pt x="20" y="0"/>
                    <a:pt x="0" y="21"/>
                    <a:pt x="0" y="46"/>
                  </a:cubicBezTo>
                  <a:cubicBezTo>
                    <a:pt x="0" y="58"/>
                    <a:pt x="5" y="70"/>
                    <a:pt x="13" y="78"/>
                  </a:cubicBezTo>
                  <a:cubicBezTo>
                    <a:pt x="21" y="86"/>
                    <a:pt x="33" y="91"/>
                    <a:pt x="45" y="91"/>
                  </a:cubicBezTo>
                  <a:cubicBezTo>
                    <a:pt x="70" y="91"/>
                    <a:pt x="91" y="71"/>
                    <a:pt x="91" y="46"/>
                  </a:cubicBezTo>
                  <a:cubicBezTo>
                    <a:pt x="91" y="33"/>
                    <a:pt x="86" y="22"/>
                    <a:pt x="78" y="14"/>
                  </a:cubicBezTo>
                  <a:close/>
                </a:path>
              </a:pathLst>
            </a:custGeom>
            <a:solidFill>
              <a:srgbClr val="19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366"/>
            <p:cNvSpPr>
              <a:spLocks/>
            </p:cNvSpPr>
            <p:nvPr/>
          </p:nvSpPr>
          <p:spPr bwMode="auto">
            <a:xfrm>
              <a:off x="5415826" y="573706"/>
              <a:ext cx="115605" cy="115605"/>
            </a:xfrm>
            <a:custGeom>
              <a:avLst/>
              <a:gdLst>
                <a:gd name="T0" fmla="*/ 45 w 78"/>
                <a:gd name="T1" fmla="*/ 0 h 78"/>
                <a:gd name="T2" fmla="*/ 0 w 78"/>
                <a:gd name="T3" fmla="*/ 46 h 78"/>
                <a:gd name="T4" fmla="*/ 13 w 78"/>
                <a:gd name="T5" fmla="*/ 78 h 78"/>
                <a:gd name="T6" fmla="*/ 78 w 78"/>
                <a:gd name="T7" fmla="*/ 14 h 78"/>
                <a:gd name="T8" fmla="*/ 45 w 78"/>
                <a:gd name="T9" fmla="*/ 0 h 78"/>
              </a:gdLst>
              <a:ahLst/>
              <a:cxnLst>
                <a:cxn ang="0">
                  <a:pos x="T0" y="T1"/>
                </a:cxn>
                <a:cxn ang="0">
                  <a:pos x="T2" y="T3"/>
                </a:cxn>
                <a:cxn ang="0">
                  <a:pos x="T4" y="T5"/>
                </a:cxn>
                <a:cxn ang="0">
                  <a:pos x="T6" y="T7"/>
                </a:cxn>
                <a:cxn ang="0">
                  <a:pos x="T8" y="T9"/>
                </a:cxn>
              </a:cxnLst>
              <a:rect l="0" t="0" r="r" b="b"/>
              <a:pathLst>
                <a:path w="78" h="78">
                  <a:moveTo>
                    <a:pt x="45" y="0"/>
                  </a:moveTo>
                  <a:cubicBezTo>
                    <a:pt x="20" y="0"/>
                    <a:pt x="0" y="21"/>
                    <a:pt x="0" y="46"/>
                  </a:cubicBezTo>
                  <a:cubicBezTo>
                    <a:pt x="0" y="58"/>
                    <a:pt x="5" y="70"/>
                    <a:pt x="13" y="78"/>
                  </a:cubicBezTo>
                  <a:cubicBezTo>
                    <a:pt x="78" y="14"/>
                    <a:pt x="78" y="14"/>
                    <a:pt x="78" y="14"/>
                  </a:cubicBezTo>
                  <a:cubicBezTo>
                    <a:pt x="69" y="5"/>
                    <a:pt x="58" y="0"/>
                    <a:pt x="45" y="0"/>
                  </a:cubicBezTo>
                  <a:close/>
                </a:path>
              </a:pathLst>
            </a:custGeom>
            <a:solidFill>
              <a:srgbClr val="2076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00"/>
            <p:cNvSpPr>
              <a:spLocks/>
            </p:cNvSpPr>
            <p:nvPr/>
          </p:nvSpPr>
          <p:spPr bwMode="auto">
            <a:xfrm>
              <a:off x="4918313" y="817335"/>
              <a:ext cx="340151" cy="226284"/>
            </a:xfrm>
            <a:custGeom>
              <a:avLst/>
              <a:gdLst>
                <a:gd name="T0" fmla="*/ 312 w 396"/>
                <a:gd name="T1" fmla="*/ 80 h 263"/>
                <a:gd name="T2" fmla="*/ 302 w 396"/>
                <a:gd name="T3" fmla="*/ 80 h 263"/>
                <a:gd name="T4" fmla="*/ 274 w 396"/>
                <a:gd name="T5" fmla="*/ 26 h 263"/>
                <a:gd name="T6" fmla="*/ 265 w 396"/>
                <a:gd name="T7" fmla="*/ 19 h 263"/>
                <a:gd name="T8" fmla="*/ 168 w 396"/>
                <a:gd name="T9" fmla="*/ 39 h 263"/>
                <a:gd name="T10" fmla="*/ 150 w 396"/>
                <a:gd name="T11" fmla="*/ 58 h 263"/>
                <a:gd name="T12" fmla="*/ 74 w 396"/>
                <a:gd name="T13" fmla="*/ 76 h 263"/>
                <a:gd name="T14" fmla="*/ 58 w 396"/>
                <a:gd name="T15" fmla="*/ 93 h 263"/>
                <a:gd name="T16" fmla="*/ 53 w 396"/>
                <a:gd name="T17" fmla="*/ 130 h 263"/>
                <a:gd name="T18" fmla="*/ 53 w 396"/>
                <a:gd name="T19" fmla="*/ 130 h 263"/>
                <a:gd name="T20" fmla="*/ 21 w 396"/>
                <a:gd name="T21" fmla="*/ 153 h 263"/>
                <a:gd name="T22" fmla="*/ 0 w 396"/>
                <a:gd name="T23" fmla="*/ 191 h 263"/>
                <a:gd name="T24" fmla="*/ 59 w 396"/>
                <a:gd name="T25" fmla="*/ 242 h 263"/>
                <a:gd name="T26" fmla="*/ 69 w 396"/>
                <a:gd name="T27" fmla="*/ 242 h 263"/>
                <a:gd name="T28" fmla="*/ 105 w 396"/>
                <a:gd name="T29" fmla="*/ 235 h 263"/>
                <a:gd name="T30" fmla="*/ 168 w 396"/>
                <a:gd name="T31" fmla="*/ 261 h 263"/>
                <a:gd name="T32" fmla="*/ 244 w 396"/>
                <a:gd name="T33" fmla="*/ 238 h 263"/>
                <a:gd name="T34" fmla="*/ 287 w 396"/>
                <a:gd name="T35" fmla="*/ 252 h 263"/>
                <a:gd name="T36" fmla="*/ 363 w 396"/>
                <a:gd name="T37" fmla="*/ 220 h 263"/>
                <a:gd name="T38" fmla="*/ 392 w 396"/>
                <a:gd name="T39" fmla="*/ 166 h 263"/>
                <a:gd name="T40" fmla="*/ 312 w 396"/>
                <a:gd name="T41" fmla="*/ 8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6" h="263">
                  <a:moveTo>
                    <a:pt x="312" y="80"/>
                  </a:moveTo>
                  <a:cubicBezTo>
                    <a:pt x="309" y="80"/>
                    <a:pt x="306" y="80"/>
                    <a:pt x="302" y="80"/>
                  </a:cubicBezTo>
                  <a:cubicBezTo>
                    <a:pt x="301" y="59"/>
                    <a:pt x="291" y="39"/>
                    <a:pt x="274" y="26"/>
                  </a:cubicBezTo>
                  <a:cubicBezTo>
                    <a:pt x="271" y="24"/>
                    <a:pt x="268" y="21"/>
                    <a:pt x="265" y="19"/>
                  </a:cubicBezTo>
                  <a:cubicBezTo>
                    <a:pt x="232" y="0"/>
                    <a:pt x="191" y="9"/>
                    <a:pt x="168" y="39"/>
                  </a:cubicBezTo>
                  <a:cubicBezTo>
                    <a:pt x="161" y="44"/>
                    <a:pt x="155" y="51"/>
                    <a:pt x="150" y="58"/>
                  </a:cubicBezTo>
                  <a:cubicBezTo>
                    <a:pt x="120" y="47"/>
                    <a:pt x="89" y="54"/>
                    <a:pt x="74" y="76"/>
                  </a:cubicBezTo>
                  <a:cubicBezTo>
                    <a:pt x="67" y="81"/>
                    <a:pt x="62" y="86"/>
                    <a:pt x="58" y="93"/>
                  </a:cubicBezTo>
                  <a:cubicBezTo>
                    <a:pt x="52" y="104"/>
                    <a:pt x="50" y="117"/>
                    <a:pt x="53" y="130"/>
                  </a:cubicBezTo>
                  <a:cubicBezTo>
                    <a:pt x="53" y="130"/>
                    <a:pt x="53" y="130"/>
                    <a:pt x="53" y="130"/>
                  </a:cubicBezTo>
                  <a:cubicBezTo>
                    <a:pt x="40" y="135"/>
                    <a:pt x="28" y="143"/>
                    <a:pt x="21" y="153"/>
                  </a:cubicBezTo>
                  <a:cubicBezTo>
                    <a:pt x="8" y="163"/>
                    <a:pt x="0" y="176"/>
                    <a:pt x="0" y="191"/>
                  </a:cubicBezTo>
                  <a:cubicBezTo>
                    <a:pt x="0" y="217"/>
                    <a:pt x="26" y="238"/>
                    <a:pt x="59" y="242"/>
                  </a:cubicBezTo>
                  <a:cubicBezTo>
                    <a:pt x="62" y="242"/>
                    <a:pt x="65" y="242"/>
                    <a:pt x="69" y="242"/>
                  </a:cubicBezTo>
                  <a:cubicBezTo>
                    <a:pt x="82" y="242"/>
                    <a:pt x="94" y="240"/>
                    <a:pt x="105" y="235"/>
                  </a:cubicBezTo>
                  <a:cubicBezTo>
                    <a:pt x="121" y="249"/>
                    <a:pt x="143" y="259"/>
                    <a:pt x="168" y="261"/>
                  </a:cubicBezTo>
                  <a:cubicBezTo>
                    <a:pt x="197" y="263"/>
                    <a:pt x="225" y="254"/>
                    <a:pt x="244" y="238"/>
                  </a:cubicBezTo>
                  <a:cubicBezTo>
                    <a:pt x="256" y="245"/>
                    <a:pt x="271" y="251"/>
                    <a:pt x="287" y="252"/>
                  </a:cubicBezTo>
                  <a:cubicBezTo>
                    <a:pt x="318" y="254"/>
                    <a:pt x="346" y="241"/>
                    <a:pt x="363" y="220"/>
                  </a:cubicBezTo>
                  <a:cubicBezTo>
                    <a:pt x="380" y="207"/>
                    <a:pt x="391" y="188"/>
                    <a:pt x="392" y="166"/>
                  </a:cubicBezTo>
                  <a:cubicBezTo>
                    <a:pt x="396" y="122"/>
                    <a:pt x="360" y="84"/>
                    <a:pt x="312"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4" name="Group 273"/>
          <p:cNvGrpSpPr>
            <a:grpSpLocks noChangeAspect="1"/>
          </p:cNvGrpSpPr>
          <p:nvPr/>
        </p:nvGrpSpPr>
        <p:grpSpPr>
          <a:xfrm>
            <a:off x="6773823" y="703595"/>
            <a:ext cx="776462" cy="685018"/>
            <a:chOff x="12815888" y="1331913"/>
            <a:chExt cx="5297487" cy="4673600"/>
          </a:xfrm>
        </p:grpSpPr>
        <p:sp>
          <p:nvSpPr>
            <p:cNvPr id="250" name="Freeform 204"/>
            <p:cNvSpPr>
              <a:spLocks/>
            </p:cNvSpPr>
            <p:nvPr/>
          </p:nvSpPr>
          <p:spPr bwMode="auto">
            <a:xfrm>
              <a:off x="12815888" y="1331913"/>
              <a:ext cx="5297487" cy="4673600"/>
            </a:xfrm>
            <a:custGeom>
              <a:avLst/>
              <a:gdLst>
                <a:gd name="T0" fmla="*/ 47 w 3337"/>
                <a:gd name="T1" fmla="*/ 0 h 2944"/>
                <a:gd name="T2" fmla="*/ 0 w 3337"/>
                <a:gd name="T3" fmla="*/ 50 h 2944"/>
                <a:gd name="T4" fmla="*/ 0 w 3337"/>
                <a:gd name="T5" fmla="*/ 50 h 2944"/>
                <a:gd name="T6" fmla="*/ 0 w 3337"/>
                <a:gd name="T7" fmla="*/ 50 h 2944"/>
                <a:gd name="T8" fmla="*/ 0 w 3337"/>
                <a:gd name="T9" fmla="*/ 2124 h 2944"/>
                <a:gd name="T10" fmla="*/ 1467 w 3337"/>
                <a:gd name="T11" fmla="*/ 2124 h 2944"/>
                <a:gd name="T12" fmla="*/ 1467 w 3337"/>
                <a:gd name="T13" fmla="*/ 2295 h 2944"/>
                <a:gd name="T14" fmla="*/ 1467 w 3337"/>
                <a:gd name="T15" fmla="*/ 2610 h 2944"/>
                <a:gd name="T16" fmla="*/ 916 w 3337"/>
                <a:gd name="T17" fmla="*/ 2610 h 2944"/>
                <a:gd name="T18" fmla="*/ 679 w 3337"/>
                <a:gd name="T19" fmla="*/ 2846 h 2944"/>
                <a:gd name="T20" fmla="*/ 679 w 3337"/>
                <a:gd name="T21" fmla="*/ 2944 h 2944"/>
                <a:gd name="T22" fmla="*/ 2471 w 3337"/>
                <a:gd name="T23" fmla="*/ 2944 h 2944"/>
                <a:gd name="T24" fmla="*/ 2703 w 3337"/>
                <a:gd name="T25" fmla="*/ 2709 h 2944"/>
                <a:gd name="T26" fmla="*/ 2703 w 3337"/>
                <a:gd name="T27" fmla="*/ 2610 h 2944"/>
                <a:gd name="T28" fmla="*/ 1912 w 3337"/>
                <a:gd name="T29" fmla="*/ 2610 h 2944"/>
                <a:gd name="T30" fmla="*/ 1912 w 3337"/>
                <a:gd name="T31" fmla="*/ 2124 h 2944"/>
                <a:gd name="T32" fmla="*/ 3287 w 3337"/>
                <a:gd name="T33" fmla="*/ 2124 h 2944"/>
                <a:gd name="T34" fmla="*/ 3287 w 3337"/>
                <a:gd name="T35" fmla="*/ 2124 h 2944"/>
                <a:gd name="T36" fmla="*/ 3337 w 3337"/>
                <a:gd name="T37" fmla="*/ 2077 h 2944"/>
                <a:gd name="T38" fmla="*/ 3337 w 3337"/>
                <a:gd name="T39" fmla="*/ 0 h 2944"/>
                <a:gd name="T40" fmla="*/ 47 w 3337"/>
                <a:gd name="T41" fmla="*/ 0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7" h="2944">
                  <a:moveTo>
                    <a:pt x="47" y="0"/>
                  </a:moveTo>
                  <a:lnTo>
                    <a:pt x="0" y="50"/>
                  </a:lnTo>
                  <a:lnTo>
                    <a:pt x="0" y="50"/>
                  </a:lnTo>
                  <a:lnTo>
                    <a:pt x="0" y="50"/>
                  </a:lnTo>
                  <a:lnTo>
                    <a:pt x="0" y="2124"/>
                  </a:lnTo>
                  <a:lnTo>
                    <a:pt x="1467" y="2124"/>
                  </a:lnTo>
                  <a:lnTo>
                    <a:pt x="1467" y="2295"/>
                  </a:lnTo>
                  <a:lnTo>
                    <a:pt x="1467" y="2610"/>
                  </a:lnTo>
                  <a:lnTo>
                    <a:pt x="916" y="2610"/>
                  </a:lnTo>
                  <a:lnTo>
                    <a:pt x="679" y="2846"/>
                  </a:lnTo>
                  <a:lnTo>
                    <a:pt x="679" y="2944"/>
                  </a:lnTo>
                  <a:lnTo>
                    <a:pt x="2471" y="2944"/>
                  </a:lnTo>
                  <a:lnTo>
                    <a:pt x="2703" y="2709"/>
                  </a:lnTo>
                  <a:lnTo>
                    <a:pt x="2703" y="2610"/>
                  </a:lnTo>
                  <a:lnTo>
                    <a:pt x="1912" y="2610"/>
                  </a:lnTo>
                  <a:lnTo>
                    <a:pt x="1912" y="2124"/>
                  </a:lnTo>
                  <a:lnTo>
                    <a:pt x="3287" y="2124"/>
                  </a:lnTo>
                  <a:lnTo>
                    <a:pt x="3287" y="2124"/>
                  </a:lnTo>
                  <a:lnTo>
                    <a:pt x="3337" y="2077"/>
                  </a:lnTo>
                  <a:lnTo>
                    <a:pt x="3337" y="0"/>
                  </a:lnTo>
                  <a:lnTo>
                    <a:pt x="47" y="0"/>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05"/>
            <p:cNvSpPr>
              <a:spLocks/>
            </p:cNvSpPr>
            <p:nvPr/>
          </p:nvSpPr>
          <p:spPr bwMode="auto">
            <a:xfrm>
              <a:off x="12815888" y="1331913"/>
              <a:ext cx="5297487" cy="2098675"/>
            </a:xfrm>
            <a:custGeom>
              <a:avLst/>
              <a:gdLst>
                <a:gd name="T0" fmla="*/ 47 w 3337"/>
                <a:gd name="T1" fmla="*/ 0 h 1322"/>
                <a:gd name="T2" fmla="*/ 0 w 3337"/>
                <a:gd name="T3" fmla="*/ 50 h 1322"/>
                <a:gd name="T4" fmla="*/ 2016 w 3337"/>
                <a:gd name="T5" fmla="*/ 1322 h 1322"/>
                <a:gd name="T6" fmla="*/ 3337 w 3337"/>
                <a:gd name="T7" fmla="*/ 0 h 1322"/>
                <a:gd name="T8" fmla="*/ 1671 w 3337"/>
                <a:gd name="T9" fmla="*/ 0 h 1322"/>
                <a:gd name="T10" fmla="*/ 47 w 3337"/>
                <a:gd name="T11" fmla="*/ 0 h 1322"/>
              </a:gdLst>
              <a:ahLst/>
              <a:cxnLst>
                <a:cxn ang="0">
                  <a:pos x="T0" y="T1"/>
                </a:cxn>
                <a:cxn ang="0">
                  <a:pos x="T2" y="T3"/>
                </a:cxn>
                <a:cxn ang="0">
                  <a:pos x="T4" y="T5"/>
                </a:cxn>
                <a:cxn ang="0">
                  <a:pos x="T6" y="T7"/>
                </a:cxn>
                <a:cxn ang="0">
                  <a:pos x="T8" y="T9"/>
                </a:cxn>
                <a:cxn ang="0">
                  <a:pos x="T10" y="T11"/>
                </a:cxn>
              </a:cxnLst>
              <a:rect l="0" t="0" r="r" b="b"/>
              <a:pathLst>
                <a:path w="3337" h="1322">
                  <a:moveTo>
                    <a:pt x="47" y="0"/>
                  </a:moveTo>
                  <a:lnTo>
                    <a:pt x="0" y="50"/>
                  </a:lnTo>
                  <a:lnTo>
                    <a:pt x="2016" y="1322"/>
                  </a:lnTo>
                  <a:lnTo>
                    <a:pt x="3337" y="0"/>
                  </a:lnTo>
                  <a:lnTo>
                    <a:pt x="1671" y="0"/>
                  </a:lnTo>
                  <a:lnTo>
                    <a:pt x="4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06"/>
            <p:cNvSpPr>
              <a:spLocks/>
            </p:cNvSpPr>
            <p:nvPr/>
          </p:nvSpPr>
          <p:spPr bwMode="auto">
            <a:xfrm>
              <a:off x="16016288" y="1331913"/>
              <a:ext cx="2097087" cy="3371850"/>
            </a:xfrm>
            <a:custGeom>
              <a:avLst/>
              <a:gdLst>
                <a:gd name="T0" fmla="*/ 0 w 1321"/>
                <a:gd name="T1" fmla="*/ 1322 h 2124"/>
                <a:gd name="T2" fmla="*/ 1271 w 1321"/>
                <a:gd name="T3" fmla="*/ 2124 h 2124"/>
                <a:gd name="T4" fmla="*/ 1321 w 1321"/>
                <a:gd name="T5" fmla="*/ 2077 h 2124"/>
                <a:gd name="T6" fmla="*/ 1321 w 1321"/>
                <a:gd name="T7" fmla="*/ 1234 h 2124"/>
                <a:gd name="T8" fmla="*/ 1321 w 1321"/>
                <a:gd name="T9" fmla="*/ 0 h 2124"/>
                <a:gd name="T10" fmla="*/ 0 w 1321"/>
                <a:gd name="T11" fmla="*/ 1322 h 2124"/>
              </a:gdLst>
              <a:ahLst/>
              <a:cxnLst>
                <a:cxn ang="0">
                  <a:pos x="T0" y="T1"/>
                </a:cxn>
                <a:cxn ang="0">
                  <a:pos x="T2" y="T3"/>
                </a:cxn>
                <a:cxn ang="0">
                  <a:pos x="T4" y="T5"/>
                </a:cxn>
                <a:cxn ang="0">
                  <a:pos x="T6" y="T7"/>
                </a:cxn>
                <a:cxn ang="0">
                  <a:pos x="T8" y="T9"/>
                </a:cxn>
                <a:cxn ang="0">
                  <a:pos x="T10" y="T11"/>
                </a:cxn>
              </a:cxnLst>
              <a:rect l="0" t="0" r="r" b="b"/>
              <a:pathLst>
                <a:path w="1321" h="2124">
                  <a:moveTo>
                    <a:pt x="0" y="1322"/>
                  </a:moveTo>
                  <a:lnTo>
                    <a:pt x="1271" y="2124"/>
                  </a:lnTo>
                  <a:lnTo>
                    <a:pt x="1321" y="2077"/>
                  </a:lnTo>
                  <a:lnTo>
                    <a:pt x="1321" y="1234"/>
                  </a:lnTo>
                  <a:lnTo>
                    <a:pt x="1321" y="0"/>
                  </a:lnTo>
                  <a:lnTo>
                    <a:pt x="0" y="1322"/>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07"/>
            <p:cNvSpPr>
              <a:spLocks/>
            </p:cNvSpPr>
            <p:nvPr/>
          </p:nvSpPr>
          <p:spPr bwMode="auto">
            <a:xfrm>
              <a:off x="13893800" y="5475288"/>
              <a:ext cx="3213100" cy="374650"/>
            </a:xfrm>
            <a:custGeom>
              <a:avLst/>
              <a:gdLst>
                <a:gd name="T0" fmla="*/ 2024 w 2024"/>
                <a:gd name="T1" fmla="*/ 0 h 236"/>
                <a:gd name="T2" fmla="*/ 1792 w 2024"/>
                <a:gd name="T3" fmla="*/ 236 h 236"/>
                <a:gd name="T4" fmla="*/ 0 w 2024"/>
                <a:gd name="T5" fmla="*/ 236 h 236"/>
                <a:gd name="T6" fmla="*/ 237 w 2024"/>
                <a:gd name="T7" fmla="*/ 0 h 236"/>
                <a:gd name="T8" fmla="*/ 2024 w 2024"/>
                <a:gd name="T9" fmla="*/ 0 h 236"/>
              </a:gdLst>
              <a:ahLst/>
              <a:cxnLst>
                <a:cxn ang="0">
                  <a:pos x="T0" y="T1"/>
                </a:cxn>
                <a:cxn ang="0">
                  <a:pos x="T2" y="T3"/>
                </a:cxn>
                <a:cxn ang="0">
                  <a:pos x="T4" y="T5"/>
                </a:cxn>
                <a:cxn ang="0">
                  <a:pos x="T6" y="T7"/>
                </a:cxn>
                <a:cxn ang="0">
                  <a:pos x="T8" y="T9"/>
                </a:cxn>
              </a:cxnLst>
              <a:rect l="0" t="0" r="r" b="b"/>
              <a:pathLst>
                <a:path w="2024" h="236">
                  <a:moveTo>
                    <a:pt x="2024" y="0"/>
                  </a:moveTo>
                  <a:lnTo>
                    <a:pt x="1792" y="236"/>
                  </a:lnTo>
                  <a:lnTo>
                    <a:pt x="0" y="236"/>
                  </a:lnTo>
                  <a:lnTo>
                    <a:pt x="237" y="0"/>
                  </a:lnTo>
                  <a:lnTo>
                    <a:pt x="202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208"/>
            <p:cNvSpPr>
              <a:spLocks/>
            </p:cNvSpPr>
            <p:nvPr/>
          </p:nvSpPr>
          <p:spPr bwMode="auto">
            <a:xfrm>
              <a:off x="13893800" y="5849938"/>
              <a:ext cx="2844800" cy="155575"/>
            </a:xfrm>
            <a:custGeom>
              <a:avLst/>
              <a:gdLst>
                <a:gd name="T0" fmla="*/ 1792 w 1792"/>
                <a:gd name="T1" fmla="*/ 98 h 98"/>
                <a:gd name="T2" fmla="*/ 990 w 1792"/>
                <a:gd name="T3" fmla="*/ 98 h 98"/>
                <a:gd name="T4" fmla="*/ 0 w 1792"/>
                <a:gd name="T5" fmla="*/ 98 h 98"/>
                <a:gd name="T6" fmla="*/ 0 w 1792"/>
                <a:gd name="T7" fmla="*/ 0 h 98"/>
                <a:gd name="T8" fmla="*/ 1792 w 1792"/>
                <a:gd name="T9" fmla="*/ 0 h 98"/>
                <a:gd name="T10" fmla="*/ 1792 w 1792"/>
                <a:gd name="T11" fmla="*/ 98 h 98"/>
              </a:gdLst>
              <a:ahLst/>
              <a:cxnLst>
                <a:cxn ang="0">
                  <a:pos x="T0" y="T1"/>
                </a:cxn>
                <a:cxn ang="0">
                  <a:pos x="T2" y="T3"/>
                </a:cxn>
                <a:cxn ang="0">
                  <a:pos x="T4" y="T5"/>
                </a:cxn>
                <a:cxn ang="0">
                  <a:pos x="T6" y="T7"/>
                </a:cxn>
                <a:cxn ang="0">
                  <a:pos x="T8" y="T9"/>
                </a:cxn>
                <a:cxn ang="0">
                  <a:pos x="T10" y="T11"/>
                </a:cxn>
              </a:cxnLst>
              <a:rect l="0" t="0" r="r" b="b"/>
              <a:pathLst>
                <a:path w="1792" h="98">
                  <a:moveTo>
                    <a:pt x="1792" y="98"/>
                  </a:moveTo>
                  <a:lnTo>
                    <a:pt x="990" y="98"/>
                  </a:lnTo>
                  <a:lnTo>
                    <a:pt x="0" y="98"/>
                  </a:lnTo>
                  <a:lnTo>
                    <a:pt x="0" y="0"/>
                  </a:lnTo>
                  <a:lnTo>
                    <a:pt x="1792" y="0"/>
                  </a:lnTo>
                  <a:lnTo>
                    <a:pt x="1792" y="98"/>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09"/>
            <p:cNvSpPr>
              <a:spLocks/>
            </p:cNvSpPr>
            <p:nvPr/>
          </p:nvSpPr>
          <p:spPr bwMode="auto">
            <a:xfrm>
              <a:off x="16738600" y="5475288"/>
              <a:ext cx="368300" cy="530225"/>
            </a:xfrm>
            <a:custGeom>
              <a:avLst/>
              <a:gdLst>
                <a:gd name="T0" fmla="*/ 0 w 232"/>
                <a:gd name="T1" fmla="*/ 334 h 334"/>
                <a:gd name="T2" fmla="*/ 232 w 232"/>
                <a:gd name="T3" fmla="*/ 99 h 334"/>
                <a:gd name="T4" fmla="*/ 232 w 232"/>
                <a:gd name="T5" fmla="*/ 0 h 334"/>
                <a:gd name="T6" fmla="*/ 0 w 232"/>
                <a:gd name="T7" fmla="*/ 236 h 334"/>
                <a:gd name="T8" fmla="*/ 0 w 232"/>
                <a:gd name="T9" fmla="*/ 334 h 334"/>
              </a:gdLst>
              <a:ahLst/>
              <a:cxnLst>
                <a:cxn ang="0">
                  <a:pos x="T0" y="T1"/>
                </a:cxn>
                <a:cxn ang="0">
                  <a:pos x="T2" y="T3"/>
                </a:cxn>
                <a:cxn ang="0">
                  <a:pos x="T4" y="T5"/>
                </a:cxn>
                <a:cxn ang="0">
                  <a:pos x="T6" y="T7"/>
                </a:cxn>
                <a:cxn ang="0">
                  <a:pos x="T8" y="T9"/>
                </a:cxn>
              </a:cxnLst>
              <a:rect l="0" t="0" r="r" b="b"/>
              <a:pathLst>
                <a:path w="232" h="334">
                  <a:moveTo>
                    <a:pt x="0" y="334"/>
                  </a:moveTo>
                  <a:lnTo>
                    <a:pt x="232" y="99"/>
                  </a:lnTo>
                  <a:lnTo>
                    <a:pt x="232" y="0"/>
                  </a:lnTo>
                  <a:lnTo>
                    <a:pt x="0" y="236"/>
                  </a:lnTo>
                  <a:lnTo>
                    <a:pt x="0" y="334"/>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10"/>
            <p:cNvSpPr>
              <a:spLocks/>
            </p:cNvSpPr>
            <p:nvPr/>
          </p:nvSpPr>
          <p:spPr bwMode="auto">
            <a:xfrm>
              <a:off x="15779750" y="4703763"/>
              <a:ext cx="71437" cy="925513"/>
            </a:xfrm>
            <a:custGeom>
              <a:avLst/>
              <a:gdLst>
                <a:gd name="T0" fmla="*/ 0 w 45"/>
                <a:gd name="T1" fmla="*/ 583 h 583"/>
                <a:gd name="T2" fmla="*/ 45 w 45"/>
                <a:gd name="T3" fmla="*/ 540 h 583"/>
                <a:gd name="T4" fmla="*/ 45 w 45"/>
                <a:gd name="T5" fmla="*/ 0 h 583"/>
                <a:gd name="T6" fmla="*/ 0 w 45"/>
                <a:gd name="T7" fmla="*/ 0 h 583"/>
                <a:gd name="T8" fmla="*/ 0 w 45"/>
                <a:gd name="T9" fmla="*/ 583 h 583"/>
              </a:gdLst>
              <a:ahLst/>
              <a:cxnLst>
                <a:cxn ang="0">
                  <a:pos x="T0" y="T1"/>
                </a:cxn>
                <a:cxn ang="0">
                  <a:pos x="T2" y="T3"/>
                </a:cxn>
                <a:cxn ang="0">
                  <a:pos x="T4" y="T5"/>
                </a:cxn>
                <a:cxn ang="0">
                  <a:pos x="T6" y="T7"/>
                </a:cxn>
                <a:cxn ang="0">
                  <a:pos x="T8" y="T9"/>
                </a:cxn>
              </a:cxnLst>
              <a:rect l="0" t="0" r="r" b="b"/>
              <a:pathLst>
                <a:path w="45" h="583">
                  <a:moveTo>
                    <a:pt x="0" y="583"/>
                  </a:moveTo>
                  <a:lnTo>
                    <a:pt x="45" y="540"/>
                  </a:lnTo>
                  <a:lnTo>
                    <a:pt x="45" y="0"/>
                  </a:lnTo>
                  <a:lnTo>
                    <a:pt x="0" y="0"/>
                  </a:lnTo>
                  <a:lnTo>
                    <a:pt x="0" y="583"/>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11"/>
            <p:cNvSpPr>
              <a:spLocks/>
            </p:cNvSpPr>
            <p:nvPr/>
          </p:nvSpPr>
          <p:spPr bwMode="auto">
            <a:xfrm>
              <a:off x="12815888" y="1411288"/>
              <a:ext cx="5218112" cy="3292475"/>
            </a:xfrm>
            <a:custGeom>
              <a:avLst/>
              <a:gdLst>
                <a:gd name="T0" fmla="*/ 3287 w 3287"/>
                <a:gd name="T1" fmla="*/ 2074 h 2074"/>
                <a:gd name="T2" fmla="*/ 0 w 3287"/>
                <a:gd name="T3" fmla="*/ 2074 h 2074"/>
                <a:gd name="T4" fmla="*/ 0 w 3287"/>
                <a:gd name="T5" fmla="*/ 1184 h 2074"/>
                <a:gd name="T6" fmla="*/ 0 w 3287"/>
                <a:gd name="T7" fmla="*/ 0 h 2074"/>
                <a:gd name="T8" fmla="*/ 3287 w 3287"/>
                <a:gd name="T9" fmla="*/ 0 h 2074"/>
                <a:gd name="T10" fmla="*/ 3287 w 3287"/>
                <a:gd name="T11" fmla="*/ 2074 h 2074"/>
              </a:gdLst>
              <a:ahLst/>
              <a:cxnLst>
                <a:cxn ang="0">
                  <a:pos x="T0" y="T1"/>
                </a:cxn>
                <a:cxn ang="0">
                  <a:pos x="T2" y="T3"/>
                </a:cxn>
                <a:cxn ang="0">
                  <a:pos x="T4" y="T5"/>
                </a:cxn>
                <a:cxn ang="0">
                  <a:pos x="T6" y="T7"/>
                </a:cxn>
                <a:cxn ang="0">
                  <a:pos x="T8" y="T9"/>
                </a:cxn>
                <a:cxn ang="0">
                  <a:pos x="T10" y="T11"/>
                </a:cxn>
              </a:cxnLst>
              <a:rect l="0" t="0" r="r" b="b"/>
              <a:pathLst>
                <a:path w="3287" h="2074">
                  <a:moveTo>
                    <a:pt x="3287" y="2074"/>
                  </a:moveTo>
                  <a:lnTo>
                    <a:pt x="0" y="2074"/>
                  </a:lnTo>
                  <a:lnTo>
                    <a:pt x="0" y="1184"/>
                  </a:lnTo>
                  <a:lnTo>
                    <a:pt x="0" y="0"/>
                  </a:lnTo>
                  <a:lnTo>
                    <a:pt x="3287" y="0"/>
                  </a:lnTo>
                  <a:lnTo>
                    <a:pt x="3287" y="2074"/>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212"/>
            <p:cNvSpPr>
              <a:spLocks noChangeArrowheads="1"/>
            </p:cNvSpPr>
            <p:nvPr/>
          </p:nvSpPr>
          <p:spPr bwMode="auto">
            <a:xfrm>
              <a:off x="13038138" y="1658938"/>
              <a:ext cx="4775200" cy="2797175"/>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213"/>
            <p:cNvSpPr>
              <a:spLocks/>
            </p:cNvSpPr>
            <p:nvPr/>
          </p:nvSpPr>
          <p:spPr bwMode="auto">
            <a:xfrm>
              <a:off x="13038138" y="1658938"/>
              <a:ext cx="2189162" cy="2187575"/>
            </a:xfrm>
            <a:custGeom>
              <a:avLst/>
              <a:gdLst>
                <a:gd name="T0" fmla="*/ 0 w 1379"/>
                <a:gd name="T1" fmla="*/ 1378 h 1378"/>
                <a:gd name="T2" fmla="*/ 0 w 1379"/>
                <a:gd name="T3" fmla="*/ 0 h 1378"/>
                <a:gd name="T4" fmla="*/ 1379 w 1379"/>
                <a:gd name="T5" fmla="*/ 0 h 1378"/>
                <a:gd name="T6" fmla="*/ 0 w 1379"/>
                <a:gd name="T7" fmla="*/ 1378 h 1378"/>
              </a:gdLst>
              <a:ahLst/>
              <a:cxnLst>
                <a:cxn ang="0">
                  <a:pos x="T0" y="T1"/>
                </a:cxn>
                <a:cxn ang="0">
                  <a:pos x="T2" y="T3"/>
                </a:cxn>
                <a:cxn ang="0">
                  <a:pos x="T4" y="T5"/>
                </a:cxn>
                <a:cxn ang="0">
                  <a:pos x="T6" y="T7"/>
                </a:cxn>
              </a:cxnLst>
              <a:rect l="0" t="0" r="r" b="b"/>
              <a:pathLst>
                <a:path w="1379" h="1378">
                  <a:moveTo>
                    <a:pt x="0" y="1378"/>
                  </a:moveTo>
                  <a:lnTo>
                    <a:pt x="0" y="0"/>
                  </a:lnTo>
                  <a:lnTo>
                    <a:pt x="1379" y="0"/>
                  </a:lnTo>
                  <a:lnTo>
                    <a:pt x="0" y="1378"/>
                  </a:lnTo>
                  <a:close/>
                </a:path>
              </a:pathLst>
            </a:custGeom>
            <a:solidFill>
              <a:srgbClr val="51B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214"/>
            <p:cNvSpPr>
              <a:spLocks noChangeArrowheads="1"/>
            </p:cNvSpPr>
            <p:nvPr/>
          </p:nvSpPr>
          <p:spPr bwMode="auto">
            <a:xfrm>
              <a:off x="15144750" y="4703763"/>
              <a:ext cx="635000" cy="925513"/>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215"/>
            <p:cNvSpPr>
              <a:spLocks noChangeArrowheads="1"/>
            </p:cNvSpPr>
            <p:nvPr/>
          </p:nvSpPr>
          <p:spPr bwMode="auto">
            <a:xfrm>
              <a:off x="15144750" y="4703763"/>
              <a:ext cx="635000" cy="27146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16"/>
            <p:cNvSpPr>
              <a:spLocks/>
            </p:cNvSpPr>
            <p:nvPr/>
          </p:nvSpPr>
          <p:spPr bwMode="auto">
            <a:xfrm>
              <a:off x="13725525" y="2241551"/>
              <a:ext cx="577850" cy="654050"/>
            </a:xfrm>
            <a:custGeom>
              <a:avLst/>
              <a:gdLst>
                <a:gd name="T0" fmla="*/ 0 w 364"/>
                <a:gd name="T1" fmla="*/ 0 h 412"/>
                <a:gd name="T2" fmla="*/ 83 w 364"/>
                <a:gd name="T3" fmla="*/ 0 h 412"/>
                <a:gd name="T4" fmla="*/ 277 w 364"/>
                <a:gd name="T5" fmla="*/ 256 h 412"/>
                <a:gd name="T6" fmla="*/ 277 w 364"/>
                <a:gd name="T7" fmla="*/ 0 h 412"/>
                <a:gd name="T8" fmla="*/ 364 w 364"/>
                <a:gd name="T9" fmla="*/ 0 h 412"/>
                <a:gd name="T10" fmla="*/ 364 w 364"/>
                <a:gd name="T11" fmla="*/ 412 h 412"/>
                <a:gd name="T12" fmla="*/ 288 w 364"/>
                <a:gd name="T13" fmla="*/ 412 h 412"/>
                <a:gd name="T14" fmla="*/ 87 w 364"/>
                <a:gd name="T15" fmla="*/ 152 h 412"/>
                <a:gd name="T16" fmla="*/ 87 w 364"/>
                <a:gd name="T17" fmla="*/ 412 h 412"/>
                <a:gd name="T18" fmla="*/ 0 w 364"/>
                <a:gd name="T19" fmla="*/ 412 h 412"/>
                <a:gd name="T20" fmla="*/ 0 w 364"/>
                <a:gd name="T2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12">
                  <a:moveTo>
                    <a:pt x="0" y="0"/>
                  </a:moveTo>
                  <a:lnTo>
                    <a:pt x="83" y="0"/>
                  </a:lnTo>
                  <a:lnTo>
                    <a:pt x="277" y="256"/>
                  </a:lnTo>
                  <a:lnTo>
                    <a:pt x="277" y="0"/>
                  </a:lnTo>
                  <a:lnTo>
                    <a:pt x="364" y="0"/>
                  </a:lnTo>
                  <a:lnTo>
                    <a:pt x="364" y="412"/>
                  </a:lnTo>
                  <a:lnTo>
                    <a:pt x="288" y="412"/>
                  </a:lnTo>
                  <a:lnTo>
                    <a:pt x="87" y="152"/>
                  </a:lnTo>
                  <a:lnTo>
                    <a:pt x="87" y="412"/>
                  </a:lnTo>
                  <a:lnTo>
                    <a:pt x="0" y="4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17"/>
            <p:cNvSpPr>
              <a:spLocks/>
            </p:cNvSpPr>
            <p:nvPr/>
          </p:nvSpPr>
          <p:spPr bwMode="auto">
            <a:xfrm>
              <a:off x="14416088" y="2235201"/>
              <a:ext cx="519112" cy="671513"/>
            </a:xfrm>
            <a:custGeom>
              <a:avLst/>
              <a:gdLst>
                <a:gd name="T0" fmla="*/ 74 w 138"/>
                <a:gd name="T1" fmla="*/ 179 h 179"/>
                <a:gd name="T2" fmla="*/ 35 w 138"/>
                <a:gd name="T3" fmla="*/ 172 h 179"/>
                <a:gd name="T4" fmla="*/ 0 w 138"/>
                <a:gd name="T5" fmla="*/ 151 h 179"/>
                <a:gd name="T6" fmla="*/ 23 w 138"/>
                <a:gd name="T7" fmla="*/ 124 h 179"/>
                <a:gd name="T8" fmla="*/ 47 w 138"/>
                <a:gd name="T9" fmla="*/ 139 h 179"/>
                <a:gd name="T10" fmla="*/ 75 w 138"/>
                <a:gd name="T11" fmla="*/ 145 h 179"/>
                <a:gd name="T12" fmla="*/ 93 w 138"/>
                <a:gd name="T13" fmla="*/ 141 h 179"/>
                <a:gd name="T14" fmla="*/ 100 w 138"/>
                <a:gd name="T15" fmla="*/ 129 h 179"/>
                <a:gd name="T16" fmla="*/ 100 w 138"/>
                <a:gd name="T17" fmla="*/ 128 h 179"/>
                <a:gd name="T18" fmla="*/ 99 w 138"/>
                <a:gd name="T19" fmla="*/ 122 h 179"/>
                <a:gd name="T20" fmla="*/ 93 w 138"/>
                <a:gd name="T21" fmla="*/ 116 h 179"/>
                <a:gd name="T22" fmla="*/ 83 w 138"/>
                <a:gd name="T23" fmla="*/ 111 h 179"/>
                <a:gd name="T24" fmla="*/ 65 w 138"/>
                <a:gd name="T25" fmla="*/ 106 h 179"/>
                <a:gd name="T26" fmla="*/ 41 w 138"/>
                <a:gd name="T27" fmla="*/ 99 h 179"/>
                <a:gd name="T28" fmla="*/ 23 w 138"/>
                <a:gd name="T29" fmla="*/ 89 h 179"/>
                <a:gd name="T30" fmla="*/ 11 w 138"/>
                <a:gd name="T31" fmla="*/ 75 h 179"/>
                <a:gd name="T32" fmla="*/ 7 w 138"/>
                <a:gd name="T33" fmla="*/ 53 h 179"/>
                <a:gd name="T34" fmla="*/ 7 w 138"/>
                <a:gd name="T35" fmla="*/ 52 h 179"/>
                <a:gd name="T36" fmla="*/ 12 w 138"/>
                <a:gd name="T37" fmla="*/ 31 h 179"/>
                <a:gd name="T38" fmla="*/ 24 w 138"/>
                <a:gd name="T39" fmla="*/ 14 h 179"/>
                <a:gd name="T40" fmla="*/ 43 w 138"/>
                <a:gd name="T41" fmla="*/ 4 h 179"/>
                <a:gd name="T42" fmla="*/ 68 w 138"/>
                <a:gd name="T43" fmla="*/ 0 h 179"/>
                <a:gd name="T44" fmla="*/ 103 w 138"/>
                <a:gd name="T45" fmla="*/ 6 h 179"/>
                <a:gd name="T46" fmla="*/ 132 w 138"/>
                <a:gd name="T47" fmla="*/ 22 h 179"/>
                <a:gd name="T48" fmla="*/ 112 w 138"/>
                <a:gd name="T49" fmla="*/ 51 h 179"/>
                <a:gd name="T50" fmla="*/ 90 w 138"/>
                <a:gd name="T51" fmla="*/ 38 h 179"/>
                <a:gd name="T52" fmla="*/ 67 w 138"/>
                <a:gd name="T53" fmla="*/ 34 h 179"/>
                <a:gd name="T54" fmla="*/ 50 w 138"/>
                <a:gd name="T55" fmla="*/ 38 h 179"/>
                <a:gd name="T56" fmla="*/ 45 w 138"/>
                <a:gd name="T57" fmla="*/ 49 h 179"/>
                <a:gd name="T58" fmla="*/ 45 w 138"/>
                <a:gd name="T59" fmla="*/ 49 h 179"/>
                <a:gd name="T60" fmla="*/ 46 w 138"/>
                <a:gd name="T61" fmla="*/ 57 h 179"/>
                <a:gd name="T62" fmla="*/ 52 w 138"/>
                <a:gd name="T63" fmla="*/ 62 h 179"/>
                <a:gd name="T64" fmla="*/ 64 w 138"/>
                <a:gd name="T65" fmla="*/ 67 h 179"/>
                <a:gd name="T66" fmla="*/ 82 w 138"/>
                <a:gd name="T67" fmla="*/ 72 h 179"/>
                <a:gd name="T68" fmla="*/ 106 w 138"/>
                <a:gd name="T69" fmla="*/ 80 h 179"/>
                <a:gd name="T70" fmla="*/ 123 w 138"/>
                <a:gd name="T71" fmla="*/ 91 h 179"/>
                <a:gd name="T72" fmla="*/ 134 w 138"/>
                <a:gd name="T73" fmla="*/ 105 h 179"/>
                <a:gd name="T74" fmla="*/ 138 w 138"/>
                <a:gd name="T75" fmla="*/ 125 h 179"/>
                <a:gd name="T76" fmla="*/ 138 w 138"/>
                <a:gd name="T77" fmla="*/ 125 h 179"/>
                <a:gd name="T78" fmla="*/ 133 w 138"/>
                <a:gd name="T79" fmla="*/ 148 h 179"/>
                <a:gd name="T80" fmla="*/ 120 w 138"/>
                <a:gd name="T81" fmla="*/ 165 h 179"/>
                <a:gd name="T82" fmla="*/ 100 w 138"/>
                <a:gd name="T83" fmla="*/ 175 h 179"/>
                <a:gd name="T84" fmla="*/ 74 w 138"/>
                <a:gd name="T8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79">
                  <a:moveTo>
                    <a:pt x="74" y="179"/>
                  </a:moveTo>
                  <a:cubicBezTo>
                    <a:pt x="61" y="179"/>
                    <a:pt x="48" y="177"/>
                    <a:pt x="35" y="172"/>
                  </a:cubicBezTo>
                  <a:cubicBezTo>
                    <a:pt x="22" y="168"/>
                    <a:pt x="11" y="161"/>
                    <a:pt x="0" y="151"/>
                  </a:cubicBezTo>
                  <a:cubicBezTo>
                    <a:pt x="23" y="124"/>
                    <a:pt x="23" y="124"/>
                    <a:pt x="23" y="124"/>
                  </a:cubicBezTo>
                  <a:cubicBezTo>
                    <a:pt x="31" y="130"/>
                    <a:pt x="39" y="136"/>
                    <a:pt x="47" y="139"/>
                  </a:cubicBezTo>
                  <a:cubicBezTo>
                    <a:pt x="56" y="143"/>
                    <a:pt x="65" y="145"/>
                    <a:pt x="75" y="145"/>
                  </a:cubicBezTo>
                  <a:cubicBezTo>
                    <a:pt x="83" y="145"/>
                    <a:pt x="89" y="144"/>
                    <a:pt x="93" y="141"/>
                  </a:cubicBezTo>
                  <a:cubicBezTo>
                    <a:pt x="98" y="138"/>
                    <a:pt x="100" y="134"/>
                    <a:pt x="100" y="129"/>
                  </a:cubicBezTo>
                  <a:cubicBezTo>
                    <a:pt x="100" y="128"/>
                    <a:pt x="100" y="128"/>
                    <a:pt x="100" y="128"/>
                  </a:cubicBezTo>
                  <a:cubicBezTo>
                    <a:pt x="100" y="126"/>
                    <a:pt x="100" y="124"/>
                    <a:pt x="99" y="122"/>
                  </a:cubicBezTo>
                  <a:cubicBezTo>
                    <a:pt x="98" y="120"/>
                    <a:pt x="96" y="118"/>
                    <a:pt x="93" y="116"/>
                  </a:cubicBezTo>
                  <a:cubicBezTo>
                    <a:pt x="91" y="115"/>
                    <a:pt x="87" y="113"/>
                    <a:pt x="83" y="111"/>
                  </a:cubicBezTo>
                  <a:cubicBezTo>
                    <a:pt x="78" y="110"/>
                    <a:pt x="72" y="108"/>
                    <a:pt x="65" y="106"/>
                  </a:cubicBezTo>
                  <a:cubicBezTo>
                    <a:pt x="56" y="104"/>
                    <a:pt x="48" y="102"/>
                    <a:pt x="41" y="99"/>
                  </a:cubicBezTo>
                  <a:cubicBezTo>
                    <a:pt x="34" y="96"/>
                    <a:pt x="28" y="93"/>
                    <a:pt x="23" y="89"/>
                  </a:cubicBezTo>
                  <a:cubicBezTo>
                    <a:pt x="18" y="85"/>
                    <a:pt x="14" y="80"/>
                    <a:pt x="11" y="75"/>
                  </a:cubicBezTo>
                  <a:cubicBezTo>
                    <a:pt x="8" y="69"/>
                    <a:pt x="7" y="62"/>
                    <a:pt x="7" y="53"/>
                  </a:cubicBezTo>
                  <a:cubicBezTo>
                    <a:pt x="7" y="52"/>
                    <a:pt x="7" y="52"/>
                    <a:pt x="7" y="52"/>
                  </a:cubicBezTo>
                  <a:cubicBezTo>
                    <a:pt x="7" y="44"/>
                    <a:pt x="9" y="37"/>
                    <a:pt x="12" y="31"/>
                  </a:cubicBezTo>
                  <a:cubicBezTo>
                    <a:pt x="14" y="25"/>
                    <a:pt x="19" y="19"/>
                    <a:pt x="24" y="14"/>
                  </a:cubicBezTo>
                  <a:cubicBezTo>
                    <a:pt x="29" y="10"/>
                    <a:pt x="36" y="6"/>
                    <a:pt x="43" y="4"/>
                  </a:cubicBezTo>
                  <a:cubicBezTo>
                    <a:pt x="51" y="1"/>
                    <a:pt x="59" y="0"/>
                    <a:pt x="68" y="0"/>
                  </a:cubicBezTo>
                  <a:cubicBezTo>
                    <a:pt x="80" y="0"/>
                    <a:pt x="92" y="2"/>
                    <a:pt x="103" y="6"/>
                  </a:cubicBezTo>
                  <a:cubicBezTo>
                    <a:pt x="114" y="10"/>
                    <a:pt x="123" y="15"/>
                    <a:pt x="132" y="22"/>
                  </a:cubicBezTo>
                  <a:cubicBezTo>
                    <a:pt x="112" y="51"/>
                    <a:pt x="112" y="51"/>
                    <a:pt x="112" y="51"/>
                  </a:cubicBezTo>
                  <a:cubicBezTo>
                    <a:pt x="105" y="46"/>
                    <a:pt x="97" y="41"/>
                    <a:pt x="90" y="38"/>
                  </a:cubicBezTo>
                  <a:cubicBezTo>
                    <a:pt x="82" y="35"/>
                    <a:pt x="75" y="34"/>
                    <a:pt x="67" y="34"/>
                  </a:cubicBezTo>
                  <a:cubicBezTo>
                    <a:pt x="60" y="34"/>
                    <a:pt x="54" y="35"/>
                    <a:pt x="50" y="38"/>
                  </a:cubicBezTo>
                  <a:cubicBezTo>
                    <a:pt x="47" y="41"/>
                    <a:pt x="45" y="45"/>
                    <a:pt x="45" y="49"/>
                  </a:cubicBezTo>
                  <a:cubicBezTo>
                    <a:pt x="45" y="49"/>
                    <a:pt x="45" y="49"/>
                    <a:pt x="45" y="49"/>
                  </a:cubicBezTo>
                  <a:cubicBezTo>
                    <a:pt x="45" y="52"/>
                    <a:pt x="45" y="55"/>
                    <a:pt x="46" y="57"/>
                  </a:cubicBezTo>
                  <a:cubicBezTo>
                    <a:pt x="48" y="59"/>
                    <a:pt x="49" y="61"/>
                    <a:pt x="52" y="62"/>
                  </a:cubicBezTo>
                  <a:cubicBezTo>
                    <a:pt x="55" y="64"/>
                    <a:pt x="59" y="66"/>
                    <a:pt x="64" y="67"/>
                  </a:cubicBezTo>
                  <a:cubicBezTo>
                    <a:pt x="69" y="69"/>
                    <a:pt x="75" y="70"/>
                    <a:pt x="82" y="72"/>
                  </a:cubicBezTo>
                  <a:cubicBezTo>
                    <a:pt x="91" y="75"/>
                    <a:pt x="99" y="77"/>
                    <a:pt x="106" y="80"/>
                  </a:cubicBezTo>
                  <a:cubicBezTo>
                    <a:pt x="113" y="83"/>
                    <a:pt x="119" y="87"/>
                    <a:pt x="123" y="91"/>
                  </a:cubicBezTo>
                  <a:cubicBezTo>
                    <a:pt x="128" y="95"/>
                    <a:pt x="132" y="99"/>
                    <a:pt x="134" y="105"/>
                  </a:cubicBezTo>
                  <a:cubicBezTo>
                    <a:pt x="137" y="110"/>
                    <a:pt x="138" y="117"/>
                    <a:pt x="138" y="125"/>
                  </a:cubicBezTo>
                  <a:cubicBezTo>
                    <a:pt x="138" y="125"/>
                    <a:pt x="138" y="125"/>
                    <a:pt x="138" y="125"/>
                  </a:cubicBezTo>
                  <a:cubicBezTo>
                    <a:pt x="138" y="134"/>
                    <a:pt x="136" y="141"/>
                    <a:pt x="133" y="148"/>
                  </a:cubicBezTo>
                  <a:cubicBezTo>
                    <a:pt x="130" y="155"/>
                    <a:pt x="126" y="160"/>
                    <a:pt x="120" y="165"/>
                  </a:cubicBezTo>
                  <a:cubicBezTo>
                    <a:pt x="114" y="169"/>
                    <a:pt x="108" y="173"/>
                    <a:pt x="100" y="175"/>
                  </a:cubicBezTo>
                  <a:cubicBezTo>
                    <a:pt x="92" y="178"/>
                    <a:pt x="84" y="179"/>
                    <a:pt x="74"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218"/>
            <p:cNvSpPr>
              <a:spLocks/>
            </p:cNvSpPr>
            <p:nvPr/>
          </p:nvSpPr>
          <p:spPr bwMode="auto">
            <a:xfrm>
              <a:off x="15009813" y="2241551"/>
              <a:ext cx="623887" cy="654050"/>
            </a:xfrm>
            <a:custGeom>
              <a:avLst/>
              <a:gdLst>
                <a:gd name="T0" fmla="*/ 145 w 393"/>
                <a:gd name="T1" fmla="*/ 204 h 412"/>
                <a:gd name="T2" fmla="*/ 5 w 393"/>
                <a:gd name="T3" fmla="*/ 0 h 412"/>
                <a:gd name="T4" fmla="*/ 111 w 393"/>
                <a:gd name="T5" fmla="*/ 0 h 412"/>
                <a:gd name="T6" fmla="*/ 199 w 393"/>
                <a:gd name="T7" fmla="*/ 135 h 412"/>
                <a:gd name="T8" fmla="*/ 284 w 393"/>
                <a:gd name="T9" fmla="*/ 0 h 412"/>
                <a:gd name="T10" fmla="*/ 388 w 393"/>
                <a:gd name="T11" fmla="*/ 0 h 412"/>
                <a:gd name="T12" fmla="*/ 251 w 393"/>
                <a:gd name="T13" fmla="*/ 204 h 412"/>
                <a:gd name="T14" fmla="*/ 393 w 393"/>
                <a:gd name="T15" fmla="*/ 412 h 412"/>
                <a:gd name="T16" fmla="*/ 289 w 393"/>
                <a:gd name="T17" fmla="*/ 412 h 412"/>
                <a:gd name="T18" fmla="*/ 197 w 393"/>
                <a:gd name="T19" fmla="*/ 273 h 412"/>
                <a:gd name="T20" fmla="*/ 102 w 393"/>
                <a:gd name="T21" fmla="*/ 412 h 412"/>
                <a:gd name="T22" fmla="*/ 0 w 393"/>
                <a:gd name="T23" fmla="*/ 412 h 412"/>
                <a:gd name="T24" fmla="*/ 145 w 393"/>
                <a:gd name="T25" fmla="*/ 20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3" h="412">
                  <a:moveTo>
                    <a:pt x="145" y="204"/>
                  </a:moveTo>
                  <a:lnTo>
                    <a:pt x="5" y="0"/>
                  </a:lnTo>
                  <a:lnTo>
                    <a:pt x="111" y="0"/>
                  </a:lnTo>
                  <a:lnTo>
                    <a:pt x="199" y="135"/>
                  </a:lnTo>
                  <a:lnTo>
                    <a:pt x="284" y="0"/>
                  </a:lnTo>
                  <a:lnTo>
                    <a:pt x="388" y="0"/>
                  </a:lnTo>
                  <a:lnTo>
                    <a:pt x="251" y="204"/>
                  </a:lnTo>
                  <a:lnTo>
                    <a:pt x="393" y="412"/>
                  </a:lnTo>
                  <a:lnTo>
                    <a:pt x="289" y="412"/>
                  </a:lnTo>
                  <a:lnTo>
                    <a:pt x="197" y="273"/>
                  </a:lnTo>
                  <a:lnTo>
                    <a:pt x="102" y="412"/>
                  </a:lnTo>
                  <a:lnTo>
                    <a:pt x="0" y="412"/>
                  </a:lnTo>
                  <a:lnTo>
                    <a:pt x="145" y="2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219"/>
            <p:cNvSpPr>
              <a:spLocks noEditPoints="1"/>
            </p:cNvSpPr>
            <p:nvPr/>
          </p:nvSpPr>
          <p:spPr bwMode="auto">
            <a:xfrm>
              <a:off x="13841413" y="3189288"/>
              <a:ext cx="692150" cy="661988"/>
            </a:xfrm>
            <a:custGeom>
              <a:avLst/>
              <a:gdLst>
                <a:gd name="T0" fmla="*/ 175 w 436"/>
                <a:gd name="T1" fmla="*/ 0 h 417"/>
                <a:gd name="T2" fmla="*/ 258 w 436"/>
                <a:gd name="T3" fmla="*/ 0 h 417"/>
                <a:gd name="T4" fmla="*/ 436 w 436"/>
                <a:gd name="T5" fmla="*/ 417 h 417"/>
                <a:gd name="T6" fmla="*/ 341 w 436"/>
                <a:gd name="T7" fmla="*/ 417 h 417"/>
                <a:gd name="T8" fmla="*/ 303 w 436"/>
                <a:gd name="T9" fmla="*/ 324 h 417"/>
                <a:gd name="T10" fmla="*/ 128 w 436"/>
                <a:gd name="T11" fmla="*/ 324 h 417"/>
                <a:gd name="T12" fmla="*/ 92 w 436"/>
                <a:gd name="T13" fmla="*/ 417 h 417"/>
                <a:gd name="T14" fmla="*/ 0 w 436"/>
                <a:gd name="T15" fmla="*/ 417 h 417"/>
                <a:gd name="T16" fmla="*/ 175 w 436"/>
                <a:gd name="T17" fmla="*/ 0 h 417"/>
                <a:gd name="T18" fmla="*/ 270 w 436"/>
                <a:gd name="T19" fmla="*/ 244 h 417"/>
                <a:gd name="T20" fmla="*/ 215 w 436"/>
                <a:gd name="T21" fmla="*/ 109 h 417"/>
                <a:gd name="T22" fmla="*/ 161 w 436"/>
                <a:gd name="T23" fmla="*/ 244 h 417"/>
                <a:gd name="T24" fmla="*/ 270 w 436"/>
                <a:gd name="T25" fmla="*/ 244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6" h="417">
                  <a:moveTo>
                    <a:pt x="175" y="0"/>
                  </a:moveTo>
                  <a:lnTo>
                    <a:pt x="258" y="0"/>
                  </a:lnTo>
                  <a:lnTo>
                    <a:pt x="436" y="417"/>
                  </a:lnTo>
                  <a:lnTo>
                    <a:pt x="341" y="417"/>
                  </a:lnTo>
                  <a:lnTo>
                    <a:pt x="303" y="324"/>
                  </a:lnTo>
                  <a:lnTo>
                    <a:pt x="128" y="324"/>
                  </a:lnTo>
                  <a:lnTo>
                    <a:pt x="92" y="417"/>
                  </a:lnTo>
                  <a:lnTo>
                    <a:pt x="0" y="417"/>
                  </a:lnTo>
                  <a:lnTo>
                    <a:pt x="175" y="0"/>
                  </a:lnTo>
                  <a:close/>
                  <a:moveTo>
                    <a:pt x="270" y="244"/>
                  </a:moveTo>
                  <a:lnTo>
                    <a:pt x="215" y="109"/>
                  </a:lnTo>
                  <a:lnTo>
                    <a:pt x="161" y="244"/>
                  </a:lnTo>
                  <a:lnTo>
                    <a:pt x="270" y="2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220"/>
            <p:cNvSpPr>
              <a:spLocks noEditPoints="1"/>
            </p:cNvSpPr>
            <p:nvPr/>
          </p:nvSpPr>
          <p:spPr bwMode="auto">
            <a:xfrm>
              <a:off x="14633575" y="3197226"/>
              <a:ext cx="515937" cy="654050"/>
            </a:xfrm>
            <a:custGeom>
              <a:avLst/>
              <a:gdLst>
                <a:gd name="T0" fmla="*/ 0 w 137"/>
                <a:gd name="T1" fmla="*/ 0 h 174"/>
                <a:gd name="T2" fmla="*/ 71 w 137"/>
                <a:gd name="T3" fmla="*/ 0 h 174"/>
                <a:gd name="T4" fmla="*/ 99 w 137"/>
                <a:gd name="T5" fmla="*/ 4 h 174"/>
                <a:gd name="T6" fmla="*/ 120 w 137"/>
                <a:gd name="T7" fmla="*/ 16 h 174"/>
                <a:gd name="T8" fmla="*/ 133 w 137"/>
                <a:gd name="T9" fmla="*/ 35 h 174"/>
                <a:gd name="T10" fmla="*/ 137 w 137"/>
                <a:gd name="T11" fmla="*/ 60 h 174"/>
                <a:gd name="T12" fmla="*/ 137 w 137"/>
                <a:gd name="T13" fmla="*/ 60 h 174"/>
                <a:gd name="T14" fmla="*/ 132 w 137"/>
                <a:gd name="T15" fmla="*/ 87 h 174"/>
                <a:gd name="T16" fmla="*/ 117 w 137"/>
                <a:gd name="T17" fmla="*/ 106 h 174"/>
                <a:gd name="T18" fmla="*/ 95 w 137"/>
                <a:gd name="T19" fmla="*/ 118 h 174"/>
                <a:gd name="T20" fmla="*/ 67 w 137"/>
                <a:gd name="T21" fmla="*/ 121 h 174"/>
                <a:gd name="T22" fmla="*/ 38 w 137"/>
                <a:gd name="T23" fmla="*/ 121 h 174"/>
                <a:gd name="T24" fmla="*/ 38 w 137"/>
                <a:gd name="T25" fmla="*/ 174 h 174"/>
                <a:gd name="T26" fmla="*/ 0 w 137"/>
                <a:gd name="T27" fmla="*/ 174 h 174"/>
                <a:gd name="T28" fmla="*/ 0 w 137"/>
                <a:gd name="T29" fmla="*/ 0 h 174"/>
                <a:gd name="T30" fmla="*/ 68 w 137"/>
                <a:gd name="T31" fmla="*/ 87 h 174"/>
                <a:gd name="T32" fmla="*/ 91 w 137"/>
                <a:gd name="T33" fmla="*/ 80 h 174"/>
                <a:gd name="T34" fmla="*/ 99 w 137"/>
                <a:gd name="T35" fmla="*/ 61 h 174"/>
                <a:gd name="T36" fmla="*/ 99 w 137"/>
                <a:gd name="T37" fmla="*/ 61 h 174"/>
                <a:gd name="T38" fmla="*/ 90 w 137"/>
                <a:gd name="T39" fmla="*/ 41 h 174"/>
                <a:gd name="T40" fmla="*/ 68 w 137"/>
                <a:gd name="T41" fmla="*/ 34 h 174"/>
                <a:gd name="T42" fmla="*/ 38 w 137"/>
                <a:gd name="T43" fmla="*/ 34 h 174"/>
                <a:gd name="T44" fmla="*/ 38 w 137"/>
                <a:gd name="T45" fmla="*/ 87 h 174"/>
                <a:gd name="T46" fmla="*/ 68 w 137"/>
                <a:gd name="T47" fmla="*/ 8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7" h="174">
                  <a:moveTo>
                    <a:pt x="0" y="0"/>
                  </a:moveTo>
                  <a:cubicBezTo>
                    <a:pt x="71" y="0"/>
                    <a:pt x="71" y="0"/>
                    <a:pt x="71" y="0"/>
                  </a:cubicBezTo>
                  <a:cubicBezTo>
                    <a:pt x="81" y="0"/>
                    <a:pt x="91" y="1"/>
                    <a:pt x="99" y="4"/>
                  </a:cubicBezTo>
                  <a:cubicBezTo>
                    <a:pt x="107" y="7"/>
                    <a:pt x="114" y="11"/>
                    <a:pt x="120" y="16"/>
                  </a:cubicBezTo>
                  <a:cubicBezTo>
                    <a:pt x="125" y="22"/>
                    <a:pt x="130" y="28"/>
                    <a:pt x="133" y="35"/>
                  </a:cubicBezTo>
                  <a:cubicBezTo>
                    <a:pt x="136" y="43"/>
                    <a:pt x="137" y="51"/>
                    <a:pt x="137" y="60"/>
                  </a:cubicBezTo>
                  <a:cubicBezTo>
                    <a:pt x="137" y="60"/>
                    <a:pt x="137" y="60"/>
                    <a:pt x="137" y="60"/>
                  </a:cubicBezTo>
                  <a:cubicBezTo>
                    <a:pt x="137" y="70"/>
                    <a:pt x="136" y="79"/>
                    <a:pt x="132" y="87"/>
                  </a:cubicBezTo>
                  <a:cubicBezTo>
                    <a:pt x="128" y="95"/>
                    <a:pt x="123" y="101"/>
                    <a:pt x="117" y="106"/>
                  </a:cubicBezTo>
                  <a:cubicBezTo>
                    <a:pt x="111" y="111"/>
                    <a:pt x="103" y="115"/>
                    <a:pt x="95" y="118"/>
                  </a:cubicBezTo>
                  <a:cubicBezTo>
                    <a:pt x="86" y="120"/>
                    <a:pt x="77" y="121"/>
                    <a:pt x="67" y="121"/>
                  </a:cubicBezTo>
                  <a:cubicBezTo>
                    <a:pt x="38" y="121"/>
                    <a:pt x="38" y="121"/>
                    <a:pt x="38" y="121"/>
                  </a:cubicBezTo>
                  <a:cubicBezTo>
                    <a:pt x="38" y="174"/>
                    <a:pt x="38" y="174"/>
                    <a:pt x="38" y="174"/>
                  </a:cubicBezTo>
                  <a:cubicBezTo>
                    <a:pt x="0" y="174"/>
                    <a:pt x="0" y="174"/>
                    <a:pt x="0" y="174"/>
                  </a:cubicBezTo>
                  <a:lnTo>
                    <a:pt x="0" y="0"/>
                  </a:lnTo>
                  <a:close/>
                  <a:moveTo>
                    <a:pt x="68" y="87"/>
                  </a:moveTo>
                  <a:cubicBezTo>
                    <a:pt x="78" y="87"/>
                    <a:pt x="85" y="85"/>
                    <a:pt x="91" y="80"/>
                  </a:cubicBezTo>
                  <a:cubicBezTo>
                    <a:pt x="96" y="75"/>
                    <a:pt x="99" y="68"/>
                    <a:pt x="99" y="61"/>
                  </a:cubicBezTo>
                  <a:cubicBezTo>
                    <a:pt x="99" y="61"/>
                    <a:pt x="99" y="61"/>
                    <a:pt x="99" y="61"/>
                  </a:cubicBezTo>
                  <a:cubicBezTo>
                    <a:pt x="99" y="52"/>
                    <a:pt x="96" y="45"/>
                    <a:pt x="90" y="41"/>
                  </a:cubicBezTo>
                  <a:cubicBezTo>
                    <a:pt x="85" y="36"/>
                    <a:pt x="77" y="34"/>
                    <a:pt x="68" y="34"/>
                  </a:cubicBezTo>
                  <a:cubicBezTo>
                    <a:pt x="38" y="34"/>
                    <a:pt x="38" y="34"/>
                    <a:pt x="38" y="34"/>
                  </a:cubicBezTo>
                  <a:cubicBezTo>
                    <a:pt x="38" y="87"/>
                    <a:pt x="38" y="87"/>
                    <a:pt x="38" y="87"/>
                  </a:cubicBezTo>
                  <a:lnTo>
                    <a:pt x="68" y="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221"/>
            <p:cNvSpPr>
              <a:spLocks noChangeArrowheads="1"/>
            </p:cNvSpPr>
            <p:nvPr/>
          </p:nvSpPr>
          <p:spPr bwMode="auto">
            <a:xfrm>
              <a:off x="15265400" y="3197226"/>
              <a:ext cx="142875" cy="654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222"/>
            <p:cNvSpPr>
              <a:spLocks/>
            </p:cNvSpPr>
            <p:nvPr/>
          </p:nvSpPr>
          <p:spPr bwMode="auto">
            <a:xfrm>
              <a:off x="16024225" y="2246313"/>
              <a:ext cx="379412" cy="382588"/>
            </a:xfrm>
            <a:custGeom>
              <a:avLst/>
              <a:gdLst>
                <a:gd name="T0" fmla="*/ 18 w 101"/>
                <a:gd name="T1" fmla="*/ 83 h 102"/>
                <a:gd name="T2" fmla="*/ 83 w 101"/>
                <a:gd name="T3" fmla="*/ 83 h 102"/>
                <a:gd name="T4" fmla="*/ 83 w 101"/>
                <a:gd name="T5" fmla="*/ 18 h 102"/>
                <a:gd name="T6" fmla="*/ 18 w 101"/>
                <a:gd name="T7" fmla="*/ 18 h 102"/>
                <a:gd name="T8" fmla="*/ 18 w 101"/>
                <a:gd name="T9" fmla="*/ 83 h 102"/>
              </a:gdLst>
              <a:ahLst/>
              <a:cxnLst>
                <a:cxn ang="0">
                  <a:pos x="T0" y="T1"/>
                </a:cxn>
                <a:cxn ang="0">
                  <a:pos x="T2" y="T3"/>
                </a:cxn>
                <a:cxn ang="0">
                  <a:pos x="T4" y="T5"/>
                </a:cxn>
                <a:cxn ang="0">
                  <a:pos x="T6" y="T7"/>
                </a:cxn>
                <a:cxn ang="0">
                  <a:pos x="T8" y="T9"/>
                </a:cxn>
              </a:cxnLst>
              <a:rect l="0" t="0" r="r" b="b"/>
              <a:pathLst>
                <a:path w="101" h="102">
                  <a:moveTo>
                    <a:pt x="18" y="83"/>
                  </a:moveTo>
                  <a:cubicBezTo>
                    <a:pt x="36" y="102"/>
                    <a:pt x="65" y="102"/>
                    <a:pt x="83" y="83"/>
                  </a:cubicBezTo>
                  <a:cubicBezTo>
                    <a:pt x="101" y="65"/>
                    <a:pt x="101" y="36"/>
                    <a:pt x="83" y="18"/>
                  </a:cubicBezTo>
                  <a:cubicBezTo>
                    <a:pt x="65" y="0"/>
                    <a:pt x="36" y="0"/>
                    <a:pt x="18" y="18"/>
                  </a:cubicBezTo>
                  <a:cubicBezTo>
                    <a:pt x="0" y="36"/>
                    <a:pt x="0" y="65"/>
                    <a:pt x="1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223"/>
            <p:cNvSpPr>
              <a:spLocks noChangeArrowheads="1"/>
            </p:cNvSpPr>
            <p:nvPr/>
          </p:nvSpPr>
          <p:spPr bwMode="auto">
            <a:xfrm>
              <a:off x="16159163" y="2260601"/>
              <a:ext cx="109537" cy="1590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224"/>
            <p:cNvSpPr>
              <a:spLocks/>
            </p:cNvSpPr>
            <p:nvPr/>
          </p:nvSpPr>
          <p:spPr bwMode="auto">
            <a:xfrm>
              <a:off x="16513175" y="3121026"/>
              <a:ext cx="379412" cy="384175"/>
            </a:xfrm>
            <a:custGeom>
              <a:avLst/>
              <a:gdLst>
                <a:gd name="T0" fmla="*/ 18 w 101"/>
                <a:gd name="T1" fmla="*/ 83 h 102"/>
                <a:gd name="T2" fmla="*/ 83 w 101"/>
                <a:gd name="T3" fmla="*/ 83 h 102"/>
                <a:gd name="T4" fmla="*/ 83 w 101"/>
                <a:gd name="T5" fmla="*/ 18 h 102"/>
                <a:gd name="T6" fmla="*/ 18 w 101"/>
                <a:gd name="T7" fmla="*/ 18 h 102"/>
                <a:gd name="T8" fmla="*/ 18 w 101"/>
                <a:gd name="T9" fmla="*/ 83 h 102"/>
              </a:gdLst>
              <a:ahLst/>
              <a:cxnLst>
                <a:cxn ang="0">
                  <a:pos x="T0" y="T1"/>
                </a:cxn>
                <a:cxn ang="0">
                  <a:pos x="T2" y="T3"/>
                </a:cxn>
                <a:cxn ang="0">
                  <a:pos x="T4" y="T5"/>
                </a:cxn>
                <a:cxn ang="0">
                  <a:pos x="T6" y="T7"/>
                </a:cxn>
                <a:cxn ang="0">
                  <a:pos x="T8" y="T9"/>
                </a:cxn>
              </a:cxnLst>
              <a:rect l="0" t="0" r="r" b="b"/>
              <a:pathLst>
                <a:path w="101" h="102">
                  <a:moveTo>
                    <a:pt x="18" y="83"/>
                  </a:moveTo>
                  <a:cubicBezTo>
                    <a:pt x="36" y="102"/>
                    <a:pt x="65" y="102"/>
                    <a:pt x="83" y="83"/>
                  </a:cubicBezTo>
                  <a:cubicBezTo>
                    <a:pt x="101" y="65"/>
                    <a:pt x="101" y="36"/>
                    <a:pt x="83" y="18"/>
                  </a:cubicBezTo>
                  <a:cubicBezTo>
                    <a:pt x="65" y="0"/>
                    <a:pt x="36" y="0"/>
                    <a:pt x="18" y="18"/>
                  </a:cubicBezTo>
                  <a:cubicBezTo>
                    <a:pt x="0" y="36"/>
                    <a:pt x="0" y="65"/>
                    <a:pt x="1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225"/>
            <p:cNvSpPr>
              <a:spLocks noChangeArrowheads="1"/>
            </p:cNvSpPr>
            <p:nvPr/>
          </p:nvSpPr>
          <p:spPr bwMode="auto">
            <a:xfrm>
              <a:off x="16648113" y="2260601"/>
              <a:ext cx="109537" cy="1590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226"/>
            <p:cNvSpPr>
              <a:spLocks/>
            </p:cNvSpPr>
            <p:nvPr/>
          </p:nvSpPr>
          <p:spPr bwMode="auto">
            <a:xfrm>
              <a:off x="16997363" y="2876551"/>
              <a:ext cx="384175" cy="384175"/>
            </a:xfrm>
            <a:custGeom>
              <a:avLst/>
              <a:gdLst>
                <a:gd name="T0" fmla="*/ 18 w 102"/>
                <a:gd name="T1" fmla="*/ 84 h 102"/>
                <a:gd name="T2" fmla="*/ 84 w 102"/>
                <a:gd name="T3" fmla="*/ 84 h 102"/>
                <a:gd name="T4" fmla="*/ 84 w 102"/>
                <a:gd name="T5" fmla="*/ 18 h 102"/>
                <a:gd name="T6" fmla="*/ 18 w 102"/>
                <a:gd name="T7" fmla="*/ 18 h 102"/>
                <a:gd name="T8" fmla="*/ 18 w 102"/>
                <a:gd name="T9" fmla="*/ 84 h 102"/>
              </a:gdLst>
              <a:ahLst/>
              <a:cxnLst>
                <a:cxn ang="0">
                  <a:pos x="T0" y="T1"/>
                </a:cxn>
                <a:cxn ang="0">
                  <a:pos x="T2" y="T3"/>
                </a:cxn>
                <a:cxn ang="0">
                  <a:pos x="T4" y="T5"/>
                </a:cxn>
                <a:cxn ang="0">
                  <a:pos x="T6" y="T7"/>
                </a:cxn>
                <a:cxn ang="0">
                  <a:pos x="T8" y="T9"/>
                </a:cxn>
              </a:cxnLst>
              <a:rect l="0" t="0" r="r" b="b"/>
              <a:pathLst>
                <a:path w="102" h="102">
                  <a:moveTo>
                    <a:pt x="18" y="84"/>
                  </a:moveTo>
                  <a:cubicBezTo>
                    <a:pt x="37" y="102"/>
                    <a:pt x="66" y="102"/>
                    <a:pt x="84" y="84"/>
                  </a:cubicBezTo>
                  <a:cubicBezTo>
                    <a:pt x="102" y="66"/>
                    <a:pt x="102" y="36"/>
                    <a:pt x="84" y="18"/>
                  </a:cubicBezTo>
                  <a:cubicBezTo>
                    <a:pt x="66" y="0"/>
                    <a:pt x="37" y="0"/>
                    <a:pt x="18" y="18"/>
                  </a:cubicBezTo>
                  <a:cubicBezTo>
                    <a:pt x="0" y="36"/>
                    <a:pt x="0" y="66"/>
                    <a:pt x="1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227"/>
            <p:cNvSpPr>
              <a:spLocks noChangeArrowheads="1"/>
            </p:cNvSpPr>
            <p:nvPr/>
          </p:nvSpPr>
          <p:spPr bwMode="auto">
            <a:xfrm>
              <a:off x="17137063" y="2260601"/>
              <a:ext cx="107950" cy="1590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3" name="Group 292"/>
          <p:cNvGrpSpPr>
            <a:grpSpLocks noChangeAspect="1"/>
          </p:cNvGrpSpPr>
          <p:nvPr/>
        </p:nvGrpSpPr>
        <p:grpSpPr>
          <a:xfrm>
            <a:off x="8816996" y="703595"/>
            <a:ext cx="776819" cy="685018"/>
            <a:chOff x="13076238" y="2076450"/>
            <a:chExt cx="4594225" cy="4051300"/>
          </a:xfrm>
        </p:grpSpPr>
        <p:sp>
          <p:nvSpPr>
            <p:cNvPr id="278" name="Freeform 231"/>
            <p:cNvSpPr>
              <a:spLocks/>
            </p:cNvSpPr>
            <p:nvPr/>
          </p:nvSpPr>
          <p:spPr bwMode="auto">
            <a:xfrm>
              <a:off x="13076238" y="2076450"/>
              <a:ext cx="4594225" cy="4051300"/>
            </a:xfrm>
            <a:custGeom>
              <a:avLst/>
              <a:gdLst>
                <a:gd name="T0" fmla="*/ 43 w 2894"/>
                <a:gd name="T1" fmla="*/ 0 h 2552"/>
                <a:gd name="T2" fmla="*/ 0 w 2894"/>
                <a:gd name="T3" fmla="*/ 42 h 2552"/>
                <a:gd name="T4" fmla="*/ 0 w 2894"/>
                <a:gd name="T5" fmla="*/ 42 h 2552"/>
                <a:gd name="T6" fmla="*/ 0 w 2894"/>
                <a:gd name="T7" fmla="*/ 42 h 2552"/>
                <a:gd name="T8" fmla="*/ 0 w 2894"/>
                <a:gd name="T9" fmla="*/ 1841 h 2552"/>
                <a:gd name="T10" fmla="*/ 1274 w 2894"/>
                <a:gd name="T11" fmla="*/ 1841 h 2552"/>
                <a:gd name="T12" fmla="*/ 1274 w 2894"/>
                <a:gd name="T13" fmla="*/ 1990 h 2552"/>
                <a:gd name="T14" fmla="*/ 1274 w 2894"/>
                <a:gd name="T15" fmla="*/ 2262 h 2552"/>
                <a:gd name="T16" fmla="*/ 796 w 2894"/>
                <a:gd name="T17" fmla="*/ 2262 h 2552"/>
                <a:gd name="T18" fmla="*/ 590 w 2894"/>
                <a:gd name="T19" fmla="*/ 2466 h 2552"/>
                <a:gd name="T20" fmla="*/ 590 w 2894"/>
                <a:gd name="T21" fmla="*/ 2552 h 2552"/>
                <a:gd name="T22" fmla="*/ 2141 w 2894"/>
                <a:gd name="T23" fmla="*/ 2552 h 2552"/>
                <a:gd name="T24" fmla="*/ 2344 w 2894"/>
                <a:gd name="T25" fmla="*/ 2348 h 2552"/>
                <a:gd name="T26" fmla="*/ 2344 w 2894"/>
                <a:gd name="T27" fmla="*/ 2262 h 2552"/>
                <a:gd name="T28" fmla="*/ 1658 w 2894"/>
                <a:gd name="T29" fmla="*/ 2262 h 2552"/>
                <a:gd name="T30" fmla="*/ 1658 w 2894"/>
                <a:gd name="T31" fmla="*/ 1841 h 2552"/>
                <a:gd name="T32" fmla="*/ 2851 w 2894"/>
                <a:gd name="T33" fmla="*/ 1841 h 2552"/>
                <a:gd name="T34" fmla="*/ 2851 w 2894"/>
                <a:gd name="T35" fmla="*/ 1841 h 2552"/>
                <a:gd name="T36" fmla="*/ 2894 w 2894"/>
                <a:gd name="T37" fmla="*/ 1800 h 2552"/>
                <a:gd name="T38" fmla="*/ 2894 w 2894"/>
                <a:gd name="T39" fmla="*/ 0 h 2552"/>
                <a:gd name="T40" fmla="*/ 43 w 2894"/>
                <a:gd name="T41" fmla="*/ 0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4" h="2552">
                  <a:moveTo>
                    <a:pt x="43" y="0"/>
                  </a:moveTo>
                  <a:lnTo>
                    <a:pt x="0" y="42"/>
                  </a:lnTo>
                  <a:lnTo>
                    <a:pt x="0" y="42"/>
                  </a:lnTo>
                  <a:lnTo>
                    <a:pt x="0" y="42"/>
                  </a:lnTo>
                  <a:lnTo>
                    <a:pt x="0" y="1841"/>
                  </a:lnTo>
                  <a:lnTo>
                    <a:pt x="1274" y="1841"/>
                  </a:lnTo>
                  <a:lnTo>
                    <a:pt x="1274" y="1990"/>
                  </a:lnTo>
                  <a:lnTo>
                    <a:pt x="1274" y="2262"/>
                  </a:lnTo>
                  <a:lnTo>
                    <a:pt x="796" y="2262"/>
                  </a:lnTo>
                  <a:lnTo>
                    <a:pt x="590" y="2466"/>
                  </a:lnTo>
                  <a:lnTo>
                    <a:pt x="590" y="2552"/>
                  </a:lnTo>
                  <a:lnTo>
                    <a:pt x="2141" y="2552"/>
                  </a:lnTo>
                  <a:lnTo>
                    <a:pt x="2344" y="2348"/>
                  </a:lnTo>
                  <a:lnTo>
                    <a:pt x="2344" y="2262"/>
                  </a:lnTo>
                  <a:lnTo>
                    <a:pt x="1658" y="2262"/>
                  </a:lnTo>
                  <a:lnTo>
                    <a:pt x="1658" y="1841"/>
                  </a:lnTo>
                  <a:lnTo>
                    <a:pt x="2851" y="1841"/>
                  </a:lnTo>
                  <a:lnTo>
                    <a:pt x="2851" y="1841"/>
                  </a:lnTo>
                  <a:lnTo>
                    <a:pt x="2894" y="1800"/>
                  </a:lnTo>
                  <a:lnTo>
                    <a:pt x="2894" y="0"/>
                  </a:lnTo>
                  <a:lnTo>
                    <a:pt x="43" y="0"/>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32"/>
            <p:cNvSpPr>
              <a:spLocks/>
            </p:cNvSpPr>
            <p:nvPr/>
          </p:nvSpPr>
          <p:spPr bwMode="auto">
            <a:xfrm>
              <a:off x="13076238" y="2076450"/>
              <a:ext cx="4594225" cy="1819275"/>
            </a:xfrm>
            <a:custGeom>
              <a:avLst/>
              <a:gdLst>
                <a:gd name="T0" fmla="*/ 43 w 2894"/>
                <a:gd name="T1" fmla="*/ 0 h 1146"/>
                <a:gd name="T2" fmla="*/ 0 w 2894"/>
                <a:gd name="T3" fmla="*/ 42 h 1146"/>
                <a:gd name="T4" fmla="*/ 1750 w 2894"/>
                <a:gd name="T5" fmla="*/ 1146 h 1146"/>
                <a:gd name="T6" fmla="*/ 2894 w 2894"/>
                <a:gd name="T7" fmla="*/ 0 h 1146"/>
                <a:gd name="T8" fmla="*/ 1449 w 2894"/>
                <a:gd name="T9" fmla="*/ 0 h 1146"/>
                <a:gd name="T10" fmla="*/ 43 w 2894"/>
                <a:gd name="T11" fmla="*/ 0 h 1146"/>
              </a:gdLst>
              <a:ahLst/>
              <a:cxnLst>
                <a:cxn ang="0">
                  <a:pos x="T0" y="T1"/>
                </a:cxn>
                <a:cxn ang="0">
                  <a:pos x="T2" y="T3"/>
                </a:cxn>
                <a:cxn ang="0">
                  <a:pos x="T4" y="T5"/>
                </a:cxn>
                <a:cxn ang="0">
                  <a:pos x="T6" y="T7"/>
                </a:cxn>
                <a:cxn ang="0">
                  <a:pos x="T8" y="T9"/>
                </a:cxn>
                <a:cxn ang="0">
                  <a:pos x="T10" y="T11"/>
                </a:cxn>
              </a:cxnLst>
              <a:rect l="0" t="0" r="r" b="b"/>
              <a:pathLst>
                <a:path w="2894" h="1146">
                  <a:moveTo>
                    <a:pt x="43" y="0"/>
                  </a:moveTo>
                  <a:lnTo>
                    <a:pt x="0" y="42"/>
                  </a:lnTo>
                  <a:lnTo>
                    <a:pt x="1750" y="1146"/>
                  </a:lnTo>
                  <a:lnTo>
                    <a:pt x="2894" y="0"/>
                  </a:lnTo>
                  <a:lnTo>
                    <a:pt x="1449" y="0"/>
                  </a:lnTo>
                  <a:lnTo>
                    <a:pt x="4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233"/>
            <p:cNvSpPr>
              <a:spLocks/>
            </p:cNvSpPr>
            <p:nvPr/>
          </p:nvSpPr>
          <p:spPr bwMode="auto">
            <a:xfrm>
              <a:off x="15854363" y="2076450"/>
              <a:ext cx="1816100" cy="2922588"/>
            </a:xfrm>
            <a:custGeom>
              <a:avLst/>
              <a:gdLst>
                <a:gd name="T0" fmla="*/ 0 w 1144"/>
                <a:gd name="T1" fmla="*/ 1146 h 1841"/>
                <a:gd name="T2" fmla="*/ 1101 w 1144"/>
                <a:gd name="T3" fmla="*/ 1841 h 1841"/>
                <a:gd name="T4" fmla="*/ 1144 w 1144"/>
                <a:gd name="T5" fmla="*/ 1800 h 1841"/>
                <a:gd name="T6" fmla="*/ 1144 w 1144"/>
                <a:gd name="T7" fmla="*/ 1068 h 1841"/>
                <a:gd name="T8" fmla="*/ 1144 w 1144"/>
                <a:gd name="T9" fmla="*/ 0 h 1841"/>
                <a:gd name="T10" fmla="*/ 0 w 1144"/>
                <a:gd name="T11" fmla="*/ 1146 h 1841"/>
              </a:gdLst>
              <a:ahLst/>
              <a:cxnLst>
                <a:cxn ang="0">
                  <a:pos x="T0" y="T1"/>
                </a:cxn>
                <a:cxn ang="0">
                  <a:pos x="T2" y="T3"/>
                </a:cxn>
                <a:cxn ang="0">
                  <a:pos x="T4" y="T5"/>
                </a:cxn>
                <a:cxn ang="0">
                  <a:pos x="T6" y="T7"/>
                </a:cxn>
                <a:cxn ang="0">
                  <a:pos x="T8" y="T9"/>
                </a:cxn>
                <a:cxn ang="0">
                  <a:pos x="T10" y="T11"/>
                </a:cxn>
              </a:cxnLst>
              <a:rect l="0" t="0" r="r" b="b"/>
              <a:pathLst>
                <a:path w="1144" h="1841">
                  <a:moveTo>
                    <a:pt x="0" y="1146"/>
                  </a:moveTo>
                  <a:lnTo>
                    <a:pt x="1101" y="1841"/>
                  </a:lnTo>
                  <a:lnTo>
                    <a:pt x="1144" y="1800"/>
                  </a:lnTo>
                  <a:lnTo>
                    <a:pt x="1144" y="1068"/>
                  </a:lnTo>
                  <a:lnTo>
                    <a:pt x="1144" y="0"/>
                  </a:lnTo>
                  <a:lnTo>
                    <a:pt x="0" y="1146"/>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34"/>
            <p:cNvSpPr>
              <a:spLocks/>
            </p:cNvSpPr>
            <p:nvPr/>
          </p:nvSpPr>
          <p:spPr bwMode="auto">
            <a:xfrm>
              <a:off x="14012863" y="5667375"/>
              <a:ext cx="2784475" cy="323850"/>
            </a:xfrm>
            <a:custGeom>
              <a:avLst/>
              <a:gdLst>
                <a:gd name="T0" fmla="*/ 1754 w 1754"/>
                <a:gd name="T1" fmla="*/ 0 h 204"/>
                <a:gd name="T2" fmla="*/ 1551 w 1754"/>
                <a:gd name="T3" fmla="*/ 204 h 204"/>
                <a:gd name="T4" fmla="*/ 0 w 1754"/>
                <a:gd name="T5" fmla="*/ 204 h 204"/>
                <a:gd name="T6" fmla="*/ 206 w 1754"/>
                <a:gd name="T7" fmla="*/ 0 h 204"/>
                <a:gd name="T8" fmla="*/ 1754 w 1754"/>
                <a:gd name="T9" fmla="*/ 0 h 204"/>
              </a:gdLst>
              <a:ahLst/>
              <a:cxnLst>
                <a:cxn ang="0">
                  <a:pos x="T0" y="T1"/>
                </a:cxn>
                <a:cxn ang="0">
                  <a:pos x="T2" y="T3"/>
                </a:cxn>
                <a:cxn ang="0">
                  <a:pos x="T4" y="T5"/>
                </a:cxn>
                <a:cxn ang="0">
                  <a:pos x="T6" y="T7"/>
                </a:cxn>
                <a:cxn ang="0">
                  <a:pos x="T8" y="T9"/>
                </a:cxn>
              </a:cxnLst>
              <a:rect l="0" t="0" r="r" b="b"/>
              <a:pathLst>
                <a:path w="1754" h="204">
                  <a:moveTo>
                    <a:pt x="1754" y="0"/>
                  </a:moveTo>
                  <a:lnTo>
                    <a:pt x="1551" y="204"/>
                  </a:lnTo>
                  <a:lnTo>
                    <a:pt x="0" y="204"/>
                  </a:lnTo>
                  <a:lnTo>
                    <a:pt x="206" y="0"/>
                  </a:lnTo>
                  <a:lnTo>
                    <a:pt x="17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35"/>
            <p:cNvSpPr>
              <a:spLocks/>
            </p:cNvSpPr>
            <p:nvPr/>
          </p:nvSpPr>
          <p:spPr bwMode="auto">
            <a:xfrm>
              <a:off x="14012863" y="5991225"/>
              <a:ext cx="2462213" cy="136525"/>
            </a:xfrm>
            <a:custGeom>
              <a:avLst/>
              <a:gdLst>
                <a:gd name="T0" fmla="*/ 1551 w 1551"/>
                <a:gd name="T1" fmla="*/ 86 h 86"/>
                <a:gd name="T2" fmla="*/ 857 w 1551"/>
                <a:gd name="T3" fmla="*/ 86 h 86"/>
                <a:gd name="T4" fmla="*/ 0 w 1551"/>
                <a:gd name="T5" fmla="*/ 86 h 86"/>
                <a:gd name="T6" fmla="*/ 0 w 1551"/>
                <a:gd name="T7" fmla="*/ 0 h 86"/>
                <a:gd name="T8" fmla="*/ 1551 w 1551"/>
                <a:gd name="T9" fmla="*/ 0 h 86"/>
                <a:gd name="T10" fmla="*/ 1551 w 1551"/>
                <a:gd name="T11" fmla="*/ 86 h 86"/>
              </a:gdLst>
              <a:ahLst/>
              <a:cxnLst>
                <a:cxn ang="0">
                  <a:pos x="T0" y="T1"/>
                </a:cxn>
                <a:cxn ang="0">
                  <a:pos x="T2" y="T3"/>
                </a:cxn>
                <a:cxn ang="0">
                  <a:pos x="T4" y="T5"/>
                </a:cxn>
                <a:cxn ang="0">
                  <a:pos x="T6" y="T7"/>
                </a:cxn>
                <a:cxn ang="0">
                  <a:pos x="T8" y="T9"/>
                </a:cxn>
                <a:cxn ang="0">
                  <a:pos x="T10" y="T11"/>
                </a:cxn>
              </a:cxnLst>
              <a:rect l="0" t="0" r="r" b="b"/>
              <a:pathLst>
                <a:path w="1551" h="86">
                  <a:moveTo>
                    <a:pt x="1551" y="86"/>
                  </a:moveTo>
                  <a:lnTo>
                    <a:pt x="857" y="86"/>
                  </a:lnTo>
                  <a:lnTo>
                    <a:pt x="0" y="86"/>
                  </a:lnTo>
                  <a:lnTo>
                    <a:pt x="0" y="0"/>
                  </a:lnTo>
                  <a:lnTo>
                    <a:pt x="1551" y="0"/>
                  </a:lnTo>
                  <a:lnTo>
                    <a:pt x="1551" y="86"/>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36"/>
            <p:cNvSpPr>
              <a:spLocks/>
            </p:cNvSpPr>
            <p:nvPr/>
          </p:nvSpPr>
          <p:spPr bwMode="auto">
            <a:xfrm>
              <a:off x="16475076" y="5667375"/>
              <a:ext cx="322263" cy="460375"/>
            </a:xfrm>
            <a:custGeom>
              <a:avLst/>
              <a:gdLst>
                <a:gd name="T0" fmla="*/ 0 w 203"/>
                <a:gd name="T1" fmla="*/ 290 h 290"/>
                <a:gd name="T2" fmla="*/ 203 w 203"/>
                <a:gd name="T3" fmla="*/ 86 h 290"/>
                <a:gd name="T4" fmla="*/ 203 w 203"/>
                <a:gd name="T5" fmla="*/ 0 h 290"/>
                <a:gd name="T6" fmla="*/ 0 w 203"/>
                <a:gd name="T7" fmla="*/ 204 h 290"/>
                <a:gd name="T8" fmla="*/ 0 w 203"/>
                <a:gd name="T9" fmla="*/ 290 h 290"/>
              </a:gdLst>
              <a:ahLst/>
              <a:cxnLst>
                <a:cxn ang="0">
                  <a:pos x="T0" y="T1"/>
                </a:cxn>
                <a:cxn ang="0">
                  <a:pos x="T2" y="T3"/>
                </a:cxn>
                <a:cxn ang="0">
                  <a:pos x="T4" y="T5"/>
                </a:cxn>
                <a:cxn ang="0">
                  <a:pos x="T6" y="T7"/>
                </a:cxn>
                <a:cxn ang="0">
                  <a:pos x="T8" y="T9"/>
                </a:cxn>
              </a:cxnLst>
              <a:rect l="0" t="0" r="r" b="b"/>
              <a:pathLst>
                <a:path w="203" h="290">
                  <a:moveTo>
                    <a:pt x="0" y="290"/>
                  </a:moveTo>
                  <a:lnTo>
                    <a:pt x="203" y="86"/>
                  </a:lnTo>
                  <a:lnTo>
                    <a:pt x="203" y="0"/>
                  </a:lnTo>
                  <a:lnTo>
                    <a:pt x="0" y="204"/>
                  </a:lnTo>
                  <a:lnTo>
                    <a:pt x="0" y="290"/>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237"/>
            <p:cNvSpPr>
              <a:spLocks/>
            </p:cNvSpPr>
            <p:nvPr/>
          </p:nvSpPr>
          <p:spPr bwMode="auto">
            <a:xfrm>
              <a:off x="15647988" y="4999038"/>
              <a:ext cx="60325" cy="804863"/>
            </a:xfrm>
            <a:custGeom>
              <a:avLst/>
              <a:gdLst>
                <a:gd name="T0" fmla="*/ 0 w 38"/>
                <a:gd name="T1" fmla="*/ 507 h 507"/>
                <a:gd name="T2" fmla="*/ 38 w 38"/>
                <a:gd name="T3" fmla="*/ 466 h 507"/>
                <a:gd name="T4" fmla="*/ 38 w 38"/>
                <a:gd name="T5" fmla="*/ 0 h 507"/>
                <a:gd name="T6" fmla="*/ 0 w 38"/>
                <a:gd name="T7" fmla="*/ 0 h 507"/>
                <a:gd name="T8" fmla="*/ 0 w 38"/>
                <a:gd name="T9" fmla="*/ 507 h 507"/>
              </a:gdLst>
              <a:ahLst/>
              <a:cxnLst>
                <a:cxn ang="0">
                  <a:pos x="T0" y="T1"/>
                </a:cxn>
                <a:cxn ang="0">
                  <a:pos x="T2" y="T3"/>
                </a:cxn>
                <a:cxn ang="0">
                  <a:pos x="T4" y="T5"/>
                </a:cxn>
                <a:cxn ang="0">
                  <a:pos x="T6" y="T7"/>
                </a:cxn>
                <a:cxn ang="0">
                  <a:pos x="T8" y="T9"/>
                </a:cxn>
              </a:cxnLst>
              <a:rect l="0" t="0" r="r" b="b"/>
              <a:pathLst>
                <a:path w="38" h="507">
                  <a:moveTo>
                    <a:pt x="0" y="507"/>
                  </a:moveTo>
                  <a:lnTo>
                    <a:pt x="38" y="466"/>
                  </a:lnTo>
                  <a:lnTo>
                    <a:pt x="38" y="0"/>
                  </a:lnTo>
                  <a:lnTo>
                    <a:pt x="0" y="0"/>
                  </a:lnTo>
                  <a:lnTo>
                    <a:pt x="0" y="507"/>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238"/>
            <p:cNvSpPr>
              <a:spLocks/>
            </p:cNvSpPr>
            <p:nvPr/>
          </p:nvSpPr>
          <p:spPr bwMode="auto">
            <a:xfrm>
              <a:off x="13076238" y="2143125"/>
              <a:ext cx="4525963" cy="2855913"/>
            </a:xfrm>
            <a:custGeom>
              <a:avLst/>
              <a:gdLst>
                <a:gd name="T0" fmla="*/ 2851 w 2851"/>
                <a:gd name="T1" fmla="*/ 1799 h 1799"/>
                <a:gd name="T2" fmla="*/ 0 w 2851"/>
                <a:gd name="T3" fmla="*/ 1799 h 1799"/>
                <a:gd name="T4" fmla="*/ 0 w 2851"/>
                <a:gd name="T5" fmla="*/ 1024 h 1799"/>
                <a:gd name="T6" fmla="*/ 0 w 2851"/>
                <a:gd name="T7" fmla="*/ 0 h 1799"/>
                <a:gd name="T8" fmla="*/ 2851 w 2851"/>
                <a:gd name="T9" fmla="*/ 0 h 1799"/>
                <a:gd name="T10" fmla="*/ 2851 w 2851"/>
                <a:gd name="T11" fmla="*/ 1799 h 1799"/>
              </a:gdLst>
              <a:ahLst/>
              <a:cxnLst>
                <a:cxn ang="0">
                  <a:pos x="T0" y="T1"/>
                </a:cxn>
                <a:cxn ang="0">
                  <a:pos x="T2" y="T3"/>
                </a:cxn>
                <a:cxn ang="0">
                  <a:pos x="T4" y="T5"/>
                </a:cxn>
                <a:cxn ang="0">
                  <a:pos x="T6" y="T7"/>
                </a:cxn>
                <a:cxn ang="0">
                  <a:pos x="T8" y="T9"/>
                </a:cxn>
                <a:cxn ang="0">
                  <a:pos x="T10" y="T11"/>
                </a:cxn>
              </a:cxnLst>
              <a:rect l="0" t="0" r="r" b="b"/>
              <a:pathLst>
                <a:path w="2851" h="1799">
                  <a:moveTo>
                    <a:pt x="2851" y="1799"/>
                  </a:moveTo>
                  <a:lnTo>
                    <a:pt x="0" y="1799"/>
                  </a:lnTo>
                  <a:lnTo>
                    <a:pt x="0" y="1024"/>
                  </a:lnTo>
                  <a:lnTo>
                    <a:pt x="0" y="0"/>
                  </a:lnTo>
                  <a:lnTo>
                    <a:pt x="2851" y="0"/>
                  </a:lnTo>
                  <a:lnTo>
                    <a:pt x="2851" y="1799"/>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239"/>
            <p:cNvSpPr>
              <a:spLocks noChangeArrowheads="1"/>
            </p:cNvSpPr>
            <p:nvPr/>
          </p:nvSpPr>
          <p:spPr bwMode="auto">
            <a:xfrm>
              <a:off x="13273088" y="2357438"/>
              <a:ext cx="4137025" cy="2427288"/>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240"/>
            <p:cNvSpPr>
              <a:spLocks/>
            </p:cNvSpPr>
            <p:nvPr/>
          </p:nvSpPr>
          <p:spPr bwMode="auto">
            <a:xfrm>
              <a:off x="13273088" y="2357438"/>
              <a:ext cx="1893888" cy="1900238"/>
            </a:xfrm>
            <a:custGeom>
              <a:avLst/>
              <a:gdLst>
                <a:gd name="T0" fmla="*/ 0 w 1193"/>
                <a:gd name="T1" fmla="*/ 1197 h 1197"/>
                <a:gd name="T2" fmla="*/ 0 w 1193"/>
                <a:gd name="T3" fmla="*/ 0 h 1197"/>
                <a:gd name="T4" fmla="*/ 1193 w 1193"/>
                <a:gd name="T5" fmla="*/ 0 h 1197"/>
                <a:gd name="T6" fmla="*/ 0 w 1193"/>
                <a:gd name="T7" fmla="*/ 1197 h 1197"/>
              </a:gdLst>
              <a:ahLst/>
              <a:cxnLst>
                <a:cxn ang="0">
                  <a:pos x="T0" y="T1"/>
                </a:cxn>
                <a:cxn ang="0">
                  <a:pos x="T2" y="T3"/>
                </a:cxn>
                <a:cxn ang="0">
                  <a:pos x="T4" y="T5"/>
                </a:cxn>
                <a:cxn ang="0">
                  <a:pos x="T6" y="T7"/>
                </a:cxn>
              </a:cxnLst>
              <a:rect l="0" t="0" r="r" b="b"/>
              <a:pathLst>
                <a:path w="1193" h="1197">
                  <a:moveTo>
                    <a:pt x="0" y="1197"/>
                  </a:moveTo>
                  <a:lnTo>
                    <a:pt x="0" y="0"/>
                  </a:lnTo>
                  <a:lnTo>
                    <a:pt x="1193" y="0"/>
                  </a:lnTo>
                  <a:lnTo>
                    <a:pt x="0" y="1197"/>
                  </a:lnTo>
                  <a:close/>
                </a:path>
              </a:pathLst>
            </a:custGeom>
            <a:solidFill>
              <a:srgbClr val="51B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Rectangle 241"/>
            <p:cNvSpPr>
              <a:spLocks noChangeArrowheads="1"/>
            </p:cNvSpPr>
            <p:nvPr/>
          </p:nvSpPr>
          <p:spPr bwMode="auto">
            <a:xfrm>
              <a:off x="15098713" y="4999038"/>
              <a:ext cx="549275" cy="804863"/>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Rectangle 242"/>
            <p:cNvSpPr>
              <a:spLocks noChangeArrowheads="1"/>
            </p:cNvSpPr>
            <p:nvPr/>
          </p:nvSpPr>
          <p:spPr bwMode="auto">
            <a:xfrm>
              <a:off x="15098713" y="4999038"/>
              <a:ext cx="549275" cy="236538"/>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243"/>
            <p:cNvSpPr>
              <a:spLocks noEditPoints="1"/>
            </p:cNvSpPr>
            <p:nvPr/>
          </p:nvSpPr>
          <p:spPr bwMode="auto">
            <a:xfrm>
              <a:off x="15227301" y="2659063"/>
              <a:ext cx="1360488" cy="1387475"/>
            </a:xfrm>
            <a:custGeom>
              <a:avLst/>
              <a:gdLst>
                <a:gd name="T0" fmla="*/ 328 w 362"/>
                <a:gd name="T1" fmla="*/ 204 h 369"/>
                <a:gd name="T2" fmla="*/ 356 w 362"/>
                <a:gd name="T3" fmla="*/ 147 h 369"/>
                <a:gd name="T4" fmla="*/ 351 w 362"/>
                <a:gd name="T5" fmla="*/ 112 h 369"/>
                <a:gd name="T6" fmla="*/ 312 w 362"/>
                <a:gd name="T7" fmla="*/ 114 h 369"/>
                <a:gd name="T8" fmla="*/ 300 w 362"/>
                <a:gd name="T9" fmla="*/ 51 h 369"/>
                <a:gd name="T10" fmla="*/ 276 w 362"/>
                <a:gd name="T11" fmla="*/ 26 h 369"/>
                <a:gd name="T12" fmla="*/ 245 w 362"/>
                <a:gd name="T13" fmla="*/ 51 h 369"/>
                <a:gd name="T14" fmla="*/ 199 w 362"/>
                <a:gd name="T15" fmla="*/ 7 h 369"/>
                <a:gd name="T16" fmla="*/ 165 w 362"/>
                <a:gd name="T17" fmla="*/ 1 h 369"/>
                <a:gd name="T18" fmla="*/ 155 w 362"/>
                <a:gd name="T19" fmla="*/ 38 h 369"/>
                <a:gd name="T20" fmla="*/ 91 w 362"/>
                <a:gd name="T21" fmla="*/ 30 h 369"/>
                <a:gd name="T22" fmla="*/ 60 w 362"/>
                <a:gd name="T23" fmla="*/ 45 h 369"/>
                <a:gd name="T24" fmla="*/ 74 w 362"/>
                <a:gd name="T25" fmla="*/ 82 h 369"/>
                <a:gd name="T26" fmla="*/ 48 w 362"/>
                <a:gd name="T27" fmla="*/ 118 h 369"/>
                <a:gd name="T28" fmla="*/ 9 w 362"/>
                <a:gd name="T29" fmla="*/ 117 h 369"/>
                <a:gd name="T30" fmla="*/ 6 w 362"/>
                <a:gd name="T31" fmla="*/ 152 h 369"/>
                <a:gd name="T32" fmla="*/ 35 w 362"/>
                <a:gd name="T33" fmla="*/ 209 h 369"/>
                <a:gd name="T34" fmla="*/ 3 w 362"/>
                <a:gd name="T35" fmla="*/ 231 h 369"/>
                <a:gd name="T36" fmla="*/ 20 w 362"/>
                <a:gd name="T37" fmla="*/ 261 h 369"/>
                <a:gd name="T38" fmla="*/ 77 w 362"/>
                <a:gd name="T39" fmla="*/ 290 h 369"/>
                <a:gd name="T40" fmla="*/ 64 w 362"/>
                <a:gd name="T41" fmla="*/ 327 h 369"/>
                <a:gd name="T42" fmla="*/ 96 w 362"/>
                <a:gd name="T43" fmla="*/ 341 h 369"/>
                <a:gd name="T44" fmla="*/ 159 w 362"/>
                <a:gd name="T45" fmla="*/ 331 h 369"/>
                <a:gd name="T46" fmla="*/ 170 w 362"/>
                <a:gd name="T47" fmla="*/ 369 h 369"/>
                <a:gd name="T48" fmla="*/ 205 w 362"/>
                <a:gd name="T49" fmla="*/ 361 h 369"/>
                <a:gd name="T50" fmla="*/ 249 w 362"/>
                <a:gd name="T51" fmla="*/ 316 h 369"/>
                <a:gd name="T52" fmla="*/ 281 w 362"/>
                <a:gd name="T53" fmla="*/ 340 h 369"/>
                <a:gd name="T54" fmla="*/ 304 w 362"/>
                <a:gd name="T55" fmla="*/ 314 h 369"/>
                <a:gd name="T56" fmla="*/ 302 w 362"/>
                <a:gd name="T57" fmla="*/ 270 h 369"/>
                <a:gd name="T58" fmla="*/ 345 w 362"/>
                <a:gd name="T59" fmla="*/ 257 h 369"/>
                <a:gd name="T60" fmla="*/ 361 w 362"/>
                <a:gd name="T61" fmla="*/ 226 h 369"/>
                <a:gd name="T62" fmla="*/ 288 w 362"/>
                <a:gd name="T63" fmla="*/ 234 h 369"/>
                <a:gd name="T64" fmla="*/ 74 w 362"/>
                <a:gd name="T65" fmla="*/ 135 h 369"/>
                <a:gd name="T66" fmla="*/ 288 w 362"/>
                <a:gd name="T67" fmla="*/ 23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2" h="369">
                  <a:moveTo>
                    <a:pt x="357" y="217"/>
                  </a:moveTo>
                  <a:cubicBezTo>
                    <a:pt x="328" y="204"/>
                    <a:pt x="328" y="204"/>
                    <a:pt x="328" y="204"/>
                  </a:cubicBezTo>
                  <a:cubicBezTo>
                    <a:pt x="330" y="190"/>
                    <a:pt x="330" y="175"/>
                    <a:pt x="328" y="160"/>
                  </a:cubicBezTo>
                  <a:cubicBezTo>
                    <a:pt x="356" y="147"/>
                    <a:pt x="356" y="147"/>
                    <a:pt x="356" y="147"/>
                  </a:cubicBezTo>
                  <a:cubicBezTo>
                    <a:pt x="359" y="145"/>
                    <a:pt x="361" y="141"/>
                    <a:pt x="360" y="138"/>
                  </a:cubicBezTo>
                  <a:cubicBezTo>
                    <a:pt x="351" y="112"/>
                    <a:pt x="351" y="112"/>
                    <a:pt x="351" y="112"/>
                  </a:cubicBezTo>
                  <a:cubicBezTo>
                    <a:pt x="350" y="109"/>
                    <a:pt x="346" y="107"/>
                    <a:pt x="342" y="107"/>
                  </a:cubicBezTo>
                  <a:cubicBezTo>
                    <a:pt x="312" y="114"/>
                    <a:pt x="312" y="114"/>
                    <a:pt x="312" y="114"/>
                  </a:cubicBezTo>
                  <a:cubicBezTo>
                    <a:pt x="305" y="101"/>
                    <a:pt x="296" y="89"/>
                    <a:pt x="286" y="79"/>
                  </a:cubicBezTo>
                  <a:cubicBezTo>
                    <a:pt x="300" y="51"/>
                    <a:pt x="300" y="51"/>
                    <a:pt x="300" y="51"/>
                  </a:cubicBezTo>
                  <a:cubicBezTo>
                    <a:pt x="302" y="48"/>
                    <a:pt x="301" y="44"/>
                    <a:pt x="298" y="42"/>
                  </a:cubicBezTo>
                  <a:cubicBezTo>
                    <a:pt x="276" y="26"/>
                    <a:pt x="276" y="26"/>
                    <a:pt x="276" y="26"/>
                  </a:cubicBezTo>
                  <a:cubicBezTo>
                    <a:pt x="273" y="24"/>
                    <a:pt x="269" y="25"/>
                    <a:pt x="266" y="28"/>
                  </a:cubicBezTo>
                  <a:cubicBezTo>
                    <a:pt x="245" y="51"/>
                    <a:pt x="245" y="51"/>
                    <a:pt x="245" y="51"/>
                  </a:cubicBezTo>
                  <a:cubicBezTo>
                    <a:pt x="232" y="44"/>
                    <a:pt x="218" y="40"/>
                    <a:pt x="203" y="38"/>
                  </a:cubicBezTo>
                  <a:cubicBezTo>
                    <a:pt x="199" y="7"/>
                    <a:pt x="199" y="7"/>
                    <a:pt x="199" y="7"/>
                  </a:cubicBezTo>
                  <a:cubicBezTo>
                    <a:pt x="199" y="3"/>
                    <a:pt x="196" y="0"/>
                    <a:pt x="192" y="0"/>
                  </a:cubicBezTo>
                  <a:cubicBezTo>
                    <a:pt x="165" y="1"/>
                    <a:pt x="165" y="1"/>
                    <a:pt x="165" y="1"/>
                  </a:cubicBezTo>
                  <a:cubicBezTo>
                    <a:pt x="161" y="1"/>
                    <a:pt x="158" y="4"/>
                    <a:pt x="158" y="7"/>
                  </a:cubicBezTo>
                  <a:cubicBezTo>
                    <a:pt x="155" y="38"/>
                    <a:pt x="155" y="38"/>
                    <a:pt x="155" y="38"/>
                  </a:cubicBezTo>
                  <a:cubicBezTo>
                    <a:pt x="140" y="41"/>
                    <a:pt x="126" y="46"/>
                    <a:pt x="113" y="52"/>
                  </a:cubicBezTo>
                  <a:cubicBezTo>
                    <a:pt x="91" y="30"/>
                    <a:pt x="91" y="30"/>
                    <a:pt x="91" y="30"/>
                  </a:cubicBezTo>
                  <a:cubicBezTo>
                    <a:pt x="89" y="27"/>
                    <a:pt x="84" y="27"/>
                    <a:pt x="82" y="29"/>
                  </a:cubicBezTo>
                  <a:cubicBezTo>
                    <a:pt x="60" y="45"/>
                    <a:pt x="60" y="45"/>
                    <a:pt x="60" y="45"/>
                  </a:cubicBezTo>
                  <a:cubicBezTo>
                    <a:pt x="57" y="47"/>
                    <a:pt x="56" y="52"/>
                    <a:pt x="58" y="55"/>
                  </a:cubicBezTo>
                  <a:cubicBezTo>
                    <a:pt x="74" y="82"/>
                    <a:pt x="74" y="82"/>
                    <a:pt x="74" y="82"/>
                  </a:cubicBezTo>
                  <a:cubicBezTo>
                    <a:pt x="69" y="87"/>
                    <a:pt x="64" y="93"/>
                    <a:pt x="60" y="99"/>
                  </a:cubicBezTo>
                  <a:cubicBezTo>
                    <a:pt x="55" y="105"/>
                    <a:pt x="52" y="111"/>
                    <a:pt x="48" y="118"/>
                  </a:cubicBezTo>
                  <a:cubicBezTo>
                    <a:pt x="18" y="112"/>
                    <a:pt x="18" y="112"/>
                    <a:pt x="18" y="112"/>
                  </a:cubicBezTo>
                  <a:cubicBezTo>
                    <a:pt x="14" y="111"/>
                    <a:pt x="10" y="114"/>
                    <a:pt x="9" y="117"/>
                  </a:cubicBezTo>
                  <a:cubicBezTo>
                    <a:pt x="1" y="143"/>
                    <a:pt x="1" y="143"/>
                    <a:pt x="1" y="143"/>
                  </a:cubicBezTo>
                  <a:cubicBezTo>
                    <a:pt x="0" y="146"/>
                    <a:pt x="2" y="150"/>
                    <a:pt x="6" y="152"/>
                  </a:cubicBezTo>
                  <a:cubicBezTo>
                    <a:pt x="34" y="165"/>
                    <a:pt x="34" y="165"/>
                    <a:pt x="34" y="165"/>
                  </a:cubicBezTo>
                  <a:cubicBezTo>
                    <a:pt x="32" y="179"/>
                    <a:pt x="32" y="194"/>
                    <a:pt x="35" y="209"/>
                  </a:cubicBezTo>
                  <a:cubicBezTo>
                    <a:pt x="6" y="222"/>
                    <a:pt x="6" y="222"/>
                    <a:pt x="6" y="222"/>
                  </a:cubicBezTo>
                  <a:cubicBezTo>
                    <a:pt x="3" y="224"/>
                    <a:pt x="1" y="228"/>
                    <a:pt x="3" y="231"/>
                  </a:cubicBezTo>
                  <a:cubicBezTo>
                    <a:pt x="11" y="257"/>
                    <a:pt x="11" y="257"/>
                    <a:pt x="11" y="257"/>
                  </a:cubicBezTo>
                  <a:cubicBezTo>
                    <a:pt x="12" y="260"/>
                    <a:pt x="16" y="262"/>
                    <a:pt x="20" y="261"/>
                  </a:cubicBezTo>
                  <a:cubicBezTo>
                    <a:pt x="50" y="255"/>
                    <a:pt x="50" y="255"/>
                    <a:pt x="50" y="255"/>
                  </a:cubicBezTo>
                  <a:cubicBezTo>
                    <a:pt x="57" y="268"/>
                    <a:pt x="66" y="279"/>
                    <a:pt x="77" y="290"/>
                  </a:cubicBezTo>
                  <a:cubicBezTo>
                    <a:pt x="62" y="317"/>
                    <a:pt x="62" y="317"/>
                    <a:pt x="62" y="317"/>
                  </a:cubicBezTo>
                  <a:cubicBezTo>
                    <a:pt x="60" y="321"/>
                    <a:pt x="61" y="325"/>
                    <a:pt x="64" y="327"/>
                  </a:cubicBezTo>
                  <a:cubicBezTo>
                    <a:pt x="86" y="343"/>
                    <a:pt x="86" y="343"/>
                    <a:pt x="86" y="343"/>
                  </a:cubicBezTo>
                  <a:cubicBezTo>
                    <a:pt x="89" y="345"/>
                    <a:pt x="93" y="344"/>
                    <a:pt x="96" y="341"/>
                  </a:cubicBezTo>
                  <a:cubicBezTo>
                    <a:pt x="117" y="318"/>
                    <a:pt x="117" y="318"/>
                    <a:pt x="117" y="318"/>
                  </a:cubicBezTo>
                  <a:cubicBezTo>
                    <a:pt x="130" y="325"/>
                    <a:pt x="144" y="329"/>
                    <a:pt x="159" y="331"/>
                  </a:cubicBezTo>
                  <a:cubicBezTo>
                    <a:pt x="163" y="362"/>
                    <a:pt x="163" y="362"/>
                    <a:pt x="163" y="362"/>
                  </a:cubicBezTo>
                  <a:cubicBezTo>
                    <a:pt x="163" y="366"/>
                    <a:pt x="167" y="369"/>
                    <a:pt x="170" y="369"/>
                  </a:cubicBezTo>
                  <a:cubicBezTo>
                    <a:pt x="197" y="368"/>
                    <a:pt x="197" y="368"/>
                    <a:pt x="197" y="368"/>
                  </a:cubicBezTo>
                  <a:cubicBezTo>
                    <a:pt x="201" y="368"/>
                    <a:pt x="204" y="365"/>
                    <a:pt x="205" y="361"/>
                  </a:cubicBezTo>
                  <a:cubicBezTo>
                    <a:pt x="208" y="330"/>
                    <a:pt x="208" y="330"/>
                    <a:pt x="208" y="330"/>
                  </a:cubicBezTo>
                  <a:cubicBezTo>
                    <a:pt x="222" y="328"/>
                    <a:pt x="236" y="323"/>
                    <a:pt x="249" y="316"/>
                  </a:cubicBezTo>
                  <a:cubicBezTo>
                    <a:pt x="271" y="339"/>
                    <a:pt x="271" y="339"/>
                    <a:pt x="271" y="339"/>
                  </a:cubicBezTo>
                  <a:cubicBezTo>
                    <a:pt x="273" y="341"/>
                    <a:pt x="278" y="342"/>
                    <a:pt x="281" y="340"/>
                  </a:cubicBezTo>
                  <a:cubicBezTo>
                    <a:pt x="302" y="324"/>
                    <a:pt x="302" y="324"/>
                    <a:pt x="302" y="324"/>
                  </a:cubicBezTo>
                  <a:cubicBezTo>
                    <a:pt x="305" y="321"/>
                    <a:pt x="306" y="317"/>
                    <a:pt x="304" y="314"/>
                  </a:cubicBezTo>
                  <a:cubicBezTo>
                    <a:pt x="289" y="287"/>
                    <a:pt x="289" y="287"/>
                    <a:pt x="289" y="287"/>
                  </a:cubicBezTo>
                  <a:cubicBezTo>
                    <a:pt x="293" y="282"/>
                    <a:pt x="298" y="276"/>
                    <a:pt x="302" y="270"/>
                  </a:cubicBezTo>
                  <a:cubicBezTo>
                    <a:pt x="307" y="264"/>
                    <a:pt x="310" y="258"/>
                    <a:pt x="314" y="251"/>
                  </a:cubicBezTo>
                  <a:cubicBezTo>
                    <a:pt x="345" y="257"/>
                    <a:pt x="345" y="257"/>
                    <a:pt x="345" y="257"/>
                  </a:cubicBezTo>
                  <a:cubicBezTo>
                    <a:pt x="348" y="257"/>
                    <a:pt x="352" y="255"/>
                    <a:pt x="353" y="252"/>
                  </a:cubicBezTo>
                  <a:cubicBezTo>
                    <a:pt x="361" y="226"/>
                    <a:pt x="361" y="226"/>
                    <a:pt x="361" y="226"/>
                  </a:cubicBezTo>
                  <a:cubicBezTo>
                    <a:pt x="362" y="222"/>
                    <a:pt x="360" y="218"/>
                    <a:pt x="357" y="217"/>
                  </a:cubicBezTo>
                  <a:close/>
                  <a:moveTo>
                    <a:pt x="288" y="234"/>
                  </a:moveTo>
                  <a:cubicBezTo>
                    <a:pt x="261" y="293"/>
                    <a:pt x="191" y="319"/>
                    <a:pt x="131" y="292"/>
                  </a:cubicBezTo>
                  <a:cubicBezTo>
                    <a:pt x="72" y="264"/>
                    <a:pt x="46" y="194"/>
                    <a:pt x="74" y="135"/>
                  </a:cubicBezTo>
                  <a:cubicBezTo>
                    <a:pt x="101" y="75"/>
                    <a:pt x="171" y="50"/>
                    <a:pt x="231" y="77"/>
                  </a:cubicBezTo>
                  <a:cubicBezTo>
                    <a:pt x="290" y="105"/>
                    <a:pt x="316" y="175"/>
                    <a:pt x="288" y="2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244"/>
            <p:cNvSpPr>
              <a:spLocks noEditPoints="1"/>
            </p:cNvSpPr>
            <p:nvPr/>
          </p:nvSpPr>
          <p:spPr bwMode="auto">
            <a:xfrm>
              <a:off x="14370051" y="3478213"/>
              <a:ext cx="901700" cy="922338"/>
            </a:xfrm>
            <a:custGeom>
              <a:avLst/>
              <a:gdLst>
                <a:gd name="T0" fmla="*/ 218 w 240"/>
                <a:gd name="T1" fmla="*/ 136 h 245"/>
                <a:gd name="T2" fmla="*/ 236 w 240"/>
                <a:gd name="T3" fmla="*/ 98 h 245"/>
                <a:gd name="T4" fmla="*/ 233 w 240"/>
                <a:gd name="T5" fmla="*/ 75 h 245"/>
                <a:gd name="T6" fmla="*/ 207 w 240"/>
                <a:gd name="T7" fmla="*/ 76 h 245"/>
                <a:gd name="T8" fmla="*/ 199 w 240"/>
                <a:gd name="T9" fmla="*/ 34 h 245"/>
                <a:gd name="T10" fmla="*/ 183 w 240"/>
                <a:gd name="T11" fmla="*/ 17 h 245"/>
                <a:gd name="T12" fmla="*/ 163 w 240"/>
                <a:gd name="T13" fmla="*/ 34 h 245"/>
                <a:gd name="T14" fmla="*/ 132 w 240"/>
                <a:gd name="T15" fmla="*/ 4 h 245"/>
                <a:gd name="T16" fmla="*/ 109 w 240"/>
                <a:gd name="T17" fmla="*/ 0 h 245"/>
                <a:gd name="T18" fmla="*/ 102 w 240"/>
                <a:gd name="T19" fmla="*/ 26 h 245"/>
                <a:gd name="T20" fmla="*/ 60 w 240"/>
                <a:gd name="T21" fmla="*/ 20 h 245"/>
                <a:gd name="T22" fmla="*/ 39 w 240"/>
                <a:gd name="T23" fmla="*/ 30 h 245"/>
                <a:gd name="T24" fmla="*/ 48 w 240"/>
                <a:gd name="T25" fmla="*/ 54 h 245"/>
                <a:gd name="T26" fmla="*/ 32 w 240"/>
                <a:gd name="T27" fmla="*/ 78 h 245"/>
                <a:gd name="T28" fmla="*/ 6 w 240"/>
                <a:gd name="T29" fmla="*/ 78 h 245"/>
                <a:gd name="T30" fmla="*/ 3 w 240"/>
                <a:gd name="T31" fmla="*/ 101 h 245"/>
                <a:gd name="T32" fmla="*/ 22 w 240"/>
                <a:gd name="T33" fmla="*/ 139 h 245"/>
                <a:gd name="T34" fmla="*/ 1 w 240"/>
                <a:gd name="T35" fmla="*/ 154 h 245"/>
                <a:gd name="T36" fmla="*/ 13 w 240"/>
                <a:gd name="T37" fmla="*/ 174 h 245"/>
                <a:gd name="T38" fmla="*/ 50 w 240"/>
                <a:gd name="T39" fmla="*/ 193 h 245"/>
                <a:gd name="T40" fmla="*/ 42 w 240"/>
                <a:gd name="T41" fmla="*/ 217 h 245"/>
                <a:gd name="T42" fmla="*/ 63 w 240"/>
                <a:gd name="T43" fmla="*/ 227 h 245"/>
                <a:gd name="T44" fmla="*/ 105 w 240"/>
                <a:gd name="T45" fmla="*/ 220 h 245"/>
                <a:gd name="T46" fmla="*/ 113 w 240"/>
                <a:gd name="T47" fmla="*/ 245 h 245"/>
                <a:gd name="T48" fmla="*/ 135 w 240"/>
                <a:gd name="T49" fmla="*/ 240 h 245"/>
                <a:gd name="T50" fmla="*/ 165 w 240"/>
                <a:gd name="T51" fmla="*/ 210 h 245"/>
                <a:gd name="T52" fmla="*/ 186 w 240"/>
                <a:gd name="T53" fmla="*/ 226 h 245"/>
                <a:gd name="T54" fmla="*/ 201 w 240"/>
                <a:gd name="T55" fmla="*/ 209 h 245"/>
                <a:gd name="T56" fmla="*/ 200 w 240"/>
                <a:gd name="T57" fmla="*/ 179 h 245"/>
                <a:gd name="T58" fmla="*/ 228 w 240"/>
                <a:gd name="T59" fmla="*/ 171 h 245"/>
                <a:gd name="T60" fmla="*/ 239 w 240"/>
                <a:gd name="T61" fmla="*/ 150 h 245"/>
                <a:gd name="T62" fmla="*/ 153 w 240"/>
                <a:gd name="T63" fmla="*/ 138 h 245"/>
                <a:gd name="T64" fmla="*/ 87 w 240"/>
                <a:gd name="T65" fmla="*/ 107 h 245"/>
                <a:gd name="T66" fmla="*/ 153 w 240"/>
                <a:gd name="T67" fmla="*/ 1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0" h="245">
                  <a:moveTo>
                    <a:pt x="236" y="144"/>
                  </a:moveTo>
                  <a:cubicBezTo>
                    <a:pt x="218" y="136"/>
                    <a:pt x="218" y="136"/>
                    <a:pt x="218" y="136"/>
                  </a:cubicBezTo>
                  <a:cubicBezTo>
                    <a:pt x="219" y="126"/>
                    <a:pt x="219" y="116"/>
                    <a:pt x="217" y="107"/>
                  </a:cubicBezTo>
                  <a:cubicBezTo>
                    <a:pt x="236" y="98"/>
                    <a:pt x="236" y="98"/>
                    <a:pt x="236" y="98"/>
                  </a:cubicBezTo>
                  <a:cubicBezTo>
                    <a:pt x="238" y="96"/>
                    <a:pt x="239" y="94"/>
                    <a:pt x="238" y="91"/>
                  </a:cubicBezTo>
                  <a:cubicBezTo>
                    <a:pt x="233" y="75"/>
                    <a:pt x="233" y="75"/>
                    <a:pt x="233" y="75"/>
                  </a:cubicBezTo>
                  <a:cubicBezTo>
                    <a:pt x="232" y="72"/>
                    <a:pt x="229" y="71"/>
                    <a:pt x="227" y="71"/>
                  </a:cubicBezTo>
                  <a:cubicBezTo>
                    <a:pt x="207" y="76"/>
                    <a:pt x="207" y="76"/>
                    <a:pt x="207" y="76"/>
                  </a:cubicBezTo>
                  <a:cubicBezTo>
                    <a:pt x="202" y="67"/>
                    <a:pt x="196" y="59"/>
                    <a:pt x="189" y="52"/>
                  </a:cubicBezTo>
                  <a:cubicBezTo>
                    <a:pt x="199" y="34"/>
                    <a:pt x="199" y="34"/>
                    <a:pt x="199" y="34"/>
                  </a:cubicBezTo>
                  <a:cubicBezTo>
                    <a:pt x="200" y="32"/>
                    <a:pt x="199" y="29"/>
                    <a:pt x="197" y="28"/>
                  </a:cubicBezTo>
                  <a:cubicBezTo>
                    <a:pt x="183" y="17"/>
                    <a:pt x="183" y="17"/>
                    <a:pt x="183" y="17"/>
                  </a:cubicBezTo>
                  <a:cubicBezTo>
                    <a:pt x="181" y="16"/>
                    <a:pt x="178" y="16"/>
                    <a:pt x="176" y="18"/>
                  </a:cubicBezTo>
                  <a:cubicBezTo>
                    <a:pt x="163" y="34"/>
                    <a:pt x="163" y="34"/>
                    <a:pt x="163" y="34"/>
                  </a:cubicBezTo>
                  <a:cubicBezTo>
                    <a:pt x="154" y="29"/>
                    <a:pt x="144" y="26"/>
                    <a:pt x="135" y="25"/>
                  </a:cubicBezTo>
                  <a:cubicBezTo>
                    <a:pt x="132" y="4"/>
                    <a:pt x="132" y="4"/>
                    <a:pt x="132" y="4"/>
                  </a:cubicBezTo>
                  <a:cubicBezTo>
                    <a:pt x="132" y="2"/>
                    <a:pt x="129" y="0"/>
                    <a:pt x="127" y="0"/>
                  </a:cubicBezTo>
                  <a:cubicBezTo>
                    <a:pt x="109" y="0"/>
                    <a:pt x="109" y="0"/>
                    <a:pt x="109" y="0"/>
                  </a:cubicBezTo>
                  <a:cubicBezTo>
                    <a:pt x="107" y="0"/>
                    <a:pt x="104" y="2"/>
                    <a:pt x="104" y="5"/>
                  </a:cubicBezTo>
                  <a:cubicBezTo>
                    <a:pt x="102" y="26"/>
                    <a:pt x="102" y="26"/>
                    <a:pt x="102" y="26"/>
                  </a:cubicBezTo>
                  <a:cubicBezTo>
                    <a:pt x="92" y="27"/>
                    <a:pt x="83" y="30"/>
                    <a:pt x="74" y="35"/>
                  </a:cubicBezTo>
                  <a:cubicBezTo>
                    <a:pt x="60" y="20"/>
                    <a:pt x="60" y="20"/>
                    <a:pt x="60" y="20"/>
                  </a:cubicBezTo>
                  <a:cubicBezTo>
                    <a:pt x="58" y="18"/>
                    <a:pt x="56" y="18"/>
                    <a:pt x="54" y="19"/>
                  </a:cubicBezTo>
                  <a:cubicBezTo>
                    <a:pt x="39" y="30"/>
                    <a:pt x="39" y="30"/>
                    <a:pt x="39" y="30"/>
                  </a:cubicBezTo>
                  <a:cubicBezTo>
                    <a:pt x="37" y="31"/>
                    <a:pt x="37" y="34"/>
                    <a:pt x="38" y="36"/>
                  </a:cubicBezTo>
                  <a:cubicBezTo>
                    <a:pt x="48" y="54"/>
                    <a:pt x="48" y="54"/>
                    <a:pt x="48" y="54"/>
                  </a:cubicBezTo>
                  <a:cubicBezTo>
                    <a:pt x="45" y="58"/>
                    <a:pt x="42" y="62"/>
                    <a:pt x="39" y="66"/>
                  </a:cubicBezTo>
                  <a:cubicBezTo>
                    <a:pt x="36" y="70"/>
                    <a:pt x="34" y="74"/>
                    <a:pt x="32" y="78"/>
                  </a:cubicBezTo>
                  <a:cubicBezTo>
                    <a:pt x="11" y="74"/>
                    <a:pt x="11" y="74"/>
                    <a:pt x="11" y="74"/>
                  </a:cubicBezTo>
                  <a:cubicBezTo>
                    <a:pt x="9" y="74"/>
                    <a:pt x="6" y="76"/>
                    <a:pt x="6" y="78"/>
                  </a:cubicBezTo>
                  <a:cubicBezTo>
                    <a:pt x="0" y="95"/>
                    <a:pt x="0" y="95"/>
                    <a:pt x="0" y="95"/>
                  </a:cubicBezTo>
                  <a:cubicBezTo>
                    <a:pt x="0" y="97"/>
                    <a:pt x="1" y="100"/>
                    <a:pt x="3" y="101"/>
                  </a:cubicBezTo>
                  <a:cubicBezTo>
                    <a:pt x="22" y="109"/>
                    <a:pt x="22" y="109"/>
                    <a:pt x="22" y="109"/>
                  </a:cubicBezTo>
                  <a:cubicBezTo>
                    <a:pt x="21" y="119"/>
                    <a:pt x="21" y="129"/>
                    <a:pt x="22" y="139"/>
                  </a:cubicBezTo>
                  <a:cubicBezTo>
                    <a:pt x="4" y="148"/>
                    <a:pt x="4" y="148"/>
                    <a:pt x="4" y="148"/>
                  </a:cubicBezTo>
                  <a:cubicBezTo>
                    <a:pt x="2" y="149"/>
                    <a:pt x="0" y="151"/>
                    <a:pt x="1" y="154"/>
                  </a:cubicBezTo>
                  <a:cubicBezTo>
                    <a:pt x="7" y="170"/>
                    <a:pt x="7" y="170"/>
                    <a:pt x="7" y="170"/>
                  </a:cubicBezTo>
                  <a:cubicBezTo>
                    <a:pt x="8" y="173"/>
                    <a:pt x="10" y="174"/>
                    <a:pt x="13" y="174"/>
                  </a:cubicBezTo>
                  <a:cubicBezTo>
                    <a:pt x="33" y="169"/>
                    <a:pt x="33" y="169"/>
                    <a:pt x="33" y="169"/>
                  </a:cubicBezTo>
                  <a:cubicBezTo>
                    <a:pt x="37" y="178"/>
                    <a:pt x="43" y="186"/>
                    <a:pt x="50" y="193"/>
                  </a:cubicBezTo>
                  <a:cubicBezTo>
                    <a:pt x="41" y="211"/>
                    <a:pt x="41" y="211"/>
                    <a:pt x="41" y="211"/>
                  </a:cubicBezTo>
                  <a:cubicBezTo>
                    <a:pt x="39" y="213"/>
                    <a:pt x="40" y="216"/>
                    <a:pt x="42" y="217"/>
                  </a:cubicBezTo>
                  <a:cubicBezTo>
                    <a:pt x="57" y="228"/>
                    <a:pt x="57" y="228"/>
                    <a:pt x="57" y="228"/>
                  </a:cubicBezTo>
                  <a:cubicBezTo>
                    <a:pt x="59" y="229"/>
                    <a:pt x="61" y="229"/>
                    <a:pt x="63" y="227"/>
                  </a:cubicBezTo>
                  <a:cubicBezTo>
                    <a:pt x="77" y="212"/>
                    <a:pt x="77" y="212"/>
                    <a:pt x="77" y="212"/>
                  </a:cubicBezTo>
                  <a:cubicBezTo>
                    <a:pt x="86" y="216"/>
                    <a:pt x="95" y="219"/>
                    <a:pt x="105" y="220"/>
                  </a:cubicBezTo>
                  <a:cubicBezTo>
                    <a:pt x="108" y="241"/>
                    <a:pt x="108" y="241"/>
                    <a:pt x="108" y="241"/>
                  </a:cubicBezTo>
                  <a:cubicBezTo>
                    <a:pt x="108" y="243"/>
                    <a:pt x="110" y="245"/>
                    <a:pt x="113" y="245"/>
                  </a:cubicBezTo>
                  <a:cubicBezTo>
                    <a:pt x="130" y="245"/>
                    <a:pt x="130" y="245"/>
                    <a:pt x="130" y="245"/>
                  </a:cubicBezTo>
                  <a:cubicBezTo>
                    <a:pt x="133" y="245"/>
                    <a:pt x="135" y="243"/>
                    <a:pt x="135" y="240"/>
                  </a:cubicBezTo>
                  <a:cubicBezTo>
                    <a:pt x="137" y="220"/>
                    <a:pt x="137" y="220"/>
                    <a:pt x="137" y="220"/>
                  </a:cubicBezTo>
                  <a:cubicBezTo>
                    <a:pt x="147" y="218"/>
                    <a:pt x="156" y="215"/>
                    <a:pt x="165" y="210"/>
                  </a:cubicBezTo>
                  <a:cubicBezTo>
                    <a:pt x="179" y="225"/>
                    <a:pt x="179" y="225"/>
                    <a:pt x="179" y="225"/>
                  </a:cubicBezTo>
                  <a:cubicBezTo>
                    <a:pt x="181" y="227"/>
                    <a:pt x="184" y="227"/>
                    <a:pt x="186" y="226"/>
                  </a:cubicBezTo>
                  <a:cubicBezTo>
                    <a:pt x="200" y="215"/>
                    <a:pt x="200" y="215"/>
                    <a:pt x="200" y="215"/>
                  </a:cubicBezTo>
                  <a:cubicBezTo>
                    <a:pt x="202" y="214"/>
                    <a:pt x="203" y="211"/>
                    <a:pt x="201" y="209"/>
                  </a:cubicBezTo>
                  <a:cubicBezTo>
                    <a:pt x="191" y="191"/>
                    <a:pt x="191" y="191"/>
                    <a:pt x="191" y="191"/>
                  </a:cubicBezTo>
                  <a:cubicBezTo>
                    <a:pt x="194" y="187"/>
                    <a:pt x="198" y="183"/>
                    <a:pt x="200" y="179"/>
                  </a:cubicBezTo>
                  <a:cubicBezTo>
                    <a:pt x="203" y="175"/>
                    <a:pt x="206" y="171"/>
                    <a:pt x="208" y="167"/>
                  </a:cubicBezTo>
                  <a:cubicBezTo>
                    <a:pt x="228" y="171"/>
                    <a:pt x="228" y="171"/>
                    <a:pt x="228" y="171"/>
                  </a:cubicBezTo>
                  <a:cubicBezTo>
                    <a:pt x="231" y="171"/>
                    <a:pt x="233" y="169"/>
                    <a:pt x="234" y="167"/>
                  </a:cubicBezTo>
                  <a:cubicBezTo>
                    <a:pt x="239" y="150"/>
                    <a:pt x="239" y="150"/>
                    <a:pt x="239" y="150"/>
                  </a:cubicBezTo>
                  <a:cubicBezTo>
                    <a:pt x="240" y="148"/>
                    <a:pt x="239" y="145"/>
                    <a:pt x="236" y="144"/>
                  </a:cubicBezTo>
                  <a:close/>
                  <a:moveTo>
                    <a:pt x="153" y="138"/>
                  </a:moveTo>
                  <a:cubicBezTo>
                    <a:pt x="144" y="156"/>
                    <a:pt x="123" y="164"/>
                    <a:pt x="105" y="155"/>
                  </a:cubicBezTo>
                  <a:cubicBezTo>
                    <a:pt x="86" y="147"/>
                    <a:pt x="79" y="125"/>
                    <a:pt x="87" y="107"/>
                  </a:cubicBezTo>
                  <a:cubicBezTo>
                    <a:pt x="95" y="89"/>
                    <a:pt x="117" y="81"/>
                    <a:pt x="135" y="90"/>
                  </a:cubicBezTo>
                  <a:cubicBezTo>
                    <a:pt x="153" y="98"/>
                    <a:pt x="161" y="120"/>
                    <a:pt x="153" y="1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245"/>
            <p:cNvSpPr>
              <a:spLocks/>
            </p:cNvSpPr>
            <p:nvPr/>
          </p:nvSpPr>
          <p:spPr bwMode="auto">
            <a:xfrm>
              <a:off x="15741651" y="3186113"/>
              <a:ext cx="334963" cy="333375"/>
            </a:xfrm>
            <a:custGeom>
              <a:avLst/>
              <a:gdLst>
                <a:gd name="T0" fmla="*/ 80 w 89"/>
                <a:gd name="T1" fmla="*/ 61 h 89"/>
                <a:gd name="T2" fmla="*/ 80 w 89"/>
                <a:gd name="T3" fmla="*/ 61 h 89"/>
                <a:gd name="T4" fmla="*/ 28 w 89"/>
                <a:gd name="T5" fmla="*/ 80 h 89"/>
                <a:gd name="T6" fmla="*/ 9 w 89"/>
                <a:gd name="T7" fmla="*/ 28 h 89"/>
                <a:gd name="T8" fmla="*/ 60 w 89"/>
                <a:gd name="T9" fmla="*/ 9 h 89"/>
                <a:gd name="T10" fmla="*/ 80 w 89"/>
                <a:gd name="T11" fmla="*/ 61 h 89"/>
              </a:gdLst>
              <a:ahLst/>
              <a:cxnLst>
                <a:cxn ang="0">
                  <a:pos x="T0" y="T1"/>
                </a:cxn>
                <a:cxn ang="0">
                  <a:pos x="T2" y="T3"/>
                </a:cxn>
                <a:cxn ang="0">
                  <a:pos x="T4" y="T5"/>
                </a:cxn>
                <a:cxn ang="0">
                  <a:pos x="T6" y="T7"/>
                </a:cxn>
                <a:cxn ang="0">
                  <a:pos x="T8" y="T9"/>
                </a:cxn>
                <a:cxn ang="0">
                  <a:pos x="T10" y="T11"/>
                </a:cxn>
              </a:cxnLst>
              <a:rect l="0" t="0" r="r" b="b"/>
              <a:pathLst>
                <a:path w="89" h="89">
                  <a:moveTo>
                    <a:pt x="80" y="61"/>
                  </a:moveTo>
                  <a:cubicBezTo>
                    <a:pt x="80" y="61"/>
                    <a:pt x="80" y="61"/>
                    <a:pt x="80" y="61"/>
                  </a:cubicBezTo>
                  <a:cubicBezTo>
                    <a:pt x="70" y="80"/>
                    <a:pt x="47" y="89"/>
                    <a:pt x="28" y="80"/>
                  </a:cubicBezTo>
                  <a:cubicBezTo>
                    <a:pt x="8" y="71"/>
                    <a:pt x="0" y="48"/>
                    <a:pt x="9" y="28"/>
                  </a:cubicBezTo>
                  <a:cubicBezTo>
                    <a:pt x="18" y="8"/>
                    <a:pt x="41" y="0"/>
                    <a:pt x="60" y="9"/>
                  </a:cubicBezTo>
                  <a:cubicBezTo>
                    <a:pt x="80" y="18"/>
                    <a:pt x="89" y="41"/>
                    <a:pt x="80"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5" name="Group 294"/>
          <p:cNvGrpSpPr>
            <a:grpSpLocks noChangeAspect="1"/>
          </p:cNvGrpSpPr>
          <p:nvPr/>
        </p:nvGrpSpPr>
        <p:grpSpPr>
          <a:xfrm>
            <a:off x="10763518" y="592686"/>
            <a:ext cx="846502" cy="822960"/>
            <a:chOff x="18595975" y="-20680363"/>
            <a:chExt cx="19294475" cy="18757900"/>
          </a:xfrm>
        </p:grpSpPr>
        <p:sp>
          <p:nvSpPr>
            <p:cNvPr id="296" name="Freeform 25"/>
            <p:cNvSpPr>
              <a:spLocks/>
            </p:cNvSpPr>
            <p:nvPr/>
          </p:nvSpPr>
          <p:spPr bwMode="auto">
            <a:xfrm>
              <a:off x="18595975" y="-20680363"/>
              <a:ext cx="19294475" cy="18757900"/>
            </a:xfrm>
            <a:custGeom>
              <a:avLst/>
              <a:gdLst>
                <a:gd name="T0" fmla="*/ 1205 w 12154"/>
                <a:gd name="T1" fmla="*/ 0 h 11816"/>
                <a:gd name="T2" fmla="*/ 0 w 12154"/>
                <a:gd name="T3" fmla="*/ 1229 h 11816"/>
                <a:gd name="T4" fmla="*/ 0 w 12154"/>
                <a:gd name="T5" fmla="*/ 5909 h 11816"/>
                <a:gd name="T6" fmla="*/ 0 w 12154"/>
                <a:gd name="T7" fmla="*/ 11816 h 11816"/>
                <a:gd name="T8" fmla="*/ 10949 w 12154"/>
                <a:gd name="T9" fmla="*/ 11816 h 11816"/>
                <a:gd name="T10" fmla="*/ 12154 w 12154"/>
                <a:gd name="T11" fmla="*/ 10587 h 11816"/>
                <a:gd name="T12" fmla="*/ 12154 w 12154"/>
                <a:gd name="T13" fmla="*/ 5907 h 11816"/>
                <a:gd name="T14" fmla="*/ 12154 w 12154"/>
                <a:gd name="T15" fmla="*/ 0 h 11816"/>
                <a:gd name="T16" fmla="*/ 1205 w 12154"/>
                <a:gd name="T17" fmla="*/ 0 h 11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54" h="11816">
                  <a:moveTo>
                    <a:pt x="1205" y="0"/>
                  </a:moveTo>
                  <a:lnTo>
                    <a:pt x="0" y="1229"/>
                  </a:lnTo>
                  <a:lnTo>
                    <a:pt x="0" y="5909"/>
                  </a:lnTo>
                  <a:lnTo>
                    <a:pt x="0" y="11816"/>
                  </a:lnTo>
                  <a:lnTo>
                    <a:pt x="10949" y="11816"/>
                  </a:lnTo>
                  <a:lnTo>
                    <a:pt x="12154" y="10587"/>
                  </a:lnTo>
                  <a:lnTo>
                    <a:pt x="12154" y="5907"/>
                  </a:lnTo>
                  <a:lnTo>
                    <a:pt x="12154" y="0"/>
                  </a:lnTo>
                  <a:lnTo>
                    <a:pt x="1205"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Rectangle 26"/>
            <p:cNvSpPr>
              <a:spLocks noChangeArrowheads="1"/>
            </p:cNvSpPr>
            <p:nvPr/>
          </p:nvSpPr>
          <p:spPr bwMode="auto">
            <a:xfrm>
              <a:off x="20508913" y="-20680363"/>
              <a:ext cx="15468600" cy="18757900"/>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27"/>
            <p:cNvSpPr>
              <a:spLocks/>
            </p:cNvSpPr>
            <p:nvPr/>
          </p:nvSpPr>
          <p:spPr bwMode="auto">
            <a:xfrm>
              <a:off x="18595975" y="-20680363"/>
              <a:ext cx="19294475" cy="1951038"/>
            </a:xfrm>
            <a:custGeom>
              <a:avLst/>
              <a:gdLst>
                <a:gd name="T0" fmla="*/ 12154 w 12154"/>
                <a:gd name="T1" fmla="*/ 0 h 1229"/>
                <a:gd name="T2" fmla="*/ 10949 w 12154"/>
                <a:gd name="T3" fmla="*/ 1229 h 1229"/>
                <a:gd name="T4" fmla="*/ 0 w 12154"/>
                <a:gd name="T5" fmla="*/ 1229 h 1229"/>
                <a:gd name="T6" fmla="*/ 1205 w 12154"/>
                <a:gd name="T7" fmla="*/ 0 h 1229"/>
                <a:gd name="T8" fmla="*/ 6680 w 12154"/>
                <a:gd name="T9" fmla="*/ 0 h 1229"/>
                <a:gd name="T10" fmla="*/ 12154 w 12154"/>
                <a:gd name="T11" fmla="*/ 0 h 1229"/>
              </a:gdLst>
              <a:ahLst/>
              <a:cxnLst>
                <a:cxn ang="0">
                  <a:pos x="T0" y="T1"/>
                </a:cxn>
                <a:cxn ang="0">
                  <a:pos x="T2" y="T3"/>
                </a:cxn>
                <a:cxn ang="0">
                  <a:pos x="T4" y="T5"/>
                </a:cxn>
                <a:cxn ang="0">
                  <a:pos x="T6" y="T7"/>
                </a:cxn>
                <a:cxn ang="0">
                  <a:pos x="T8" y="T9"/>
                </a:cxn>
                <a:cxn ang="0">
                  <a:pos x="T10" y="T11"/>
                </a:cxn>
              </a:cxnLst>
              <a:rect l="0" t="0" r="r" b="b"/>
              <a:pathLst>
                <a:path w="12154" h="1229">
                  <a:moveTo>
                    <a:pt x="12154" y="0"/>
                  </a:moveTo>
                  <a:lnTo>
                    <a:pt x="10949" y="1229"/>
                  </a:lnTo>
                  <a:lnTo>
                    <a:pt x="0" y="1229"/>
                  </a:lnTo>
                  <a:lnTo>
                    <a:pt x="1205" y="0"/>
                  </a:lnTo>
                  <a:lnTo>
                    <a:pt x="6680" y="0"/>
                  </a:lnTo>
                  <a:lnTo>
                    <a:pt x="1215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28"/>
            <p:cNvSpPr>
              <a:spLocks/>
            </p:cNvSpPr>
            <p:nvPr/>
          </p:nvSpPr>
          <p:spPr bwMode="auto">
            <a:xfrm>
              <a:off x="18595975" y="-3873501"/>
              <a:ext cx="17381538" cy="1951038"/>
            </a:xfrm>
            <a:custGeom>
              <a:avLst/>
              <a:gdLst>
                <a:gd name="T0" fmla="*/ 10949 w 10949"/>
                <a:gd name="T1" fmla="*/ 1229 h 1229"/>
                <a:gd name="T2" fmla="*/ 6680 w 10949"/>
                <a:gd name="T3" fmla="*/ 1229 h 1229"/>
                <a:gd name="T4" fmla="*/ 0 w 10949"/>
                <a:gd name="T5" fmla="*/ 1229 h 1229"/>
                <a:gd name="T6" fmla="*/ 1205 w 10949"/>
                <a:gd name="T7" fmla="*/ 0 h 1229"/>
                <a:gd name="T8" fmla="*/ 10949 w 10949"/>
                <a:gd name="T9" fmla="*/ 0 h 1229"/>
                <a:gd name="T10" fmla="*/ 10949 w 10949"/>
                <a:gd name="T11" fmla="*/ 1229 h 1229"/>
              </a:gdLst>
              <a:ahLst/>
              <a:cxnLst>
                <a:cxn ang="0">
                  <a:pos x="T0" y="T1"/>
                </a:cxn>
                <a:cxn ang="0">
                  <a:pos x="T2" y="T3"/>
                </a:cxn>
                <a:cxn ang="0">
                  <a:pos x="T4" y="T5"/>
                </a:cxn>
                <a:cxn ang="0">
                  <a:pos x="T6" y="T7"/>
                </a:cxn>
                <a:cxn ang="0">
                  <a:pos x="T8" y="T9"/>
                </a:cxn>
                <a:cxn ang="0">
                  <a:pos x="T10" y="T11"/>
                </a:cxn>
              </a:cxnLst>
              <a:rect l="0" t="0" r="r" b="b"/>
              <a:pathLst>
                <a:path w="10949" h="1229">
                  <a:moveTo>
                    <a:pt x="10949" y="1229"/>
                  </a:moveTo>
                  <a:lnTo>
                    <a:pt x="6680" y="1229"/>
                  </a:lnTo>
                  <a:lnTo>
                    <a:pt x="0" y="1229"/>
                  </a:lnTo>
                  <a:lnTo>
                    <a:pt x="1205" y="0"/>
                  </a:lnTo>
                  <a:lnTo>
                    <a:pt x="10949" y="0"/>
                  </a:lnTo>
                  <a:lnTo>
                    <a:pt x="10949" y="122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29"/>
            <p:cNvSpPr>
              <a:spLocks/>
            </p:cNvSpPr>
            <p:nvPr/>
          </p:nvSpPr>
          <p:spPr bwMode="auto">
            <a:xfrm>
              <a:off x="21661438" y="-16222663"/>
              <a:ext cx="12528550" cy="11047413"/>
            </a:xfrm>
            <a:custGeom>
              <a:avLst/>
              <a:gdLst>
                <a:gd name="T0" fmla="*/ 114 w 7892"/>
                <a:gd name="T1" fmla="*/ 0 h 6959"/>
                <a:gd name="T2" fmla="*/ 0 w 7892"/>
                <a:gd name="T3" fmla="*/ 116 h 6959"/>
                <a:gd name="T4" fmla="*/ 0 w 7892"/>
                <a:gd name="T5" fmla="*/ 116 h 6959"/>
                <a:gd name="T6" fmla="*/ 0 w 7892"/>
                <a:gd name="T7" fmla="*/ 5021 h 6959"/>
                <a:gd name="T8" fmla="*/ 3475 w 7892"/>
                <a:gd name="T9" fmla="*/ 5021 h 6959"/>
                <a:gd name="T10" fmla="*/ 3475 w 7892"/>
                <a:gd name="T11" fmla="*/ 5425 h 6959"/>
                <a:gd name="T12" fmla="*/ 3475 w 7892"/>
                <a:gd name="T13" fmla="*/ 6170 h 6959"/>
                <a:gd name="T14" fmla="*/ 2168 w 7892"/>
                <a:gd name="T15" fmla="*/ 6170 h 6959"/>
                <a:gd name="T16" fmla="*/ 1610 w 7892"/>
                <a:gd name="T17" fmla="*/ 6727 h 6959"/>
                <a:gd name="T18" fmla="*/ 1610 w 7892"/>
                <a:gd name="T19" fmla="*/ 6959 h 6959"/>
                <a:gd name="T20" fmla="*/ 5843 w 7892"/>
                <a:gd name="T21" fmla="*/ 6959 h 6959"/>
                <a:gd name="T22" fmla="*/ 6394 w 7892"/>
                <a:gd name="T23" fmla="*/ 6404 h 6959"/>
                <a:gd name="T24" fmla="*/ 6394 w 7892"/>
                <a:gd name="T25" fmla="*/ 6170 h 6959"/>
                <a:gd name="T26" fmla="*/ 4522 w 7892"/>
                <a:gd name="T27" fmla="*/ 6170 h 6959"/>
                <a:gd name="T28" fmla="*/ 4522 w 7892"/>
                <a:gd name="T29" fmla="*/ 5021 h 6959"/>
                <a:gd name="T30" fmla="*/ 7779 w 7892"/>
                <a:gd name="T31" fmla="*/ 5021 h 6959"/>
                <a:gd name="T32" fmla="*/ 7779 w 7892"/>
                <a:gd name="T33" fmla="*/ 5021 h 6959"/>
                <a:gd name="T34" fmla="*/ 7779 w 7892"/>
                <a:gd name="T35" fmla="*/ 5021 h 6959"/>
                <a:gd name="T36" fmla="*/ 7892 w 7892"/>
                <a:gd name="T37" fmla="*/ 4907 h 6959"/>
                <a:gd name="T38" fmla="*/ 7892 w 7892"/>
                <a:gd name="T39" fmla="*/ 0 h 6959"/>
                <a:gd name="T40" fmla="*/ 114 w 7892"/>
                <a:gd name="T41" fmla="*/ 0 h 6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92" h="6959">
                  <a:moveTo>
                    <a:pt x="114" y="0"/>
                  </a:moveTo>
                  <a:lnTo>
                    <a:pt x="0" y="116"/>
                  </a:lnTo>
                  <a:lnTo>
                    <a:pt x="0" y="116"/>
                  </a:lnTo>
                  <a:lnTo>
                    <a:pt x="0" y="5021"/>
                  </a:lnTo>
                  <a:lnTo>
                    <a:pt x="3475" y="5021"/>
                  </a:lnTo>
                  <a:lnTo>
                    <a:pt x="3475" y="5425"/>
                  </a:lnTo>
                  <a:lnTo>
                    <a:pt x="3475" y="6170"/>
                  </a:lnTo>
                  <a:lnTo>
                    <a:pt x="2168" y="6170"/>
                  </a:lnTo>
                  <a:lnTo>
                    <a:pt x="1610" y="6727"/>
                  </a:lnTo>
                  <a:lnTo>
                    <a:pt x="1610" y="6959"/>
                  </a:lnTo>
                  <a:lnTo>
                    <a:pt x="5843" y="6959"/>
                  </a:lnTo>
                  <a:lnTo>
                    <a:pt x="6394" y="6404"/>
                  </a:lnTo>
                  <a:lnTo>
                    <a:pt x="6394" y="6170"/>
                  </a:lnTo>
                  <a:lnTo>
                    <a:pt x="4522" y="6170"/>
                  </a:lnTo>
                  <a:lnTo>
                    <a:pt x="4522" y="5021"/>
                  </a:lnTo>
                  <a:lnTo>
                    <a:pt x="7779" y="5021"/>
                  </a:lnTo>
                  <a:lnTo>
                    <a:pt x="7779" y="5021"/>
                  </a:lnTo>
                  <a:lnTo>
                    <a:pt x="7779" y="5021"/>
                  </a:lnTo>
                  <a:lnTo>
                    <a:pt x="7892" y="4907"/>
                  </a:lnTo>
                  <a:lnTo>
                    <a:pt x="7892" y="0"/>
                  </a:lnTo>
                  <a:lnTo>
                    <a:pt x="114" y="0"/>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30"/>
            <p:cNvSpPr>
              <a:spLocks/>
            </p:cNvSpPr>
            <p:nvPr/>
          </p:nvSpPr>
          <p:spPr bwMode="auto">
            <a:xfrm>
              <a:off x="24217313" y="-6427788"/>
              <a:ext cx="7594600" cy="884238"/>
            </a:xfrm>
            <a:custGeom>
              <a:avLst/>
              <a:gdLst>
                <a:gd name="T0" fmla="*/ 4784 w 4784"/>
                <a:gd name="T1" fmla="*/ 0 h 557"/>
                <a:gd name="T2" fmla="*/ 4233 w 4784"/>
                <a:gd name="T3" fmla="*/ 557 h 557"/>
                <a:gd name="T4" fmla="*/ 0 w 4784"/>
                <a:gd name="T5" fmla="*/ 557 h 557"/>
                <a:gd name="T6" fmla="*/ 558 w 4784"/>
                <a:gd name="T7" fmla="*/ 0 h 557"/>
                <a:gd name="T8" fmla="*/ 4784 w 4784"/>
                <a:gd name="T9" fmla="*/ 0 h 557"/>
              </a:gdLst>
              <a:ahLst/>
              <a:cxnLst>
                <a:cxn ang="0">
                  <a:pos x="T0" y="T1"/>
                </a:cxn>
                <a:cxn ang="0">
                  <a:pos x="T2" y="T3"/>
                </a:cxn>
                <a:cxn ang="0">
                  <a:pos x="T4" y="T5"/>
                </a:cxn>
                <a:cxn ang="0">
                  <a:pos x="T6" y="T7"/>
                </a:cxn>
                <a:cxn ang="0">
                  <a:pos x="T8" y="T9"/>
                </a:cxn>
              </a:cxnLst>
              <a:rect l="0" t="0" r="r" b="b"/>
              <a:pathLst>
                <a:path w="4784" h="557">
                  <a:moveTo>
                    <a:pt x="4784" y="0"/>
                  </a:moveTo>
                  <a:lnTo>
                    <a:pt x="4233" y="557"/>
                  </a:lnTo>
                  <a:lnTo>
                    <a:pt x="0" y="557"/>
                  </a:lnTo>
                  <a:lnTo>
                    <a:pt x="558" y="0"/>
                  </a:lnTo>
                  <a:lnTo>
                    <a:pt x="478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Rectangle 31"/>
            <p:cNvSpPr>
              <a:spLocks noChangeArrowheads="1"/>
            </p:cNvSpPr>
            <p:nvPr/>
          </p:nvSpPr>
          <p:spPr bwMode="auto">
            <a:xfrm>
              <a:off x="24217313" y="-5543551"/>
              <a:ext cx="6719888" cy="368300"/>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2"/>
            <p:cNvSpPr>
              <a:spLocks/>
            </p:cNvSpPr>
            <p:nvPr/>
          </p:nvSpPr>
          <p:spPr bwMode="auto">
            <a:xfrm>
              <a:off x="30937200" y="-6427788"/>
              <a:ext cx="874713" cy="1252538"/>
            </a:xfrm>
            <a:custGeom>
              <a:avLst/>
              <a:gdLst>
                <a:gd name="T0" fmla="*/ 0 w 551"/>
                <a:gd name="T1" fmla="*/ 789 h 789"/>
                <a:gd name="T2" fmla="*/ 551 w 551"/>
                <a:gd name="T3" fmla="*/ 234 h 789"/>
                <a:gd name="T4" fmla="*/ 551 w 551"/>
                <a:gd name="T5" fmla="*/ 0 h 789"/>
                <a:gd name="T6" fmla="*/ 0 w 551"/>
                <a:gd name="T7" fmla="*/ 557 h 789"/>
                <a:gd name="T8" fmla="*/ 0 w 551"/>
                <a:gd name="T9" fmla="*/ 789 h 789"/>
              </a:gdLst>
              <a:ahLst/>
              <a:cxnLst>
                <a:cxn ang="0">
                  <a:pos x="T0" y="T1"/>
                </a:cxn>
                <a:cxn ang="0">
                  <a:pos x="T2" y="T3"/>
                </a:cxn>
                <a:cxn ang="0">
                  <a:pos x="T4" y="T5"/>
                </a:cxn>
                <a:cxn ang="0">
                  <a:pos x="T6" y="T7"/>
                </a:cxn>
                <a:cxn ang="0">
                  <a:pos x="T8" y="T9"/>
                </a:cxn>
              </a:cxnLst>
              <a:rect l="0" t="0" r="r" b="b"/>
              <a:pathLst>
                <a:path w="551" h="789">
                  <a:moveTo>
                    <a:pt x="0" y="789"/>
                  </a:moveTo>
                  <a:lnTo>
                    <a:pt x="551" y="234"/>
                  </a:lnTo>
                  <a:lnTo>
                    <a:pt x="551" y="0"/>
                  </a:lnTo>
                  <a:lnTo>
                    <a:pt x="0" y="557"/>
                  </a:lnTo>
                  <a:lnTo>
                    <a:pt x="0" y="789"/>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33"/>
            <p:cNvSpPr>
              <a:spLocks/>
            </p:cNvSpPr>
            <p:nvPr/>
          </p:nvSpPr>
          <p:spPr bwMode="auto">
            <a:xfrm>
              <a:off x="28675013" y="-8251826"/>
              <a:ext cx="165100" cy="2190750"/>
            </a:xfrm>
            <a:custGeom>
              <a:avLst/>
              <a:gdLst>
                <a:gd name="T0" fmla="*/ 0 w 104"/>
                <a:gd name="T1" fmla="*/ 1380 h 1380"/>
                <a:gd name="T2" fmla="*/ 104 w 104"/>
                <a:gd name="T3" fmla="*/ 1274 h 1380"/>
                <a:gd name="T4" fmla="*/ 104 w 104"/>
                <a:gd name="T5" fmla="*/ 0 h 1380"/>
                <a:gd name="T6" fmla="*/ 0 w 104"/>
                <a:gd name="T7" fmla="*/ 0 h 1380"/>
                <a:gd name="T8" fmla="*/ 0 w 104"/>
                <a:gd name="T9" fmla="*/ 1380 h 1380"/>
              </a:gdLst>
              <a:ahLst/>
              <a:cxnLst>
                <a:cxn ang="0">
                  <a:pos x="T0" y="T1"/>
                </a:cxn>
                <a:cxn ang="0">
                  <a:pos x="T2" y="T3"/>
                </a:cxn>
                <a:cxn ang="0">
                  <a:pos x="T4" y="T5"/>
                </a:cxn>
                <a:cxn ang="0">
                  <a:pos x="T6" y="T7"/>
                </a:cxn>
                <a:cxn ang="0">
                  <a:pos x="T8" y="T9"/>
                </a:cxn>
              </a:cxnLst>
              <a:rect l="0" t="0" r="r" b="b"/>
              <a:pathLst>
                <a:path w="104" h="1380">
                  <a:moveTo>
                    <a:pt x="0" y="1380"/>
                  </a:moveTo>
                  <a:lnTo>
                    <a:pt x="104" y="1274"/>
                  </a:lnTo>
                  <a:lnTo>
                    <a:pt x="104" y="0"/>
                  </a:lnTo>
                  <a:lnTo>
                    <a:pt x="0" y="0"/>
                  </a:lnTo>
                  <a:lnTo>
                    <a:pt x="0" y="1380"/>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34"/>
            <p:cNvSpPr>
              <a:spLocks/>
            </p:cNvSpPr>
            <p:nvPr/>
          </p:nvSpPr>
          <p:spPr bwMode="auto">
            <a:xfrm>
              <a:off x="21661438" y="-16222663"/>
              <a:ext cx="12528550" cy="184150"/>
            </a:xfrm>
            <a:custGeom>
              <a:avLst/>
              <a:gdLst>
                <a:gd name="T0" fmla="*/ 7892 w 7892"/>
                <a:gd name="T1" fmla="*/ 0 h 116"/>
                <a:gd name="T2" fmla="*/ 3907 w 7892"/>
                <a:gd name="T3" fmla="*/ 0 h 116"/>
                <a:gd name="T4" fmla="*/ 114 w 7892"/>
                <a:gd name="T5" fmla="*/ 0 h 116"/>
                <a:gd name="T6" fmla="*/ 0 w 7892"/>
                <a:gd name="T7" fmla="*/ 116 h 116"/>
                <a:gd name="T8" fmla="*/ 0 w 7892"/>
                <a:gd name="T9" fmla="*/ 116 h 116"/>
                <a:gd name="T10" fmla="*/ 7779 w 7892"/>
                <a:gd name="T11" fmla="*/ 116 h 116"/>
                <a:gd name="T12" fmla="*/ 7892 w 7892"/>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7892" h="116">
                  <a:moveTo>
                    <a:pt x="7892" y="0"/>
                  </a:moveTo>
                  <a:lnTo>
                    <a:pt x="3907" y="0"/>
                  </a:lnTo>
                  <a:lnTo>
                    <a:pt x="114" y="0"/>
                  </a:lnTo>
                  <a:lnTo>
                    <a:pt x="0" y="116"/>
                  </a:lnTo>
                  <a:lnTo>
                    <a:pt x="0" y="116"/>
                  </a:lnTo>
                  <a:lnTo>
                    <a:pt x="7779" y="116"/>
                  </a:lnTo>
                  <a:lnTo>
                    <a:pt x="789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Rectangle 35"/>
            <p:cNvSpPr>
              <a:spLocks noChangeArrowheads="1"/>
            </p:cNvSpPr>
            <p:nvPr/>
          </p:nvSpPr>
          <p:spPr bwMode="auto">
            <a:xfrm>
              <a:off x="34010600" y="-8251826"/>
              <a:ext cx="1588" cy="1588"/>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36"/>
            <p:cNvSpPr>
              <a:spLocks/>
            </p:cNvSpPr>
            <p:nvPr/>
          </p:nvSpPr>
          <p:spPr bwMode="auto">
            <a:xfrm>
              <a:off x="34010600" y="-16222663"/>
              <a:ext cx="179388" cy="7970838"/>
            </a:xfrm>
            <a:custGeom>
              <a:avLst/>
              <a:gdLst>
                <a:gd name="T0" fmla="*/ 0 w 113"/>
                <a:gd name="T1" fmla="*/ 116 h 5021"/>
                <a:gd name="T2" fmla="*/ 0 w 113"/>
                <a:gd name="T3" fmla="*/ 116 h 5021"/>
                <a:gd name="T4" fmla="*/ 0 w 113"/>
                <a:gd name="T5" fmla="*/ 5021 h 5021"/>
                <a:gd name="T6" fmla="*/ 113 w 113"/>
                <a:gd name="T7" fmla="*/ 4907 h 5021"/>
                <a:gd name="T8" fmla="*/ 113 w 113"/>
                <a:gd name="T9" fmla="*/ 2567 h 5021"/>
                <a:gd name="T10" fmla="*/ 113 w 113"/>
                <a:gd name="T11" fmla="*/ 0 h 5021"/>
                <a:gd name="T12" fmla="*/ 0 w 113"/>
                <a:gd name="T13" fmla="*/ 116 h 5021"/>
              </a:gdLst>
              <a:ahLst/>
              <a:cxnLst>
                <a:cxn ang="0">
                  <a:pos x="T0" y="T1"/>
                </a:cxn>
                <a:cxn ang="0">
                  <a:pos x="T2" y="T3"/>
                </a:cxn>
                <a:cxn ang="0">
                  <a:pos x="T4" y="T5"/>
                </a:cxn>
                <a:cxn ang="0">
                  <a:pos x="T6" y="T7"/>
                </a:cxn>
                <a:cxn ang="0">
                  <a:pos x="T8" y="T9"/>
                </a:cxn>
                <a:cxn ang="0">
                  <a:pos x="T10" y="T11"/>
                </a:cxn>
                <a:cxn ang="0">
                  <a:pos x="T12" y="T13"/>
                </a:cxn>
              </a:cxnLst>
              <a:rect l="0" t="0" r="r" b="b"/>
              <a:pathLst>
                <a:path w="113" h="5021">
                  <a:moveTo>
                    <a:pt x="0" y="116"/>
                  </a:moveTo>
                  <a:lnTo>
                    <a:pt x="0" y="116"/>
                  </a:lnTo>
                  <a:lnTo>
                    <a:pt x="0" y="5021"/>
                  </a:lnTo>
                  <a:lnTo>
                    <a:pt x="113" y="4907"/>
                  </a:lnTo>
                  <a:lnTo>
                    <a:pt x="113" y="2567"/>
                  </a:lnTo>
                  <a:lnTo>
                    <a:pt x="113" y="0"/>
                  </a:lnTo>
                  <a:lnTo>
                    <a:pt x="0" y="116"/>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37"/>
            <p:cNvSpPr>
              <a:spLocks/>
            </p:cNvSpPr>
            <p:nvPr/>
          </p:nvSpPr>
          <p:spPr bwMode="auto">
            <a:xfrm>
              <a:off x="21661438" y="-16038513"/>
              <a:ext cx="12349163" cy="7786688"/>
            </a:xfrm>
            <a:custGeom>
              <a:avLst/>
              <a:gdLst>
                <a:gd name="T0" fmla="*/ 7779 w 7779"/>
                <a:gd name="T1" fmla="*/ 0 h 4905"/>
                <a:gd name="T2" fmla="*/ 0 w 7779"/>
                <a:gd name="T3" fmla="*/ 0 h 4905"/>
                <a:gd name="T4" fmla="*/ 0 w 7779"/>
                <a:gd name="T5" fmla="*/ 2451 h 4905"/>
                <a:gd name="T6" fmla="*/ 0 w 7779"/>
                <a:gd name="T7" fmla="*/ 4905 h 4905"/>
                <a:gd name="T8" fmla="*/ 7779 w 7779"/>
                <a:gd name="T9" fmla="*/ 4905 h 4905"/>
                <a:gd name="T10" fmla="*/ 7779 w 7779"/>
                <a:gd name="T11" fmla="*/ 4905 h 4905"/>
                <a:gd name="T12" fmla="*/ 7779 w 7779"/>
                <a:gd name="T13" fmla="*/ 0 h 4905"/>
                <a:gd name="T14" fmla="*/ 7779 w 7779"/>
                <a:gd name="T15" fmla="*/ 0 h 4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9" h="4905">
                  <a:moveTo>
                    <a:pt x="7779" y="0"/>
                  </a:moveTo>
                  <a:lnTo>
                    <a:pt x="0" y="0"/>
                  </a:lnTo>
                  <a:lnTo>
                    <a:pt x="0" y="2451"/>
                  </a:lnTo>
                  <a:lnTo>
                    <a:pt x="0" y="4905"/>
                  </a:lnTo>
                  <a:lnTo>
                    <a:pt x="7779" y="4905"/>
                  </a:lnTo>
                  <a:lnTo>
                    <a:pt x="7779" y="4905"/>
                  </a:lnTo>
                  <a:lnTo>
                    <a:pt x="7779" y="0"/>
                  </a:lnTo>
                  <a:lnTo>
                    <a:pt x="7779" y="0"/>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Rectangle 38"/>
            <p:cNvSpPr>
              <a:spLocks noChangeArrowheads="1"/>
            </p:cNvSpPr>
            <p:nvPr/>
          </p:nvSpPr>
          <p:spPr bwMode="auto">
            <a:xfrm>
              <a:off x="27178000" y="-8251826"/>
              <a:ext cx="1497013" cy="2190750"/>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Rectangle 39"/>
            <p:cNvSpPr>
              <a:spLocks noChangeArrowheads="1"/>
            </p:cNvSpPr>
            <p:nvPr/>
          </p:nvSpPr>
          <p:spPr bwMode="auto">
            <a:xfrm>
              <a:off x="27178000" y="-8251826"/>
              <a:ext cx="1497013" cy="641350"/>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Rectangle 40"/>
            <p:cNvSpPr>
              <a:spLocks noChangeArrowheads="1"/>
            </p:cNvSpPr>
            <p:nvPr/>
          </p:nvSpPr>
          <p:spPr bwMode="auto">
            <a:xfrm>
              <a:off x="22186900" y="-15452726"/>
              <a:ext cx="11295063" cy="6611938"/>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41"/>
            <p:cNvSpPr>
              <a:spLocks/>
            </p:cNvSpPr>
            <p:nvPr/>
          </p:nvSpPr>
          <p:spPr bwMode="auto">
            <a:xfrm>
              <a:off x="22186900" y="-15452726"/>
              <a:ext cx="5178425" cy="5173663"/>
            </a:xfrm>
            <a:custGeom>
              <a:avLst/>
              <a:gdLst>
                <a:gd name="T0" fmla="*/ 0 w 3262"/>
                <a:gd name="T1" fmla="*/ 3259 h 3259"/>
                <a:gd name="T2" fmla="*/ 0 w 3262"/>
                <a:gd name="T3" fmla="*/ 0 h 3259"/>
                <a:gd name="T4" fmla="*/ 3262 w 3262"/>
                <a:gd name="T5" fmla="*/ 0 h 3259"/>
                <a:gd name="T6" fmla="*/ 0 w 3262"/>
                <a:gd name="T7" fmla="*/ 3259 h 3259"/>
              </a:gdLst>
              <a:ahLst/>
              <a:cxnLst>
                <a:cxn ang="0">
                  <a:pos x="T0" y="T1"/>
                </a:cxn>
                <a:cxn ang="0">
                  <a:pos x="T2" y="T3"/>
                </a:cxn>
                <a:cxn ang="0">
                  <a:pos x="T4" y="T5"/>
                </a:cxn>
                <a:cxn ang="0">
                  <a:pos x="T6" y="T7"/>
                </a:cxn>
              </a:cxnLst>
              <a:rect l="0" t="0" r="r" b="b"/>
              <a:pathLst>
                <a:path w="3262" h="3259">
                  <a:moveTo>
                    <a:pt x="0" y="3259"/>
                  </a:moveTo>
                  <a:lnTo>
                    <a:pt x="0" y="0"/>
                  </a:lnTo>
                  <a:lnTo>
                    <a:pt x="3262" y="0"/>
                  </a:lnTo>
                  <a:lnTo>
                    <a:pt x="0" y="3259"/>
                  </a:lnTo>
                  <a:close/>
                </a:path>
              </a:pathLst>
            </a:custGeom>
            <a:solidFill>
              <a:srgbClr val="51B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p:cNvGrpSpPr/>
          <p:nvPr/>
        </p:nvGrpSpPr>
        <p:grpSpPr>
          <a:xfrm>
            <a:off x="622493" y="468611"/>
            <a:ext cx="993426" cy="900500"/>
            <a:chOff x="-2851150" y="-2268537"/>
            <a:chExt cx="2851150" cy="2584450"/>
          </a:xfrm>
        </p:grpSpPr>
        <p:sp>
          <p:nvSpPr>
            <p:cNvPr id="6" name="Freeform 5"/>
            <p:cNvSpPr>
              <a:spLocks/>
            </p:cNvSpPr>
            <p:nvPr/>
          </p:nvSpPr>
          <p:spPr bwMode="auto">
            <a:xfrm>
              <a:off x="-2851150" y="-1647825"/>
              <a:ext cx="2227263" cy="879475"/>
            </a:xfrm>
            <a:custGeom>
              <a:avLst/>
              <a:gdLst>
                <a:gd name="T0" fmla="*/ 19 w 1403"/>
                <a:gd name="T1" fmla="*/ 0 h 554"/>
                <a:gd name="T2" fmla="*/ 0 w 1403"/>
                <a:gd name="T3" fmla="*/ 18 h 554"/>
                <a:gd name="T4" fmla="*/ 848 w 1403"/>
                <a:gd name="T5" fmla="*/ 554 h 554"/>
                <a:gd name="T6" fmla="*/ 1403 w 1403"/>
                <a:gd name="T7" fmla="*/ 0 h 554"/>
                <a:gd name="T8" fmla="*/ 701 w 1403"/>
                <a:gd name="T9" fmla="*/ 0 h 554"/>
                <a:gd name="T10" fmla="*/ 19 w 1403"/>
                <a:gd name="T11" fmla="*/ 0 h 554"/>
              </a:gdLst>
              <a:ahLst/>
              <a:cxnLst>
                <a:cxn ang="0">
                  <a:pos x="T0" y="T1"/>
                </a:cxn>
                <a:cxn ang="0">
                  <a:pos x="T2" y="T3"/>
                </a:cxn>
                <a:cxn ang="0">
                  <a:pos x="T4" y="T5"/>
                </a:cxn>
                <a:cxn ang="0">
                  <a:pos x="T6" y="T7"/>
                </a:cxn>
                <a:cxn ang="0">
                  <a:pos x="T8" y="T9"/>
                </a:cxn>
                <a:cxn ang="0">
                  <a:pos x="T10" y="T11"/>
                </a:cxn>
              </a:cxnLst>
              <a:rect l="0" t="0" r="r" b="b"/>
              <a:pathLst>
                <a:path w="1403" h="554">
                  <a:moveTo>
                    <a:pt x="19" y="0"/>
                  </a:moveTo>
                  <a:lnTo>
                    <a:pt x="0" y="18"/>
                  </a:lnTo>
                  <a:lnTo>
                    <a:pt x="848" y="554"/>
                  </a:lnTo>
                  <a:lnTo>
                    <a:pt x="1403" y="0"/>
                  </a:lnTo>
                  <a:lnTo>
                    <a:pt x="701" y="0"/>
                  </a:lnTo>
                  <a:lnTo>
                    <a:pt x="1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1504950" y="-1647825"/>
              <a:ext cx="881063" cy="1416050"/>
            </a:xfrm>
            <a:custGeom>
              <a:avLst/>
              <a:gdLst>
                <a:gd name="T0" fmla="*/ 0 w 555"/>
                <a:gd name="T1" fmla="*/ 554 h 892"/>
                <a:gd name="T2" fmla="*/ 536 w 555"/>
                <a:gd name="T3" fmla="*/ 892 h 892"/>
                <a:gd name="T4" fmla="*/ 555 w 555"/>
                <a:gd name="T5" fmla="*/ 873 h 892"/>
                <a:gd name="T6" fmla="*/ 555 w 555"/>
                <a:gd name="T7" fmla="*/ 616 h 892"/>
                <a:gd name="T8" fmla="*/ 555 w 555"/>
                <a:gd name="T9" fmla="*/ 0 h 892"/>
                <a:gd name="T10" fmla="*/ 0 w 555"/>
                <a:gd name="T11" fmla="*/ 554 h 892"/>
              </a:gdLst>
              <a:ahLst/>
              <a:cxnLst>
                <a:cxn ang="0">
                  <a:pos x="T0" y="T1"/>
                </a:cxn>
                <a:cxn ang="0">
                  <a:pos x="T2" y="T3"/>
                </a:cxn>
                <a:cxn ang="0">
                  <a:pos x="T4" y="T5"/>
                </a:cxn>
                <a:cxn ang="0">
                  <a:pos x="T6" y="T7"/>
                </a:cxn>
                <a:cxn ang="0">
                  <a:pos x="T8" y="T9"/>
                </a:cxn>
                <a:cxn ang="0">
                  <a:pos x="T10" y="T11"/>
                </a:cxn>
              </a:cxnLst>
              <a:rect l="0" t="0" r="r" b="b"/>
              <a:pathLst>
                <a:path w="555" h="892">
                  <a:moveTo>
                    <a:pt x="0" y="554"/>
                  </a:moveTo>
                  <a:lnTo>
                    <a:pt x="536" y="892"/>
                  </a:lnTo>
                  <a:lnTo>
                    <a:pt x="555" y="873"/>
                  </a:lnTo>
                  <a:lnTo>
                    <a:pt x="555" y="616"/>
                  </a:lnTo>
                  <a:lnTo>
                    <a:pt x="555" y="0"/>
                  </a:lnTo>
                  <a:lnTo>
                    <a:pt x="0" y="554"/>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2397125" y="95250"/>
              <a:ext cx="1352550" cy="157163"/>
            </a:xfrm>
            <a:custGeom>
              <a:avLst/>
              <a:gdLst>
                <a:gd name="T0" fmla="*/ 852 w 852"/>
                <a:gd name="T1" fmla="*/ 0 h 99"/>
                <a:gd name="T2" fmla="*/ 752 w 852"/>
                <a:gd name="T3" fmla="*/ 99 h 99"/>
                <a:gd name="T4" fmla="*/ 0 w 852"/>
                <a:gd name="T5" fmla="*/ 99 h 99"/>
                <a:gd name="T6" fmla="*/ 99 w 852"/>
                <a:gd name="T7" fmla="*/ 0 h 99"/>
                <a:gd name="T8" fmla="*/ 852 w 852"/>
                <a:gd name="T9" fmla="*/ 0 h 99"/>
              </a:gdLst>
              <a:ahLst/>
              <a:cxnLst>
                <a:cxn ang="0">
                  <a:pos x="T0" y="T1"/>
                </a:cxn>
                <a:cxn ang="0">
                  <a:pos x="T2" y="T3"/>
                </a:cxn>
                <a:cxn ang="0">
                  <a:pos x="T4" y="T5"/>
                </a:cxn>
                <a:cxn ang="0">
                  <a:pos x="T6" y="T7"/>
                </a:cxn>
                <a:cxn ang="0">
                  <a:pos x="T8" y="T9"/>
                </a:cxn>
              </a:cxnLst>
              <a:rect l="0" t="0" r="r" b="b"/>
              <a:pathLst>
                <a:path w="852" h="99">
                  <a:moveTo>
                    <a:pt x="852" y="0"/>
                  </a:moveTo>
                  <a:lnTo>
                    <a:pt x="752" y="99"/>
                  </a:lnTo>
                  <a:lnTo>
                    <a:pt x="0" y="99"/>
                  </a:lnTo>
                  <a:lnTo>
                    <a:pt x="99" y="0"/>
                  </a:lnTo>
                  <a:lnTo>
                    <a:pt x="85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2397125" y="252413"/>
              <a:ext cx="1193800" cy="63500"/>
            </a:xfrm>
            <a:custGeom>
              <a:avLst/>
              <a:gdLst>
                <a:gd name="T0" fmla="*/ 752 w 752"/>
                <a:gd name="T1" fmla="*/ 40 h 40"/>
                <a:gd name="T2" fmla="*/ 418 w 752"/>
                <a:gd name="T3" fmla="*/ 40 h 40"/>
                <a:gd name="T4" fmla="*/ 0 w 752"/>
                <a:gd name="T5" fmla="*/ 40 h 40"/>
                <a:gd name="T6" fmla="*/ 0 w 752"/>
                <a:gd name="T7" fmla="*/ 0 h 40"/>
                <a:gd name="T8" fmla="*/ 752 w 752"/>
                <a:gd name="T9" fmla="*/ 0 h 40"/>
                <a:gd name="T10" fmla="*/ 752 w 752"/>
                <a:gd name="T11" fmla="*/ 40 h 40"/>
              </a:gdLst>
              <a:ahLst/>
              <a:cxnLst>
                <a:cxn ang="0">
                  <a:pos x="T0" y="T1"/>
                </a:cxn>
                <a:cxn ang="0">
                  <a:pos x="T2" y="T3"/>
                </a:cxn>
                <a:cxn ang="0">
                  <a:pos x="T4" y="T5"/>
                </a:cxn>
                <a:cxn ang="0">
                  <a:pos x="T6" y="T7"/>
                </a:cxn>
                <a:cxn ang="0">
                  <a:pos x="T8" y="T9"/>
                </a:cxn>
                <a:cxn ang="0">
                  <a:pos x="T10" y="T11"/>
                </a:cxn>
              </a:cxnLst>
              <a:rect l="0" t="0" r="r" b="b"/>
              <a:pathLst>
                <a:path w="752" h="40">
                  <a:moveTo>
                    <a:pt x="752" y="40"/>
                  </a:moveTo>
                  <a:lnTo>
                    <a:pt x="418" y="40"/>
                  </a:lnTo>
                  <a:lnTo>
                    <a:pt x="0" y="40"/>
                  </a:lnTo>
                  <a:lnTo>
                    <a:pt x="0" y="0"/>
                  </a:lnTo>
                  <a:lnTo>
                    <a:pt x="752" y="0"/>
                  </a:lnTo>
                  <a:lnTo>
                    <a:pt x="752" y="40"/>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1203325" y="95250"/>
              <a:ext cx="158750" cy="220663"/>
            </a:xfrm>
            <a:custGeom>
              <a:avLst/>
              <a:gdLst>
                <a:gd name="T0" fmla="*/ 0 w 100"/>
                <a:gd name="T1" fmla="*/ 139 h 139"/>
                <a:gd name="T2" fmla="*/ 100 w 100"/>
                <a:gd name="T3" fmla="*/ 40 h 139"/>
                <a:gd name="T4" fmla="*/ 100 w 100"/>
                <a:gd name="T5" fmla="*/ 0 h 139"/>
                <a:gd name="T6" fmla="*/ 0 w 100"/>
                <a:gd name="T7" fmla="*/ 99 h 139"/>
                <a:gd name="T8" fmla="*/ 0 w 100"/>
                <a:gd name="T9" fmla="*/ 139 h 139"/>
              </a:gdLst>
              <a:ahLst/>
              <a:cxnLst>
                <a:cxn ang="0">
                  <a:pos x="T0" y="T1"/>
                </a:cxn>
                <a:cxn ang="0">
                  <a:pos x="T2" y="T3"/>
                </a:cxn>
                <a:cxn ang="0">
                  <a:pos x="T4" y="T5"/>
                </a:cxn>
                <a:cxn ang="0">
                  <a:pos x="T6" y="T7"/>
                </a:cxn>
                <a:cxn ang="0">
                  <a:pos x="T8" y="T9"/>
                </a:cxn>
              </a:cxnLst>
              <a:rect l="0" t="0" r="r" b="b"/>
              <a:pathLst>
                <a:path w="100" h="139">
                  <a:moveTo>
                    <a:pt x="0" y="139"/>
                  </a:moveTo>
                  <a:lnTo>
                    <a:pt x="100" y="40"/>
                  </a:lnTo>
                  <a:lnTo>
                    <a:pt x="100" y="0"/>
                  </a:lnTo>
                  <a:lnTo>
                    <a:pt x="0" y="99"/>
                  </a:lnTo>
                  <a:lnTo>
                    <a:pt x="0" y="139"/>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1606550" y="-231775"/>
              <a:ext cx="30163" cy="390525"/>
            </a:xfrm>
            <a:custGeom>
              <a:avLst/>
              <a:gdLst>
                <a:gd name="T0" fmla="*/ 0 w 19"/>
                <a:gd name="T1" fmla="*/ 246 h 246"/>
                <a:gd name="T2" fmla="*/ 19 w 19"/>
                <a:gd name="T3" fmla="*/ 227 h 246"/>
                <a:gd name="T4" fmla="*/ 19 w 19"/>
                <a:gd name="T5" fmla="*/ 0 h 246"/>
                <a:gd name="T6" fmla="*/ 0 w 19"/>
                <a:gd name="T7" fmla="*/ 0 h 246"/>
                <a:gd name="T8" fmla="*/ 0 w 19"/>
                <a:gd name="T9" fmla="*/ 246 h 246"/>
              </a:gdLst>
              <a:ahLst/>
              <a:cxnLst>
                <a:cxn ang="0">
                  <a:pos x="T0" y="T1"/>
                </a:cxn>
                <a:cxn ang="0">
                  <a:pos x="T2" y="T3"/>
                </a:cxn>
                <a:cxn ang="0">
                  <a:pos x="T4" y="T5"/>
                </a:cxn>
                <a:cxn ang="0">
                  <a:pos x="T6" y="T7"/>
                </a:cxn>
                <a:cxn ang="0">
                  <a:pos x="T8" y="T9"/>
                </a:cxn>
              </a:cxnLst>
              <a:rect l="0" t="0" r="r" b="b"/>
              <a:pathLst>
                <a:path w="19" h="246">
                  <a:moveTo>
                    <a:pt x="0" y="246"/>
                  </a:moveTo>
                  <a:lnTo>
                    <a:pt x="19" y="227"/>
                  </a:lnTo>
                  <a:lnTo>
                    <a:pt x="19" y="0"/>
                  </a:lnTo>
                  <a:lnTo>
                    <a:pt x="0" y="0"/>
                  </a:lnTo>
                  <a:lnTo>
                    <a:pt x="0" y="246"/>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2851150" y="-1619250"/>
              <a:ext cx="2197100" cy="1387475"/>
            </a:xfrm>
            <a:custGeom>
              <a:avLst/>
              <a:gdLst>
                <a:gd name="T0" fmla="*/ 1384 w 1384"/>
                <a:gd name="T1" fmla="*/ 874 h 874"/>
                <a:gd name="T2" fmla="*/ 0 w 1384"/>
                <a:gd name="T3" fmla="*/ 874 h 874"/>
                <a:gd name="T4" fmla="*/ 0 w 1384"/>
                <a:gd name="T5" fmla="*/ 600 h 874"/>
                <a:gd name="T6" fmla="*/ 0 w 1384"/>
                <a:gd name="T7" fmla="*/ 0 h 874"/>
                <a:gd name="T8" fmla="*/ 1384 w 1384"/>
                <a:gd name="T9" fmla="*/ 0 h 874"/>
                <a:gd name="T10" fmla="*/ 1384 w 1384"/>
                <a:gd name="T11" fmla="*/ 874 h 874"/>
              </a:gdLst>
              <a:ahLst/>
              <a:cxnLst>
                <a:cxn ang="0">
                  <a:pos x="T0" y="T1"/>
                </a:cxn>
                <a:cxn ang="0">
                  <a:pos x="T2" y="T3"/>
                </a:cxn>
                <a:cxn ang="0">
                  <a:pos x="T4" y="T5"/>
                </a:cxn>
                <a:cxn ang="0">
                  <a:pos x="T6" y="T7"/>
                </a:cxn>
                <a:cxn ang="0">
                  <a:pos x="T8" y="T9"/>
                </a:cxn>
                <a:cxn ang="0">
                  <a:pos x="T10" y="T11"/>
                </a:cxn>
              </a:cxnLst>
              <a:rect l="0" t="0" r="r" b="b"/>
              <a:pathLst>
                <a:path w="1384" h="874">
                  <a:moveTo>
                    <a:pt x="1384" y="874"/>
                  </a:moveTo>
                  <a:lnTo>
                    <a:pt x="0" y="874"/>
                  </a:lnTo>
                  <a:lnTo>
                    <a:pt x="0" y="600"/>
                  </a:lnTo>
                  <a:lnTo>
                    <a:pt x="0" y="0"/>
                  </a:lnTo>
                  <a:lnTo>
                    <a:pt x="1384" y="0"/>
                  </a:lnTo>
                  <a:lnTo>
                    <a:pt x="1384" y="874"/>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a:spLocks noChangeArrowheads="1"/>
            </p:cNvSpPr>
            <p:nvPr/>
          </p:nvSpPr>
          <p:spPr bwMode="auto">
            <a:xfrm>
              <a:off x="-2757488" y="-1512887"/>
              <a:ext cx="2009775" cy="1177925"/>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2757488" y="-1512887"/>
              <a:ext cx="917575" cy="919163"/>
            </a:xfrm>
            <a:custGeom>
              <a:avLst/>
              <a:gdLst>
                <a:gd name="T0" fmla="*/ 0 w 578"/>
                <a:gd name="T1" fmla="*/ 579 h 579"/>
                <a:gd name="T2" fmla="*/ 0 w 578"/>
                <a:gd name="T3" fmla="*/ 0 h 579"/>
                <a:gd name="T4" fmla="*/ 578 w 578"/>
                <a:gd name="T5" fmla="*/ 0 h 579"/>
                <a:gd name="T6" fmla="*/ 0 w 578"/>
                <a:gd name="T7" fmla="*/ 579 h 579"/>
              </a:gdLst>
              <a:ahLst/>
              <a:cxnLst>
                <a:cxn ang="0">
                  <a:pos x="T0" y="T1"/>
                </a:cxn>
                <a:cxn ang="0">
                  <a:pos x="T2" y="T3"/>
                </a:cxn>
                <a:cxn ang="0">
                  <a:pos x="T4" y="T5"/>
                </a:cxn>
                <a:cxn ang="0">
                  <a:pos x="T6" y="T7"/>
                </a:cxn>
              </a:cxnLst>
              <a:rect l="0" t="0" r="r" b="b"/>
              <a:pathLst>
                <a:path w="578" h="579">
                  <a:moveTo>
                    <a:pt x="0" y="579"/>
                  </a:moveTo>
                  <a:lnTo>
                    <a:pt x="0" y="0"/>
                  </a:lnTo>
                  <a:lnTo>
                    <a:pt x="578" y="0"/>
                  </a:lnTo>
                  <a:lnTo>
                    <a:pt x="0" y="579"/>
                  </a:lnTo>
                  <a:close/>
                </a:path>
              </a:pathLst>
            </a:custGeom>
            <a:solidFill>
              <a:srgbClr val="51B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p:cNvSpPr>
              <a:spLocks noChangeArrowheads="1"/>
            </p:cNvSpPr>
            <p:nvPr/>
          </p:nvSpPr>
          <p:spPr bwMode="auto">
            <a:xfrm>
              <a:off x="-1870075" y="-231775"/>
              <a:ext cx="263525" cy="390525"/>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5"/>
            <p:cNvSpPr>
              <a:spLocks noChangeArrowheads="1"/>
            </p:cNvSpPr>
            <p:nvPr/>
          </p:nvSpPr>
          <p:spPr bwMode="auto">
            <a:xfrm>
              <a:off x="-1870075" y="-231775"/>
              <a:ext cx="263525" cy="114300"/>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2452688" y="-1312862"/>
              <a:ext cx="209550" cy="209550"/>
            </a:xfrm>
            <a:custGeom>
              <a:avLst/>
              <a:gdLst>
                <a:gd name="T0" fmla="*/ 9 w 49"/>
                <a:gd name="T1" fmla="*/ 40 h 49"/>
                <a:gd name="T2" fmla="*/ 40 w 49"/>
                <a:gd name="T3" fmla="*/ 40 h 49"/>
                <a:gd name="T4" fmla="*/ 40 w 49"/>
                <a:gd name="T5" fmla="*/ 9 h 49"/>
                <a:gd name="T6" fmla="*/ 9 w 49"/>
                <a:gd name="T7" fmla="*/ 9 h 49"/>
                <a:gd name="T8" fmla="*/ 9 w 49"/>
                <a:gd name="T9" fmla="*/ 40 h 49"/>
              </a:gdLst>
              <a:ahLst/>
              <a:cxnLst>
                <a:cxn ang="0">
                  <a:pos x="T0" y="T1"/>
                </a:cxn>
                <a:cxn ang="0">
                  <a:pos x="T2" y="T3"/>
                </a:cxn>
                <a:cxn ang="0">
                  <a:pos x="T4" y="T5"/>
                </a:cxn>
                <a:cxn ang="0">
                  <a:pos x="T6" y="T7"/>
                </a:cxn>
                <a:cxn ang="0">
                  <a:pos x="T8" y="T9"/>
                </a:cxn>
              </a:cxnLst>
              <a:rect l="0" t="0" r="r" b="b"/>
              <a:pathLst>
                <a:path w="49" h="49">
                  <a:moveTo>
                    <a:pt x="9" y="40"/>
                  </a:moveTo>
                  <a:cubicBezTo>
                    <a:pt x="18" y="49"/>
                    <a:pt x="32" y="49"/>
                    <a:pt x="40" y="40"/>
                  </a:cubicBezTo>
                  <a:cubicBezTo>
                    <a:pt x="49" y="31"/>
                    <a:pt x="49" y="17"/>
                    <a:pt x="40" y="9"/>
                  </a:cubicBezTo>
                  <a:cubicBezTo>
                    <a:pt x="32" y="0"/>
                    <a:pt x="18" y="0"/>
                    <a:pt x="9" y="9"/>
                  </a:cubicBezTo>
                  <a:cubicBezTo>
                    <a:pt x="0" y="17"/>
                    <a:pt x="0" y="31"/>
                    <a:pt x="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p:cNvSpPr>
              <a:spLocks noChangeArrowheads="1"/>
            </p:cNvSpPr>
            <p:nvPr/>
          </p:nvSpPr>
          <p:spPr bwMode="auto">
            <a:xfrm>
              <a:off x="-2371725" y="-1193800"/>
              <a:ext cx="47625" cy="650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p:nvSpPr>
          <p:spPr bwMode="auto">
            <a:xfrm>
              <a:off x="-2205038" y="-839787"/>
              <a:ext cx="203200" cy="207963"/>
            </a:xfrm>
            <a:custGeom>
              <a:avLst/>
              <a:gdLst>
                <a:gd name="T0" fmla="*/ 8 w 48"/>
                <a:gd name="T1" fmla="*/ 40 h 49"/>
                <a:gd name="T2" fmla="*/ 40 w 48"/>
                <a:gd name="T3" fmla="*/ 40 h 49"/>
                <a:gd name="T4" fmla="*/ 40 w 48"/>
                <a:gd name="T5" fmla="*/ 9 h 49"/>
                <a:gd name="T6" fmla="*/ 8 w 48"/>
                <a:gd name="T7" fmla="*/ 9 h 49"/>
                <a:gd name="T8" fmla="*/ 8 w 48"/>
                <a:gd name="T9" fmla="*/ 40 h 49"/>
              </a:gdLst>
              <a:ahLst/>
              <a:cxnLst>
                <a:cxn ang="0">
                  <a:pos x="T0" y="T1"/>
                </a:cxn>
                <a:cxn ang="0">
                  <a:pos x="T2" y="T3"/>
                </a:cxn>
                <a:cxn ang="0">
                  <a:pos x="T4" y="T5"/>
                </a:cxn>
                <a:cxn ang="0">
                  <a:pos x="T6" y="T7"/>
                </a:cxn>
                <a:cxn ang="0">
                  <a:pos x="T8" y="T9"/>
                </a:cxn>
              </a:cxnLst>
              <a:rect l="0" t="0" r="r" b="b"/>
              <a:pathLst>
                <a:path w="48" h="49">
                  <a:moveTo>
                    <a:pt x="8" y="40"/>
                  </a:moveTo>
                  <a:cubicBezTo>
                    <a:pt x="17" y="49"/>
                    <a:pt x="31" y="49"/>
                    <a:pt x="40" y="40"/>
                  </a:cubicBezTo>
                  <a:cubicBezTo>
                    <a:pt x="48" y="32"/>
                    <a:pt x="48" y="18"/>
                    <a:pt x="40" y="9"/>
                  </a:cubicBezTo>
                  <a:cubicBezTo>
                    <a:pt x="31" y="0"/>
                    <a:pt x="17" y="0"/>
                    <a:pt x="8" y="9"/>
                  </a:cubicBezTo>
                  <a:cubicBezTo>
                    <a:pt x="0" y="18"/>
                    <a:pt x="0" y="32"/>
                    <a:pt x="8"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9"/>
            <p:cNvSpPr>
              <a:spLocks noChangeArrowheads="1"/>
            </p:cNvSpPr>
            <p:nvPr/>
          </p:nvSpPr>
          <p:spPr bwMode="auto">
            <a:xfrm>
              <a:off x="-2124075" y="-1193800"/>
              <a:ext cx="41275" cy="650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1963738" y="-971550"/>
              <a:ext cx="207963" cy="207963"/>
            </a:xfrm>
            <a:custGeom>
              <a:avLst/>
              <a:gdLst>
                <a:gd name="T0" fmla="*/ 9 w 49"/>
                <a:gd name="T1" fmla="*/ 40 h 49"/>
                <a:gd name="T2" fmla="*/ 40 w 49"/>
                <a:gd name="T3" fmla="*/ 40 h 49"/>
                <a:gd name="T4" fmla="*/ 40 w 49"/>
                <a:gd name="T5" fmla="*/ 9 h 49"/>
                <a:gd name="T6" fmla="*/ 9 w 49"/>
                <a:gd name="T7" fmla="*/ 9 h 49"/>
                <a:gd name="T8" fmla="*/ 9 w 49"/>
                <a:gd name="T9" fmla="*/ 40 h 49"/>
              </a:gdLst>
              <a:ahLst/>
              <a:cxnLst>
                <a:cxn ang="0">
                  <a:pos x="T0" y="T1"/>
                </a:cxn>
                <a:cxn ang="0">
                  <a:pos x="T2" y="T3"/>
                </a:cxn>
                <a:cxn ang="0">
                  <a:pos x="T4" y="T5"/>
                </a:cxn>
                <a:cxn ang="0">
                  <a:pos x="T6" y="T7"/>
                </a:cxn>
                <a:cxn ang="0">
                  <a:pos x="T8" y="T9"/>
                </a:cxn>
              </a:cxnLst>
              <a:rect l="0" t="0" r="r" b="b"/>
              <a:pathLst>
                <a:path w="49" h="49">
                  <a:moveTo>
                    <a:pt x="9" y="40"/>
                  </a:moveTo>
                  <a:cubicBezTo>
                    <a:pt x="17" y="49"/>
                    <a:pt x="31" y="49"/>
                    <a:pt x="40" y="40"/>
                  </a:cubicBezTo>
                  <a:cubicBezTo>
                    <a:pt x="49" y="32"/>
                    <a:pt x="49" y="18"/>
                    <a:pt x="40" y="9"/>
                  </a:cubicBezTo>
                  <a:cubicBezTo>
                    <a:pt x="31" y="0"/>
                    <a:pt x="17" y="0"/>
                    <a:pt x="9" y="9"/>
                  </a:cubicBezTo>
                  <a:cubicBezTo>
                    <a:pt x="0" y="18"/>
                    <a:pt x="0" y="32"/>
                    <a:pt x="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1"/>
            <p:cNvSpPr>
              <a:spLocks noChangeArrowheads="1"/>
            </p:cNvSpPr>
            <p:nvPr/>
          </p:nvSpPr>
          <p:spPr bwMode="auto">
            <a:xfrm>
              <a:off x="-1882775" y="-1193800"/>
              <a:ext cx="47625" cy="650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p:nvSpPr>
          <p:spPr bwMode="auto">
            <a:xfrm>
              <a:off x="-1720850" y="-1249362"/>
              <a:ext cx="207963" cy="209550"/>
            </a:xfrm>
            <a:custGeom>
              <a:avLst/>
              <a:gdLst>
                <a:gd name="T0" fmla="*/ 9 w 49"/>
                <a:gd name="T1" fmla="*/ 40 h 49"/>
                <a:gd name="T2" fmla="*/ 40 w 49"/>
                <a:gd name="T3" fmla="*/ 40 h 49"/>
                <a:gd name="T4" fmla="*/ 40 w 49"/>
                <a:gd name="T5" fmla="*/ 9 h 49"/>
                <a:gd name="T6" fmla="*/ 9 w 49"/>
                <a:gd name="T7" fmla="*/ 9 h 49"/>
                <a:gd name="T8" fmla="*/ 9 w 49"/>
                <a:gd name="T9" fmla="*/ 40 h 49"/>
              </a:gdLst>
              <a:ahLst/>
              <a:cxnLst>
                <a:cxn ang="0">
                  <a:pos x="T0" y="T1"/>
                </a:cxn>
                <a:cxn ang="0">
                  <a:pos x="T2" y="T3"/>
                </a:cxn>
                <a:cxn ang="0">
                  <a:pos x="T4" y="T5"/>
                </a:cxn>
                <a:cxn ang="0">
                  <a:pos x="T6" y="T7"/>
                </a:cxn>
                <a:cxn ang="0">
                  <a:pos x="T8" y="T9"/>
                </a:cxn>
              </a:cxnLst>
              <a:rect l="0" t="0" r="r" b="b"/>
              <a:pathLst>
                <a:path w="49" h="49">
                  <a:moveTo>
                    <a:pt x="9" y="40"/>
                  </a:moveTo>
                  <a:cubicBezTo>
                    <a:pt x="18" y="49"/>
                    <a:pt x="32" y="49"/>
                    <a:pt x="40" y="40"/>
                  </a:cubicBezTo>
                  <a:cubicBezTo>
                    <a:pt x="49" y="32"/>
                    <a:pt x="49" y="18"/>
                    <a:pt x="40" y="9"/>
                  </a:cubicBezTo>
                  <a:cubicBezTo>
                    <a:pt x="32" y="0"/>
                    <a:pt x="18" y="0"/>
                    <a:pt x="9" y="9"/>
                  </a:cubicBezTo>
                  <a:cubicBezTo>
                    <a:pt x="0" y="18"/>
                    <a:pt x="0" y="32"/>
                    <a:pt x="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3"/>
            <p:cNvSpPr>
              <a:spLocks noChangeArrowheads="1"/>
            </p:cNvSpPr>
            <p:nvPr/>
          </p:nvSpPr>
          <p:spPr bwMode="auto">
            <a:xfrm>
              <a:off x="-1639888" y="-1193800"/>
              <a:ext cx="46038" cy="650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24"/>
            <p:cNvSpPr>
              <a:spLocks noChangeArrowheads="1"/>
            </p:cNvSpPr>
            <p:nvPr/>
          </p:nvSpPr>
          <p:spPr bwMode="auto">
            <a:xfrm>
              <a:off x="-1308100" y="-2268537"/>
              <a:ext cx="1308100" cy="1309688"/>
            </a:xfrm>
            <a:prstGeom prst="ellipse">
              <a:avLst/>
            </a:pr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52500" y="-1495425"/>
              <a:ext cx="600075" cy="536575"/>
            </a:xfrm>
            <a:custGeom>
              <a:avLst/>
              <a:gdLst>
                <a:gd name="T0" fmla="*/ 116 w 141"/>
                <a:gd name="T1" fmla="*/ 0 h 126"/>
                <a:gd name="T2" fmla="*/ 25 w 141"/>
                <a:gd name="T3" fmla="*/ 0 h 126"/>
                <a:gd name="T4" fmla="*/ 0 w 141"/>
                <a:gd name="T5" fmla="*/ 25 h 126"/>
                <a:gd name="T6" fmla="*/ 0 w 141"/>
                <a:gd name="T7" fmla="*/ 84 h 126"/>
                <a:gd name="T8" fmla="*/ 0 w 141"/>
                <a:gd name="T9" fmla="*/ 91 h 126"/>
                <a:gd name="T10" fmla="*/ 0 w 141"/>
                <a:gd name="T11" fmla="*/ 109 h 126"/>
                <a:gd name="T12" fmla="*/ 70 w 141"/>
                <a:gd name="T13" fmla="*/ 126 h 126"/>
                <a:gd name="T14" fmla="*/ 141 w 141"/>
                <a:gd name="T15" fmla="*/ 109 h 126"/>
                <a:gd name="T16" fmla="*/ 141 w 141"/>
                <a:gd name="T17" fmla="*/ 91 h 126"/>
                <a:gd name="T18" fmla="*/ 141 w 141"/>
                <a:gd name="T19" fmla="*/ 84 h 126"/>
                <a:gd name="T20" fmla="*/ 141 w 141"/>
                <a:gd name="T21" fmla="*/ 25 h 126"/>
                <a:gd name="T22" fmla="*/ 116 w 141"/>
                <a:gd name="T2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126">
                  <a:moveTo>
                    <a:pt x="116" y="0"/>
                  </a:moveTo>
                  <a:cubicBezTo>
                    <a:pt x="25" y="0"/>
                    <a:pt x="25" y="0"/>
                    <a:pt x="25" y="0"/>
                  </a:cubicBezTo>
                  <a:cubicBezTo>
                    <a:pt x="11" y="0"/>
                    <a:pt x="0" y="11"/>
                    <a:pt x="0" y="25"/>
                  </a:cubicBezTo>
                  <a:cubicBezTo>
                    <a:pt x="0" y="84"/>
                    <a:pt x="0" y="84"/>
                    <a:pt x="0" y="84"/>
                  </a:cubicBezTo>
                  <a:cubicBezTo>
                    <a:pt x="0" y="91"/>
                    <a:pt x="0" y="91"/>
                    <a:pt x="0" y="91"/>
                  </a:cubicBezTo>
                  <a:cubicBezTo>
                    <a:pt x="0" y="109"/>
                    <a:pt x="0" y="109"/>
                    <a:pt x="0" y="109"/>
                  </a:cubicBezTo>
                  <a:cubicBezTo>
                    <a:pt x="21" y="119"/>
                    <a:pt x="45" y="126"/>
                    <a:pt x="70" y="126"/>
                  </a:cubicBezTo>
                  <a:cubicBezTo>
                    <a:pt x="96" y="126"/>
                    <a:pt x="119" y="119"/>
                    <a:pt x="141" y="109"/>
                  </a:cubicBezTo>
                  <a:cubicBezTo>
                    <a:pt x="141" y="91"/>
                    <a:pt x="141" y="91"/>
                    <a:pt x="141" y="91"/>
                  </a:cubicBezTo>
                  <a:cubicBezTo>
                    <a:pt x="141" y="84"/>
                    <a:pt x="141" y="84"/>
                    <a:pt x="141" y="84"/>
                  </a:cubicBezTo>
                  <a:cubicBezTo>
                    <a:pt x="141" y="25"/>
                    <a:pt x="141" y="25"/>
                    <a:pt x="141" y="25"/>
                  </a:cubicBezTo>
                  <a:cubicBezTo>
                    <a:pt x="141" y="11"/>
                    <a:pt x="129" y="0"/>
                    <a:pt x="116" y="0"/>
                  </a:cubicBezTo>
                  <a:close/>
                </a:path>
              </a:pathLst>
            </a:custGeom>
            <a:solidFill>
              <a:srgbClr val="19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2500" y="-1108075"/>
              <a:ext cx="600075" cy="149225"/>
            </a:xfrm>
            <a:custGeom>
              <a:avLst/>
              <a:gdLst>
                <a:gd name="T0" fmla="*/ 0 w 141"/>
                <a:gd name="T1" fmla="*/ 0 h 35"/>
                <a:gd name="T2" fmla="*/ 0 w 141"/>
                <a:gd name="T3" fmla="*/ 18 h 35"/>
                <a:gd name="T4" fmla="*/ 70 w 141"/>
                <a:gd name="T5" fmla="*/ 35 h 35"/>
                <a:gd name="T6" fmla="*/ 141 w 141"/>
                <a:gd name="T7" fmla="*/ 18 h 35"/>
                <a:gd name="T8" fmla="*/ 141 w 141"/>
                <a:gd name="T9" fmla="*/ 0 h 35"/>
                <a:gd name="T10" fmla="*/ 70 w 141"/>
                <a:gd name="T11" fmla="*/ 10 h 35"/>
                <a:gd name="T12" fmla="*/ 0 w 141"/>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41" h="35">
                  <a:moveTo>
                    <a:pt x="0" y="0"/>
                  </a:moveTo>
                  <a:cubicBezTo>
                    <a:pt x="0" y="18"/>
                    <a:pt x="0" y="18"/>
                    <a:pt x="0" y="18"/>
                  </a:cubicBezTo>
                  <a:cubicBezTo>
                    <a:pt x="21" y="28"/>
                    <a:pt x="45" y="35"/>
                    <a:pt x="70" y="35"/>
                  </a:cubicBezTo>
                  <a:cubicBezTo>
                    <a:pt x="96" y="35"/>
                    <a:pt x="119" y="28"/>
                    <a:pt x="141" y="18"/>
                  </a:cubicBezTo>
                  <a:cubicBezTo>
                    <a:pt x="141" y="0"/>
                    <a:pt x="141" y="0"/>
                    <a:pt x="141" y="0"/>
                  </a:cubicBezTo>
                  <a:cubicBezTo>
                    <a:pt x="119" y="6"/>
                    <a:pt x="96" y="10"/>
                    <a:pt x="70" y="10"/>
                  </a:cubicBezTo>
                  <a:cubicBezTo>
                    <a:pt x="45" y="10"/>
                    <a:pt x="21" y="6"/>
                    <a:pt x="0" y="0"/>
                  </a:cubicBezTo>
                  <a:close/>
                </a:path>
              </a:pathLst>
            </a:custGeom>
            <a:solidFill>
              <a:srgbClr val="13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846138" y="-1966912"/>
              <a:ext cx="387350" cy="387350"/>
            </a:xfrm>
            <a:custGeom>
              <a:avLst/>
              <a:gdLst>
                <a:gd name="T0" fmla="*/ 78 w 91"/>
                <a:gd name="T1" fmla="*/ 14 h 91"/>
                <a:gd name="T2" fmla="*/ 45 w 91"/>
                <a:gd name="T3" fmla="*/ 0 h 91"/>
                <a:gd name="T4" fmla="*/ 0 w 91"/>
                <a:gd name="T5" fmla="*/ 46 h 91"/>
                <a:gd name="T6" fmla="*/ 13 w 91"/>
                <a:gd name="T7" fmla="*/ 78 h 91"/>
                <a:gd name="T8" fmla="*/ 45 w 91"/>
                <a:gd name="T9" fmla="*/ 91 h 91"/>
                <a:gd name="T10" fmla="*/ 91 w 91"/>
                <a:gd name="T11" fmla="*/ 46 h 91"/>
                <a:gd name="T12" fmla="*/ 78 w 91"/>
                <a:gd name="T13" fmla="*/ 14 h 91"/>
              </a:gdLst>
              <a:ahLst/>
              <a:cxnLst>
                <a:cxn ang="0">
                  <a:pos x="T0" y="T1"/>
                </a:cxn>
                <a:cxn ang="0">
                  <a:pos x="T2" y="T3"/>
                </a:cxn>
                <a:cxn ang="0">
                  <a:pos x="T4" y="T5"/>
                </a:cxn>
                <a:cxn ang="0">
                  <a:pos x="T6" y="T7"/>
                </a:cxn>
                <a:cxn ang="0">
                  <a:pos x="T8" y="T9"/>
                </a:cxn>
                <a:cxn ang="0">
                  <a:pos x="T10" y="T11"/>
                </a:cxn>
                <a:cxn ang="0">
                  <a:pos x="T12" y="T13"/>
                </a:cxn>
              </a:cxnLst>
              <a:rect l="0" t="0" r="r" b="b"/>
              <a:pathLst>
                <a:path w="91" h="91">
                  <a:moveTo>
                    <a:pt x="78" y="14"/>
                  </a:moveTo>
                  <a:cubicBezTo>
                    <a:pt x="69" y="5"/>
                    <a:pt x="58" y="0"/>
                    <a:pt x="45" y="0"/>
                  </a:cubicBezTo>
                  <a:cubicBezTo>
                    <a:pt x="20" y="0"/>
                    <a:pt x="0" y="21"/>
                    <a:pt x="0" y="46"/>
                  </a:cubicBezTo>
                  <a:cubicBezTo>
                    <a:pt x="0" y="58"/>
                    <a:pt x="5" y="70"/>
                    <a:pt x="13" y="78"/>
                  </a:cubicBezTo>
                  <a:cubicBezTo>
                    <a:pt x="21" y="86"/>
                    <a:pt x="33" y="91"/>
                    <a:pt x="45" y="91"/>
                  </a:cubicBezTo>
                  <a:cubicBezTo>
                    <a:pt x="70" y="91"/>
                    <a:pt x="91" y="71"/>
                    <a:pt x="91" y="46"/>
                  </a:cubicBezTo>
                  <a:cubicBezTo>
                    <a:pt x="91" y="33"/>
                    <a:pt x="86" y="22"/>
                    <a:pt x="78" y="14"/>
                  </a:cubicBezTo>
                  <a:close/>
                </a:path>
              </a:pathLst>
            </a:custGeom>
            <a:solidFill>
              <a:srgbClr val="19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p:cNvSpPr>
            <p:nvPr/>
          </p:nvSpPr>
          <p:spPr bwMode="auto">
            <a:xfrm>
              <a:off x="-846138" y="-1966912"/>
              <a:ext cx="331788" cy="331788"/>
            </a:xfrm>
            <a:custGeom>
              <a:avLst/>
              <a:gdLst>
                <a:gd name="T0" fmla="*/ 45 w 78"/>
                <a:gd name="T1" fmla="*/ 0 h 78"/>
                <a:gd name="T2" fmla="*/ 0 w 78"/>
                <a:gd name="T3" fmla="*/ 46 h 78"/>
                <a:gd name="T4" fmla="*/ 13 w 78"/>
                <a:gd name="T5" fmla="*/ 78 h 78"/>
                <a:gd name="T6" fmla="*/ 78 w 78"/>
                <a:gd name="T7" fmla="*/ 14 h 78"/>
                <a:gd name="T8" fmla="*/ 45 w 78"/>
                <a:gd name="T9" fmla="*/ 0 h 78"/>
              </a:gdLst>
              <a:ahLst/>
              <a:cxnLst>
                <a:cxn ang="0">
                  <a:pos x="T0" y="T1"/>
                </a:cxn>
                <a:cxn ang="0">
                  <a:pos x="T2" y="T3"/>
                </a:cxn>
                <a:cxn ang="0">
                  <a:pos x="T4" y="T5"/>
                </a:cxn>
                <a:cxn ang="0">
                  <a:pos x="T6" y="T7"/>
                </a:cxn>
                <a:cxn ang="0">
                  <a:pos x="T8" y="T9"/>
                </a:cxn>
              </a:cxnLst>
              <a:rect l="0" t="0" r="r" b="b"/>
              <a:pathLst>
                <a:path w="78" h="78">
                  <a:moveTo>
                    <a:pt x="45" y="0"/>
                  </a:moveTo>
                  <a:cubicBezTo>
                    <a:pt x="20" y="0"/>
                    <a:pt x="0" y="21"/>
                    <a:pt x="0" y="46"/>
                  </a:cubicBezTo>
                  <a:cubicBezTo>
                    <a:pt x="0" y="58"/>
                    <a:pt x="5" y="70"/>
                    <a:pt x="13" y="78"/>
                  </a:cubicBezTo>
                  <a:cubicBezTo>
                    <a:pt x="78" y="14"/>
                    <a:pt x="78" y="14"/>
                    <a:pt x="78" y="14"/>
                  </a:cubicBezTo>
                  <a:cubicBezTo>
                    <a:pt x="69" y="5"/>
                    <a:pt x="58" y="0"/>
                    <a:pt x="45" y="0"/>
                  </a:cubicBezTo>
                  <a:close/>
                </a:path>
              </a:pathLst>
            </a:custGeom>
            <a:solidFill>
              <a:srgbClr val="2076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5" name="TextBox 464"/>
          <p:cNvSpPr txBox="1"/>
          <p:nvPr/>
        </p:nvSpPr>
        <p:spPr>
          <a:xfrm>
            <a:off x="-1" y="3825231"/>
            <a:ext cx="2029968" cy="230832"/>
          </a:xfrm>
          <a:prstGeom prst="rect">
            <a:avLst/>
          </a:prstGeom>
          <a:noFill/>
        </p:spPr>
        <p:txBody>
          <a:bodyPr wrap="none" lIns="91440" tIns="45720" rIns="45720" bIns="45720" rtlCol="0">
            <a:noAutofit/>
          </a:bodyPr>
          <a:lstStyle/>
          <a:p>
            <a:pPr algn="ctr">
              <a:lnSpc>
                <a:spcPct val="90000"/>
              </a:lnSpc>
            </a:pPr>
            <a:r>
              <a:rPr lang="en-US" sz="1000" dirty="0"/>
              <a:t>User 1</a:t>
            </a:r>
          </a:p>
        </p:txBody>
      </p:sp>
      <p:sp>
        <p:nvSpPr>
          <p:cNvPr id="466" name="TextBox 465"/>
          <p:cNvSpPr txBox="1"/>
          <p:nvPr/>
        </p:nvSpPr>
        <p:spPr>
          <a:xfrm>
            <a:off x="2031771" y="3825231"/>
            <a:ext cx="2029968" cy="230832"/>
          </a:xfrm>
          <a:prstGeom prst="rect">
            <a:avLst/>
          </a:prstGeom>
          <a:noFill/>
        </p:spPr>
        <p:txBody>
          <a:bodyPr wrap="none" lIns="91440" tIns="45720" rIns="45720" bIns="45720" rtlCol="0">
            <a:noAutofit/>
          </a:bodyPr>
          <a:lstStyle/>
          <a:p>
            <a:pPr algn="ctr">
              <a:lnSpc>
                <a:spcPct val="90000"/>
              </a:lnSpc>
            </a:pPr>
            <a:r>
              <a:rPr lang="en-US" sz="1000" dirty="0"/>
              <a:t>User 2</a:t>
            </a:r>
          </a:p>
        </p:txBody>
      </p:sp>
      <p:sp>
        <p:nvSpPr>
          <p:cNvPr id="467" name="TextBox 466"/>
          <p:cNvSpPr txBox="1"/>
          <p:nvPr/>
        </p:nvSpPr>
        <p:spPr>
          <a:xfrm>
            <a:off x="4063543" y="3825231"/>
            <a:ext cx="2029968" cy="230832"/>
          </a:xfrm>
          <a:prstGeom prst="rect">
            <a:avLst/>
          </a:prstGeom>
          <a:noFill/>
        </p:spPr>
        <p:txBody>
          <a:bodyPr wrap="none" lIns="91440" tIns="45720" rIns="45720" bIns="45720" rtlCol="0">
            <a:noAutofit/>
          </a:bodyPr>
          <a:lstStyle/>
          <a:p>
            <a:pPr algn="ctr">
              <a:lnSpc>
                <a:spcPct val="90000"/>
              </a:lnSpc>
            </a:pPr>
            <a:r>
              <a:rPr lang="en-US" sz="1000" dirty="0"/>
              <a:t>User 3</a:t>
            </a:r>
          </a:p>
        </p:txBody>
      </p:sp>
      <p:sp>
        <p:nvSpPr>
          <p:cNvPr id="468" name="TextBox 467"/>
          <p:cNvSpPr txBox="1"/>
          <p:nvPr/>
        </p:nvSpPr>
        <p:spPr>
          <a:xfrm>
            <a:off x="6095315" y="3825231"/>
            <a:ext cx="2029968" cy="230832"/>
          </a:xfrm>
          <a:prstGeom prst="rect">
            <a:avLst/>
          </a:prstGeom>
          <a:noFill/>
        </p:spPr>
        <p:txBody>
          <a:bodyPr wrap="none" lIns="91440" tIns="45720" rIns="45720" bIns="45720" rtlCol="0">
            <a:noAutofit/>
          </a:bodyPr>
          <a:lstStyle/>
          <a:p>
            <a:pPr algn="ctr">
              <a:lnSpc>
                <a:spcPct val="90000"/>
              </a:lnSpc>
            </a:pPr>
            <a:r>
              <a:rPr lang="en-US" sz="1000" dirty="0"/>
              <a:t>Hacker</a:t>
            </a:r>
          </a:p>
        </p:txBody>
      </p:sp>
      <p:sp>
        <p:nvSpPr>
          <p:cNvPr id="472" name="TextBox 471"/>
          <p:cNvSpPr txBox="1"/>
          <p:nvPr/>
        </p:nvSpPr>
        <p:spPr>
          <a:xfrm>
            <a:off x="8127087" y="3825231"/>
            <a:ext cx="2029968" cy="230832"/>
          </a:xfrm>
          <a:prstGeom prst="rect">
            <a:avLst/>
          </a:prstGeom>
          <a:noFill/>
        </p:spPr>
        <p:txBody>
          <a:bodyPr wrap="none" lIns="91440" tIns="45720" rIns="45720" bIns="45720" rtlCol="0">
            <a:noAutofit/>
          </a:bodyPr>
          <a:lstStyle/>
          <a:p>
            <a:pPr algn="ctr">
              <a:lnSpc>
                <a:spcPct val="90000"/>
              </a:lnSpc>
            </a:pPr>
            <a:r>
              <a:rPr lang="en-US" sz="1000" dirty="0"/>
              <a:t>Group</a:t>
            </a:r>
          </a:p>
        </p:txBody>
      </p:sp>
      <p:grpSp>
        <p:nvGrpSpPr>
          <p:cNvPr id="473" name="Group 472"/>
          <p:cNvGrpSpPr>
            <a:grpSpLocks noChangeAspect="1"/>
          </p:cNvGrpSpPr>
          <p:nvPr/>
        </p:nvGrpSpPr>
        <p:grpSpPr>
          <a:xfrm>
            <a:off x="725773" y="2709878"/>
            <a:ext cx="640080" cy="640080"/>
            <a:chOff x="21532850" y="-642938"/>
            <a:chExt cx="8140700" cy="8140701"/>
          </a:xfrm>
        </p:grpSpPr>
        <p:sp>
          <p:nvSpPr>
            <p:cNvPr id="474" name="Oval 5"/>
            <p:cNvSpPr>
              <a:spLocks noChangeArrowheads="1"/>
            </p:cNvSpPr>
            <p:nvPr/>
          </p:nvSpPr>
          <p:spPr bwMode="auto">
            <a:xfrm>
              <a:off x="21532850" y="-642938"/>
              <a:ext cx="8140700" cy="8140701"/>
            </a:xfrm>
            <a:prstGeom prst="ellipse">
              <a:avLst/>
            </a:pr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6"/>
            <p:cNvSpPr>
              <a:spLocks/>
            </p:cNvSpPr>
            <p:nvPr/>
          </p:nvSpPr>
          <p:spPr bwMode="auto">
            <a:xfrm>
              <a:off x="23744238" y="4173538"/>
              <a:ext cx="3714750" cy="3324225"/>
            </a:xfrm>
            <a:custGeom>
              <a:avLst/>
              <a:gdLst>
                <a:gd name="T0" fmla="*/ 814 w 989"/>
                <a:gd name="T1" fmla="*/ 0 h 885"/>
                <a:gd name="T2" fmla="*/ 176 w 989"/>
                <a:gd name="T3" fmla="*/ 0 h 885"/>
                <a:gd name="T4" fmla="*/ 0 w 989"/>
                <a:gd name="T5" fmla="*/ 175 h 885"/>
                <a:gd name="T6" fmla="*/ 0 w 989"/>
                <a:gd name="T7" fmla="*/ 590 h 885"/>
                <a:gd name="T8" fmla="*/ 0 w 989"/>
                <a:gd name="T9" fmla="*/ 639 h 885"/>
                <a:gd name="T10" fmla="*/ 0 w 989"/>
                <a:gd name="T11" fmla="*/ 766 h 885"/>
                <a:gd name="T12" fmla="*/ 495 w 989"/>
                <a:gd name="T13" fmla="*/ 885 h 885"/>
                <a:gd name="T14" fmla="*/ 989 w 989"/>
                <a:gd name="T15" fmla="*/ 766 h 885"/>
                <a:gd name="T16" fmla="*/ 989 w 989"/>
                <a:gd name="T17" fmla="*/ 639 h 885"/>
                <a:gd name="T18" fmla="*/ 989 w 989"/>
                <a:gd name="T19" fmla="*/ 590 h 885"/>
                <a:gd name="T20" fmla="*/ 989 w 989"/>
                <a:gd name="T21" fmla="*/ 175 h 885"/>
                <a:gd name="T22" fmla="*/ 814 w 989"/>
                <a:gd name="T23" fmla="*/ 0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9" h="885">
                  <a:moveTo>
                    <a:pt x="814" y="0"/>
                  </a:moveTo>
                  <a:cubicBezTo>
                    <a:pt x="176" y="0"/>
                    <a:pt x="176" y="0"/>
                    <a:pt x="176" y="0"/>
                  </a:cubicBezTo>
                  <a:cubicBezTo>
                    <a:pt x="79" y="0"/>
                    <a:pt x="0" y="78"/>
                    <a:pt x="0" y="175"/>
                  </a:cubicBezTo>
                  <a:cubicBezTo>
                    <a:pt x="0" y="590"/>
                    <a:pt x="0" y="590"/>
                    <a:pt x="0" y="590"/>
                  </a:cubicBezTo>
                  <a:cubicBezTo>
                    <a:pt x="0" y="639"/>
                    <a:pt x="0" y="639"/>
                    <a:pt x="0" y="639"/>
                  </a:cubicBezTo>
                  <a:cubicBezTo>
                    <a:pt x="0" y="766"/>
                    <a:pt x="0" y="766"/>
                    <a:pt x="0" y="766"/>
                  </a:cubicBezTo>
                  <a:cubicBezTo>
                    <a:pt x="149" y="842"/>
                    <a:pt x="317" y="885"/>
                    <a:pt x="495" y="885"/>
                  </a:cubicBezTo>
                  <a:cubicBezTo>
                    <a:pt x="673" y="885"/>
                    <a:pt x="841" y="842"/>
                    <a:pt x="989" y="766"/>
                  </a:cubicBezTo>
                  <a:cubicBezTo>
                    <a:pt x="989" y="639"/>
                    <a:pt x="989" y="639"/>
                    <a:pt x="989" y="639"/>
                  </a:cubicBezTo>
                  <a:cubicBezTo>
                    <a:pt x="989" y="590"/>
                    <a:pt x="989" y="590"/>
                    <a:pt x="989" y="590"/>
                  </a:cubicBezTo>
                  <a:cubicBezTo>
                    <a:pt x="989" y="175"/>
                    <a:pt x="989" y="175"/>
                    <a:pt x="989" y="175"/>
                  </a:cubicBezTo>
                  <a:cubicBezTo>
                    <a:pt x="989" y="78"/>
                    <a:pt x="911" y="0"/>
                    <a:pt x="814" y="0"/>
                  </a:cubicBezTo>
                  <a:close/>
                </a:path>
              </a:pathLst>
            </a:custGeom>
            <a:solidFill>
              <a:srgbClr val="19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7"/>
            <p:cNvSpPr>
              <a:spLocks/>
            </p:cNvSpPr>
            <p:nvPr/>
          </p:nvSpPr>
          <p:spPr bwMode="auto">
            <a:xfrm>
              <a:off x="23744238" y="6573838"/>
              <a:ext cx="3714750" cy="923925"/>
            </a:xfrm>
            <a:custGeom>
              <a:avLst/>
              <a:gdLst>
                <a:gd name="T0" fmla="*/ 0 w 989"/>
                <a:gd name="T1" fmla="*/ 0 h 246"/>
                <a:gd name="T2" fmla="*/ 0 w 989"/>
                <a:gd name="T3" fmla="*/ 127 h 246"/>
                <a:gd name="T4" fmla="*/ 495 w 989"/>
                <a:gd name="T5" fmla="*/ 246 h 246"/>
                <a:gd name="T6" fmla="*/ 989 w 989"/>
                <a:gd name="T7" fmla="*/ 127 h 246"/>
                <a:gd name="T8" fmla="*/ 989 w 989"/>
                <a:gd name="T9" fmla="*/ 0 h 246"/>
                <a:gd name="T10" fmla="*/ 495 w 989"/>
                <a:gd name="T11" fmla="*/ 72 h 246"/>
                <a:gd name="T12" fmla="*/ 0 w 989"/>
                <a:gd name="T13" fmla="*/ 0 h 246"/>
              </a:gdLst>
              <a:ahLst/>
              <a:cxnLst>
                <a:cxn ang="0">
                  <a:pos x="T0" y="T1"/>
                </a:cxn>
                <a:cxn ang="0">
                  <a:pos x="T2" y="T3"/>
                </a:cxn>
                <a:cxn ang="0">
                  <a:pos x="T4" y="T5"/>
                </a:cxn>
                <a:cxn ang="0">
                  <a:pos x="T6" y="T7"/>
                </a:cxn>
                <a:cxn ang="0">
                  <a:pos x="T8" y="T9"/>
                </a:cxn>
                <a:cxn ang="0">
                  <a:pos x="T10" y="T11"/>
                </a:cxn>
                <a:cxn ang="0">
                  <a:pos x="T12" y="T13"/>
                </a:cxn>
              </a:cxnLst>
              <a:rect l="0" t="0" r="r" b="b"/>
              <a:pathLst>
                <a:path w="989" h="246">
                  <a:moveTo>
                    <a:pt x="0" y="0"/>
                  </a:moveTo>
                  <a:cubicBezTo>
                    <a:pt x="0" y="127"/>
                    <a:pt x="0" y="127"/>
                    <a:pt x="0" y="127"/>
                  </a:cubicBezTo>
                  <a:cubicBezTo>
                    <a:pt x="149" y="203"/>
                    <a:pt x="317" y="246"/>
                    <a:pt x="495" y="246"/>
                  </a:cubicBezTo>
                  <a:cubicBezTo>
                    <a:pt x="673" y="246"/>
                    <a:pt x="841" y="203"/>
                    <a:pt x="989" y="127"/>
                  </a:cubicBezTo>
                  <a:cubicBezTo>
                    <a:pt x="989" y="0"/>
                    <a:pt x="989" y="0"/>
                    <a:pt x="989" y="0"/>
                  </a:cubicBezTo>
                  <a:cubicBezTo>
                    <a:pt x="841" y="46"/>
                    <a:pt x="673" y="72"/>
                    <a:pt x="495" y="72"/>
                  </a:cubicBezTo>
                  <a:cubicBezTo>
                    <a:pt x="317" y="72"/>
                    <a:pt x="149" y="46"/>
                    <a:pt x="0" y="0"/>
                  </a:cubicBezTo>
                  <a:close/>
                </a:path>
              </a:pathLst>
            </a:custGeom>
            <a:solidFill>
              <a:srgbClr val="13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8"/>
            <p:cNvSpPr>
              <a:spLocks/>
            </p:cNvSpPr>
            <p:nvPr/>
          </p:nvSpPr>
          <p:spPr bwMode="auto">
            <a:xfrm>
              <a:off x="24398288" y="1252537"/>
              <a:ext cx="2409825" cy="2406650"/>
            </a:xfrm>
            <a:custGeom>
              <a:avLst/>
              <a:gdLst>
                <a:gd name="T0" fmla="*/ 548 w 642"/>
                <a:gd name="T1" fmla="*/ 94 h 641"/>
                <a:gd name="T2" fmla="*/ 321 w 642"/>
                <a:gd name="T3" fmla="*/ 0 h 641"/>
                <a:gd name="T4" fmla="*/ 0 w 642"/>
                <a:gd name="T5" fmla="*/ 320 h 641"/>
                <a:gd name="T6" fmla="*/ 94 w 642"/>
                <a:gd name="T7" fmla="*/ 547 h 641"/>
                <a:gd name="T8" fmla="*/ 321 w 642"/>
                <a:gd name="T9" fmla="*/ 641 h 641"/>
                <a:gd name="T10" fmla="*/ 642 w 642"/>
                <a:gd name="T11" fmla="*/ 320 h 641"/>
                <a:gd name="T12" fmla="*/ 548 w 642"/>
                <a:gd name="T13" fmla="*/ 94 h 641"/>
              </a:gdLst>
              <a:ahLst/>
              <a:cxnLst>
                <a:cxn ang="0">
                  <a:pos x="T0" y="T1"/>
                </a:cxn>
                <a:cxn ang="0">
                  <a:pos x="T2" y="T3"/>
                </a:cxn>
                <a:cxn ang="0">
                  <a:pos x="T4" y="T5"/>
                </a:cxn>
                <a:cxn ang="0">
                  <a:pos x="T6" y="T7"/>
                </a:cxn>
                <a:cxn ang="0">
                  <a:pos x="T8" y="T9"/>
                </a:cxn>
                <a:cxn ang="0">
                  <a:pos x="T10" y="T11"/>
                </a:cxn>
                <a:cxn ang="0">
                  <a:pos x="T12" y="T13"/>
                </a:cxn>
              </a:cxnLst>
              <a:rect l="0" t="0" r="r" b="b"/>
              <a:pathLst>
                <a:path w="642" h="641">
                  <a:moveTo>
                    <a:pt x="548" y="94"/>
                  </a:moveTo>
                  <a:cubicBezTo>
                    <a:pt x="490" y="35"/>
                    <a:pt x="409" y="0"/>
                    <a:pt x="321" y="0"/>
                  </a:cubicBezTo>
                  <a:cubicBezTo>
                    <a:pt x="144" y="0"/>
                    <a:pt x="0" y="143"/>
                    <a:pt x="0" y="320"/>
                  </a:cubicBezTo>
                  <a:cubicBezTo>
                    <a:pt x="0" y="409"/>
                    <a:pt x="36" y="489"/>
                    <a:pt x="94" y="547"/>
                  </a:cubicBezTo>
                  <a:cubicBezTo>
                    <a:pt x="152" y="605"/>
                    <a:pt x="232" y="641"/>
                    <a:pt x="321" y="641"/>
                  </a:cubicBezTo>
                  <a:cubicBezTo>
                    <a:pt x="498" y="641"/>
                    <a:pt x="642" y="497"/>
                    <a:pt x="642" y="320"/>
                  </a:cubicBezTo>
                  <a:cubicBezTo>
                    <a:pt x="642" y="232"/>
                    <a:pt x="606" y="152"/>
                    <a:pt x="548" y="94"/>
                  </a:cubicBezTo>
                  <a:close/>
                </a:path>
              </a:pathLst>
            </a:custGeom>
            <a:solidFill>
              <a:srgbClr val="19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9"/>
            <p:cNvSpPr>
              <a:spLocks/>
            </p:cNvSpPr>
            <p:nvPr/>
          </p:nvSpPr>
          <p:spPr bwMode="auto">
            <a:xfrm>
              <a:off x="24398288" y="1252537"/>
              <a:ext cx="2057400" cy="2054225"/>
            </a:xfrm>
            <a:custGeom>
              <a:avLst/>
              <a:gdLst>
                <a:gd name="T0" fmla="*/ 321 w 548"/>
                <a:gd name="T1" fmla="*/ 0 h 547"/>
                <a:gd name="T2" fmla="*/ 0 w 548"/>
                <a:gd name="T3" fmla="*/ 320 h 547"/>
                <a:gd name="T4" fmla="*/ 94 w 548"/>
                <a:gd name="T5" fmla="*/ 547 h 547"/>
                <a:gd name="T6" fmla="*/ 548 w 548"/>
                <a:gd name="T7" fmla="*/ 94 h 547"/>
                <a:gd name="T8" fmla="*/ 321 w 548"/>
                <a:gd name="T9" fmla="*/ 0 h 547"/>
              </a:gdLst>
              <a:ahLst/>
              <a:cxnLst>
                <a:cxn ang="0">
                  <a:pos x="T0" y="T1"/>
                </a:cxn>
                <a:cxn ang="0">
                  <a:pos x="T2" y="T3"/>
                </a:cxn>
                <a:cxn ang="0">
                  <a:pos x="T4" y="T5"/>
                </a:cxn>
                <a:cxn ang="0">
                  <a:pos x="T6" y="T7"/>
                </a:cxn>
                <a:cxn ang="0">
                  <a:pos x="T8" y="T9"/>
                </a:cxn>
              </a:cxnLst>
              <a:rect l="0" t="0" r="r" b="b"/>
              <a:pathLst>
                <a:path w="548" h="547">
                  <a:moveTo>
                    <a:pt x="321" y="0"/>
                  </a:moveTo>
                  <a:cubicBezTo>
                    <a:pt x="144" y="0"/>
                    <a:pt x="0" y="143"/>
                    <a:pt x="0" y="320"/>
                  </a:cubicBezTo>
                  <a:cubicBezTo>
                    <a:pt x="0" y="409"/>
                    <a:pt x="36" y="489"/>
                    <a:pt x="94" y="547"/>
                  </a:cubicBezTo>
                  <a:cubicBezTo>
                    <a:pt x="548" y="94"/>
                    <a:pt x="548" y="94"/>
                    <a:pt x="548" y="94"/>
                  </a:cubicBezTo>
                  <a:cubicBezTo>
                    <a:pt x="490" y="35"/>
                    <a:pt x="409" y="0"/>
                    <a:pt x="321" y="0"/>
                  </a:cubicBezTo>
                  <a:close/>
                </a:path>
              </a:pathLst>
            </a:custGeom>
            <a:solidFill>
              <a:srgbClr val="2076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9" name="Group 478"/>
          <p:cNvGrpSpPr>
            <a:grpSpLocks noChangeAspect="1"/>
          </p:cNvGrpSpPr>
          <p:nvPr/>
        </p:nvGrpSpPr>
        <p:grpSpPr>
          <a:xfrm>
            <a:off x="2744332" y="2709878"/>
            <a:ext cx="640080" cy="640080"/>
            <a:chOff x="-7546975" y="-5830888"/>
            <a:chExt cx="5111750" cy="5111750"/>
          </a:xfrm>
        </p:grpSpPr>
        <p:sp>
          <p:nvSpPr>
            <p:cNvPr id="480" name="Oval 13"/>
            <p:cNvSpPr>
              <a:spLocks noChangeArrowheads="1"/>
            </p:cNvSpPr>
            <p:nvPr/>
          </p:nvSpPr>
          <p:spPr bwMode="auto">
            <a:xfrm>
              <a:off x="-7546975" y="-5830888"/>
              <a:ext cx="5111750" cy="5111750"/>
            </a:xfrm>
            <a:prstGeom prst="ellipse">
              <a:avLst/>
            </a:pr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14"/>
            <p:cNvSpPr>
              <a:spLocks/>
            </p:cNvSpPr>
            <p:nvPr/>
          </p:nvSpPr>
          <p:spPr bwMode="auto">
            <a:xfrm>
              <a:off x="-6156325" y="-2805113"/>
              <a:ext cx="2330450" cy="2085975"/>
            </a:xfrm>
            <a:custGeom>
              <a:avLst/>
              <a:gdLst>
                <a:gd name="T0" fmla="*/ 510 w 620"/>
                <a:gd name="T1" fmla="*/ 0 h 555"/>
                <a:gd name="T2" fmla="*/ 110 w 620"/>
                <a:gd name="T3" fmla="*/ 0 h 555"/>
                <a:gd name="T4" fmla="*/ 0 w 620"/>
                <a:gd name="T5" fmla="*/ 110 h 555"/>
                <a:gd name="T6" fmla="*/ 0 w 620"/>
                <a:gd name="T7" fmla="*/ 370 h 555"/>
                <a:gd name="T8" fmla="*/ 0 w 620"/>
                <a:gd name="T9" fmla="*/ 401 h 555"/>
                <a:gd name="T10" fmla="*/ 0 w 620"/>
                <a:gd name="T11" fmla="*/ 480 h 555"/>
                <a:gd name="T12" fmla="*/ 310 w 620"/>
                <a:gd name="T13" fmla="*/ 555 h 555"/>
                <a:gd name="T14" fmla="*/ 620 w 620"/>
                <a:gd name="T15" fmla="*/ 480 h 555"/>
                <a:gd name="T16" fmla="*/ 620 w 620"/>
                <a:gd name="T17" fmla="*/ 401 h 555"/>
                <a:gd name="T18" fmla="*/ 620 w 620"/>
                <a:gd name="T19" fmla="*/ 370 h 555"/>
                <a:gd name="T20" fmla="*/ 620 w 620"/>
                <a:gd name="T21" fmla="*/ 110 h 555"/>
                <a:gd name="T22" fmla="*/ 510 w 620"/>
                <a:gd name="T23"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555">
                  <a:moveTo>
                    <a:pt x="510" y="0"/>
                  </a:moveTo>
                  <a:cubicBezTo>
                    <a:pt x="110" y="0"/>
                    <a:pt x="110" y="0"/>
                    <a:pt x="110" y="0"/>
                  </a:cubicBezTo>
                  <a:cubicBezTo>
                    <a:pt x="49" y="0"/>
                    <a:pt x="0" y="49"/>
                    <a:pt x="0" y="110"/>
                  </a:cubicBezTo>
                  <a:cubicBezTo>
                    <a:pt x="0" y="370"/>
                    <a:pt x="0" y="370"/>
                    <a:pt x="0" y="370"/>
                  </a:cubicBezTo>
                  <a:cubicBezTo>
                    <a:pt x="0" y="401"/>
                    <a:pt x="0" y="401"/>
                    <a:pt x="0" y="401"/>
                  </a:cubicBezTo>
                  <a:cubicBezTo>
                    <a:pt x="0" y="480"/>
                    <a:pt x="0" y="480"/>
                    <a:pt x="0" y="480"/>
                  </a:cubicBezTo>
                  <a:cubicBezTo>
                    <a:pt x="93" y="528"/>
                    <a:pt x="198" y="555"/>
                    <a:pt x="310" y="555"/>
                  </a:cubicBezTo>
                  <a:cubicBezTo>
                    <a:pt x="422" y="555"/>
                    <a:pt x="527" y="528"/>
                    <a:pt x="620" y="480"/>
                  </a:cubicBezTo>
                  <a:cubicBezTo>
                    <a:pt x="620" y="401"/>
                    <a:pt x="620" y="401"/>
                    <a:pt x="620" y="401"/>
                  </a:cubicBezTo>
                  <a:cubicBezTo>
                    <a:pt x="620" y="370"/>
                    <a:pt x="620" y="370"/>
                    <a:pt x="620" y="370"/>
                  </a:cubicBezTo>
                  <a:cubicBezTo>
                    <a:pt x="620" y="110"/>
                    <a:pt x="620" y="110"/>
                    <a:pt x="620" y="110"/>
                  </a:cubicBezTo>
                  <a:cubicBezTo>
                    <a:pt x="620" y="49"/>
                    <a:pt x="571" y="0"/>
                    <a:pt x="510" y="0"/>
                  </a:cubicBez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15"/>
            <p:cNvSpPr>
              <a:spLocks/>
            </p:cNvSpPr>
            <p:nvPr/>
          </p:nvSpPr>
          <p:spPr bwMode="auto">
            <a:xfrm>
              <a:off x="-6156325" y="-1296988"/>
              <a:ext cx="2330450" cy="577850"/>
            </a:xfrm>
            <a:custGeom>
              <a:avLst/>
              <a:gdLst>
                <a:gd name="T0" fmla="*/ 0 w 620"/>
                <a:gd name="T1" fmla="*/ 0 h 154"/>
                <a:gd name="T2" fmla="*/ 0 w 620"/>
                <a:gd name="T3" fmla="*/ 79 h 154"/>
                <a:gd name="T4" fmla="*/ 310 w 620"/>
                <a:gd name="T5" fmla="*/ 154 h 154"/>
                <a:gd name="T6" fmla="*/ 620 w 620"/>
                <a:gd name="T7" fmla="*/ 79 h 154"/>
                <a:gd name="T8" fmla="*/ 620 w 620"/>
                <a:gd name="T9" fmla="*/ 0 h 154"/>
                <a:gd name="T10" fmla="*/ 310 w 620"/>
                <a:gd name="T11" fmla="*/ 45 h 154"/>
                <a:gd name="T12" fmla="*/ 0 w 620"/>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620" h="154">
                  <a:moveTo>
                    <a:pt x="0" y="0"/>
                  </a:moveTo>
                  <a:cubicBezTo>
                    <a:pt x="0" y="79"/>
                    <a:pt x="0" y="79"/>
                    <a:pt x="0" y="79"/>
                  </a:cubicBezTo>
                  <a:cubicBezTo>
                    <a:pt x="93" y="127"/>
                    <a:pt x="198" y="154"/>
                    <a:pt x="310" y="154"/>
                  </a:cubicBezTo>
                  <a:cubicBezTo>
                    <a:pt x="422" y="154"/>
                    <a:pt x="527" y="127"/>
                    <a:pt x="620" y="79"/>
                  </a:cubicBezTo>
                  <a:cubicBezTo>
                    <a:pt x="620" y="0"/>
                    <a:pt x="620" y="0"/>
                    <a:pt x="620" y="0"/>
                  </a:cubicBezTo>
                  <a:cubicBezTo>
                    <a:pt x="527" y="29"/>
                    <a:pt x="422" y="45"/>
                    <a:pt x="310" y="45"/>
                  </a:cubicBezTo>
                  <a:cubicBezTo>
                    <a:pt x="198" y="45"/>
                    <a:pt x="93" y="29"/>
                    <a:pt x="0" y="0"/>
                  </a:cubicBez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16"/>
            <p:cNvSpPr>
              <a:spLocks/>
            </p:cNvSpPr>
            <p:nvPr/>
          </p:nvSpPr>
          <p:spPr bwMode="auto">
            <a:xfrm>
              <a:off x="-5746750" y="-4643438"/>
              <a:ext cx="1511300" cy="1516063"/>
            </a:xfrm>
            <a:custGeom>
              <a:avLst/>
              <a:gdLst>
                <a:gd name="T0" fmla="*/ 343 w 402"/>
                <a:gd name="T1" fmla="*/ 59 h 403"/>
                <a:gd name="T2" fmla="*/ 201 w 402"/>
                <a:gd name="T3" fmla="*/ 0 h 403"/>
                <a:gd name="T4" fmla="*/ 0 w 402"/>
                <a:gd name="T5" fmla="*/ 202 h 403"/>
                <a:gd name="T6" fmla="*/ 59 w 402"/>
                <a:gd name="T7" fmla="*/ 344 h 403"/>
                <a:gd name="T8" fmla="*/ 201 w 402"/>
                <a:gd name="T9" fmla="*/ 403 h 403"/>
                <a:gd name="T10" fmla="*/ 402 w 402"/>
                <a:gd name="T11" fmla="*/ 202 h 403"/>
                <a:gd name="T12" fmla="*/ 343 w 402"/>
                <a:gd name="T13" fmla="*/ 59 h 403"/>
              </a:gdLst>
              <a:ahLst/>
              <a:cxnLst>
                <a:cxn ang="0">
                  <a:pos x="T0" y="T1"/>
                </a:cxn>
                <a:cxn ang="0">
                  <a:pos x="T2" y="T3"/>
                </a:cxn>
                <a:cxn ang="0">
                  <a:pos x="T4" y="T5"/>
                </a:cxn>
                <a:cxn ang="0">
                  <a:pos x="T6" y="T7"/>
                </a:cxn>
                <a:cxn ang="0">
                  <a:pos x="T8" y="T9"/>
                </a:cxn>
                <a:cxn ang="0">
                  <a:pos x="T10" y="T11"/>
                </a:cxn>
                <a:cxn ang="0">
                  <a:pos x="T12" y="T13"/>
                </a:cxn>
              </a:cxnLst>
              <a:rect l="0" t="0" r="r" b="b"/>
              <a:pathLst>
                <a:path w="402" h="403">
                  <a:moveTo>
                    <a:pt x="343" y="59"/>
                  </a:moveTo>
                  <a:cubicBezTo>
                    <a:pt x="307" y="23"/>
                    <a:pt x="256" y="0"/>
                    <a:pt x="201" y="0"/>
                  </a:cubicBezTo>
                  <a:cubicBezTo>
                    <a:pt x="90" y="0"/>
                    <a:pt x="0" y="91"/>
                    <a:pt x="0" y="202"/>
                  </a:cubicBezTo>
                  <a:cubicBezTo>
                    <a:pt x="0" y="257"/>
                    <a:pt x="22" y="308"/>
                    <a:pt x="59" y="344"/>
                  </a:cubicBezTo>
                  <a:cubicBezTo>
                    <a:pt x="95" y="380"/>
                    <a:pt x="145" y="403"/>
                    <a:pt x="201" y="403"/>
                  </a:cubicBezTo>
                  <a:cubicBezTo>
                    <a:pt x="312" y="403"/>
                    <a:pt x="402" y="313"/>
                    <a:pt x="402" y="202"/>
                  </a:cubicBezTo>
                  <a:cubicBezTo>
                    <a:pt x="402" y="146"/>
                    <a:pt x="380" y="96"/>
                    <a:pt x="343" y="59"/>
                  </a:cubicBez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17"/>
            <p:cNvSpPr>
              <a:spLocks/>
            </p:cNvSpPr>
            <p:nvPr/>
          </p:nvSpPr>
          <p:spPr bwMode="auto">
            <a:xfrm>
              <a:off x="-5746750" y="-4643438"/>
              <a:ext cx="1289050" cy="1293813"/>
            </a:xfrm>
            <a:custGeom>
              <a:avLst/>
              <a:gdLst>
                <a:gd name="T0" fmla="*/ 201 w 343"/>
                <a:gd name="T1" fmla="*/ 0 h 344"/>
                <a:gd name="T2" fmla="*/ 0 w 343"/>
                <a:gd name="T3" fmla="*/ 202 h 344"/>
                <a:gd name="T4" fmla="*/ 59 w 343"/>
                <a:gd name="T5" fmla="*/ 344 h 344"/>
                <a:gd name="T6" fmla="*/ 343 w 343"/>
                <a:gd name="T7" fmla="*/ 59 h 344"/>
                <a:gd name="T8" fmla="*/ 201 w 343"/>
                <a:gd name="T9" fmla="*/ 0 h 344"/>
              </a:gdLst>
              <a:ahLst/>
              <a:cxnLst>
                <a:cxn ang="0">
                  <a:pos x="T0" y="T1"/>
                </a:cxn>
                <a:cxn ang="0">
                  <a:pos x="T2" y="T3"/>
                </a:cxn>
                <a:cxn ang="0">
                  <a:pos x="T4" y="T5"/>
                </a:cxn>
                <a:cxn ang="0">
                  <a:pos x="T6" y="T7"/>
                </a:cxn>
                <a:cxn ang="0">
                  <a:pos x="T8" y="T9"/>
                </a:cxn>
              </a:cxnLst>
              <a:rect l="0" t="0" r="r" b="b"/>
              <a:pathLst>
                <a:path w="343" h="344">
                  <a:moveTo>
                    <a:pt x="201" y="0"/>
                  </a:moveTo>
                  <a:cubicBezTo>
                    <a:pt x="90" y="0"/>
                    <a:pt x="0" y="91"/>
                    <a:pt x="0" y="202"/>
                  </a:cubicBezTo>
                  <a:cubicBezTo>
                    <a:pt x="0" y="257"/>
                    <a:pt x="22" y="308"/>
                    <a:pt x="59" y="344"/>
                  </a:cubicBezTo>
                  <a:cubicBezTo>
                    <a:pt x="343" y="59"/>
                    <a:pt x="343" y="59"/>
                    <a:pt x="343" y="59"/>
                  </a:cubicBezTo>
                  <a:cubicBezTo>
                    <a:pt x="307" y="23"/>
                    <a:pt x="256" y="0"/>
                    <a:pt x="201" y="0"/>
                  </a:cubicBezTo>
                  <a:close/>
                </a:path>
              </a:pathLst>
            </a:cu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8" name="Group 487"/>
          <p:cNvGrpSpPr>
            <a:grpSpLocks noChangeAspect="1"/>
          </p:cNvGrpSpPr>
          <p:nvPr/>
        </p:nvGrpSpPr>
        <p:grpSpPr>
          <a:xfrm>
            <a:off x="4779211" y="2709878"/>
            <a:ext cx="640080" cy="640080"/>
            <a:chOff x="-5414326" y="-2562891"/>
            <a:chExt cx="3597275" cy="3597276"/>
          </a:xfrm>
        </p:grpSpPr>
        <p:sp>
          <p:nvSpPr>
            <p:cNvPr id="489" name="Oval 21"/>
            <p:cNvSpPr>
              <a:spLocks noChangeArrowheads="1"/>
            </p:cNvSpPr>
            <p:nvPr/>
          </p:nvSpPr>
          <p:spPr bwMode="auto">
            <a:xfrm>
              <a:off x="-5414326" y="-2562891"/>
              <a:ext cx="3597275" cy="3597275"/>
            </a:xfrm>
            <a:prstGeom prst="ellipse">
              <a:avLst/>
            </a:pr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22"/>
            <p:cNvSpPr>
              <a:spLocks/>
            </p:cNvSpPr>
            <p:nvPr/>
          </p:nvSpPr>
          <p:spPr bwMode="auto">
            <a:xfrm>
              <a:off x="-4436426" y="-437228"/>
              <a:ext cx="1641475" cy="1471613"/>
            </a:xfrm>
            <a:custGeom>
              <a:avLst/>
              <a:gdLst>
                <a:gd name="T0" fmla="*/ 359 w 436"/>
                <a:gd name="T1" fmla="*/ 0 h 391"/>
                <a:gd name="T2" fmla="*/ 77 w 436"/>
                <a:gd name="T3" fmla="*/ 0 h 391"/>
                <a:gd name="T4" fmla="*/ 0 w 436"/>
                <a:gd name="T5" fmla="*/ 78 h 391"/>
                <a:gd name="T6" fmla="*/ 0 w 436"/>
                <a:gd name="T7" fmla="*/ 261 h 391"/>
                <a:gd name="T8" fmla="*/ 0 w 436"/>
                <a:gd name="T9" fmla="*/ 282 h 391"/>
                <a:gd name="T10" fmla="*/ 0 w 436"/>
                <a:gd name="T11" fmla="*/ 338 h 391"/>
                <a:gd name="T12" fmla="*/ 218 w 436"/>
                <a:gd name="T13" fmla="*/ 391 h 391"/>
                <a:gd name="T14" fmla="*/ 436 w 436"/>
                <a:gd name="T15" fmla="*/ 338 h 391"/>
                <a:gd name="T16" fmla="*/ 436 w 436"/>
                <a:gd name="T17" fmla="*/ 282 h 391"/>
                <a:gd name="T18" fmla="*/ 436 w 436"/>
                <a:gd name="T19" fmla="*/ 261 h 391"/>
                <a:gd name="T20" fmla="*/ 436 w 436"/>
                <a:gd name="T21" fmla="*/ 78 h 391"/>
                <a:gd name="T22" fmla="*/ 359 w 436"/>
                <a:gd name="T23"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391">
                  <a:moveTo>
                    <a:pt x="359" y="0"/>
                  </a:moveTo>
                  <a:cubicBezTo>
                    <a:pt x="77" y="0"/>
                    <a:pt x="77" y="0"/>
                    <a:pt x="77" y="0"/>
                  </a:cubicBezTo>
                  <a:cubicBezTo>
                    <a:pt x="34" y="0"/>
                    <a:pt x="0" y="35"/>
                    <a:pt x="0" y="78"/>
                  </a:cubicBezTo>
                  <a:cubicBezTo>
                    <a:pt x="0" y="261"/>
                    <a:pt x="0" y="261"/>
                    <a:pt x="0" y="261"/>
                  </a:cubicBezTo>
                  <a:cubicBezTo>
                    <a:pt x="0" y="282"/>
                    <a:pt x="0" y="282"/>
                    <a:pt x="0" y="282"/>
                  </a:cubicBezTo>
                  <a:cubicBezTo>
                    <a:pt x="0" y="338"/>
                    <a:pt x="0" y="338"/>
                    <a:pt x="0" y="338"/>
                  </a:cubicBezTo>
                  <a:cubicBezTo>
                    <a:pt x="65" y="372"/>
                    <a:pt x="139" y="391"/>
                    <a:pt x="218" y="391"/>
                  </a:cubicBezTo>
                  <a:cubicBezTo>
                    <a:pt x="297" y="391"/>
                    <a:pt x="371" y="372"/>
                    <a:pt x="436" y="338"/>
                  </a:cubicBezTo>
                  <a:cubicBezTo>
                    <a:pt x="436" y="282"/>
                    <a:pt x="436" y="282"/>
                    <a:pt x="436" y="282"/>
                  </a:cubicBezTo>
                  <a:cubicBezTo>
                    <a:pt x="436" y="261"/>
                    <a:pt x="436" y="261"/>
                    <a:pt x="436" y="261"/>
                  </a:cubicBezTo>
                  <a:cubicBezTo>
                    <a:pt x="436" y="78"/>
                    <a:pt x="436" y="78"/>
                    <a:pt x="436" y="78"/>
                  </a:cubicBezTo>
                  <a:cubicBezTo>
                    <a:pt x="436" y="35"/>
                    <a:pt x="401" y="0"/>
                    <a:pt x="359" y="0"/>
                  </a:cubicBez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23"/>
            <p:cNvSpPr>
              <a:spLocks/>
            </p:cNvSpPr>
            <p:nvPr/>
          </p:nvSpPr>
          <p:spPr bwMode="auto">
            <a:xfrm>
              <a:off x="-4436426" y="623222"/>
              <a:ext cx="1641475" cy="411163"/>
            </a:xfrm>
            <a:custGeom>
              <a:avLst/>
              <a:gdLst>
                <a:gd name="T0" fmla="*/ 0 w 436"/>
                <a:gd name="T1" fmla="*/ 0 h 109"/>
                <a:gd name="T2" fmla="*/ 0 w 436"/>
                <a:gd name="T3" fmla="*/ 56 h 109"/>
                <a:gd name="T4" fmla="*/ 218 w 436"/>
                <a:gd name="T5" fmla="*/ 109 h 109"/>
                <a:gd name="T6" fmla="*/ 436 w 436"/>
                <a:gd name="T7" fmla="*/ 56 h 109"/>
                <a:gd name="T8" fmla="*/ 436 w 436"/>
                <a:gd name="T9" fmla="*/ 0 h 109"/>
                <a:gd name="T10" fmla="*/ 218 w 436"/>
                <a:gd name="T11" fmla="*/ 32 h 109"/>
                <a:gd name="T12" fmla="*/ 0 w 436"/>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436" h="109">
                  <a:moveTo>
                    <a:pt x="0" y="0"/>
                  </a:moveTo>
                  <a:cubicBezTo>
                    <a:pt x="0" y="56"/>
                    <a:pt x="0" y="56"/>
                    <a:pt x="0" y="56"/>
                  </a:cubicBezTo>
                  <a:cubicBezTo>
                    <a:pt x="65" y="90"/>
                    <a:pt x="139" y="109"/>
                    <a:pt x="218" y="109"/>
                  </a:cubicBezTo>
                  <a:cubicBezTo>
                    <a:pt x="297" y="109"/>
                    <a:pt x="371" y="90"/>
                    <a:pt x="436" y="56"/>
                  </a:cubicBezTo>
                  <a:cubicBezTo>
                    <a:pt x="436" y="0"/>
                    <a:pt x="436" y="0"/>
                    <a:pt x="436" y="0"/>
                  </a:cubicBezTo>
                  <a:cubicBezTo>
                    <a:pt x="371" y="21"/>
                    <a:pt x="297" y="32"/>
                    <a:pt x="218" y="32"/>
                  </a:cubicBezTo>
                  <a:cubicBezTo>
                    <a:pt x="139" y="32"/>
                    <a:pt x="65" y="21"/>
                    <a:pt x="0" y="0"/>
                  </a:cubicBezTo>
                  <a:close/>
                </a:path>
              </a:pathLst>
            </a:custGeom>
            <a:solidFill>
              <a:srgbClr val="248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24"/>
            <p:cNvSpPr>
              <a:spLocks/>
            </p:cNvSpPr>
            <p:nvPr/>
          </p:nvSpPr>
          <p:spPr bwMode="auto">
            <a:xfrm>
              <a:off x="-4149088" y="-1727866"/>
              <a:ext cx="1063625" cy="1065213"/>
            </a:xfrm>
            <a:custGeom>
              <a:avLst/>
              <a:gdLst>
                <a:gd name="T0" fmla="*/ 242 w 283"/>
                <a:gd name="T1" fmla="*/ 42 h 283"/>
                <a:gd name="T2" fmla="*/ 142 w 283"/>
                <a:gd name="T3" fmla="*/ 0 h 283"/>
                <a:gd name="T4" fmla="*/ 0 w 283"/>
                <a:gd name="T5" fmla="*/ 142 h 283"/>
                <a:gd name="T6" fmla="*/ 42 w 283"/>
                <a:gd name="T7" fmla="*/ 242 h 283"/>
                <a:gd name="T8" fmla="*/ 142 w 283"/>
                <a:gd name="T9" fmla="*/ 283 h 283"/>
                <a:gd name="T10" fmla="*/ 283 w 283"/>
                <a:gd name="T11" fmla="*/ 142 h 283"/>
                <a:gd name="T12" fmla="*/ 242 w 283"/>
                <a:gd name="T13" fmla="*/ 42 h 283"/>
              </a:gdLst>
              <a:ahLst/>
              <a:cxnLst>
                <a:cxn ang="0">
                  <a:pos x="T0" y="T1"/>
                </a:cxn>
                <a:cxn ang="0">
                  <a:pos x="T2" y="T3"/>
                </a:cxn>
                <a:cxn ang="0">
                  <a:pos x="T4" y="T5"/>
                </a:cxn>
                <a:cxn ang="0">
                  <a:pos x="T6" y="T7"/>
                </a:cxn>
                <a:cxn ang="0">
                  <a:pos x="T8" y="T9"/>
                </a:cxn>
                <a:cxn ang="0">
                  <a:pos x="T10" y="T11"/>
                </a:cxn>
                <a:cxn ang="0">
                  <a:pos x="T12" y="T13"/>
                </a:cxn>
              </a:cxnLst>
              <a:rect l="0" t="0" r="r" b="b"/>
              <a:pathLst>
                <a:path w="283" h="283">
                  <a:moveTo>
                    <a:pt x="242" y="42"/>
                  </a:moveTo>
                  <a:cubicBezTo>
                    <a:pt x="216" y="16"/>
                    <a:pt x="181" y="0"/>
                    <a:pt x="142" y="0"/>
                  </a:cubicBezTo>
                  <a:cubicBezTo>
                    <a:pt x="64" y="0"/>
                    <a:pt x="0" y="63"/>
                    <a:pt x="0" y="142"/>
                  </a:cubicBezTo>
                  <a:cubicBezTo>
                    <a:pt x="0" y="181"/>
                    <a:pt x="16" y="216"/>
                    <a:pt x="42" y="242"/>
                  </a:cubicBezTo>
                  <a:cubicBezTo>
                    <a:pt x="67" y="267"/>
                    <a:pt x="103" y="283"/>
                    <a:pt x="142" y="283"/>
                  </a:cubicBezTo>
                  <a:cubicBezTo>
                    <a:pt x="220" y="283"/>
                    <a:pt x="283" y="220"/>
                    <a:pt x="283" y="142"/>
                  </a:cubicBezTo>
                  <a:cubicBezTo>
                    <a:pt x="283" y="103"/>
                    <a:pt x="268" y="67"/>
                    <a:pt x="242" y="42"/>
                  </a:cubicBez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25"/>
            <p:cNvSpPr>
              <a:spLocks/>
            </p:cNvSpPr>
            <p:nvPr/>
          </p:nvSpPr>
          <p:spPr bwMode="auto">
            <a:xfrm>
              <a:off x="-4149088" y="-1727866"/>
              <a:ext cx="909638" cy="911225"/>
            </a:xfrm>
            <a:custGeom>
              <a:avLst/>
              <a:gdLst>
                <a:gd name="T0" fmla="*/ 142 w 242"/>
                <a:gd name="T1" fmla="*/ 0 h 242"/>
                <a:gd name="T2" fmla="*/ 0 w 242"/>
                <a:gd name="T3" fmla="*/ 142 h 242"/>
                <a:gd name="T4" fmla="*/ 42 w 242"/>
                <a:gd name="T5" fmla="*/ 242 h 242"/>
                <a:gd name="T6" fmla="*/ 242 w 242"/>
                <a:gd name="T7" fmla="*/ 42 h 242"/>
                <a:gd name="T8" fmla="*/ 142 w 242"/>
                <a:gd name="T9" fmla="*/ 0 h 242"/>
              </a:gdLst>
              <a:ahLst/>
              <a:cxnLst>
                <a:cxn ang="0">
                  <a:pos x="T0" y="T1"/>
                </a:cxn>
                <a:cxn ang="0">
                  <a:pos x="T2" y="T3"/>
                </a:cxn>
                <a:cxn ang="0">
                  <a:pos x="T4" y="T5"/>
                </a:cxn>
                <a:cxn ang="0">
                  <a:pos x="T6" y="T7"/>
                </a:cxn>
                <a:cxn ang="0">
                  <a:pos x="T8" y="T9"/>
                </a:cxn>
              </a:cxnLst>
              <a:rect l="0" t="0" r="r" b="b"/>
              <a:pathLst>
                <a:path w="242" h="242">
                  <a:moveTo>
                    <a:pt x="142" y="0"/>
                  </a:moveTo>
                  <a:cubicBezTo>
                    <a:pt x="64" y="0"/>
                    <a:pt x="0" y="63"/>
                    <a:pt x="0" y="142"/>
                  </a:cubicBezTo>
                  <a:cubicBezTo>
                    <a:pt x="0" y="181"/>
                    <a:pt x="16" y="216"/>
                    <a:pt x="42" y="242"/>
                  </a:cubicBezTo>
                  <a:cubicBezTo>
                    <a:pt x="242" y="42"/>
                    <a:pt x="242" y="42"/>
                    <a:pt x="242" y="42"/>
                  </a:cubicBezTo>
                  <a:cubicBezTo>
                    <a:pt x="216" y="16"/>
                    <a:pt x="181" y="0"/>
                    <a:pt x="142" y="0"/>
                  </a:cubicBez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5" name="Group 494"/>
          <p:cNvGrpSpPr>
            <a:grpSpLocks noChangeAspect="1"/>
          </p:cNvGrpSpPr>
          <p:nvPr/>
        </p:nvGrpSpPr>
        <p:grpSpPr>
          <a:xfrm>
            <a:off x="6822185" y="2709878"/>
            <a:ext cx="639601" cy="640080"/>
            <a:chOff x="13358813" y="-4129088"/>
            <a:chExt cx="6359525" cy="6364288"/>
          </a:xfrm>
        </p:grpSpPr>
        <p:sp>
          <p:nvSpPr>
            <p:cNvPr id="496" name="Oval 29"/>
            <p:cNvSpPr>
              <a:spLocks noChangeArrowheads="1"/>
            </p:cNvSpPr>
            <p:nvPr/>
          </p:nvSpPr>
          <p:spPr bwMode="auto">
            <a:xfrm>
              <a:off x="13358813" y="-4129088"/>
              <a:ext cx="6359525" cy="6364288"/>
            </a:xfrm>
            <a:prstGeom prst="ellipse">
              <a:avLst/>
            </a:prstGeom>
            <a:solidFill>
              <a:srgbClr val="D654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30"/>
            <p:cNvSpPr>
              <a:spLocks/>
            </p:cNvSpPr>
            <p:nvPr/>
          </p:nvSpPr>
          <p:spPr bwMode="auto">
            <a:xfrm>
              <a:off x="15087601" y="-365125"/>
              <a:ext cx="2903538" cy="2600325"/>
            </a:xfrm>
            <a:custGeom>
              <a:avLst/>
              <a:gdLst>
                <a:gd name="T0" fmla="*/ 636 w 773"/>
                <a:gd name="T1" fmla="*/ 0 h 692"/>
                <a:gd name="T2" fmla="*/ 137 w 773"/>
                <a:gd name="T3" fmla="*/ 0 h 692"/>
                <a:gd name="T4" fmla="*/ 0 w 773"/>
                <a:gd name="T5" fmla="*/ 137 h 692"/>
                <a:gd name="T6" fmla="*/ 0 w 773"/>
                <a:gd name="T7" fmla="*/ 461 h 692"/>
                <a:gd name="T8" fmla="*/ 0 w 773"/>
                <a:gd name="T9" fmla="*/ 499 h 692"/>
                <a:gd name="T10" fmla="*/ 0 w 773"/>
                <a:gd name="T11" fmla="*/ 598 h 692"/>
                <a:gd name="T12" fmla="*/ 387 w 773"/>
                <a:gd name="T13" fmla="*/ 692 h 692"/>
                <a:gd name="T14" fmla="*/ 773 w 773"/>
                <a:gd name="T15" fmla="*/ 598 h 692"/>
                <a:gd name="T16" fmla="*/ 773 w 773"/>
                <a:gd name="T17" fmla="*/ 499 h 692"/>
                <a:gd name="T18" fmla="*/ 773 w 773"/>
                <a:gd name="T19" fmla="*/ 461 h 692"/>
                <a:gd name="T20" fmla="*/ 773 w 773"/>
                <a:gd name="T21" fmla="*/ 137 h 692"/>
                <a:gd name="T22" fmla="*/ 636 w 773"/>
                <a:gd name="T23"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3" h="692">
                  <a:moveTo>
                    <a:pt x="636" y="0"/>
                  </a:moveTo>
                  <a:cubicBezTo>
                    <a:pt x="137" y="0"/>
                    <a:pt x="137" y="0"/>
                    <a:pt x="137" y="0"/>
                  </a:cubicBezTo>
                  <a:cubicBezTo>
                    <a:pt x="62" y="0"/>
                    <a:pt x="0" y="61"/>
                    <a:pt x="0" y="137"/>
                  </a:cubicBezTo>
                  <a:cubicBezTo>
                    <a:pt x="0" y="461"/>
                    <a:pt x="0" y="461"/>
                    <a:pt x="0" y="461"/>
                  </a:cubicBezTo>
                  <a:cubicBezTo>
                    <a:pt x="0" y="499"/>
                    <a:pt x="0" y="499"/>
                    <a:pt x="0" y="499"/>
                  </a:cubicBezTo>
                  <a:cubicBezTo>
                    <a:pt x="0" y="598"/>
                    <a:pt x="0" y="598"/>
                    <a:pt x="0" y="598"/>
                  </a:cubicBezTo>
                  <a:cubicBezTo>
                    <a:pt x="116" y="658"/>
                    <a:pt x="247" y="692"/>
                    <a:pt x="387" y="692"/>
                  </a:cubicBezTo>
                  <a:cubicBezTo>
                    <a:pt x="526" y="692"/>
                    <a:pt x="657" y="658"/>
                    <a:pt x="773" y="598"/>
                  </a:cubicBezTo>
                  <a:cubicBezTo>
                    <a:pt x="773" y="499"/>
                    <a:pt x="773" y="499"/>
                    <a:pt x="773" y="499"/>
                  </a:cubicBezTo>
                  <a:cubicBezTo>
                    <a:pt x="773" y="461"/>
                    <a:pt x="773" y="461"/>
                    <a:pt x="773" y="461"/>
                  </a:cubicBezTo>
                  <a:cubicBezTo>
                    <a:pt x="773" y="137"/>
                    <a:pt x="773" y="137"/>
                    <a:pt x="773" y="137"/>
                  </a:cubicBezTo>
                  <a:cubicBezTo>
                    <a:pt x="773" y="61"/>
                    <a:pt x="712" y="0"/>
                    <a:pt x="636" y="0"/>
                  </a:cubicBez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31"/>
            <p:cNvSpPr>
              <a:spLocks/>
            </p:cNvSpPr>
            <p:nvPr/>
          </p:nvSpPr>
          <p:spPr bwMode="auto">
            <a:xfrm>
              <a:off x="15087601" y="1509712"/>
              <a:ext cx="2903538" cy="725488"/>
            </a:xfrm>
            <a:custGeom>
              <a:avLst/>
              <a:gdLst>
                <a:gd name="T0" fmla="*/ 0 w 773"/>
                <a:gd name="T1" fmla="*/ 0 h 193"/>
                <a:gd name="T2" fmla="*/ 0 w 773"/>
                <a:gd name="T3" fmla="*/ 99 h 193"/>
                <a:gd name="T4" fmla="*/ 387 w 773"/>
                <a:gd name="T5" fmla="*/ 193 h 193"/>
                <a:gd name="T6" fmla="*/ 773 w 773"/>
                <a:gd name="T7" fmla="*/ 99 h 193"/>
                <a:gd name="T8" fmla="*/ 773 w 773"/>
                <a:gd name="T9" fmla="*/ 0 h 193"/>
                <a:gd name="T10" fmla="*/ 387 w 773"/>
                <a:gd name="T11" fmla="*/ 57 h 193"/>
                <a:gd name="T12" fmla="*/ 0 w 773"/>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73" h="193">
                  <a:moveTo>
                    <a:pt x="0" y="0"/>
                  </a:moveTo>
                  <a:cubicBezTo>
                    <a:pt x="0" y="99"/>
                    <a:pt x="0" y="99"/>
                    <a:pt x="0" y="99"/>
                  </a:cubicBezTo>
                  <a:cubicBezTo>
                    <a:pt x="116" y="159"/>
                    <a:pt x="247" y="193"/>
                    <a:pt x="387" y="193"/>
                  </a:cubicBezTo>
                  <a:cubicBezTo>
                    <a:pt x="526" y="193"/>
                    <a:pt x="657" y="159"/>
                    <a:pt x="773" y="99"/>
                  </a:cubicBezTo>
                  <a:cubicBezTo>
                    <a:pt x="773" y="0"/>
                    <a:pt x="773" y="0"/>
                    <a:pt x="773" y="0"/>
                  </a:cubicBezTo>
                  <a:cubicBezTo>
                    <a:pt x="657" y="36"/>
                    <a:pt x="526" y="57"/>
                    <a:pt x="387" y="57"/>
                  </a:cubicBezTo>
                  <a:cubicBezTo>
                    <a:pt x="247" y="57"/>
                    <a:pt x="116" y="36"/>
                    <a:pt x="0" y="0"/>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32"/>
            <p:cNvSpPr>
              <a:spLocks/>
            </p:cNvSpPr>
            <p:nvPr/>
          </p:nvSpPr>
          <p:spPr bwMode="auto">
            <a:xfrm>
              <a:off x="15597188" y="-2647950"/>
              <a:ext cx="1882775" cy="1881188"/>
            </a:xfrm>
            <a:custGeom>
              <a:avLst/>
              <a:gdLst>
                <a:gd name="T0" fmla="*/ 428 w 501"/>
                <a:gd name="T1" fmla="*/ 73 h 501"/>
                <a:gd name="T2" fmla="*/ 251 w 501"/>
                <a:gd name="T3" fmla="*/ 0 h 501"/>
                <a:gd name="T4" fmla="*/ 0 w 501"/>
                <a:gd name="T5" fmla="*/ 251 h 501"/>
                <a:gd name="T6" fmla="*/ 73 w 501"/>
                <a:gd name="T7" fmla="*/ 428 h 501"/>
                <a:gd name="T8" fmla="*/ 251 w 501"/>
                <a:gd name="T9" fmla="*/ 501 h 501"/>
                <a:gd name="T10" fmla="*/ 501 w 501"/>
                <a:gd name="T11" fmla="*/ 251 h 501"/>
                <a:gd name="T12" fmla="*/ 428 w 501"/>
                <a:gd name="T13" fmla="*/ 73 h 501"/>
              </a:gdLst>
              <a:ahLst/>
              <a:cxnLst>
                <a:cxn ang="0">
                  <a:pos x="T0" y="T1"/>
                </a:cxn>
                <a:cxn ang="0">
                  <a:pos x="T2" y="T3"/>
                </a:cxn>
                <a:cxn ang="0">
                  <a:pos x="T4" y="T5"/>
                </a:cxn>
                <a:cxn ang="0">
                  <a:pos x="T6" y="T7"/>
                </a:cxn>
                <a:cxn ang="0">
                  <a:pos x="T8" y="T9"/>
                </a:cxn>
                <a:cxn ang="0">
                  <a:pos x="T10" y="T11"/>
                </a:cxn>
                <a:cxn ang="0">
                  <a:pos x="T12" y="T13"/>
                </a:cxn>
              </a:cxnLst>
              <a:rect l="0" t="0" r="r" b="b"/>
              <a:pathLst>
                <a:path w="501" h="501">
                  <a:moveTo>
                    <a:pt x="428" y="73"/>
                  </a:moveTo>
                  <a:cubicBezTo>
                    <a:pt x="382" y="28"/>
                    <a:pt x="320" y="0"/>
                    <a:pt x="251" y="0"/>
                  </a:cubicBezTo>
                  <a:cubicBezTo>
                    <a:pt x="112" y="0"/>
                    <a:pt x="0" y="112"/>
                    <a:pt x="0" y="251"/>
                  </a:cubicBezTo>
                  <a:cubicBezTo>
                    <a:pt x="0" y="320"/>
                    <a:pt x="28" y="382"/>
                    <a:pt x="73" y="428"/>
                  </a:cubicBezTo>
                  <a:cubicBezTo>
                    <a:pt x="119" y="473"/>
                    <a:pt x="181" y="501"/>
                    <a:pt x="251" y="501"/>
                  </a:cubicBezTo>
                  <a:cubicBezTo>
                    <a:pt x="389" y="501"/>
                    <a:pt x="501" y="389"/>
                    <a:pt x="501" y="251"/>
                  </a:cubicBezTo>
                  <a:cubicBezTo>
                    <a:pt x="501" y="181"/>
                    <a:pt x="473" y="119"/>
                    <a:pt x="428" y="73"/>
                  </a:cubicBez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33"/>
            <p:cNvSpPr>
              <a:spLocks/>
            </p:cNvSpPr>
            <p:nvPr/>
          </p:nvSpPr>
          <p:spPr bwMode="auto">
            <a:xfrm>
              <a:off x="15597188" y="-2647950"/>
              <a:ext cx="1608138" cy="1608138"/>
            </a:xfrm>
            <a:custGeom>
              <a:avLst/>
              <a:gdLst>
                <a:gd name="T0" fmla="*/ 251 w 428"/>
                <a:gd name="T1" fmla="*/ 0 h 428"/>
                <a:gd name="T2" fmla="*/ 0 w 428"/>
                <a:gd name="T3" fmla="*/ 251 h 428"/>
                <a:gd name="T4" fmla="*/ 73 w 428"/>
                <a:gd name="T5" fmla="*/ 428 h 428"/>
                <a:gd name="T6" fmla="*/ 428 w 428"/>
                <a:gd name="T7" fmla="*/ 73 h 428"/>
                <a:gd name="T8" fmla="*/ 251 w 428"/>
                <a:gd name="T9" fmla="*/ 0 h 428"/>
              </a:gdLst>
              <a:ahLst/>
              <a:cxnLst>
                <a:cxn ang="0">
                  <a:pos x="T0" y="T1"/>
                </a:cxn>
                <a:cxn ang="0">
                  <a:pos x="T2" y="T3"/>
                </a:cxn>
                <a:cxn ang="0">
                  <a:pos x="T4" y="T5"/>
                </a:cxn>
                <a:cxn ang="0">
                  <a:pos x="T6" y="T7"/>
                </a:cxn>
                <a:cxn ang="0">
                  <a:pos x="T8" y="T9"/>
                </a:cxn>
              </a:cxnLst>
              <a:rect l="0" t="0" r="r" b="b"/>
              <a:pathLst>
                <a:path w="428" h="428">
                  <a:moveTo>
                    <a:pt x="251" y="0"/>
                  </a:moveTo>
                  <a:cubicBezTo>
                    <a:pt x="112" y="0"/>
                    <a:pt x="0" y="112"/>
                    <a:pt x="0" y="251"/>
                  </a:cubicBezTo>
                  <a:cubicBezTo>
                    <a:pt x="0" y="320"/>
                    <a:pt x="28" y="382"/>
                    <a:pt x="73" y="428"/>
                  </a:cubicBezTo>
                  <a:cubicBezTo>
                    <a:pt x="428" y="73"/>
                    <a:pt x="428" y="73"/>
                    <a:pt x="428" y="73"/>
                  </a:cubicBezTo>
                  <a:cubicBezTo>
                    <a:pt x="382" y="28"/>
                    <a:pt x="320" y="0"/>
                    <a:pt x="251" y="0"/>
                  </a:cubicBez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1" name="Group 500"/>
          <p:cNvGrpSpPr/>
          <p:nvPr/>
        </p:nvGrpSpPr>
        <p:grpSpPr>
          <a:xfrm>
            <a:off x="8606477" y="2583876"/>
            <a:ext cx="1030587" cy="955604"/>
            <a:chOff x="21532850" y="-24034750"/>
            <a:chExt cx="24393525" cy="22618700"/>
          </a:xfrm>
        </p:grpSpPr>
        <p:sp>
          <p:nvSpPr>
            <p:cNvPr id="502" name="Oval 42"/>
            <p:cNvSpPr>
              <a:spLocks noChangeArrowheads="1"/>
            </p:cNvSpPr>
            <p:nvPr/>
          </p:nvSpPr>
          <p:spPr bwMode="auto">
            <a:xfrm>
              <a:off x="27997150" y="-24034750"/>
              <a:ext cx="11464925" cy="11466513"/>
            </a:xfrm>
            <a:prstGeom prst="ellipse">
              <a:avLst/>
            </a:pr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43"/>
            <p:cNvSpPr>
              <a:spLocks/>
            </p:cNvSpPr>
            <p:nvPr/>
          </p:nvSpPr>
          <p:spPr bwMode="auto">
            <a:xfrm>
              <a:off x="31115000" y="-17249775"/>
              <a:ext cx="5229225" cy="4681538"/>
            </a:xfrm>
            <a:custGeom>
              <a:avLst/>
              <a:gdLst>
                <a:gd name="T0" fmla="*/ 1147 w 1394"/>
                <a:gd name="T1" fmla="*/ 0 h 1248"/>
                <a:gd name="T2" fmla="*/ 247 w 1394"/>
                <a:gd name="T3" fmla="*/ 0 h 1248"/>
                <a:gd name="T4" fmla="*/ 0 w 1394"/>
                <a:gd name="T5" fmla="*/ 248 h 1248"/>
                <a:gd name="T6" fmla="*/ 0 w 1394"/>
                <a:gd name="T7" fmla="*/ 832 h 1248"/>
                <a:gd name="T8" fmla="*/ 0 w 1394"/>
                <a:gd name="T9" fmla="*/ 901 h 1248"/>
                <a:gd name="T10" fmla="*/ 0 w 1394"/>
                <a:gd name="T11" fmla="*/ 1080 h 1248"/>
                <a:gd name="T12" fmla="*/ 697 w 1394"/>
                <a:gd name="T13" fmla="*/ 1248 h 1248"/>
                <a:gd name="T14" fmla="*/ 1394 w 1394"/>
                <a:gd name="T15" fmla="*/ 1080 h 1248"/>
                <a:gd name="T16" fmla="*/ 1394 w 1394"/>
                <a:gd name="T17" fmla="*/ 901 h 1248"/>
                <a:gd name="T18" fmla="*/ 1394 w 1394"/>
                <a:gd name="T19" fmla="*/ 832 h 1248"/>
                <a:gd name="T20" fmla="*/ 1394 w 1394"/>
                <a:gd name="T21" fmla="*/ 248 h 1248"/>
                <a:gd name="T22" fmla="*/ 1147 w 1394"/>
                <a:gd name="T23" fmla="*/ 0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4" h="1248">
                  <a:moveTo>
                    <a:pt x="1147" y="0"/>
                  </a:moveTo>
                  <a:cubicBezTo>
                    <a:pt x="247" y="0"/>
                    <a:pt x="247" y="0"/>
                    <a:pt x="247" y="0"/>
                  </a:cubicBezTo>
                  <a:cubicBezTo>
                    <a:pt x="111" y="0"/>
                    <a:pt x="0" y="111"/>
                    <a:pt x="0" y="248"/>
                  </a:cubicBezTo>
                  <a:cubicBezTo>
                    <a:pt x="0" y="832"/>
                    <a:pt x="0" y="832"/>
                    <a:pt x="0" y="832"/>
                  </a:cubicBezTo>
                  <a:cubicBezTo>
                    <a:pt x="0" y="901"/>
                    <a:pt x="0" y="901"/>
                    <a:pt x="0" y="901"/>
                  </a:cubicBezTo>
                  <a:cubicBezTo>
                    <a:pt x="0" y="1080"/>
                    <a:pt x="0" y="1080"/>
                    <a:pt x="0" y="1080"/>
                  </a:cubicBezTo>
                  <a:cubicBezTo>
                    <a:pt x="209" y="1187"/>
                    <a:pt x="446" y="1248"/>
                    <a:pt x="697" y="1248"/>
                  </a:cubicBezTo>
                  <a:cubicBezTo>
                    <a:pt x="948" y="1248"/>
                    <a:pt x="1185" y="1187"/>
                    <a:pt x="1394" y="1080"/>
                  </a:cubicBezTo>
                  <a:cubicBezTo>
                    <a:pt x="1394" y="901"/>
                    <a:pt x="1394" y="901"/>
                    <a:pt x="1394" y="901"/>
                  </a:cubicBezTo>
                  <a:cubicBezTo>
                    <a:pt x="1394" y="832"/>
                    <a:pt x="1394" y="832"/>
                    <a:pt x="1394" y="832"/>
                  </a:cubicBezTo>
                  <a:cubicBezTo>
                    <a:pt x="1394" y="248"/>
                    <a:pt x="1394" y="248"/>
                    <a:pt x="1394" y="248"/>
                  </a:cubicBezTo>
                  <a:cubicBezTo>
                    <a:pt x="1394" y="111"/>
                    <a:pt x="1283" y="0"/>
                    <a:pt x="1147" y="0"/>
                  </a:cubicBez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44"/>
            <p:cNvSpPr>
              <a:spLocks/>
            </p:cNvSpPr>
            <p:nvPr/>
          </p:nvSpPr>
          <p:spPr bwMode="auto">
            <a:xfrm>
              <a:off x="31115000" y="-13869988"/>
              <a:ext cx="5229225" cy="1301750"/>
            </a:xfrm>
            <a:custGeom>
              <a:avLst/>
              <a:gdLst>
                <a:gd name="T0" fmla="*/ 0 w 1394"/>
                <a:gd name="T1" fmla="*/ 0 h 347"/>
                <a:gd name="T2" fmla="*/ 0 w 1394"/>
                <a:gd name="T3" fmla="*/ 179 h 347"/>
                <a:gd name="T4" fmla="*/ 697 w 1394"/>
                <a:gd name="T5" fmla="*/ 347 h 347"/>
                <a:gd name="T6" fmla="*/ 1394 w 1394"/>
                <a:gd name="T7" fmla="*/ 179 h 347"/>
                <a:gd name="T8" fmla="*/ 1394 w 1394"/>
                <a:gd name="T9" fmla="*/ 0 h 347"/>
                <a:gd name="T10" fmla="*/ 697 w 1394"/>
                <a:gd name="T11" fmla="*/ 102 h 347"/>
                <a:gd name="T12" fmla="*/ 0 w 1394"/>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394" h="347">
                  <a:moveTo>
                    <a:pt x="0" y="0"/>
                  </a:moveTo>
                  <a:cubicBezTo>
                    <a:pt x="0" y="179"/>
                    <a:pt x="0" y="179"/>
                    <a:pt x="0" y="179"/>
                  </a:cubicBezTo>
                  <a:cubicBezTo>
                    <a:pt x="209" y="286"/>
                    <a:pt x="446" y="347"/>
                    <a:pt x="697" y="347"/>
                  </a:cubicBezTo>
                  <a:cubicBezTo>
                    <a:pt x="948" y="347"/>
                    <a:pt x="1185" y="286"/>
                    <a:pt x="1394" y="179"/>
                  </a:cubicBezTo>
                  <a:cubicBezTo>
                    <a:pt x="1394" y="0"/>
                    <a:pt x="1394" y="0"/>
                    <a:pt x="1394" y="0"/>
                  </a:cubicBezTo>
                  <a:cubicBezTo>
                    <a:pt x="1185" y="65"/>
                    <a:pt x="948" y="102"/>
                    <a:pt x="697" y="102"/>
                  </a:cubicBezTo>
                  <a:cubicBezTo>
                    <a:pt x="446" y="102"/>
                    <a:pt x="209" y="65"/>
                    <a:pt x="0" y="0"/>
                  </a:cubicBezTo>
                  <a:close/>
                </a:path>
              </a:pathLst>
            </a:custGeom>
            <a:solidFill>
              <a:srgbClr val="248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45"/>
            <p:cNvSpPr>
              <a:spLocks/>
            </p:cNvSpPr>
            <p:nvPr/>
          </p:nvSpPr>
          <p:spPr bwMode="auto">
            <a:xfrm>
              <a:off x="32034163" y="-21366163"/>
              <a:ext cx="3390900" cy="3390900"/>
            </a:xfrm>
            <a:custGeom>
              <a:avLst/>
              <a:gdLst>
                <a:gd name="T0" fmla="*/ 772 w 904"/>
                <a:gd name="T1" fmla="*/ 133 h 904"/>
                <a:gd name="T2" fmla="*/ 452 w 904"/>
                <a:gd name="T3" fmla="*/ 0 h 904"/>
                <a:gd name="T4" fmla="*/ 0 w 904"/>
                <a:gd name="T5" fmla="*/ 452 h 904"/>
                <a:gd name="T6" fmla="*/ 132 w 904"/>
                <a:gd name="T7" fmla="*/ 772 h 904"/>
                <a:gd name="T8" fmla="*/ 452 w 904"/>
                <a:gd name="T9" fmla="*/ 904 h 904"/>
                <a:gd name="T10" fmla="*/ 904 w 904"/>
                <a:gd name="T11" fmla="*/ 452 h 904"/>
                <a:gd name="T12" fmla="*/ 772 w 904"/>
                <a:gd name="T13" fmla="*/ 133 h 904"/>
              </a:gdLst>
              <a:ahLst/>
              <a:cxnLst>
                <a:cxn ang="0">
                  <a:pos x="T0" y="T1"/>
                </a:cxn>
                <a:cxn ang="0">
                  <a:pos x="T2" y="T3"/>
                </a:cxn>
                <a:cxn ang="0">
                  <a:pos x="T4" y="T5"/>
                </a:cxn>
                <a:cxn ang="0">
                  <a:pos x="T6" y="T7"/>
                </a:cxn>
                <a:cxn ang="0">
                  <a:pos x="T8" y="T9"/>
                </a:cxn>
                <a:cxn ang="0">
                  <a:pos x="T10" y="T11"/>
                </a:cxn>
                <a:cxn ang="0">
                  <a:pos x="T12" y="T13"/>
                </a:cxn>
              </a:cxnLst>
              <a:rect l="0" t="0" r="r" b="b"/>
              <a:pathLst>
                <a:path w="904" h="904">
                  <a:moveTo>
                    <a:pt x="772" y="133"/>
                  </a:moveTo>
                  <a:cubicBezTo>
                    <a:pt x="690" y="51"/>
                    <a:pt x="577" y="0"/>
                    <a:pt x="452" y="0"/>
                  </a:cubicBezTo>
                  <a:cubicBezTo>
                    <a:pt x="202" y="0"/>
                    <a:pt x="0" y="203"/>
                    <a:pt x="0" y="452"/>
                  </a:cubicBezTo>
                  <a:cubicBezTo>
                    <a:pt x="0" y="577"/>
                    <a:pt x="51" y="690"/>
                    <a:pt x="132" y="772"/>
                  </a:cubicBezTo>
                  <a:cubicBezTo>
                    <a:pt x="214" y="854"/>
                    <a:pt x="327" y="904"/>
                    <a:pt x="452" y="904"/>
                  </a:cubicBezTo>
                  <a:cubicBezTo>
                    <a:pt x="702" y="904"/>
                    <a:pt x="904" y="702"/>
                    <a:pt x="904" y="452"/>
                  </a:cubicBezTo>
                  <a:cubicBezTo>
                    <a:pt x="904" y="328"/>
                    <a:pt x="853" y="215"/>
                    <a:pt x="772" y="133"/>
                  </a:cubicBez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46"/>
            <p:cNvSpPr>
              <a:spLocks/>
            </p:cNvSpPr>
            <p:nvPr/>
          </p:nvSpPr>
          <p:spPr bwMode="auto">
            <a:xfrm>
              <a:off x="32034163" y="-21366163"/>
              <a:ext cx="2895600" cy="2897188"/>
            </a:xfrm>
            <a:custGeom>
              <a:avLst/>
              <a:gdLst>
                <a:gd name="T0" fmla="*/ 452 w 772"/>
                <a:gd name="T1" fmla="*/ 0 h 772"/>
                <a:gd name="T2" fmla="*/ 0 w 772"/>
                <a:gd name="T3" fmla="*/ 452 h 772"/>
                <a:gd name="T4" fmla="*/ 132 w 772"/>
                <a:gd name="T5" fmla="*/ 772 h 772"/>
                <a:gd name="T6" fmla="*/ 772 w 772"/>
                <a:gd name="T7" fmla="*/ 133 h 772"/>
                <a:gd name="T8" fmla="*/ 452 w 772"/>
                <a:gd name="T9" fmla="*/ 0 h 772"/>
              </a:gdLst>
              <a:ahLst/>
              <a:cxnLst>
                <a:cxn ang="0">
                  <a:pos x="T0" y="T1"/>
                </a:cxn>
                <a:cxn ang="0">
                  <a:pos x="T2" y="T3"/>
                </a:cxn>
                <a:cxn ang="0">
                  <a:pos x="T4" y="T5"/>
                </a:cxn>
                <a:cxn ang="0">
                  <a:pos x="T6" y="T7"/>
                </a:cxn>
                <a:cxn ang="0">
                  <a:pos x="T8" y="T9"/>
                </a:cxn>
              </a:cxnLst>
              <a:rect l="0" t="0" r="r" b="b"/>
              <a:pathLst>
                <a:path w="772" h="772">
                  <a:moveTo>
                    <a:pt x="452" y="0"/>
                  </a:moveTo>
                  <a:cubicBezTo>
                    <a:pt x="202" y="0"/>
                    <a:pt x="0" y="203"/>
                    <a:pt x="0" y="452"/>
                  </a:cubicBezTo>
                  <a:cubicBezTo>
                    <a:pt x="0" y="577"/>
                    <a:pt x="51" y="690"/>
                    <a:pt x="132" y="772"/>
                  </a:cubicBezTo>
                  <a:cubicBezTo>
                    <a:pt x="772" y="133"/>
                    <a:pt x="772" y="133"/>
                    <a:pt x="772" y="133"/>
                  </a:cubicBezTo>
                  <a:cubicBezTo>
                    <a:pt x="690" y="51"/>
                    <a:pt x="577" y="0"/>
                    <a:pt x="452" y="0"/>
                  </a:cubicBez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Oval 47"/>
            <p:cNvSpPr>
              <a:spLocks noChangeArrowheads="1"/>
            </p:cNvSpPr>
            <p:nvPr/>
          </p:nvSpPr>
          <p:spPr bwMode="auto">
            <a:xfrm>
              <a:off x="34461450" y="-12882563"/>
              <a:ext cx="11464925" cy="11466513"/>
            </a:xfrm>
            <a:prstGeom prst="ellipse">
              <a:avLst/>
            </a:pr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48"/>
            <p:cNvSpPr>
              <a:spLocks/>
            </p:cNvSpPr>
            <p:nvPr/>
          </p:nvSpPr>
          <p:spPr bwMode="auto">
            <a:xfrm>
              <a:off x="37579300" y="-6096000"/>
              <a:ext cx="5229225" cy="4679950"/>
            </a:xfrm>
            <a:custGeom>
              <a:avLst/>
              <a:gdLst>
                <a:gd name="T0" fmla="*/ 1147 w 1394"/>
                <a:gd name="T1" fmla="*/ 0 h 1247"/>
                <a:gd name="T2" fmla="*/ 248 w 1394"/>
                <a:gd name="T3" fmla="*/ 0 h 1247"/>
                <a:gd name="T4" fmla="*/ 0 w 1394"/>
                <a:gd name="T5" fmla="*/ 247 h 1247"/>
                <a:gd name="T6" fmla="*/ 0 w 1394"/>
                <a:gd name="T7" fmla="*/ 831 h 1247"/>
                <a:gd name="T8" fmla="*/ 0 w 1394"/>
                <a:gd name="T9" fmla="*/ 900 h 1247"/>
                <a:gd name="T10" fmla="*/ 0 w 1394"/>
                <a:gd name="T11" fmla="*/ 1079 h 1247"/>
                <a:gd name="T12" fmla="*/ 697 w 1394"/>
                <a:gd name="T13" fmla="*/ 1247 h 1247"/>
                <a:gd name="T14" fmla="*/ 1394 w 1394"/>
                <a:gd name="T15" fmla="*/ 1079 h 1247"/>
                <a:gd name="T16" fmla="*/ 1394 w 1394"/>
                <a:gd name="T17" fmla="*/ 900 h 1247"/>
                <a:gd name="T18" fmla="*/ 1394 w 1394"/>
                <a:gd name="T19" fmla="*/ 831 h 1247"/>
                <a:gd name="T20" fmla="*/ 1394 w 1394"/>
                <a:gd name="T21" fmla="*/ 247 h 1247"/>
                <a:gd name="T22" fmla="*/ 1147 w 1394"/>
                <a:gd name="T23"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4" h="1247">
                  <a:moveTo>
                    <a:pt x="1147" y="0"/>
                  </a:moveTo>
                  <a:cubicBezTo>
                    <a:pt x="248" y="0"/>
                    <a:pt x="248" y="0"/>
                    <a:pt x="248" y="0"/>
                  </a:cubicBezTo>
                  <a:cubicBezTo>
                    <a:pt x="111" y="0"/>
                    <a:pt x="0" y="110"/>
                    <a:pt x="0" y="247"/>
                  </a:cubicBezTo>
                  <a:cubicBezTo>
                    <a:pt x="0" y="831"/>
                    <a:pt x="0" y="831"/>
                    <a:pt x="0" y="831"/>
                  </a:cubicBezTo>
                  <a:cubicBezTo>
                    <a:pt x="0" y="900"/>
                    <a:pt x="0" y="900"/>
                    <a:pt x="0" y="900"/>
                  </a:cubicBezTo>
                  <a:cubicBezTo>
                    <a:pt x="0" y="1079"/>
                    <a:pt x="0" y="1079"/>
                    <a:pt x="0" y="1079"/>
                  </a:cubicBezTo>
                  <a:cubicBezTo>
                    <a:pt x="209" y="1186"/>
                    <a:pt x="446" y="1247"/>
                    <a:pt x="697" y="1247"/>
                  </a:cubicBezTo>
                  <a:cubicBezTo>
                    <a:pt x="949" y="1247"/>
                    <a:pt x="1185" y="1186"/>
                    <a:pt x="1394" y="1079"/>
                  </a:cubicBezTo>
                  <a:cubicBezTo>
                    <a:pt x="1394" y="900"/>
                    <a:pt x="1394" y="900"/>
                    <a:pt x="1394" y="900"/>
                  </a:cubicBezTo>
                  <a:cubicBezTo>
                    <a:pt x="1394" y="831"/>
                    <a:pt x="1394" y="831"/>
                    <a:pt x="1394" y="831"/>
                  </a:cubicBezTo>
                  <a:cubicBezTo>
                    <a:pt x="1394" y="247"/>
                    <a:pt x="1394" y="247"/>
                    <a:pt x="1394" y="247"/>
                  </a:cubicBezTo>
                  <a:cubicBezTo>
                    <a:pt x="1394" y="110"/>
                    <a:pt x="1284" y="0"/>
                    <a:pt x="1147" y="0"/>
                  </a:cubicBez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49"/>
            <p:cNvSpPr>
              <a:spLocks/>
            </p:cNvSpPr>
            <p:nvPr/>
          </p:nvSpPr>
          <p:spPr bwMode="auto">
            <a:xfrm>
              <a:off x="37579300" y="-2719388"/>
              <a:ext cx="5229225" cy="1303338"/>
            </a:xfrm>
            <a:custGeom>
              <a:avLst/>
              <a:gdLst>
                <a:gd name="T0" fmla="*/ 0 w 1394"/>
                <a:gd name="T1" fmla="*/ 0 h 347"/>
                <a:gd name="T2" fmla="*/ 0 w 1394"/>
                <a:gd name="T3" fmla="*/ 179 h 347"/>
                <a:gd name="T4" fmla="*/ 697 w 1394"/>
                <a:gd name="T5" fmla="*/ 347 h 347"/>
                <a:gd name="T6" fmla="*/ 1394 w 1394"/>
                <a:gd name="T7" fmla="*/ 179 h 347"/>
                <a:gd name="T8" fmla="*/ 1394 w 1394"/>
                <a:gd name="T9" fmla="*/ 0 h 347"/>
                <a:gd name="T10" fmla="*/ 697 w 1394"/>
                <a:gd name="T11" fmla="*/ 102 h 347"/>
                <a:gd name="T12" fmla="*/ 0 w 1394"/>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394" h="347">
                  <a:moveTo>
                    <a:pt x="0" y="0"/>
                  </a:moveTo>
                  <a:cubicBezTo>
                    <a:pt x="0" y="179"/>
                    <a:pt x="0" y="179"/>
                    <a:pt x="0" y="179"/>
                  </a:cubicBezTo>
                  <a:cubicBezTo>
                    <a:pt x="209" y="286"/>
                    <a:pt x="446" y="347"/>
                    <a:pt x="697" y="347"/>
                  </a:cubicBezTo>
                  <a:cubicBezTo>
                    <a:pt x="949" y="347"/>
                    <a:pt x="1185" y="286"/>
                    <a:pt x="1394" y="179"/>
                  </a:cubicBezTo>
                  <a:cubicBezTo>
                    <a:pt x="1394" y="0"/>
                    <a:pt x="1394" y="0"/>
                    <a:pt x="1394" y="0"/>
                  </a:cubicBezTo>
                  <a:cubicBezTo>
                    <a:pt x="1185" y="65"/>
                    <a:pt x="949" y="102"/>
                    <a:pt x="697" y="102"/>
                  </a:cubicBezTo>
                  <a:cubicBezTo>
                    <a:pt x="446" y="102"/>
                    <a:pt x="209" y="65"/>
                    <a:pt x="0" y="0"/>
                  </a:cubicBez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
            <p:cNvSpPr>
              <a:spLocks/>
            </p:cNvSpPr>
            <p:nvPr/>
          </p:nvSpPr>
          <p:spPr bwMode="auto">
            <a:xfrm>
              <a:off x="38496875" y="-10215563"/>
              <a:ext cx="3392488" cy="3395663"/>
            </a:xfrm>
            <a:custGeom>
              <a:avLst/>
              <a:gdLst>
                <a:gd name="T0" fmla="*/ 772 w 904"/>
                <a:gd name="T1" fmla="*/ 133 h 905"/>
                <a:gd name="T2" fmla="*/ 452 w 904"/>
                <a:gd name="T3" fmla="*/ 0 h 905"/>
                <a:gd name="T4" fmla="*/ 0 w 904"/>
                <a:gd name="T5" fmla="*/ 453 h 905"/>
                <a:gd name="T6" fmla="*/ 133 w 904"/>
                <a:gd name="T7" fmla="*/ 772 h 905"/>
                <a:gd name="T8" fmla="*/ 452 w 904"/>
                <a:gd name="T9" fmla="*/ 905 h 905"/>
                <a:gd name="T10" fmla="*/ 904 w 904"/>
                <a:gd name="T11" fmla="*/ 453 h 905"/>
                <a:gd name="T12" fmla="*/ 772 w 904"/>
                <a:gd name="T13" fmla="*/ 133 h 905"/>
              </a:gdLst>
              <a:ahLst/>
              <a:cxnLst>
                <a:cxn ang="0">
                  <a:pos x="T0" y="T1"/>
                </a:cxn>
                <a:cxn ang="0">
                  <a:pos x="T2" y="T3"/>
                </a:cxn>
                <a:cxn ang="0">
                  <a:pos x="T4" y="T5"/>
                </a:cxn>
                <a:cxn ang="0">
                  <a:pos x="T6" y="T7"/>
                </a:cxn>
                <a:cxn ang="0">
                  <a:pos x="T8" y="T9"/>
                </a:cxn>
                <a:cxn ang="0">
                  <a:pos x="T10" y="T11"/>
                </a:cxn>
                <a:cxn ang="0">
                  <a:pos x="T12" y="T13"/>
                </a:cxn>
              </a:cxnLst>
              <a:rect l="0" t="0" r="r" b="b"/>
              <a:pathLst>
                <a:path w="904" h="905">
                  <a:moveTo>
                    <a:pt x="772" y="133"/>
                  </a:moveTo>
                  <a:cubicBezTo>
                    <a:pt x="690" y="51"/>
                    <a:pt x="577" y="0"/>
                    <a:pt x="452" y="0"/>
                  </a:cubicBezTo>
                  <a:cubicBezTo>
                    <a:pt x="203" y="0"/>
                    <a:pt x="0" y="203"/>
                    <a:pt x="0" y="453"/>
                  </a:cubicBezTo>
                  <a:cubicBezTo>
                    <a:pt x="0" y="577"/>
                    <a:pt x="51" y="690"/>
                    <a:pt x="133" y="772"/>
                  </a:cubicBezTo>
                  <a:cubicBezTo>
                    <a:pt x="215" y="854"/>
                    <a:pt x="328" y="905"/>
                    <a:pt x="452" y="905"/>
                  </a:cubicBezTo>
                  <a:cubicBezTo>
                    <a:pt x="702" y="905"/>
                    <a:pt x="904" y="702"/>
                    <a:pt x="904" y="453"/>
                  </a:cubicBezTo>
                  <a:cubicBezTo>
                    <a:pt x="904" y="328"/>
                    <a:pt x="854" y="215"/>
                    <a:pt x="772" y="133"/>
                  </a:cubicBez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
            <p:cNvSpPr>
              <a:spLocks/>
            </p:cNvSpPr>
            <p:nvPr/>
          </p:nvSpPr>
          <p:spPr bwMode="auto">
            <a:xfrm>
              <a:off x="38496875" y="-10215563"/>
              <a:ext cx="2897188" cy="2897188"/>
            </a:xfrm>
            <a:custGeom>
              <a:avLst/>
              <a:gdLst>
                <a:gd name="T0" fmla="*/ 452 w 772"/>
                <a:gd name="T1" fmla="*/ 0 h 772"/>
                <a:gd name="T2" fmla="*/ 0 w 772"/>
                <a:gd name="T3" fmla="*/ 453 h 772"/>
                <a:gd name="T4" fmla="*/ 133 w 772"/>
                <a:gd name="T5" fmla="*/ 772 h 772"/>
                <a:gd name="T6" fmla="*/ 772 w 772"/>
                <a:gd name="T7" fmla="*/ 133 h 772"/>
                <a:gd name="T8" fmla="*/ 452 w 772"/>
                <a:gd name="T9" fmla="*/ 0 h 772"/>
              </a:gdLst>
              <a:ahLst/>
              <a:cxnLst>
                <a:cxn ang="0">
                  <a:pos x="T0" y="T1"/>
                </a:cxn>
                <a:cxn ang="0">
                  <a:pos x="T2" y="T3"/>
                </a:cxn>
                <a:cxn ang="0">
                  <a:pos x="T4" y="T5"/>
                </a:cxn>
                <a:cxn ang="0">
                  <a:pos x="T6" y="T7"/>
                </a:cxn>
                <a:cxn ang="0">
                  <a:pos x="T8" y="T9"/>
                </a:cxn>
              </a:cxnLst>
              <a:rect l="0" t="0" r="r" b="b"/>
              <a:pathLst>
                <a:path w="772" h="772">
                  <a:moveTo>
                    <a:pt x="452" y="0"/>
                  </a:moveTo>
                  <a:cubicBezTo>
                    <a:pt x="203" y="0"/>
                    <a:pt x="0" y="203"/>
                    <a:pt x="0" y="453"/>
                  </a:cubicBezTo>
                  <a:cubicBezTo>
                    <a:pt x="0" y="577"/>
                    <a:pt x="51" y="690"/>
                    <a:pt x="133" y="772"/>
                  </a:cubicBezTo>
                  <a:cubicBezTo>
                    <a:pt x="772" y="133"/>
                    <a:pt x="772" y="133"/>
                    <a:pt x="772" y="133"/>
                  </a:cubicBezTo>
                  <a:cubicBezTo>
                    <a:pt x="690" y="51"/>
                    <a:pt x="577" y="0"/>
                    <a:pt x="452" y="0"/>
                  </a:cubicBezTo>
                  <a:close/>
                </a:path>
              </a:pathLst>
            </a:cu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Oval 52"/>
            <p:cNvSpPr>
              <a:spLocks noChangeArrowheads="1"/>
            </p:cNvSpPr>
            <p:nvPr/>
          </p:nvSpPr>
          <p:spPr bwMode="auto">
            <a:xfrm>
              <a:off x="21532850" y="-12882563"/>
              <a:ext cx="11461750" cy="11466513"/>
            </a:xfrm>
            <a:prstGeom prst="ellipse">
              <a:avLst/>
            </a:pr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3"/>
            <p:cNvSpPr>
              <a:spLocks/>
            </p:cNvSpPr>
            <p:nvPr/>
          </p:nvSpPr>
          <p:spPr bwMode="auto">
            <a:xfrm>
              <a:off x="24647525" y="-6096000"/>
              <a:ext cx="5232400" cy="4679950"/>
            </a:xfrm>
            <a:custGeom>
              <a:avLst/>
              <a:gdLst>
                <a:gd name="T0" fmla="*/ 1147 w 1395"/>
                <a:gd name="T1" fmla="*/ 0 h 1247"/>
                <a:gd name="T2" fmla="*/ 248 w 1395"/>
                <a:gd name="T3" fmla="*/ 0 h 1247"/>
                <a:gd name="T4" fmla="*/ 0 w 1395"/>
                <a:gd name="T5" fmla="*/ 247 h 1247"/>
                <a:gd name="T6" fmla="*/ 0 w 1395"/>
                <a:gd name="T7" fmla="*/ 831 h 1247"/>
                <a:gd name="T8" fmla="*/ 0 w 1395"/>
                <a:gd name="T9" fmla="*/ 900 h 1247"/>
                <a:gd name="T10" fmla="*/ 0 w 1395"/>
                <a:gd name="T11" fmla="*/ 1079 h 1247"/>
                <a:gd name="T12" fmla="*/ 698 w 1395"/>
                <a:gd name="T13" fmla="*/ 1247 h 1247"/>
                <a:gd name="T14" fmla="*/ 1395 w 1395"/>
                <a:gd name="T15" fmla="*/ 1079 h 1247"/>
                <a:gd name="T16" fmla="*/ 1395 w 1395"/>
                <a:gd name="T17" fmla="*/ 900 h 1247"/>
                <a:gd name="T18" fmla="*/ 1395 w 1395"/>
                <a:gd name="T19" fmla="*/ 831 h 1247"/>
                <a:gd name="T20" fmla="*/ 1395 w 1395"/>
                <a:gd name="T21" fmla="*/ 247 h 1247"/>
                <a:gd name="T22" fmla="*/ 1147 w 1395"/>
                <a:gd name="T23"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5" h="1247">
                  <a:moveTo>
                    <a:pt x="1147" y="0"/>
                  </a:moveTo>
                  <a:cubicBezTo>
                    <a:pt x="248" y="0"/>
                    <a:pt x="248" y="0"/>
                    <a:pt x="248" y="0"/>
                  </a:cubicBezTo>
                  <a:cubicBezTo>
                    <a:pt x="111" y="0"/>
                    <a:pt x="0" y="110"/>
                    <a:pt x="0" y="247"/>
                  </a:cubicBezTo>
                  <a:cubicBezTo>
                    <a:pt x="0" y="831"/>
                    <a:pt x="0" y="831"/>
                    <a:pt x="0" y="831"/>
                  </a:cubicBezTo>
                  <a:cubicBezTo>
                    <a:pt x="0" y="900"/>
                    <a:pt x="0" y="900"/>
                    <a:pt x="0" y="900"/>
                  </a:cubicBezTo>
                  <a:cubicBezTo>
                    <a:pt x="0" y="1079"/>
                    <a:pt x="0" y="1079"/>
                    <a:pt x="0" y="1079"/>
                  </a:cubicBezTo>
                  <a:cubicBezTo>
                    <a:pt x="210" y="1186"/>
                    <a:pt x="446" y="1247"/>
                    <a:pt x="698" y="1247"/>
                  </a:cubicBezTo>
                  <a:cubicBezTo>
                    <a:pt x="949" y="1247"/>
                    <a:pt x="1186" y="1186"/>
                    <a:pt x="1395" y="1079"/>
                  </a:cubicBezTo>
                  <a:cubicBezTo>
                    <a:pt x="1395" y="900"/>
                    <a:pt x="1395" y="900"/>
                    <a:pt x="1395" y="900"/>
                  </a:cubicBezTo>
                  <a:cubicBezTo>
                    <a:pt x="1395" y="831"/>
                    <a:pt x="1395" y="831"/>
                    <a:pt x="1395" y="831"/>
                  </a:cubicBezTo>
                  <a:cubicBezTo>
                    <a:pt x="1395" y="247"/>
                    <a:pt x="1395" y="247"/>
                    <a:pt x="1395" y="247"/>
                  </a:cubicBezTo>
                  <a:cubicBezTo>
                    <a:pt x="1395" y="110"/>
                    <a:pt x="1284" y="0"/>
                    <a:pt x="1147" y="0"/>
                  </a:cubicBezTo>
                  <a:close/>
                </a:path>
              </a:pathLst>
            </a:custGeom>
            <a:solidFill>
              <a:srgbClr val="19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4"/>
            <p:cNvSpPr>
              <a:spLocks/>
            </p:cNvSpPr>
            <p:nvPr/>
          </p:nvSpPr>
          <p:spPr bwMode="auto">
            <a:xfrm>
              <a:off x="24647525" y="-2719388"/>
              <a:ext cx="5232400" cy="1303338"/>
            </a:xfrm>
            <a:custGeom>
              <a:avLst/>
              <a:gdLst>
                <a:gd name="T0" fmla="*/ 0 w 1395"/>
                <a:gd name="T1" fmla="*/ 0 h 347"/>
                <a:gd name="T2" fmla="*/ 0 w 1395"/>
                <a:gd name="T3" fmla="*/ 179 h 347"/>
                <a:gd name="T4" fmla="*/ 698 w 1395"/>
                <a:gd name="T5" fmla="*/ 347 h 347"/>
                <a:gd name="T6" fmla="*/ 1395 w 1395"/>
                <a:gd name="T7" fmla="*/ 179 h 347"/>
                <a:gd name="T8" fmla="*/ 1395 w 1395"/>
                <a:gd name="T9" fmla="*/ 0 h 347"/>
                <a:gd name="T10" fmla="*/ 698 w 1395"/>
                <a:gd name="T11" fmla="*/ 102 h 347"/>
                <a:gd name="T12" fmla="*/ 0 w 1395"/>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395" h="347">
                  <a:moveTo>
                    <a:pt x="0" y="0"/>
                  </a:moveTo>
                  <a:cubicBezTo>
                    <a:pt x="0" y="179"/>
                    <a:pt x="0" y="179"/>
                    <a:pt x="0" y="179"/>
                  </a:cubicBezTo>
                  <a:cubicBezTo>
                    <a:pt x="210" y="286"/>
                    <a:pt x="446" y="347"/>
                    <a:pt x="698" y="347"/>
                  </a:cubicBezTo>
                  <a:cubicBezTo>
                    <a:pt x="949" y="347"/>
                    <a:pt x="1186" y="286"/>
                    <a:pt x="1395" y="179"/>
                  </a:cubicBezTo>
                  <a:cubicBezTo>
                    <a:pt x="1395" y="0"/>
                    <a:pt x="1395" y="0"/>
                    <a:pt x="1395" y="0"/>
                  </a:cubicBezTo>
                  <a:cubicBezTo>
                    <a:pt x="1186" y="65"/>
                    <a:pt x="949" y="102"/>
                    <a:pt x="698" y="102"/>
                  </a:cubicBezTo>
                  <a:cubicBezTo>
                    <a:pt x="446" y="102"/>
                    <a:pt x="210" y="65"/>
                    <a:pt x="0" y="0"/>
                  </a:cubicBezTo>
                  <a:close/>
                </a:path>
              </a:pathLst>
            </a:custGeom>
            <a:solidFill>
              <a:srgbClr val="13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5"/>
            <p:cNvSpPr>
              <a:spLocks/>
            </p:cNvSpPr>
            <p:nvPr/>
          </p:nvSpPr>
          <p:spPr bwMode="auto">
            <a:xfrm>
              <a:off x="25569863" y="-10215563"/>
              <a:ext cx="3390900" cy="3395663"/>
            </a:xfrm>
            <a:custGeom>
              <a:avLst/>
              <a:gdLst>
                <a:gd name="T0" fmla="*/ 771 w 904"/>
                <a:gd name="T1" fmla="*/ 133 h 905"/>
                <a:gd name="T2" fmla="*/ 452 w 904"/>
                <a:gd name="T3" fmla="*/ 0 h 905"/>
                <a:gd name="T4" fmla="*/ 0 w 904"/>
                <a:gd name="T5" fmla="*/ 453 h 905"/>
                <a:gd name="T6" fmla="*/ 132 w 904"/>
                <a:gd name="T7" fmla="*/ 772 h 905"/>
                <a:gd name="T8" fmla="*/ 452 w 904"/>
                <a:gd name="T9" fmla="*/ 905 h 905"/>
                <a:gd name="T10" fmla="*/ 904 w 904"/>
                <a:gd name="T11" fmla="*/ 453 h 905"/>
                <a:gd name="T12" fmla="*/ 771 w 904"/>
                <a:gd name="T13" fmla="*/ 133 h 905"/>
              </a:gdLst>
              <a:ahLst/>
              <a:cxnLst>
                <a:cxn ang="0">
                  <a:pos x="T0" y="T1"/>
                </a:cxn>
                <a:cxn ang="0">
                  <a:pos x="T2" y="T3"/>
                </a:cxn>
                <a:cxn ang="0">
                  <a:pos x="T4" y="T5"/>
                </a:cxn>
                <a:cxn ang="0">
                  <a:pos x="T6" y="T7"/>
                </a:cxn>
                <a:cxn ang="0">
                  <a:pos x="T8" y="T9"/>
                </a:cxn>
                <a:cxn ang="0">
                  <a:pos x="T10" y="T11"/>
                </a:cxn>
                <a:cxn ang="0">
                  <a:pos x="T12" y="T13"/>
                </a:cxn>
              </a:cxnLst>
              <a:rect l="0" t="0" r="r" b="b"/>
              <a:pathLst>
                <a:path w="904" h="905">
                  <a:moveTo>
                    <a:pt x="771" y="133"/>
                  </a:moveTo>
                  <a:cubicBezTo>
                    <a:pt x="689" y="51"/>
                    <a:pt x="576" y="0"/>
                    <a:pt x="452" y="0"/>
                  </a:cubicBezTo>
                  <a:cubicBezTo>
                    <a:pt x="202" y="0"/>
                    <a:pt x="0" y="203"/>
                    <a:pt x="0" y="453"/>
                  </a:cubicBezTo>
                  <a:cubicBezTo>
                    <a:pt x="0" y="577"/>
                    <a:pt x="50" y="690"/>
                    <a:pt x="132" y="772"/>
                  </a:cubicBezTo>
                  <a:cubicBezTo>
                    <a:pt x="214" y="854"/>
                    <a:pt x="327" y="905"/>
                    <a:pt x="452" y="905"/>
                  </a:cubicBezTo>
                  <a:cubicBezTo>
                    <a:pt x="701" y="905"/>
                    <a:pt x="904" y="702"/>
                    <a:pt x="904" y="453"/>
                  </a:cubicBezTo>
                  <a:cubicBezTo>
                    <a:pt x="904" y="328"/>
                    <a:pt x="853" y="215"/>
                    <a:pt x="771" y="133"/>
                  </a:cubicBezTo>
                  <a:close/>
                </a:path>
              </a:pathLst>
            </a:custGeom>
            <a:solidFill>
              <a:srgbClr val="19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6"/>
            <p:cNvSpPr>
              <a:spLocks/>
            </p:cNvSpPr>
            <p:nvPr/>
          </p:nvSpPr>
          <p:spPr bwMode="auto">
            <a:xfrm>
              <a:off x="25569863" y="-10215563"/>
              <a:ext cx="2892425" cy="2897188"/>
            </a:xfrm>
            <a:custGeom>
              <a:avLst/>
              <a:gdLst>
                <a:gd name="T0" fmla="*/ 452 w 771"/>
                <a:gd name="T1" fmla="*/ 0 h 772"/>
                <a:gd name="T2" fmla="*/ 0 w 771"/>
                <a:gd name="T3" fmla="*/ 453 h 772"/>
                <a:gd name="T4" fmla="*/ 132 w 771"/>
                <a:gd name="T5" fmla="*/ 772 h 772"/>
                <a:gd name="T6" fmla="*/ 771 w 771"/>
                <a:gd name="T7" fmla="*/ 133 h 772"/>
                <a:gd name="T8" fmla="*/ 452 w 771"/>
                <a:gd name="T9" fmla="*/ 0 h 772"/>
              </a:gdLst>
              <a:ahLst/>
              <a:cxnLst>
                <a:cxn ang="0">
                  <a:pos x="T0" y="T1"/>
                </a:cxn>
                <a:cxn ang="0">
                  <a:pos x="T2" y="T3"/>
                </a:cxn>
                <a:cxn ang="0">
                  <a:pos x="T4" y="T5"/>
                </a:cxn>
                <a:cxn ang="0">
                  <a:pos x="T6" y="T7"/>
                </a:cxn>
                <a:cxn ang="0">
                  <a:pos x="T8" y="T9"/>
                </a:cxn>
              </a:cxnLst>
              <a:rect l="0" t="0" r="r" b="b"/>
              <a:pathLst>
                <a:path w="771" h="772">
                  <a:moveTo>
                    <a:pt x="452" y="0"/>
                  </a:moveTo>
                  <a:cubicBezTo>
                    <a:pt x="202" y="0"/>
                    <a:pt x="0" y="203"/>
                    <a:pt x="0" y="453"/>
                  </a:cubicBezTo>
                  <a:cubicBezTo>
                    <a:pt x="0" y="577"/>
                    <a:pt x="50" y="690"/>
                    <a:pt x="132" y="772"/>
                  </a:cubicBezTo>
                  <a:cubicBezTo>
                    <a:pt x="771" y="133"/>
                    <a:pt x="771" y="133"/>
                    <a:pt x="771" y="133"/>
                  </a:cubicBezTo>
                  <a:cubicBezTo>
                    <a:pt x="689" y="51"/>
                    <a:pt x="576" y="0"/>
                    <a:pt x="452" y="0"/>
                  </a:cubicBezTo>
                  <a:close/>
                </a:path>
              </a:pathLst>
            </a:custGeom>
            <a:solidFill>
              <a:srgbClr val="2076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 name="Group 39"/>
          <p:cNvGrpSpPr>
            <a:grpSpLocks noChangeAspect="1"/>
          </p:cNvGrpSpPr>
          <p:nvPr/>
        </p:nvGrpSpPr>
        <p:grpSpPr>
          <a:xfrm>
            <a:off x="2745607" y="4796864"/>
            <a:ext cx="637527" cy="640080"/>
            <a:chOff x="5461001" y="5745163"/>
            <a:chExt cx="1585912" cy="1592263"/>
          </a:xfrm>
        </p:grpSpPr>
        <p:sp>
          <p:nvSpPr>
            <p:cNvPr id="35" name="Oval 32"/>
            <p:cNvSpPr>
              <a:spLocks noChangeArrowheads="1"/>
            </p:cNvSpPr>
            <p:nvPr/>
          </p:nvSpPr>
          <p:spPr bwMode="auto">
            <a:xfrm>
              <a:off x="5461001" y="5745163"/>
              <a:ext cx="1585912" cy="1592263"/>
            </a:xfrm>
            <a:prstGeom prst="ellipse">
              <a:avLst/>
            </a:prstGeom>
            <a:solidFill>
              <a:srgbClr val="365A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3"/>
            <p:cNvSpPr>
              <a:spLocks/>
            </p:cNvSpPr>
            <p:nvPr/>
          </p:nvSpPr>
          <p:spPr bwMode="auto">
            <a:xfrm>
              <a:off x="5891213" y="6688138"/>
              <a:ext cx="725487" cy="649288"/>
            </a:xfrm>
            <a:custGeom>
              <a:avLst/>
              <a:gdLst>
                <a:gd name="T0" fmla="*/ 140 w 170"/>
                <a:gd name="T1" fmla="*/ 0 h 152"/>
                <a:gd name="T2" fmla="*/ 31 w 170"/>
                <a:gd name="T3" fmla="*/ 0 h 152"/>
                <a:gd name="T4" fmla="*/ 0 w 170"/>
                <a:gd name="T5" fmla="*/ 30 h 152"/>
                <a:gd name="T6" fmla="*/ 0 w 170"/>
                <a:gd name="T7" fmla="*/ 101 h 152"/>
                <a:gd name="T8" fmla="*/ 0 w 170"/>
                <a:gd name="T9" fmla="*/ 109 h 152"/>
                <a:gd name="T10" fmla="*/ 0 w 170"/>
                <a:gd name="T11" fmla="*/ 131 h 152"/>
                <a:gd name="T12" fmla="*/ 85 w 170"/>
                <a:gd name="T13" fmla="*/ 152 h 152"/>
                <a:gd name="T14" fmla="*/ 170 w 170"/>
                <a:gd name="T15" fmla="*/ 131 h 152"/>
                <a:gd name="T16" fmla="*/ 170 w 170"/>
                <a:gd name="T17" fmla="*/ 109 h 152"/>
                <a:gd name="T18" fmla="*/ 170 w 170"/>
                <a:gd name="T19" fmla="*/ 101 h 152"/>
                <a:gd name="T20" fmla="*/ 170 w 170"/>
                <a:gd name="T21" fmla="*/ 30 h 152"/>
                <a:gd name="T22" fmla="*/ 140 w 170"/>
                <a:gd name="T2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152">
                  <a:moveTo>
                    <a:pt x="140" y="0"/>
                  </a:moveTo>
                  <a:cubicBezTo>
                    <a:pt x="31" y="0"/>
                    <a:pt x="31" y="0"/>
                    <a:pt x="31" y="0"/>
                  </a:cubicBezTo>
                  <a:cubicBezTo>
                    <a:pt x="14" y="0"/>
                    <a:pt x="0" y="13"/>
                    <a:pt x="0" y="30"/>
                  </a:cubicBezTo>
                  <a:cubicBezTo>
                    <a:pt x="0" y="101"/>
                    <a:pt x="0" y="101"/>
                    <a:pt x="0" y="101"/>
                  </a:cubicBezTo>
                  <a:cubicBezTo>
                    <a:pt x="0" y="109"/>
                    <a:pt x="0" y="109"/>
                    <a:pt x="0" y="109"/>
                  </a:cubicBezTo>
                  <a:cubicBezTo>
                    <a:pt x="0" y="131"/>
                    <a:pt x="0" y="131"/>
                    <a:pt x="0" y="131"/>
                  </a:cubicBezTo>
                  <a:cubicBezTo>
                    <a:pt x="26" y="144"/>
                    <a:pt x="55" y="152"/>
                    <a:pt x="85" y="152"/>
                  </a:cubicBezTo>
                  <a:cubicBezTo>
                    <a:pt x="116" y="152"/>
                    <a:pt x="145" y="144"/>
                    <a:pt x="170" y="131"/>
                  </a:cubicBezTo>
                  <a:cubicBezTo>
                    <a:pt x="170" y="109"/>
                    <a:pt x="170" y="109"/>
                    <a:pt x="170" y="109"/>
                  </a:cubicBezTo>
                  <a:cubicBezTo>
                    <a:pt x="170" y="101"/>
                    <a:pt x="170" y="101"/>
                    <a:pt x="170" y="101"/>
                  </a:cubicBezTo>
                  <a:cubicBezTo>
                    <a:pt x="170" y="30"/>
                    <a:pt x="170" y="30"/>
                    <a:pt x="170" y="30"/>
                  </a:cubicBezTo>
                  <a:cubicBezTo>
                    <a:pt x="170" y="13"/>
                    <a:pt x="157" y="0"/>
                    <a:pt x="140" y="0"/>
                  </a:cubicBezTo>
                  <a:close/>
                </a:path>
              </a:pathLst>
            </a:custGeom>
            <a:solidFill>
              <a:srgbClr val="6AB1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4"/>
            <p:cNvSpPr>
              <a:spLocks/>
            </p:cNvSpPr>
            <p:nvPr/>
          </p:nvSpPr>
          <p:spPr bwMode="auto">
            <a:xfrm>
              <a:off x="5891213" y="7153276"/>
              <a:ext cx="725487" cy="184150"/>
            </a:xfrm>
            <a:custGeom>
              <a:avLst/>
              <a:gdLst>
                <a:gd name="T0" fmla="*/ 0 w 170"/>
                <a:gd name="T1" fmla="*/ 0 h 43"/>
                <a:gd name="T2" fmla="*/ 0 w 170"/>
                <a:gd name="T3" fmla="*/ 22 h 43"/>
                <a:gd name="T4" fmla="*/ 85 w 170"/>
                <a:gd name="T5" fmla="*/ 43 h 43"/>
                <a:gd name="T6" fmla="*/ 170 w 170"/>
                <a:gd name="T7" fmla="*/ 22 h 43"/>
                <a:gd name="T8" fmla="*/ 170 w 170"/>
                <a:gd name="T9" fmla="*/ 0 h 43"/>
                <a:gd name="T10" fmla="*/ 85 w 170"/>
                <a:gd name="T11" fmla="*/ 13 h 43"/>
                <a:gd name="T12" fmla="*/ 0 w 170"/>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70" h="43">
                  <a:moveTo>
                    <a:pt x="0" y="0"/>
                  </a:moveTo>
                  <a:cubicBezTo>
                    <a:pt x="0" y="22"/>
                    <a:pt x="0" y="22"/>
                    <a:pt x="0" y="22"/>
                  </a:cubicBezTo>
                  <a:cubicBezTo>
                    <a:pt x="26" y="35"/>
                    <a:pt x="55" y="43"/>
                    <a:pt x="85" y="43"/>
                  </a:cubicBezTo>
                  <a:cubicBezTo>
                    <a:pt x="116" y="43"/>
                    <a:pt x="145" y="35"/>
                    <a:pt x="170" y="22"/>
                  </a:cubicBezTo>
                  <a:cubicBezTo>
                    <a:pt x="170" y="0"/>
                    <a:pt x="170" y="0"/>
                    <a:pt x="170" y="0"/>
                  </a:cubicBezTo>
                  <a:cubicBezTo>
                    <a:pt x="145" y="8"/>
                    <a:pt x="116" y="13"/>
                    <a:pt x="85" y="13"/>
                  </a:cubicBezTo>
                  <a:cubicBezTo>
                    <a:pt x="55" y="13"/>
                    <a:pt x="26" y="8"/>
                    <a:pt x="0" y="0"/>
                  </a:cubicBezTo>
                  <a:close/>
                </a:path>
              </a:pathLst>
            </a:custGeom>
            <a:solidFill>
              <a:srgbClr val="548C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5"/>
            <p:cNvSpPr>
              <a:spLocks/>
            </p:cNvSpPr>
            <p:nvPr/>
          </p:nvSpPr>
          <p:spPr bwMode="auto">
            <a:xfrm>
              <a:off x="6019800" y="6116638"/>
              <a:ext cx="468312" cy="469900"/>
            </a:xfrm>
            <a:custGeom>
              <a:avLst/>
              <a:gdLst>
                <a:gd name="T0" fmla="*/ 94 w 110"/>
                <a:gd name="T1" fmla="*/ 16 h 110"/>
                <a:gd name="T2" fmla="*/ 55 w 110"/>
                <a:gd name="T3" fmla="*/ 0 h 110"/>
                <a:gd name="T4" fmla="*/ 0 w 110"/>
                <a:gd name="T5" fmla="*/ 55 h 110"/>
                <a:gd name="T6" fmla="*/ 16 w 110"/>
                <a:gd name="T7" fmla="*/ 94 h 110"/>
                <a:gd name="T8" fmla="*/ 55 w 110"/>
                <a:gd name="T9" fmla="*/ 110 h 110"/>
                <a:gd name="T10" fmla="*/ 110 w 110"/>
                <a:gd name="T11" fmla="*/ 55 h 110"/>
                <a:gd name="T12" fmla="*/ 94 w 110"/>
                <a:gd name="T13" fmla="*/ 16 h 110"/>
              </a:gdLst>
              <a:ahLst/>
              <a:cxnLst>
                <a:cxn ang="0">
                  <a:pos x="T0" y="T1"/>
                </a:cxn>
                <a:cxn ang="0">
                  <a:pos x="T2" y="T3"/>
                </a:cxn>
                <a:cxn ang="0">
                  <a:pos x="T4" y="T5"/>
                </a:cxn>
                <a:cxn ang="0">
                  <a:pos x="T6" y="T7"/>
                </a:cxn>
                <a:cxn ang="0">
                  <a:pos x="T8" y="T9"/>
                </a:cxn>
                <a:cxn ang="0">
                  <a:pos x="T10" y="T11"/>
                </a:cxn>
                <a:cxn ang="0">
                  <a:pos x="T12" y="T13"/>
                </a:cxn>
              </a:cxnLst>
              <a:rect l="0" t="0" r="r" b="b"/>
              <a:pathLst>
                <a:path w="110" h="110">
                  <a:moveTo>
                    <a:pt x="94" y="16"/>
                  </a:moveTo>
                  <a:cubicBezTo>
                    <a:pt x="84" y="6"/>
                    <a:pt x="71" y="0"/>
                    <a:pt x="55" y="0"/>
                  </a:cubicBezTo>
                  <a:cubicBezTo>
                    <a:pt x="25" y="0"/>
                    <a:pt x="0" y="25"/>
                    <a:pt x="0" y="55"/>
                  </a:cubicBezTo>
                  <a:cubicBezTo>
                    <a:pt x="0" y="70"/>
                    <a:pt x="6" y="84"/>
                    <a:pt x="16" y="94"/>
                  </a:cubicBezTo>
                  <a:cubicBezTo>
                    <a:pt x="26" y="104"/>
                    <a:pt x="40" y="110"/>
                    <a:pt x="55" y="110"/>
                  </a:cubicBezTo>
                  <a:cubicBezTo>
                    <a:pt x="86" y="110"/>
                    <a:pt x="110" y="85"/>
                    <a:pt x="110" y="55"/>
                  </a:cubicBezTo>
                  <a:cubicBezTo>
                    <a:pt x="110" y="40"/>
                    <a:pt x="104" y="26"/>
                    <a:pt x="94" y="16"/>
                  </a:cubicBezTo>
                  <a:close/>
                </a:path>
              </a:pathLst>
            </a:custGeom>
            <a:solidFill>
              <a:srgbClr val="6AB1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6"/>
            <p:cNvSpPr>
              <a:spLocks/>
            </p:cNvSpPr>
            <p:nvPr/>
          </p:nvSpPr>
          <p:spPr bwMode="auto">
            <a:xfrm>
              <a:off x="6019800" y="6116638"/>
              <a:ext cx="400050" cy="401638"/>
            </a:xfrm>
            <a:custGeom>
              <a:avLst/>
              <a:gdLst>
                <a:gd name="T0" fmla="*/ 55 w 94"/>
                <a:gd name="T1" fmla="*/ 0 h 94"/>
                <a:gd name="T2" fmla="*/ 0 w 94"/>
                <a:gd name="T3" fmla="*/ 55 h 94"/>
                <a:gd name="T4" fmla="*/ 16 w 94"/>
                <a:gd name="T5" fmla="*/ 94 h 94"/>
                <a:gd name="T6" fmla="*/ 94 w 94"/>
                <a:gd name="T7" fmla="*/ 16 h 94"/>
                <a:gd name="T8" fmla="*/ 55 w 94"/>
                <a:gd name="T9" fmla="*/ 0 h 94"/>
              </a:gdLst>
              <a:ahLst/>
              <a:cxnLst>
                <a:cxn ang="0">
                  <a:pos x="T0" y="T1"/>
                </a:cxn>
                <a:cxn ang="0">
                  <a:pos x="T2" y="T3"/>
                </a:cxn>
                <a:cxn ang="0">
                  <a:pos x="T4" y="T5"/>
                </a:cxn>
                <a:cxn ang="0">
                  <a:pos x="T6" y="T7"/>
                </a:cxn>
                <a:cxn ang="0">
                  <a:pos x="T8" y="T9"/>
                </a:cxn>
              </a:cxnLst>
              <a:rect l="0" t="0" r="r" b="b"/>
              <a:pathLst>
                <a:path w="94" h="94">
                  <a:moveTo>
                    <a:pt x="55" y="0"/>
                  </a:moveTo>
                  <a:cubicBezTo>
                    <a:pt x="25" y="0"/>
                    <a:pt x="0" y="25"/>
                    <a:pt x="0" y="55"/>
                  </a:cubicBezTo>
                  <a:cubicBezTo>
                    <a:pt x="0" y="70"/>
                    <a:pt x="6" y="84"/>
                    <a:pt x="16" y="94"/>
                  </a:cubicBezTo>
                  <a:cubicBezTo>
                    <a:pt x="94" y="16"/>
                    <a:pt x="94" y="16"/>
                    <a:pt x="94" y="16"/>
                  </a:cubicBezTo>
                  <a:cubicBezTo>
                    <a:pt x="84" y="6"/>
                    <a:pt x="71" y="0"/>
                    <a:pt x="55" y="0"/>
                  </a:cubicBezTo>
                  <a:close/>
                </a:path>
              </a:pathLst>
            </a:custGeom>
            <a:solidFill>
              <a:srgbClr val="7FC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18" name="TextBox 517"/>
          <p:cNvSpPr txBox="1"/>
          <p:nvPr/>
        </p:nvSpPr>
        <p:spPr>
          <a:xfrm>
            <a:off x="4191" y="5852469"/>
            <a:ext cx="2029968" cy="230832"/>
          </a:xfrm>
          <a:prstGeom prst="rect">
            <a:avLst/>
          </a:prstGeom>
          <a:noFill/>
        </p:spPr>
        <p:txBody>
          <a:bodyPr wrap="square" lIns="91440" tIns="45720" rIns="45720" bIns="45720" rtlCol="0">
            <a:noAutofit/>
          </a:bodyPr>
          <a:lstStyle/>
          <a:p>
            <a:pPr algn="ctr">
              <a:lnSpc>
                <a:spcPct val="90000"/>
              </a:lnSpc>
            </a:pPr>
            <a:r>
              <a:rPr lang="en-US" sz="1000" dirty="0"/>
              <a:t>User 1 dark</a:t>
            </a:r>
          </a:p>
        </p:txBody>
      </p:sp>
      <p:sp>
        <p:nvSpPr>
          <p:cNvPr id="519" name="TextBox 518"/>
          <p:cNvSpPr txBox="1"/>
          <p:nvPr/>
        </p:nvSpPr>
        <p:spPr>
          <a:xfrm>
            <a:off x="2034295" y="5852469"/>
            <a:ext cx="2029968" cy="230832"/>
          </a:xfrm>
          <a:prstGeom prst="rect">
            <a:avLst/>
          </a:prstGeom>
          <a:noFill/>
        </p:spPr>
        <p:txBody>
          <a:bodyPr wrap="square" lIns="91440" tIns="45720" rIns="45720" bIns="45720" rtlCol="0">
            <a:noAutofit/>
          </a:bodyPr>
          <a:lstStyle/>
          <a:p>
            <a:pPr algn="ctr">
              <a:lnSpc>
                <a:spcPct val="90000"/>
              </a:lnSpc>
            </a:pPr>
            <a:r>
              <a:rPr lang="en-US" sz="1000" dirty="0"/>
              <a:t>User 2 dark</a:t>
            </a:r>
          </a:p>
        </p:txBody>
      </p:sp>
      <p:sp>
        <p:nvSpPr>
          <p:cNvPr id="520" name="TextBox 519"/>
          <p:cNvSpPr txBox="1"/>
          <p:nvPr/>
        </p:nvSpPr>
        <p:spPr>
          <a:xfrm>
            <a:off x="4070080" y="5852469"/>
            <a:ext cx="2029968" cy="230832"/>
          </a:xfrm>
          <a:prstGeom prst="rect">
            <a:avLst/>
          </a:prstGeom>
          <a:noFill/>
        </p:spPr>
        <p:txBody>
          <a:bodyPr wrap="square" lIns="91440" tIns="45720" rIns="45720" bIns="45720" rtlCol="0">
            <a:noAutofit/>
          </a:bodyPr>
          <a:lstStyle/>
          <a:p>
            <a:pPr algn="ctr">
              <a:lnSpc>
                <a:spcPct val="90000"/>
              </a:lnSpc>
            </a:pPr>
            <a:r>
              <a:rPr lang="en-US" sz="1000" dirty="0"/>
              <a:t>User 3 dark</a:t>
            </a:r>
          </a:p>
        </p:txBody>
      </p:sp>
      <p:sp>
        <p:nvSpPr>
          <p:cNvPr id="521" name="TextBox 520"/>
          <p:cNvSpPr txBox="1"/>
          <p:nvPr/>
        </p:nvSpPr>
        <p:spPr>
          <a:xfrm>
            <a:off x="6100184" y="5852469"/>
            <a:ext cx="2029968" cy="230832"/>
          </a:xfrm>
          <a:prstGeom prst="rect">
            <a:avLst/>
          </a:prstGeom>
          <a:noFill/>
        </p:spPr>
        <p:txBody>
          <a:bodyPr wrap="square" lIns="91440" tIns="45720" rIns="45720" bIns="45720" rtlCol="0">
            <a:noAutofit/>
          </a:bodyPr>
          <a:lstStyle/>
          <a:p>
            <a:pPr algn="ctr">
              <a:lnSpc>
                <a:spcPct val="90000"/>
              </a:lnSpc>
            </a:pPr>
            <a:r>
              <a:rPr lang="en-US" sz="1000" dirty="0"/>
              <a:t>Heart</a:t>
            </a:r>
          </a:p>
        </p:txBody>
      </p:sp>
      <p:grpSp>
        <p:nvGrpSpPr>
          <p:cNvPr id="49" name="Group 48"/>
          <p:cNvGrpSpPr>
            <a:grpSpLocks noChangeAspect="1"/>
          </p:cNvGrpSpPr>
          <p:nvPr/>
        </p:nvGrpSpPr>
        <p:grpSpPr>
          <a:xfrm>
            <a:off x="4791010" y="4798843"/>
            <a:ext cx="640080" cy="640080"/>
            <a:chOff x="9904413" y="3257551"/>
            <a:chExt cx="1587500" cy="1587500"/>
          </a:xfrm>
        </p:grpSpPr>
        <p:sp>
          <p:nvSpPr>
            <p:cNvPr id="44" name="Oval 40"/>
            <p:cNvSpPr>
              <a:spLocks noChangeArrowheads="1"/>
            </p:cNvSpPr>
            <p:nvPr/>
          </p:nvSpPr>
          <p:spPr bwMode="auto">
            <a:xfrm>
              <a:off x="9904413" y="3257551"/>
              <a:ext cx="1587500" cy="1587500"/>
            </a:xfrm>
            <a:prstGeom prst="ellipse">
              <a:avLst/>
            </a:prstGeom>
            <a:solidFill>
              <a:srgbClr val="004F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p:cNvSpPr>
            <p:nvPr/>
          </p:nvSpPr>
          <p:spPr bwMode="auto">
            <a:xfrm>
              <a:off x="10336213" y="4197351"/>
              <a:ext cx="725488" cy="647700"/>
            </a:xfrm>
            <a:custGeom>
              <a:avLst/>
              <a:gdLst>
                <a:gd name="T0" fmla="*/ 140 w 170"/>
                <a:gd name="T1" fmla="*/ 0 h 152"/>
                <a:gd name="T2" fmla="*/ 30 w 170"/>
                <a:gd name="T3" fmla="*/ 0 h 152"/>
                <a:gd name="T4" fmla="*/ 0 w 170"/>
                <a:gd name="T5" fmla="*/ 30 h 152"/>
                <a:gd name="T6" fmla="*/ 0 w 170"/>
                <a:gd name="T7" fmla="*/ 101 h 152"/>
                <a:gd name="T8" fmla="*/ 0 w 170"/>
                <a:gd name="T9" fmla="*/ 110 h 152"/>
                <a:gd name="T10" fmla="*/ 0 w 170"/>
                <a:gd name="T11" fmla="*/ 131 h 152"/>
                <a:gd name="T12" fmla="*/ 85 w 170"/>
                <a:gd name="T13" fmla="*/ 152 h 152"/>
                <a:gd name="T14" fmla="*/ 170 w 170"/>
                <a:gd name="T15" fmla="*/ 131 h 152"/>
                <a:gd name="T16" fmla="*/ 170 w 170"/>
                <a:gd name="T17" fmla="*/ 110 h 152"/>
                <a:gd name="T18" fmla="*/ 170 w 170"/>
                <a:gd name="T19" fmla="*/ 101 h 152"/>
                <a:gd name="T20" fmla="*/ 170 w 170"/>
                <a:gd name="T21" fmla="*/ 30 h 152"/>
                <a:gd name="T22" fmla="*/ 140 w 170"/>
                <a:gd name="T2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152">
                  <a:moveTo>
                    <a:pt x="140" y="0"/>
                  </a:moveTo>
                  <a:cubicBezTo>
                    <a:pt x="30" y="0"/>
                    <a:pt x="30" y="0"/>
                    <a:pt x="30" y="0"/>
                  </a:cubicBezTo>
                  <a:cubicBezTo>
                    <a:pt x="13" y="0"/>
                    <a:pt x="0" y="13"/>
                    <a:pt x="0" y="30"/>
                  </a:cubicBezTo>
                  <a:cubicBezTo>
                    <a:pt x="0" y="101"/>
                    <a:pt x="0" y="101"/>
                    <a:pt x="0" y="101"/>
                  </a:cubicBezTo>
                  <a:cubicBezTo>
                    <a:pt x="0" y="110"/>
                    <a:pt x="0" y="110"/>
                    <a:pt x="0" y="110"/>
                  </a:cubicBezTo>
                  <a:cubicBezTo>
                    <a:pt x="0" y="131"/>
                    <a:pt x="0" y="131"/>
                    <a:pt x="0" y="131"/>
                  </a:cubicBezTo>
                  <a:cubicBezTo>
                    <a:pt x="25" y="145"/>
                    <a:pt x="54" y="152"/>
                    <a:pt x="85" y="152"/>
                  </a:cubicBezTo>
                  <a:cubicBezTo>
                    <a:pt x="115" y="152"/>
                    <a:pt x="144" y="145"/>
                    <a:pt x="170" y="131"/>
                  </a:cubicBezTo>
                  <a:cubicBezTo>
                    <a:pt x="170" y="110"/>
                    <a:pt x="170" y="110"/>
                    <a:pt x="170" y="110"/>
                  </a:cubicBezTo>
                  <a:cubicBezTo>
                    <a:pt x="170" y="101"/>
                    <a:pt x="170" y="101"/>
                    <a:pt x="170" y="101"/>
                  </a:cubicBezTo>
                  <a:cubicBezTo>
                    <a:pt x="170" y="30"/>
                    <a:pt x="170" y="30"/>
                    <a:pt x="170" y="30"/>
                  </a:cubicBezTo>
                  <a:cubicBezTo>
                    <a:pt x="170" y="13"/>
                    <a:pt x="156" y="0"/>
                    <a:pt x="140" y="0"/>
                  </a:cubicBez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p:nvSpPr>
          <p:spPr bwMode="auto">
            <a:xfrm>
              <a:off x="10336213" y="4665663"/>
              <a:ext cx="725488" cy="179388"/>
            </a:xfrm>
            <a:custGeom>
              <a:avLst/>
              <a:gdLst>
                <a:gd name="T0" fmla="*/ 0 w 170"/>
                <a:gd name="T1" fmla="*/ 0 h 42"/>
                <a:gd name="T2" fmla="*/ 0 w 170"/>
                <a:gd name="T3" fmla="*/ 21 h 42"/>
                <a:gd name="T4" fmla="*/ 85 w 170"/>
                <a:gd name="T5" fmla="*/ 42 h 42"/>
                <a:gd name="T6" fmla="*/ 170 w 170"/>
                <a:gd name="T7" fmla="*/ 21 h 42"/>
                <a:gd name="T8" fmla="*/ 170 w 170"/>
                <a:gd name="T9" fmla="*/ 0 h 42"/>
                <a:gd name="T10" fmla="*/ 85 w 170"/>
                <a:gd name="T11" fmla="*/ 12 h 42"/>
                <a:gd name="T12" fmla="*/ 0 w 170"/>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170" h="42">
                  <a:moveTo>
                    <a:pt x="0" y="0"/>
                  </a:moveTo>
                  <a:cubicBezTo>
                    <a:pt x="0" y="21"/>
                    <a:pt x="0" y="21"/>
                    <a:pt x="0" y="21"/>
                  </a:cubicBezTo>
                  <a:cubicBezTo>
                    <a:pt x="25" y="35"/>
                    <a:pt x="54" y="42"/>
                    <a:pt x="85" y="42"/>
                  </a:cubicBezTo>
                  <a:cubicBezTo>
                    <a:pt x="115" y="42"/>
                    <a:pt x="144" y="35"/>
                    <a:pt x="170" y="21"/>
                  </a:cubicBezTo>
                  <a:cubicBezTo>
                    <a:pt x="170" y="0"/>
                    <a:pt x="170" y="0"/>
                    <a:pt x="170" y="0"/>
                  </a:cubicBezTo>
                  <a:cubicBezTo>
                    <a:pt x="144" y="8"/>
                    <a:pt x="115" y="12"/>
                    <a:pt x="85" y="12"/>
                  </a:cubicBezTo>
                  <a:cubicBezTo>
                    <a:pt x="54" y="12"/>
                    <a:pt x="25" y="8"/>
                    <a:pt x="0" y="0"/>
                  </a:cubicBezTo>
                  <a:close/>
                </a:path>
              </a:pathLst>
            </a:custGeom>
            <a:solidFill>
              <a:srgbClr val="248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p:cNvSpPr>
            <p:nvPr/>
          </p:nvSpPr>
          <p:spPr bwMode="auto">
            <a:xfrm>
              <a:off x="10463213" y="3625851"/>
              <a:ext cx="469900" cy="468313"/>
            </a:xfrm>
            <a:custGeom>
              <a:avLst/>
              <a:gdLst>
                <a:gd name="T0" fmla="*/ 94 w 110"/>
                <a:gd name="T1" fmla="*/ 16 h 110"/>
                <a:gd name="T2" fmla="*/ 55 w 110"/>
                <a:gd name="T3" fmla="*/ 0 h 110"/>
                <a:gd name="T4" fmla="*/ 0 w 110"/>
                <a:gd name="T5" fmla="*/ 55 h 110"/>
                <a:gd name="T6" fmla="*/ 16 w 110"/>
                <a:gd name="T7" fmla="*/ 94 h 110"/>
                <a:gd name="T8" fmla="*/ 55 w 110"/>
                <a:gd name="T9" fmla="*/ 110 h 110"/>
                <a:gd name="T10" fmla="*/ 110 w 110"/>
                <a:gd name="T11" fmla="*/ 55 h 110"/>
                <a:gd name="T12" fmla="*/ 94 w 110"/>
                <a:gd name="T13" fmla="*/ 16 h 110"/>
              </a:gdLst>
              <a:ahLst/>
              <a:cxnLst>
                <a:cxn ang="0">
                  <a:pos x="T0" y="T1"/>
                </a:cxn>
                <a:cxn ang="0">
                  <a:pos x="T2" y="T3"/>
                </a:cxn>
                <a:cxn ang="0">
                  <a:pos x="T4" y="T5"/>
                </a:cxn>
                <a:cxn ang="0">
                  <a:pos x="T6" y="T7"/>
                </a:cxn>
                <a:cxn ang="0">
                  <a:pos x="T8" y="T9"/>
                </a:cxn>
                <a:cxn ang="0">
                  <a:pos x="T10" y="T11"/>
                </a:cxn>
                <a:cxn ang="0">
                  <a:pos x="T12" y="T13"/>
                </a:cxn>
              </a:cxnLst>
              <a:rect l="0" t="0" r="r" b="b"/>
              <a:pathLst>
                <a:path w="110" h="110">
                  <a:moveTo>
                    <a:pt x="94" y="16"/>
                  </a:moveTo>
                  <a:cubicBezTo>
                    <a:pt x="84" y="6"/>
                    <a:pt x="70" y="0"/>
                    <a:pt x="55" y="0"/>
                  </a:cubicBezTo>
                  <a:cubicBezTo>
                    <a:pt x="24" y="0"/>
                    <a:pt x="0" y="25"/>
                    <a:pt x="0" y="55"/>
                  </a:cubicBezTo>
                  <a:cubicBezTo>
                    <a:pt x="0" y="71"/>
                    <a:pt x="6" y="84"/>
                    <a:pt x="16" y="94"/>
                  </a:cubicBezTo>
                  <a:cubicBezTo>
                    <a:pt x="26" y="104"/>
                    <a:pt x="40" y="110"/>
                    <a:pt x="55" y="110"/>
                  </a:cubicBezTo>
                  <a:cubicBezTo>
                    <a:pt x="85" y="110"/>
                    <a:pt x="110" y="86"/>
                    <a:pt x="110" y="55"/>
                  </a:cubicBezTo>
                  <a:cubicBezTo>
                    <a:pt x="110" y="40"/>
                    <a:pt x="104" y="26"/>
                    <a:pt x="94" y="16"/>
                  </a:cubicBez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p:nvSpPr>
          <p:spPr bwMode="auto">
            <a:xfrm>
              <a:off x="10463213" y="3625851"/>
              <a:ext cx="401638" cy="400050"/>
            </a:xfrm>
            <a:custGeom>
              <a:avLst/>
              <a:gdLst>
                <a:gd name="T0" fmla="*/ 55 w 94"/>
                <a:gd name="T1" fmla="*/ 0 h 94"/>
                <a:gd name="T2" fmla="*/ 0 w 94"/>
                <a:gd name="T3" fmla="*/ 55 h 94"/>
                <a:gd name="T4" fmla="*/ 16 w 94"/>
                <a:gd name="T5" fmla="*/ 94 h 94"/>
                <a:gd name="T6" fmla="*/ 94 w 94"/>
                <a:gd name="T7" fmla="*/ 16 h 94"/>
                <a:gd name="T8" fmla="*/ 55 w 94"/>
                <a:gd name="T9" fmla="*/ 0 h 94"/>
              </a:gdLst>
              <a:ahLst/>
              <a:cxnLst>
                <a:cxn ang="0">
                  <a:pos x="T0" y="T1"/>
                </a:cxn>
                <a:cxn ang="0">
                  <a:pos x="T2" y="T3"/>
                </a:cxn>
                <a:cxn ang="0">
                  <a:pos x="T4" y="T5"/>
                </a:cxn>
                <a:cxn ang="0">
                  <a:pos x="T6" y="T7"/>
                </a:cxn>
                <a:cxn ang="0">
                  <a:pos x="T8" y="T9"/>
                </a:cxn>
              </a:cxnLst>
              <a:rect l="0" t="0" r="r" b="b"/>
              <a:pathLst>
                <a:path w="94" h="94">
                  <a:moveTo>
                    <a:pt x="55" y="0"/>
                  </a:moveTo>
                  <a:cubicBezTo>
                    <a:pt x="24" y="0"/>
                    <a:pt x="0" y="25"/>
                    <a:pt x="0" y="55"/>
                  </a:cubicBezTo>
                  <a:cubicBezTo>
                    <a:pt x="0" y="71"/>
                    <a:pt x="6" y="84"/>
                    <a:pt x="16" y="94"/>
                  </a:cubicBezTo>
                  <a:cubicBezTo>
                    <a:pt x="94" y="16"/>
                    <a:pt x="94" y="16"/>
                    <a:pt x="94" y="16"/>
                  </a:cubicBezTo>
                  <a:cubicBezTo>
                    <a:pt x="84" y="6"/>
                    <a:pt x="70" y="0"/>
                    <a:pt x="55" y="0"/>
                  </a:cubicBez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p:cNvGrpSpPr>
            <a:grpSpLocks noChangeAspect="1"/>
          </p:cNvGrpSpPr>
          <p:nvPr/>
        </p:nvGrpSpPr>
        <p:grpSpPr>
          <a:xfrm>
            <a:off x="725773" y="4796864"/>
            <a:ext cx="640721" cy="640080"/>
            <a:chOff x="6588126" y="4464050"/>
            <a:chExt cx="1587500" cy="1585913"/>
          </a:xfrm>
        </p:grpSpPr>
        <p:sp>
          <p:nvSpPr>
            <p:cNvPr id="94" name="Oval 48"/>
            <p:cNvSpPr>
              <a:spLocks noChangeArrowheads="1"/>
            </p:cNvSpPr>
            <p:nvPr/>
          </p:nvSpPr>
          <p:spPr bwMode="auto">
            <a:xfrm>
              <a:off x="6588126" y="4464050"/>
              <a:ext cx="1587500" cy="1585913"/>
            </a:xfrm>
            <a:prstGeom prst="ellipse">
              <a:avLst/>
            </a:prstGeom>
            <a:solidFill>
              <a:srgbClr val="0B2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49"/>
            <p:cNvSpPr>
              <a:spLocks/>
            </p:cNvSpPr>
            <p:nvPr/>
          </p:nvSpPr>
          <p:spPr bwMode="auto">
            <a:xfrm>
              <a:off x="7019926" y="5402263"/>
              <a:ext cx="725488" cy="647700"/>
            </a:xfrm>
            <a:custGeom>
              <a:avLst/>
              <a:gdLst>
                <a:gd name="T0" fmla="*/ 140 w 170"/>
                <a:gd name="T1" fmla="*/ 0 h 152"/>
                <a:gd name="T2" fmla="*/ 30 w 170"/>
                <a:gd name="T3" fmla="*/ 0 h 152"/>
                <a:gd name="T4" fmla="*/ 0 w 170"/>
                <a:gd name="T5" fmla="*/ 30 h 152"/>
                <a:gd name="T6" fmla="*/ 0 w 170"/>
                <a:gd name="T7" fmla="*/ 101 h 152"/>
                <a:gd name="T8" fmla="*/ 0 w 170"/>
                <a:gd name="T9" fmla="*/ 110 h 152"/>
                <a:gd name="T10" fmla="*/ 0 w 170"/>
                <a:gd name="T11" fmla="*/ 131 h 152"/>
                <a:gd name="T12" fmla="*/ 85 w 170"/>
                <a:gd name="T13" fmla="*/ 152 h 152"/>
                <a:gd name="T14" fmla="*/ 170 w 170"/>
                <a:gd name="T15" fmla="*/ 131 h 152"/>
                <a:gd name="T16" fmla="*/ 170 w 170"/>
                <a:gd name="T17" fmla="*/ 110 h 152"/>
                <a:gd name="T18" fmla="*/ 170 w 170"/>
                <a:gd name="T19" fmla="*/ 101 h 152"/>
                <a:gd name="T20" fmla="*/ 170 w 170"/>
                <a:gd name="T21" fmla="*/ 30 h 152"/>
                <a:gd name="T22" fmla="*/ 140 w 170"/>
                <a:gd name="T2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152">
                  <a:moveTo>
                    <a:pt x="140" y="0"/>
                  </a:moveTo>
                  <a:cubicBezTo>
                    <a:pt x="30" y="0"/>
                    <a:pt x="30" y="0"/>
                    <a:pt x="30" y="0"/>
                  </a:cubicBezTo>
                  <a:cubicBezTo>
                    <a:pt x="13" y="0"/>
                    <a:pt x="0" y="13"/>
                    <a:pt x="0" y="30"/>
                  </a:cubicBezTo>
                  <a:cubicBezTo>
                    <a:pt x="0" y="101"/>
                    <a:pt x="0" y="101"/>
                    <a:pt x="0" y="101"/>
                  </a:cubicBezTo>
                  <a:cubicBezTo>
                    <a:pt x="0" y="110"/>
                    <a:pt x="0" y="110"/>
                    <a:pt x="0" y="110"/>
                  </a:cubicBezTo>
                  <a:cubicBezTo>
                    <a:pt x="0" y="131"/>
                    <a:pt x="0" y="131"/>
                    <a:pt x="0" y="131"/>
                  </a:cubicBezTo>
                  <a:cubicBezTo>
                    <a:pt x="25" y="145"/>
                    <a:pt x="54" y="152"/>
                    <a:pt x="85" y="152"/>
                  </a:cubicBezTo>
                  <a:cubicBezTo>
                    <a:pt x="115" y="152"/>
                    <a:pt x="144" y="145"/>
                    <a:pt x="170" y="131"/>
                  </a:cubicBezTo>
                  <a:cubicBezTo>
                    <a:pt x="170" y="110"/>
                    <a:pt x="170" y="110"/>
                    <a:pt x="170" y="110"/>
                  </a:cubicBezTo>
                  <a:cubicBezTo>
                    <a:pt x="170" y="101"/>
                    <a:pt x="170" y="101"/>
                    <a:pt x="170" y="101"/>
                  </a:cubicBezTo>
                  <a:cubicBezTo>
                    <a:pt x="170" y="30"/>
                    <a:pt x="170" y="30"/>
                    <a:pt x="170" y="30"/>
                  </a:cubicBezTo>
                  <a:cubicBezTo>
                    <a:pt x="170" y="13"/>
                    <a:pt x="156" y="0"/>
                    <a:pt x="140" y="0"/>
                  </a:cubicBezTo>
                  <a:close/>
                </a:path>
              </a:pathLst>
            </a:custGeom>
            <a:solidFill>
              <a:srgbClr val="004F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50"/>
            <p:cNvSpPr>
              <a:spLocks/>
            </p:cNvSpPr>
            <p:nvPr/>
          </p:nvSpPr>
          <p:spPr bwMode="auto">
            <a:xfrm>
              <a:off x="7019926" y="5870575"/>
              <a:ext cx="725488" cy="179388"/>
            </a:xfrm>
            <a:custGeom>
              <a:avLst/>
              <a:gdLst>
                <a:gd name="T0" fmla="*/ 0 w 170"/>
                <a:gd name="T1" fmla="*/ 0 h 42"/>
                <a:gd name="T2" fmla="*/ 0 w 170"/>
                <a:gd name="T3" fmla="*/ 21 h 42"/>
                <a:gd name="T4" fmla="*/ 85 w 170"/>
                <a:gd name="T5" fmla="*/ 42 h 42"/>
                <a:gd name="T6" fmla="*/ 170 w 170"/>
                <a:gd name="T7" fmla="*/ 21 h 42"/>
                <a:gd name="T8" fmla="*/ 170 w 170"/>
                <a:gd name="T9" fmla="*/ 0 h 42"/>
                <a:gd name="T10" fmla="*/ 85 w 170"/>
                <a:gd name="T11" fmla="*/ 12 h 42"/>
                <a:gd name="T12" fmla="*/ 0 w 170"/>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170" h="42">
                  <a:moveTo>
                    <a:pt x="0" y="0"/>
                  </a:moveTo>
                  <a:cubicBezTo>
                    <a:pt x="0" y="21"/>
                    <a:pt x="0" y="21"/>
                    <a:pt x="0" y="21"/>
                  </a:cubicBezTo>
                  <a:cubicBezTo>
                    <a:pt x="25" y="35"/>
                    <a:pt x="54" y="42"/>
                    <a:pt x="85" y="42"/>
                  </a:cubicBezTo>
                  <a:cubicBezTo>
                    <a:pt x="115" y="42"/>
                    <a:pt x="144" y="35"/>
                    <a:pt x="170" y="21"/>
                  </a:cubicBezTo>
                  <a:cubicBezTo>
                    <a:pt x="170" y="0"/>
                    <a:pt x="170" y="0"/>
                    <a:pt x="170" y="0"/>
                  </a:cubicBezTo>
                  <a:cubicBezTo>
                    <a:pt x="144" y="8"/>
                    <a:pt x="115" y="12"/>
                    <a:pt x="85" y="12"/>
                  </a:cubicBezTo>
                  <a:cubicBezTo>
                    <a:pt x="54" y="12"/>
                    <a:pt x="25" y="8"/>
                    <a:pt x="0" y="0"/>
                  </a:cubicBezTo>
                  <a:close/>
                </a:path>
              </a:pathLst>
            </a:custGeom>
            <a:solidFill>
              <a:srgbClr val="003C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51"/>
            <p:cNvSpPr>
              <a:spLocks/>
            </p:cNvSpPr>
            <p:nvPr/>
          </p:nvSpPr>
          <p:spPr bwMode="auto">
            <a:xfrm>
              <a:off x="7146926" y="4830763"/>
              <a:ext cx="469900" cy="468313"/>
            </a:xfrm>
            <a:custGeom>
              <a:avLst/>
              <a:gdLst>
                <a:gd name="T0" fmla="*/ 94 w 110"/>
                <a:gd name="T1" fmla="*/ 16 h 110"/>
                <a:gd name="T2" fmla="*/ 55 w 110"/>
                <a:gd name="T3" fmla="*/ 0 h 110"/>
                <a:gd name="T4" fmla="*/ 0 w 110"/>
                <a:gd name="T5" fmla="*/ 55 h 110"/>
                <a:gd name="T6" fmla="*/ 16 w 110"/>
                <a:gd name="T7" fmla="*/ 94 h 110"/>
                <a:gd name="T8" fmla="*/ 55 w 110"/>
                <a:gd name="T9" fmla="*/ 110 h 110"/>
                <a:gd name="T10" fmla="*/ 110 w 110"/>
                <a:gd name="T11" fmla="*/ 55 h 110"/>
                <a:gd name="T12" fmla="*/ 94 w 110"/>
                <a:gd name="T13" fmla="*/ 16 h 110"/>
              </a:gdLst>
              <a:ahLst/>
              <a:cxnLst>
                <a:cxn ang="0">
                  <a:pos x="T0" y="T1"/>
                </a:cxn>
                <a:cxn ang="0">
                  <a:pos x="T2" y="T3"/>
                </a:cxn>
                <a:cxn ang="0">
                  <a:pos x="T4" y="T5"/>
                </a:cxn>
                <a:cxn ang="0">
                  <a:pos x="T6" y="T7"/>
                </a:cxn>
                <a:cxn ang="0">
                  <a:pos x="T8" y="T9"/>
                </a:cxn>
                <a:cxn ang="0">
                  <a:pos x="T10" y="T11"/>
                </a:cxn>
                <a:cxn ang="0">
                  <a:pos x="T12" y="T13"/>
                </a:cxn>
              </a:cxnLst>
              <a:rect l="0" t="0" r="r" b="b"/>
              <a:pathLst>
                <a:path w="110" h="110">
                  <a:moveTo>
                    <a:pt x="94" y="16"/>
                  </a:moveTo>
                  <a:cubicBezTo>
                    <a:pt x="84" y="6"/>
                    <a:pt x="70" y="0"/>
                    <a:pt x="55" y="0"/>
                  </a:cubicBezTo>
                  <a:cubicBezTo>
                    <a:pt x="24" y="0"/>
                    <a:pt x="0" y="25"/>
                    <a:pt x="0" y="55"/>
                  </a:cubicBezTo>
                  <a:cubicBezTo>
                    <a:pt x="0" y="71"/>
                    <a:pt x="6" y="84"/>
                    <a:pt x="16" y="94"/>
                  </a:cubicBezTo>
                  <a:cubicBezTo>
                    <a:pt x="26" y="104"/>
                    <a:pt x="40" y="110"/>
                    <a:pt x="55" y="110"/>
                  </a:cubicBezTo>
                  <a:cubicBezTo>
                    <a:pt x="85" y="110"/>
                    <a:pt x="110" y="86"/>
                    <a:pt x="110" y="55"/>
                  </a:cubicBezTo>
                  <a:cubicBezTo>
                    <a:pt x="110" y="40"/>
                    <a:pt x="104" y="26"/>
                    <a:pt x="94" y="16"/>
                  </a:cubicBezTo>
                  <a:close/>
                </a:path>
              </a:pathLst>
            </a:custGeom>
            <a:solidFill>
              <a:srgbClr val="004F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52"/>
            <p:cNvSpPr>
              <a:spLocks/>
            </p:cNvSpPr>
            <p:nvPr/>
          </p:nvSpPr>
          <p:spPr bwMode="auto">
            <a:xfrm>
              <a:off x="7146926" y="4830763"/>
              <a:ext cx="401638" cy="400050"/>
            </a:xfrm>
            <a:custGeom>
              <a:avLst/>
              <a:gdLst>
                <a:gd name="T0" fmla="*/ 55 w 94"/>
                <a:gd name="T1" fmla="*/ 0 h 94"/>
                <a:gd name="T2" fmla="*/ 0 w 94"/>
                <a:gd name="T3" fmla="*/ 55 h 94"/>
                <a:gd name="T4" fmla="*/ 16 w 94"/>
                <a:gd name="T5" fmla="*/ 94 h 94"/>
                <a:gd name="T6" fmla="*/ 94 w 94"/>
                <a:gd name="T7" fmla="*/ 16 h 94"/>
                <a:gd name="T8" fmla="*/ 55 w 94"/>
                <a:gd name="T9" fmla="*/ 0 h 94"/>
              </a:gdLst>
              <a:ahLst/>
              <a:cxnLst>
                <a:cxn ang="0">
                  <a:pos x="T0" y="T1"/>
                </a:cxn>
                <a:cxn ang="0">
                  <a:pos x="T2" y="T3"/>
                </a:cxn>
                <a:cxn ang="0">
                  <a:pos x="T4" y="T5"/>
                </a:cxn>
                <a:cxn ang="0">
                  <a:pos x="T6" y="T7"/>
                </a:cxn>
                <a:cxn ang="0">
                  <a:pos x="T8" y="T9"/>
                </a:cxn>
              </a:cxnLst>
              <a:rect l="0" t="0" r="r" b="b"/>
              <a:pathLst>
                <a:path w="94" h="94">
                  <a:moveTo>
                    <a:pt x="55" y="0"/>
                  </a:moveTo>
                  <a:cubicBezTo>
                    <a:pt x="24" y="0"/>
                    <a:pt x="0" y="25"/>
                    <a:pt x="0" y="55"/>
                  </a:cubicBezTo>
                  <a:cubicBezTo>
                    <a:pt x="0" y="71"/>
                    <a:pt x="6" y="84"/>
                    <a:pt x="16" y="94"/>
                  </a:cubicBezTo>
                  <a:cubicBezTo>
                    <a:pt x="94" y="16"/>
                    <a:pt x="94" y="16"/>
                    <a:pt x="94" y="16"/>
                  </a:cubicBezTo>
                  <a:cubicBezTo>
                    <a:pt x="84" y="6"/>
                    <a:pt x="70" y="0"/>
                    <a:pt x="55" y="0"/>
                  </a:cubicBezTo>
                  <a:close/>
                </a:path>
              </a:pathLst>
            </a:custGeom>
            <a:solidFill>
              <a:srgbClr val="006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4" name="TextBox 523"/>
          <p:cNvSpPr txBox="1"/>
          <p:nvPr/>
        </p:nvSpPr>
        <p:spPr>
          <a:xfrm>
            <a:off x="10163100" y="3825231"/>
            <a:ext cx="2029968" cy="230832"/>
          </a:xfrm>
          <a:prstGeom prst="rect">
            <a:avLst/>
          </a:prstGeom>
          <a:noFill/>
        </p:spPr>
        <p:txBody>
          <a:bodyPr wrap="none" lIns="91440" tIns="45720" rIns="45720" bIns="45720" rtlCol="0">
            <a:noAutofit/>
          </a:bodyPr>
          <a:lstStyle/>
          <a:p>
            <a:pPr algn="ctr">
              <a:lnSpc>
                <a:spcPct val="90000"/>
              </a:lnSpc>
            </a:pPr>
            <a:r>
              <a:rPr lang="en-US" sz="1000" dirty="0"/>
              <a:t>Badge</a:t>
            </a:r>
          </a:p>
        </p:txBody>
      </p:sp>
      <p:grpSp>
        <p:nvGrpSpPr>
          <p:cNvPr id="525" name="Group 524"/>
          <p:cNvGrpSpPr/>
          <p:nvPr/>
        </p:nvGrpSpPr>
        <p:grpSpPr>
          <a:xfrm>
            <a:off x="10743209" y="2808488"/>
            <a:ext cx="887120" cy="546606"/>
            <a:chOff x="-9672638" y="-4767263"/>
            <a:chExt cx="7742238" cy="4770438"/>
          </a:xfrm>
        </p:grpSpPr>
        <p:sp>
          <p:nvSpPr>
            <p:cNvPr id="526" name="Freeform 89"/>
            <p:cNvSpPr>
              <a:spLocks/>
            </p:cNvSpPr>
            <p:nvPr/>
          </p:nvSpPr>
          <p:spPr bwMode="auto">
            <a:xfrm>
              <a:off x="-9672638" y="-4767263"/>
              <a:ext cx="7742238" cy="4770438"/>
            </a:xfrm>
            <a:custGeom>
              <a:avLst/>
              <a:gdLst>
                <a:gd name="T0" fmla="*/ 2062 w 2062"/>
                <a:gd name="T1" fmla="*/ 103 h 1269"/>
                <a:gd name="T2" fmla="*/ 1960 w 2062"/>
                <a:gd name="T3" fmla="*/ 0 h 1269"/>
                <a:gd name="T4" fmla="*/ 1122 w 2062"/>
                <a:gd name="T5" fmla="*/ 0 h 1269"/>
                <a:gd name="T6" fmla="*/ 161 w 2062"/>
                <a:gd name="T7" fmla="*/ 0 h 1269"/>
                <a:gd name="T8" fmla="*/ 92 w 2062"/>
                <a:gd name="T9" fmla="*/ 27 h 1269"/>
                <a:gd name="T10" fmla="*/ 92 w 2062"/>
                <a:gd name="T11" fmla="*/ 27 h 1269"/>
                <a:gd name="T12" fmla="*/ 91 w 2062"/>
                <a:gd name="T13" fmla="*/ 28 h 1269"/>
                <a:gd name="T14" fmla="*/ 86 w 2062"/>
                <a:gd name="T15" fmla="*/ 33 h 1269"/>
                <a:gd name="T16" fmla="*/ 33 w 2062"/>
                <a:gd name="T17" fmla="*/ 86 h 1269"/>
                <a:gd name="T18" fmla="*/ 28 w 2062"/>
                <a:gd name="T19" fmla="*/ 91 h 1269"/>
                <a:gd name="T20" fmla="*/ 23 w 2062"/>
                <a:gd name="T21" fmla="*/ 96 h 1269"/>
                <a:gd name="T22" fmla="*/ 24 w 2062"/>
                <a:gd name="T23" fmla="*/ 96 h 1269"/>
                <a:gd name="T24" fmla="*/ 0 w 2062"/>
                <a:gd name="T25" fmla="*/ 161 h 1269"/>
                <a:gd name="T26" fmla="*/ 0 w 2062"/>
                <a:gd name="T27" fmla="*/ 1122 h 1269"/>
                <a:gd name="T28" fmla="*/ 0 w 2062"/>
                <a:gd name="T29" fmla="*/ 1167 h 1269"/>
                <a:gd name="T30" fmla="*/ 103 w 2062"/>
                <a:gd name="T31" fmla="*/ 1269 h 1269"/>
                <a:gd name="T32" fmla="*/ 1902 w 2062"/>
                <a:gd name="T33" fmla="*/ 1269 h 1269"/>
                <a:gd name="T34" fmla="*/ 1968 w 2062"/>
                <a:gd name="T35" fmla="*/ 1244 h 1269"/>
                <a:gd name="T36" fmla="*/ 1968 w 2062"/>
                <a:gd name="T37" fmla="*/ 1246 h 1269"/>
                <a:gd name="T38" fmla="*/ 2036 w 2062"/>
                <a:gd name="T39" fmla="*/ 1177 h 1269"/>
                <a:gd name="T40" fmla="*/ 2036 w 2062"/>
                <a:gd name="T41" fmla="*/ 1177 h 1269"/>
                <a:gd name="T42" fmla="*/ 2062 w 2062"/>
                <a:gd name="T43" fmla="*/ 1109 h 1269"/>
                <a:gd name="T44" fmla="*/ 2062 w 2062"/>
                <a:gd name="T45" fmla="*/ 103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2" h="1269">
                  <a:moveTo>
                    <a:pt x="2062" y="103"/>
                  </a:moveTo>
                  <a:cubicBezTo>
                    <a:pt x="2062" y="46"/>
                    <a:pt x="2016" y="0"/>
                    <a:pt x="1960" y="0"/>
                  </a:cubicBezTo>
                  <a:cubicBezTo>
                    <a:pt x="1122" y="0"/>
                    <a:pt x="1122" y="0"/>
                    <a:pt x="1122" y="0"/>
                  </a:cubicBezTo>
                  <a:cubicBezTo>
                    <a:pt x="161" y="0"/>
                    <a:pt x="161" y="0"/>
                    <a:pt x="161" y="0"/>
                  </a:cubicBezTo>
                  <a:cubicBezTo>
                    <a:pt x="134" y="0"/>
                    <a:pt x="110" y="11"/>
                    <a:pt x="92" y="27"/>
                  </a:cubicBezTo>
                  <a:cubicBezTo>
                    <a:pt x="92" y="27"/>
                    <a:pt x="92" y="27"/>
                    <a:pt x="92" y="27"/>
                  </a:cubicBezTo>
                  <a:cubicBezTo>
                    <a:pt x="91" y="28"/>
                    <a:pt x="91" y="28"/>
                    <a:pt x="91" y="28"/>
                  </a:cubicBezTo>
                  <a:cubicBezTo>
                    <a:pt x="89" y="30"/>
                    <a:pt x="88" y="31"/>
                    <a:pt x="86" y="33"/>
                  </a:cubicBezTo>
                  <a:cubicBezTo>
                    <a:pt x="33" y="86"/>
                    <a:pt x="33" y="86"/>
                    <a:pt x="33" y="86"/>
                  </a:cubicBezTo>
                  <a:cubicBezTo>
                    <a:pt x="31" y="88"/>
                    <a:pt x="30" y="89"/>
                    <a:pt x="28" y="91"/>
                  </a:cubicBezTo>
                  <a:cubicBezTo>
                    <a:pt x="23" y="96"/>
                    <a:pt x="23" y="96"/>
                    <a:pt x="23" y="96"/>
                  </a:cubicBezTo>
                  <a:cubicBezTo>
                    <a:pt x="24" y="96"/>
                    <a:pt x="24" y="96"/>
                    <a:pt x="24" y="96"/>
                  </a:cubicBezTo>
                  <a:cubicBezTo>
                    <a:pt x="10" y="113"/>
                    <a:pt x="0" y="136"/>
                    <a:pt x="0" y="161"/>
                  </a:cubicBezTo>
                  <a:cubicBezTo>
                    <a:pt x="0" y="1122"/>
                    <a:pt x="0" y="1122"/>
                    <a:pt x="0" y="1122"/>
                  </a:cubicBezTo>
                  <a:cubicBezTo>
                    <a:pt x="0" y="1167"/>
                    <a:pt x="0" y="1167"/>
                    <a:pt x="0" y="1167"/>
                  </a:cubicBezTo>
                  <a:cubicBezTo>
                    <a:pt x="0" y="1223"/>
                    <a:pt x="46" y="1269"/>
                    <a:pt x="103" y="1269"/>
                  </a:cubicBezTo>
                  <a:cubicBezTo>
                    <a:pt x="1902" y="1269"/>
                    <a:pt x="1902" y="1269"/>
                    <a:pt x="1902" y="1269"/>
                  </a:cubicBezTo>
                  <a:cubicBezTo>
                    <a:pt x="1927" y="1269"/>
                    <a:pt x="1950" y="1260"/>
                    <a:pt x="1968" y="1244"/>
                  </a:cubicBezTo>
                  <a:cubicBezTo>
                    <a:pt x="1968" y="1246"/>
                    <a:pt x="1968" y="1246"/>
                    <a:pt x="1968" y="1246"/>
                  </a:cubicBezTo>
                  <a:cubicBezTo>
                    <a:pt x="2036" y="1177"/>
                    <a:pt x="2036" y="1177"/>
                    <a:pt x="2036" y="1177"/>
                  </a:cubicBezTo>
                  <a:cubicBezTo>
                    <a:pt x="2036" y="1177"/>
                    <a:pt x="2036" y="1177"/>
                    <a:pt x="2036" y="1177"/>
                  </a:cubicBezTo>
                  <a:cubicBezTo>
                    <a:pt x="2052" y="1159"/>
                    <a:pt x="2062" y="1135"/>
                    <a:pt x="2062" y="1109"/>
                  </a:cubicBezTo>
                  <a:lnTo>
                    <a:pt x="2062" y="103"/>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90"/>
            <p:cNvSpPr>
              <a:spLocks/>
            </p:cNvSpPr>
            <p:nvPr/>
          </p:nvSpPr>
          <p:spPr bwMode="auto">
            <a:xfrm>
              <a:off x="-9672638" y="-4767263"/>
              <a:ext cx="4213225" cy="4217988"/>
            </a:xfrm>
            <a:custGeom>
              <a:avLst/>
              <a:gdLst>
                <a:gd name="T0" fmla="*/ 161 w 1122"/>
                <a:gd name="T1" fmla="*/ 0 h 1122"/>
                <a:gd name="T2" fmla="*/ 92 w 1122"/>
                <a:gd name="T3" fmla="*/ 27 h 1122"/>
                <a:gd name="T4" fmla="*/ 92 w 1122"/>
                <a:gd name="T5" fmla="*/ 27 h 1122"/>
                <a:gd name="T6" fmla="*/ 91 w 1122"/>
                <a:gd name="T7" fmla="*/ 28 h 1122"/>
                <a:gd name="T8" fmla="*/ 86 w 1122"/>
                <a:gd name="T9" fmla="*/ 33 h 1122"/>
                <a:gd name="T10" fmla="*/ 33 w 1122"/>
                <a:gd name="T11" fmla="*/ 86 h 1122"/>
                <a:gd name="T12" fmla="*/ 28 w 1122"/>
                <a:gd name="T13" fmla="*/ 91 h 1122"/>
                <a:gd name="T14" fmla="*/ 23 w 1122"/>
                <a:gd name="T15" fmla="*/ 96 h 1122"/>
                <a:gd name="T16" fmla="*/ 24 w 1122"/>
                <a:gd name="T17" fmla="*/ 96 h 1122"/>
                <a:gd name="T18" fmla="*/ 0 w 1122"/>
                <a:gd name="T19" fmla="*/ 161 h 1122"/>
                <a:gd name="T20" fmla="*/ 0 w 1122"/>
                <a:gd name="T21" fmla="*/ 1122 h 1122"/>
                <a:gd name="T22" fmla="*/ 1122 w 1122"/>
                <a:gd name="T23" fmla="*/ 0 h 1122"/>
                <a:gd name="T24" fmla="*/ 161 w 1122"/>
                <a:gd name="T25"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2" h="1122">
                  <a:moveTo>
                    <a:pt x="161" y="0"/>
                  </a:moveTo>
                  <a:cubicBezTo>
                    <a:pt x="134" y="0"/>
                    <a:pt x="110" y="11"/>
                    <a:pt x="92" y="27"/>
                  </a:cubicBezTo>
                  <a:cubicBezTo>
                    <a:pt x="92" y="27"/>
                    <a:pt x="92" y="27"/>
                    <a:pt x="92" y="27"/>
                  </a:cubicBezTo>
                  <a:cubicBezTo>
                    <a:pt x="91" y="28"/>
                    <a:pt x="91" y="28"/>
                    <a:pt x="91" y="28"/>
                  </a:cubicBezTo>
                  <a:cubicBezTo>
                    <a:pt x="89" y="30"/>
                    <a:pt x="88" y="31"/>
                    <a:pt x="86" y="33"/>
                  </a:cubicBezTo>
                  <a:cubicBezTo>
                    <a:pt x="33" y="86"/>
                    <a:pt x="33" y="86"/>
                    <a:pt x="33" y="86"/>
                  </a:cubicBezTo>
                  <a:cubicBezTo>
                    <a:pt x="31" y="88"/>
                    <a:pt x="30" y="89"/>
                    <a:pt x="28" y="91"/>
                  </a:cubicBezTo>
                  <a:cubicBezTo>
                    <a:pt x="23" y="96"/>
                    <a:pt x="23" y="96"/>
                    <a:pt x="23" y="96"/>
                  </a:cubicBezTo>
                  <a:cubicBezTo>
                    <a:pt x="24" y="96"/>
                    <a:pt x="24" y="96"/>
                    <a:pt x="24" y="96"/>
                  </a:cubicBezTo>
                  <a:cubicBezTo>
                    <a:pt x="10" y="113"/>
                    <a:pt x="0" y="136"/>
                    <a:pt x="0" y="161"/>
                  </a:cubicBezTo>
                  <a:cubicBezTo>
                    <a:pt x="0" y="1122"/>
                    <a:pt x="0" y="1122"/>
                    <a:pt x="0" y="1122"/>
                  </a:cubicBezTo>
                  <a:cubicBezTo>
                    <a:pt x="1122" y="0"/>
                    <a:pt x="1122" y="0"/>
                    <a:pt x="1122" y="0"/>
                  </a:cubicBezTo>
                  <a:lnTo>
                    <a:pt x="161" y="0"/>
                  </a:lnTo>
                  <a:close/>
                </a:path>
              </a:pathLst>
            </a:custGeom>
            <a:solidFill>
              <a:srgbClr val="2878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91"/>
            <p:cNvSpPr>
              <a:spLocks/>
            </p:cNvSpPr>
            <p:nvPr/>
          </p:nvSpPr>
          <p:spPr bwMode="auto">
            <a:xfrm>
              <a:off x="-9672638" y="-4548188"/>
              <a:ext cx="3995738" cy="4551363"/>
            </a:xfrm>
            <a:custGeom>
              <a:avLst/>
              <a:gdLst>
                <a:gd name="T0" fmla="*/ 103 w 1064"/>
                <a:gd name="T1" fmla="*/ 0 h 1211"/>
                <a:gd name="T2" fmla="*/ 0 w 1064"/>
                <a:gd name="T3" fmla="*/ 103 h 1211"/>
                <a:gd name="T4" fmla="*/ 0 w 1064"/>
                <a:gd name="T5" fmla="*/ 1109 h 1211"/>
                <a:gd name="T6" fmla="*/ 103 w 1064"/>
                <a:gd name="T7" fmla="*/ 1211 h 1211"/>
                <a:gd name="T8" fmla="*/ 1064 w 1064"/>
                <a:gd name="T9" fmla="*/ 1211 h 1211"/>
                <a:gd name="T10" fmla="*/ 1064 w 1064"/>
                <a:gd name="T11" fmla="*/ 0 h 1211"/>
                <a:gd name="T12" fmla="*/ 103 w 1064"/>
                <a:gd name="T13" fmla="*/ 0 h 1211"/>
              </a:gdLst>
              <a:ahLst/>
              <a:cxnLst>
                <a:cxn ang="0">
                  <a:pos x="T0" y="T1"/>
                </a:cxn>
                <a:cxn ang="0">
                  <a:pos x="T2" y="T3"/>
                </a:cxn>
                <a:cxn ang="0">
                  <a:pos x="T4" y="T5"/>
                </a:cxn>
                <a:cxn ang="0">
                  <a:pos x="T6" y="T7"/>
                </a:cxn>
                <a:cxn ang="0">
                  <a:pos x="T8" y="T9"/>
                </a:cxn>
                <a:cxn ang="0">
                  <a:pos x="T10" y="T11"/>
                </a:cxn>
                <a:cxn ang="0">
                  <a:pos x="T12" y="T13"/>
                </a:cxn>
              </a:cxnLst>
              <a:rect l="0" t="0" r="r" b="b"/>
              <a:pathLst>
                <a:path w="1064" h="1211">
                  <a:moveTo>
                    <a:pt x="103" y="0"/>
                  </a:moveTo>
                  <a:cubicBezTo>
                    <a:pt x="46" y="0"/>
                    <a:pt x="0" y="46"/>
                    <a:pt x="0" y="103"/>
                  </a:cubicBezTo>
                  <a:cubicBezTo>
                    <a:pt x="0" y="1109"/>
                    <a:pt x="0" y="1109"/>
                    <a:pt x="0" y="1109"/>
                  </a:cubicBezTo>
                  <a:cubicBezTo>
                    <a:pt x="0" y="1165"/>
                    <a:pt x="46" y="1211"/>
                    <a:pt x="103" y="1211"/>
                  </a:cubicBezTo>
                  <a:cubicBezTo>
                    <a:pt x="1064" y="1211"/>
                    <a:pt x="1064" y="1211"/>
                    <a:pt x="1064" y="1211"/>
                  </a:cubicBezTo>
                  <a:cubicBezTo>
                    <a:pt x="1064" y="0"/>
                    <a:pt x="1064" y="0"/>
                    <a:pt x="1064" y="0"/>
                  </a:cubicBezTo>
                  <a:lnTo>
                    <a:pt x="103" y="0"/>
                  </a:lnTo>
                  <a:close/>
                </a:path>
              </a:pathLst>
            </a:custGeom>
            <a:solidFill>
              <a:srgbClr val="1A6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92"/>
            <p:cNvSpPr>
              <a:spLocks/>
            </p:cNvSpPr>
            <p:nvPr/>
          </p:nvSpPr>
          <p:spPr bwMode="auto">
            <a:xfrm>
              <a:off x="-5676900" y="-4548188"/>
              <a:ext cx="3529013" cy="4551363"/>
            </a:xfrm>
            <a:custGeom>
              <a:avLst/>
              <a:gdLst>
                <a:gd name="T0" fmla="*/ 838 w 940"/>
                <a:gd name="T1" fmla="*/ 0 h 1211"/>
                <a:gd name="T2" fmla="*/ 0 w 940"/>
                <a:gd name="T3" fmla="*/ 0 h 1211"/>
                <a:gd name="T4" fmla="*/ 0 w 940"/>
                <a:gd name="T5" fmla="*/ 1211 h 1211"/>
                <a:gd name="T6" fmla="*/ 838 w 940"/>
                <a:gd name="T7" fmla="*/ 1211 h 1211"/>
                <a:gd name="T8" fmla="*/ 940 w 940"/>
                <a:gd name="T9" fmla="*/ 1109 h 1211"/>
                <a:gd name="T10" fmla="*/ 940 w 940"/>
                <a:gd name="T11" fmla="*/ 103 h 1211"/>
                <a:gd name="T12" fmla="*/ 838 w 940"/>
                <a:gd name="T13" fmla="*/ 0 h 1211"/>
              </a:gdLst>
              <a:ahLst/>
              <a:cxnLst>
                <a:cxn ang="0">
                  <a:pos x="T0" y="T1"/>
                </a:cxn>
                <a:cxn ang="0">
                  <a:pos x="T2" y="T3"/>
                </a:cxn>
                <a:cxn ang="0">
                  <a:pos x="T4" y="T5"/>
                </a:cxn>
                <a:cxn ang="0">
                  <a:pos x="T6" y="T7"/>
                </a:cxn>
                <a:cxn ang="0">
                  <a:pos x="T8" y="T9"/>
                </a:cxn>
                <a:cxn ang="0">
                  <a:pos x="T10" y="T11"/>
                </a:cxn>
                <a:cxn ang="0">
                  <a:pos x="T12" y="T13"/>
                </a:cxn>
              </a:cxnLst>
              <a:rect l="0" t="0" r="r" b="b"/>
              <a:pathLst>
                <a:path w="940" h="1211">
                  <a:moveTo>
                    <a:pt x="838" y="0"/>
                  </a:moveTo>
                  <a:cubicBezTo>
                    <a:pt x="0" y="0"/>
                    <a:pt x="0" y="0"/>
                    <a:pt x="0" y="0"/>
                  </a:cubicBezTo>
                  <a:cubicBezTo>
                    <a:pt x="0" y="1211"/>
                    <a:pt x="0" y="1211"/>
                    <a:pt x="0" y="1211"/>
                  </a:cubicBezTo>
                  <a:cubicBezTo>
                    <a:pt x="838" y="1211"/>
                    <a:pt x="838" y="1211"/>
                    <a:pt x="838" y="1211"/>
                  </a:cubicBezTo>
                  <a:cubicBezTo>
                    <a:pt x="894" y="1211"/>
                    <a:pt x="940" y="1165"/>
                    <a:pt x="940" y="1109"/>
                  </a:cubicBezTo>
                  <a:cubicBezTo>
                    <a:pt x="940" y="103"/>
                    <a:pt x="940" y="103"/>
                    <a:pt x="940" y="103"/>
                  </a:cubicBezTo>
                  <a:cubicBezTo>
                    <a:pt x="940" y="46"/>
                    <a:pt x="894" y="0"/>
                    <a:pt x="838" y="0"/>
                  </a:cubicBez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Rectangle 93"/>
            <p:cNvSpPr>
              <a:spLocks noChangeArrowheads="1"/>
            </p:cNvSpPr>
            <p:nvPr/>
          </p:nvSpPr>
          <p:spPr bwMode="auto">
            <a:xfrm>
              <a:off x="-4975225" y="-3638550"/>
              <a:ext cx="2332038" cy="454025"/>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Rectangle 94"/>
            <p:cNvSpPr>
              <a:spLocks noChangeArrowheads="1"/>
            </p:cNvSpPr>
            <p:nvPr/>
          </p:nvSpPr>
          <p:spPr bwMode="auto">
            <a:xfrm>
              <a:off x="-4975225" y="-2951163"/>
              <a:ext cx="1836738" cy="455613"/>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Rectangle 95"/>
            <p:cNvSpPr>
              <a:spLocks noChangeArrowheads="1"/>
            </p:cNvSpPr>
            <p:nvPr/>
          </p:nvSpPr>
          <p:spPr bwMode="auto">
            <a:xfrm>
              <a:off x="-4975225" y="-1879600"/>
              <a:ext cx="1836738" cy="187325"/>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Rectangle 96"/>
            <p:cNvSpPr>
              <a:spLocks noChangeArrowheads="1"/>
            </p:cNvSpPr>
            <p:nvPr/>
          </p:nvSpPr>
          <p:spPr bwMode="auto">
            <a:xfrm>
              <a:off x="-4975225" y="-1484313"/>
              <a:ext cx="1836738" cy="190500"/>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Rectangle 97"/>
            <p:cNvSpPr>
              <a:spLocks noChangeArrowheads="1"/>
            </p:cNvSpPr>
            <p:nvPr/>
          </p:nvSpPr>
          <p:spPr bwMode="auto">
            <a:xfrm>
              <a:off x="-4975225" y="-1085850"/>
              <a:ext cx="1836738" cy="187325"/>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Oval 98"/>
            <p:cNvSpPr>
              <a:spLocks noChangeArrowheads="1"/>
            </p:cNvSpPr>
            <p:nvPr/>
          </p:nvSpPr>
          <p:spPr bwMode="auto">
            <a:xfrm>
              <a:off x="-8831263" y="-3470275"/>
              <a:ext cx="2403475" cy="2409825"/>
            </a:xfrm>
            <a:prstGeom prst="ellipse">
              <a:avLst/>
            </a:pr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99"/>
            <p:cNvSpPr>
              <a:spLocks/>
            </p:cNvSpPr>
            <p:nvPr/>
          </p:nvSpPr>
          <p:spPr bwMode="auto">
            <a:xfrm>
              <a:off x="-8178800" y="-2044700"/>
              <a:ext cx="1096963" cy="984250"/>
            </a:xfrm>
            <a:custGeom>
              <a:avLst/>
              <a:gdLst>
                <a:gd name="T0" fmla="*/ 240 w 292"/>
                <a:gd name="T1" fmla="*/ 0 h 262"/>
                <a:gd name="T2" fmla="*/ 52 w 292"/>
                <a:gd name="T3" fmla="*/ 0 h 262"/>
                <a:gd name="T4" fmla="*/ 0 w 292"/>
                <a:gd name="T5" fmla="*/ 52 h 262"/>
                <a:gd name="T6" fmla="*/ 0 w 292"/>
                <a:gd name="T7" fmla="*/ 174 h 262"/>
                <a:gd name="T8" fmla="*/ 0 w 292"/>
                <a:gd name="T9" fmla="*/ 189 h 262"/>
                <a:gd name="T10" fmla="*/ 0 w 292"/>
                <a:gd name="T11" fmla="*/ 226 h 262"/>
                <a:gd name="T12" fmla="*/ 146 w 292"/>
                <a:gd name="T13" fmla="*/ 262 h 262"/>
                <a:gd name="T14" fmla="*/ 292 w 292"/>
                <a:gd name="T15" fmla="*/ 226 h 262"/>
                <a:gd name="T16" fmla="*/ 292 w 292"/>
                <a:gd name="T17" fmla="*/ 189 h 262"/>
                <a:gd name="T18" fmla="*/ 292 w 292"/>
                <a:gd name="T19" fmla="*/ 174 h 262"/>
                <a:gd name="T20" fmla="*/ 292 w 292"/>
                <a:gd name="T21" fmla="*/ 52 h 262"/>
                <a:gd name="T22" fmla="*/ 240 w 292"/>
                <a:gd name="T23"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2" h="262">
                  <a:moveTo>
                    <a:pt x="240" y="0"/>
                  </a:moveTo>
                  <a:cubicBezTo>
                    <a:pt x="52" y="0"/>
                    <a:pt x="52" y="0"/>
                    <a:pt x="52" y="0"/>
                  </a:cubicBezTo>
                  <a:cubicBezTo>
                    <a:pt x="23" y="0"/>
                    <a:pt x="0" y="23"/>
                    <a:pt x="0" y="52"/>
                  </a:cubicBezTo>
                  <a:cubicBezTo>
                    <a:pt x="0" y="174"/>
                    <a:pt x="0" y="174"/>
                    <a:pt x="0" y="174"/>
                  </a:cubicBezTo>
                  <a:cubicBezTo>
                    <a:pt x="0" y="189"/>
                    <a:pt x="0" y="189"/>
                    <a:pt x="0" y="189"/>
                  </a:cubicBezTo>
                  <a:cubicBezTo>
                    <a:pt x="0" y="226"/>
                    <a:pt x="0" y="226"/>
                    <a:pt x="0" y="226"/>
                  </a:cubicBezTo>
                  <a:cubicBezTo>
                    <a:pt x="44" y="249"/>
                    <a:pt x="93" y="262"/>
                    <a:pt x="146" y="262"/>
                  </a:cubicBezTo>
                  <a:cubicBezTo>
                    <a:pt x="199" y="262"/>
                    <a:pt x="248" y="249"/>
                    <a:pt x="292" y="226"/>
                  </a:cubicBezTo>
                  <a:cubicBezTo>
                    <a:pt x="292" y="189"/>
                    <a:pt x="292" y="189"/>
                    <a:pt x="292" y="189"/>
                  </a:cubicBezTo>
                  <a:cubicBezTo>
                    <a:pt x="292" y="174"/>
                    <a:pt x="292" y="174"/>
                    <a:pt x="292" y="174"/>
                  </a:cubicBezTo>
                  <a:cubicBezTo>
                    <a:pt x="292" y="52"/>
                    <a:pt x="292" y="52"/>
                    <a:pt x="292" y="52"/>
                  </a:cubicBezTo>
                  <a:cubicBezTo>
                    <a:pt x="292" y="23"/>
                    <a:pt x="269" y="0"/>
                    <a:pt x="240" y="0"/>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100"/>
            <p:cNvSpPr>
              <a:spLocks/>
            </p:cNvSpPr>
            <p:nvPr/>
          </p:nvSpPr>
          <p:spPr bwMode="auto">
            <a:xfrm>
              <a:off x="-8178800" y="-1335088"/>
              <a:ext cx="1096963" cy="274638"/>
            </a:xfrm>
            <a:custGeom>
              <a:avLst/>
              <a:gdLst>
                <a:gd name="T0" fmla="*/ 0 w 292"/>
                <a:gd name="T1" fmla="*/ 0 h 73"/>
                <a:gd name="T2" fmla="*/ 0 w 292"/>
                <a:gd name="T3" fmla="*/ 37 h 73"/>
                <a:gd name="T4" fmla="*/ 146 w 292"/>
                <a:gd name="T5" fmla="*/ 73 h 73"/>
                <a:gd name="T6" fmla="*/ 292 w 292"/>
                <a:gd name="T7" fmla="*/ 37 h 73"/>
                <a:gd name="T8" fmla="*/ 292 w 292"/>
                <a:gd name="T9" fmla="*/ 0 h 73"/>
                <a:gd name="T10" fmla="*/ 146 w 292"/>
                <a:gd name="T11" fmla="*/ 21 h 73"/>
                <a:gd name="T12" fmla="*/ 0 w 2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292" h="73">
                  <a:moveTo>
                    <a:pt x="0" y="0"/>
                  </a:moveTo>
                  <a:cubicBezTo>
                    <a:pt x="0" y="37"/>
                    <a:pt x="0" y="37"/>
                    <a:pt x="0" y="37"/>
                  </a:cubicBezTo>
                  <a:cubicBezTo>
                    <a:pt x="44" y="60"/>
                    <a:pt x="93" y="73"/>
                    <a:pt x="146" y="73"/>
                  </a:cubicBezTo>
                  <a:cubicBezTo>
                    <a:pt x="199" y="73"/>
                    <a:pt x="248" y="60"/>
                    <a:pt x="292" y="37"/>
                  </a:cubicBezTo>
                  <a:cubicBezTo>
                    <a:pt x="292" y="0"/>
                    <a:pt x="292" y="0"/>
                    <a:pt x="292" y="0"/>
                  </a:cubicBezTo>
                  <a:cubicBezTo>
                    <a:pt x="248" y="14"/>
                    <a:pt x="199" y="21"/>
                    <a:pt x="146" y="21"/>
                  </a:cubicBezTo>
                  <a:cubicBezTo>
                    <a:pt x="93" y="21"/>
                    <a:pt x="44" y="14"/>
                    <a:pt x="0" y="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101"/>
            <p:cNvSpPr>
              <a:spLocks/>
            </p:cNvSpPr>
            <p:nvPr/>
          </p:nvSpPr>
          <p:spPr bwMode="auto">
            <a:xfrm>
              <a:off x="-7986713" y="-2909888"/>
              <a:ext cx="712788" cy="714375"/>
            </a:xfrm>
            <a:custGeom>
              <a:avLst/>
              <a:gdLst>
                <a:gd name="T0" fmla="*/ 162 w 190"/>
                <a:gd name="T1" fmla="*/ 28 h 190"/>
                <a:gd name="T2" fmla="*/ 95 w 190"/>
                <a:gd name="T3" fmla="*/ 0 h 190"/>
                <a:gd name="T4" fmla="*/ 0 w 190"/>
                <a:gd name="T5" fmla="*/ 95 h 190"/>
                <a:gd name="T6" fmla="*/ 28 w 190"/>
                <a:gd name="T7" fmla="*/ 162 h 190"/>
                <a:gd name="T8" fmla="*/ 95 w 190"/>
                <a:gd name="T9" fmla="*/ 190 h 190"/>
                <a:gd name="T10" fmla="*/ 190 w 190"/>
                <a:gd name="T11" fmla="*/ 95 h 190"/>
                <a:gd name="T12" fmla="*/ 162 w 190"/>
                <a:gd name="T13" fmla="*/ 28 h 190"/>
              </a:gdLst>
              <a:ahLst/>
              <a:cxnLst>
                <a:cxn ang="0">
                  <a:pos x="T0" y="T1"/>
                </a:cxn>
                <a:cxn ang="0">
                  <a:pos x="T2" y="T3"/>
                </a:cxn>
                <a:cxn ang="0">
                  <a:pos x="T4" y="T5"/>
                </a:cxn>
                <a:cxn ang="0">
                  <a:pos x="T6" y="T7"/>
                </a:cxn>
                <a:cxn ang="0">
                  <a:pos x="T8" y="T9"/>
                </a:cxn>
                <a:cxn ang="0">
                  <a:pos x="T10" y="T11"/>
                </a:cxn>
                <a:cxn ang="0">
                  <a:pos x="T12" y="T13"/>
                </a:cxn>
              </a:cxnLst>
              <a:rect l="0" t="0" r="r" b="b"/>
              <a:pathLst>
                <a:path w="190" h="190">
                  <a:moveTo>
                    <a:pt x="162" y="28"/>
                  </a:moveTo>
                  <a:cubicBezTo>
                    <a:pt x="145" y="11"/>
                    <a:pt x="121" y="0"/>
                    <a:pt x="95" y="0"/>
                  </a:cubicBezTo>
                  <a:cubicBezTo>
                    <a:pt x="43" y="0"/>
                    <a:pt x="0" y="43"/>
                    <a:pt x="0" y="95"/>
                  </a:cubicBezTo>
                  <a:cubicBezTo>
                    <a:pt x="0" y="121"/>
                    <a:pt x="11" y="145"/>
                    <a:pt x="28" y="162"/>
                  </a:cubicBezTo>
                  <a:cubicBezTo>
                    <a:pt x="45" y="179"/>
                    <a:pt x="69" y="190"/>
                    <a:pt x="95" y="190"/>
                  </a:cubicBezTo>
                  <a:cubicBezTo>
                    <a:pt x="147" y="190"/>
                    <a:pt x="190" y="147"/>
                    <a:pt x="190" y="95"/>
                  </a:cubicBezTo>
                  <a:cubicBezTo>
                    <a:pt x="190" y="69"/>
                    <a:pt x="179" y="45"/>
                    <a:pt x="162" y="28"/>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102"/>
            <p:cNvSpPr>
              <a:spLocks/>
            </p:cNvSpPr>
            <p:nvPr/>
          </p:nvSpPr>
          <p:spPr bwMode="auto">
            <a:xfrm>
              <a:off x="-7986713" y="-2909888"/>
              <a:ext cx="608013" cy="609600"/>
            </a:xfrm>
            <a:custGeom>
              <a:avLst/>
              <a:gdLst>
                <a:gd name="T0" fmla="*/ 95 w 162"/>
                <a:gd name="T1" fmla="*/ 0 h 162"/>
                <a:gd name="T2" fmla="*/ 0 w 162"/>
                <a:gd name="T3" fmla="*/ 95 h 162"/>
                <a:gd name="T4" fmla="*/ 28 w 162"/>
                <a:gd name="T5" fmla="*/ 162 h 162"/>
                <a:gd name="T6" fmla="*/ 162 w 162"/>
                <a:gd name="T7" fmla="*/ 28 h 162"/>
                <a:gd name="T8" fmla="*/ 95 w 162"/>
                <a:gd name="T9" fmla="*/ 0 h 162"/>
              </a:gdLst>
              <a:ahLst/>
              <a:cxnLst>
                <a:cxn ang="0">
                  <a:pos x="T0" y="T1"/>
                </a:cxn>
                <a:cxn ang="0">
                  <a:pos x="T2" y="T3"/>
                </a:cxn>
                <a:cxn ang="0">
                  <a:pos x="T4" y="T5"/>
                </a:cxn>
                <a:cxn ang="0">
                  <a:pos x="T6" y="T7"/>
                </a:cxn>
                <a:cxn ang="0">
                  <a:pos x="T8" y="T9"/>
                </a:cxn>
              </a:cxnLst>
              <a:rect l="0" t="0" r="r" b="b"/>
              <a:pathLst>
                <a:path w="162" h="162">
                  <a:moveTo>
                    <a:pt x="95" y="0"/>
                  </a:moveTo>
                  <a:cubicBezTo>
                    <a:pt x="43" y="0"/>
                    <a:pt x="0" y="43"/>
                    <a:pt x="0" y="95"/>
                  </a:cubicBezTo>
                  <a:cubicBezTo>
                    <a:pt x="0" y="121"/>
                    <a:pt x="11" y="145"/>
                    <a:pt x="28" y="162"/>
                  </a:cubicBezTo>
                  <a:cubicBezTo>
                    <a:pt x="162" y="28"/>
                    <a:pt x="162" y="28"/>
                    <a:pt x="162" y="28"/>
                  </a:cubicBezTo>
                  <a:cubicBezTo>
                    <a:pt x="145" y="11"/>
                    <a:pt x="121" y="0"/>
                    <a:pt x="95" y="0"/>
                  </a:cubicBez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5" name="Group 334"/>
          <p:cNvGrpSpPr/>
          <p:nvPr/>
        </p:nvGrpSpPr>
        <p:grpSpPr>
          <a:xfrm>
            <a:off x="6788759" y="4796864"/>
            <a:ext cx="717549" cy="653368"/>
            <a:chOff x="12674601" y="1728788"/>
            <a:chExt cx="3744912" cy="3409950"/>
          </a:xfrm>
        </p:grpSpPr>
        <p:sp>
          <p:nvSpPr>
            <p:cNvPr id="275" name="Freeform 67"/>
            <p:cNvSpPr>
              <a:spLocks/>
            </p:cNvSpPr>
            <p:nvPr/>
          </p:nvSpPr>
          <p:spPr bwMode="auto">
            <a:xfrm>
              <a:off x="12674601" y="1728788"/>
              <a:ext cx="3744912" cy="3409950"/>
            </a:xfrm>
            <a:custGeom>
              <a:avLst/>
              <a:gdLst>
                <a:gd name="T0" fmla="*/ 877 w 882"/>
                <a:gd name="T1" fmla="*/ 219 h 803"/>
                <a:gd name="T2" fmla="*/ 875 w 882"/>
                <a:gd name="T3" fmla="*/ 207 h 803"/>
                <a:gd name="T4" fmla="*/ 827 w 882"/>
                <a:gd name="T5" fmla="*/ 92 h 803"/>
                <a:gd name="T6" fmla="*/ 807 w 882"/>
                <a:gd name="T7" fmla="*/ 71 h 803"/>
                <a:gd name="T8" fmla="*/ 662 w 882"/>
                <a:gd name="T9" fmla="*/ 4 h 803"/>
                <a:gd name="T10" fmla="*/ 604 w 882"/>
                <a:gd name="T11" fmla="*/ 6 h 803"/>
                <a:gd name="T12" fmla="*/ 497 w 882"/>
                <a:gd name="T13" fmla="*/ 50 h 803"/>
                <a:gd name="T14" fmla="*/ 465 w 882"/>
                <a:gd name="T15" fmla="*/ 77 h 803"/>
                <a:gd name="T16" fmla="*/ 440 w 882"/>
                <a:gd name="T17" fmla="*/ 104 h 803"/>
                <a:gd name="T18" fmla="*/ 428 w 882"/>
                <a:gd name="T19" fmla="*/ 92 h 803"/>
                <a:gd name="T20" fmla="*/ 378 w 882"/>
                <a:gd name="T21" fmla="*/ 46 h 803"/>
                <a:gd name="T22" fmla="*/ 369 w 882"/>
                <a:gd name="T23" fmla="*/ 39 h 803"/>
                <a:gd name="T24" fmla="*/ 211 w 882"/>
                <a:gd name="T25" fmla="*/ 6 h 803"/>
                <a:gd name="T26" fmla="*/ 107 w 882"/>
                <a:gd name="T27" fmla="*/ 42 h 803"/>
                <a:gd name="T28" fmla="*/ 16 w 882"/>
                <a:gd name="T29" fmla="*/ 156 h 803"/>
                <a:gd name="T30" fmla="*/ 4 w 882"/>
                <a:gd name="T31" fmla="*/ 272 h 803"/>
                <a:gd name="T32" fmla="*/ 45 w 882"/>
                <a:gd name="T33" fmla="*/ 379 h 803"/>
                <a:gd name="T34" fmla="*/ 66 w 882"/>
                <a:gd name="T35" fmla="*/ 405 h 803"/>
                <a:gd name="T36" fmla="*/ 228 w 882"/>
                <a:gd name="T37" fmla="*/ 578 h 803"/>
                <a:gd name="T38" fmla="*/ 283 w 882"/>
                <a:gd name="T39" fmla="*/ 636 h 803"/>
                <a:gd name="T40" fmla="*/ 433 w 882"/>
                <a:gd name="T41" fmla="*/ 795 h 803"/>
                <a:gd name="T42" fmla="*/ 438 w 882"/>
                <a:gd name="T43" fmla="*/ 803 h 803"/>
                <a:gd name="T44" fmla="*/ 446 w 882"/>
                <a:gd name="T45" fmla="*/ 796 h 803"/>
                <a:gd name="T46" fmla="*/ 548 w 882"/>
                <a:gd name="T47" fmla="*/ 687 h 803"/>
                <a:gd name="T48" fmla="*/ 598 w 882"/>
                <a:gd name="T49" fmla="*/ 634 h 803"/>
                <a:gd name="T50" fmla="*/ 810 w 882"/>
                <a:gd name="T51" fmla="*/ 409 h 803"/>
                <a:gd name="T52" fmla="*/ 831 w 882"/>
                <a:gd name="T53" fmla="*/ 384 h 803"/>
                <a:gd name="T54" fmla="*/ 877 w 882"/>
                <a:gd name="T55" fmla="*/ 219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82" h="803">
                  <a:moveTo>
                    <a:pt x="877" y="219"/>
                  </a:moveTo>
                  <a:cubicBezTo>
                    <a:pt x="876" y="215"/>
                    <a:pt x="876" y="211"/>
                    <a:pt x="875" y="207"/>
                  </a:cubicBezTo>
                  <a:cubicBezTo>
                    <a:pt x="870" y="163"/>
                    <a:pt x="854" y="125"/>
                    <a:pt x="827" y="92"/>
                  </a:cubicBezTo>
                  <a:cubicBezTo>
                    <a:pt x="821" y="85"/>
                    <a:pt x="814" y="78"/>
                    <a:pt x="807" y="71"/>
                  </a:cubicBezTo>
                  <a:cubicBezTo>
                    <a:pt x="765" y="30"/>
                    <a:pt x="716" y="8"/>
                    <a:pt x="662" y="4"/>
                  </a:cubicBezTo>
                  <a:cubicBezTo>
                    <a:pt x="643" y="3"/>
                    <a:pt x="624" y="3"/>
                    <a:pt x="604" y="6"/>
                  </a:cubicBezTo>
                  <a:cubicBezTo>
                    <a:pt x="564" y="12"/>
                    <a:pt x="528" y="27"/>
                    <a:pt x="497" y="50"/>
                  </a:cubicBezTo>
                  <a:cubicBezTo>
                    <a:pt x="486" y="58"/>
                    <a:pt x="475" y="67"/>
                    <a:pt x="465" y="77"/>
                  </a:cubicBezTo>
                  <a:cubicBezTo>
                    <a:pt x="457" y="86"/>
                    <a:pt x="449" y="95"/>
                    <a:pt x="440" y="104"/>
                  </a:cubicBezTo>
                  <a:cubicBezTo>
                    <a:pt x="436" y="100"/>
                    <a:pt x="432" y="96"/>
                    <a:pt x="428" y="92"/>
                  </a:cubicBezTo>
                  <a:cubicBezTo>
                    <a:pt x="413" y="75"/>
                    <a:pt x="397" y="59"/>
                    <a:pt x="378" y="46"/>
                  </a:cubicBezTo>
                  <a:cubicBezTo>
                    <a:pt x="375" y="43"/>
                    <a:pt x="372" y="41"/>
                    <a:pt x="369" y="39"/>
                  </a:cubicBezTo>
                  <a:cubicBezTo>
                    <a:pt x="320" y="10"/>
                    <a:pt x="267" y="0"/>
                    <a:pt x="211" y="6"/>
                  </a:cubicBezTo>
                  <a:cubicBezTo>
                    <a:pt x="174" y="10"/>
                    <a:pt x="138" y="21"/>
                    <a:pt x="107" y="42"/>
                  </a:cubicBezTo>
                  <a:cubicBezTo>
                    <a:pt x="63" y="74"/>
                    <a:pt x="33" y="112"/>
                    <a:pt x="16" y="156"/>
                  </a:cubicBezTo>
                  <a:cubicBezTo>
                    <a:pt x="4" y="191"/>
                    <a:pt x="0" y="230"/>
                    <a:pt x="4" y="272"/>
                  </a:cubicBezTo>
                  <a:cubicBezTo>
                    <a:pt x="9" y="312"/>
                    <a:pt x="23" y="347"/>
                    <a:pt x="45" y="379"/>
                  </a:cubicBezTo>
                  <a:cubicBezTo>
                    <a:pt x="51" y="388"/>
                    <a:pt x="58" y="396"/>
                    <a:pt x="66" y="405"/>
                  </a:cubicBezTo>
                  <a:cubicBezTo>
                    <a:pt x="119" y="463"/>
                    <a:pt x="174" y="520"/>
                    <a:pt x="228" y="578"/>
                  </a:cubicBezTo>
                  <a:cubicBezTo>
                    <a:pt x="247" y="597"/>
                    <a:pt x="265" y="616"/>
                    <a:pt x="283" y="636"/>
                  </a:cubicBezTo>
                  <a:cubicBezTo>
                    <a:pt x="333" y="689"/>
                    <a:pt x="383" y="742"/>
                    <a:pt x="433" y="795"/>
                  </a:cubicBezTo>
                  <a:cubicBezTo>
                    <a:pt x="435" y="797"/>
                    <a:pt x="436" y="801"/>
                    <a:pt x="438" y="803"/>
                  </a:cubicBezTo>
                  <a:cubicBezTo>
                    <a:pt x="443" y="799"/>
                    <a:pt x="444" y="797"/>
                    <a:pt x="446" y="796"/>
                  </a:cubicBezTo>
                  <a:cubicBezTo>
                    <a:pt x="480" y="760"/>
                    <a:pt x="514" y="723"/>
                    <a:pt x="548" y="687"/>
                  </a:cubicBezTo>
                  <a:cubicBezTo>
                    <a:pt x="564" y="670"/>
                    <a:pt x="581" y="652"/>
                    <a:pt x="598" y="634"/>
                  </a:cubicBezTo>
                  <a:cubicBezTo>
                    <a:pt x="669" y="559"/>
                    <a:pt x="740" y="484"/>
                    <a:pt x="810" y="409"/>
                  </a:cubicBezTo>
                  <a:cubicBezTo>
                    <a:pt x="818" y="401"/>
                    <a:pt x="825" y="392"/>
                    <a:pt x="831" y="384"/>
                  </a:cubicBezTo>
                  <a:cubicBezTo>
                    <a:pt x="866" y="335"/>
                    <a:pt x="882" y="280"/>
                    <a:pt x="877" y="219"/>
                  </a:cubicBezTo>
                  <a:close/>
                </a:path>
              </a:pathLst>
            </a:custGeom>
            <a:solidFill>
              <a:srgbClr val="D754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68"/>
            <p:cNvSpPr>
              <a:spLocks/>
            </p:cNvSpPr>
            <p:nvPr/>
          </p:nvSpPr>
          <p:spPr bwMode="auto">
            <a:xfrm>
              <a:off x="12742863" y="1728788"/>
              <a:ext cx="1536700" cy="1196975"/>
            </a:xfrm>
            <a:custGeom>
              <a:avLst/>
              <a:gdLst>
                <a:gd name="T0" fmla="*/ 362 w 362"/>
                <a:gd name="T1" fmla="*/ 46 h 282"/>
                <a:gd name="T2" fmla="*/ 353 w 362"/>
                <a:gd name="T3" fmla="*/ 39 h 282"/>
                <a:gd name="T4" fmla="*/ 195 w 362"/>
                <a:gd name="T5" fmla="*/ 6 h 282"/>
                <a:gd name="T6" fmla="*/ 91 w 362"/>
                <a:gd name="T7" fmla="*/ 42 h 282"/>
                <a:gd name="T8" fmla="*/ 0 w 362"/>
                <a:gd name="T9" fmla="*/ 156 h 282"/>
                <a:gd name="T10" fmla="*/ 126 w 362"/>
                <a:gd name="T11" fmla="*/ 282 h 282"/>
                <a:gd name="T12" fmla="*/ 362 w 362"/>
                <a:gd name="T13" fmla="*/ 46 h 282"/>
              </a:gdLst>
              <a:ahLst/>
              <a:cxnLst>
                <a:cxn ang="0">
                  <a:pos x="T0" y="T1"/>
                </a:cxn>
                <a:cxn ang="0">
                  <a:pos x="T2" y="T3"/>
                </a:cxn>
                <a:cxn ang="0">
                  <a:pos x="T4" y="T5"/>
                </a:cxn>
                <a:cxn ang="0">
                  <a:pos x="T6" y="T7"/>
                </a:cxn>
                <a:cxn ang="0">
                  <a:pos x="T8" y="T9"/>
                </a:cxn>
                <a:cxn ang="0">
                  <a:pos x="T10" y="T11"/>
                </a:cxn>
                <a:cxn ang="0">
                  <a:pos x="T12" y="T13"/>
                </a:cxn>
              </a:cxnLst>
              <a:rect l="0" t="0" r="r" b="b"/>
              <a:pathLst>
                <a:path w="362" h="282">
                  <a:moveTo>
                    <a:pt x="362" y="46"/>
                  </a:moveTo>
                  <a:cubicBezTo>
                    <a:pt x="359" y="43"/>
                    <a:pt x="356" y="41"/>
                    <a:pt x="353" y="39"/>
                  </a:cubicBezTo>
                  <a:cubicBezTo>
                    <a:pt x="304" y="10"/>
                    <a:pt x="251" y="0"/>
                    <a:pt x="195" y="6"/>
                  </a:cubicBezTo>
                  <a:cubicBezTo>
                    <a:pt x="158" y="10"/>
                    <a:pt x="122" y="21"/>
                    <a:pt x="91" y="42"/>
                  </a:cubicBezTo>
                  <a:cubicBezTo>
                    <a:pt x="47" y="74"/>
                    <a:pt x="17" y="112"/>
                    <a:pt x="0" y="156"/>
                  </a:cubicBezTo>
                  <a:cubicBezTo>
                    <a:pt x="126" y="282"/>
                    <a:pt x="126" y="282"/>
                    <a:pt x="126" y="282"/>
                  </a:cubicBezTo>
                  <a:lnTo>
                    <a:pt x="362" y="46"/>
                  </a:lnTo>
                  <a:close/>
                </a:path>
              </a:pathLst>
            </a:custGeom>
            <a:solidFill>
              <a:srgbClr val="F274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69"/>
            <p:cNvSpPr>
              <a:spLocks/>
            </p:cNvSpPr>
            <p:nvPr/>
          </p:nvSpPr>
          <p:spPr bwMode="auto">
            <a:xfrm>
              <a:off x="12674601" y="2390775"/>
              <a:ext cx="603250" cy="947738"/>
            </a:xfrm>
            <a:custGeom>
              <a:avLst/>
              <a:gdLst>
                <a:gd name="T0" fmla="*/ 16 w 142"/>
                <a:gd name="T1" fmla="*/ 0 h 223"/>
                <a:gd name="T2" fmla="*/ 4 w 142"/>
                <a:gd name="T3" fmla="*/ 116 h 223"/>
                <a:gd name="T4" fmla="*/ 45 w 142"/>
                <a:gd name="T5" fmla="*/ 223 h 223"/>
                <a:gd name="T6" fmla="*/ 142 w 142"/>
                <a:gd name="T7" fmla="*/ 126 h 223"/>
                <a:gd name="T8" fmla="*/ 16 w 142"/>
                <a:gd name="T9" fmla="*/ 0 h 223"/>
              </a:gdLst>
              <a:ahLst/>
              <a:cxnLst>
                <a:cxn ang="0">
                  <a:pos x="T0" y="T1"/>
                </a:cxn>
                <a:cxn ang="0">
                  <a:pos x="T2" y="T3"/>
                </a:cxn>
                <a:cxn ang="0">
                  <a:pos x="T4" y="T5"/>
                </a:cxn>
                <a:cxn ang="0">
                  <a:pos x="T6" y="T7"/>
                </a:cxn>
                <a:cxn ang="0">
                  <a:pos x="T8" y="T9"/>
                </a:cxn>
              </a:cxnLst>
              <a:rect l="0" t="0" r="r" b="b"/>
              <a:pathLst>
                <a:path w="142" h="223">
                  <a:moveTo>
                    <a:pt x="16" y="0"/>
                  </a:moveTo>
                  <a:cubicBezTo>
                    <a:pt x="4" y="35"/>
                    <a:pt x="0" y="74"/>
                    <a:pt x="4" y="116"/>
                  </a:cubicBezTo>
                  <a:cubicBezTo>
                    <a:pt x="9" y="156"/>
                    <a:pt x="23" y="191"/>
                    <a:pt x="45" y="223"/>
                  </a:cubicBezTo>
                  <a:cubicBezTo>
                    <a:pt x="142" y="126"/>
                    <a:pt x="142" y="126"/>
                    <a:pt x="142" y="126"/>
                  </a:cubicBezTo>
                  <a:lnTo>
                    <a:pt x="16" y="0"/>
                  </a:lnTo>
                  <a:close/>
                </a:path>
              </a:pathLst>
            </a:custGeom>
            <a:solidFill>
              <a:srgbClr val="FF88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70"/>
            <p:cNvSpPr>
              <a:spLocks/>
            </p:cNvSpPr>
            <p:nvPr/>
          </p:nvSpPr>
          <p:spPr bwMode="auto">
            <a:xfrm>
              <a:off x="12866688" y="2925763"/>
              <a:ext cx="1463675" cy="1503363"/>
            </a:xfrm>
            <a:custGeom>
              <a:avLst/>
              <a:gdLst>
                <a:gd name="T0" fmla="*/ 97 w 345"/>
                <a:gd name="T1" fmla="*/ 0 h 354"/>
                <a:gd name="T2" fmla="*/ 0 w 345"/>
                <a:gd name="T3" fmla="*/ 97 h 354"/>
                <a:gd name="T4" fmla="*/ 21 w 345"/>
                <a:gd name="T5" fmla="*/ 123 h 354"/>
                <a:gd name="T6" fmla="*/ 183 w 345"/>
                <a:gd name="T7" fmla="*/ 296 h 354"/>
                <a:gd name="T8" fmla="*/ 238 w 345"/>
                <a:gd name="T9" fmla="*/ 354 h 354"/>
                <a:gd name="T10" fmla="*/ 345 w 345"/>
                <a:gd name="T11" fmla="*/ 247 h 354"/>
                <a:gd name="T12" fmla="*/ 97 w 345"/>
                <a:gd name="T13" fmla="*/ 0 h 354"/>
              </a:gdLst>
              <a:ahLst/>
              <a:cxnLst>
                <a:cxn ang="0">
                  <a:pos x="T0" y="T1"/>
                </a:cxn>
                <a:cxn ang="0">
                  <a:pos x="T2" y="T3"/>
                </a:cxn>
                <a:cxn ang="0">
                  <a:pos x="T4" y="T5"/>
                </a:cxn>
                <a:cxn ang="0">
                  <a:pos x="T6" y="T7"/>
                </a:cxn>
                <a:cxn ang="0">
                  <a:pos x="T8" y="T9"/>
                </a:cxn>
                <a:cxn ang="0">
                  <a:pos x="T10" y="T11"/>
                </a:cxn>
                <a:cxn ang="0">
                  <a:pos x="T12" y="T13"/>
                </a:cxn>
              </a:cxnLst>
              <a:rect l="0" t="0" r="r" b="b"/>
              <a:pathLst>
                <a:path w="345" h="354">
                  <a:moveTo>
                    <a:pt x="97" y="0"/>
                  </a:moveTo>
                  <a:cubicBezTo>
                    <a:pt x="0" y="97"/>
                    <a:pt x="0" y="97"/>
                    <a:pt x="0" y="97"/>
                  </a:cubicBezTo>
                  <a:cubicBezTo>
                    <a:pt x="6" y="106"/>
                    <a:pt x="13" y="114"/>
                    <a:pt x="21" y="123"/>
                  </a:cubicBezTo>
                  <a:cubicBezTo>
                    <a:pt x="74" y="181"/>
                    <a:pt x="129" y="238"/>
                    <a:pt x="183" y="296"/>
                  </a:cubicBezTo>
                  <a:cubicBezTo>
                    <a:pt x="202" y="315"/>
                    <a:pt x="220" y="334"/>
                    <a:pt x="238" y="354"/>
                  </a:cubicBezTo>
                  <a:cubicBezTo>
                    <a:pt x="345" y="247"/>
                    <a:pt x="345" y="247"/>
                    <a:pt x="345" y="247"/>
                  </a:cubicBezTo>
                  <a:lnTo>
                    <a:pt x="97" y="0"/>
                  </a:lnTo>
                  <a:close/>
                </a:path>
              </a:pathLst>
            </a:custGeom>
            <a:solidFill>
              <a:srgbClr val="F274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71"/>
            <p:cNvSpPr>
              <a:spLocks/>
            </p:cNvSpPr>
            <p:nvPr/>
          </p:nvSpPr>
          <p:spPr bwMode="auto">
            <a:xfrm>
              <a:off x="13277850" y="1924050"/>
              <a:ext cx="2297112" cy="2051050"/>
            </a:xfrm>
            <a:custGeom>
              <a:avLst/>
              <a:gdLst>
                <a:gd name="T0" fmla="*/ 355 w 541"/>
                <a:gd name="T1" fmla="*/ 4 h 483"/>
                <a:gd name="T2" fmla="*/ 323 w 541"/>
                <a:gd name="T3" fmla="*/ 31 h 483"/>
                <a:gd name="T4" fmla="*/ 298 w 541"/>
                <a:gd name="T5" fmla="*/ 58 h 483"/>
                <a:gd name="T6" fmla="*/ 286 w 541"/>
                <a:gd name="T7" fmla="*/ 46 h 483"/>
                <a:gd name="T8" fmla="*/ 236 w 541"/>
                <a:gd name="T9" fmla="*/ 0 h 483"/>
                <a:gd name="T10" fmla="*/ 0 w 541"/>
                <a:gd name="T11" fmla="*/ 236 h 483"/>
                <a:gd name="T12" fmla="*/ 248 w 541"/>
                <a:gd name="T13" fmla="*/ 483 h 483"/>
                <a:gd name="T14" fmla="*/ 541 w 541"/>
                <a:gd name="T15" fmla="*/ 190 h 483"/>
                <a:gd name="T16" fmla="*/ 355 w 541"/>
                <a:gd name="T17" fmla="*/ 4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483">
                  <a:moveTo>
                    <a:pt x="355" y="4"/>
                  </a:moveTo>
                  <a:cubicBezTo>
                    <a:pt x="344" y="12"/>
                    <a:pt x="333" y="21"/>
                    <a:pt x="323" y="31"/>
                  </a:cubicBezTo>
                  <a:cubicBezTo>
                    <a:pt x="315" y="40"/>
                    <a:pt x="307" y="49"/>
                    <a:pt x="298" y="58"/>
                  </a:cubicBezTo>
                  <a:cubicBezTo>
                    <a:pt x="294" y="54"/>
                    <a:pt x="290" y="50"/>
                    <a:pt x="286" y="46"/>
                  </a:cubicBezTo>
                  <a:cubicBezTo>
                    <a:pt x="271" y="29"/>
                    <a:pt x="255" y="13"/>
                    <a:pt x="236" y="0"/>
                  </a:cubicBezTo>
                  <a:cubicBezTo>
                    <a:pt x="0" y="236"/>
                    <a:pt x="0" y="236"/>
                    <a:pt x="0" y="236"/>
                  </a:cubicBezTo>
                  <a:cubicBezTo>
                    <a:pt x="248" y="483"/>
                    <a:pt x="248" y="483"/>
                    <a:pt x="248" y="483"/>
                  </a:cubicBezTo>
                  <a:cubicBezTo>
                    <a:pt x="541" y="190"/>
                    <a:pt x="541" y="190"/>
                    <a:pt x="541" y="190"/>
                  </a:cubicBezTo>
                  <a:lnTo>
                    <a:pt x="355" y="4"/>
                  </a:lnTo>
                  <a:close/>
                </a:path>
              </a:pathLst>
            </a:custGeom>
            <a:solidFill>
              <a:srgbClr val="D754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72"/>
            <p:cNvSpPr>
              <a:spLocks/>
            </p:cNvSpPr>
            <p:nvPr/>
          </p:nvSpPr>
          <p:spPr bwMode="auto">
            <a:xfrm>
              <a:off x="14785975" y="1741488"/>
              <a:ext cx="1400175" cy="989013"/>
            </a:xfrm>
            <a:custGeom>
              <a:avLst/>
              <a:gdLst>
                <a:gd name="T0" fmla="*/ 310 w 330"/>
                <a:gd name="T1" fmla="*/ 68 h 233"/>
                <a:gd name="T2" fmla="*/ 165 w 330"/>
                <a:gd name="T3" fmla="*/ 1 h 233"/>
                <a:gd name="T4" fmla="*/ 107 w 330"/>
                <a:gd name="T5" fmla="*/ 3 h 233"/>
                <a:gd name="T6" fmla="*/ 0 w 330"/>
                <a:gd name="T7" fmla="*/ 47 h 233"/>
                <a:gd name="T8" fmla="*/ 186 w 330"/>
                <a:gd name="T9" fmla="*/ 233 h 233"/>
                <a:gd name="T10" fmla="*/ 291 w 330"/>
                <a:gd name="T11" fmla="*/ 128 h 233"/>
                <a:gd name="T12" fmla="*/ 330 w 330"/>
                <a:gd name="T13" fmla="*/ 89 h 233"/>
                <a:gd name="T14" fmla="*/ 310 w 330"/>
                <a:gd name="T15" fmla="*/ 68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233">
                  <a:moveTo>
                    <a:pt x="310" y="68"/>
                  </a:moveTo>
                  <a:cubicBezTo>
                    <a:pt x="268" y="27"/>
                    <a:pt x="219" y="5"/>
                    <a:pt x="165" y="1"/>
                  </a:cubicBezTo>
                  <a:cubicBezTo>
                    <a:pt x="146" y="0"/>
                    <a:pt x="127" y="0"/>
                    <a:pt x="107" y="3"/>
                  </a:cubicBezTo>
                  <a:cubicBezTo>
                    <a:pt x="67" y="9"/>
                    <a:pt x="31" y="24"/>
                    <a:pt x="0" y="47"/>
                  </a:cubicBezTo>
                  <a:cubicBezTo>
                    <a:pt x="186" y="233"/>
                    <a:pt x="186" y="233"/>
                    <a:pt x="186" y="233"/>
                  </a:cubicBezTo>
                  <a:cubicBezTo>
                    <a:pt x="291" y="128"/>
                    <a:pt x="291" y="128"/>
                    <a:pt x="291" y="128"/>
                  </a:cubicBezTo>
                  <a:cubicBezTo>
                    <a:pt x="330" y="89"/>
                    <a:pt x="330" y="89"/>
                    <a:pt x="330" y="89"/>
                  </a:cubicBezTo>
                  <a:cubicBezTo>
                    <a:pt x="324" y="82"/>
                    <a:pt x="317" y="75"/>
                    <a:pt x="310" y="68"/>
                  </a:cubicBezTo>
                  <a:close/>
                </a:path>
              </a:pathLst>
            </a:custGeom>
            <a:solidFill>
              <a:srgbClr val="C74E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73"/>
            <p:cNvSpPr>
              <a:spLocks/>
            </p:cNvSpPr>
            <p:nvPr/>
          </p:nvSpPr>
          <p:spPr bwMode="auto">
            <a:xfrm>
              <a:off x="15574963" y="2119313"/>
              <a:ext cx="844550" cy="1239838"/>
            </a:xfrm>
            <a:custGeom>
              <a:avLst/>
              <a:gdLst>
                <a:gd name="T0" fmla="*/ 194 w 199"/>
                <a:gd name="T1" fmla="*/ 127 h 292"/>
                <a:gd name="T2" fmla="*/ 192 w 199"/>
                <a:gd name="T3" fmla="*/ 115 h 292"/>
                <a:gd name="T4" fmla="*/ 144 w 199"/>
                <a:gd name="T5" fmla="*/ 0 h 292"/>
                <a:gd name="T6" fmla="*/ 105 w 199"/>
                <a:gd name="T7" fmla="*/ 39 h 292"/>
                <a:gd name="T8" fmla="*/ 0 w 199"/>
                <a:gd name="T9" fmla="*/ 144 h 292"/>
                <a:gd name="T10" fmla="*/ 148 w 199"/>
                <a:gd name="T11" fmla="*/ 292 h 292"/>
                <a:gd name="T12" fmla="*/ 194 w 199"/>
                <a:gd name="T13" fmla="*/ 127 h 292"/>
              </a:gdLst>
              <a:ahLst/>
              <a:cxnLst>
                <a:cxn ang="0">
                  <a:pos x="T0" y="T1"/>
                </a:cxn>
                <a:cxn ang="0">
                  <a:pos x="T2" y="T3"/>
                </a:cxn>
                <a:cxn ang="0">
                  <a:pos x="T4" y="T5"/>
                </a:cxn>
                <a:cxn ang="0">
                  <a:pos x="T6" y="T7"/>
                </a:cxn>
                <a:cxn ang="0">
                  <a:pos x="T8" y="T9"/>
                </a:cxn>
                <a:cxn ang="0">
                  <a:pos x="T10" y="T11"/>
                </a:cxn>
                <a:cxn ang="0">
                  <a:pos x="T12" y="T13"/>
                </a:cxn>
              </a:cxnLst>
              <a:rect l="0" t="0" r="r" b="b"/>
              <a:pathLst>
                <a:path w="199" h="292">
                  <a:moveTo>
                    <a:pt x="194" y="127"/>
                  </a:moveTo>
                  <a:cubicBezTo>
                    <a:pt x="193" y="123"/>
                    <a:pt x="193" y="119"/>
                    <a:pt x="192" y="115"/>
                  </a:cubicBezTo>
                  <a:cubicBezTo>
                    <a:pt x="187" y="71"/>
                    <a:pt x="171" y="33"/>
                    <a:pt x="144" y="0"/>
                  </a:cubicBezTo>
                  <a:cubicBezTo>
                    <a:pt x="105" y="39"/>
                    <a:pt x="105" y="39"/>
                    <a:pt x="105" y="39"/>
                  </a:cubicBezTo>
                  <a:cubicBezTo>
                    <a:pt x="0" y="144"/>
                    <a:pt x="0" y="144"/>
                    <a:pt x="0" y="144"/>
                  </a:cubicBezTo>
                  <a:cubicBezTo>
                    <a:pt x="148" y="292"/>
                    <a:pt x="148" y="292"/>
                    <a:pt x="148" y="292"/>
                  </a:cubicBezTo>
                  <a:cubicBezTo>
                    <a:pt x="183" y="243"/>
                    <a:pt x="199" y="188"/>
                    <a:pt x="194" y="127"/>
                  </a:cubicBezTo>
                  <a:close/>
                </a:path>
              </a:pathLst>
            </a:custGeom>
            <a:solidFill>
              <a:srgbClr val="B045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74"/>
            <p:cNvSpPr>
              <a:spLocks/>
            </p:cNvSpPr>
            <p:nvPr/>
          </p:nvSpPr>
          <p:spPr bwMode="auto">
            <a:xfrm>
              <a:off x="14330363" y="2730500"/>
              <a:ext cx="1873250" cy="1914525"/>
            </a:xfrm>
            <a:custGeom>
              <a:avLst/>
              <a:gdLst>
                <a:gd name="T0" fmla="*/ 293 w 441"/>
                <a:gd name="T1" fmla="*/ 0 h 451"/>
                <a:gd name="T2" fmla="*/ 0 w 441"/>
                <a:gd name="T3" fmla="*/ 293 h 451"/>
                <a:gd name="T4" fmla="*/ 158 w 441"/>
                <a:gd name="T5" fmla="*/ 451 h 451"/>
                <a:gd name="T6" fmla="*/ 208 w 441"/>
                <a:gd name="T7" fmla="*/ 398 h 451"/>
                <a:gd name="T8" fmla="*/ 420 w 441"/>
                <a:gd name="T9" fmla="*/ 173 h 451"/>
                <a:gd name="T10" fmla="*/ 441 w 441"/>
                <a:gd name="T11" fmla="*/ 148 h 451"/>
                <a:gd name="T12" fmla="*/ 293 w 441"/>
                <a:gd name="T13" fmla="*/ 0 h 451"/>
              </a:gdLst>
              <a:ahLst/>
              <a:cxnLst>
                <a:cxn ang="0">
                  <a:pos x="T0" y="T1"/>
                </a:cxn>
                <a:cxn ang="0">
                  <a:pos x="T2" y="T3"/>
                </a:cxn>
                <a:cxn ang="0">
                  <a:pos x="T4" y="T5"/>
                </a:cxn>
                <a:cxn ang="0">
                  <a:pos x="T6" y="T7"/>
                </a:cxn>
                <a:cxn ang="0">
                  <a:pos x="T8" y="T9"/>
                </a:cxn>
                <a:cxn ang="0">
                  <a:pos x="T10" y="T11"/>
                </a:cxn>
                <a:cxn ang="0">
                  <a:pos x="T12" y="T13"/>
                </a:cxn>
              </a:cxnLst>
              <a:rect l="0" t="0" r="r" b="b"/>
              <a:pathLst>
                <a:path w="441" h="451">
                  <a:moveTo>
                    <a:pt x="293" y="0"/>
                  </a:moveTo>
                  <a:cubicBezTo>
                    <a:pt x="0" y="293"/>
                    <a:pt x="0" y="293"/>
                    <a:pt x="0" y="293"/>
                  </a:cubicBezTo>
                  <a:cubicBezTo>
                    <a:pt x="158" y="451"/>
                    <a:pt x="158" y="451"/>
                    <a:pt x="158" y="451"/>
                  </a:cubicBezTo>
                  <a:cubicBezTo>
                    <a:pt x="174" y="434"/>
                    <a:pt x="191" y="416"/>
                    <a:pt x="208" y="398"/>
                  </a:cubicBezTo>
                  <a:cubicBezTo>
                    <a:pt x="279" y="323"/>
                    <a:pt x="350" y="248"/>
                    <a:pt x="420" y="173"/>
                  </a:cubicBezTo>
                  <a:cubicBezTo>
                    <a:pt x="428" y="165"/>
                    <a:pt x="435" y="156"/>
                    <a:pt x="441" y="148"/>
                  </a:cubicBezTo>
                  <a:lnTo>
                    <a:pt x="293" y="0"/>
                  </a:lnTo>
                  <a:close/>
                </a:path>
              </a:pathLst>
            </a:custGeom>
            <a:solidFill>
              <a:srgbClr val="BF4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75"/>
            <p:cNvSpPr>
              <a:spLocks/>
            </p:cNvSpPr>
            <p:nvPr/>
          </p:nvSpPr>
          <p:spPr bwMode="auto">
            <a:xfrm>
              <a:off x="13876338" y="3975100"/>
              <a:ext cx="1125537" cy="1163638"/>
            </a:xfrm>
            <a:custGeom>
              <a:avLst/>
              <a:gdLst>
                <a:gd name="T0" fmla="*/ 0 w 265"/>
                <a:gd name="T1" fmla="*/ 107 h 274"/>
                <a:gd name="T2" fmla="*/ 150 w 265"/>
                <a:gd name="T3" fmla="*/ 266 h 274"/>
                <a:gd name="T4" fmla="*/ 155 w 265"/>
                <a:gd name="T5" fmla="*/ 274 h 274"/>
                <a:gd name="T6" fmla="*/ 163 w 265"/>
                <a:gd name="T7" fmla="*/ 267 h 274"/>
                <a:gd name="T8" fmla="*/ 265 w 265"/>
                <a:gd name="T9" fmla="*/ 158 h 274"/>
                <a:gd name="T10" fmla="*/ 107 w 265"/>
                <a:gd name="T11" fmla="*/ 0 h 274"/>
                <a:gd name="T12" fmla="*/ 0 w 265"/>
                <a:gd name="T13" fmla="*/ 107 h 274"/>
              </a:gdLst>
              <a:ahLst/>
              <a:cxnLst>
                <a:cxn ang="0">
                  <a:pos x="T0" y="T1"/>
                </a:cxn>
                <a:cxn ang="0">
                  <a:pos x="T2" y="T3"/>
                </a:cxn>
                <a:cxn ang="0">
                  <a:pos x="T4" y="T5"/>
                </a:cxn>
                <a:cxn ang="0">
                  <a:pos x="T6" y="T7"/>
                </a:cxn>
                <a:cxn ang="0">
                  <a:pos x="T8" y="T9"/>
                </a:cxn>
                <a:cxn ang="0">
                  <a:pos x="T10" y="T11"/>
                </a:cxn>
                <a:cxn ang="0">
                  <a:pos x="T12" y="T13"/>
                </a:cxn>
              </a:cxnLst>
              <a:rect l="0" t="0" r="r" b="b"/>
              <a:pathLst>
                <a:path w="265" h="274">
                  <a:moveTo>
                    <a:pt x="0" y="107"/>
                  </a:moveTo>
                  <a:cubicBezTo>
                    <a:pt x="50" y="160"/>
                    <a:pt x="100" y="213"/>
                    <a:pt x="150" y="266"/>
                  </a:cubicBezTo>
                  <a:cubicBezTo>
                    <a:pt x="152" y="268"/>
                    <a:pt x="153" y="272"/>
                    <a:pt x="155" y="274"/>
                  </a:cubicBezTo>
                  <a:cubicBezTo>
                    <a:pt x="160" y="270"/>
                    <a:pt x="161" y="268"/>
                    <a:pt x="163" y="267"/>
                  </a:cubicBezTo>
                  <a:cubicBezTo>
                    <a:pt x="197" y="231"/>
                    <a:pt x="231" y="194"/>
                    <a:pt x="265" y="158"/>
                  </a:cubicBezTo>
                  <a:cubicBezTo>
                    <a:pt x="107" y="0"/>
                    <a:pt x="107" y="0"/>
                    <a:pt x="107" y="0"/>
                  </a:cubicBezTo>
                  <a:lnTo>
                    <a:pt x="0" y="107"/>
                  </a:lnTo>
                  <a:close/>
                </a:path>
              </a:pathLst>
            </a:custGeom>
            <a:solidFill>
              <a:srgbClr val="D754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92648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Footer Placeholder 104"/>
          <p:cNvSpPr>
            <a:spLocks noGrp="1"/>
          </p:cNvSpPr>
          <p:nvPr>
            <p:ph type="ftr" sz="quarter" idx="11"/>
          </p:nvPr>
        </p:nvSpPr>
        <p:spPr/>
        <p:txBody>
          <a:bodyPr/>
          <a:lstStyle/>
          <a:p>
            <a:r>
              <a:rPr lang="en-US" dirty="0"/>
              <a:t>Concepts - </a:t>
            </a:r>
            <a:r>
              <a:rPr lang="en-US" b="0" dirty="0"/>
              <a:t>Features &amp; Benefits Icons</a:t>
            </a:r>
          </a:p>
        </p:txBody>
      </p:sp>
      <p:sp>
        <p:nvSpPr>
          <p:cNvPr id="3" name="Slide Number Placeholder 2"/>
          <p:cNvSpPr>
            <a:spLocks noGrp="1"/>
          </p:cNvSpPr>
          <p:nvPr>
            <p:ph type="sldNum" sz="quarter" idx="12"/>
          </p:nvPr>
        </p:nvSpPr>
        <p:spPr/>
        <p:txBody>
          <a:bodyPr/>
          <a:lstStyle/>
          <a:p>
            <a:fld id="{6EA6D8CF-3CDE-4807-BCD2-C9F2B831AAA5}" type="slidenum">
              <a:rPr lang="en-US" smtClean="0"/>
              <a:pPr/>
              <a:t>19</a:t>
            </a:fld>
            <a:endParaRPr lang="en-US"/>
          </a:p>
        </p:txBody>
      </p:sp>
      <p:sp>
        <p:nvSpPr>
          <p:cNvPr id="97" name="TextBox 96"/>
          <p:cNvSpPr txBox="1"/>
          <p:nvPr/>
        </p:nvSpPr>
        <p:spPr>
          <a:xfrm>
            <a:off x="6096632" y="3818078"/>
            <a:ext cx="2029968" cy="230832"/>
          </a:xfrm>
          <a:prstGeom prst="rect">
            <a:avLst/>
          </a:prstGeom>
          <a:noFill/>
        </p:spPr>
        <p:txBody>
          <a:bodyPr wrap="none" lIns="91440" tIns="45720" rIns="45720" bIns="45720" rtlCol="0">
            <a:noAutofit/>
          </a:bodyPr>
          <a:lstStyle/>
          <a:p>
            <a:pPr algn="ctr">
              <a:lnSpc>
                <a:spcPct val="90000"/>
              </a:lnSpc>
            </a:pPr>
            <a:r>
              <a:rPr lang="en-US" sz="1000" dirty="0"/>
              <a:t>Cross cloud</a:t>
            </a:r>
          </a:p>
        </p:txBody>
      </p:sp>
      <p:sp>
        <p:nvSpPr>
          <p:cNvPr id="906" name="TextBox 905"/>
          <p:cNvSpPr txBox="1"/>
          <p:nvPr/>
        </p:nvSpPr>
        <p:spPr>
          <a:xfrm>
            <a:off x="4063543" y="3820985"/>
            <a:ext cx="2029968" cy="230832"/>
          </a:xfrm>
          <a:prstGeom prst="rect">
            <a:avLst/>
          </a:prstGeom>
          <a:noFill/>
        </p:spPr>
        <p:txBody>
          <a:bodyPr wrap="none" lIns="91440" tIns="45720" rIns="45720" bIns="45720" rtlCol="0">
            <a:noAutofit/>
          </a:bodyPr>
          <a:lstStyle/>
          <a:p>
            <a:pPr algn="ctr">
              <a:lnSpc>
                <a:spcPct val="90000"/>
              </a:lnSpc>
            </a:pPr>
            <a:r>
              <a:rPr lang="en-US" sz="1000" dirty="0"/>
              <a:t>Disaster recovery</a:t>
            </a:r>
          </a:p>
        </p:txBody>
      </p:sp>
      <p:sp>
        <p:nvSpPr>
          <p:cNvPr id="908" name="TextBox 907"/>
          <p:cNvSpPr txBox="1"/>
          <p:nvPr/>
        </p:nvSpPr>
        <p:spPr>
          <a:xfrm>
            <a:off x="8127087" y="3820985"/>
            <a:ext cx="2029968" cy="230832"/>
          </a:xfrm>
          <a:prstGeom prst="rect">
            <a:avLst/>
          </a:prstGeom>
          <a:noFill/>
        </p:spPr>
        <p:txBody>
          <a:bodyPr wrap="none" lIns="91440" tIns="45720" rIns="45720" bIns="45720" rtlCol="0">
            <a:noAutofit/>
          </a:bodyPr>
          <a:lstStyle/>
          <a:p>
            <a:pPr algn="ctr">
              <a:lnSpc>
                <a:spcPct val="90000"/>
              </a:lnSpc>
            </a:pPr>
            <a:r>
              <a:rPr lang="en-US" sz="1000" dirty="0"/>
              <a:t>Full automation</a:t>
            </a:r>
          </a:p>
        </p:txBody>
      </p:sp>
      <p:sp>
        <p:nvSpPr>
          <p:cNvPr id="909" name="TextBox 908"/>
          <p:cNvSpPr txBox="1"/>
          <p:nvPr/>
        </p:nvSpPr>
        <p:spPr>
          <a:xfrm>
            <a:off x="10158857" y="3820985"/>
            <a:ext cx="2029968" cy="230832"/>
          </a:xfrm>
          <a:prstGeom prst="rect">
            <a:avLst/>
          </a:prstGeom>
          <a:noFill/>
        </p:spPr>
        <p:txBody>
          <a:bodyPr wrap="none" lIns="91440" tIns="45720" rIns="45720" bIns="45720" rtlCol="0">
            <a:noAutofit/>
          </a:bodyPr>
          <a:lstStyle/>
          <a:p>
            <a:pPr algn="ctr">
              <a:lnSpc>
                <a:spcPct val="90000"/>
              </a:lnSpc>
            </a:pPr>
            <a:r>
              <a:rPr lang="en-US" sz="1000" dirty="0"/>
              <a:t>Consistent policy</a:t>
            </a:r>
          </a:p>
        </p:txBody>
      </p:sp>
      <p:grpSp>
        <p:nvGrpSpPr>
          <p:cNvPr id="910" name="Group 909"/>
          <p:cNvGrpSpPr>
            <a:grpSpLocks noChangeAspect="1"/>
          </p:cNvGrpSpPr>
          <p:nvPr/>
        </p:nvGrpSpPr>
        <p:grpSpPr>
          <a:xfrm>
            <a:off x="8763693" y="2641296"/>
            <a:ext cx="817562" cy="810281"/>
            <a:chOff x="12355513" y="1041399"/>
            <a:chExt cx="4991101" cy="4946652"/>
          </a:xfrm>
        </p:grpSpPr>
        <p:sp>
          <p:nvSpPr>
            <p:cNvPr id="912" name="Freeform 123"/>
            <p:cNvSpPr>
              <a:spLocks noEditPoints="1"/>
            </p:cNvSpPr>
            <p:nvPr/>
          </p:nvSpPr>
          <p:spPr bwMode="auto">
            <a:xfrm>
              <a:off x="13520735" y="2187574"/>
              <a:ext cx="2652714" cy="2706687"/>
            </a:xfrm>
            <a:custGeom>
              <a:avLst/>
              <a:gdLst>
                <a:gd name="T0" fmla="*/ 595 w 706"/>
                <a:gd name="T1" fmla="*/ 100 h 720"/>
                <a:gd name="T2" fmla="*/ 550 w 706"/>
                <a:gd name="T3" fmla="*/ 52 h 720"/>
                <a:gd name="T4" fmla="*/ 512 w 706"/>
                <a:gd name="T5" fmla="*/ 74 h 720"/>
                <a:gd name="T6" fmla="*/ 490 w 706"/>
                <a:gd name="T7" fmla="*/ 97 h 720"/>
                <a:gd name="T8" fmla="*/ 405 w 706"/>
                <a:gd name="T9" fmla="*/ 12 h 720"/>
                <a:gd name="T10" fmla="*/ 340 w 706"/>
                <a:gd name="T11" fmla="*/ 0 h 720"/>
                <a:gd name="T12" fmla="*/ 331 w 706"/>
                <a:gd name="T13" fmla="*/ 3 h 720"/>
                <a:gd name="T14" fmla="*/ 330 w 706"/>
                <a:gd name="T15" fmla="*/ 4 h 720"/>
                <a:gd name="T16" fmla="*/ 310 w 706"/>
                <a:gd name="T17" fmla="*/ 25 h 720"/>
                <a:gd name="T18" fmla="*/ 298 w 706"/>
                <a:gd name="T19" fmla="*/ 75 h 720"/>
                <a:gd name="T20" fmla="*/ 200 w 706"/>
                <a:gd name="T21" fmla="*/ 53 h 720"/>
                <a:gd name="T22" fmla="*/ 140 w 706"/>
                <a:gd name="T23" fmla="*/ 81 h 720"/>
                <a:gd name="T24" fmla="*/ 138 w 706"/>
                <a:gd name="T25" fmla="*/ 83 h 720"/>
                <a:gd name="T26" fmla="*/ 115 w 706"/>
                <a:gd name="T27" fmla="*/ 106 h 720"/>
                <a:gd name="T28" fmla="*/ 141 w 706"/>
                <a:gd name="T29" fmla="*/ 174 h 720"/>
                <a:gd name="T30" fmla="*/ 107 w 706"/>
                <a:gd name="T31" fmla="*/ 216 h 720"/>
                <a:gd name="T32" fmla="*/ 44 w 706"/>
                <a:gd name="T33" fmla="*/ 211 h 720"/>
                <a:gd name="T34" fmla="*/ 44 w 706"/>
                <a:gd name="T35" fmla="*/ 211 h 720"/>
                <a:gd name="T36" fmla="*/ 21 w 706"/>
                <a:gd name="T37" fmla="*/ 234 h 720"/>
                <a:gd name="T38" fmla="*/ 18 w 706"/>
                <a:gd name="T39" fmla="*/ 239 h 720"/>
                <a:gd name="T40" fmla="*/ 10 w 706"/>
                <a:gd name="T41" fmla="*/ 304 h 720"/>
                <a:gd name="T42" fmla="*/ 62 w 706"/>
                <a:gd name="T43" fmla="*/ 401 h 720"/>
                <a:gd name="T44" fmla="*/ 28 w 706"/>
                <a:gd name="T45" fmla="*/ 418 h 720"/>
                <a:gd name="T46" fmla="*/ 6 w 706"/>
                <a:gd name="T47" fmla="*/ 440 h 720"/>
                <a:gd name="T48" fmla="*/ 5 w 706"/>
                <a:gd name="T49" fmla="*/ 440 h 720"/>
                <a:gd name="T50" fmla="*/ 2 w 706"/>
                <a:gd name="T51" fmla="*/ 454 h 720"/>
                <a:gd name="T52" fmla="*/ 33 w 706"/>
                <a:gd name="T53" fmla="*/ 512 h 720"/>
                <a:gd name="T54" fmla="*/ 140 w 706"/>
                <a:gd name="T55" fmla="*/ 568 h 720"/>
                <a:gd name="T56" fmla="*/ 115 w 706"/>
                <a:gd name="T57" fmla="*/ 638 h 720"/>
                <a:gd name="T58" fmla="*/ 175 w 706"/>
                <a:gd name="T59" fmla="*/ 666 h 720"/>
                <a:gd name="T60" fmla="*/ 198 w 706"/>
                <a:gd name="T61" fmla="*/ 643 h 720"/>
                <a:gd name="T62" fmla="*/ 294 w 706"/>
                <a:gd name="T63" fmla="*/ 649 h 720"/>
                <a:gd name="T64" fmla="*/ 315 w 706"/>
                <a:gd name="T65" fmla="*/ 720 h 720"/>
                <a:gd name="T66" fmla="*/ 377 w 706"/>
                <a:gd name="T67" fmla="*/ 715 h 720"/>
                <a:gd name="T68" fmla="*/ 398 w 706"/>
                <a:gd name="T69" fmla="*/ 693 h 720"/>
                <a:gd name="T70" fmla="*/ 399 w 706"/>
                <a:gd name="T71" fmla="*/ 692 h 720"/>
                <a:gd name="T72" fmla="*/ 403 w 706"/>
                <a:gd name="T73" fmla="*/ 684 h 720"/>
                <a:gd name="T74" fmla="*/ 466 w 706"/>
                <a:gd name="T75" fmla="*/ 624 h 720"/>
                <a:gd name="T76" fmla="*/ 525 w 706"/>
                <a:gd name="T77" fmla="*/ 669 h 720"/>
                <a:gd name="T78" fmla="*/ 571 w 706"/>
                <a:gd name="T79" fmla="*/ 629 h 720"/>
                <a:gd name="T80" fmla="*/ 593 w 706"/>
                <a:gd name="T81" fmla="*/ 598 h 720"/>
                <a:gd name="T82" fmla="*/ 591 w 706"/>
                <a:gd name="T83" fmla="*/ 514 h 720"/>
                <a:gd name="T84" fmla="*/ 649 w 706"/>
                <a:gd name="T85" fmla="*/ 514 h 720"/>
                <a:gd name="T86" fmla="*/ 661 w 706"/>
                <a:gd name="T87" fmla="*/ 510 h 720"/>
                <a:gd name="T88" fmla="*/ 683 w 706"/>
                <a:gd name="T89" fmla="*/ 487 h 720"/>
                <a:gd name="T90" fmla="*/ 703 w 706"/>
                <a:gd name="T91" fmla="*/ 433 h 720"/>
                <a:gd name="T92" fmla="*/ 642 w 706"/>
                <a:gd name="T93" fmla="*/ 391 h 720"/>
                <a:gd name="T94" fmla="*/ 673 w 706"/>
                <a:gd name="T95" fmla="*/ 306 h 720"/>
                <a:gd name="T96" fmla="*/ 677 w 706"/>
                <a:gd name="T97" fmla="*/ 304 h 720"/>
                <a:gd name="T98" fmla="*/ 677 w 706"/>
                <a:gd name="T99" fmla="*/ 303 h 720"/>
                <a:gd name="T100" fmla="*/ 699 w 706"/>
                <a:gd name="T101" fmla="*/ 281 h 720"/>
                <a:gd name="T102" fmla="*/ 688 w 706"/>
                <a:gd name="T103" fmla="*/ 217 h 720"/>
                <a:gd name="T104" fmla="*/ 614 w 706"/>
                <a:gd name="T105" fmla="*/ 219 h 720"/>
                <a:gd name="T106" fmla="*/ 543 w 706"/>
                <a:gd name="T107" fmla="*/ 469 h 720"/>
                <a:gd name="T108" fmla="*/ 267 w 706"/>
                <a:gd name="T109" fmla="*/ 550 h 720"/>
                <a:gd name="T110" fmla="*/ 196 w 706"/>
                <a:gd name="T111" fmla="*/ 201 h 720"/>
                <a:gd name="T112" fmla="*/ 543 w 706"/>
                <a:gd name="T113" fmla="*/ 46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06" h="720">
                  <a:moveTo>
                    <a:pt x="566" y="152"/>
                  </a:moveTo>
                  <a:cubicBezTo>
                    <a:pt x="595" y="100"/>
                    <a:pt x="595" y="100"/>
                    <a:pt x="595" y="100"/>
                  </a:cubicBezTo>
                  <a:cubicBezTo>
                    <a:pt x="598" y="94"/>
                    <a:pt x="596" y="86"/>
                    <a:pt x="590" y="82"/>
                  </a:cubicBezTo>
                  <a:cubicBezTo>
                    <a:pt x="550" y="52"/>
                    <a:pt x="550" y="52"/>
                    <a:pt x="550" y="52"/>
                  </a:cubicBezTo>
                  <a:cubicBezTo>
                    <a:pt x="544" y="48"/>
                    <a:pt x="536" y="49"/>
                    <a:pt x="531" y="54"/>
                  </a:cubicBezTo>
                  <a:cubicBezTo>
                    <a:pt x="523" y="62"/>
                    <a:pt x="517" y="69"/>
                    <a:pt x="512" y="74"/>
                  </a:cubicBezTo>
                  <a:cubicBezTo>
                    <a:pt x="511" y="75"/>
                    <a:pt x="509" y="76"/>
                    <a:pt x="508" y="77"/>
                  </a:cubicBezTo>
                  <a:cubicBezTo>
                    <a:pt x="500" y="85"/>
                    <a:pt x="495" y="91"/>
                    <a:pt x="490" y="97"/>
                  </a:cubicBezTo>
                  <a:cubicBezTo>
                    <a:pt x="465" y="84"/>
                    <a:pt x="438" y="76"/>
                    <a:pt x="412" y="71"/>
                  </a:cubicBezTo>
                  <a:cubicBezTo>
                    <a:pt x="405" y="12"/>
                    <a:pt x="405" y="12"/>
                    <a:pt x="405" y="12"/>
                  </a:cubicBezTo>
                  <a:cubicBezTo>
                    <a:pt x="404" y="6"/>
                    <a:pt x="398" y="0"/>
                    <a:pt x="391" y="0"/>
                  </a:cubicBezTo>
                  <a:cubicBezTo>
                    <a:pt x="340" y="0"/>
                    <a:pt x="340" y="0"/>
                    <a:pt x="340" y="0"/>
                  </a:cubicBezTo>
                  <a:cubicBezTo>
                    <a:pt x="337" y="0"/>
                    <a:pt x="333" y="1"/>
                    <a:pt x="331" y="3"/>
                  </a:cubicBezTo>
                  <a:cubicBezTo>
                    <a:pt x="331" y="3"/>
                    <a:pt x="331" y="3"/>
                    <a:pt x="331" y="3"/>
                  </a:cubicBezTo>
                  <a:cubicBezTo>
                    <a:pt x="331" y="3"/>
                    <a:pt x="331" y="3"/>
                    <a:pt x="331" y="3"/>
                  </a:cubicBezTo>
                  <a:cubicBezTo>
                    <a:pt x="331" y="4"/>
                    <a:pt x="331" y="4"/>
                    <a:pt x="330" y="4"/>
                  </a:cubicBezTo>
                  <a:cubicBezTo>
                    <a:pt x="309" y="25"/>
                    <a:pt x="309" y="25"/>
                    <a:pt x="309" y="25"/>
                  </a:cubicBezTo>
                  <a:cubicBezTo>
                    <a:pt x="310" y="25"/>
                    <a:pt x="310" y="25"/>
                    <a:pt x="310" y="25"/>
                  </a:cubicBezTo>
                  <a:cubicBezTo>
                    <a:pt x="306" y="28"/>
                    <a:pt x="303" y="31"/>
                    <a:pt x="303" y="35"/>
                  </a:cubicBezTo>
                  <a:cubicBezTo>
                    <a:pt x="301" y="54"/>
                    <a:pt x="299" y="67"/>
                    <a:pt x="298" y="75"/>
                  </a:cubicBezTo>
                  <a:cubicBezTo>
                    <a:pt x="278" y="80"/>
                    <a:pt x="258" y="87"/>
                    <a:pt x="240" y="96"/>
                  </a:cubicBezTo>
                  <a:cubicBezTo>
                    <a:pt x="200" y="53"/>
                    <a:pt x="200" y="53"/>
                    <a:pt x="200" y="53"/>
                  </a:cubicBezTo>
                  <a:cubicBezTo>
                    <a:pt x="195" y="48"/>
                    <a:pt x="187" y="47"/>
                    <a:pt x="181" y="51"/>
                  </a:cubicBezTo>
                  <a:cubicBezTo>
                    <a:pt x="140" y="81"/>
                    <a:pt x="140" y="81"/>
                    <a:pt x="140" y="81"/>
                  </a:cubicBezTo>
                  <a:cubicBezTo>
                    <a:pt x="139" y="82"/>
                    <a:pt x="139" y="82"/>
                    <a:pt x="138" y="83"/>
                  </a:cubicBezTo>
                  <a:cubicBezTo>
                    <a:pt x="138" y="83"/>
                    <a:pt x="138" y="83"/>
                    <a:pt x="138" y="83"/>
                  </a:cubicBezTo>
                  <a:cubicBezTo>
                    <a:pt x="115" y="106"/>
                    <a:pt x="115" y="106"/>
                    <a:pt x="115" y="106"/>
                  </a:cubicBezTo>
                  <a:cubicBezTo>
                    <a:pt x="115" y="106"/>
                    <a:pt x="115" y="106"/>
                    <a:pt x="115" y="106"/>
                  </a:cubicBezTo>
                  <a:cubicBezTo>
                    <a:pt x="111" y="110"/>
                    <a:pt x="110" y="117"/>
                    <a:pt x="113" y="122"/>
                  </a:cubicBezTo>
                  <a:cubicBezTo>
                    <a:pt x="141" y="174"/>
                    <a:pt x="141" y="174"/>
                    <a:pt x="141" y="174"/>
                  </a:cubicBezTo>
                  <a:cubicBezTo>
                    <a:pt x="132" y="184"/>
                    <a:pt x="123" y="194"/>
                    <a:pt x="114" y="206"/>
                  </a:cubicBezTo>
                  <a:cubicBezTo>
                    <a:pt x="112" y="209"/>
                    <a:pt x="109" y="213"/>
                    <a:pt x="107" y="216"/>
                  </a:cubicBezTo>
                  <a:cubicBezTo>
                    <a:pt x="58" y="206"/>
                    <a:pt x="57" y="206"/>
                    <a:pt x="57" y="206"/>
                  </a:cubicBezTo>
                  <a:cubicBezTo>
                    <a:pt x="53" y="205"/>
                    <a:pt x="47" y="207"/>
                    <a:pt x="44" y="211"/>
                  </a:cubicBezTo>
                  <a:cubicBezTo>
                    <a:pt x="44" y="211"/>
                    <a:pt x="44" y="211"/>
                    <a:pt x="44" y="211"/>
                  </a:cubicBezTo>
                  <a:cubicBezTo>
                    <a:pt x="44" y="211"/>
                    <a:pt x="44" y="211"/>
                    <a:pt x="44" y="211"/>
                  </a:cubicBezTo>
                  <a:cubicBezTo>
                    <a:pt x="44" y="211"/>
                    <a:pt x="44" y="211"/>
                    <a:pt x="44" y="211"/>
                  </a:cubicBezTo>
                  <a:cubicBezTo>
                    <a:pt x="21" y="234"/>
                    <a:pt x="21" y="234"/>
                    <a:pt x="21" y="234"/>
                  </a:cubicBezTo>
                  <a:cubicBezTo>
                    <a:pt x="22" y="234"/>
                    <a:pt x="22" y="234"/>
                    <a:pt x="22" y="234"/>
                  </a:cubicBezTo>
                  <a:cubicBezTo>
                    <a:pt x="20" y="235"/>
                    <a:pt x="19" y="237"/>
                    <a:pt x="18" y="239"/>
                  </a:cubicBezTo>
                  <a:cubicBezTo>
                    <a:pt x="2" y="287"/>
                    <a:pt x="2" y="287"/>
                    <a:pt x="2" y="287"/>
                  </a:cubicBezTo>
                  <a:cubicBezTo>
                    <a:pt x="0" y="294"/>
                    <a:pt x="4" y="302"/>
                    <a:pt x="10" y="304"/>
                  </a:cubicBezTo>
                  <a:cubicBezTo>
                    <a:pt x="63" y="329"/>
                    <a:pt x="63" y="329"/>
                    <a:pt x="63" y="329"/>
                  </a:cubicBezTo>
                  <a:cubicBezTo>
                    <a:pt x="60" y="353"/>
                    <a:pt x="59" y="377"/>
                    <a:pt x="62" y="401"/>
                  </a:cubicBezTo>
                  <a:cubicBezTo>
                    <a:pt x="32" y="414"/>
                    <a:pt x="32" y="414"/>
                    <a:pt x="32" y="414"/>
                  </a:cubicBezTo>
                  <a:cubicBezTo>
                    <a:pt x="30" y="415"/>
                    <a:pt x="29" y="416"/>
                    <a:pt x="28" y="418"/>
                  </a:cubicBezTo>
                  <a:cubicBezTo>
                    <a:pt x="28" y="418"/>
                    <a:pt x="28" y="418"/>
                    <a:pt x="28" y="418"/>
                  </a:cubicBezTo>
                  <a:cubicBezTo>
                    <a:pt x="6" y="440"/>
                    <a:pt x="6" y="440"/>
                    <a:pt x="6" y="440"/>
                  </a:cubicBezTo>
                  <a:cubicBezTo>
                    <a:pt x="6" y="440"/>
                    <a:pt x="5" y="440"/>
                    <a:pt x="5" y="440"/>
                  </a:cubicBezTo>
                  <a:cubicBezTo>
                    <a:pt x="5" y="440"/>
                    <a:pt x="5" y="440"/>
                    <a:pt x="5" y="440"/>
                  </a:cubicBezTo>
                  <a:cubicBezTo>
                    <a:pt x="5" y="440"/>
                    <a:pt x="5" y="440"/>
                    <a:pt x="5" y="440"/>
                  </a:cubicBezTo>
                  <a:cubicBezTo>
                    <a:pt x="2" y="444"/>
                    <a:pt x="0" y="449"/>
                    <a:pt x="2" y="454"/>
                  </a:cubicBezTo>
                  <a:cubicBezTo>
                    <a:pt x="18" y="503"/>
                    <a:pt x="18" y="503"/>
                    <a:pt x="18" y="503"/>
                  </a:cubicBezTo>
                  <a:cubicBezTo>
                    <a:pt x="20" y="509"/>
                    <a:pt x="27" y="513"/>
                    <a:pt x="33" y="512"/>
                  </a:cubicBezTo>
                  <a:cubicBezTo>
                    <a:pt x="92" y="501"/>
                    <a:pt x="92" y="501"/>
                    <a:pt x="92" y="501"/>
                  </a:cubicBezTo>
                  <a:cubicBezTo>
                    <a:pt x="104" y="525"/>
                    <a:pt x="120" y="548"/>
                    <a:pt x="140" y="568"/>
                  </a:cubicBezTo>
                  <a:cubicBezTo>
                    <a:pt x="111" y="620"/>
                    <a:pt x="111" y="620"/>
                    <a:pt x="111" y="620"/>
                  </a:cubicBezTo>
                  <a:cubicBezTo>
                    <a:pt x="108" y="626"/>
                    <a:pt x="110" y="634"/>
                    <a:pt x="115" y="638"/>
                  </a:cubicBezTo>
                  <a:cubicBezTo>
                    <a:pt x="156" y="668"/>
                    <a:pt x="156" y="668"/>
                    <a:pt x="156" y="668"/>
                  </a:cubicBezTo>
                  <a:cubicBezTo>
                    <a:pt x="162" y="672"/>
                    <a:pt x="170" y="671"/>
                    <a:pt x="175" y="666"/>
                  </a:cubicBezTo>
                  <a:cubicBezTo>
                    <a:pt x="183" y="658"/>
                    <a:pt x="189" y="651"/>
                    <a:pt x="194" y="646"/>
                  </a:cubicBezTo>
                  <a:cubicBezTo>
                    <a:pt x="195" y="645"/>
                    <a:pt x="197" y="644"/>
                    <a:pt x="198" y="643"/>
                  </a:cubicBezTo>
                  <a:cubicBezTo>
                    <a:pt x="206" y="635"/>
                    <a:pt x="211" y="629"/>
                    <a:pt x="216" y="623"/>
                  </a:cubicBezTo>
                  <a:cubicBezTo>
                    <a:pt x="241" y="636"/>
                    <a:pt x="267" y="644"/>
                    <a:pt x="294" y="649"/>
                  </a:cubicBezTo>
                  <a:cubicBezTo>
                    <a:pt x="301" y="708"/>
                    <a:pt x="301" y="708"/>
                    <a:pt x="301" y="708"/>
                  </a:cubicBezTo>
                  <a:cubicBezTo>
                    <a:pt x="302" y="714"/>
                    <a:pt x="308" y="720"/>
                    <a:pt x="315" y="720"/>
                  </a:cubicBezTo>
                  <a:cubicBezTo>
                    <a:pt x="366" y="720"/>
                    <a:pt x="366" y="720"/>
                    <a:pt x="366" y="720"/>
                  </a:cubicBezTo>
                  <a:cubicBezTo>
                    <a:pt x="370" y="720"/>
                    <a:pt x="374" y="718"/>
                    <a:pt x="377" y="715"/>
                  </a:cubicBezTo>
                  <a:cubicBezTo>
                    <a:pt x="377" y="715"/>
                    <a:pt x="377" y="715"/>
                    <a:pt x="377" y="715"/>
                  </a:cubicBezTo>
                  <a:cubicBezTo>
                    <a:pt x="398" y="693"/>
                    <a:pt x="398" y="693"/>
                    <a:pt x="398" y="693"/>
                  </a:cubicBezTo>
                  <a:cubicBezTo>
                    <a:pt x="398" y="693"/>
                    <a:pt x="398" y="693"/>
                    <a:pt x="398" y="693"/>
                  </a:cubicBezTo>
                  <a:cubicBezTo>
                    <a:pt x="399" y="692"/>
                    <a:pt x="399" y="692"/>
                    <a:pt x="399" y="692"/>
                  </a:cubicBezTo>
                  <a:cubicBezTo>
                    <a:pt x="399" y="692"/>
                    <a:pt x="399" y="692"/>
                    <a:pt x="399" y="692"/>
                  </a:cubicBezTo>
                  <a:cubicBezTo>
                    <a:pt x="401" y="690"/>
                    <a:pt x="403" y="687"/>
                    <a:pt x="403" y="684"/>
                  </a:cubicBezTo>
                  <a:cubicBezTo>
                    <a:pt x="405" y="666"/>
                    <a:pt x="407" y="653"/>
                    <a:pt x="408" y="645"/>
                  </a:cubicBezTo>
                  <a:cubicBezTo>
                    <a:pt x="428" y="640"/>
                    <a:pt x="448" y="633"/>
                    <a:pt x="466" y="624"/>
                  </a:cubicBezTo>
                  <a:cubicBezTo>
                    <a:pt x="506" y="667"/>
                    <a:pt x="506" y="667"/>
                    <a:pt x="506" y="667"/>
                  </a:cubicBezTo>
                  <a:cubicBezTo>
                    <a:pt x="511" y="672"/>
                    <a:pt x="519" y="673"/>
                    <a:pt x="525" y="669"/>
                  </a:cubicBezTo>
                  <a:cubicBezTo>
                    <a:pt x="566" y="639"/>
                    <a:pt x="566" y="639"/>
                    <a:pt x="566" y="639"/>
                  </a:cubicBezTo>
                  <a:cubicBezTo>
                    <a:pt x="569" y="637"/>
                    <a:pt x="571" y="633"/>
                    <a:pt x="571" y="629"/>
                  </a:cubicBezTo>
                  <a:cubicBezTo>
                    <a:pt x="589" y="616"/>
                    <a:pt x="589" y="616"/>
                    <a:pt x="589" y="616"/>
                  </a:cubicBezTo>
                  <a:cubicBezTo>
                    <a:pt x="595" y="612"/>
                    <a:pt x="596" y="604"/>
                    <a:pt x="593" y="598"/>
                  </a:cubicBezTo>
                  <a:cubicBezTo>
                    <a:pt x="565" y="546"/>
                    <a:pt x="565" y="546"/>
                    <a:pt x="565" y="546"/>
                  </a:cubicBezTo>
                  <a:cubicBezTo>
                    <a:pt x="574" y="536"/>
                    <a:pt x="583" y="526"/>
                    <a:pt x="591" y="514"/>
                  </a:cubicBezTo>
                  <a:cubicBezTo>
                    <a:pt x="594" y="511"/>
                    <a:pt x="596" y="507"/>
                    <a:pt x="599" y="504"/>
                  </a:cubicBezTo>
                  <a:cubicBezTo>
                    <a:pt x="648" y="513"/>
                    <a:pt x="649" y="514"/>
                    <a:pt x="649" y="514"/>
                  </a:cubicBezTo>
                  <a:cubicBezTo>
                    <a:pt x="653" y="514"/>
                    <a:pt x="658" y="513"/>
                    <a:pt x="661" y="510"/>
                  </a:cubicBezTo>
                  <a:cubicBezTo>
                    <a:pt x="661" y="510"/>
                    <a:pt x="661" y="510"/>
                    <a:pt x="661" y="510"/>
                  </a:cubicBezTo>
                  <a:cubicBezTo>
                    <a:pt x="684" y="487"/>
                    <a:pt x="684" y="487"/>
                    <a:pt x="684" y="487"/>
                  </a:cubicBezTo>
                  <a:cubicBezTo>
                    <a:pt x="683" y="487"/>
                    <a:pt x="683" y="487"/>
                    <a:pt x="683" y="487"/>
                  </a:cubicBezTo>
                  <a:cubicBezTo>
                    <a:pt x="685" y="486"/>
                    <a:pt x="687" y="484"/>
                    <a:pt x="688" y="481"/>
                  </a:cubicBezTo>
                  <a:cubicBezTo>
                    <a:pt x="703" y="433"/>
                    <a:pt x="703" y="433"/>
                    <a:pt x="703" y="433"/>
                  </a:cubicBezTo>
                  <a:cubicBezTo>
                    <a:pt x="706" y="426"/>
                    <a:pt x="702" y="418"/>
                    <a:pt x="696" y="416"/>
                  </a:cubicBezTo>
                  <a:cubicBezTo>
                    <a:pt x="642" y="391"/>
                    <a:pt x="642" y="391"/>
                    <a:pt x="642" y="391"/>
                  </a:cubicBezTo>
                  <a:cubicBezTo>
                    <a:pt x="646" y="367"/>
                    <a:pt x="646" y="343"/>
                    <a:pt x="644" y="319"/>
                  </a:cubicBezTo>
                  <a:cubicBezTo>
                    <a:pt x="673" y="306"/>
                    <a:pt x="673" y="306"/>
                    <a:pt x="673" y="306"/>
                  </a:cubicBezTo>
                  <a:cubicBezTo>
                    <a:pt x="675" y="305"/>
                    <a:pt x="676" y="304"/>
                    <a:pt x="677" y="304"/>
                  </a:cubicBezTo>
                  <a:cubicBezTo>
                    <a:pt x="677" y="304"/>
                    <a:pt x="677" y="304"/>
                    <a:pt x="677" y="304"/>
                  </a:cubicBezTo>
                  <a:cubicBezTo>
                    <a:pt x="677" y="303"/>
                    <a:pt x="677" y="303"/>
                    <a:pt x="677" y="303"/>
                  </a:cubicBezTo>
                  <a:cubicBezTo>
                    <a:pt x="677" y="303"/>
                    <a:pt x="677" y="303"/>
                    <a:pt x="677" y="303"/>
                  </a:cubicBezTo>
                  <a:cubicBezTo>
                    <a:pt x="699" y="281"/>
                    <a:pt x="699" y="281"/>
                    <a:pt x="699" y="281"/>
                  </a:cubicBezTo>
                  <a:cubicBezTo>
                    <a:pt x="699" y="281"/>
                    <a:pt x="699" y="281"/>
                    <a:pt x="699" y="281"/>
                  </a:cubicBezTo>
                  <a:cubicBezTo>
                    <a:pt x="703" y="277"/>
                    <a:pt x="705" y="271"/>
                    <a:pt x="704" y="266"/>
                  </a:cubicBezTo>
                  <a:cubicBezTo>
                    <a:pt x="688" y="217"/>
                    <a:pt x="688" y="217"/>
                    <a:pt x="688" y="217"/>
                  </a:cubicBezTo>
                  <a:cubicBezTo>
                    <a:pt x="686" y="211"/>
                    <a:pt x="679" y="207"/>
                    <a:pt x="672" y="208"/>
                  </a:cubicBezTo>
                  <a:cubicBezTo>
                    <a:pt x="614" y="219"/>
                    <a:pt x="614" y="219"/>
                    <a:pt x="614" y="219"/>
                  </a:cubicBezTo>
                  <a:cubicBezTo>
                    <a:pt x="602" y="195"/>
                    <a:pt x="585" y="172"/>
                    <a:pt x="566" y="152"/>
                  </a:cubicBezTo>
                  <a:close/>
                  <a:moveTo>
                    <a:pt x="543" y="469"/>
                  </a:moveTo>
                  <a:cubicBezTo>
                    <a:pt x="534" y="487"/>
                    <a:pt x="523" y="504"/>
                    <a:pt x="510" y="518"/>
                  </a:cubicBezTo>
                  <a:cubicBezTo>
                    <a:pt x="445" y="574"/>
                    <a:pt x="350" y="590"/>
                    <a:pt x="267" y="550"/>
                  </a:cubicBezTo>
                  <a:cubicBezTo>
                    <a:pt x="156" y="496"/>
                    <a:pt x="109" y="362"/>
                    <a:pt x="163" y="251"/>
                  </a:cubicBezTo>
                  <a:cubicBezTo>
                    <a:pt x="172" y="233"/>
                    <a:pt x="183" y="216"/>
                    <a:pt x="196" y="201"/>
                  </a:cubicBezTo>
                  <a:cubicBezTo>
                    <a:pt x="261" y="145"/>
                    <a:pt x="356" y="130"/>
                    <a:pt x="439" y="170"/>
                  </a:cubicBezTo>
                  <a:cubicBezTo>
                    <a:pt x="550" y="224"/>
                    <a:pt x="597" y="357"/>
                    <a:pt x="543" y="469"/>
                  </a:cubicBez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3" name="Freeform 124"/>
            <p:cNvSpPr>
              <a:spLocks/>
            </p:cNvSpPr>
            <p:nvPr/>
          </p:nvSpPr>
          <p:spPr bwMode="auto">
            <a:xfrm>
              <a:off x="14485938" y="3187703"/>
              <a:ext cx="722315" cy="706436"/>
            </a:xfrm>
            <a:custGeom>
              <a:avLst/>
              <a:gdLst>
                <a:gd name="T0" fmla="*/ 140 w 192"/>
                <a:gd name="T1" fmla="*/ 16 h 188"/>
                <a:gd name="T2" fmla="*/ 46 w 192"/>
                <a:gd name="T3" fmla="*/ 43 h 188"/>
                <a:gd name="T4" fmla="*/ 18 w 192"/>
                <a:gd name="T5" fmla="*/ 73 h 188"/>
                <a:gd name="T6" fmla="*/ 52 w 192"/>
                <a:gd name="T7" fmla="*/ 172 h 188"/>
                <a:gd name="T8" fmla="*/ 146 w 192"/>
                <a:gd name="T9" fmla="*/ 145 h 188"/>
                <a:gd name="T10" fmla="*/ 174 w 192"/>
                <a:gd name="T11" fmla="*/ 115 h 188"/>
                <a:gd name="T12" fmla="*/ 140 w 192"/>
                <a:gd name="T13" fmla="*/ 16 h 188"/>
              </a:gdLst>
              <a:ahLst/>
              <a:cxnLst>
                <a:cxn ang="0">
                  <a:pos x="T0" y="T1"/>
                </a:cxn>
                <a:cxn ang="0">
                  <a:pos x="T2" y="T3"/>
                </a:cxn>
                <a:cxn ang="0">
                  <a:pos x="T4" y="T5"/>
                </a:cxn>
                <a:cxn ang="0">
                  <a:pos x="T6" y="T7"/>
                </a:cxn>
                <a:cxn ang="0">
                  <a:pos x="T8" y="T9"/>
                </a:cxn>
                <a:cxn ang="0">
                  <a:pos x="T10" y="T11"/>
                </a:cxn>
                <a:cxn ang="0">
                  <a:pos x="T12" y="T13"/>
                </a:cxn>
              </a:cxnLst>
              <a:rect l="0" t="0" r="r" b="b"/>
              <a:pathLst>
                <a:path w="192" h="188">
                  <a:moveTo>
                    <a:pt x="140" y="16"/>
                  </a:moveTo>
                  <a:cubicBezTo>
                    <a:pt x="106" y="0"/>
                    <a:pt x="65" y="12"/>
                    <a:pt x="46" y="43"/>
                  </a:cubicBezTo>
                  <a:cubicBezTo>
                    <a:pt x="34" y="50"/>
                    <a:pt x="24" y="60"/>
                    <a:pt x="18" y="73"/>
                  </a:cubicBezTo>
                  <a:cubicBezTo>
                    <a:pt x="0" y="110"/>
                    <a:pt x="16" y="154"/>
                    <a:pt x="52" y="172"/>
                  </a:cubicBezTo>
                  <a:cubicBezTo>
                    <a:pt x="86" y="188"/>
                    <a:pt x="127" y="176"/>
                    <a:pt x="146" y="145"/>
                  </a:cubicBezTo>
                  <a:cubicBezTo>
                    <a:pt x="158" y="138"/>
                    <a:pt x="168" y="128"/>
                    <a:pt x="174" y="115"/>
                  </a:cubicBezTo>
                  <a:cubicBezTo>
                    <a:pt x="192" y="78"/>
                    <a:pt x="176" y="34"/>
                    <a:pt x="140" y="16"/>
                  </a:cubicBez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5" name="Freeform 126"/>
            <p:cNvSpPr>
              <a:spLocks/>
            </p:cNvSpPr>
            <p:nvPr/>
          </p:nvSpPr>
          <p:spPr bwMode="auto">
            <a:xfrm>
              <a:off x="12355513" y="4724400"/>
              <a:ext cx="1300164" cy="288925"/>
            </a:xfrm>
            <a:custGeom>
              <a:avLst/>
              <a:gdLst>
                <a:gd name="T0" fmla="*/ 819 w 819"/>
                <a:gd name="T1" fmla="*/ 0 h 182"/>
                <a:gd name="T2" fmla="*/ 642 w 819"/>
                <a:gd name="T3" fmla="*/ 182 h 182"/>
                <a:gd name="T4" fmla="*/ 0 w 819"/>
                <a:gd name="T5" fmla="*/ 182 h 182"/>
                <a:gd name="T6" fmla="*/ 182 w 819"/>
                <a:gd name="T7" fmla="*/ 0 h 182"/>
                <a:gd name="T8" fmla="*/ 819 w 819"/>
                <a:gd name="T9" fmla="*/ 0 h 182"/>
              </a:gdLst>
              <a:ahLst/>
              <a:cxnLst>
                <a:cxn ang="0">
                  <a:pos x="T0" y="T1"/>
                </a:cxn>
                <a:cxn ang="0">
                  <a:pos x="T2" y="T3"/>
                </a:cxn>
                <a:cxn ang="0">
                  <a:pos x="T4" y="T5"/>
                </a:cxn>
                <a:cxn ang="0">
                  <a:pos x="T6" y="T7"/>
                </a:cxn>
                <a:cxn ang="0">
                  <a:pos x="T8" y="T9"/>
                </a:cxn>
              </a:cxnLst>
              <a:rect l="0" t="0" r="r" b="b"/>
              <a:pathLst>
                <a:path w="819" h="182">
                  <a:moveTo>
                    <a:pt x="819" y="0"/>
                  </a:moveTo>
                  <a:lnTo>
                    <a:pt x="642" y="182"/>
                  </a:lnTo>
                  <a:lnTo>
                    <a:pt x="0" y="182"/>
                  </a:lnTo>
                  <a:lnTo>
                    <a:pt x="182" y="0"/>
                  </a:lnTo>
                  <a:lnTo>
                    <a:pt x="819" y="0"/>
                  </a:lnTo>
                  <a:close/>
                </a:path>
              </a:pathLst>
            </a:custGeom>
            <a:solidFill>
              <a:srgbClr val="3984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6" name="Rectangle 127"/>
            <p:cNvSpPr>
              <a:spLocks noChangeArrowheads="1"/>
            </p:cNvSpPr>
            <p:nvPr/>
          </p:nvSpPr>
          <p:spPr bwMode="auto">
            <a:xfrm>
              <a:off x="12355513" y="5013325"/>
              <a:ext cx="1019176" cy="974726"/>
            </a:xfrm>
            <a:prstGeom prst="rect">
              <a:avLst/>
            </a:prstGeom>
            <a:solidFill>
              <a:srgbClr val="1A65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7" name="Freeform 128"/>
            <p:cNvSpPr>
              <a:spLocks/>
            </p:cNvSpPr>
            <p:nvPr/>
          </p:nvSpPr>
          <p:spPr bwMode="auto">
            <a:xfrm>
              <a:off x="13374689" y="4724400"/>
              <a:ext cx="280988" cy="1263651"/>
            </a:xfrm>
            <a:custGeom>
              <a:avLst/>
              <a:gdLst>
                <a:gd name="T0" fmla="*/ 0 w 177"/>
                <a:gd name="T1" fmla="*/ 796 h 796"/>
                <a:gd name="T2" fmla="*/ 177 w 177"/>
                <a:gd name="T3" fmla="*/ 613 h 796"/>
                <a:gd name="T4" fmla="*/ 177 w 177"/>
                <a:gd name="T5" fmla="*/ 0 h 796"/>
                <a:gd name="T6" fmla="*/ 0 w 177"/>
                <a:gd name="T7" fmla="*/ 182 h 796"/>
                <a:gd name="T8" fmla="*/ 0 w 177"/>
                <a:gd name="T9" fmla="*/ 796 h 796"/>
              </a:gdLst>
              <a:ahLst/>
              <a:cxnLst>
                <a:cxn ang="0">
                  <a:pos x="T0" y="T1"/>
                </a:cxn>
                <a:cxn ang="0">
                  <a:pos x="T2" y="T3"/>
                </a:cxn>
                <a:cxn ang="0">
                  <a:pos x="T4" y="T5"/>
                </a:cxn>
                <a:cxn ang="0">
                  <a:pos x="T6" y="T7"/>
                </a:cxn>
                <a:cxn ang="0">
                  <a:pos x="T8" y="T9"/>
                </a:cxn>
              </a:cxnLst>
              <a:rect l="0" t="0" r="r" b="b"/>
              <a:pathLst>
                <a:path w="177" h="796">
                  <a:moveTo>
                    <a:pt x="0" y="796"/>
                  </a:moveTo>
                  <a:lnTo>
                    <a:pt x="177" y="613"/>
                  </a:lnTo>
                  <a:lnTo>
                    <a:pt x="177" y="0"/>
                  </a:lnTo>
                  <a:lnTo>
                    <a:pt x="0" y="182"/>
                  </a:lnTo>
                  <a:lnTo>
                    <a:pt x="0" y="796"/>
                  </a:lnTo>
                  <a:close/>
                </a:path>
              </a:pathLst>
            </a:custGeom>
            <a:solidFill>
              <a:srgbClr val="1246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8" name="Freeform 129"/>
            <p:cNvSpPr>
              <a:spLocks noEditPoints="1"/>
            </p:cNvSpPr>
            <p:nvPr/>
          </p:nvSpPr>
          <p:spPr bwMode="auto">
            <a:xfrm>
              <a:off x="12468227" y="5348286"/>
              <a:ext cx="285750" cy="274639"/>
            </a:xfrm>
            <a:custGeom>
              <a:avLst/>
              <a:gdLst>
                <a:gd name="T0" fmla="*/ 71 w 180"/>
                <a:gd name="T1" fmla="*/ 0 h 173"/>
                <a:gd name="T2" fmla="*/ 107 w 180"/>
                <a:gd name="T3" fmla="*/ 0 h 173"/>
                <a:gd name="T4" fmla="*/ 180 w 180"/>
                <a:gd name="T5" fmla="*/ 173 h 173"/>
                <a:gd name="T6" fmla="*/ 140 w 180"/>
                <a:gd name="T7" fmla="*/ 173 h 173"/>
                <a:gd name="T8" fmla="*/ 126 w 180"/>
                <a:gd name="T9" fmla="*/ 135 h 173"/>
                <a:gd name="T10" fmla="*/ 52 w 180"/>
                <a:gd name="T11" fmla="*/ 135 h 173"/>
                <a:gd name="T12" fmla="*/ 38 w 180"/>
                <a:gd name="T13" fmla="*/ 173 h 173"/>
                <a:gd name="T14" fmla="*/ 0 w 180"/>
                <a:gd name="T15" fmla="*/ 173 h 173"/>
                <a:gd name="T16" fmla="*/ 71 w 180"/>
                <a:gd name="T17" fmla="*/ 0 h 173"/>
                <a:gd name="T18" fmla="*/ 111 w 180"/>
                <a:gd name="T19" fmla="*/ 102 h 173"/>
                <a:gd name="T20" fmla="*/ 88 w 180"/>
                <a:gd name="T21" fmla="*/ 45 h 173"/>
                <a:gd name="T22" fmla="*/ 66 w 180"/>
                <a:gd name="T23" fmla="*/ 102 h 173"/>
                <a:gd name="T24" fmla="*/ 111 w 180"/>
                <a:gd name="T25"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73">
                  <a:moveTo>
                    <a:pt x="71" y="0"/>
                  </a:moveTo>
                  <a:lnTo>
                    <a:pt x="107" y="0"/>
                  </a:lnTo>
                  <a:lnTo>
                    <a:pt x="180" y="173"/>
                  </a:lnTo>
                  <a:lnTo>
                    <a:pt x="140" y="173"/>
                  </a:lnTo>
                  <a:lnTo>
                    <a:pt x="126" y="135"/>
                  </a:lnTo>
                  <a:lnTo>
                    <a:pt x="52" y="135"/>
                  </a:lnTo>
                  <a:lnTo>
                    <a:pt x="38" y="173"/>
                  </a:lnTo>
                  <a:lnTo>
                    <a:pt x="0" y="173"/>
                  </a:lnTo>
                  <a:lnTo>
                    <a:pt x="71" y="0"/>
                  </a:lnTo>
                  <a:close/>
                  <a:moveTo>
                    <a:pt x="111" y="102"/>
                  </a:moveTo>
                  <a:lnTo>
                    <a:pt x="88" y="45"/>
                  </a:lnTo>
                  <a:lnTo>
                    <a:pt x="66" y="102"/>
                  </a:lnTo>
                  <a:lnTo>
                    <a:pt x="111"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9" name="Freeform 130"/>
            <p:cNvSpPr>
              <a:spLocks noEditPoints="1"/>
            </p:cNvSpPr>
            <p:nvPr/>
          </p:nvSpPr>
          <p:spPr bwMode="auto">
            <a:xfrm>
              <a:off x="12795252" y="5353048"/>
              <a:ext cx="211137" cy="269878"/>
            </a:xfrm>
            <a:custGeom>
              <a:avLst/>
              <a:gdLst>
                <a:gd name="T0" fmla="*/ 0 w 56"/>
                <a:gd name="T1" fmla="*/ 0 h 72"/>
                <a:gd name="T2" fmla="*/ 29 w 56"/>
                <a:gd name="T3" fmla="*/ 0 h 72"/>
                <a:gd name="T4" fmla="*/ 40 w 56"/>
                <a:gd name="T5" fmla="*/ 2 h 72"/>
                <a:gd name="T6" fmla="*/ 49 w 56"/>
                <a:gd name="T7" fmla="*/ 7 h 72"/>
                <a:gd name="T8" fmla="*/ 54 w 56"/>
                <a:gd name="T9" fmla="*/ 15 h 72"/>
                <a:gd name="T10" fmla="*/ 56 w 56"/>
                <a:gd name="T11" fmla="*/ 25 h 72"/>
                <a:gd name="T12" fmla="*/ 56 w 56"/>
                <a:gd name="T13" fmla="*/ 25 h 72"/>
                <a:gd name="T14" fmla="*/ 54 w 56"/>
                <a:gd name="T15" fmla="*/ 36 h 72"/>
                <a:gd name="T16" fmla="*/ 48 w 56"/>
                <a:gd name="T17" fmla="*/ 44 h 72"/>
                <a:gd name="T18" fmla="*/ 39 w 56"/>
                <a:gd name="T19" fmla="*/ 49 h 72"/>
                <a:gd name="T20" fmla="*/ 27 w 56"/>
                <a:gd name="T21" fmla="*/ 50 h 72"/>
                <a:gd name="T22" fmla="*/ 15 w 56"/>
                <a:gd name="T23" fmla="*/ 50 h 72"/>
                <a:gd name="T24" fmla="*/ 15 w 56"/>
                <a:gd name="T25" fmla="*/ 72 h 72"/>
                <a:gd name="T26" fmla="*/ 0 w 56"/>
                <a:gd name="T27" fmla="*/ 72 h 72"/>
                <a:gd name="T28" fmla="*/ 0 w 56"/>
                <a:gd name="T29" fmla="*/ 0 h 72"/>
                <a:gd name="T30" fmla="*/ 28 w 56"/>
                <a:gd name="T31" fmla="*/ 36 h 72"/>
                <a:gd name="T32" fmla="*/ 37 w 56"/>
                <a:gd name="T33" fmla="*/ 33 h 72"/>
                <a:gd name="T34" fmla="*/ 40 w 56"/>
                <a:gd name="T35" fmla="*/ 25 h 72"/>
                <a:gd name="T36" fmla="*/ 40 w 56"/>
                <a:gd name="T37" fmla="*/ 25 h 72"/>
                <a:gd name="T38" fmla="*/ 37 w 56"/>
                <a:gd name="T39" fmla="*/ 17 h 72"/>
                <a:gd name="T40" fmla="*/ 28 w 56"/>
                <a:gd name="T41" fmla="*/ 14 h 72"/>
                <a:gd name="T42" fmla="*/ 15 w 56"/>
                <a:gd name="T43" fmla="*/ 14 h 72"/>
                <a:gd name="T44" fmla="*/ 15 w 56"/>
                <a:gd name="T45" fmla="*/ 36 h 72"/>
                <a:gd name="T46" fmla="*/ 28 w 56"/>
                <a:gd name="T47"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2">
                  <a:moveTo>
                    <a:pt x="0" y="0"/>
                  </a:moveTo>
                  <a:cubicBezTo>
                    <a:pt x="29" y="0"/>
                    <a:pt x="29" y="0"/>
                    <a:pt x="29" y="0"/>
                  </a:cubicBezTo>
                  <a:cubicBezTo>
                    <a:pt x="33" y="0"/>
                    <a:pt x="37" y="1"/>
                    <a:pt x="40" y="2"/>
                  </a:cubicBezTo>
                  <a:cubicBezTo>
                    <a:pt x="44" y="3"/>
                    <a:pt x="47" y="5"/>
                    <a:pt x="49" y="7"/>
                  </a:cubicBezTo>
                  <a:cubicBezTo>
                    <a:pt x="51" y="9"/>
                    <a:pt x="53" y="12"/>
                    <a:pt x="54" y="15"/>
                  </a:cubicBezTo>
                  <a:cubicBezTo>
                    <a:pt x="56" y="18"/>
                    <a:pt x="56" y="21"/>
                    <a:pt x="56" y="25"/>
                  </a:cubicBezTo>
                  <a:cubicBezTo>
                    <a:pt x="56" y="25"/>
                    <a:pt x="56" y="25"/>
                    <a:pt x="56" y="25"/>
                  </a:cubicBezTo>
                  <a:cubicBezTo>
                    <a:pt x="56" y="29"/>
                    <a:pt x="56" y="33"/>
                    <a:pt x="54" y="36"/>
                  </a:cubicBezTo>
                  <a:cubicBezTo>
                    <a:pt x="53" y="39"/>
                    <a:pt x="51" y="42"/>
                    <a:pt x="48" y="44"/>
                  </a:cubicBezTo>
                  <a:cubicBezTo>
                    <a:pt x="45" y="46"/>
                    <a:pt x="42" y="48"/>
                    <a:pt x="39" y="49"/>
                  </a:cubicBezTo>
                  <a:cubicBezTo>
                    <a:pt x="35" y="50"/>
                    <a:pt x="31" y="50"/>
                    <a:pt x="27" y="50"/>
                  </a:cubicBezTo>
                  <a:cubicBezTo>
                    <a:pt x="15" y="50"/>
                    <a:pt x="15" y="50"/>
                    <a:pt x="15" y="50"/>
                  </a:cubicBezTo>
                  <a:cubicBezTo>
                    <a:pt x="15" y="72"/>
                    <a:pt x="15" y="72"/>
                    <a:pt x="15" y="72"/>
                  </a:cubicBezTo>
                  <a:cubicBezTo>
                    <a:pt x="0" y="72"/>
                    <a:pt x="0" y="72"/>
                    <a:pt x="0" y="72"/>
                  </a:cubicBezTo>
                  <a:lnTo>
                    <a:pt x="0" y="0"/>
                  </a:lnTo>
                  <a:close/>
                  <a:moveTo>
                    <a:pt x="28" y="36"/>
                  </a:moveTo>
                  <a:cubicBezTo>
                    <a:pt x="32" y="36"/>
                    <a:pt x="35" y="35"/>
                    <a:pt x="37" y="33"/>
                  </a:cubicBezTo>
                  <a:cubicBezTo>
                    <a:pt x="39" y="31"/>
                    <a:pt x="40" y="28"/>
                    <a:pt x="40" y="25"/>
                  </a:cubicBezTo>
                  <a:cubicBezTo>
                    <a:pt x="40" y="25"/>
                    <a:pt x="40" y="25"/>
                    <a:pt x="40" y="25"/>
                  </a:cubicBezTo>
                  <a:cubicBezTo>
                    <a:pt x="40" y="22"/>
                    <a:pt x="39" y="19"/>
                    <a:pt x="37" y="17"/>
                  </a:cubicBezTo>
                  <a:cubicBezTo>
                    <a:pt x="35" y="15"/>
                    <a:pt x="32" y="14"/>
                    <a:pt x="28" y="14"/>
                  </a:cubicBezTo>
                  <a:cubicBezTo>
                    <a:pt x="15" y="14"/>
                    <a:pt x="15" y="14"/>
                    <a:pt x="15" y="14"/>
                  </a:cubicBezTo>
                  <a:cubicBezTo>
                    <a:pt x="15" y="36"/>
                    <a:pt x="15" y="36"/>
                    <a:pt x="15" y="36"/>
                  </a:cubicBezTo>
                  <a:lnTo>
                    <a:pt x="28"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0" name="Freeform 131"/>
            <p:cNvSpPr>
              <a:spLocks noEditPoints="1"/>
            </p:cNvSpPr>
            <p:nvPr/>
          </p:nvSpPr>
          <p:spPr bwMode="auto">
            <a:xfrm>
              <a:off x="13050838" y="5353048"/>
              <a:ext cx="214311" cy="269878"/>
            </a:xfrm>
            <a:custGeom>
              <a:avLst/>
              <a:gdLst>
                <a:gd name="T0" fmla="*/ 0 w 57"/>
                <a:gd name="T1" fmla="*/ 0 h 72"/>
                <a:gd name="T2" fmla="*/ 29 w 57"/>
                <a:gd name="T3" fmla="*/ 0 h 72"/>
                <a:gd name="T4" fmla="*/ 41 w 57"/>
                <a:gd name="T5" fmla="*/ 2 h 72"/>
                <a:gd name="T6" fmla="*/ 49 w 57"/>
                <a:gd name="T7" fmla="*/ 7 h 72"/>
                <a:gd name="T8" fmla="*/ 55 w 57"/>
                <a:gd name="T9" fmla="*/ 15 h 72"/>
                <a:gd name="T10" fmla="*/ 57 w 57"/>
                <a:gd name="T11" fmla="*/ 25 h 72"/>
                <a:gd name="T12" fmla="*/ 57 w 57"/>
                <a:gd name="T13" fmla="*/ 25 h 72"/>
                <a:gd name="T14" fmla="*/ 55 w 57"/>
                <a:gd name="T15" fmla="*/ 36 h 72"/>
                <a:gd name="T16" fmla="*/ 48 w 57"/>
                <a:gd name="T17" fmla="*/ 44 h 72"/>
                <a:gd name="T18" fmla="*/ 39 w 57"/>
                <a:gd name="T19" fmla="*/ 49 h 72"/>
                <a:gd name="T20" fmla="*/ 28 w 57"/>
                <a:gd name="T21" fmla="*/ 50 h 72"/>
                <a:gd name="T22" fmla="*/ 16 w 57"/>
                <a:gd name="T23" fmla="*/ 50 h 72"/>
                <a:gd name="T24" fmla="*/ 16 w 57"/>
                <a:gd name="T25" fmla="*/ 72 h 72"/>
                <a:gd name="T26" fmla="*/ 0 w 57"/>
                <a:gd name="T27" fmla="*/ 72 h 72"/>
                <a:gd name="T28" fmla="*/ 0 w 57"/>
                <a:gd name="T29" fmla="*/ 0 h 72"/>
                <a:gd name="T30" fmla="*/ 28 w 57"/>
                <a:gd name="T31" fmla="*/ 36 h 72"/>
                <a:gd name="T32" fmla="*/ 38 w 57"/>
                <a:gd name="T33" fmla="*/ 33 h 72"/>
                <a:gd name="T34" fmla="*/ 41 w 57"/>
                <a:gd name="T35" fmla="*/ 25 h 72"/>
                <a:gd name="T36" fmla="*/ 41 w 57"/>
                <a:gd name="T37" fmla="*/ 25 h 72"/>
                <a:gd name="T38" fmla="*/ 37 w 57"/>
                <a:gd name="T39" fmla="*/ 17 h 72"/>
                <a:gd name="T40" fmla="*/ 28 w 57"/>
                <a:gd name="T41" fmla="*/ 14 h 72"/>
                <a:gd name="T42" fmla="*/ 16 w 57"/>
                <a:gd name="T43" fmla="*/ 14 h 72"/>
                <a:gd name="T44" fmla="*/ 16 w 57"/>
                <a:gd name="T45" fmla="*/ 36 h 72"/>
                <a:gd name="T46" fmla="*/ 28 w 57"/>
                <a:gd name="T47"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 h="72">
                  <a:moveTo>
                    <a:pt x="0" y="0"/>
                  </a:moveTo>
                  <a:cubicBezTo>
                    <a:pt x="29" y="0"/>
                    <a:pt x="29" y="0"/>
                    <a:pt x="29" y="0"/>
                  </a:cubicBezTo>
                  <a:cubicBezTo>
                    <a:pt x="34" y="0"/>
                    <a:pt x="38" y="1"/>
                    <a:pt x="41" y="2"/>
                  </a:cubicBezTo>
                  <a:cubicBezTo>
                    <a:pt x="44" y="3"/>
                    <a:pt x="47" y="5"/>
                    <a:pt x="49" y="7"/>
                  </a:cubicBezTo>
                  <a:cubicBezTo>
                    <a:pt x="52" y="9"/>
                    <a:pt x="54" y="12"/>
                    <a:pt x="55" y="15"/>
                  </a:cubicBezTo>
                  <a:cubicBezTo>
                    <a:pt x="56" y="18"/>
                    <a:pt x="57" y="21"/>
                    <a:pt x="57" y="25"/>
                  </a:cubicBezTo>
                  <a:cubicBezTo>
                    <a:pt x="57" y="25"/>
                    <a:pt x="57" y="25"/>
                    <a:pt x="57" y="25"/>
                  </a:cubicBezTo>
                  <a:cubicBezTo>
                    <a:pt x="57" y="29"/>
                    <a:pt x="56" y="33"/>
                    <a:pt x="55" y="36"/>
                  </a:cubicBezTo>
                  <a:cubicBezTo>
                    <a:pt x="53" y="39"/>
                    <a:pt x="51" y="42"/>
                    <a:pt x="48" y="44"/>
                  </a:cubicBezTo>
                  <a:cubicBezTo>
                    <a:pt x="46" y="46"/>
                    <a:pt x="43" y="48"/>
                    <a:pt x="39" y="49"/>
                  </a:cubicBezTo>
                  <a:cubicBezTo>
                    <a:pt x="36" y="50"/>
                    <a:pt x="32" y="50"/>
                    <a:pt x="28" y="50"/>
                  </a:cubicBezTo>
                  <a:cubicBezTo>
                    <a:pt x="16" y="50"/>
                    <a:pt x="16" y="50"/>
                    <a:pt x="16" y="50"/>
                  </a:cubicBezTo>
                  <a:cubicBezTo>
                    <a:pt x="16" y="72"/>
                    <a:pt x="16" y="72"/>
                    <a:pt x="16" y="72"/>
                  </a:cubicBezTo>
                  <a:cubicBezTo>
                    <a:pt x="0" y="72"/>
                    <a:pt x="0" y="72"/>
                    <a:pt x="0" y="72"/>
                  </a:cubicBezTo>
                  <a:lnTo>
                    <a:pt x="0" y="0"/>
                  </a:lnTo>
                  <a:close/>
                  <a:moveTo>
                    <a:pt x="28" y="36"/>
                  </a:moveTo>
                  <a:cubicBezTo>
                    <a:pt x="32" y="36"/>
                    <a:pt x="35" y="35"/>
                    <a:pt x="38" y="33"/>
                  </a:cubicBezTo>
                  <a:cubicBezTo>
                    <a:pt x="40" y="31"/>
                    <a:pt x="41" y="28"/>
                    <a:pt x="41" y="25"/>
                  </a:cubicBezTo>
                  <a:cubicBezTo>
                    <a:pt x="41" y="25"/>
                    <a:pt x="41" y="25"/>
                    <a:pt x="41" y="25"/>
                  </a:cubicBezTo>
                  <a:cubicBezTo>
                    <a:pt x="41" y="22"/>
                    <a:pt x="40" y="19"/>
                    <a:pt x="37" y="17"/>
                  </a:cubicBezTo>
                  <a:cubicBezTo>
                    <a:pt x="35" y="15"/>
                    <a:pt x="32" y="14"/>
                    <a:pt x="28" y="14"/>
                  </a:cubicBezTo>
                  <a:cubicBezTo>
                    <a:pt x="16" y="14"/>
                    <a:pt x="16" y="14"/>
                    <a:pt x="16" y="14"/>
                  </a:cubicBezTo>
                  <a:cubicBezTo>
                    <a:pt x="16" y="36"/>
                    <a:pt x="16" y="36"/>
                    <a:pt x="16" y="36"/>
                  </a:cubicBezTo>
                  <a:lnTo>
                    <a:pt x="28"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1" name="Freeform 132"/>
            <p:cNvSpPr>
              <a:spLocks/>
            </p:cNvSpPr>
            <p:nvPr/>
          </p:nvSpPr>
          <p:spPr bwMode="auto">
            <a:xfrm>
              <a:off x="16046450" y="4724400"/>
              <a:ext cx="1300164" cy="288925"/>
            </a:xfrm>
            <a:custGeom>
              <a:avLst/>
              <a:gdLst>
                <a:gd name="T0" fmla="*/ 819 w 819"/>
                <a:gd name="T1" fmla="*/ 0 h 182"/>
                <a:gd name="T2" fmla="*/ 641 w 819"/>
                <a:gd name="T3" fmla="*/ 182 h 182"/>
                <a:gd name="T4" fmla="*/ 0 w 819"/>
                <a:gd name="T5" fmla="*/ 182 h 182"/>
                <a:gd name="T6" fmla="*/ 179 w 819"/>
                <a:gd name="T7" fmla="*/ 0 h 182"/>
                <a:gd name="T8" fmla="*/ 819 w 819"/>
                <a:gd name="T9" fmla="*/ 0 h 182"/>
              </a:gdLst>
              <a:ahLst/>
              <a:cxnLst>
                <a:cxn ang="0">
                  <a:pos x="T0" y="T1"/>
                </a:cxn>
                <a:cxn ang="0">
                  <a:pos x="T2" y="T3"/>
                </a:cxn>
                <a:cxn ang="0">
                  <a:pos x="T4" y="T5"/>
                </a:cxn>
                <a:cxn ang="0">
                  <a:pos x="T6" y="T7"/>
                </a:cxn>
                <a:cxn ang="0">
                  <a:pos x="T8" y="T9"/>
                </a:cxn>
              </a:cxnLst>
              <a:rect l="0" t="0" r="r" b="b"/>
              <a:pathLst>
                <a:path w="819" h="182">
                  <a:moveTo>
                    <a:pt x="819" y="0"/>
                  </a:moveTo>
                  <a:lnTo>
                    <a:pt x="641" y="182"/>
                  </a:lnTo>
                  <a:lnTo>
                    <a:pt x="0" y="182"/>
                  </a:lnTo>
                  <a:lnTo>
                    <a:pt x="179" y="0"/>
                  </a:lnTo>
                  <a:lnTo>
                    <a:pt x="819" y="0"/>
                  </a:lnTo>
                  <a:close/>
                </a:path>
              </a:pathLst>
            </a:custGeom>
            <a:solidFill>
              <a:srgbClr val="3984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2" name="Rectangle 133"/>
            <p:cNvSpPr>
              <a:spLocks noChangeArrowheads="1"/>
            </p:cNvSpPr>
            <p:nvPr/>
          </p:nvSpPr>
          <p:spPr bwMode="auto">
            <a:xfrm>
              <a:off x="16046450" y="5013325"/>
              <a:ext cx="1017588" cy="974726"/>
            </a:xfrm>
            <a:prstGeom prst="rect">
              <a:avLst/>
            </a:prstGeom>
            <a:solidFill>
              <a:srgbClr val="1A65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 name="Freeform 134"/>
            <p:cNvSpPr>
              <a:spLocks/>
            </p:cNvSpPr>
            <p:nvPr/>
          </p:nvSpPr>
          <p:spPr bwMode="auto">
            <a:xfrm>
              <a:off x="17064038" y="4724400"/>
              <a:ext cx="282576" cy="1263651"/>
            </a:xfrm>
            <a:custGeom>
              <a:avLst/>
              <a:gdLst>
                <a:gd name="T0" fmla="*/ 0 w 178"/>
                <a:gd name="T1" fmla="*/ 796 h 796"/>
                <a:gd name="T2" fmla="*/ 178 w 178"/>
                <a:gd name="T3" fmla="*/ 613 h 796"/>
                <a:gd name="T4" fmla="*/ 178 w 178"/>
                <a:gd name="T5" fmla="*/ 0 h 796"/>
                <a:gd name="T6" fmla="*/ 0 w 178"/>
                <a:gd name="T7" fmla="*/ 182 h 796"/>
                <a:gd name="T8" fmla="*/ 0 w 178"/>
                <a:gd name="T9" fmla="*/ 796 h 796"/>
              </a:gdLst>
              <a:ahLst/>
              <a:cxnLst>
                <a:cxn ang="0">
                  <a:pos x="T0" y="T1"/>
                </a:cxn>
                <a:cxn ang="0">
                  <a:pos x="T2" y="T3"/>
                </a:cxn>
                <a:cxn ang="0">
                  <a:pos x="T4" y="T5"/>
                </a:cxn>
                <a:cxn ang="0">
                  <a:pos x="T6" y="T7"/>
                </a:cxn>
                <a:cxn ang="0">
                  <a:pos x="T8" y="T9"/>
                </a:cxn>
              </a:cxnLst>
              <a:rect l="0" t="0" r="r" b="b"/>
              <a:pathLst>
                <a:path w="178" h="796">
                  <a:moveTo>
                    <a:pt x="0" y="796"/>
                  </a:moveTo>
                  <a:lnTo>
                    <a:pt x="178" y="613"/>
                  </a:lnTo>
                  <a:lnTo>
                    <a:pt x="178" y="0"/>
                  </a:lnTo>
                  <a:lnTo>
                    <a:pt x="0" y="182"/>
                  </a:lnTo>
                  <a:lnTo>
                    <a:pt x="0" y="796"/>
                  </a:lnTo>
                  <a:close/>
                </a:path>
              </a:pathLst>
            </a:custGeom>
            <a:solidFill>
              <a:srgbClr val="1246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 name="Freeform 135"/>
            <p:cNvSpPr>
              <a:spLocks noEditPoints="1"/>
            </p:cNvSpPr>
            <p:nvPr/>
          </p:nvSpPr>
          <p:spPr bwMode="auto">
            <a:xfrm>
              <a:off x="16154402" y="5348286"/>
              <a:ext cx="285750" cy="274639"/>
            </a:xfrm>
            <a:custGeom>
              <a:avLst/>
              <a:gdLst>
                <a:gd name="T0" fmla="*/ 74 w 180"/>
                <a:gd name="T1" fmla="*/ 0 h 173"/>
                <a:gd name="T2" fmla="*/ 109 w 180"/>
                <a:gd name="T3" fmla="*/ 0 h 173"/>
                <a:gd name="T4" fmla="*/ 180 w 180"/>
                <a:gd name="T5" fmla="*/ 173 h 173"/>
                <a:gd name="T6" fmla="*/ 142 w 180"/>
                <a:gd name="T7" fmla="*/ 173 h 173"/>
                <a:gd name="T8" fmla="*/ 126 w 180"/>
                <a:gd name="T9" fmla="*/ 135 h 173"/>
                <a:gd name="T10" fmla="*/ 55 w 180"/>
                <a:gd name="T11" fmla="*/ 135 h 173"/>
                <a:gd name="T12" fmla="*/ 38 w 180"/>
                <a:gd name="T13" fmla="*/ 173 h 173"/>
                <a:gd name="T14" fmla="*/ 0 w 180"/>
                <a:gd name="T15" fmla="*/ 173 h 173"/>
                <a:gd name="T16" fmla="*/ 74 w 180"/>
                <a:gd name="T17" fmla="*/ 0 h 173"/>
                <a:gd name="T18" fmla="*/ 114 w 180"/>
                <a:gd name="T19" fmla="*/ 102 h 173"/>
                <a:gd name="T20" fmla="*/ 90 w 180"/>
                <a:gd name="T21" fmla="*/ 45 h 173"/>
                <a:gd name="T22" fmla="*/ 66 w 180"/>
                <a:gd name="T23" fmla="*/ 102 h 173"/>
                <a:gd name="T24" fmla="*/ 114 w 180"/>
                <a:gd name="T25"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73">
                  <a:moveTo>
                    <a:pt x="74" y="0"/>
                  </a:moveTo>
                  <a:lnTo>
                    <a:pt x="109" y="0"/>
                  </a:lnTo>
                  <a:lnTo>
                    <a:pt x="180" y="173"/>
                  </a:lnTo>
                  <a:lnTo>
                    <a:pt x="142" y="173"/>
                  </a:lnTo>
                  <a:lnTo>
                    <a:pt x="126" y="135"/>
                  </a:lnTo>
                  <a:lnTo>
                    <a:pt x="55" y="135"/>
                  </a:lnTo>
                  <a:lnTo>
                    <a:pt x="38" y="173"/>
                  </a:lnTo>
                  <a:lnTo>
                    <a:pt x="0" y="173"/>
                  </a:lnTo>
                  <a:lnTo>
                    <a:pt x="74" y="0"/>
                  </a:lnTo>
                  <a:close/>
                  <a:moveTo>
                    <a:pt x="114" y="102"/>
                  </a:moveTo>
                  <a:lnTo>
                    <a:pt x="90" y="45"/>
                  </a:lnTo>
                  <a:lnTo>
                    <a:pt x="66" y="102"/>
                  </a:lnTo>
                  <a:lnTo>
                    <a:pt x="114"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 name="Freeform 136"/>
            <p:cNvSpPr>
              <a:spLocks noEditPoints="1"/>
            </p:cNvSpPr>
            <p:nvPr/>
          </p:nvSpPr>
          <p:spPr bwMode="auto">
            <a:xfrm>
              <a:off x="16481427" y="5353047"/>
              <a:ext cx="214311" cy="269878"/>
            </a:xfrm>
            <a:custGeom>
              <a:avLst/>
              <a:gdLst>
                <a:gd name="T0" fmla="*/ 0 w 57"/>
                <a:gd name="T1" fmla="*/ 0 h 72"/>
                <a:gd name="T2" fmla="*/ 30 w 57"/>
                <a:gd name="T3" fmla="*/ 0 h 72"/>
                <a:gd name="T4" fmla="*/ 41 w 57"/>
                <a:gd name="T5" fmla="*/ 2 h 72"/>
                <a:gd name="T6" fmla="*/ 50 w 57"/>
                <a:gd name="T7" fmla="*/ 7 h 72"/>
                <a:gd name="T8" fmla="*/ 55 w 57"/>
                <a:gd name="T9" fmla="*/ 15 h 72"/>
                <a:gd name="T10" fmla="*/ 57 w 57"/>
                <a:gd name="T11" fmla="*/ 25 h 72"/>
                <a:gd name="T12" fmla="*/ 57 w 57"/>
                <a:gd name="T13" fmla="*/ 25 h 72"/>
                <a:gd name="T14" fmla="*/ 55 w 57"/>
                <a:gd name="T15" fmla="*/ 36 h 72"/>
                <a:gd name="T16" fmla="*/ 49 w 57"/>
                <a:gd name="T17" fmla="*/ 44 h 72"/>
                <a:gd name="T18" fmla="*/ 39 w 57"/>
                <a:gd name="T19" fmla="*/ 49 h 72"/>
                <a:gd name="T20" fmla="*/ 28 w 57"/>
                <a:gd name="T21" fmla="*/ 50 h 72"/>
                <a:gd name="T22" fmla="*/ 16 w 57"/>
                <a:gd name="T23" fmla="*/ 50 h 72"/>
                <a:gd name="T24" fmla="*/ 16 w 57"/>
                <a:gd name="T25" fmla="*/ 72 h 72"/>
                <a:gd name="T26" fmla="*/ 0 w 57"/>
                <a:gd name="T27" fmla="*/ 72 h 72"/>
                <a:gd name="T28" fmla="*/ 0 w 57"/>
                <a:gd name="T29" fmla="*/ 0 h 72"/>
                <a:gd name="T30" fmla="*/ 29 w 57"/>
                <a:gd name="T31" fmla="*/ 36 h 72"/>
                <a:gd name="T32" fmla="*/ 38 w 57"/>
                <a:gd name="T33" fmla="*/ 33 h 72"/>
                <a:gd name="T34" fmla="*/ 41 w 57"/>
                <a:gd name="T35" fmla="*/ 25 h 72"/>
                <a:gd name="T36" fmla="*/ 41 w 57"/>
                <a:gd name="T37" fmla="*/ 25 h 72"/>
                <a:gd name="T38" fmla="*/ 38 w 57"/>
                <a:gd name="T39" fmla="*/ 17 h 72"/>
                <a:gd name="T40" fmla="*/ 28 w 57"/>
                <a:gd name="T41" fmla="*/ 14 h 72"/>
                <a:gd name="T42" fmla="*/ 16 w 57"/>
                <a:gd name="T43" fmla="*/ 14 h 72"/>
                <a:gd name="T44" fmla="*/ 16 w 57"/>
                <a:gd name="T45" fmla="*/ 36 h 72"/>
                <a:gd name="T46" fmla="*/ 29 w 57"/>
                <a:gd name="T47"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 h="72">
                  <a:moveTo>
                    <a:pt x="0" y="0"/>
                  </a:moveTo>
                  <a:cubicBezTo>
                    <a:pt x="30" y="0"/>
                    <a:pt x="30" y="0"/>
                    <a:pt x="30" y="0"/>
                  </a:cubicBezTo>
                  <a:cubicBezTo>
                    <a:pt x="34" y="0"/>
                    <a:pt x="38" y="1"/>
                    <a:pt x="41" y="2"/>
                  </a:cubicBezTo>
                  <a:cubicBezTo>
                    <a:pt x="45" y="3"/>
                    <a:pt x="47" y="5"/>
                    <a:pt x="50" y="7"/>
                  </a:cubicBezTo>
                  <a:cubicBezTo>
                    <a:pt x="52" y="9"/>
                    <a:pt x="54" y="12"/>
                    <a:pt x="55" y="15"/>
                  </a:cubicBezTo>
                  <a:cubicBezTo>
                    <a:pt x="56" y="18"/>
                    <a:pt x="57" y="21"/>
                    <a:pt x="57" y="25"/>
                  </a:cubicBezTo>
                  <a:cubicBezTo>
                    <a:pt x="57" y="25"/>
                    <a:pt x="57" y="25"/>
                    <a:pt x="57" y="25"/>
                  </a:cubicBezTo>
                  <a:cubicBezTo>
                    <a:pt x="57" y="29"/>
                    <a:pt x="56" y="33"/>
                    <a:pt x="55" y="36"/>
                  </a:cubicBezTo>
                  <a:cubicBezTo>
                    <a:pt x="53" y="39"/>
                    <a:pt x="51" y="42"/>
                    <a:pt x="49" y="44"/>
                  </a:cubicBezTo>
                  <a:cubicBezTo>
                    <a:pt x="46" y="46"/>
                    <a:pt x="43" y="48"/>
                    <a:pt x="39" y="49"/>
                  </a:cubicBezTo>
                  <a:cubicBezTo>
                    <a:pt x="36" y="50"/>
                    <a:pt x="32" y="50"/>
                    <a:pt x="28" y="50"/>
                  </a:cubicBezTo>
                  <a:cubicBezTo>
                    <a:pt x="16" y="50"/>
                    <a:pt x="16" y="50"/>
                    <a:pt x="16" y="50"/>
                  </a:cubicBezTo>
                  <a:cubicBezTo>
                    <a:pt x="16" y="72"/>
                    <a:pt x="16" y="72"/>
                    <a:pt x="16" y="72"/>
                  </a:cubicBezTo>
                  <a:cubicBezTo>
                    <a:pt x="0" y="72"/>
                    <a:pt x="0" y="72"/>
                    <a:pt x="0" y="72"/>
                  </a:cubicBezTo>
                  <a:lnTo>
                    <a:pt x="0" y="0"/>
                  </a:lnTo>
                  <a:close/>
                  <a:moveTo>
                    <a:pt x="29" y="36"/>
                  </a:moveTo>
                  <a:cubicBezTo>
                    <a:pt x="33" y="36"/>
                    <a:pt x="36" y="35"/>
                    <a:pt x="38" y="33"/>
                  </a:cubicBezTo>
                  <a:cubicBezTo>
                    <a:pt x="40" y="31"/>
                    <a:pt x="41" y="28"/>
                    <a:pt x="41" y="25"/>
                  </a:cubicBezTo>
                  <a:cubicBezTo>
                    <a:pt x="41" y="25"/>
                    <a:pt x="41" y="25"/>
                    <a:pt x="41" y="25"/>
                  </a:cubicBezTo>
                  <a:cubicBezTo>
                    <a:pt x="41" y="22"/>
                    <a:pt x="40" y="19"/>
                    <a:pt x="38" y="17"/>
                  </a:cubicBezTo>
                  <a:cubicBezTo>
                    <a:pt x="35" y="15"/>
                    <a:pt x="32" y="14"/>
                    <a:pt x="28" y="14"/>
                  </a:cubicBezTo>
                  <a:cubicBezTo>
                    <a:pt x="16" y="14"/>
                    <a:pt x="16" y="14"/>
                    <a:pt x="16" y="14"/>
                  </a:cubicBezTo>
                  <a:cubicBezTo>
                    <a:pt x="16" y="36"/>
                    <a:pt x="16" y="36"/>
                    <a:pt x="16" y="36"/>
                  </a:cubicBezTo>
                  <a:lnTo>
                    <a:pt x="29"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 name="Freeform 137"/>
            <p:cNvSpPr>
              <a:spLocks noEditPoints="1"/>
            </p:cNvSpPr>
            <p:nvPr/>
          </p:nvSpPr>
          <p:spPr bwMode="auto">
            <a:xfrm>
              <a:off x="16740188" y="5353047"/>
              <a:ext cx="211137" cy="269878"/>
            </a:xfrm>
            <a:custGeom>
              <a:avLst/>
              <a:gdLst>
                <a:gd name="T0" fmla="*/ 0 w 56"/>
                <a:gd name="T1" fmla="*/ 0 h 72"/>
                <a:gd name="T2" fmla="*/ 29 w 56"/>
                <a:gd name="T3" fmla="*/ 0 h 72"/>
                <a:gd name="T4" fmla="*/ 41 w 56"/>
                <a:gd name="T5" fmla="*/ 2 h 72"/>
                <a:gd name="T6" fmla="*/ 49 w 56"/>
                <a:gd name="T7" fmla="*/ 7 h 72"/>
                <a:gd name="T8" fmla="*/ 55 w 56"/>
                <a:gd name="T9" fmla="*/ 15 h 72"/>
                <a:gd name="T10" fmla="*/ 56 w 56"/>
                <a:gd name="T11" fmla="*/ 25 h 72"/>
                <a:gd name="T12" fmla="*/ 56 w 56"/>
                <a:gd name="T13" fmla="*/ 25 h 72"/>
                <a:gd name="T14" fmla="*/ 54 w 56"/>
                <a:gd name="T15" fmla="*/ 36 h 72"/>
                <a:gd name="T16" fmla="*/ 48 w 56"/>
                <a:gd name="T17" fmla="*/ 44 h 72"/>
                <a:gd name="T18" fmla="*/ 39 w 56"/>
                <a:gd name="T19" fmla="*/ 49 h 72"/>
                <a:gd name="T20" fmla="*/ 28 w 56"/>
                <a:gd name="T21" fmla="*/ 50 h 72"/>
                <a:gd name="T22" fmla="*/ 16 w 56"/>
                <a:gd name="T23" fmla="*/ 50 h 72"/>
                <a:gd name="T24" fmla="*/ 16 w 56"/>
                <a:gd name="T25" fmla="*/ 72 h 72"/>
                <a:gd name="T26" fmla="*/ 0 w 56"/>
                <a:gd name="T27" fmla="*/ 72 h 72"/>
                <a:gd name="T28" fmla="*/ 0 w 56"/>
                <a:gd name="T29" fmla="*/ 0 h 72"/>
                <a:gd name="T30" fmla="*/ 28 w 56"/>
                <a:gd name="T31" fmla="*/ 36 h 72"/>
                <a:gd name="T32" fmla="*/ 37 w 56"/>
                <a:gd name="T33" fmla="*/ 33 h 72"/>
                <a:gd name="T34" fmla="*/ 41 w 56"/>
                <a:gd name="T35" fmla="*/ 25 h 72"/>
                <a:gd name="T36" fmla="*/ 41 w 56"/>
                <a:gd name="T37" fmla="*/ 25 h 72"/>
                <a:gd name="T38" fmla="*/ 37 w 56"/>
                <a:gd name="T39" fmla="*/ 17 h 72"/>
                <a:gd name="T40" fmla="*/ 28 w 56"/>
                <a:gd name="T41" fmla="*/ 14 h 72"/>
                <a:gd name="T42" fmla="*/ 16 w 56"/>
                <a:gd name="T43" fmla="*/ 14 h 72"/>
                <a:gd name="T44" fmla="*/ 16 w 56"/>
                <a:gd name="T45" fmla="*/ 36 h 72"/>
                <a:gd name="T46" fmla="*/ 28 w 56"/>
                <a:gd name="T47"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2">
                  <a:moveTo>
                    <a:pt x="0" y="0"/>
                  </a:moveTo>
                  <a:cubicBezTo>
                    <a:pt x="29" y="0"/>
                    <a:pt x="29" y="0"/>
                    <a:pt x="29" y="0"/>
                  </a:cubicBezTo>
                  <a:cubicBezTo>
                    <a:pt x="33" y="0"/>
                    <a:pt x="37" y="1"/>
                    <a:pt x="41" y="2"/>
                  </a:cubicBezTo>
                  <a:cubicBezTo>
                    <a:pt x="44" y="3"/>
                    <a:pt x="47" y="5"/>
                    <a:pt x="49" y="7"/>
                  </a:cubicBezTo>
                  <a:cubicBezTo>
                    <a:pt x="52" y="9"/>
                    <a:pt x="53" y="12"/>
                    <a:pt x="55" y="15"/>
                  </a:cubicBezTo>
                  <a:cubicBezTo>
                    <a:pt x="56" y="18"/>
                    <a:pt x="56" y="21"/>
                    <a:pt x="56" y="25"/>
                  </a:cubicBezTo>
                  <a:cubicBezTo>
                    <a:pt x="56" y="25"/>
                    <a:pt x="56" y="25"/>
                    <a:pt x="56" y="25"/>
                  </a:cubicBezTo>
                  <a:cubicBezTo>
                    <a:pt x="56" y="29"/>
                    <a:pt x="56" y="33"/>
                    <a:pt x="54" y="36"/>
                  </a:cubicBezTo>
                  <a:cubicBezTo>
                    <a:pt x="53" y="39"/>
                    <a:pt x="51" y="42"/>
                    <a:pt x="48" y="44"/>
                  </a:cubicBezTo>
                  <a:cubicBezTo>
                    <a:pt x="45" y="46"/>
                    <a:pt x="42" y="48"/>
                    <a:pt x="39" y="49"/>
                  </a:cubicBezTo>
                  <a:cubicBezTo>
                    <a:pt x="35" y="50"/>
                    <a:pt x="32" y="50"/>
                    <a:pt x="28" y="50"/>
                  </a:cubicBezTo>
                  <a:cubicBezTo>
                    <a:pt x="16" y="50"/>
                    <a:pt x="16" y="50"/>
                    <a:pt x="16" y="50"/>
                  </a:cubicBezTo>
                  <a:cubicBezTo>
                    <a:pt x="16" y="72"/>
                    <a:pt x="16" y="72"/>
                    <a:pt x="16" y="72"/>
                  </a:cubicBezTo>
                  <a:cubicBezTo>
                    <a:pt x="0" y="72"/>
                    <a:pt x="0" y="72"/>
                    <a:pt x="0" y="72"/>
                  </a:cubicBezTo>
                  <a:lnTo>
                    <a:pt x="0" y="0"/>
                  </a:lnTo>
                  <a:close/>
                  <a:moveTo>
                    <a:pt x="28" y="36"/>
                  </a:moveTo>
                  <a:cubicBezTo>
                    <a:pt x="32" y="36"/>
                    <a:pt x="35" y="35"/>
                    <a:pt x="37" y="33"/>
                  </a:cubicBezTo>
                  <a:cubicBezTo>
                    <a:pt x="39" y="31"/>
                    <a:pt x="41" y="28"/>
                    <a:pt x="41" y="25"/>
                  </a:cubicBezTo>
                  <a:cubicBezTo>
                    <a:pt x="41" y="25"/>
                    <a:pt x="41" y="25"/>
                    <a:pt x="41" y="25"/>
                  </a:cubicBezTo>
                  <a:cubicBezTo>
                    <a:pt x="41" y="22"/>
                    <a:pt x="39" y="19"/>
                    <a:pt x="37" y="17"/>
                  </a:cubicBezTo>
                  <a:cubicBezTo>
                    <a:pt x="35" y="15"/>
                    <a:pt x="32" y="14"/>
                    <a:pt x="28" y="14"/>
                  </a:cubicBezTo>
                  <a:cubicBezTo>
                    <a:pt x="16" y="14"/>
                    <a:pt x="16" y="14"/>
                    <a:pt x="16" y="14"/>
                  </a:cubicBezTo>
                  <a:cubicBezTo>
                    <a:pt x="16" y="36"/>
                    <a:pt x="16" y="36"/>
                    <a:pt x="16" y="36"/>
                  </a:cubicBezTo>
                  <a:lnTo>
                    <a:pt x="28"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 name="Freeform 138"/>
            <p:cNvSpPr>
              <a:spLocks/>
            </p:cNvSpPr>
            <p:nvPr/>
          </p:nvSpPr>
          <p:spPr bwMode="auto">
            <a:xfrm>
              <a:off x="12355513" y="1041399"/>
              <a:ext cx="1300164" cy="288925"/>
            </a:xfrm>
            <a:custGeom>
              <a:avLst/>
              <a:gdLst>
                <a:gd name="T0" fmla="*/ 819 w 819"/>
                <a:gd name="T1" fmla="*/ 0 h 182"/>
                <a:gd name="T2" fmla="*/ 642 w 819"/>
                <a:gd name="T3" fmla="*/ 182 h 182"/>
                <a:gd name="T4" fmla="*/ 0 w 819"/>
                <a:gd name="T5" fmla="*/ 182 h 182"/>
                <a:gd name="T6" fmla="*/ 182 w 819"/>
                <a:gd name="T7" fmla="*/ 0 h 182"/>
                <a:gd name="T8" fmla="*/ 819 w 819"/>
                <a:gd name="T9" fmla="*/ 0 h 182"/>
              </a:gdLst>
              <a:ahLst/>
              <a:cxnLst>
                <a:cxn ang="0">
                  <a:pos x="T0" y="T1"/>
                </a:cxn>
                <a:cxn ang="0">
                  <a:pos x="T2" y="T3"/>
                </a:cxn>
                <a:cxn ang="0">
                  <a:pos x="T4" y="T5"/>
                </a:cxn>
                <a:cxn ang="0">
                  <a:pos x="T6" y="T7"/>
                </a:cxn>
                <a:cxn ang="0">
                  <a:pos x="T8" y="T9"/>
                </a:cxn>
              </a:cxnLst>
              <a:rect l="0" t="0" r="r" b="b"/>
              <a:pathLst>
                <a:path w="819" h="182">
                  <a:moveTo>
                    <a:pt x="819" y="0"/>
                  </a:moveTo>
                  <a:lnTo>
                    <a:pt x="642" y="182"/>
                  </a:lnTo>
                  <a:lnTo>
                    <a:pt x="0" y="182"/>
                  </a:lnTo>
                  <a:lnTo>
                    <a:pt x="182" y="0"/>
                  </a:lnTo>
                  <a:lnTo>
                    <a:pt x="819" y="0"/>
                  </a:lnTo>
                  <a:close/>
                </a:path>
              </a:pathLst>
            </a:custGeom>
            <a:solidFill>
              <a:srgbClr val="3984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 name="Rectangle 139"/>
            <p:cNvSpPr>
              <a:spLocks noChangeArrowheads="1"/>
            </p:cNvSpPr>
            <p:nvPr/>
          </p:nvSpPr>
          <p:spPr bwMode="auto">
            <a:xfrm>
              <a:off x="12355513" y="1330324"/>
              <a:ext cx="1019176" cy="974726"/>
            </a:xfrm>
            <a:prstGeom prst="rect">
              <a:avLst/>
            </a:prstGeom>
            <a:solidFill>
              <a:srgbClr val="1A65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 name="Freeform 140"/>
            <p:cNvSpPr>
              <a:spLocks/>
            </p:cNvSpPr>
            <p:nvPr/>
          </p:nvSpPr>
          <p:spPr bwMode="auto">
            <a:xfrm>
              <a:off x="13374689" y="1041399"/>
              <a:ext cx="280988" cy="1263651"/>
            </a:xfrm>
            <a:custGeom>
              <a:avLst/>
              <a:gdLst>
                <a:gd name="T0" fmla="*/ 0 w 177"/>
                <a:gd name="T1" fmla="*/ 796 h 796"/>
                <a:gd name="T2" fmla="*/ 177 w 177"/>
                <a:gd name="T3" fmla="*/ 616 h 796"/>
                <a:gd name="T4" fmla="*/ 177 w 177"/>
                <a:gd name="T5" fmla="*/ 0 h 796"/>
                <a:gd name="T6" fmla="*/ 0 w 177"/>
                <a:gd name="T7" fmla="*/ 182 h 796"/>
                <a:gd name="T8" fmla="*/ 0 w 177"/>
                <a:gd name="T9" fmla="*/ 796 h 796"/>
              </a:gdLst>
              <a:ahLst/>
              <a:cxnLst>
                <a:cxn ang="0">
                  <a:pos x="T0" y="T1"/>
                </a:cxn>
                <a:cxn ang="0">
                  <a:pos x="T2" y="T3"/>
                </a:cxn>
                <a:cxn ang="0">
                  <a:pos x="T4" y="T5"/>
                </a:cxn>
                <a:cxn ang="0">
                  <a:pos x="T6" y="T7"/>
                </a:cxn>
                <a:cxn ang="0">
                  <a:pos x="T8" y="T9"/>
                </a:cxn>
              </a:cxnLst>
              <a:rect l="0" t="0" r="r" b="b"/>
              <a:pathLst>
                <a:path w="177" h="796">
                  <a:moveTo>
                    <a:pt x="0" y="796"/>
                  </a:moveTo>
                  <a:lnTo>
                    <a:pt x="177" y="616"/>
                  </a:lnTo>
                  <a:lnTo>
                    <a:pt x="177" y="0"/>
                  </a:lnTo>
                  <a:lnTo>
                    <a:pt x="0" y="182"/>
                  </a:lnTo>
                  <a:lnTo>
                    <a:pt x="0" y="796"/>
                  </a:lnTo>
                  <a:close/>
                </a:path>
              </a:pathLst>
            </a:custGeom>
            <a:solidFill>
              <a:srgbClr val="1246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 name="Freeform 141"/>
            <p:cNvSpPr>
              <a:spLocks noEditPoints="1"/>
            </p:cNvSpPr>
            <p:nvPr/>
          </p:nvSpPr>
          <p:spPr bwMode="auto">
            <a:xfrm>
              <a:off x="12468227" y="1668460"/>
              <a:ext cx="285750" cy="271465"/>
            </a:xfrm>
            <a:custGeom>
              <a:avLst/>
              <a:gdLst>
                <a:gd name="T0" fmla="*/ 71 w 180"/>
                <a:gd name="T1" fmla="*/ 0 h 171"/>
                <a:gd name="T2" fmla="*/ 107 w 180"/>
                <a:gd name="T3" fmla="*/ 0 h 171"/>
                <a:gd name="T4" fmla="*/ 180 w 180"/>
                <a:gd name="T5" fmla="*/ 171 h 171"/>
                <a:gd name="T6" fmla="*/ 140 w 180"/>
                <a:gd name="T7" fmla="*/ 171 h 171"/>
                <a:gd name="T8" fmla="*/ 126 w 180"/>
                <a:gd name="T9" fmla="*/ 133 h 171"/>
                <a:gd name="T10" fmla="*/ 52 w 180"/>
                <a:gd name="T11" fmla="*/ 133 h 171"/>
                <a:gd name="T12" fmla="*/ 38 w 180"/>
                <a:gd name="T13" fmla="*/ 171 h 171"/>
                <a:gd name="T14" fmla="*/ 0 w 180"/>
                <a:gd name="T15" fmla="*/ 171 h 171"/>
                <a:gd name="T16" fmla="*/ 71 w 180"/>
                <a:gd name="T17" fmla="*/ 0 h 171"/>
                <a:gd name="T18" fmla="*/ 111 w 180"/>
                <a:gd name="T19" fmla="*/ 100 h 171"/>
                <a:gd name="T20" fmla="*/ 88 w 180"/>
                <a:gd name="T21" fmla="*/ 45 h 171"/>
                <a:gd name="T22" fmla="*/ 66 w 180"/>
                <a:gd name="T23" fmla="*/ 100 h 171"/>
                <a:gd name="T24" fmla="*/ 111 w 180"/>
                <a:gd name="T25" fmla="*/ 10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71">
                  <a:moveTo>
                    <a:pt x="71" y="0"/>
                  </a:moveTo>
                  <a:lnTo>
                    <a:pt x="107" y="0"/>
                  </a:lnTo>
                  <a:lnTo>
                    <a:pt x="180" y="171"/>
                  </a:lnTo>
                  <a:lnTo>
                    <a:pt x="140" y="171"/>
                  </a:lnTo>
                  <a:lnTo>
                    <a:pt x="126" y="133"/>
                  </a:lnTo>
                  <a:lnTo>
                    <a:pt x="52" y="133"/>
                  </a:lnTo>
                  <a:lnTo>
                    <a:pt x="38" y="171"/>
                  </a:lnTo>
                  <a:lnTo>
                    <a:pt x="0" y="171"/>
                  </a:lnTo>
                  <a:lnTo>
                    <a:pt x="71" y="0"/>
                  </a:lnTo>
                  <a:close/>
                  <a:moveTo>
                    <a:pt x="111" y="100"/>
                  </a:moveTo>
                  <a:lnTo>
                    <a:pt x="88" y="45"/>
                  </a:lnTo>
                  <a:lnTo>
                    <a:pt x="66" y="100"/>
                  </a:lnTo>
                  <a:lnTo>
                    <a:pt x="111"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 name="Freeform 142"/>
            <p:cNvSpPr>
              <a:spLocks noEditPoints="1"/>
            </p:cNvSpPr>
            <p:nvPr/>
          </p:nvSpPr>
          <p:spPr bwMode="auto">
            <a:xfrm>
              <a:off x="12795252" y="1668460"/>
              <a:ext cx="211137" cy="271465"/>
            </a:xfrm>
            <a:custGeom>
              <a:avLst/>
              <a:gdLst>
                <a:gd name="T0" fmla="*/ 0 w 56"/>
                <a:gd name="T1" fmla="*/ 0 h 72"/>
                <a:gd name="T2" fmla="*/ 29 w 56"/>
                <a:gd name="T3" fmla="*/ 0 h 72"/>
                <a:gd name="T4" fmla="*/ 40 w 56"/>
                <a:gd name="T5" fmla="*/ 2 h 72"/>
                <a:gd name="T6" fmla="*/ 49 w 56"/>
                <a:gd name="T7" fmla="*/ 7 h 72"/>
                <a:gd name="T8" fmla="*/ 54 w 56"/>
                <a:gd name="T9" fmla="*/ 15 h 72"/>
                <a:gd name="T10" fmla="*/ 56 w 56"/>
                <a:gd name="T11" fmla="*/ 25 h 72"/>
                <a:gd name="T12" fmla="*/ 56 w 56"/>
                <a:gd name="T13" fmla="*/ 25 h 72"/>
                <a:gd name="T14" fmla="*/ 54 w 56"/>
                <a:gd name="T15" fmla="*/ 36 h 72"/>
                <a:gd name="T16" fmla="*/ 48 w 56"/>
                <a:gd name="T17" fmla="*/ 44 h 72"/>
                <a:gd name="T18" fmla="*/ 39 w 56"/>
                <a:gd name="T19" fmla="*/ 49 h 72"/>
                <a:gd name="T20" fmla="*/ 27 w 56"/>
                <a:gd name="T21" fmla="*/ 50 h 72"/>
                <a:gd name="T22" fmla="*/ 15 w 56"/>
                <a:gd name="T23" fmla="*/ 50 h 72"/>
                <a:gd name="T24" fmla="*/ 15 w 56"/>
                <a:gd name="T25" fmla="*/ 72 h 72"/>
                <a:gd name="T26" fmla="*/ 0 w 56"/>
                <a:gd name="T27" fmla="*/ 72 h 72"/>
                <a:gd name="T28" fmla="*/ 0 w 56"/>
                <a:gd name="T29" fmla="*/ 0 h 72"/>
                <a:gd name="T30" fmla="*/ 28 w 56"/>
                <a:gd name="T31" fmla="*/ 36 h 72"/>
                <a:gd name="T32" fmla="*/ 37 w 56"/>
                <a:gd name="T33" fmla="*/ 33 h 72"/>
                <a:gd name="T34" fmla="*/ 40 w 56"/>
                <a:gd name="T35" fmla="*/ 26 h 72"/>
                <a:gd name="T36" fmla="*/ 40 w 56"/>
                <a:gd name="T37" fmla="*/ 25 h 72"/>
                <a:gd name="T38" fmla="*/ 37 w 56"/>
                <a:gd name="T39" fmla="*/ 17 h 72"/>
                <a:gd name="T40" fmla="*/ 28 w 56"/>
                <a:gd name="T41" fmla="*/ 14 h 72"/>
                <a:gd name="T42" fmla="*/ 15 w 56"/>
                <a:gd name="T43" fmla="*/ 14 h 72"/>
                <a:gd name="T44" fmla="*/ 15 w 56"/>
                <a:gd name="T45" fmla="*/ 36 h 72"/>
                <a:gd name="T46" fmla="*/ 28 w 56"/>
                <a:gd name="T47"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2">
                  <a:moveTo>
                    <a:pt x="0" y="0"/>
                  </a:moveTo>
                  <a:cubicBezTo>
                    <a:pt x="29" y="0"/>
                    <a:pt x="29" y="0"/>
                    <a:pt x="29" y="0"/>
                  </a:cubicBezTo>
                  <a:cubicBezTo>
                    <a:pt x="33" y="0"/>
                    <a:pt x="37" y="1"/>
                    <a:pt x="40" y="2"/>
                  </a:cubicBezTo>
                  <a:cubicBezTo>
                    <a:pt x="44" y="3"/>
                    <a:pt x="47" y="5"/>
                    <a:pt x="49" y="7"/>
                  </a:cubicBezTo>
                  <a:cubicBezTo>
                    <a:pt x="51" y="9"/>
                    <a:pt x="53" y="12"/>
                    <a:pt x="54" y="15"/>
                  </a:cubicBezTo>
                  <a:cubicBezTo>
                    <a:pt x="56" y="18"/>
                    <a:pt x="56" y="21"/>
                    <a:pt x="56" y="25"/>
                  </a:cubicBezTo>
                  <a:cubicBezTo>
                    <a:pt x="56" y="25"/>
                    <a:pt x="56" y="25"/>
                    <a:pt x="56" y="25"/>
                  </a:cubicBezTo>
                  <a:cubicBezTo>
                    <a:pt x="56" y="29"/>
                    <a:pt x="56" y="33"/>
                    <a:pt x="54" y="36"/>
                  </a:cubicBezTo>
                  <a:cubicBezTo>
                    <a:pt x="53" y="39"/>
                    <a:pt x="51" y="42"/>
                    <a:pt x="48" y="44"/>
                  </a:cubicBezTo>
                  <a:cubicBezTo>
                    <a:pt x="45" y="46"/>
                    <a:pt x="42" y="48"/>
                    <a:pt x="39" y="49"/>
                  </a:cubicBezTo>
                  <a:cubicBezTo>
                    <a:pt x="35" y="50"/>
                    <a:pt x="31" y="50"/>
                    <a:pt x="27" y="50"/>
                  </a:cubicBezTo>
                  <a:cubicBezTo>
                    <a:pt x="15" y="50"/>
                    <a:pt x="15" y="50"/>
                    <a:pt x="15" y="50"/>
                  </a:cubicBezTo>
                  <a:cubicBezTo>
                    <a:pt x="15" y="72"/>
                    <a:pt x="15" y="72"/>
                    <a:pt x="15" y="72"/>
                  </a:cubicBezTo>
                  <a:cubicBezTo>
                    <a:pt x="0" y="72"/>
                    <a:pt x="0" y="72"/>
                    <a:pt x="0" y="72"/>
                  </a:cubicBezTo>
                  <a:lnTo>
                    <a:pt x="0" y="0"/>
                  </a:lnTo>
                  <a:close/>
                  <a:moveTo>
                    <a:pt x="28" y="36"/>
                  </a:moveTo>
                  <a:cubicBezTo>
                    <a:pt x="32" y="36"/>
                    <a:pt x="35" y="35"/>
                    <a:pt x="37" y="33"/>
                  </a:cubicBezTo>
                  <a:cubicBezTo>
                    <a:pt x="39" y="31"/>
                    <a:pt x="40" y="29"/>
                    <a:pt x="40" y="26"/>
                  </a:cubicBezTo>
                  <a:cubicBezTo>
                    <a:pt x="40" y="25"/>
                    <a:pt x="40" y="25"/>
                    <a:pt x="40" y="25"/>
                  </a:cubicBezTo>
                  <a:cubicBezTo>
                    <a:pt x="40" y="22"/>
                    <a:pt x="39" y="19"/>
                    <a:pt x="37" y="17"/>
                  </a:cubicBezTo>
                  <a:cubicBezTo>
                    <a:pt x="35" y="15"/>
                    <a:pt x="32" y="14"/>
                    <a:pt x="28" y="14"/>
                  </a:cubicBezTo>
                  <a:cubicBezTo>
                    <a:pt x="15" y="14"/>
                    <a:pt x="15" y="14"/>
                    <a:pt x="15" y="14"/>
                  </a:cubicBezTo>
                  <a:cubicBezTo>
                    <a:pt x="15" y="36"/>
                    <a:pt x="15" y="36"/>
                    <a:pt x="15" y="36"/>
                  </a:cubicBezTo>
                  <a:lnTo>
                    <a:pt x="28"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 name="Freeform 143"/>
            <p:cNvSpPr>
              <a:spLocks noEditPoints="1"/>
            </p:cNvSpPr>
            <p:nvPr/>
          </p:nvSpPr>
          <p:spPr bwMode="auto">
            <a:xfrm>
              <a:off x="13050838" y="1668460"/>
              <a:ext cx="214311" cy="271465"/>
            </a:xfrm>
            <a:custGeom>
              <a:avLst/>
              <a:gdLst>
                <a:gd name="T0" fmla="*/ 0 w 57"/>
                <a:gd name="T1" fmla="*/ 0 h 72"/>
                <a:gd name="T2" fmla="*/ 29 w 57"/>
                <a:gd name="T3" fmla="*/ 0 h 72"/>
                <a:gd name="T4" fmla="*/ 41 w 57"/>
                <a:gd name="T5" fmla="*/ 2 h 72"/>
                <a:gd name="T6" fmla="*/ 49 w 57"/>
                <a:gd name="T7" fmla="*/ 7 h 72"/>
                <a:gd name="T8" fmla="*/ 55 w 57"/>
                <a:gd name="T9" fmla="*/ 15 h 72"/>
                <a:gd name="T10" fmla="*/ 57 w 57"/>
                <a:gd name="T11" fmla="*/ 25 h 72"/>
                <a:gd name="T12" fmla="*/ 57 w 57"/>
                <a:gd name="T13" fmla="*/ 25 h 72"/>
                <a:gd name="T14" fmla="*/ 55 w 57"/>
                <a:gd name="T15" fmla="*/ 36 h 72"/>
                <a:gd name="T16" fmla="*/ 48 w 57"/>
                <a:gd name="T17" fmla="*/ 44 h 72"/>
                <a:gd name="T18" fmla="*/ 39 w 57"/>
                <a:gd name="T19" fmla="*/ 49 h 72"/>
                <a:gd name="T20" fmla="*/ 28 w 57"/>
                <a:gd name="T21" fmla="*/ 50 h 72"/>
                <a:gd name="T22" fmla="*/ 16 w 57"/>
                <a:gd name="T23" fmla="*/ 50 h 72"/>
                <a:gd name="T24" fmla="*/ 16 w 57"/>
                <a:gd name="T25" fmla="*/ 72 h 72"/>
                <a:gd name="T26" fmla="*/ 0 w 57"/>
                <a:gd name="T27" fmla="*/ 72 h 72"/>
                <a:gd name="T28" fmla="*/ 0 w 57"/>
                <a:gd name="T29" fmla="*/ 0 h 72"/>
                <a:gd name="T30" fmla="*/ 28 w 57"/>
                <a:gd name="T31" fmla="*/ 36 h 72"/>
                <a:gd name="T32" fmla="*/ 38 w 57"/>
                <a:gd name="T33" fmla="*/ 33 h 72"/>
                <a:gd name="T34" fmla="*/ 41 w 57"/>
                <a:gd name="T35" fmla="*/ 26 h 72"/>
                <a:gd name="T36" fmla="*/ 41 w 57"/>
                <a:gd name="T37" fmla="*/ 25 h 72"/>
                <a:gd name="T38" fmla="*/ 37 w 57"/>
                <a:gd name="T39" fmla="*/ 17 h 72"/>
                <a:gd name="T40" fmla="*/ 28 w 57"/>
                <a:gd name="T41" fmla="*/ 14 h 72"/>
                <a:gd name="T42" fmla="*/ 16 w 57"/>
                <a:gd name="T43" fmla="*/ 14 h 72"/>
                <a:gd name="T44" fmla="*/ 16 w 57"/>
                <a:gd name="T45" fmla="*/ 36 h 72"/>
                <a:gd name="T46" fmla="*/ 28 w 57"/>
                <a:gd name="T47"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 h="72">
                  <a:moveTo>
                    <a:pt x="0" y="0"/>
                  </a:moveTo>
                  <a:cubicBezTo>
                    <a:pt x="29" y="0"/>
                    <a:pt x="29" y="0"/>
                    <a:pt x="29" y="0"/>
                  </a:cubicBezTo>
                  <a:cubicBezTo>
                    <a:pt x="34" y="0"/>
                    <a:pt x="38" y="1"/>
                    <a:pt x="41" y="2"/>
                  </a:cubicBezTo>
                  <a:cubicBezTo>
                    <a:pt x="44" y="3"/>
                    <a:pt x="47" y="5"/>
                    <a:pt x="49" y="7"/>
                  </a:cubicBezTo>
                  <a:cubicBezTo>
                    <a:pt x="52" y="9"/>
                    <a:pt x="54" y="12"/>
                    <a:pt x="55" y="15"/>
                  </a:cubicBezTo>
                  <a:cubicBezTo>
                    <a:pt x="56" y="18"/>
                    <a:pt x="57" y="21"/>
                    <a:pt x="57" y="25"/>
                  </a:cubicBezTo>
                  <a:cubicBezTo>
                    <a:pt x="57" y="25"/>
                    <a:pt x="57" y="25"/>
                    <a:pt x="57" y="25"/>
                  </a:cubicBezTo>
                  <a:cubicBezTo>
                    <a:pt x="57" y="29"/>
                    <a:pt x="56" y="33"/>
                    <a:pt x="55" y="36"/>
                  </a:cubicBezTo>
                  <a:cubicBezTo>
                    <a:pt x="53" y="39"/>
                    <a:pt x="51" y="42"/>
                    <a:pt x="48" y="44"/>
                  </a:cubicBezTo>
                  <a:cubicBezTo>
                    <a:pt x="46" y="46"/>
                    <a:pt x="43" y="48"/>
                    <a:pt x="39" y="49"/>
                  </a:cubicBezTo>
                  <a:cubicBezTo>
                    <a:pt x="36" y="50"/>
                    <a:pt x="32" y="50"/>
                    <a:pt x="28" y="50"/>
                  </a:cubicBezTo>
                  <a:cubicBezTo>
                    <a:pt x="16" y="50"/>
                    <a:pt x="16" y="50"/>
                    <a:pt x="16" y="50"/>
                  </a:cubicBezTo>
                  <a:cubicBezTo>
                    <a:pt x="16" y="72"/>
                    <a:pt x="16" y="72"/>
                    <a:pt x="16" y="72"/>
                  </a:cubicBezTo>
                  <a:cubicBezTo>
                    <a:pt x="0" y="72"/>
                    <a:pt x="0" y="72"/>
                    <a:pt x="0" y="72"/>
                  </a:cubicBezTo>
                  <a:lnTo>
                    <a:pt x="0" y="0"/>
                  </a:lnTo>
                  <a:close/>
                  <a:moveTo>
                    <a:pt x="28" y="36"/>
                  </a:moveTo>
                  <a:cubicBezTo>
                    <a:pt x="32" y="36"/>
                    <a:pt x="35" y="35"/>
                    <a:pt x="38" y="33"/>
                  </a:cubicBezTo>
                  <a:cubicBezTo>
                    <a:pt x="40" y="31"/>
                    <a:pt x="41" y="29"/>
                    <a:pt x="41" y="26"/>
                  </a:cubicBezTo>
                  <a:cubicBezTo>
                    <a:pt x="41" y="25"/>
                    <a:pt x="41" y="25"/>
                    <a:pt x="41" y="25"/>
                  </a:cubicBezTo>
                  <a:cubicBezTo>
                    <a:pt x="41" y="22"/>
                    <a:pt x="40" y="19"/>
                    <a:pt x="37" y="17"/>
                  </a:cubicBezTo>
                  <a:cubicBezTo>
                    <a:pt x="35" y="15"/>
                    <a:pt x="32" y="14"/>
                    <a:pt x="28" y="14"/>
                  </a:cubicBezTo>
                  <a:cubicBezTo>
                    <a:pt x="16" y="14"/>
                    <a:pt x="16" y="14"/>
                    <a:pt x="16" y="14"/>
                  </a:cubicBezTo>
                  <a:cubicBezTo>
                    <a:pt x="16" y="36"/>
                    <a:pt x="16" y="36"/>
                    <a:pt x="16" y="36"/>
                  </a:cubicBezTo>
                  <a:lnTo>
                    <a:pt x="28"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 name="Freeform 144"/>
            <p:cNvSpPr>
              <a:spLocks/>
            </p:cNvSpPr>
            <p:nvPr/>
          </p:nvSpPr>
          <p:spPr bwMode="auto">
            <a:xfrm>
              <a:off x="16046450" y="1041399"/>
              <a:ext cx="1300164" cy="288925"/>
            </a:xfrm>
            <a:custGeom>
              <a:avLst/>
              <a:gdLst>
                <a:gd name="T0" fmla="*/ 819 w 819"/>
                <a:gd name="T1" fmla="*/ 0 h 182"/>
                <a:gd name="T2" fmla="*/ 641 w 819"/>
                <a:gd name="T3" fmla="*/ 182 h 182"/>
                <a:gd name="T4" fmla="*/ 0 w 819"/>
                <a:gd name="T5" fmla="*/ 182 h 182"/>
                <a:gd name="T6" fmla="*/ 179 w 819"/>
                <a:gd name="T7" fmla="*/ 0 h 182"/>
                <a:gd name="T8" fmla="*/ 819 w 819"/>
                <a:gd name="T9" fmla="*/ 0 h 182"/>
              </a:gdLst>
              <a:ahLst/>
              <a:cxnLst>
                <a:cxn ang="0">
                  <a:pos x="T0" y="T1"/>
                </a:cxn>
                <a:cxn ang="0">
                  <a:pos x="T2" y="T3"/>
                </a:cxn>
                <a:cxn ang="0">
                  <a:pos x="T4" y="T5"/>
                </a:cxn>
                <a:cxn ang="0">
                  <a:pos x="T6" y="T7"/>
                </a:cxn>
                <a:cxn ang="0">
                  <a:pos x="T8" y="T9"/>
                </a:cxn>
              </a:cxnLst>
              <a:rect l="0" t="0" r="r" b="b"/>
              <a:pathLst>
                <a:path w="819" h="182">
                  <a:moveTo>
                    <a:pt x="819" y="0"/>
                  </a:moveTo>
                  <a:lnTo>
                    <a:pt x="641" y="182"/>
                  </a:lnTo>
                  <a:lnTo>
                    <a:pt x="0" y="182"/>
                  </a:lnTo>
                  <a:lnTo>
                    <a:pt x="179" y="0"/>
                  </a:lnTo>
                  <a:lnTo>
                    <a:pt x="819" y="0"/>
                  </a:lnTo>
                  <a:close/>
                </a:path>
              </a:pathLst>
            </a:custGeom>
            <a:solidFill>
              <a:srgbClr val="3984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 name="Rectangle 145"/>
            <p:cNvSpPr>
              <a:spLocks noChangeArrowheads="1"/>
            </p:cNvSpPr>
            <p:nvPr/>
          </p:nvSpPr>
          <p:spPr bwMode="auto">
            <a:xfrm>
              <a:off x="16046450" y="1330324"/>
              <a:ext cx="1017589" cy="974726"/>
            </a:xfrm>
            <a:prstGeom prst="rect">
              <a:avLst/>
            </a:prstGeom>
            <a:solidFill>
              <a:srgbClr val="1A65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 name="Freeform 146"/>
            <p:cNvSpPr>
              <a:spLocks/>
            </p:cNvSpPr>
            <p:nvPr/>
          </p:nvSpPr>
          <p:spPr bwMode="auto">
            <a:xfrm>
              <a:off x="17064038" y="1041399"/>
              <a:ext cx="282576" cy="1263651"/>
            </a:xfrm>
            <a:custGeom>
              <a:avLst/>
              <a:gdLst>
                <a:gd name="T0" fmla="*/ 0 w 178"/>
                <a:gd name="T1" fmla="*/ 796 h 796"/>
                <a:gd name="T2" fmla="*/ 178 w 178"/>
                <a:gd name="T3" fmla="*/ 616 h 796"/>
                <a:gd name="T4" fmla="*/ 178 w 178"/>
                <a:gd name="T5" fmla="*/ 0 h 796"/>
                <a:gd name="T6" fmla="*/ 0 w 178"/>
                <a:gd name="T7" fmla="*/ 182 h 796"/>
                <a:gd name="T8" fmla="*/ 0 w 178"/>
                <a:gd name="T9" fmla="*/ 796 h 796"/>
              </a:gdLst>
              <a:ahLst/>
              <a:cxnLst>
                <a:cxn ang="0">
                  <a:pos x="T0" y="T1"/>
                </a:cxn>
                <a:cxn ang="0">
                  <a:pos x="T2" y="T3"/>
                </a:cxn>
                <a:cxn ang="0">
                  <a:pos x="T4" y="T5"/>
                </a:cxn>
                <a:cxn ang="0">
                  <a:pos x="T6" y="T7"/>
                </a:cxn>
                <a:cxn ang="0">
                  <a:pos x="T8" y="T9"/>
                </a:cxn>
              </a:cxnLst>
              <a:rect l="0" t="0" r="r" b="b"/>
              <a:pathLst>
                <a:path w="178" h="796">
                  <a:moveTo>
                    <a:pt x="0" y="796"/>
                  </a:moveTo>
                  <a:lnTo>
                    <a:pt x="178" y="616"/>
                  </a:lnTo>
                  <a:lnTo>
                    <a:pt x="178" y="0"/>
                  </a:lnTo>
                  <a:lnTo>
                    <a:pt x="0" y="182"/>
                  </a:lnTo>
                  <a:lnTo>
                    <a:pt x="0" y="796"/>
                  </a:lnTo>
                  <a:close/>
                </a:path>
              </a:pathLst>
            </a:custGeom>
            <a:solidFill>
              <a:srgbClr val="1246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 name="Freeform 147"/>
            <p:cNvSpPr>
              <a:spLocks noEditPoints="1"/>
            </p:cNvSpPr>
            <p:nvPr/>
          </p:nvSpPr>
          <p:spPr bwMode="auto">
            <a:xfrm>
              <a:off x="16154402" y="1668460"/>
              <a:ext cx="285750" cy="271465"/>
            </a:xfrm>
            <a:custGeom>
              <a:avLst/>
              <a:gdLst>
                <a:gd name="T0" fmla="*/ 74 w 180"/>
                <a:gd name="T1" fmla="*/ 0 h 171"/>
                <a:gd name="T2" fmla="*/ 109 w 180"/>
                <a:gd name="T3" fmla="*/ 0 h 171"/>
                <a:gd name="T4" fmla="*/ 180 w 180"/>
                <a:gd name="T5" fmla="*/ 171 h 171"/>
                <a:gd name="T6" fmla="*/ 142 w 180"/>
                <a:gd name="T7" fmla="*/ 171 h 171"/>
                <a:gd name="T8" fmla="*/ 126 w 180"/>
                <a:gd name="T9" fmla="*/ 133 h 171"/>
                <a:gd name="T10" fmla="*/ 55 w 180"/>
                <a:gd name="T11" fmla="*/ 133 h 171"/>
                <a:gd name="T12" fmla="*/ 38 w 180"/>
                <a:gd name="T13" fmla="*/ 171 h 171"/>
                <a:gd name="T14" fmla="*/ 0 w 180"/>
                <a:gd name="T15" fmla="*/ 171 h 171"/>
                <a:gd name="T16" fmla="*/ 74 w 180"/>
                <a:gd name="T17" fmla="*/ 0 h 171"/>
                <a:gd name="T18" fmla="*/ 114 w 180"/>
                <a:gd name="T19" fmla="*/ 100 h 171"/>
                <a:gd name="T20" fmla="*/ 90 w 180"/>
                <a:gd name="T21" fmla="*/ 45 h 171"/>
                <a:gd name="T22" fmla="*/ 66 w 180"/>
                <a:gd name="T23" fmla="*/ 100 h 171"/>
                <a:gd name="T24" fmla="*/ 114 w 180"/>
                <a:gd name="T25" fmla="*/ 10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71">
                  <a:moveTo>
                    <a:pt x="74" y="0"/>
                  </a:moveTo>
                  <a:lnTo>
                    <a:pt x="109" y="0"/>
                  </a:lnTo>
                  <a:lnTo>
                    <a:pt x="180" y="171"/>
                  </a:lnTo>
                  <a:lnTo>
                    <a:pt x="142" y="171"/>
                  </a:lnTo>
                  <a:lnTo>
                    <a:pt x="126" y="133"/>
                  </a:lnTo>
                  <a:lnTo>
                    <a:pt x="55" y="133"/>
                  </a:lnTo>
                  <a:lnTo>
                    <a:pt x="38" y="171"/>
                  </a:lnTo>
                  <a:lnTo>
                    <a:pt x="0" y="171"/>
                  </a:lnTo>
                  <a:lnTo>
                    <a:pt x="74" y="0"/>
                  </a:lnTo>
                  <a:close/>
                  <a:moveTo>
                    <a:pt x="114" y="100"/>
                  </a:moveTo>
                  <a:lnTo>
                    <a:pt x="90" y="45"/>
                  </a:lnTo>
                  <a:lnTo>
                    <a:pt x="66" y="100"/>
                  </a:lnTo>
                  <a:lnTo>
                    <a:pt x="114"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 name="Freeform 148"/>
            <p:cNvSpPr>
              <a:spLocks noEditPoints="1"/>
            </p:cNvSpPr>
            <p:nvPr/>
          </p:nvSpPr>
          <p:spPr bwMode="auto">
            <a:xfrm>
              <a:off x="16481427" y="1668460"/>
              <a:ext cx="214311" cy="271465"/>
            </a:xfrm>
            <a:custGeom>
              <a:avLst/>
              <a:gdLst>
                <a:gd name="T0" fmla="*/ 0 w 57"/>
                <a:gd name="T1" fmla="*/ 0 h 72"/>
                <a:gd name="T2" fmla="*/ 30 w 57"/>
                <a:gd name="T3" fmla="*/ 0 h 72"/>
                <a:gd name="T4" fmla="*/ 41 w 57"/>
                <a:gd name="T5" fmla="*/ 2 h 72"/>
                <a:gd name="T6" fmla="*/ 50 w 57"/>
                <a:gd name="T7" fmla="*/ 7 h 72"/>
                <a:gd name="T8" fmla="*/ 55 w 57"/>
                <a:gd name="T9" fmla="*/ 15 h 72"/>
                <a:gd name="T10" fmla="*/ 57 w 57"/>
                <a:gd name="T11" fmla="*/ 25 h 72"/>
                <a:gd name="T12" fmla="*/ 57 w 57"/>
                <a:gd name="T13" fmla="*/ 25 h 72"/>
                <a:gd name="T14" fmla="*/ 55 w 57"/>
                <a:gd name="T15" fmla="*/ 36 h 72"/>
                <a:gd name="T16" fmla="*/ 49 w 57"/>
                <a:gd name="T17" fmla="*/ 44 h 72"/>
                <a:gd name="T18" fmla="*/ 39 w 57"/>
                <a:gd name="T19" fmla="*/ 49 h 72"/>
                <a:gd name="T20" fmla="*/ 28 w 57"/>
                <a:gd name="T21" fmla="*/ 50 h 72"/>
                <a:gd name="T22" fmla="*/ 16 w 57"/>
                <a:gd name="T23" fmla="*/ 50 h 72"/>
                <a:gd name="T24" fmla="*/ 16 w 57"/>
                <a:gd name="T25" fmla="*/ 72 h 72"/>
                <a:gd name="T26" fmla="*/ 0 w 57"/>
                <a:gd name="T27" fmla="*/ 72 h 72"/>
                <a:gd name="T28" fmla="*/ 0 w 57"/>
                <a:gd name="T29" fmla="*/ 0 h 72"/>
                <a:gd name="T30" fmla="*/ 29 w 57"/>
                <a:gd name="T31" fmla="*/ 36 h 72"/>
                <a:gd name="T32" fmla="*/ 38 w 57"/>
                <a:gd name="T33" fmla="*/ 33 h 72"/>
                <a:gd name="T34" fmla="*/ 41 w 57"/>
                <a:gd name="T35" fmla="*/ 26 h 72"/>
                <a:gd name="T36" fmla="*/ 41 w 57"/>
                <a:gd name="T37" fmla="*/ 25 h 72"/>
                <a:gd name="T38" fmla="*/ 38 w 57"/>
                <a:gd name="T39" fmla="*/ 17 h 72"/>
                <a:gd name="T40" fmla="*/ 28 w 57"/>
                <a:gd name="T41" fmla="*/ 14 h 72"/>
                <a:gd name="T42" fmla="*/ 16 w 57"/>
                <a:gd name="T43" fmla="*/ 14 h 72"/>
                <a:gd name="T44" fmla="*/ 16 w 57"/>
                <a:gd name="T45" fmla="*/ 36 h 72"/>
                <a:gd name="T46" fmla="*/ 29 w 57"/>
                <a:gd name="T47"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 h="72">
                  <a:moveTo>
                    <a:pt x="0" y="0"/>
                  </a:moveTo>
                  <a:cubicBezTo>
                    <a:pt x="30" y="0"/>
                    <a:pt x="30" y="0"/>
                    <a:pt x="30" y="0"/>
                  </a:cubicBezTo>
                  <a:cubicBezTo>
                    <a:pt x="34" y="0"/>
                    <a:pt x="38" y="1"/>
                    <a:pt x="41" y="2"/>
                  </a:cubicBezTo>
                  <a:cubicBezTo>
                    <a:pt x="45" y="3"/>
                    <a:pt x="47" y="5"/>
                    <a:pt x="50" y="7"/>
                  </a:cubicBezTo>
                  <a:cubicBezTo>
                    <a:pt x="52" y="9"/>
                    <a:pt x="54" y="12"/>
                    <a:pt x="55" y="15"/>
                  </a:cubicBezTo>
                  <a:cubicBezTo>
                    <a:pt x="56" y="18"/>
                    <a:pt x="57" y="21"/>
                    <a:pt x="57" y="25"/>
                  </a:cubicBezTo>
                  <a:cubicBezTo>
                    <a:pt x="57" y="25"/>
                    <a:pt x="57" y="25"/>
                    <a:pt x="57" y="25"/>
                  </a:cubicBezTo>
                  <a:cubicBezTo>
                    <a:pt x="57" y="29"/>
                    <a:pt x="56" y="33"/>
                    <a:pt x="55" y="36"/>
                  </a:cubicBezTo>
                  <a:cubicBezTo>
                    <a:pt x="53" y="39"/>
                    <a:pt x="51" y="42"/>
                    <a:pt x="49" y="44"/>
                  </a:cubicBezTo>
                  <a:cubicBezTo>
                    <a:pt x="46" y="46"/>
                    <a:pt x="43" y="48"/>
                    <a:pt x="39" y="49"/>
                  </a:cubicBezTo>
                  <a:cubicBezTo>
                    <a:pt x="36" y="50"/>
                    <a:pt x="32" y="50"/>
                    <a:pt x="28" y="50"/>
                  </a:cubicBezTo>
                  <a:cubicBezTo>
                    <a:pt x="16" y="50"/>
                    <a:pt x="16" y="50"/>
                    <a:pt x="16" y="50"/>
                  </a:cubicBezTo>
                  <a:cubicBezTo>
                    <a:pt x="16" y="72"/>
                    <a:pt x="16" y="72"/>
                    <a:pt x="16" y="72"/>
                  </a:cubicBezTo>
                  <a:cubicBezTo>
                    <a:pt x="0" y="72"/>
                    <a:pt x="0" y="72"/>
                    <a:pt x="0" y="72"/>
                  </a:cubicBezTo>
                  <a:lnTo>
                    <a:pt x="0" y="0"/>
                  </a:lnTo>
                  <a:close/>
                  <a:moveTo>
                    <a:pt x="29" y="36"/>
                  </a:moveTo>
                  <a:cubicBezTo>
                    <a:pt x="33" y="36"/>
                    <a:pt x="36" y="35"/>
                    <a:pt x="38" y="33"/>
                  </a:cubicBezTo>
                  <a:cubicBezTo>
                    <a:pt x="40" y="31"/>
                    <a:pt x="41" y="29"/>
                    <a:pt x="41" y="26"/>
                  </a:cubicBezTo>
                  <a:cubicBezTo>
                    <a:pt x="41" y="25"/>
                    <a:pt x="41" y="25"/>
                    <a:pt x="41" y="25"/>
                  </a:cubicBezTo>
                  <a:cubicBezTo>
                    <a:pt x="41" y="22"/>
                    <a:pt x="40" y="19"/>
                    <a:pt x="38" y="17"/>
                  </a:cubicBezTo>
                  <a:cubicBezTo>
                    <a:pt x="35" y="15"/>
                    <a:pt x="32" y="14"/>
                    <a:pt x="28" y="14"/>
                  </a:cubicBezTo>
                  <a:cubicBezTo>
                    <a:pt x="16" y="14"/>
                    <a:pt x="16" y="14"/>
                    <a:pt x="16" y="14"/>
                  </a:cubicBezTo>
                  <a:cubicBezTo>
                    <a:pt x="16" y="36"/>
                    <a:pt x="16" y="36"/>
                    <a:pt x="16" y="36"/>
                  </a:cubicBezTo>
                  <a:lnTo>
                    <a:pt x="29"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 name="Freeform 149"/>
            <p:cNvSpPr>
              <a:spLocks noEditPoints="1"/>
            </p:cNvSpPr>
            <p:nvPr/>
          </p:nvSpPr>
          <p:spPr bwMode="auto">
            <a:xfrm>
              <a:off x="16740187" y="1668460"/>
              <a:ext cx="211137" cy="271465"/>
            </a:xfrm>
            <a:custGeom>
              <a:avLst/>
              <a:gdLst>
                <a:gd name="T0" fmla="*/ 0 w 56"/>
                <a:gd name="T1" fmla="*/ 0 h 72"/>
                <a:gd name="T2" fmla="*/ 29 w 56"/>
                <a:gd name="T3" fmla="*/ 0 h 72"/>
                <a:gd name="T4" fmla="*/ 41 w 56"/>
                <a:gd name="T5" fmla="*/ 2 h 72"/>
                <a:gd name="T6" fmla="*/ 49 w 56"/>
                <a:gd name="T7" fmla="*/ 7 h 72"/>
                <a:gd name="T8" fmla="*/ 55 w 56"/>
                <a:gd name="T9" fmla="*/ 15 h 72"/>
                <a:gd name="T10" fmla="*/ 56 w 56"/>
                <a:gd name="T11" fmla="*/ 25 h 72"/>
                <a:gd name="T12" fmla="*/ 56 w 56"/>
                <a:gd name="T13" fmla="*/ 25 h 72"/>
                <a:gd name="T14" fmla="*/ 54 w 56"/>
                <a:gd name="T15" fmla="*/ 36 h 72"/>
                <a:gd name="T16" fmla="*/ 48 w 56"/>
                <a:gd name="T17" fmla="*/ 44 h 72"/>
                <a:gd name="T18" fmla="*/ 39 w 56"/>
                <a:gd name="T19" fmla="*/ 49 h 72"/>
                <a:gd name="T20" fmla="*/ 28 w 56"/>
                <a:gd name="T21" fmla="*/ 50 h 72"/>
                <a:gd name="T22" fmla="*/ 16 w 56"/>
                <a:gd name="T23" fmla="*/ 50 h 72"/>
                <a:gd name="T24" fmla="*/ 16 w 56"/>
                <a:gd name="T25" fmla="*/ 72 h 72"/>
                <a:gd name="T26" fmla="*/ 0 w 56"/>
                <a:gd name="T27" fmla="*/ 72 h 72"/>
                <a:gd name="T28" fmla="*/ 0 w 56"/>
                <a:gd name="T29" fmla="*/ 0 h 72"/>
                <a:gd name="T30" fmla="*/ 28 w 56"/>
                <a:gd name="T31" fmla="*/ 36 h 72"/>
                <a:gd name="T32" fmla="*/ 37 w 56"/>
                <a:gd name="T33" fmla="*/ 33 h 72"/>
                <a:gd name="T34" fmla="*/ 41 w 56"/>
                <a:gd name="T35" fmla="*/ 26 h 72"/>
                <a:gd name="T36" fmla="*/ 41 w 56"/>
                <a:gd name="T37" fmla="*/ 25 h 72"/>
                <a:gd name="T38" fmla="*/ 37 w 56"/>
                <a:gd name="T39" fmla="*/ 17 h 72"/>
                <a:gd name="T40" fmla="*/ 28 w 56"/>
                <a:gd name="T41" fmla="*/ 14 h 72"/>
                <a:gd name="T42" fmla="*/ 16 w 56"/>
                <a:gd name="T43" fmla="*/ 14 h 72"/>
                <a:gd name="T44" fmla="*/ 16 w 56"/>
                <a:gd name="T45" fmla="*/ 36 h 72"/>
                <a:gd name="T46" fmla="*/ 28 w 56"/>
                <a:gd name="T47"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2">
                  <a:moveTo>
                    <a:pt x="0" y="0"/>
                  </a:moveTo>
                  <a:cubicBezTo>
                    <a:pt x="29" y="0"/>
                    <a:pt x="29" y="0"/>
                    <a:pt x="29" y="0"/>
                  </a:cubicBezTo>
                  <a:cubicBezTo>
                    <a:pt x="33" y="0"/>
                    <a:pt x="37" y="1"/>
                    <a:pt x="41" y="2"/>
                  </a:cubicBezTo>
                  <a:cubicBezTo>
                    <a:pt x="44" y="3"/>
                    <a:pt x="47" y="5"/>
                    <a:pt x="49" y="7"/>
                  </a:cubicBezTo>
                  <a:cubicBezTo>
                    <a:pt x="52" y="9"/>
                    <a:pt x="53" y="12"/>
                    <a:pt x="55" y="15"/>
                  </a:cubicBezTo>
                  <a:cubicBezTo>
                    <a:pt x="56" y="18"/>
                    <a:pt x="56" y="21"/>
                    <a:pt x="56" y="25"/>
                  </a:cubicBezTo>
                  <a:cubicBezTo>
                    <a:pt x="56" y="25"/>
                    <a:pt x="56" y="25"/>
                    <a:pt x="56" y="25"/>
                  </a:cubicBezTo>
                  <a:cubicBezTo>
                    <a:pt x="56" y="29"/>
                    <a:pt x="56" y="33"/>
                    <a:pt x="54" y="36"/>
                  </a:cubicBezTo>
                  <a:cubicBezTo>
                    <a:pt x="53" y="39"/>
                    <a:pt x="51" y="42"/>
                    <a:pt x="48" y="44"/>
                  </a:cubicBezTo>
                  <a:cubicBezTo>
                    <a:pt x="45" y="46"/>
                    <a:pt x="42" y="48"/>
                    <a:pt x="39" y="49"/>
                  </a:cubicBezTo>
                  <a:cubicBezTo>
                    <a:pt x="35" y="50"/>
                    <a:pt x="32" y="50"/>
                    <a:pt x="28" y="50"/>
                  </a:cubicBezTo>
                  <a:cubicBezTo>
                    <a:pt x="16" y="50"/>
                    <a:pt x="16" y="50"/>
                    <a:pt x="16" y="50"/>
                  </a:cubicBezTo>
                  <a:cubicBezTo>
                    <a:pt x="16" y="72"/>
                    <a:pt x="16" y="72"/>
                    <a:pt x="16" y="72"/>
                  </a:cubicBezTo>
                  <a:cubicBezTo>
                    <a:pt x="0" y="72"/>
                    <a:pt x="0" y="72"/>
                    <a:pt x="0" y="72"/>
                  </a:cubicBezTo>
                  <a:lnTo>
                    <a:pt x="0" y="0"/>
                  </a:lnTo>
                  <a:close/>
                  <a:moveTo>
                    <a:pt x="28" y="36"/>
                  </a:moveTo>
                  <a:cubicBezTo>
                    <a:pt x="32" y="36"/>
                    <a:pt x="35" y="35"/>
                    <a:pt x="37" y="33"/>
                  </a:cubicBezTo>
                  <a:cubicBezTo>
                    <a:pt x="39" y="31"/>
                    <a:pt x="41" y="29"/>
                    <a:pt x="41" y="26"/>
                  </a:cubicBezTo>
                  <a:cubicBezTo>
                    <a:pt x="41" y="25"/>
                    <a:pt x="41" y="25"/>
                    <a:pt x="41" y="25"/>
                  </a:cubicBezTo>
                  <a:cubicBezTo>
                    <a:pt x="41" y="22"/>
                    <a:pt x="39" y="19"/>
                    <a:pt x="37" y="17"/>
                  </a:cubicBezTo>
                  <a:cubicBezTo>
                    <a:pt x="35" y="15"/>
                    <a:pt x="32" y="14"/>
                    <a:pt x="28" y="14"/>
                  </a:cubicBezTo>
                  <a:cubicBezTo>
                    <a:pt x="16" y="14"/>
                    <a:pt x="16" y="14"/>
                    <a:pt x="16" y="14"/>
                  </a:cubicBezTo>
                  <a:cubicBezTo>
                    <a:pt x="16" y="36"/>
                    <a:pt x="16" y="36"/>
                    <a:pt x="16" y="36"/>
                  </a:cubicBezTo>
                  <a:lnTo>
                    <a:pt x="28"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 name="Freeform 150"/>
            <p:cNvSpPr>
              <a:spLocks/>
            </p:cNvSpPr>
            <p:nvPr/>
          </p:nvSpPr>
          <p:spPr bwMode="auto">
            <a:xfrm>
              <a:off x="16063916" y="3243263"/>
              <a:ext cx="82550" cy="87312"/>
            </a:xfrm>
            <a:custGeom>
              <a:avLst/>
              <a:gdLst>
                <a:gd name="T0" fmla="*/ 0 w 52"/>
                <a:gd name="T1" fmla="*/ 0 h 55"/>
                <a:gd name="T2" fmla="*/ 52 w 52"/>
                <a:gd name="T3" fmla="*/ 0 h 55"/>
                <a:gd name="T4" fmla="*/ 0 w 52"/>
                <a:gd name="T5" fmla="*/ 55 h 55"/>
                <a:gd name="T6" fmla="*/ 0 w 52"/>
                <a:gd name="T7" fmla="*/ 0 h 55"/>
              </a:gdLst>
              <a:ahLst/>
              <a:cxnLst>
                <a:cxn ang="0">
                  <a:pos x="T0" y="T1"/>
                </a:cxn>
                <a:cxn ang="0">
                  <a:pos x="T2" y="T3"/>
                </a:cxn>
                <a:cxn ang="0">
                  <a:pos x="T4" y="T5"/>
                </a:cxn>
                <a:cxn ang="0">
                  <a:pos x="T6" y="T7"/>
                </a:cxn>
              </a:cxnLst>
              <a:rect l="0" t="0" r="r" b="b"/>
              <a:pathLst>
                <a:path w="52" h="55">
                  <a:moveTo>
                    <a:pt x="0" y="0"/>
                  </a:moveTo>
                  <a:lnTo>
                    <a:pt x="52" y="0"/>
                  </a:lnTo>
                  <a:lnTo>
                    <a:pt x="0" y="55"/>
                  </a:lnTo>
                  <a:lnTo>
                    <a:pt x="0" y="0"/>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0" name="Freeform 151"/>
            <p:cNvSpPr>
              <a:spLocks/>
            </p:cNvSpPr>
            <p:nvPr/>
          </p:nvSpPr>
          <p:spPr bwMode="auto">
            <a:xfrm>
              <a:off x="16005175" y="4017963"/>
              <a:ext cx="85724" cy="87312"/>
            </a:xfrm>
            <a:custGeom>
              <a:avLst/>
              <a:gdLst>
                <a:gd name="T0" fmla="*/ 0 w 54"/>
                <a:gd name="T1" fmla="*/ 0 h 55"/>
                <a:gd name="T2" fmla="*/ 54 w 54"/>
                <a:gd name="T3" fmla="*/ 0 h 55"/>
                <a:gd name="T4" fmla="*/ 0 w 54"/>
                <a:gd name="T5" fmla="*/ 55 h 55"/>
                <a:gd name="T6" fmla="*/ 0 w 54"/>
                <a:gd name="T7" fmla="*/ 0 h 55"/>
              </a:gdLst>
              <a:ahLst/>
              <a:cxnLst>
                <a:cxn ang="0">
                  <a:pos x="T0" y="T1"/>
                </a:cxn>
                <a:cxn ang="0">
                  <a:pos x="T2" y="T3"/>
                </a:cxn>
                <a:cxn ang="0">
                  <a:pos x="T4" y="T5"/>
                </a:cxn>
                <a:cxn ang="0">
                  <a:pos x="T6" y="T7"/>
                </a:cxn>
              </a:cxnLst>
              <a:rect l="0" t="0" r="r" b="b"/>
              <a:pathLst>
                <a:path w="54" h="55">
                  <a:moveTo>
                    <a:pt x="0" y="0"/>
                  </a:moveTo>
                  <a:lnTo>
                    <a:pt x="54" y="0"/>
                  </a:lnTo>
                  <a:lnTo>
                    <a:pt x="0" y="55"/>
                  </a:lnTo>
                  <a:lnTo>
                    <a:pt x="0" y="0"/>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1" name="Freeform 152"/>
            <p:cNvSpPr>
              <a:spLocks/>
            </p:cNvSpPr>
            <p:nvPr/>
          </p:nvSpPr>
          <p:spPr bwMode="auto">
            <a:xfrm>
              <a:off x="14936788" y="4787902"/>
              <a:ext cx="82550" cy="87312"/>
            </a:xfrm>
            <a:custGeom>
              <a:avLst/>
              <a:gdLst>
                <a:gd name="T0" fmla="*/ 0 w 52"/>
                <a:gd name="T1" fmla="*/ 0 h 55"/>
                <a:gd name="T2" fmla="*/ 52 w 52"/>
                <a:gd name="T3" fmla="*/ 0 h 55"/>
                <a:gd name="T4" fmla="*/ 0 w 52"/>
                <a:gd name="T5" fmla="*/ 55 h 55"/>
                <a:gd name="T6" fmla="*/ 0 w 52"/>
                <a:gd name="T7" fmla="*/ 0 h 55"/>
              </a:gdLst>
              <a:ahLst/>
              <a:cxnLst>
                <a:cxn ang="0">
                  <a:pos x="T0" y="T1"/>
                </a:cxn>
                <a:cxn ang="0">
                  <a:pos x="T2" y="T3"/>
                </a:cxn>
                <a:cxn ang="0">
                  <a:pos x="T4" y="T5"/>
                </a:cxn>
                <a:cxn ang="0">
                  <a:pos x="T6" y="T7"/>
                </a:cxn>
              </a:cxnLst>
              <a:rect l="0" t="0" r="r" b="b"/>
              <a:pathLst>
                <a:path w="52" h="55">
                  <a:moveTo>
                    <a:pt x="0" y="0"/>
                  </a:moveTo>
                  <a:lnTo>
                    <a:pt x="52" y="0"/>
                  </a:lnTo>
                  <a:lnTo>
                    <a:pt x="0" y="55"/>
                  </a:lnTo>
                  <a:lnTo>
                    <a:pt x="0" y="0"/>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2" name="Freeform 153"/>
            <p:cNvSpPr>
              <a:spLocks/>
            </p:cNvSpPr>
            <p:nvPr/>
          </p:nvSpPr>
          <p:spPr bwMode="auto">
            <a:xfrm>
              <a:off x="13539788" y="3759197"/>
              <a:ext cx="85724" cy="82550"/>
            </a:xfrm>
            <a:custGeom>
              <a:avLst/>
              <a:gdLst>
                <a:gd name="T0" fmla="*/ 54 w 54"/>
                <a:gd name="T1" fmla="*/ 52 h 52"/>
                <a:gd name="T2" fmla="*/ 0 w 54"/>
                <a:gd name="T3" fmla="*/ 52 h 52"/>
                <a:gd name="T4" fmla="*/ 54 w 54"/>
                <a:gd name="T5" fmla="*/ 0 h 52"/>
                <a:gd name="T6" fmla="*/ 54 w 54"/>
                <a:gd name="T7" fmla="*/ 52 h 52"/>
              </a:gdLst>
              <a:ahLst/>
              <a:cxnLst>
                <a:cxn ang="0">
                  <a:pos x="T0" y="T1"/>
                </a:cxn>
                <a:cxn ang="0">
                  <a:pos x="T2" y="T3"/>
                </a:cxn>
                <a:cxn ang="0">
                  <a:pos x="T4" y="T5"/>
                </a:cxn>
                <a:cxn ang="0">
                  <a:pos x="T6" y="T7"/>
                </a:cxn>
              </a:cxnLst>
              <a:rect l="0" t="0" r="r" b="b"/>
              <a:pathLst>
                <a:path w="54" h="52">
                  <a:moveTo>
                    <a:pt x="54" y="52"/>
                  </a:moveTo>
                  <a:lnTo>
                    <a:pt x="0" y="52"/>
                  </a:lnTo>
                  <a:lnTo>
                    <a:pt x="54" y="0"/>
                  </a:lnTo>
                  <a:lnTo>
                    <a:pt x="54" y="52"/>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3" name="Freeform 154"/>
            <p:cNvSpPr>
              <a:spLocks/>
            </p:cNvSpPr>
            <p:nvPr/>
          </p:nvSpPr>
          <p:spPr bwMode="auto">
            <a:xfrm>
              <a:off x="13600110" y="2981322"/>
              <a:ext cx="85724" cy="85724"/>
            </a:xfrm>
            <a:custGeom>
              <a:avLst/>
              <a:gdLst>
                <a:gd name="T0" fmla="*/ 54 w 54"/>
                <a:gd name="T1" fmla="*/ 54 h 54"/>
                <a:gd name="T2" fmla="*/ 0 w 54"/>
                <a:gd name="T3" fmla="*/ 54 h 54"/>
                <a:gd name="T4" fmla="*/ 54 w 54"/>
                <a:gd name="T5" fmla="*/ 0 h 54"/>
                <a:gd name="T6" fmla="*/ 54 w 54"/>
                <a:gd name="T7" fmla="*/ 54 h 54"/>
              </a:gdLst>
              <a:ahLst/>
              <a:cxnLst>
                <a:cxn ang="0">
                  <a:pos x="T0" y="T1"/>
                </a:cxn>
                <a:cxn ang="0">
                  <a:pos x="T2" y="T3"/>
                </a:cxn>
                <a:cxn ang="0">
                  <a:pos x="T4" y="T5"/>
                </a:cxn>
                <a:cxn ang="0">
                  <a:pos x="T6" y="T7"/>
                </a:cxn>
              </a:cxnLst>
              <a:rect l="0" t="0" r="r" b="b"/>
              <a:pathLst>
                <a:path w="54" h="54">
                  <a:moveTo>
                    <a:pt x="54" y="54"/>
                  </a:moveTo>
                  <a:lnTo>
                    <a:pt x="0" y="54"/>
                  </a:lnTo>
                  <a:lnTo>
                    <a:pt x="54" y="0"/>
                  </a:lnTo>
                  <a:lnTo>
                    <a:pt x="54" y="54"/>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4" name="Freeform 155"/>
            <p:cNvSpPr>
              <a:spLocks/>
            </p:cNvSpPr>
            <p:nvPr/>
          </p:nvSpPr>
          <p:spPr bwMode="auto">
            <a:xfrm>
              <a:off x="14681202" y="2198685"/>
              <a:ext cx="82550" cy="82550"/>
            </a:xfrm>
            <a:custGeom>
              <a:avLst/>
              <a:gdLst>
                <a:gd name="T0" fmla="*/ 52 w 52"/>
                <a:gd name="T1" fmla="*/ 52 h 52"/>
                <a:gd name="T2" fmla="*/ 0 w 52"/>
                <a:gd name="T3" fmla="*/ 52 h 52"/>
                <a:gd name="T4" fmla="*/ 52 w 52"/>
                <a:gd name="T5" fmla="*/ 0 h 52"/>
                <a:gd name="T6" fmla="*/ 52 w 52"/>
                <a:gd name="T7" fmla="*/ 52 h 52"/>
              </a:gdLst>
              <a:ahLst/>
              <a:cxnLst>
                <a:cxn ang="0">
                  <a:pos x="T0" y="T1"/>
                </a:cxn>
                <a:cxn ang="0">
                  <a:pos x="T2" y="T3"/>
                </a:cxn>
                <a:cxn ang="0">
                  <a:pos x="T4" y="T5"/>
                </a:cxn>
                <a:cxn ang="0">
                  <a:pos x="T6" y="T7"/>
                </a:cxn>
              </a:cxnLst>
              <a:rect l="0" t="0" r="r" b="b"/>
              <a:pathLst>
                <a:path w="52" h="52">
                  <a:moveTo>
                    <a:pt x="52" y="52"/>
                  </a:moveTo>
                  <a:lnTo>
                    <a:pt x="0" y="52"/>
                  </a:lnTo>
                  <a:lnTo>
                    <a:pt x="52" y="0"/>
                  </a:lnTo>
                  <a:lnTo>
                    <a:pt x="52" y="52"/>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5" name="Freeform 156"/>
            <p:cNvSpPr>
              <a:spLocks/>
            </p:cNvSpPr>
            <p:nvPr/>
          </p:nvSpPr>
          <p:spPr bwMode="auto">
            <a:xfrm>
              <a:off x="13952538" y="2500314"/>
              <a:ext cx="87312" cy="85724"/>
            </a:xfrm>
            <a:custGeom>
              <a:avLst/>
              <a:gdLst>
                <a:gd name="T0" fmla="*/ 55 w 55"/>
                <a:gd name="T1" fmla="*/ 54 h 54"/>
                <a:gd name="T2" fmla="*/ 0 w 55"/>
                <a:gd name="T3" fmla="*/ 54 h 54"/>
                <a:gd name="T4" fmla="*/ 55 w 55"/>
                <a:gd name="T5" fmla="*/ 0 h 54"/>
                <a:gd name="T6" fmla="*/ 55 w 55"/>
                <a:gd name="T7" fmla="*/ 54 h 54"/>
              </a:gdLst>
              <a:ahLst/>
              <a:cxnLst>
                <a:cxn ang="0">
                  <a:pos x="T0" y="T1"/>
                </a:cxn>
                <a:cxn ang="0">
                  <a:pos x="T2" y="T3"/>
                </a:cxn>
                <a:cxn ang="0">
                  <a:pos x="T4" y="T5"/>
                </a:cxn>
                <a:cxn ang="0">
                  <a:pos x="T6" y="T7"/>
                </a:cxn>
              </a:cxnLst>
              <a:rect l="0" t="0" r="r" b="b"/>
              <a:pathLst>
                <a:path w="55" h="54">
                  <a:moveTo>
                    <a:pt x="55" y="54"/>
                  </a:moveTo>
                  <a:lnTo>
                    <a:pt x="0" y="54"/>
                  </a:lnTo>
                  <a:lnTo>
                    <a:pt x="55" y="0"/>
                  </a:lnTo>
                  <a:lnTo>
                    <a:pt x="55" y="54"/>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6" name="Freeform 157"/>
            <p:cNvSpPr>
              <a:spLocks noEditPoints="1"/>
            </p:cNvSpPr>
            <p:nvPr/>
          </p:nvSpPr>
          <p:spPr bwMode="auto">
            <a:xfrm>
              <a:off x="13606466" y="2187574"/>
              <a:ext cx="2566989" cy="2619375"/>
            </a:xfrm>
            <a:custGeom>
              <a:avLst/>
              <a:gdLst>
                <a:gd name="T0" fmla="*/ 619 w 683"/>
                <a:gd name="T1" fmla="*/ 391 h 697"/>
                <a:gd name="T2" fmla="*/ 673 w 683"/>
                <a:gd name="T3" fmla="*/ 283 h 697"/>
                <a:gd name="T4" fmla="*/ 665 w 683"/>
                <a:gd name="T5" fmla="*/ 217 h 697"/>
                <a:gd name="T6" fmla="*/ 591 w 683"/>
                <a:gd name="T7" fmla="*/ 219 h 697"/>
                <a:gd name="T8" fmla="*/ 572 w 683"/>
                <a:gd name="T9" fmla="*/ 100 h 697"/>
                <a:gd name="T10" fmla="*/ 527 w 683"/>
                <a:gd name="T11" fmla="*/ 52 h 697"/>
                <a:gd name="T12" fmla="*/ 468 w 683"/>
                <a:gd name="T13" fmla="*/ 97 h 697"/>
                <a:gd name="T14" fmla="*/ 382 w 683"/>
                <a:gd name="T15" fmla="*/ 12 h 697"/>
                <a:gd name="T16" fmla="*/ 317 w 683"/>
                <a:gd name="T17" fmla="*/ 0 h 697"/>
                <a:gd name="T18" fmla="*/ 296 w 683"/>
                <a:gd name="T19" fmla="*/ 71 h 697"/>
                <a:gd name="T20" fmla="*/ 177 w 683"/>
                <a:gd name="T21" fmla="*/ 53 h 697"/>
                <a:gd name="T22" fmla="*/ 117 w 683"/>
                <a:gd name="T23" fmla="*/ 81 h 697"/>
                <a:gd name="T24" fmla="*/ 141 w 683"/>
                <a:gd name="T25" fmla="*/ 151 h 697"/>
                <a:gd name="T26" fmla="*/ 92 w 683"/>
                <a:gd name="T27" fmla="*/ 218 h 697"/>
                <a:gd name="T28" fmla="*/ 18 w 683"/>
                <a:gd name="T29" fmla="*/ 216 h 697"/>
                <a:gd name="T30" fmla="*/ 10 w 683"/>
                <a:gd name="T31" fmla="*/ 281 h 697"/>
                <a:gd name="T32" fmla="*/ 63 w 683"/>
                <a:gd name="T33" fmla="*/ 389 h 697"/>
                <a:gd name="T34" fmla="*/ 2 w 683"/>
                <a:gd name="T35" fmla="*/ 431 h 697"/>
                <a:gd name="T36" fmla="*/ 33 w 683"/>
                <a:gd name="T37" fmla="*/ 489 h 697"/>
                <a:gd name="T38" fmla="*/ 140 w 683"/>
                <a:gd name="T39" fmla="*/ 545 h 697"/>
                <a:gd name="T40" fmla="*/ 116 w 683"/>
                <a:gd name="T41" fmla="*/ 615 h 697"/>
                <a:gd name="T42" fmla="*/ 175 w 683"/>
                <a:gd name="T43" fmla="*/ 643 h 697"/>
                <a:gd name="T44" fmla="*/ 294 w 683"/>
                <a:gd name="T45" fmla="*/ 626 h 697"/>
                <a:gd name="T46" fmla="*/ 315 w 683"/>
                <a:gd name="T47" fmla="*/ 697 h 697"/>
                <a:gd name="T48" fmla="*/ 380 w 683"/>
                <a:gd name="T49" fmla="*/ 684 h 697"/>
                <a:gd name="T50" fmla="*/ 466 w 683"/>
                <a:gd name="T51" fmla="*/ 601 h 697"/>
                <a:gd name="T52" fmla="*/ 525 w 683"/>
                <a:gd name="T53" fmla="*/ 646 h 697"/>
                <a:gd name="T54" fmla="*/ 570 w 683"/>
                <a:gd name="T55" fmla="*/ 598 h 697"/>
                <a:gd name="T56" fmla="*/ 568 w 683"/>
                <a:gd name="T57" fmla="*/ 514 h 697"/>
                <a:gd name="T58" fmla="*/ 649 w 683"/>
                <a:gd name="T59" fmla="*/ 490 h 697"/>
                <a:gd name="T60" fmla="*/ 680 w 683"/>
                <a:gd name="T61" fmla="*/ 433 h 697"/>
                <a:gd name="T62" fmla="*/ 543 w 683"/>
                <a:gd name="T63" fmla="*/ 446 h 697"/>
                <a:gd name="T64" fmla="*/ 140 w 683"/>
                <a:gd name="T65" fmla="*/ 251 h 697"/>
                <a:gd name="T66" fmla="*/ 543 w 683"/>
                <a:gd name="T67" fmla="*/ 44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3" h="697">
                  <a:moveTo>
                    <a:pt x="673" y="416"/>
                  </a:moveTo>
                  <a:cubicBezTo>
                    <a:pt x="619" y="391"/>
                    <a:pt x="619" y="391"/>
                    <a:pt x="619" y="391"/>
                  </a:cubicBezTo>
                  <a:cubicBezTo>
                    <a:pt x="624" y="363"/>
                    <a:pt x="623" y="335"/>
                    <a:pt x="620" y="308"/>
                  </a:cubicBezTo>
                  <a:cubicBezTo>
                    <a:pt x="673" y="283"/>
                    <a:pt x="673" y="283"/>
                    <a:pt x="673" y="283"/>
                  </a:cubicBezTo>
                  <a:cubicBezTo>
                    <a:pt x="680" y="280"/>
                    <a:pt x="683" y="272"/>
                    <a:pt x="681" y="266"/>
                  </a:cubicBezTo>
                  <a:cubicBezTo>
                    <a:pt x="665" y="217"/>
                    <a:pt x="665" y="217"/>
                    <a:pt x="665" y="217"/>
                  </a:cubicBezTo>
                  <a:cubicBezTo>
                    <a:pt x="663" y="211"/>
                    <a:pt x="656" y="207"/>
                    <a:pt x="649" y="208"/>
                  </a:cubicBezTo>
                  <a:cubicBezTo>
                    <a:pt x="591" y="219"/>
                    <a:pt x="591" y="219"/>
                    <a:pt x="591" y="219"/>
                  </a:cubicBezTo>
                  <a:cubicBezTo>
                    <a:pt x="579" y="195"/>
                    <a:pt x="562" y="172"/>
                    <a:pt x="543" y="152"/>
                  </a:cubicBezTo>
                  <a:cubicBezTo>
                    <a:pt x="572" y="100"/>
                    <a:pt x="572" y="100"/>
                    <a:pt x="572" y="100"/>
                  </a:cubicBezTo>
                  <a:cubicBezTo>
                    <a:pt x="575" y="94"/>
                    <a:pt x="573" y="86"/>
                    <a:pt x="567" y="82"/>
                  </a:cubicBezTo>
                  <a:cubicBezTo>
                    <a:pt x="527" y="52"/>
                    <a:pt x="527" y="52"/>
                    <a:pt x="527" y="52"/>
                  </a:cubicBezTo>
                  <a:cubicBezTo>
                    <a:pt x="521" y="48"/>
                    <a:pt x="513" y="49"/>
                    <a:pt x="508" y="54"/>
                  </a:cubicBezTo>
                  <a:cubicBezTo>
                    <a:pt x="468" y="97"/>
                    <a:pt x="468" y="97"/>
                    <a:pt x="468" y="97"/>
                  </a:cubicBezTo>
                  <a:cubicBezTo>
                    <a:pt x="442" y="84"/>
                    <a:pt x="416" y="76"/>
                    <a:pt x="389" y="71"/>
                  </a:cubicBezTo>
                  <a:cubicBezTo>
                    <a:pt x="382" y="12"/>
                    <a:pt x="382" y="12"/>
                    <a:pt x="382" y="12"/>
                  </a:cubicBezTo>
                  <a:cubicBezTo>
                    <a:pt x="381" y="6"/>
                    <a:pt x="375" y="0"/>
                    <a:pt x="368" y="0"/>
                  </a:cubicBezTo>
                  <a:cubicBezTo>
                    <a:pt x="317" y="0"/>
                    <a:pt x="317" y="0"/>
                    <a:pt x="317" y="0"/>
                  </a:cubicBezTo>
                  <a:cubicBezTo>
                    <a:pt x="310" y="0"/>
                    <a:pt x="304" y="6"/>
                    <a:pt x="303" y="12"/>
                  </a:cubicBezTo>
                  <a:cubicBezTo>
                    <a:pt x="296" y="71"/>
                    <a:pt x="296" y="71"/>
                    <a:pt x="296" y="71"/>
                  </a:cubicBezTo>
                  <a:cubicBezTo>
                    <a:pt x="268" y="76"/>
                    <a:pt x="242" y="84"/>
                    <a:pt x="217" y="96"/>
                  </a:cubicBezTo>
                  <a:cubicBezTo>
                    <a:pt x="177" y="53"/>
                    <a:pt x="177" y="53"/>
                    <a:pt x="177" y="53"/>
                  </a:cubicBezTo>
                  <a:cubicBezTo>
                    <a:pt x="172" y="48"/>
                    <a:pt x="164" y="47"/>
                    <a:pt x="158" y="51"/>
                  </a:cubicBezTo>
                  <a:cubicBezTo>
                    <a:pt x="117" y="81"/>
                    <a:pt x="117" y="81"/>
                    <a:pt x="117" y="81"/>
                  </a:cubicBezTo>
                  <a:cubicBezTo>
                    <a:pt x="111" y="85"/>
                    <a:pt x="109" y="93"/>
                    <a:pt x="113" y="99"/>
                  </a:cubicBezTo>
                  <a:cubicBezTo>
                    <a:pt x="141" y="151"/>
                    <a:pt x="141" y="151"/>
                    <a:pt x="141" y="151"/>
                  </a:cubicBezTo>
                  <a:cubicBezTo>
                    <a:pt x="132" y="161"/>
                    <a:pt x="123" y="171"/>
                    <a:pt x="114" y="183"/>
                  </a:cubicBezTo>
                  <a:cubicBezTo>
                    <a:pt x="106" y="194"/>
                    <a:pt x="99" y="206"/>
                    <a:pt x="92" y="218"/>
                  </a:cubicBezTo>
                  <a:cubicBezTo>
                    <a:pt x="34" y="206"/>
                    <a:pt x="34" y="206"/>
                    <a:pt x="34" y="206"/>
                  </a:cubicBezTo>
                  <a:cubicBezTo>
                    <a:pt x="28" y="205"/>
                    <a:pt x="20" y="209"/>
                    <a:pt x="18" y="216"/>
                  </a:cubicBezTo>
                  <a:cubicBezTo>
                    <a:pt x="2" y="264"/>
                    <a:pt x="2" y="264"/>
                    <a:pt x="2" y="264"/>
                  </a:cubicBezTo>
                  <a:cubicBezTo>
                    <a:pt x="0" y="271"/>
                    <a:pt x="4" y="278"/>
                    <a:pt x="10" y="281"/>
                  </a:cubicBezTo>
                  <a:cubicBezTo>
                    <a:pt x="63" y="306"/>
                    <a:pt x="63" y="306"/>
                    <a:pt x="63" y="306"/>
                  </a:cubicBezTo>
                  <a:cubicBezTo>
                    <a:pt x="59" y="334"/>
                    <a:pt x="59" y="362"/>
                    <a:pt x="63" y="389"/>
                  </a:cubicBezTo>
                  <a:cubicBezTo>
                    <a:pt x="9" y="414"/>
                    <a:pt x="9" y="414"/>
                    <a:pt x="9" y="414"/>
                  </a:cubicBezTo>
                  <a:cubicBezTo>
                    <a:pt x="3" y="417"/>
                    <a:pt x="0" y="425"/>
                    <a:pt x="2" y="431"/>
                  </a:cubicBezTo>
                  <a:cubicBezTo>
                    <a:pt x="18" y="480"/>
                    <a:pt x="18" y="480"/>
                    <a:pt x="18" y="480"/>
                  </a:cubicBezTo>
                  <a:cubicBezTo>
                    <a:pt x="20" y="486"/>
                    <a:pt x="27" y="490"/>
                    <a:pt x="33" y="489"/>
                  </a:cubicBezTo>
                  <a:cubicBezTo>
                    <a:pt x="92" y="478"/>
                    <a:pt x="92" y="478"/>
                    <a:pt x="92" y="478"/>
                  </a:cubicBezTo>
                  <a:cubicBezTo>
                    <a:pt x="104" y="502"/>
                    <a:pt x="120" y="525"/>
                    <a:pt x="140" y="545"/>
                  </a:cubicBezTo>
                  <a:cubicBezTo>
                    <a:pt x="111" y="597"/>
                    <a:pt x="111" y="597"/>
                    <a:pt x="111" y="597"/>
                  </a:cubicBezTo>
                  <a:cubicBezTo>
                    <a:pt x="108" y="603"/>
                    <a:pt x="110" y="611"/>
                    <a:pt x="116" y="615"/>
                  </a:cubicBezTo>
                  <a:cubicBezTo>
                    <a:pt x="156" y="645"/>
                    <a:pt x="156" y="645"/>
                    <a:pt x="156" y="645"/>
                  </a:cubicBezTo>
                  <a:cubicBezTo>
                    <a:pt x="162" y="649"/>
                    <a:pt x="170" y="648"/>
                    <a:pt x="175" y="643"/>
                  </a:cubicBezTo>
                  <a:cubicBezTo>
                    <a:pt x="215" y="600"/>
                    <a:pt x="215" y="600"/>
                    <a:pt x="215" y="600"/>
                  </a:cubicBezTo>
                  <a:cubicBezTo>
                    <a:pt x="241" y="613"/>
                    <a:pt x="267" y="621"/>
                    <a:pt x="294" y="626"/>
                  </a:cubicBezTo>
                  <a:cubicBezTo>
                    <a:pt x="301" y="685"/>
                    <a:pt x="301" y="685"/>
                    <a:pt x="301" y="685"/>
                  </a:cubicBezTo>
                  <a:cubicBezTo>
                    <a:pt x="302" y="691"/>
                    <a:pt x="308" y="697"/>
                    <a:pt x="315" y="697"/>
                  </a:cubicBezTo>
                  <a:cubicBezTo>
                    <a:pt x="366" y="697"/>
                    <a:pt x="366" y="697"/>
                    <a:pt x="366" y="697"/>
                  </a:cubicBezTo>
                  <a:cubicBezTo>
                    <a:pt x="373" y="697"/>
                    <a:pt x="379" y="691"/>
                    <a:pt x="380" y="684"/>
                  </a:cubicBezTo>
                  <a:cubicBezTo>
                    <a:pt x="387" y="626"/>
                    <a:pt x="387" y="626"/>
                    <a:pt x="387" y="626"/>
                  </a:cubicBezTo>
                  <a:cubicBezTo>
                    <a:pt x="414" y="621"/>
                    <a:pt x="441" y="613"/>
                    <a:pt x="466" y="601"/>
                  </a:cubicBezTo>
                  <a:cubicBezTo>
                    <a:pt x="506" y="644"/>
                    <a:pt x="506" y="644"/>
                    <a:pt x="506" y="644"/>
                  </a:cubicBezTo>
                  <a:cubicBezTo>
                    <a:pt x="511" y="649"/>
                    <a:pt x="519" y="650"/>
                    <a:pt x="525" y="646"/>
                  </a:cubicBezTo>
                  <a:cubicBezTo>
                    <a:pt x="566" y="616"/>
                    <a:pt x="566" y="616"/>
                    <a:pt x="566" y="616"/>
                  </a:cubicBezTo>
                  <a:cubicBezTo>
                    <a:pt x="572" y="612"/>
                    <a:pt x="573" y="604"/>
                    <a:pt x="570" y="598"/>
                  </a:cubicBezTo>
                  <a:cubicBezTo>
                    <a:pt x="542" y="546"/>
                    <a:pt x="542" y="546"/>
                    <a:pt x="542" y="546"/>
                  </a:cubicBezTo>
                  <a:cubicBezTo>
                    <a:pt x="551" y="536"/>
                    <a:pt x="560" y="526"/>
                    <a:pt x="568" y="514"/>
                  </a:cubicBezTo>
                  <a:cubicBezTo>
                    <a:pt x="577" y="503"/>
                    <a:pt x="584" y="491"/>
                    <a:pt x="590" y="479"/>
                  </a:cubicBezTo>
                  <a:cubicBezTo>
                    <a:pt x="649" y="490"/>
                    <a:pt x="649" y="490"/>
                    <a:pt x="649" y="490"/>
                  </a:cubicBezTo>
                  <a:cubicBezTo>
                    <a:pt x="655" y="492"/>
                    <a:pt x="662" y="488"/>
                    <a:pt x="665" y="481"/>
                  </a:cubicBezTo>
                  <a:cubicBezTo>
                    <a:pt x="680" y="433"/>
                    <a:pt x="680" y="433"/>
                    <a:pt x="680" y="433"/>
                  </a:cubicBezTo>
                  <a:cubicBezTo>
                    <a:pt x="683" y="426"/>
                    <a:pt x="679" y="418"/>
                    <a:pt x="673" y="416"/>
                  </a:cubicBezTo>
                  <a:close/>
                  <a:moveTo>
                    <a:pt x="543" y="446"/>
                  </a:moveTo>
                  <a:cubicBezTo>
                    <a:pt x="489" y="557"/>
                    <a:pt x="356" y="604"/>
                    <a:pt x="244" y="550"/>
                  </a:cubicBezTo>
                  <a:cubicBezTo>
                    <a:pt x="133" y="496"/>
                    <a:pt x="86" y="362"/>
                    <a:pt x="140" y="251"/>
                  </a:cubicBezTo>
                  <a:cubicBezTo>
                    <a:pt x="194" y="140"/>
                    <a:pt x="328" y="93"/>
                    <a:pt x="439" y="147"/>
                  </a:cubicBezTo>
                  <a:cubicBezTo>
                    <a:pt x="550" y="201"/>
                    <a:pt x="597" y="334"/>
                    <a:pt x="543" y="446"/>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7" name="Freeform 158"/>
            <p:cNvSpPr>
              <a:spLocks/>
            </p:cNvSpPr>
            <p:nvPr/>
          </p:nvSpPr>
          <p:spPr bwMode="auto">
            <a:xfrm>
              <a:off x="14573249" y="3179760"/>
              <a:ext cx="635003" cy="635003"/>
            </a:xfrm>
            <a:custGeom>
              <a:avLst/>
              <a:gdLst>
                <a:gd name="T0" fmla="*/ 151 w 169"/>
                <a:gd name="T1" fmla="*/ 117 h 169"/>
                <a:gd name="T2" fmla="*/ 151 w 169"/>
                <a:gd name="T3" fmla="*/ 117 h 169"/>
                <a:gd name="T4" fmla="*/ 52 w 169"/>
                <a:gd name="T5" fmla="*/ 151 h 169"/>
                <a:gd name="T6" fmla="*/ 18 w 169"/>
                <a:gd name="T7" fmla="*/ 52 h 169"/>
                <a:gd name="T8" fmla="*/ 117 w 169"/>
                <a:gd name="T9" fmla="*/ 18 h 169"/>
                <a:gd name="T10" fmla="*/ 151 w 169"/>
                <a:gd name="T11" fmla="*/ 117 h 169"/>
              </a:gdLst>
              <a:ahLst/>
              <a:cxnLst>
                <a:cxn ang="0">
                  <a:pos x="T0" y="T1"/>
                </a:cxn>
                <a:cxn ang="0">
                  <a:pos x="T2" y="T3"/>
                </a:cxn>
                <a:cxn ang="0">
                  <a:pos x="T4" y="T5"/>
                </a:cxn>
                <a:cxn ang="0">
                  <a:pos x="T6" y="T7"/>
                </a:cxn>
                <a:cxn ang="0">
                  <a:pos x="T8" y="T9"/>
                </a:cxn>
                <a:cxn ang="0">
                  <a:pos x="T10" y="T11"/>
                </a:cxn>
              </a:cxnLst>
              <a:rect l="0" t="0" r="r" b="b"/>
              <a:pathLst>
                <a:path w="169" h="169">
                  <a:moveTo>
                    <a:pt x="151" y="117"/>
                  </a:moveTo>
                  <a:cubicBezTo>
                    <a:pt x="151" y="117"/>
                    <a:pt x="151" y="117"/>
                    <a:pt x="151" y="117"/>
                  </a:cubicBezTo>
                  <a:cubicBezTo>
                    <a:pt x="133" y="153"/>
                    <a:pt x="89" y="169"/>
                    <a:pt x="52" y="151"/>
                  </a:cubicBezTo>
                  <a:cubicBezTo>
                    <a:pt x="16" y="133"/>
                    <a:pt x="0" y="89"/>
                    <a:pt x="18" y="52"/>
                  </a:cubicBezTo>
                  <a:cubicBezTo>
                    <a:pt x="36" y="16"/>
                    <a:pt x="80" y="0"/>
                    <a:pt x="117" y="18"/>
                  </a:cubicBezTo>
                  <a:cubicBezTo>
                    <a:pt x="153" y="36"/>
                    <a:pt x="169" y="80"/>
                    <a:pt x="151" y="117"/>
                  </a:cubicBezTo>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8" name="Freeform 159"/>
            <p:cNvSpPr>
              <a:spLocks noEditPoints="1"/>
            </p:cNvSpPr>
            <p:nvPr/>
          </p:nvSpPr>
          <p:spPr bwMode="auto">
            <a:xfrm>
              <a:off x="13520735" y="2274886"/>
              <a:ext cx="2566989" cy="2619375"/>
            </a:xfrm>
            <a:custGeom>
              <a:avLst/>
              <a:gdLst>
                <a:gd name="T0" fmla="*/ 619 w 683"/>
                <a:gd name="T1" fmla="*/ 391 h 697"/>
                <a:gd name="T2" fmla="*/ 673 w 683"/>
                <a:gd name="T3" fmla="*/ 283 h 697"/>
                <a:gd name="T4" fmla="*/ 665 w 683"/>
                <a:gd name="T5" fmla="*/ 217 h 697"/>
                <a:gd name="T6" fmla="*/ 591 w 683"/>
                <a:gd name="T7" fmla="*/ 219 h 697"/>
                <a:gd name="T8" fmla="*/ 571 w 683"/>
                <a:gd name="T9" fmla="*/ 100 h 697"/>
                <a:gd name="T10" fmla="*/ 526 w 683"/>
                <a:gd name="T11" fmla="*/ 52 h 697"/>
                <a:gd name="T12" fmla="*/ 468 w 683"/>
                <a:gd name="T13" fmla="*/ 97 h 697"/>
                <a:gd name="T14" fmla="*/ 382 w 683"/>
                <a:gd name="T15" fmla="*/ 12 h 697"/>
                <a:gd name="T16" fmla="*/ 317 w 683"/>
                <a:gd name="T17" fmla="*/ 0 h 697"/>
                <a:gd name="T18" fmla="*/ 296 w 683"/>
                <a:gd name="T19" fmla="*/ 71 h 697"/>
                <a:gd name="T20" fmla="*/ 176 w 683"/>
                <a:gd name="T21" fmla="*/ 53 h 697"/>
                <a:gd name="T22" fmla="*/ 117 w 683"/>
                <a:gd name="T23" fmla="*/ 81 h 697"/>
                <a:gd name="T24" fmla="*/ 141 w 683"/>
                <a:gd name="T25" fmla="*/ 151 h 697"/>
                <a:gd name="T26" fmla="*/ 92 w 683"/>
                <a:gd name="T27" fmla="*/ 218 h 697"/>
                <a:gd name="T28" fmla="*/ 18 w 683"/>
                <a:gd name="T29" fmla="*/ 216 h 697"/>
                <a:gd name="T30" fmla="*/ 10 w 683"/>
                <a:gd name="T31" fmla="*/ 281 h 697"/>
                <a:gd name="T32" fmla="*/ 63 w 683"/>
                <a:gd name="T33" fmla="*/ 389 h 697"/>
                <a:gd name="T34" fmla="*/ 2 w 683"/>
                <a:gd name="T35" fmla="*/ 431 h 697"/>
                <a:gd name="T36" fmla="*/ 33 w 683"/>
                <a:gd name="T37" fmla="*/ 489 h 697"/>
                <a:gd name="T38" fmla="*/ 140 w 683"/>
                <a:gd name="T39" fmla="*/ 545 h 697"/>
                <a:gd name="T40" fmla="*/ 115 w 683"/>
                <a:gd name="T41" fmla="*/ 615 h 697"/>
                <a:gd name="T42" fmla="*/ 175 w 683"/>
                <a:gd name="T43" fmla="*/ 643 h 697"/>
                <a:gd name="T44" fmla="*/ 294 w 683"/>
                <a:gd name="T45" fmla="*/ 626 h 697"/>
                <a:gd name="T46" fmla="*/ 315 w 683"/>
                <a:gd name="T47" fmla="*/ 697 h 697"/>
                <a:gd name="T48" fmla="*/ 380 w 683"/>
                <a:gd name="T49" fmla="*/ 685 h 697"/>
                <a:gd name="T50" fmla="*/ 466 w 683"/>
                <a:gd name="T51" fmla="*/ 601 h 697"/>
                <a:gd name="T52" fmla="*/ 525 w 683"/>
                <a:gd name="T53" fmla="*/ 646 h 697"/>
                <a:gd name="T54" fmla="*/ 570 w 683"/>
                <a:gd name="T55" fmla="*/ 598 h 697"/>
                <a:gd name="T56" fmla="*/ 568 w 683"/>
                <a:gd name="T57" fmla="*/ 514 h 697"/>
                <a:gd name="T58" fmla="*/ 649 w 683"/>
                <a:gd name="T59" fmla="*/ 491 h 697"/>
                <a:gd name="T60" fmla="*/ 680 w 683"/>
                <a:gd name="T61" fmla="*/ 433 h 697"/>
                <a:gd name="T62" fmla="*/ 543 w 683"/>
                <a:gd name="T63" fmla="*/ 446 h 697"/>
                <a:gd name="T64" fmla="*/ 140 w 683"/>
                <a:gd name="T65" fmla="*/ 251 h 697"/>
                <a:gd name="T66" fmla="*/ 543 w 683"/>
                <a:gd name="T67" fmla="*/ 44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3" h="697">
                  <a:moveTo>
                    <a:pt x="673" y="416"/>
                  </a:moveTo>
                  <a:cubicBezTo>
                    <a:pt x="619" y="391"/>
                    <a:pt x="619" y="391"/>
                    <a:pt x="619" y="391"/>
                  </a:cubicBezTo>
                  <a:cubicBezTo>
                    <a:pt x="624" y="363"/>
                    <a:pt x="623" y="335"/>
                    <a:pt x="620" y="308"/>
                  </a:cubicBezTo>
                  <a:cubicBezTo>
                    <a:pt x="673" y="283"/>
                    <a:pt x="673" y="283"/>
                    <a:pt x="673" y="283"/>
                  </a:cubicBezTo>
                  <a:cubicBezTo>
                    <a:pt x="680" y="280"/>
                    <a:pt x="683" y="272"/>
                    <a:pt x="681" y="266"/>
                  </a:cubicBezTo>
                  <a:cubicBezTo>
                    <a:pt x="665" y="217"/>
                    <a:pt x="665" y="217"/>
                    <a:pt x="665" y="217"/>
                  </a:cubicBezTo>
                  <a:cubicBezTo>
                    <a:pt x="663" y="211"/>
                    <a:pt x="656" y="207"/>
                    <a:pt x="649" y="208"/>
                  </a:cubicBezTo>
                  <a:cubicBezTo>
                    <a:pt x="591" y="219"/>
                    <a:pt x="591" y="219"/>
                    <a:pt x="591" y="219"/>
                  </a:cubicBezTo>
                  <a:cubicBezTo>
                    <a:pt x="579" y="195"/>
                    <a:pt x="562" y="172"/>
                    <a:pt x="543" y="152"/>
                  </a:cubicBezTo>
                  <a:cubicBezTo>
                    <a:pt x="571" y="100"/>
                    <a:pt x="571" y="100"/>
                    <a:pt x="571" y="100"/>
                  </a:cubicBezTo>
                  <a:cubicBezTo>
                    <a:pt x="575" y="95"/>
                    <a:pt x="573" y="86"/>
                    <a:pt x="567" y="82"/>
                  </a:cubicBezTo>
                  <a:cubicBezTo>
                    <a:pt x="526" y="52"/>
                    <a:pt x="526" y="52"/>
                    <a:pt x="526" y="52"/>
                  </a:cubicBezTo>
                  <a:cubicBezTo>
                    <a:pt x="521" y="48"/>
                    <a:pt x="513" y="49"/>
                    <a:pt x="508" y="54"/>
                  </a:cubicBezTo>
                  <a:cubicBezTo>
                    <a:pt x="468" y="97"/>
                    <a:pt x="468" y="97"/>
                    <a:pt x="468" y="97"/>
                  </a:cubicBezTo>
                  <a:cubicBezTo>
                    <a:pt x="442" y="84"/>
                    <a:pt x="416" y="76"/>
                    <a:pt x="388" y="71"/>
                  </a:cubicBezTo>
                  <a:cubicBezTo>
                    <a:pt x="382" y="12"/>
                    <a:pt x="382" y="12"/>
                    <a:pt x="382" y="12"/>
                  </a:cubicBezTo>
                  <a:cubicBezTo>
                    <a:pt x="381" y="6"/>
                    <a:pt x="375" y="0"/>
                    <a:pt x="368" y="0"/>
                  </a:cubicBezTo>
                  <a:cubicBezTo>
                    <a:pt x="317" y="0"/>
                    <a:pt x="317" y="0"/>
                    <a:pt x="317" y="0"/>
                  </a:cubicBezTo>
                  <a:cubicBezTo>
                    <a:pt x="310" y="0"/>
                    <a:pt x="304" y="6"/>
                    <a:pt x="303" y="12"/>
                  </a:cubicBezTo>
                  <a:cubicBezTo>
                    <a:pt x="296" y="71"/>
                    <a:pt x="296" y="71"/>
                    <a:pt x="296" y="71"/>
                  </a:cubicBezTo>
                  <a:cubicBezTo>
                    <a:pt x="268" y="76"/>
                    <a:pt x="242" y="84"/>
                    <a:pt x="216" y="96"/>
                  </a:cubicBezTo>
                  <a:cubicBezTo>
                    <a:pt x="176" y="53"/>
                    <a:pt x="176" y="53"/>
                    <a:pt x="176" y="53"/>
                  </a:cubicBezTo>
                  <a:cubicBezTo>
                    <a:pt x="172" y="48"/>
                    <a:pt x="163" y="47"/>
                    <a:pt x="158" y="51"/>
                  </a:cubicBezTo>
                  <a:cubicBezTo>
                    <a:pt x="117" y="81"/>
                    <a:pt x="117" y="81"/>
                    <a:pt x="117" y="81"/>
                  </a:cubicBezTo>
                  <a:cubicBezTo>
                    <a:pt x="111" y="85"/>
                    <a:pt x="109" y="93"/>
                    <a:pt x="113" y="99"/>
                  </a:cubicBezTo>
                  <a:cubicBezTo>
                    <a:pt x="141" y="151"/>
                    <a:pt x="141" y="151"/>
                    <a:pt x="141" y="151"/>
                  </a:cubicBezTo>
                  <a:cubicBezTo>
                    <a:pt x="132" y="161"/>
                    <a:pt x="123" y="171"/>
                    <a:pt x="114" y="183"/>
                  </a:cubicBezTo>
                  <a:cubicBezTo>
                    <a:pt x="106" y="194"/>
                    <a:pt x="99" y="206"/>
                    <a:pt x="92" y="218"/>
                  </a:cubicBezTo>
                  <a:cubicBezTo>
                    <a:pt x="34" y="206"/>
                    <a:pt x="34" y="206"/>
                    <a:pt x="34" y="206"/>
                  </a:cubicBezTo>
                  <a:cubicBezTo>
                    <a:pt x="28" y="205"/>
                    <a:pt x="20" y="209"/>
                    <a:pt x="18" y="216"/>
                  </a:cubicBezTo>
                  <a:cubicBezTo>
                    <a:pt x="2" y="264"/>
                    <a:pt x="2" y="264"/>
                    <a:pt x="2" y="264"/>
                  </a:cubicBezTo>
                  <a:cubicBezTo>
                    <a:pt x="0" y="271"/>
                    <a:pt x="4" y="279"/>
                    <a:pt x="10" y="281"/>
                  </a:cubicBezTo>
                  <a:cubicBezTo>
                    <a:pt x="63" y="306"/>
                    <a:pt x="63" y="306"/>
                    <a:pt x="63" y="306"/>
                  </a:cubicBezTo>
                  <a:cubicBezTo>
                    <a:pt x="59" y="334"/>
                    <a:pt x="59" y="362"/>
                    <a:pt x="63" y="389"/>
                  </a:cubicBezTo>
                  <a:cubicBezTo>
                    <a:pt x="9" y="414"/>
                    <a:pt x="9" y="414"/>
                    <a:pt x="9" y="414"/>
                  </a:cubicBezTo>
                  <a:cubicBezTo>
                    <a:pt x="3" y="417"/>
                    <a:pt x="0" y="425"/>
                    <a:pt x="2" y="431"/>
                  </a:cubicBezTo>
                  <a:cubicBezTo>
                    <a:pt x="18" y="480"/>
                    <a:pt x="18" y="480"/>
                    <a:pt x="18" y="480"/>
                  </a:cubicBezTo>
                  <a:cubicBezTo>
                    <a:pt x="20" y="486"/>
                    <a:pt x="27" y="490"/>
                    <a:pt x="33" y="489"/>
                  </a:cubicBezTo>
                  <a:cubicBezTo>
                    <a:pt x="92" y="478"/>
                    <a:pt x="92" y="478"/>
                    <a:pt x="92" y="478"/>
                  </a:cubicBezTo>
                  <a:cubicBezTo>
                    <a:pt x="104" y="502"/>
                    <a:pt x="120" y="525"/>
                    <a:pt x="140" y="545"/>
                  </a:cubicBezTo>
                  <a:cubicBezTo>
                    <a:pt x="111" y="597"/>
                    <a:pt x="111" y="597"/>
                    <a:pt x="111" y="597"/>
                  </a:cubicBezTo>
                  <a:cubicBezTo>
                    <a:pt x="108" y="603"/>
                    <a:pt x="110" y="611"/>
                    <a:pt x="115" y="615"/>
                  </a:cubicBezTo>
                  <a:cubicBezTo>
                    <a:pt x="156" y="645"/>
                    <a:pt x="156" y="645"/>
                    <a:pt x="156" y="645"/>
                  </a:cubicBezTo>
                  <a:cubicBezTo>
                    <a:pt x="162" y="649"/>
                    <a:pt x="170" y="648"/>
                    <a:pt x="175" y="643"/>
                  </a:cubicBezTo>
                  <a:cubicBezTo>
                    <a:pt x="215" y="600"/>
                    <a:pt x="215" y="600"/>
                    <a:pt x="215" y="600"/>
                  </a:cubicBezTo>
                  <a:cubicBezTo>
                    <a:pt x="241" y="613"/>
                    <a:pt x="267" y="621"/>
                    <a:pt x="294" y="626"/>
                  </a:cubicBezTo>
                  <a:cubicBezTo>
                    <a:pt x="301" y="685"/>
                    <a:pt x="301" y="685"/>
                    <a:pt x="301" y="685"/>
                  </a:cubicBezTo>
                  <a:cubicBezTo>
                    <a:pt x="302" y="691"/>
                    <a:pt x="308" y="697"/>
                    <a:pt x="315" y="697"/>
                  </a:cubicBezTo>
                  <a:cubicBezTo>
                    <a:pt x="366" y="697"/>
                    <a:pt x="366" y="697"/>
                    <a:pt x="366" y="697"/>
                  </a:cubicBezTo>
                  <a:cubicBezTo>
                    <a:pt x="373" y="697"/>
                    <a:pt x="379" y="692"/>
                    <a:pt x="380" y="685"/>
                  </a:cubicBezTo>
                  <a:cubicBezTo>
                    <a:pt x="387" y="626"/>
                    <a:pt x="387" y="626"/>
                    <a:pt x="387" y="626"/>
                  </a:cubicBezTo>
                  <a:cubicBezTo>
                    <a:pt x="414" y="621"/>
                    <a:pt x="441" y="613"/>
                    <a:pt x="466" y="601"/>
                  </a:cubicBezTo>
                  <a:cubicBezTo>
                    <a:pt x="506" y="644"/>
                    <a:pt x="506" y="644"/>
                    <a:pt x="506" y="644"/>
                  </a:cubicBezTo>
                  <a:cubicBezTo>
                    <a:pt x="511" y="649"/>
                    <a:pt x="519" y="650"/>
                    <a:pt x="525" y="646"/>
                  </a:cubicBezTo>
                  <a:cubicBezTo>
                    <a:pt x="566" y="616"/>
                    <a:pt x="566" y="616"/>
                    <a:pt x="566" y="616"/>
                  </a:cubicBezTo>
                  <a:cubicBezTo>
                    <a:pt x="572" y="612"/>
                    <a:pt x="573" y="604"/>
                    <a:pt x="570" y="598"/>
                  </a:cubicBezTo>
                  <a:cubicBezTo>
                    <a:pt x="542" y="546"/>
                    <a:pt x="542" y="546"/>
                    <a:pt x="542" y="546"/>
                  </a:cubicBezTo>
                  <a:cubicBezTo>
                    <a:pt x="551" y="536"/>
                    <a:pt x="560" y="526"/>
                    <a:pt x="568" y="514"/>
                  </a:cubicBezTo>
                  <a:cubicBezTo>
                    <a:pt x="577" y="503"/>
                    <a:pt x="584" y="491"/>
                    <a:pt x="590" y="479"/>
                  </a:cubicBezTo>
                  <a:cubicBezTo>
                    <a:pt x="649" y="491"/>
                    <a:pt x="649" y="491"/>
                    <a:pt x="649" y="491"/>
                  </a:cubicBezTo>
                  <a:cubicBezTo>
                    <a:pt x="655" y="492"/>
                    <a:pt x="662" y="488"/>
                    <a:pt x="664" y="481"/>
                  </a:cubicBezTo>
                  <a:cubicBezTo>
                    <a:pt x="680" y="433"/>
                    <a:pt x="680" y="433"/>
                    <a:pt x="680" y="433"/>
                  </a:cubicBezTo>
                  <a:cubicBezTo>
                    <a:pt x="682" y="426"/>
                    <a:pt x="679" y="419"/>
                    <a:pt x="673" y="416"/>
                  </a:cubicBezTo>
                  <a:close/>
                  <a:moveTo>
                    <a:pt x="543" y="446"/>
                  </a:moveTo>
                  <a:cubicBezTo>
                    <a:pt x="489" y="557"/>
                    <a:pt x="355" y="604"/>
                    <a:pt x="244" y="550"/>
                  </a:cubicBezTo>
                  <a:cubicBezTo>
                    <a:pt x="133" y="496"/>
                    <a:pt x="86" y="362"/>
                    <a:pt x="140" y="251"/>
                  </a:cubicBezTo>
                  <a:cubicBezTo>
                    <a:pt x="194" y="140"/>
                    <a:pt x="328" y="93"/>
                    <a:pt x="439" y="147"/>
                  </a:cubicBezTo>
                  <a:cubicBezTo>
                    <a:pt x="550" y="201"/>
                    <a:pt x="597" y="334"/>
                    <a:pt x="543" y="446"/>
                  </a:cubicBez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9" name="Freeform 160"/>
            <p:cNvSpPr>
              <a:spLocks/>
            </p:cNvSpPr>
            <p:nvPr/>
          </p:nvSpPr>
          <p:spPr bwMode="auto">
            <a:xfrm>
              <a:off x="14485938" y="3267072"/>
              <a:ext cx="635003" cy="635003"/>
            </a:xfrm>
            <a:custGeom>
              <a:avLst/>
              <a:gdLst>
                <a:gd name="T0" fmla="*/ 151 w 169"/>
                <a:gd name="T1" fmla="*/ 117 h 169"/>
                <a:gd name="T2" fmla="*/ 151 w 169"/>
                <a:gd name="T3" fmla="*/ 117 h 169"/>
                <a:gd name="T4" fmla="*/ 52 w 169"/>
                <a:gd name="T5" fmla="*/ 151 h 169"/>
                <a:gd name="T6" fmla="*/ 18 w 169"/>
                <a:gd name="T7" fmla="*/ 52 h 169"/>
                <a:gd name="T8" fmla="*/ 116 w 169"/>
                <a:gd name="T9" fmla="*/ 18 h 169"/>
                <a:gd name="T10" fmla="*/ 151 w 169"/>
                <a:gd name="T11" fmla="*/ 117 h 169"/>
              </a:gdLst>
              <a:ahLst/>
              <a:cxnLst>
                <a:cxn ang="0">
                  <a:pos x="T0" y="T1"/>
                </a:cxn>
                <a:cxn ang="0">
                  <a:pos x="T2" y="T3"/>
                </a:cxn>
                <a:cxn ang="0">
                  <a:pos x="T4" y="T5"/>
                </a:cxn>
                <a:cxn ang="0">
                  <a:pos x="T6" y="T7"/>
                </a:cxn>
                <a:cxn ang="0">
                  <a:pos x="T8" y="T9"/>
                </a:cxn>
                <a:cxn ang="0">
                  <a:pos x="T10" y="T11"/>
                </a:cxn>
              </a:cxnLst>
              <a:rect l="0" t="0" r="r" b="b"/>
              <a:pathLst>
                <a:path w="169" h="169">
                  <a:moveTo>
                    <a:pt x="151" y="117"/>
                  </a:moveTo>
                  <a:cubicBezTo>
                    <a:pt x="151" y="117"/>
                    <a:pt x="151" y="117"/>
                    <a:pt x="151" y="117"/>
                  </a:cubicBezTo>
                  <a:cubicBezTo>
                    <a:pt x="133" y="153"/>
                    <a:pt x="89" y="169"/>
                    <a:pt x="52" y="151"/>
                  </a:cubicBezTo>
                  <a:cubicBezTo>
                    <a:pt x="16" y="133"/>
                    <a:pt x="0" y="89"/>
                    <a:pt x="18" y="52"/>
                  </a:cubicBezTo>
                  <a:cubicBezTo>
                    <a:pt x="36" y="16"/>
                    <a:pt x="80" y="0"/>
                    <a:pt x="116" y="18"/>
                  </a:cubicBezTo>
                  <a:cubicBezTo>
                    <a:pt x="153" y="36"/>
                    <a:pt x="169" y="80"/>
                    <a:pt x="151" y="117"/>
                  </a:cubicBezTo>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50" name="Group 949"/>
          <p:cNvGrpSpPr>
            <a:grpSpLocks noChangeAspect="1"/>
          </p:cNvGrpSpPr>
          <p:nvPr/>
        </p:nvGrpSpPr>
        <p:grpSpPr>
          <a:xfrm>
            <a:off x="521147" y="2561474"/>
            <a:ext cx="1028254" cy="999924"/>
            <a:chOff x="12511088" y="-874713"/>
            <a:chExt cx="4090987" cy="3978276"/>
          </a:xfrm>
        </p:grpSpPr>
        <p:sp>
          <p:nvSpPr>
            <p:cNvPr id="951" name="Freeform 204"/>
            <p:cNvSpPr>
              <a:spLocks/>
            </p:cNvSpPr>
            <p:nvPr/>
          </p:nvSpPr>
          <p:spPr bwMode="auto">
            <a:xfrm>
              <a:off x="13582650" y="-874713"/>
              <a:ext cx="1944687" cy="1887538"/>
            </a:xfrm>
            <a:custGeom>
              <a:avLst/>
              <a:gdLst>
                <a:gd name="T0" fmla="*/ 126 w 1225"/>
                <a:gd name="T1" fmla="*/ 0 h 1189"/>
                <a:gd name="T2" fmla="*/ 123 w 1225"/>
                <a:gd name="T3" fmla="*/ 2 h 1189"/>
                <a:gd name="T4" fmla="*/ 123 w 1225"/>
                <a:gd name="T5" fmla="*/ 0 h 1189"/>
                <a:gd name="T6" fmla="*/ 0 w 1225"/>
                <a:gd name="T7" fmla="*/ 123 h 1189"/>
                <a:gd name="T8" fmla="*/ 0 w 1225"/>
                <a:gd name="T9" fmla="*/ 1189 h 1189"/>
                <a:gd name="T10" fmla="*/ 1104 w 1225"/>
                <a:gd name="T11" fmla="*/ 1189 h 1189"/>
                <a:gd name="T12" fmla="*/ 1225 w 1225"/>
                <a:gd name="T13" fmla="*/ 1066 h 1189"/>
                <a:gd name="T14" fmla="*/ 1225 w 1225"/>
                <a:gd name="T15" fmla="*/ 0 h 1189"/>
                <a:gd name="T16" fmla="*/ 126 w 1225"/>
                <a:gd name="T17" fmla="*/ 0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5" h="1189">
                  <a:moveTo>
                    <a:pt x="126" y="0"/>
                  </a:moveTo>
                  <a:lnTo>
                    <a:pt x="123" y="2"/>
                  </a:lnTo>
                  <a:lnTo>
                    <a:pt x="123" y="0"/>
                  </a:lnTo>
                  <a:lnTo>
                    <a:pt x="0" y="123"/>
                  </a:lnTo>
                  <a:lnTo>
                    <a:pt x="0" y="1189"/>
                  </a:lnTo>
                  <a:lnTo>
                    <a:pt x="1104" y="1189"/>
                  </a:lnTo>
                  <a:lnTo>
                    <a:pt x="1225" y="1066"/>
                  </a:lnTo>
                  <a:lnTo>
                    <a:pt x="1225" y="0"/>
                  </a:lnTo>
                  <a:lnTo>
                    <a:pt x="126"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2" name="Rectangle 205"/>
            <p:cNvSpPr>
              <a:spLocks noChangeArrowheads="1"/>
            </p:cNvSpPr>
            <p:nvPr/>
          </p:nvSpPr>
          <p:spPr bwMode="auto">
            <a:xfrm>
              <a:off x="13582650" y="-679450"/>
              <a:ext cx="1752600" cy="1692275"/>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3" name="Freeform 206"/>
            <p:cNvSpPr>
              <a:spLocks/>
            </p:cNvSpPr>
            <p:nvPr/>
          </p:nvSpPr>
          <p:spPr bwMode="auto">
            <a:xfrm>
              <a:off x="13582650" y="-874713"/>
              <a:ext cx="195262" cy="1887538"/>
            </a:xfrm>
            <a:custGeom>
              <a:avLst/>
              <a:gdLst>
                <a:gd name="T0" fmla="*/ 0 w 123"/>
                <a:gd name="T1" fmla="*/ 1189 h 1189"/>
                <a:gd name="T2" fmla="*/ 123 w 123"/>
                <a:gd name="T3" fmla="*/ 1066 h 1189"/>
                <a:gd name="T4" fmla="*/ 123 w 123"/>
                <a:gd name="T5" fmla="*/ 0 h 1189"/>
                <a:gd name="T6" fmla="*/ 0 w 123"/>
                <a:gd name="T7" fmla="*/ 123 h 1189"/>
                <a:gd name="T8" fmla="*/ 0 w 123"/>
                <a:gd name="T9" fmla="*/ 1189 h 1189"/>
              </a:gdLst>
              <a:ahLst/>
              <a:cxnLst>
                <a:cxn ang="0">
                  <a:pos x="T0" y="T1"/>
                </a:cxn>
                <a:cxn ang="0">
                  <a:pos x="T2" y="T3"/>
                </a:cxn>
                <a:cxn ang="0">
                  <a:pos x="T4" y="T5"/>
                </a:cxn>
                <a:cxn ang="0">
                  <a:pos x="T6" y="T7"/>
                </a:cxn>
                <a:cxn ang="0">
                  <a:pos x="T8" y="T9"/>
                </a:cxn>
              </a:cxnLst>
              <a:rect l="0" t="0" r="r" b="b"/>
              <a:pathLst>
                <a:path w="123" h="1189">
                  <a:moveTo>
                    <a:pt x="0" y="1189"/>
                  </a:moveTo>
                  <a:lnTo>
                    <a:pt x="123" y="1066"/>
                  </a:lnTo>
                  <a:lnTo>
                    <a:pt x="123" y="0"/>
                  </a:lnTo>
                  <a:lnTo>
                    <a:pt x="0" y="123"/>
                  </a:lnTo>
                  <a:lnTo>
                    <a:pt x="0" y="1189"/>
                  </a:lnTo>
                  <a:close/>
                </a:path>
              </a:pathLst>
            </a:custGeom>
            <a:solidFill>
              <a:srgbClr val="B4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4" name="Freeform 207"/>
            <p:cNvSpPr>
              <a:spLocks/>
            </p:cNvSpPr>
            <p:nvPr/>
          </p:nvSpPr>
          <p:spPr bwMode="auto">
            <a:xfrm>
              <a:off x="13582650" y="-874713"/>
              <a:ext cx="1944687" cy="195263"/>
            </a:xfrm>
            <a:custGeom>
              <a:avLst/>
              <a:gdLst>
                <a:gd name="T0" fmla="*/ 1225 w 1225"/>
                <a:gd name="T1" fmla="*/ 0 h 123"/>
                <a:gd name="T2" fmla="*/ 1104 w 1225"/>
                <a:gd name="T3" fmla="*/ 123 h 123"/>
                <a:gd name="T4" fmla="*/ 0 w 1225"/>
                <a:gd name="T5" fmla="*/ 123 h 123"/>
                <a:gd name="T6" fmla="*/ 126 w 1225"/>
                <a:gd name="T7" fmla="*/ 0 h 123"/>
                <a:gd name="T8" fmla="*/ 614 w 1225"/>
                <a:gd name="T9" fmla="*/ 0 h 123"/>
                <a:gd name="T10" fmla="*/ 1225 w 1225"/>
                <a:gd name="T11" fmla="*/ 0 h 123"/>
              </a:gdLst>
              <a:ahLst/>
              <a:cxnLst>
                <a:cxn ang="0">
                  <a:pos x="T0" y="T1"/>
                </a:cxn>
                <a:cxn ang="0">
                  <a:pos x="T2" y="T3"/>
                </a:cxn>
                <a:cxn ang="0">
                  <a:pos x="T4" y="T5"/>
                </a:cxn>
                <a:cxn ang="0">
                  <a:pos x="T6" y="T7"/>
                </a:cxn>
                <a:cxn ang="0">
                  <a:pos x="T8" y="T9"/>
                </a:cxn>
                <a:cxn ang="0">
                  <a:pos x="T10" y="T11"/>
                </a:cxn>
              </a:cxnLst>
              <a:rect l="0" t="0" r="r" b="b"/>
              <a:pathLst>
                <a:path w="1225" h="123">
                  <a:moveTo>
                    <a:pt x="1225" y="0"/>
                  </a:moveTo>
                  <a:lnTo>
                    <a:pt x="1104" y="123"/>
                  </a:lnTo>
                  <a:lnTo>
                    <a:pt x="0" y="123"/>
                  </a:lnTo>
                  <a:lnTo>
                    <a:pt x="126" y="0"/>
                  </a:lnTo>
                  <a:lnTo>
                    <a:pt x="614" y="0"/>
                  </a:lnTo>
                  <a:lnTo>
                    <a:pt x="1225"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5" name="Freeform 208"/>
            <p:cNvSpPr>
              <a:spLocks/>
            </p:cNvSpPr>
            <p:nvPr/>
          </p:nvSpPr>
          <p:spPr bwMode="auto">
            <a:xfrm>
              <a:off x="13582650" y="817562"/>
              <a:ext cx="1944687" cy="195263"/>
            </a:xfrm>
            <a:custGeom>
              <a:avLst/>
              <a:gdLst>
                <a:gd name="T0" fmla="*/ 1225 w 1225"/>
                <a:gd name="T1" fmla="*/ 0 h 123"/>
                <a:gd name="T2" fmla="*/ 1104 w 1225"/>
                <a:gd name="T3" fmla="*/ 123 h 123"/>
                <a:gd name="T4" fmla="*/ 0 w 1225"/>
                <a:gd name="T5" fmla="*/ 123 h 123"/>
                <a:gd name="T6" fmla="*/ 126 w 1225"/>
                <a:gd name="T7" fmla="*/ 0 h 123"/>
                <a:gd name="T8" fmla="*/ 1225 w 1225"/>
                <a:gd name="T9" fmla="*/ 0 h 123"/>
              </a:gdLst>
              <a:ahLst/>
              <a:cxnLst>
                <a:cxn ang="0">
                  <a:pos x="T0" y="T1"/>
                </a:cxn>
                <a:cxn ang="0">
                  <a:pos x="T2" y="T3"/>
                </a:cxn>
                <a:cxn ang="0">
                  <a:pos x="T4" y="T5"/>
                </a:cxn>
                <a:cxn ang="0">
                  <a:pos x="T6" y="T7"/>
                </a:cxn>
                <a:cxn ang="0">
                  <a:pos x="T8" y="T9"/>
                </a:cxn>
              </a:cxnLst>
              <a:rect l="0" t="0" r="r" b="b"/>
              <a:pathLst>
                <a:path w="1225" h="123">
                  <a:moveTo>
                    <a:pt x="1225" y="0"/>
                  </a:moveTo>
                  <a:lnTo>
                    <a:pt x="1104" y="123"/>
                  </a:lnTo>
                  <a:lnTo>
                    <a:pt x="0" y="123"/>
                  </a:lnTo>
                  <a:lnTo>
                    <a:pt x="126" y="0"/>
                  </a:lnTo>
                  <a:lnTo>
                    <a:pt x="1225"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6" name="Freeform 209"/>
            <p:cNvSpPr>
              <a:spLocks/>
            </p:cNvSpPr>
            <p:nvPr/>
          </p:nvSpPr>
          <p:spPr bwMode="auto">
            <a:xfrm>
              <a:off x="15335250" y="-874713"/>
              <a:ext cx="192087" cy="1887538"/>
            </a:xfrm>
            <a:custGeom>
              <a:avLst/>
              <a:gdLst>
                <a:gd name="T0" fmla="*/ 0 w 121"/>
                <a:gd name="T1" fmla="*/ 1189 h 1189"/>
                <a:gd name="T2" fmla="*/ 121 w 121"/>
                <a:gd name="T3" fmla="*/ 1066 h 1189"/>
                <a:gd name="T4" fmla="*/ 121 w 121"/>
                <a:gd name="T5" fmla="*/ 0 h 1189"/>
                <a:gd name="T6" fmla="*/ 0 w 121"/>
                <a:gd name="T7" fmla="*/ 123 h 1189"/>
                <a:gd name="T8" fmla="*/ 0 w 121"/>
                <a:gd name="T9" fmla="*/ 1189 h 1189"/>
              </a:gdLst>
              <a:ahLst/>
              <a:cxnLst>
                <a:cxn ang="0">
                  <a:pos x="T0" y="T1"/>
                </a:cxn>
                <a:cxn ang="0">
                  <a:pos x="T2" y="T3"/>
                </a:cxn>
                <a:cxn ang="0">
                  <a:pos x="T4" y="T5"/>
                </a:cxn>
                <a:cxn ang="0">
                  <a:pos x="T6" y="T7"/>
                </a:cxn>
                <a:cxn ang="0">
                  <a:pos x="T8" y="T9"/>
                </a:cxn>
              </a:cxnLst>
              <a:rect l="0" t="0" r="r" b="b"/>
              <a:pathLst>
                <a:path w="121" h="1189">
                  <a:moveTo>
                    <a:pt x="0" y="1189"/>
                  </a:moveTo>
                  <a:lnTo>
                    <a:pt x="121" y="1066"/>
                  </a:lnTo>
                  <a:lnTo>
                    <a:pt x="121" y="0"/>
                  </a:lnTo>
                  <a:lnTo>
                    <a:pt x="0" y="123"/>
                  </a:lnTo>
                  <a:lnTo>
                    <a:pt x="0" y="1189"/>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7" name="Freeform 210"/>
            <p:cNvSpPr>
              <a:spLocks/>
            </p:cNvSpPr>
            <p:nvPr/>
          </p:nvSpPr>
          <p:spPr bwMode="auto">
            <a:xfrm>
              <a:off x="13790613" y="422275"/>
              <a:ext cx="1368425" cy="180975"/>
            </a:xfrm>
            <a:custGeom>
              <a:avLst/>
              <a:gdLst>
                <a:gd name="T0" fmla="*/ 862 w 862"/>
                <a:gd name="T1" fmla="*/ 0 h 114"/>
                <a:gd name="T2" fmla="*/ 750 w 862"/>
                <a:gd name="T3" fmla="*/ 114 h 114"/>
                <a:gd name="T4" fmla="*/ 0 w 862"/>
                <a:gd name="T5" fmla="*/ 114 h 114"/>
                <a:gd name="T6" fmla="*/ 111 w 862"/>
                <a:gd name="T7" fmla="*/ 0 h 114"/>
                <a:gd name="T8" fmla="*/ 862 w 862"/>
                <a:gd name="T9" fmla="*/ 0 h 114"/>
              </a:gdLst>
              <a:ahLst/>
              <a:cxnLst>
                <a:cxn ang="0">
                  <a:pos x="T0" y="T1"/>
                </a:cxn>
                <a:cxn ang="0">
                  <a:pos x="T2" y="T3"/>
                </a:cxn>
                <a:cxn ang="0">
                  <a:pos x="T4" y="T5"/>
                </a:cxn>
                <a:cxn ang="0">
                  <a:pos x="T6" y="T7"/>
                </a:cxn>
                <a:cxn ang="0">
                  <a:pos x="T8" y="T9"/>
                </a:cxn>
              </a:cxnLst>
              <a:rect l="0" t="0" r="r" b="b"/>
              <a:pathLst>
                <a:path w="862" h="114">
                  <a:moveTo>
                    <a:pt x="862" y="0"/>
                  </a:moveTo>
                  <a:lnTo>
                    <a:pt x="750" y="114"/>
                  </a:lnTo>
                  <a:lnTo>
                    <a:pt x="0" y="114"/>
                  </a:lnTo>
                  <a:lnTo>
                    <a:pt x="111" y="0"/>
                  </a:lnTo>
                  <a:lnTo>
                    <a:pt x="86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8" name="Rectangle 211"/>
            <p:cNvSpPr>
              <a:spLocks noChangeArrowheads="1"/>
            </p:cNvSpPr>
            <p:nvPr/>
          </p:nvSpPr>
          <p:spPr bwMode="auto">
            <a:xfrm>
              <a:off x="13790613" y="603250"/>
              <a:ext cx="1190625" cy="36513"/>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9" name="Freeform 212"/>
            <p:cNvSpPr>
              <a:spLocks/>
            </p:cNvSpPr>
            <p:nvPr/>
          </p:nvSpPr>
          <p:spPr bwMode="auto">
            <a:xfrm>
              <a:off x="14981238" y="422275"/>
              <a:ext cx="177800" cy="217488"/>
            </a:xfrm>
            <a:custGeom>
              <a:avLst/>
              <a:gdLst>
                <a:gd name="T0" fmla="*/ 0 w 112"/>
                <a:gd name="T1" fmla="*/ 137 h 137"/>
                <a:gd name="T2" fmla="*/ 112 w 112"/>
                <a:gd name="T3" fmla="*/ 26 h 137"/>
                <a:gd name="T4" fmla="*/ 112 w 112"/>
                <a:gd name="T5" fmla="*/ 0 h 137"/>
                <a:gd name="T6" fmla="*/ 0 w 112"/>
                <a:gd name="T7" fmla="*/ 114 h 137"/>
                <a:gd name="T8" fmla="*/ 0 w 112"/>
                <a:gd name="T9" fmla="*/ 137 h 137"/>
              </a:gdLst>
              <a:ahLst/>
              <a:cxnLst>
                <a:cxn ang="0">
                  <a:pos x="T0" y="T1"/>
                </a:cxn>
                <a:cxn ang="0">
                  <a:pos x="T2" y="T3"/>
                </a:cxn>
                <a:cxn ang="0">
                  <a:pos x="T4" y="T5"/>
                </a:cxn>
                <a:cxn ang="0">
                  <a:pos x="T6" y="T7"/>
                </a:cxn>
                <a:cxn ang="0">
                  <a:pos x="T8" y="T9"/>
                </a:cxn>
              </a:cxnLst>
              <a:rect l="0" t="0" r="r" b="b"/>
              <a:pathLst>
                <a:path w="112" h="137">
                  <a:moveTo>
                    <a:pt x="0" y="137"/>
                  </a:moveTo>
                  <a:lnTo>
                    <a:pt x="112" y="26"/>
                  </a:lnTo>
                  <a:lnTo>
                    <a:pt x="112" y="0"/>
                  </a:lnTo>
                  <a:lnTo>
                    <a:pt x="0" y="114"/>
                  </a:lnTo>
                  <a:lnTo>
                    <a:pt x="0" y="137"/>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0" name="Freeform 213"/>
            <p:cNvSpPr>
              <a:spLocks/>
            </p:cNvSpPr>
            <p:nvPr/>
          </p:nvSpPr>
          <p:spPr bwMode="auto">
            <a:xfrm>
              <a:off x="13966825" y="-349250"/>
              <a:ext cx="1209675" cy="530225"/>
            </a:xfrm>
            <a:custGeom>
              <a:avLst/>
              <a:gdLst>
                <a:gd name="T0" fmla="*/ 12 w 762"/>
                <a:gd name="T1" fmla="*/ 0 h 334"/>
                <a:gd name="T2" fmla="*/ 0 w 762"/>
                <a:gd name="T3" fmla="*/ 12 h 334"/>
                <a:gd name="T4" fmla="*/ 514 w 762"/>
                <a:gd name="T5" fmla="*/ 334 h 334"/>
                <a:gd name="T6" fmla="*/ 762 w 762"/>
                <a:gd name="T7" fmla="*/ 0 h 334"/>
                <a:gd name="T8" fmla="*/ 12 w 762"/>
                <a:gd name="T9" fmla="*/ 0 h 334"/>
              </a:gdLst>
              <a:ahLst/>
              <a:cxnLst>
                <a:cxn ang="0">
                  <a:pos x="T0" y="T1"/>
                </a:cxn>
                <a:cxn ang="0">
                  <a:pos x="T2" y="T3"/>
                </a:cxn>
                <a:cxn ang="0">
                  <a:pos x="T4" y="T5"/>
                </a:cxn>
                <a:cxn ang="0">
                  <a:pos x="T6" y="T7"/>
                </a:cxn>
                <a:cxn ang="0">
                  <a:pos x="T8" y="T9"/>
                </a:cxn>
              </a:cxnLst>
              <a:rect l="0" t="0" r="r" b="b"/>
              <a:pathLst>
                <a:path w="762" h="334">
                  <a:moveTo>
                    <a:pt x="12" y="0"/>
                  </a:moveTo>
                  <a:lnTo>
                    <a:pt x="0" y="12"/>
                  </a:lnTo>
                  <a:lnTo>
                    <a:pt x="514" y="334"/>
                  </a:lnTo>
                  <a:lnTo>
                    <a:pt x="762" y="0"/>
                  </a:lnTo>
                  <a:lnTo>
                    <a:pt x="1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1" name="Freeform 214"/>
            <p:cNvSpPr>
              <a:spLocks/>
            </p:cNvSpPr>
            <p:nvPr/>
          </p:nvSpPr>
          <p:spPr bwMode="auto">
            <a:xfrm>
              <a:off x="14782800" y="-349250"/>
              <a:ext cx="393700" cy="771525"/>
            </a:xfrm>
            <a:custGeom>
              <a:avLst/>
              <a:gdLst>
                <a:gd name="T0" fmla="*/ 0 w 248"/>
                <a:gd name="T1" fmla="*/ 334 h 486"/>
                <a:gd name="T2" fmla="*/ 237 w 248"/>
                <a:gd name="T3" fmla="*/ 486 h 486"/>
                <a:gd name="T4" fmla="*/ 248 w 248"/>
                <a:gd name="T5" fmla="*/ 474 h 486"/>
                <a:gd name="T6" fmla="*/ 248 w 248"/>
                <a:gd name="T7" fmla="*/ 0 h 486"/>
                <a:gd name="T8" fmla="*/ 0 w 248"/>
                <a:gd name="T9" fmla="*/ 334 h 486"/>
              </a:gdLst>
              <a:ahLst/>
              <a:cxnLst>
                <a:cxn ang="0">
                  <a:pos x="T0" y="T1"/>
                </a:cxn>
                <a:cxn ang="0">
                  <a:pos x="T2" y="T3"/>
                </a:cxn>
                <a:cxn ang="0">
                  <a:pos x="T4" y="T5"/>
                </a:cxn>
                <a:cxn ang="0">
                  <a:pos x="T6" y="T7"/>
                </a:cxn>
                <a:cxn ang="0">
                  <a:pos x="T8" y="T9"/>
                </a:cxn>
              </a:cxnLst>
              <a:rect l="0" t="0" r="r" b="b"/>
              <a:pathLst>
                <a:path w="248" h="486">
                  <a:moveTo>
                    <a:pt x="0" y="334"/>
                  </a:moveTo>
                  <a:lnTo>
                    <a:pt x="237" y="486"/>
                  </a:lnTo>
                  <a:lnTo>
                    <a:pt x="248" y="474"/>
                  </a:lnTo>
                  <a:lnTo>
                    <a:pt x="248" y="0"/>
                  </a:lnTo>
                  <a:lnTo>
                    <a:pt x="0" y="334"/>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2" name="Rectangle 215"/>
            <p:cNvSpPr>
              <a:spLocks noChangeArrowheads="1"/>
            </p:cNvSpPr>
            <p:nvPr/>
          </p:nvSpPr>
          <p:spPr bwMode="auto">
            <a:xfrm>
              <a:off x="13966825" y="-330200"/>
              <a:ext cx="1192212" cy="752475"/>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3" name="Rectangle 216"/>
            <p:cNvSpPr>
              <a:spLocks noChangeArrowheads="1"/>
            </p:cNvSpPr>
            <p:nvPr/>
          </p:nvSpPr>
          <p:spPr bwMode="auto">
            <a:xfrm>
              <a:off x="14022388" y="-269875"/>
              <a:ext cx="1079500" cy="631825"/>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4" name="Freeform 217"/>
            <p:cNvSpPr>
              <a:spLocks/>
            </p:cNvSpPr>
            <p:nvPr/>
          </p:nvSpPr>
          <p:spPr bwMode="auto">
            <a:xfrm>
              <a:off x="14022388" y="-269875"/>
              <a:ext cx="452437" cy="450850"/>
            </a:xfrm>
            <a:custGeom>
              <a:avLst/>
              <a:gdLst>
                <a:gd name="T0" fmla="*/ 0 w 285"/>
                <a:gd name="T1" fmla="*/ 284 h 284"/>
                <a:gd name="T2" fmla="*/ 0 w 285"/>
                <a:gd name="T3" fmla="*/ 0 h 284"/>
                <a:gd name="T4" fmla="*/ 285 w 285"/>
                <a:gd name="T5" fmla="*/ 0 h 284"/>
                <a:gd name="T6" fmla="*/ 0 w 285"/>
                <a:gd name="T7" fmla="*/ 284 h 284"/>
              </a:gdLst>
              <a:ahLst/>
              <a:cxnLst>
                <a:cxn ang="0">
                  <a:pos x="T0" y="T1"/>
                </a:cxn>
                <a:cxn ang="0">
                  <a:pos x="T2" y="T3"/>
                </a:cxn>
                <a:cxn ang="0">
                  <a:pos x="T4" y="T5"/>
                </a:cxn>
                <a:cxn ang="0">
                  <a:pos x="T6" y="T7"/>
                </a:cxn>
              </a:cxnLst>
              <a:rect l="0" t="0" r="r" b="b"/>
              <a:pathLst>
                <a:path w="285" h="284">
                  <a:moveTo>
                    <a:pt x="0" y="284"/>
                  </a:moveTo>
                  <a:lnTo>
                    <a:pt x="0" y="0"/>
                  </a:lnTo>
                  <a:lnTo>
                    <a:pt x="285" y="0"/>
                  </a:lnTo>
                  <a:lnTo>
                    <a:pt x="0" y="284"/>
                  </a:lnTo>
                  <a:close/>
                </a:path>
              </a:pathLst>
            </a:custGeom>
            <a:solidFill>
              <a:srgbClr val="51B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5" name="Freeform 218"/>
            <p:cNvSpPr>
              <a:spLocks/>
            </p:cNvSpPr>
            <p:nvPr/>
          </p:nvSpPr>
          <p:spPr bwMode="auto">
            <a:xfrm>
              <a:off x="14071600" y="460375"/>
              <a:ext cx="804862" cy="93663"/>
            </a:xfrm>
            <a:custGeom>
              <a:avLst/>
              <a:gdLst>
                <a:gd name="T0" fmla="*/ 507 w 507"/>
                <a:gd name="T1" fmla="*/ 0 h 59"/>
                <a:gd name="T2" fmla="*/ 448 w 507"/>
                <a:gd name="T3" fmla="*/ 59 h 59"/>
                <a:gd name="T4" fmla="*/ 0 w 507"/>
                <a:gd name="T5" fmla="*/ 59 h 59"/>
                <a:gd name="T6" fmla="*/ 59 w 507"/>
                <a:gd name="T7" fmla="*/ 0 h 59"/>
                <a:gd name="T8" fmla="*/ 507 w 507"/>
                <a:gd name="T9" fmla="*/ 0 h 59"/>
              </a:gdLst>
              <a:ahLst/>
              <a:cxnLst>
                <a:cxn ang="0">
                  <a:pos x="T0" y="T1"/>
                </a:cxn>
                <a:cxn ang="0">
                  <a:pos x="T2" y="T3"/>
                </a:cxn>
                <a:cxn ang="0">
                  <a:pos x="T4" y="T5"/>
                </a:cxn>
                <a:cxn ang="0">
                  <a:pos x="T6" y="T7"/>
                </a:cxn>
                <a:cxn ang="0">
                  <a:pos x="T8" y="T9"/>
                </a:cxn>
              </a:cxnLst>
              <a:rect l="0" t="0" r="r" b="b"/>
              <a:pathLst>
                <a:path w="507" h="59">
                  <a:moveTo>
                    <a:pt x="507" y="0"/>
                  </a:moveTo>
                  <a:lnTo>
                    <a:pt x="448" y="59"/>
                  </a:lnTo>
                  <a:lnTo>
                    <a:pt x="0" y="59"/>
                  </a:lnTo>
                  <a:lnTo>
                    <a:pt x="59" y="0"/>
                  </a:lnTo>
                  <a:lnTo>
                    <a:pt x="507" y="0"/>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6" name="Freeform 219"/>
            <p:cNvSpPr>
              <a:spLocks/>
            </p:cNvSpPr>
            <p:nvPr/>
          </p:nvSpPr>
          <p:spPr bwMode="auto">
            <a:xfrm>
              <a:off x="14658975" y="1216025"/>
              <a:ext cx="1943100" cy="1887538"/>
            </a:xfrm>
            <a:custGeom>
              <a:avLst/>
              <a:gdLst>
                <a:gd name="T0" fmla="*/ 123 w 1224"/>
                <a:gd name="T1" fmla="*/ 0 h 1189"/>
                <a:gd name="T2" fmla="*/ 120 w 1224"/>
                <a:gd name="T3" fmla="*/ 2 h 1189"/>
                <a:gd name="T4" fmla="*/ 120 w 1224"/>
                <a:gd name="T5" fmla="*/ 0 h 1189"/>
                <a:gd name="T6" fmla="*/ 0 w 1224"/>
                <a:gd name="T7" fmla="*/ 123 h 1189"/>
                <a:gd name="T8" fmla="*/ 0 w 1224"/>
                <a:gd name="T9" fmla="*/ 1189 h 1189"/>
                <a:gd name="T10" fmla="*/ 0 w 1224"/>
                <a:gd name="T11" fmla="*/ 1189 h 1189"/>
                <a:gd name="T12" fmla="*/ 1101 w 1224"/>
                <a:gd name="T13" fmla="*/ 1189 h 1189"/>
                <a:gd name="T14" fmla="*/ 1224 w 1224"/>
                <a:gd name="T15" fmla="*/ 1066 h 1189"/>
                <a:gd name="T16" fmla="*/ 1224 w 1224"/>
                <a:gd name="T17" fmla="*/ 0 h 1189"/>
                <a:gd name="T18" fmla="*/ 123 w 1224"/>
                <a:gd name="T19" fmla="*/ 0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4" h="1189">
                  <a:moveTo>
                    <a:pt x="123" y="0"/>
                  </a:moveTo>
                  <a:lnTo>
                    <a:pt x="120" y="2"/>
                  </a:lnTo>
                  <a:lnTo>
                    <a:pt x="120" y="0"/>
                  </a:lnTo>
                  <a:lnTo>
                    <a:pt x="0" y="123"/>
                  </a:lnTo>
                  <a:lnTo>
                    <a:pt x="0" y="1189"/>
                  </a:lnTo>
                  <a:lnTo>
                    <a:pt x="0" y="1189"/>
                  </a:lnTo>
                  <a:lnTo>
                    <a:pt x="1101" y="1189"/>
                  </a:lnTo>
                  <a:lnTo>
                    <a:pt x="1224" y="1066"/>
                  </a:lnTo>
                  <a:lnTo>
                    <a:pt x="1224" y="0"/>
                  </a:lnTo>
                  <a:lnTo>
                    <a:pt x="123"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7" name="Rectangle 220"/>
            <p:cNvSpPr>
              <a:spLocks noChangeArrowheads="1"/>
            </p:cNvSpPr>
            <p:nvPr/>
          </p:nvSpPr>
          <p:spPr bwMode="auto">
            <a:xfrm>
              <a:off x="14658975" y="1411288"/>
              <a:ext cx="1747837" cy="1692275"/>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8" name="Freeform 221"/>
            <p:cNvSpPr>
              <a:spLocks/>
            </p:cNvSpPr>
            <p:nvPr/>
          </p:nvSpPr>
          <p:spPr bwMode="auto">
            <a:xfrm>
              <a:off x="14658975" y="1216025"/>
              <a:ext cx="190500" cy="1887538"/>
            </a:xfrm>
            <a:custGeom>
              <a:avLst/>
              <a:gdLst>
                <a:gd name="T0" fmla="*/ 0 w 120"/>
                <a:gd name="T1" fmla="*/ 1189 h 1189"/>
                <a:gd name="T2" fmla="*/ 120 w 120"/>
                <a:gd name="T3" fmla="*/ 1066 h 1189"/>
                <a:gd name="T4" fmla="*/ 120 w 120"/>
                <a:gd name="T5" fmla="*/ 0 h 1189"/>
                <a:gd name="T6" fmla="*/ 0 w 120"/>
                <a:gd name="T7" fmla="*/ 123 h 1189"/>
                <a:gd name="T8" fmla="*/ 0 w 120"/>
                <a:gd name="T9" fmla="*/ 1189 h 1189"/>
              </a:gdLst>
              <a:ahLst/>
              <a:cxnLst>
                <a:cxn ang="0">
                  <a:pos x="T0" y="T1"/>
                </a:cxn>
                <a:cxn ang="0">
                  <a:pos x="T2" y="T3"/>
                </a:cxn>
                <a:cxn ang="0">
                  <a:pos x="T4" y="T5"/>
                </a:cxn>
                <a:cxn ang="0">
                  <a:pos x="T6" y="T7"/>
                </a:cxn>
                <a:cxn ang="0">
                  <a:pos x="T8" y="T9"/>
                </a:cxn>
              </a:cxnLst>
              <a:rect l="0" t="0" r="r" b="b"/>
              <a:pathLst>
                <a:path w="120" h="1189">
                  <a:moveTo>
                    <a:pt x="0" y="1189"/>
                  </a:moveTo>
                  <a:lnTo>
                    <a:pt x="120" y="1066"/>
                  </a:lnTo>
                  <a:lnTo>
                    <a:pt x="120" y="0"/>
                  </a:lnTo>
                  <a:lnTo>
                    <a:pt x="0" y="123"/>
                  </a:lnTo>
                  <a:lnTo>
                    <a:pt x="0" y="1189"/>
                  </a:lnTo>
                  <a:close/>
                </a:path>
              </a:pathLst>
            </a:custGeom>
            <a:solidFill>
              <a:srgbClr val="B4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9" name="Freeform 222"/>
            <p:cNvSpPr>
              <a:spLocks/>
            </p:cNvSpPr>
            <p:nvPr/>
          </p:nvSpPr>
          <p:spPr bwMode="auto">
            <a:xfrm>
              <a:off x="14658975" y="1216025"/>
              <a:ext cx="1943100" cy="195263"/>
            </a:xfrm>
            <a:custGeom>
              <a:avLst/>
              <a:gdLst>
                <a:gd name="T0" fmla="*/ 1224 w 1224"/>
                <a:gd name="T1" fmla="*/ 0 h 123"/>
                <a:gd name="T2" fmla="*/ 1101 w 1224"/>
                <a:gd name="T3" fmla="*/ 123 h 123"/>
                <a:gd name="T4" fmla="*/ 0 w 1224"/>
                <a:gd name="T5" fmla="*/ 123 h 123"/>
                <a:gd name="T6" fmla="*/ 123 w 1224"/>
                <a:gd name="T7" fmla="*/ 0 h 123"/>
                <a:gd name="T8" fmla="*/ 1224 w 1224"/>
                <a:gd name="T9" fmla="*/ 0 h 123"/>
              </a:gdLst>
              <a:ahLst/>
              <a:cxnLst>
                <a:cxn ang="0">
                  <a:pos x="T0" y="T1"/>
                </a:cxn>
                <a:cxn ang="0">
                  <a:pos x="T2" y="T3"/>
                </a:cxn>
                <a:cxn ang="0">
                  <a:pos x="T4" y="T5"/>
                </a:cxn>
                <a:cxn ang="0">
                  <a:pos x="T6" y="T7"/>
                </a:cxn>
                <a:cxn ang="0">
                  <a:pos x="T8" y="T9"/>
                </a:cxn>
              </a:cxnLst>
              <a:rect l="0" t="0" r="r" b="b"/>
              <a:pathLst>
                <a:path w="1224" h="123">
                  <a:moveTo>
                    <a:pt x="1224" y="0"/>
                  </a:moveTo>
                  <a:lnTo>
                    <a:pt x="1101" y="123"/>
                  </a:lnTo>
                  <a:lnTo>
                    <a:pt x="0" y="123"/>
                  </a:lnTo>
                  <a:lnTo>
                    <a:pt x="123" y="0"/>
                  </a:lnTo>
                  <a:lnTo>
                    <a:pt x="122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0" name="Freeform 223"/>
            <p:cNvSpPr>
              <a:spLocks/>
            </p:cNvSpPr>
            <p:nvPr/>
          </p:nvSpPr>
          <p:spPr bwMode="auto">
            <a:xfrm>
              <a:off x="14658975" y="2908300"/>
              <a:ext cx="1943100" cy="195263"/>
            </a:xfrm>
            <a:custGeom>
              <a:avLst/>
              <a:gdLst>
                <a:gd name="T0" fmla="*/ 1224 w 1224"/>
                <a:gd name="T1" fmla="*/ 0 h 123"/>
                <a:gd name="T2" fmla="*/ 1101 w 1224"/>
                <a:gd name="T3" fmla="*/ 123 h 123"/>
                <a:gd name="T4" fmla="*/ 0 w 1224"/>
                <a:gd name="T5" fmla="*/ 123 h 123"/>
                <a:gd name="T6" fmla="*/ 123 w 1224"/>
                <a:gd name="T7" fmla="*/ 0 h 123"/>
                <a:gd name="T8" fmla="*/ 1224 w 1224"/>
                <a:gd name="T9" fmla="*/ 0 h 123"/>
              </a:gdLst>
              <a:ahLst/>
              <a:cxnLst>
                <a:cxn ang="0">
                  <a:pos x="T0" y="T1"/>
                </a:cxn>
                <a:cxn ang="0">
                  <a:pos x="T2" y="T3"/>
                </a:cxn>
                <a:cxn ang="0">
                  <a:pos x="T4" y="T5"/>
                </a:cxn>
                <a:cxn ang="0">
                  <a:pos x="T6" y="T7"/>
                </a:cxn>
                <a:cxn ang="0">
                  <a:pos x="T8" y="T9"/>
                </a:cxn>
              </a:cxnLst>
              <a:rect l="0" t="0" r="r" b="b"/>
              <a:pathLst>
                <a:path w="1224" h="123">
                  <a:moveTo>
                    <a:pt x="1224" y="0"/>
                  </a:moveTo>
                  <a:lnTo>
                    <a:pt x="1101" y="123"/>
                  </a:lnTo>
                  <a:lnTo>
                    <a:pt x="0" y="123"/>
                  </a:lnTo>
                  <a:lnTo>
                    <a:pt x="123" y="0"/>
                  </a:lnTo>
                  <a:lnTo>
                    <a:pt x="122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1" name="Freeform 224"/>
            <p:cNvSpPr>
              <a:spLocks/>
            </p:cNvSpPr>
            <p:nvPr/>
          </p:nvSpPr>
          <p:spPr bwMode="auto">
            <a:xfrm>
              <a:off x="16406813" y="1216025"/>
              <a:ext cx="195262" cy="1887538"/>
            </a:xfrm>
            <a:custGeom>
              <a:avLst/>
              <a:gdLst>
                <a:gd name="T0" fmla="*/ 0 w 123"/>
                <a:gd name="T1" fmla="*/ 1189 h 1189"/>
                <a:gd name="T2" fmla="*/ 123 w 123"/>
                <a:gd name="T3" fmla="*/ 1066 h 1189"/>
                <a:gd name="T4" fmla="*/ 123 w 123"/>
                <a:gd name="T5" fmla="*/ 329 h 1189"/>
                <a:gd name="T6" fmla="*/ 123 w 123"/>
                <a:gd name="T7" fmla="*/ 0 h 1189"/>
                <a:gd name="T8" fmla="*/ 0 w 123"/>
                <a:gd name="T9" fmla="*/ 123 h 1189"/>
                <a:gd name="T10" fmla="*/ 0 w 123"/>
                <a:gd name="T11" fmla="*/ 1189 h 1189"/>
              </a:gdLst>
              <a:ahLst/>
              <a:cxnLst>
                <a:cxn ang="0">
                  <a:pos x="T0" y="T1"/>
                </a:cxn>
                <a:cxn ang="0">
                  <a:pos x="T2" y="T3"/>
                </a:cxn>
                <a:cxn ang="0">
                  <a:pos x="T4" y="T5"/>
                </a:cxn>
                <a:cxn ang="0">
                  <a:pos x="T6" y="T7"/>
                </a:cxn>
                <a:cxn ang="0">
                  <a:pos x="T8" y="T9"/>
                </a:cxn>
                <a:cxn ang="0">
                  <a:pos x="T10" y="T11"/>
                </a:cxn>
              </a:cxnLst>
              <a:rect l="0" t="0" r="r" b="b"/>
              <a:pathLst>
                <a:path w="123" h="1189">
                  <a:moveTo>
                    <a:pt x="0" y="1189"/>
                  </a:moveTo>
                  <a:lnTo>
                    <a:pt x="123" y="1066"/>
                  </a:lnTo>
                  <a:lnTo>
                    <a:pt x="123" y="329"/>
                  </a:lnTo>
                  <a:lnTo>
                    <a:pt x="123" y="0"/>
                  </a:lnTo>
                  <a:lnTo>
                    <a:pt x="0" y="123"/>
                  </a:lnTo>
                  <a:lnTo>
                    <a:pt x="0" y="1189"/>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2" name="Freeform 225"/>
            <p:cNvSpPr>
              <a:spLocks/>
            </p:cNvSpPr>
            <p:nvPr/>
          </p:nvSpPr>
          <p:spPr bwMode="auto">
            <a:xfrm>
              <a:off x="14865350" y="2513013"/>
              <a:ext cx="1368425" cy="180975"/>
            </a:xfrm>
            <a:custGeom>
              <a:avLst/>
              <a:gdLst>
                <a:gd name="T0" fmla="*/ 862 w 862"/>
                <a:gd name="T1" fmla="*/ 0 h 114"/>
                <a:gd name="T2" fmla="*/ 748 w 862"/>
                <a:gd name="T3" fmla="*/ 114 h 114"/>
                <a:gd name="T4" fmla="*/ 0 w 862"/>
                <a:gd name="T5" fmla="*/ 114 h 114"/>
                <a:gd name="T6" fmla="*/ 111 w 862"/>
                <a:gd name="T7" fmla="*/ 0 h 114"/>
                <a:gd name="T8" fmla="*/ 862 w 862"/>
                <a:gd name="T9" fmla="*/ 0 h 114"/>
              </a:gdLst>
              <a:ahLst/>
              <a:cxnLst>
                <a:cxn ang="0">
                  <a:pos x="T0" y="T1"/>
                </a:cxn>
                <a:cxn ang="0">
                  <a:pos x="T2" y="T3"/>
                </a:cxn>
                <a:cxn ang="0">
                  <a:pos x="T4" y="T5"/>
                </a:cxn>
                <a:cxn ang="0">
                  <a:pos x="T6" y="T7"/>
                </a:cxn>
                <a:cxn ang="0">
                  <a:pos x="T8" y="T9"/>
                </a:cxn>
              </a:cxnLst>
              <a:rect l="0" t="0" r="r" b="b"/>
              <a:pathLst>
                <a:path w="862" h="114">
                  <a:moveTo>
                    <a:pt x="862" y="0"/>
                  </a:moveTo>
                  <a:lnTo>
                    <a:pt x="748" y="114"/>
                  </a:lnTo>
                  <a:lnTo>
                    <a:pt x="0" y="114"/>
                  </a:lnTo>
                  <a:lnTo>
                    <a:pt x="111" y="0"/>
                  </a:lnTo>
                  <a:lnTo>
                    <a:pt x="86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3" name="Rectangle 226"/>
            <p:cNvSpPr>
              <a:spLocks noChangeArrowheads="1"/>
            </p:cNvSpPr>
            <p:nvPr/>
          </p:nvSpPr>
          <p:spPr bwMode="auto">
            <a:xfrm>
              <a:off x="14865350" y="2693988"/>
              <a:ext cx="1187450" cy="38100"/>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4" name="Freeform 227"/>
            <p:cNvSpPr>
              <a:spLocks/>
            </p:cNvSpPr>
            <p:nvPr/>
          </p:nvSpPr>
          <p:spPr bwMode="auto">
            <a:xfrm>
              <a:off x="16052800" y="2513013"/>
              <a:ext cx="180975" cy="219075"/>
            </a:xfrm>
            <a:custGeom>
              <a:avLst/>
              <a:gdLst>
                <a:gd name="T0" fmla="*/ 0 w 114"/>
                <a:gd name="T1" fmla="*/ 138 h 138"/>
                <a:gd name="T2" fmla="*/ 114 w 114"/>
                <a:gd name="T3" fmla="*/ 26 h 138"/>
                <a:gd name="T4" fmla="*/ 114 w 114"/>
                <a:gd name="T5" fmla="*/ 0 h 138"/>
                <a:gd name="T6" fmla="*/ 0 w 114"/>
                <a:gd name="T7" fmla="*/ 114 h 138"/>
                <a:gd name="T8" fmla="*/ 0 w 114"/>
                <a:gd name="T9" fmla="*/ 138 h 138"/>
              </a:gdLst>
              <a:ahLst/>
              <a:cxnLst>
                <a:cxn ang="0">
                  <a:pos x="T0" y="T1"/>
                </a:cxn>
                <a:cxn ang="0">
                  <a:pos x="T2" y="T3"/>
                </a:cxn>
                <a:cxn ang="0">
                  <a:pos x="T4" y="T5"/>
                </a:cxn>
                <a:cxn ang="0">
                  <a:pos x="T6" y="T7"/>
                </a:cxn>
                <a:cxn ang="0">
                  <a:pos x="T8" y="T9"/>
                </a:cxn>
              </a:cxnLst>
              <a:rect l="0" t="0" r="r" b="b"/>
              <a:pathLst>
                <a:path w="114" h="138">
                  <a:moveTo>
                    <a:pt x="0" y="138"/>
                  </a:moveTo>
                  <a:lnTo>
                    <a:pt x="114" y="26"/>
                  </a:lnTo>
                  <a:lnTo>
                    <a:pt x="114" y="0"/>
                  </a:lnTo>
                  <a:lnTo>
                    <a:pt x="0" y="114"/>
                  </a:lnTo>
                  <a:lnTo>
                    <a:pt x="0" y="138"/>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5" name="Freeform 228"/>
            <p:cNvSpPr>
              <a:spLocks/>
            </p:cNvSpPr>
            <p:nvPr/>
          </p:nvSpPr>
          <p:spPr bwMode="auto">
            <a:xfrm>
              <a:off x="15041563" y="1738313"/>
              <a:ext cx="1211262" cy="534988"/>
            </a:xfrm>
            <a:custGeom>
              <a:avLst/>
              <a:gdLst>
                <a:gd name="T0" fmla="*/ 12 w 763"/>
                <a:gd name="T1" fmla="*/ 0 h 337"/>
                <a:gd name="T2" fmla="*/ 0 w 763"/>
                <a:gd name="T3" fmla="*/ 12 h 337"/>
                <a:gd name="T4" fmla="*/ 514 w 763"/>
                <a:gd name="T5" fmla="*/ 337 h 337"/>
                <a:gd name="T6" fmla="*/ 763 w 763"/>
                <a:gd name="T7" fmla="*/ 0 h 337"/>
                <a:gd name="T8" fmla="*/ 12 w 763"/>
                <a:gd name="T9" fmla="*/ 0 h 337"/>
              </a:gdLst>
              <a:ahLst/>
              <a:cxnLst>
                <a:cxn ang="0">
                  <a:pos x="T0" y="T1"/>
                </a:cxn>
                <a:cxn ang="0">
                  <a:pos x="T2" y="T3"/>
                </a:cxn>
                <a:cxn ang="0">
                  <a:pos x="T4" y="T5"/>
                </a:cxn>
                <a:cxn ang="0">
                  <a:pos x="T6" y="T7"/>
                </a:cxn>
                <a:cxn ang="0">
                  <a:pos x="T8" y="T9"/>
                </a:cxn>
              </a:cxnLst>
              <a:rect l="0" t="0" r="r" b="b"/>
              <a:pathLst>
                <a:path w="763" h="337">
                  <a:moveTo>
                    <a:pt x="12" y="0"/>
                  </a:moveTo>
                  <a:lnTo>
                    <a:pt x="0" y="12"/>
                  </a:lnTo>
                  <a:lnTo>
                    <a:pt x="514" y="337"/>
                  </a:lnTo>
                  <a:lnTo>
                    <a:pt x="763" y="0"/>
                  </a:lnTo>
                  <a:lnTo>
                    <a:pt x="1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6" name="Freeform 229"/>
            <p:cNvSpPr>
              <a:spLocks/>
            </p:cNvSpPr>
            <p:nvPr/>
          </p:nvSpPr>
          <p:spPr bwMode="auto">
            <a:xfrm>
              <a:off x="15857538" y="1738313"/>
              <a:ext cx="395287" cy="774700"/>
            </a:xfrm>
            <a:custGeom>
              <a:avLst/>
              <a:gdLst>
                <a:gd name="T0" fmla="*/ 0 w 249"/>
                <a:gd name="T1" fmla="*/ 337 h 488"/>
                <a:gd name="T2" fmla="*/ 237 w 249"/>
                <a:gd name="T3" fmla="*/ 488 h 488"/>
                <a:gd name="T4" fmla="*/ 249 w 249"/>
                <a:gd name="T5" fmla="*/ 477 h 488"/>
                <a:gd name="T6" fmla="*/ 249 w 249"/>
                <a:gd name="T7" fmla="*/ 0 h 488"/>
                <a:gd name="T8" fmla="*/ 0 w 249"/>
                <a:gd name="T9" fmla="*/ 337 h 488"/>
              </a:gdLst>
              <a:ahLst/>
              <a:cxnLst>
                <a:cxn ang="0">
                  <a:pos x="T0" y="T1"/>
                </a:cxn>
                <a:cxn ang="0">
                  <a:pos x="T2" y="T3"/>
                </a:cxn>
                <a:cxn ang="0">
                  <a:pos x="T4" y="T5"/>
                </a:cxn>
                <a:cxn ang="0">
                  <a:pos x="T6" y="T7"/>
                </a:cxn>
                <a:cxn ang="0">
                  <a:pos x="T8" y="T9"/>
                </a:cxn>
              </a:cxnLst>
              <a:rect l="0" t="0" r="r" b="b"/>
              <a:pathLst>
                <a:path w="249" h="488">
                  <a:moveTo>
                    <a:pt x="0" y="337"/>
                  </a:moveTo>
                  <a:lnTo>
                    <a:pt x="237" y="488"/>
                  </a:lnTo>
                  <a:lnTo>
                    <a:pt x="249" y="477"/>
                  </a:lnTo>
                  <a:lnTo>
                    <a:pt x="249" y="0"/>
                  </a:lnTo>
                  <a:lnTo>
                    <a:pt x="0" y="337"/>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7" name="Rectangle 230"/>
            <p:cNvSpPr>
              <a:spLocks noChangeArrowheads="1"/>
            </p:cNvSpPr>
            <p:nvPr/>
          </p:nvSpPr>
          <p:spPr bwMode="auto">
            <a:xfrm>
              <a:off x="15041563" y="1757363"/>
              <a:ext cx="1192212" cy="755650"/>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8" name="Rectangle 231"/>
            <p:cNvSpPr>
              <a:spLocks noChangeArrowheads="1"/>
            </p:cNvSpPr>
            <p:nvPr/>
          </p:nvSpPr>
          <p:spPr bwMode="auto">
            <a:xfrm>
              <a:off x="15098713" y="1820863"/>
              <a:ext cx="1077912" cy="628650"/>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9" name="Freeform 232"/>
            <p:cNvSpPr>
              <a:spLocks/>
            </p:cNvSpPr>
            <p:nvPr/>
          </p:nvSpPr>
          <p:spPr bwMode="auto">
            <a:xfrm>
              <a:off x="15098713" y="1820863"/>
              <a:ext cx="450850" cy="452438"/>
            </a:xfrm>
            <a:custGeom>
              <a:avLst/>
              <a:gdLst>
                <a:gd name="T0" fmla="*/ 0 w 284"/>
                <a:gd name="T1" fmla="*/ 285 h 285"/>
                <a:gd name="T2" fmla="*/ 0 w 284"/>
                <a:gd name="T3" fmla="*/ 0 h 285"/>
                <a:gd name="T4" fmla="*/ 284 w 284"/>
                <a:gd name="T5" fmla="*/ 0 h 285"/>
                <a:gd name="T6" fmla="*/ 0 w 284"/>
                <a:gd name="T7" fmla="*/ 285 h 285"/>
              </a:gdLst>
              <a:ahLst/>
              <a:cxnLst>
                <a:cxn ang="0">
                  <a:pos x="T0" y="T1"/>
                </a:cxn>
                <a:cxn ang="0">
                  <a:pos x="T2" y="T3"/>
                </a:cxn>
                <a:cxn ang="0">
                  <a:pos x="T4" y="T5"/>
                </a:cxn>
                <a:cxn ang="0">
                  <a:pos x="T6" y="T7"/>
                </a:cxn>
              </a:cxnLst>
              <a:rect l="0" t="0" r="r" b="b"/>
              <a:pathLst>
                <a:path w="284" h="285">
                  <a:moveTo>
                    <a:pt x="0" y="285"/>
                  </a:moveTo>
                  <a:lnTo>
                    <a:pt x="0" y="0"/>
                  </a:lnTo>
                  <a:lnTo>
                    <a:pt x="284" y="0"/>
                  </a:lnTo>
                  <a:lnTo>
                    <a:pt x="0" y="285"/>
                  </a:lnTo>
                  <a:close/>
                </a:path>
              </a:pathLst>
            </a:custGeom>
            <a:solidFill>
              <a:srgbClr val="51B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0" name="Freeform 233"/>
            <p:cNvSpPr>
              <a:spLocks/>
            </p:cNvSpPr>
            <p:nvPr/>
          </p:nvSpPr>
          <p:spPr bwMode="auto">
            <a:xfrm>
              <a:off x="15143163" y="2551113"/>
              <a:ext cx="808037" cy="90488"/>
            </a:xfrm>
            <a:custGeom>
              <a:avLst/>
              <a:gdLst>
                <a:gd name="T0" fmla="*/ 509 w 509"/>
                <a:gd name="T1" fmla="*/ 0 h 57"/>
                <a:gd name="T2" fmla="*/ 450 w 509"/>
                <a:gd name="T3" fmla="*/ 57 h 57"/>
                <a:gd name="T4" fmla="*/ 0 w 509"/>
                <a:gd name="T5" fmla="*/ 57 h 57"/>
                <a:gd name="T6" fmla="*/ 59 w 509"/>
                <a:gd name="T7" fmla="*/ 0 h 57"/>
                <a:gd name="T8" fmla="*/ 509 w 509"/>
                <a:gd name="T9" fmla="*/ 0 h 57"/>
              </a:gdLst>
              <a:ahLst/>
              <a:cxnLst>
                <a:cxn ang="0">
                  <a:pos x="T0" y="T1"/>
                </a:cxn>
                <a:cxn ang="0">
                  <a:pos x="T2" y="T3"/>
                </a:cxn>
                <a:cxn ang="0">
                  <a:pos x="T4" y="T5"/>
                </a:cxn>
                <a:cxn ang="0">
                  <a:pos x="T6" y="T7"/>
                </a:cxn>
                <a:cxn ang="0">
                  <a:pos x="T8" y="T9"/>
                </a:cxn>
              </a:cxnLst>
              <a:rect l="0" t="0" r="r" b="b"/>
              <a:pathLst>
                <a:path w="509" h="57">
                  <a:moveTo>
                    <a:pt x="509" y="0"/>
                  </a:moveTo>
                  <a:lnTo>
                    <a:pt x="450" y="57"/>
                  </a:lnTo>
                  <a:lnTo>
                    <a:pt x="0" y="57"/>
                  </a:lnTo>
                  <a:lnTo>
                    <a:pt x="59" y="0"/>
                  </a:lnTo>
                  <a:lnTo>
                    <a:pt x="509" y="0"/>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1" name="Freeform 234"/>
            <p:cNvSpPr>
              <a:spLocks/>
            </p:cNvSpPr>
            <p:nvPr/>
          </p:nvSpPr>
          <p:spPr bwMode="auto">
            <a:xfrm>
              <a:off x="12511088" y="1216025"/>
              <a:ext cx="1939925" cy="1887538"/>
            </a:xfrm>
            <a:custGeom>
              <a:avLst/>
              <a:gdLst>
                <a:gd name="T0" fmla="*/ 123 w 1222"/>
                <a:gd name="T1" fmla="*/ 0 h 1189"/>
                <a:gd name="T2" fmla="*/ 121 w 1222"/>
                <a:gd name="T3" fmla="*/ 2 h 1189"/>
                <a:gd name="T4" fmla="*/ 121 w 1222"/>
                <a:gd name="T5" fmla="*/ 0 h 1189"/>
                <a:gd name="T6" fmla="*/ 0 w 1222"/>
                <a:gd name="T7" fmla="*/ 123 h 1189"/>
                <a:gd name="T8" fmla="*/ 0 w 1222"/>
                <a:gd name="T9" fmla="*/ 1189 h 1189"/>
                <a:gd name="T10" fmla="*/ 1102 w 1222"/>
                <a:gd name="T11" fmla="*/ 1189 h 1189"/>
                <a:gd name="T12" fmla="*/ 1222 w 1222"/>
                <a:gd name="T13" fmla="*/ 1066 h 1189"/>
                <a:gd name="T14" fmla="*/ 1222 w 1222"/>
                <a:gd name="T15" fmla="*/ 0 h 1189"/>
                <a:gd name="T16" fmla="*/ 123 w 1222"/>
                <a:gd name="T17" fmla="*/ 0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2" h="1189">
                  <a:moveTo>
                    <a:pt x="123" y="0"/>
                  </a:moveTo>
                  <a:lnTo>
                    <a:pt x="121" y="2"/>
                  </a:lnTo>
                  <a:lnTo>
                    <a:pt x="121" y="0"/>
                  </a:lnTo>
                  <a:lnTo>
                    <a:pt x="0" y="123"/>
                  </a:lnTo>
                  <a:lnTo>
                    <a:pt x="0" y="1189"/>
                  </a:lnTo>
                  <a:lnTo>
                    <a:pt x="1102" y="1189"/>
                  </a:lnTo>
                  <a:lnTo>
                    <a:pt x="1222" y="1066"/>
                  </a:lnTo>
                  <a:lnTo>
                    <a:pt x="1222" y="0"/>
                  </a:lnTo>
                  <a:lnTo>
                    <a:pt x="123"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2" name="Rectangle 235"/>
            <p:cNvSpPr>
              <a:spLocks noChangeArrowheads="1"/>
            </p:cNvSpPr>
            <p:nvPr/>
          </p:nvSpPr>
          <p:spPr bwMode="auto">
            <a:xfrm>
              <a:off x="12511088" y="1411288"/>
              <a:ext cx="1749425" cy="1692275"/>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3" name="Freeform 236"/>
            <p:cNvSpPr>
              <a:spLocks/>
            </p:cNvSpPr>
            <p:nvPr/>
          </p:nvSpPr>
          <p:spPr bwMode="auto">
            <a:xfrm>
              <a:off x="12511088" y="1216025"/>
              <a:ext cx="192087" cy="1887538"/>
            </a:xfrm>
            <a:custGeom>
              <a:avLst/>
              <a:gdLst>
                <a:gd name="T0" fmla="*/ 0 w 121"/>
                <a:gd name="T1" fmla="*/ 1189 h 1189"/>
                <a:gd name="T2" fmla="*/ 121 w 121"/>
                <a:gd name="T3" fmla="*/ 1066 h 1189"/>
                <a:gd name="T4" fmla="*/ 121 w 121"/>
                <a:gd name="T5" fmla="*/ 0 h 1189"/>
                <a:gd name="T6" fmla="*/ 0 w 121"/>
                <a:gd name="T7" fmla="*/ 123 h 1189"/>
                <a:gd name="T8" fmla="*/ 0 w 121"/>
                <a:gd name="T9" fmla="*/ 1189 h 1189"/>
              </a:gdLst>
              <a:ahLst/>
              <a:cxnLst>
                <a:cxn ang="0">
                  <a:pos x="T0" y="T1"/>
                </a:cxn>
                <a:cxn ang="0">
                  <a:pos x="T2" y="T3"/>
                </a:cxn>
                <a:cxn ang="0">
                  <a:pos x="T4" y="T5"/>
                </a:cxn>
                <a:cxn ang="0">
                  <a:pos x="T6" y="T7"/>
                </a:cxn>
                <a:cxn ang="0">
                  <a:pos x="T8" y="T9"/>
                </a:cxn>
              </a:cxnLst>
              <a:rect l="0" t="0" r="r" b="b"/>
              <a:pathLst>
                <a:path w="121" h="1189">
                  <a:moveTo>
                    <a:pt x="0" y="1189"/>
                  </a:moveTo>
                  <a:lnTo>
                    <a:pt x="121" y="1066"/>
                  </a:lnTo>
                  <a:lnTo>
                    <a:pt x="121" y="0"/>
                  </a:lnTo>
                  <a:lnTo>
                    <a:pt x="0" y="123"/>
                  </a:lnTo>
                  <a:lnTo>
                    <a:pt x="0" y="1189"/>
                  </a:lnTo>
                  <a:close/>
                </a:path>
              </a:pathLst>
            </a:custGeom>
            <a:solidFill>
              <a:srgbClr val="B4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4" name="Freeform 237"/>
            <p:cNvSpPr>
              <a:spLocks/>
            </p:cNvSpPr>
            <p:nvPr/>
          </p:nvSpPr>
          <p:spPr bwMode="auto">
            <a:xfrm>
              <a:off x="12511088" y="1216025"/>
              <a:ext cx="1939925" cy="195263"/>
            </a:xfrm>
            <a:custGeom>
              <a:avLst/>
              <a:gdLst>
                <a:gd name="T0" fmla="*/ 1222 w 1222"/>
                <a:gd name="T1" fmla="*/ 0 h 123"/>
                <a:gd name="T2" fmla="*/ 1102 w 1222"/>
                <a:gd name="T3" fmla="*/ 123 h 123"/>
                <a:gd name="T4" fmla="*/ 0 w 1222"/>
                <a:gd name="T5" fmla="*/ 123 h 123"/>
                <a:gd name="T6" fmla="*/ 123 w 1222"/>
                <a:gd name="T7" fmla="*/ 0 h 123"/>
                <a:gd name="T8" fmla="*/ 1222 w 1222"/>
                <a:gd name="T9" fmla="*/ 0 h 123"/>
              </a:gdLst>
              <a:ahLst/>
              <a:cxnLst>
                <a:cxn ang="0">
                  <a:pos x="T0" y="T1"/>
                </a:cxn>
                <a:cxn ang="0">
                  <a:pos x="T2" y="T3"/>
                </a:cxn>
                <a:cxn ang="0">
                  <a:pos x="T4" y="T5"/>
                </a:cxn>
                <a:cxn ang="0">
                  <a:pos x="T6" y="T7"/>
                </a:cxn>
                <a:cxn ang="0">
                  <a:pos x="T8" y="T9"/>
                </a:cxn>
              </a:cxnLst>
              <a:rect l="0" t="0" r="r" b="b"/>
              <a:pathLst>
                <a:path w="1222" h="123">
                  <a:moveTo>
                    <a:pt x="1222" y="0"/>
                  </a:moveTo>
                  <a:lnTo>
                    <a:pt x="1102" y="123"/>
                  </a:lnTo>
                  <a:lnTo>
                    <a:pt x="0" y="123"/>
                  </a:lnTo>
                  <a:lnTo>
                    <a:pt x="123" y="0"/>
                  </a:lnTo>
                  <a:lnTo>
                    <a:pt x="1222"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5" name="Freeform 238"/>
            <p:cNvSpPr>
              <a:spLocks/>
            </p:cNvSpPr>
            <p:nvPr/>
          </p:nvSpPr>
          <p:spPr bwMode="auto">
            <a:xfrm>
              <a:off x="12511088" y="2908300"/>
              <a:ext cx="1939925" cy="195263"/>
            </a:xfrm>
            <a:custGeom>
              <a:avLst/>
              <a:gdLst>
                <a:gd name="T0" fmla="*/ 1222 w 1222"/>
                <a:gd name="T1" fmla="*/ 0 h 123"/>
                <a:gd name="T2" fmla="*/ 1102 w 1222"/>
                <a:gd name="T3" fmla="*/ 123 h 123"/>
                <a:gd name="T4" fmla="*/ 0 w 1222"/>
                <a:gd name="T5" fmla="*/ 123 h 123"/>
                <a:gd name="T6" fmla="*/ 123 w 1222"/>
                <a:gd name="T7" fmla="*/ 0 h 123"/>
                <a:gd name="T8" fmla="*/ 1222 w 1222"/>
                <a:gd name="T9" fmla="*/ 0 h 123"/>
              </a:gdLst>
              <a:ahLst/>
              <a:cxnLst>
                <a:cxn ang="0">
                  <a:pos x="T0" y="T1"/>
                </a:cxn>
                <a:cxn ang="0">
                  <a:pos x="T2" y="T3"/>
                </a:cxn>
                <a:cxn ang="0">
                  <a:pos x="T4" y="T5"/>
                </a:cxn>
                <a:cxn ang="0">
                  <a:pos x="T6" y="T7"/>
                </a:cxn>
                <a:cxn ang="0">
                  <a:pos x="T8" y="T9"/>
                </a:cxn>
              </a:cxnLst>
              <a:rect l="0" t="0" r="r" b="b"/>
              <a:pathLst>
                <a:path w="1222" h="123">
                  <a:moveTo>
                    <a:pt x="1222" y="0"/>
                  </a:moveTo>
                  <a:lnTo>
                    <a:pt x="1102" y="123"/>
                  </a:lnTo>
                  <a:lnTo>
                    <a:pt x="0" y="123"/>
                  </a:lnTo>
                  <a:lnTo>
                    <a:pt x="123" y="0"/>
                  </a:lnTo>
                  <a:lnTo>
                    <a:pt x="1222"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6" name="Freeform 239"/>
            <p:cNvSpPr>
              <a:spLocks/>
            </p:cNvSpPr>
            <p:nvPr/>
          </p:nvSpPr>
          <p:spPr bwMode="auto">
            <a:xfrm>
              <a:off x="14260513" y="1216025"/>
              <a:ext cx="190500" cy="1887538"/>
            </a:xfrm>
            <a:custGeom>
              <a:avLst/>
              <a:gdLst>
                <a:gd name="T0" fmla="*/ 0 w 120"/>
                <a:gd name="T1" fmla="*/ 1189 h 1189"/>
                <a:gd name="T2" fmla="*/ 120 w 120"/>
                <a:gd name="T3" fmla="*/ 1066 h 1189"/>
                <a:gd name="T4" fmla="*/ 120 w 120"/>
                <a:gd name="T5" fmla="*/ 0 h 1189"/>
                <a:gd name="T6" fmla="*/ 0 w 120"/>
                <a:gd name="T7" fmla="*/ 123 h 1189"/>
                <a:gd name="T8" fmla="*/ 0 w 120"/>
                <a:gd name="T9" fmla="*/ 1189 h 1189"/>
              </a:gdLst>
              <a:ahLst/>
              <a:cxnLst>
                <a:cxn ang="0">
                  <a:pos x="T0" y="T1"/>
                </a:cxn>
                <a:cxn ang="0">
                  <a:pos x="T2" y="T3"/>
                </a:cxn>
                <a:cxn ang="0">
                  <a:pos x="T4" y="T5"/>
                </a:cxn>
                <a:cxn ang="0">
                  <a:pos x="T6" y="T7"/>
                </a:cxn>
                <a:cxn ang="0">
                  <a:pos x="T8" y="T9"/>
                </a:cxn>
              </a:cxnLst>
              <a:rect l="0" t="0" r="r" b="b"/>
              <a:pathLst>
                <a:path w="120" h="1189">
                  <a:moveTo>
                    <a:pt x="0" y="1189"/>
                  </a:moveTo>
                  <a:lnTo>
                    <a:pt x="120" y="1066"/>
                  </a:lnTo>
                  <a:lnTo>
                    <a:pt x="120" y="0"/>
                  </a:lnTo>
                  <a:lnTo>
                    <a:pt x="0" y="123"/>
                  </a:lnTo>
                  <a:lnTo>
                    <a:pt x="0" y="1189"/>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7" name="Freeform 240"/>
            <p:cNvSpPr>
              <a:spLocks/>
            </p:cNvSpPr>
            <p:nvPr/>
          </p:nvSpPr>
          <p:spPr bwMode="auto">
            <a:xfrm>
              <a:off x="12714288" y="2513013"/>
              <a:ext cx="1368425" cy="180975"/>
            </a:xfrm>
            <a:custGeom>
              <a:avLst/>
              <a:gdLst>
                <a:gd name="T0" fmla="*/ 862 w 862"/>
                <a:gd name="T1" fmla="*/ 0 h 114"/>
                <a:gd name="T2" fmla="*/ 751 w 862"/>
                <a:gd name="T3" fmla="*/ 114 h 114"/>
                <a:gd name="T4" fmla="*/ 0 w 862"/>
                <a:gd name="T5" fmla="*/ 114 h 114"/>
                <a:gd name="T6" fmla="*/ 114 w 862"/>
                <a:gd name="T7" fmla="*/ 0 h 114"/>
                <a:gd name="T8" fmla="*/ 862 w 862"/>
                <a:gd name="T9" fmla="*/ 0 h 114"/>
              </a:gdLst>
              <a:ahLst/>
              <a:cxnLst>
                <a:cxn ang="0">
                  <a:pos x="T0" y="T1"/>
                </a:cxn>
                <a:cxn ang="0">
                  <a:pos x="T2" y="T3"/>
                </a:cxn>
                <a:cxn ang="0">
                  <a:pos x="T4" y="T5"/>
                </a:cxn>
                <a:cxn ang="0">
                  <a:pos x="T6" y="T7"/>
                </a:cxn>
                <a:cxn ang="0">
                  <a:pos x="T8" y="T9"/>
                </a:cxn>
              </a:cxnLst>
              <a:rect l="0" t="0" r="r" b="b"/>
              <a:pathLst>
                <a:path w="862" h="114">
                  <a:moveTo>
                    <a:pt x="862" y="0"/>
                  </a:moveTo>
                  <a:lnTo>
                    <a:pt x="751" y="114"/>
                  </a:lnTo>
                  <a:lnTo>
                    <a:pt x="0" y="114"/>
                  </a:lnTo>
                  <a:lnTo>
                    <a:pt x="114" y="0"/>
                  </a:lnTo>
                  <a:lnTo>
                    <a:pt x="86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8" name="Rectangle 241"/>
            <p:cNvSpPr>
              <a:spLocks noChangeArrowheads="1"/>
            </p:cNvSpPr>
            <p:nvPr/>
          </p:nvSpPr>
          <p:spPr bwMode="auto">
            <a:xfrm>
              <a:off x="12714288" y="2693988"/>
              <a:ext cx="1192212" cy="38100"/>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9" name="Freeform 242"/>
            <p:cNvSpPr>
              <a:spLocks/>
            </p:cNvSpPr>
            <p:nvPr/>
          </p:nvSpPr>
          <p:spPr bwMode="auto">
            <a:xfrm>
              <a:off x="13906500" y="2513013"/>
              <a:ext cx="176212" cy="219075"/>
            </a:xfrm>
            <a:custGeom>
              <a:avLst/>
              <a:gdLst>
                <a:gd name="T0" fmla="*/ 0 w 111"/>
                <a:gd name="T1" fmla="*/ 138 h 138"/>
                <a:gd name="T2" fmla="*/ 111 w 111"/>
                <a:gd name="T3" fmla="*/ 26 h 138"/>
                <a:gd name="T4" fmla="*/ 111 w 111"/>
                <a:gd name="T5" fmla="*/ 0 h 138"/>
                <a:gd name="T6" fmla="*/ 0 w 111"/>
                <a:gd name="T7" fmla="*/ 114 h 138"/>
                <a:gd name="T8" fmla="*/ 0 w 111"/>
                <a:gd name="T9" fmla="*/ 138 h 138"/>
              </a:gdLst>
              <a:ahLst/>
              <a:cxnLst>
                <a:cxn ang="0">
                  <a:pos x="T0" y="T1"/>
                </a:cxn>
                <a:cxn ang="0">
                  <a:pos x="T2" y="T3"/>
                </a:cxn>
                <a:cxn ang="0">
                  <a:pos x="T4" y="T5"/>
                </a:cxn>
                <a:cxn ang="0">
                  <a:pos x="T6" y="T7"/>
                </a:cxn>
                <a:cxn ang="0">
                  <a:pos x="T8" y="T9"/>
                </a:cxn>
              </a:cxnLst>
              <a:rect l="0" t="0" r="r" b="b"/>
              <a:pathLst>
                <a:path w="111" h="138">
                  <a:moveTo>
                    <a:pt x="0" y="138"/>
                  </a:moveTo>
                  <a:lnTo>
                    <a:pt x="111" y="26"/>
                  </a:lnTo>
                  <a:lnTo>
                    <a:pt x="111" y="0"/>
                  </a:lnTo>
                  <a:lnTo>
                    <a:pt x="0" y="114"/>
                  </a:lnTo>
                  <a:lnTo>
                    <a:pt x="0" y="138"/>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0" name="Freeform 243"/>
            <p:cNvSpPr>
              <a:spLocks/>
            </p:cNvSpPr>
            <p:nvPr/>
          </p:nvSpPr>
          <p:spPr bwMode="auto">
            <a:xfrm>
              <a:off x="12895263" y="1738313"/>
              <a:ext cx="1206500" cy="534988"/>
            </a:xfrm>
            <a:custGeom>
              <a:avLst/>
              <a:gdLst>
                <a:gd name="T0" fmla="*/ 12 w 760"/>
                <a:gd name="T1" fmla="*/ 0 h 337"/>
                <a:gd name="T2" fmla="*/ 0 w 760"/>
                <a:gd name="T3" fmla="*/ 12 h 337"/>
                <a:gd name="T4" fmla="*/ 511 w 760"/>
                <a:gd name="T5" fmla="*/ 337 h 337"/>
                <a:gd name="T6" fmla="*/ 760 w 760"/>
                <a:gd name="T7" fmla="*/ 0 h 337"/>
                <a:gd name="T8" fmla="*/ 12 w 760"/>
                <a:gd name="T9" fmla="*/ 0 h 337"/>
              </a:gdLst>
              <a:ahLst/>
              <a:cxnLst>
                <a:cxn ang="0">
                  <a:pos x="T0" y="T1"/>
                </a:cxn>
                <a:cxn ang="0">
                  <a:pos x="T2" y="T3"/>
                </a:cxn>
                <a:cxn ang="0">
                  <a:pos x="T4" y="T5"/>
                </a:cxn>
                <a:cxn ang="0">
                  <a:pos x="T6" y="T7"/>
                </a:cxn>
                <a:cxn ang="0">
                  <a:pos x="T8" y="T9"/>
                </a:cxn>
              </a:cxnLst>
              <a:rect l="0" t="0" r="r" b="b"/>
              <a:pathLst>
                <a:path w="760" h="337">
                  <a:moveTo>
                    <a:pt x="12" y="0"/>
                  </a:moveTo>
                  <a:lnTo>
                    <a:pt x="0" y="12"/>
                  </a:lnTo>
                  <a:lnTo>
                    <a:pt x="511" y="337"/>
                  </a:lnTo>
                  <a:lnTo>
                    <a:pt x="760" y="0"/>
                  </a:lnTo>
                  <a:lnTo>
                    <a:pt x="1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1" name="Freeform 244"/>
            <p:cNvSpPr>
              <a:spLocks/>
            </p:cNvSpPr>
            <p:nvPr/>
          </p:nvSpPr>
          <p:spPr bwMode="auto">
            <a:xfrm>
              <a:off x="13706475" y="1738313"/>
              <a:ext cx="395287" cy="774700"/>
            </a:xfrm>
            <a:custGeom>
              <a:avLst/>
              <a:gdLst>
                <a:gd name="T0" fmla="*/ 0 w 249"/>
                <a:gd name="T1" fmla="*/ 337 h 488"/>
                <a:gd name="T2" fmla="*/ 237 w 249"/>
                <a:gd name="T3" fmla="*/ 488 h 488"/>
                <a:gd name="T4" fmla="*/ 249 w 249"/>
                <a:gd name="T5" fmla="*/ 477 h 488"/>
                <a:gd name="T6" fmla="*/ 249 w 249"/>
                <a:gd name="T7" fmla="*/ 0 h 488"/>
                <a:gd name="T8" fmla="*/ 0 w 249"/>
                <a:gd name="T9" fmla="*/ 337 h 488"/>
              </a:gdLst>
              <a:ahLst/>
              <a:cxnLst>
                <a:cxn ang="0">
                  <a:pos x="T0" y="T1"/>
                </a:cxn>
                <a:cxn ang="0">
                  <a:pos x="T2" y="T3"/>
                </a:cxn>
                <a:cxn ang="0">
                  <a:pos x="T4" y="T5"/>
                </a:cxn>
                <a:cxn ang="0">
                  <a:pos x="T6" y="T7"/>
                </a:cxn>
                <a:cxn ang="0">
                  <a:pos x="T8" y="T9"/>
                </a:cxn>
              </a:cxnLst>
              <a:rect l="0" t="0" r="r" b="b"/>
              <a:pathLst>
                <a:path w="249" h="488">
                  <a:moveTo>
                    <a:pt x="0" y="337"/>
                  </a:moveTo>
                  <a:lnTo>
                    <a:pt x="237" y="488"/>
                  </a:lnTo>
                  <a:lnTo>
                    <a:pt x="249" y="477"/>
                  </a:lnTo>
                  <a:lnTo>
                    <a:pt x="249" y="0"/>
                  </a:lnTo>
                  <a:lnTo>
                    <a:pt x="0" y="337"/>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2" name="Rectangle 245"/>
            <p:cNvSpPr>
              <a:spLocks noChangeArrowheads="1"/>
            </p:cNvSpPr>
            <p:nvPr/>
          </p:nvSpPr>
          <p:spPr bwMode="auto">
            <a:xfrm>
              <a:off x="12895263" y="1757363"/>
              <a:ext cx="1187450" cy="755650"/>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3" name="Rectangle 246"/>
            <p:cNvSpPr>
              <a:spLocks noChangeArrowheads="1"/>
            </p:cNvSpPr>
            <p:nvPr/>
          </p:nvSpPr>
          <p:spPr bwMode="auto">
            <a:xfrm>
              <a:off x="12950825" y="1820863"/>
              <a:ext cx="1076325" cy="628650"/>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4" name="Freeform 247"/>
            <p:cNvSpPr>
              <a:spLocks/>
            </p:cNvSpPr>
            <p:nvPr/>
          </p:nvSpPr>
          <p:spPr bwMode="auto">
            <a:xfrm>
              <a:off x="12950825" y="1820863"/>
              <a:ext cx="447675" cy="452438"/>
            </a:xfrm>
            <a:custGeom>
              <a:avLst/>
              <a:gdLst>
                <a:gd name="T0" fmla="*/ 0 w 282"/>
                <a:gd name="T1" fmla="*/ 285 h 285"/>
                <a:gd name="T2" fmla="*/ 0 w 282"/>
                <a:gd name="T3" fmla="*/ 0 h 285"/>
                <a:gd name="T4" fmla="*/ 282 w 282"/>
                <a:gd name="T5" fmla="*/ 0 h 285"/>
                <a:gd name="T6" fmla="*/ 0 w 282"/>
                <a:gd name="T7" fmla="*/ 285 h 285"/>
              </a:gdLst>
              <a:ahLst/>
              <a:cxnLst>
                <a:cxn ang="0">
                  <a:pos x="T0" y="T1"/>
                </a:cxn>
                <a:cxn ang="0">
                  <a:pos x="T2" y="T3"/>
                </a:cxn>
                <a:cxn ang="0">
                  <a:pos x="T4" y="T5"/>
                </a:cxn>
                <a:cxn ang="0">
                  <a:pos x="T6" y="T7"/>
                </a:cxn>
              </a:cxnLst>
              <a:rect l="0" t="0" r="r" b="b"/>
              <a:pathLst>
                <a:path w="282" h="285">
                  <a:moveTo>
                    <a:pt x="0" y="285"/>
                  </a:moveTo>
                  <a:lnTo>
                    <a:pt x="0" y="0"/>
                  </a:lnTo>
                  <a:lnTo>
                    <a:pt x="282" y="0"/>
                  </a:lnTo>
                  <a:lnTo>
                    <a:pt x="0" y="285"/>
                  </a:lnTo>
                  <a:close/>
                </a:path>
              </a:pathLst>
            </a:custGeom>
            <a:solidFill>
              <a:srgbClr val="51B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5" name="Freeform 248"/>
            <p:cNvSpPr>
              <a:spLocks/>
            </p:cNvSpPr>
            <p:nvPr/>
          </p:nvSpPr>
          <p:spPr bwMode="auto">
            <a:xfrm>
              <a:off x="12996863" y="2551113"/>
              <a:ext cx="804862" cy="90488"/>
            </a:xfrm>
            <a:custGeom>
              <a:avLst/>
              <a:gdLst>
                <a:gd name="T0" fmla="*/ 507 w 507"/>
                <a:gd name="T1" fmla="*/ 0 h 57"/>
                <a:gd name="T2" fmla="*/ 450 w 507"/>
                <a:gd name="T3" fmla="*/ 57 h 57"/>
                <a:gd name="T4" fmla="*/ 0 w 507"/>
                <a:gd name="T5" fmla="*/ 57 h 57"/>
                <a:gd name="T6" fmla="*/ 59 w 507"/>
                <a:gd name="T7" fmla="*/ 0 h 57"/>
                <a:gd name="T8" fmla="*/ 507 w 507"/>
                <a:gd name="T9" fmla="*/ 0 h 57"/>
              </a:gdLst>
              <a:ahLst/>
              <a:cxnLst>
                <a:cxn ang="0">
                  <a:pos x="T0" y="T1"/>
                </a:cxn>
                <a:cxn ang="0">
                  <a:pos x="T2" y="T3"/>
                </a:cxn>
                <a:cxn ang="0">
                  <a:pos x="T4" y="T5"/>
                </a:cxn>
                <a:cxn ang="0">
                  <a:pos x="T6" y="T7"/>
                </a:cxn>
                <a:cxn ang="0">
                  <a:pos x="T8" y="T9"/>
                </a:cxn>
              </a:cxnLst>
              <a:rect l="0" t="0" r="r" b="b"/>
              <a:pathLst>
                <a:path w="507" h="57">
                  <a:moveTo>
                    <a:pt x="507" y="0"/>
                  </a:moveTo>
                  <a:lnTo>
                    <a:pt x="450" y="57"/>
                  </a:lnTo>
                  <a:lnTo>
                    <a:pt x="0" y="57"/>
                  </a:lnTo>
                  <a:lnTo>
                    <a:pt x="59" y="0"/>
                  </a:lnTo>
                  <a:lnTo>
                    <a:pt x="507" y="0"/>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6" name="Freeform 249"/>
            <p:cNvSpPr>
              <a:spLocks/>
            </p:cNvSpPr>
            <p:nvPr/>
          </p:nvSpPr>
          <p:spPr bwMode="auto">
            <a:xfrm>
              <a:off x="12511088" y="1216025"/>
              <a:ext cx="192087" cy="1887538"/>
            </a:xfrm>
            <a:custGeom>
              <a:avLst/>
              <a:gdLst>
                <a:gd name="T0" fmla="*/ 0 w 121"/>
                <a:gd name="T1" fmla="*/ 1189 h 1189"/>
                <a:gd name="T2" fmla="*/ 121 w 121"/>
                <a:gd name="T3" fmla="*/ 1066 h 1189"/>
                <a:gd name="T4" fmla="*/ 121 w 121"/>
                <a:gd name="T5" fmla="*/ 0 h 1189"/>
                <a:gd name="T6" fmla="*/ 0 w 121"/>
                <a:gd name="T7" fmla="*/ 123 h 1189"/>
                <a:gd name="T8" fmla="*/ 0 w 121"/>
                <a:gd name="T9" fmla="*/ 329 h 1189"/>
                <a:gd name="T10" fmla="*/ 0 w 121"/>
                <a:gd name="T11" fmla="*/ 1189 h 1189"/>
              </a:gdLst>
              <a:ahLst/>
              <a:cxnLst>
                <a:cxn ang="0">
                  <a:pos x="T0" y="T1"/>
                </a:cxn>
                <a:cxn ang="0">
                  <a:pos x="T2" y="T3"/>
                </a:cxn>
                <a:cxn ang="0">
                  <a:pos x="T4" y="T5"/>
                </a:cxn>
                <a:cxn ang="0">
                  <a:pos x="T6" y="T7"/>
                </a:cxn>
                <a:cxn ang="0">
                  <a:pos x="T8" y="T9"/>
                </a:cxn>
                <a:cxn ang="0">
                  <a:pos x="T10" y="T11"/>
                </a:cxn>
              </a:cxnLst>
              <a:rect l="0" t="0" r="r" b="b"/>
              <a:pathLst>
                <a:path w="121" h="1189">
                  <a:moveTo>
                    <a:pt x="0" y="1189"/>
                  </a:moveTo>
                  <a:lnTo>
                    <a:pt x="121" y="1066"/>
                  </a:lnTo>
                  <a:lnTo>
                    <a:pt x="121" y="0"/>
                  </a:lnTo>
                  <a:lnTo>
                    <a:pt x="0" y="123"/>
                  </a:lnTo>
                  <a:lnTo>
                    <a:pt x="0" y="329"/>
                  </a:lnTo>
                  <a:lnTo>
                    <a:pt x="0" y="1189"/>
                  </a:lnTo>
                  <a:close/>
                </a:path>
              </a:pathLst>
            </a:custGeom>
            <a:solidFill>
              <a:srgbClr val="B4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7" name="Freeform 250"/>
            <p:cNvSpPr>
              <a:spLocks/>
            </p:cNvSpPr>
            <p:nvPr/>
          </p:nvSpPr>
          <p:spPr bwMode="auto">
            <a:xfrm>
              <a:off x="12511088" y="1216025"/>
              <a:ext cx="1939925" cy="195263"/>
            </a:xfrm>
            <a:custGeom>
              <a:avLst/>
              <a:gdLst>
                <a:gd name="T0" fmla="*/ 1222 w 1222"/>
                <a:gd name="T1" fmla="*/ 0 h 123"/>
                <a:gd name="T2" fmla="*/ 1102 w 1222"/>
                <a:gd name="T3" fmla="*/ 123 h 123"/>
                <a:gd name="T4" fmla="*/ 0 w 1222"/>
                <a:gd name="T5" fmla="*/ 123 h 123"/>
                <a:gd name="T6" fmla="*/ 123 w 1222"/>
                <a:gd name="T7" fmla="*/ 0 h 123"/>
                <a:gd name="T8" fmla="*/ 1222 w 1222"/>
                <a:gd name="T9" fmla="*/ 0 h 123"/>
              </a:gdLst>
              <a:ahLst/>
              <a:cxnLst>
                <a:cxn ang="0">
                  <a:pos x="T0" y="T1"/>
                </a:cxn>
                <a:cxn ang="0">
                  <a:pos x="T2" y="T3"/>
                </a:cxn>
                <a:cxn ang="0">
                  <a:pos x="T4" y="T5"/>
                </a:cxn>
                <a:cxn ang="0">
                  <a:pos x="T6" y="T7"/>
                </a:cxn>
                <a:cxn ang="0">
                  <a:pos x="T8" y="T9"/>
                </a:cxn>
              </a:cxnLst>
              <a:rect l="0" t="0" r="r" b="b"/>
              <a:pathLst>
                <a:path w="1222" h="123">
                  <a:moveTo>
                    <a:pt x="1222" y="0"/>
                  </a:moveTo>
                  <a:lnTo>
                    <a:pt x="1102" y="123"/>
                  </a:lnTo>
                  <a:lnTo>
                    <a:pt x="0" y="123"/>
                  </a:lnTo>
                  <a:lnTo>
                    <a:pt x="123" y="0"/>
                  </a:lnTo>
                  <a:lnTo>
                    <a:pt x="1222"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8" name="Freeform 251"/>
            <p:cNvSpPr>
              <a:spLocks/>
            </p:cNvSpPr>
            <p:nvPr/>
          </p:nvSpPr>
          <p:spPr bwMode="auto">
            <a:xfrm>
              <a:off x="12511088" y="2908300"/>
              <a:ext cx="1939925" cy="195263"/>
            </a:xfrm>
            <a:custGeom>
              <a:avLst/>
              <a:gdLst>
                <a:gd name="T0" fmla="*/ 1222 w 1222"/>
                <a:gd name="T1" fmla="*/ 0 h 123"/>
                <a:gd name="T2" fmla="*/ 1102 w 1222"/>
                <a:gd name="T3" fmla="*/ 123 h 123"/>
                <a:gd name="T4" fmla="*/ 0 w 1222"/>
                <a:gd name="T5" fmla="*/ 123 h 123"/>
                <a:gd name="T6" fmla="*/ 123 w 1222"/>
                <a:gd name="T7" fmla="*/ 0 h 123"/>
                <a:gd name="T8" fmla="*/ 1222 w 1222"/>
                <a:gd name="T9" fmla="*/ 0 h 123"/>
              </a:gdLst>
              <a:ahLst/>
              <a:cxnLst>
                <a:cxn ang="0">
                  <a:pos x="T0" y="T1"/>
                </a:cxn>
                <a:cxn ang="0">
                  <a:pos x="T2" y="T3"/>
                </a:cxn>
                <a:cxn ang="0">
                  <a:pos x="T4" y="T5"/>
                </a:cxn>
                <a:cxn ang="0">
                  <a:pos x="T6" y="T7"/>
                </a:cxn>
                <a:cxn ang="0">
                  <a:pos x="T8" y="T9"/>
                </a:cxn>
              </a:cxnLst>
              <a:rect l="0" t="0" r="r" b="b"/>
              <a:pathLst>
                <a:path w="1222" h="123">
                  <a:moveTo>
                    <a:pt x="1222" y="0"/>
                  </a:moveTo>
                  <a:lnTo>
                    <a:pt x="1102" y="123"/>
                  </a:lnTo>
                  <a:lnTo>
                    <a:pt x="0" y="123"/>
                  </a:lnTo>
                  <a:lnTo>
                    <a:pt x="123" y="0"/>
                  </a:lnTo>
                  <a:lnTo>
                    <a:pt x="1222"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9" name="Freeform 252"/>
            <p:cNvSpPr>
              <a:spLocks/>
            </p:cNvSpPr>
            <p:nvPr/>
          </p:nvSpPr>
          <p:spPr bwMode="auto">
            <a:xfrm>
              <a:off x="14260513" y="1216025"/>
              <a:ext cx="190500" cy="1887538"/>
            </a:xfrm>
            <a:custGeom>
              <a:avLst/>
              <a:gdLst>
                <a:gd name="T0" fmla="*/ 0 w 120"/>
                <a:gd name="T1" fmla="*/ 1189 h 1189"/>
                <a:gd name="T2" fmla="*/ 120 w 120"/>
                <a:gd name="T3" fmla="*/ 1066 h 1189"/>
                <a:gd name="T4" fmla="*/ 120 w 120"/>
                <a:gd name="T5" fmla="*/ 0 h 1189"/>
                <a:gd name="T6" fmla="*/ 0 w 120"/>
                <a:gd name="T7" fmla="*/ 123 h 1189"/>
                <a:gd name="T8" fmla="*/ 0 w 120"/>
                <a:gd name="T9" fmla="*/ 1189 h 1189"/>
              </a:gdLst>
              <a:ahLst/>
              <a:cxnLst>
                <a:cxn ang="0">
                  <a:pos x="T0" y="T1"/>
                </a:cxn>
                <a:cxn ang="0">
                  <a:pos x="T2" y="T3"/>
                </a:cxn>
                <a:cxn ang="0">
                  <a:pos x="T4" y="T5"/>
                </a:cxn>
                <a:cxn ang="0">
                  <a:pos x="T6" y="T7"/>
                </a:cxn>
                <a:cxn ang="0">
                  <a:pos x="T8" y="T9"/>
                </a:cxn>
              </a:cxnLst>
              <a:rect l="0" t="0" r="r" b="b"/>
              <a:pathLst>
                <a:path w="120" h="1189">
                  <a:moveTo>
                    <a:pt x="0" y="1189"/>
                  </a:moveTo>
                  <a:lnTo>
                    <a:pt x="120" y="1066"/>
                  </a:lnTo>
                  <a:lnTo>
                    <a:pt x="120" y="0"/>
                  </a:lnTo>
                  <a:lnTo>
                    <a:pt x="0" y="123"/>
                  </a:lnTo>
                  <a:lnTo>
                    <a:pt x="0" y="1189"/>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00" name="TextBox 999"/>
          <p:cNvSpPr txBox="1"/>
          <p:nvPr/>
        </p:nvSpPr>
        <p:spPr>
          <a:xfrm>
            <a:off x="-1" y="3825086"/>
            <a:ext cx="2029968" cy="230832"/>
          </a:xfrm>
          <a:prstGeom prst="rect">
            <a:avLst/>
          </a:prstGeom>
          <a:noFill/>
        </p:spPr>
        <p:txBody>
          <a:bodyPr wrap="none" lIns="91440" tIns="45720" rIns="45720" bIns="45720" rtlCol="0">
            <a:noAutofit/>
          </a:bodyPr>
          <a:lstStyle/>
          <a:p>
            <a:pPr algn="ctr">
              <a:lnSpc>
                <a:spcPct val="90000"/>
              </a:lnSpc>
            </a:pPr>
            <a:r>
              <a:rPr lang="en-US" sz="1000" dirty="0"/>
              <a:t>Virtualization/mobility</a:t>
            </a:r>
          </a:p>
        </p:txBody>
      </p:sp>
      <p:grpSp>
        <p:nvGrpSpPr>
          <p:cNvPr id="1036" name="Group 1035"/>
          <p:cNvGrpSpPr>
            <a:grpSpLocks noChangeAspect="1"/>
          </p:cNvGrpSpPr>
          <p:nvPr/>
        </p:nvGrpSpPr>
        <p:grpSpPr>
          <a:xfrm>
            <a:off x="10704061" y="2605499"/>
            <a:ext cx="987422" cy="801729"/>
            <a:chOff x="3384551" y="2949575"/>
            <a:chExt cx="3908424" cy="3173413"/>
          </a:xfrm>
        </p:grpSpPr>
        <p:sp>
          <p:nvSpPr>
            <p:cNvPr id="1037" name="Freeform 89"/>
            <p:cNvSpPr>
              <a:spLocks/>
            </p:cNvSpPr>
            <p:nvPr/>
          </p:nvSpPr>
          <p:spPr bwMode="auto">
            <a:xfrm>
              <a:off x="5751513" y="4789488"/>
              <a:ext cx="1541462" cy="1333500"/>
            </a:xfrm>
            <a:custGeom>
              <a:avLst/>
              <a:gdLst>
                <a:gd name="T0" fmla="*/ 15 w 971"/>
                <a:gd name="T1" fmla="*/ 0 h 840"/>
                <a:gd name="T2" fmla="*/ 0 w 971"/>
                <a:gd name="T3" fmla="*/ 15 h 840"/>
                <a:gd name="T4" fmla="*/ 0 w 971"/>
                <a:gd name="T5" fmla="*/ 15 h 840"/>
                <a:gd name="T6" fmla="*/ 0 w 971"/>
                <a:gd name="T7" fmla="*/ 15 h 840"/>
                <a:gd name="T8" fmla="*/ 0 w 971"/>
                <a:gd name="T9" fmla="*/ 636 h 840"/>
                <a:gd name="T10" fmla="*/ 418 w 971"/>
                <a:gd name="T11" fmla="*/ 636 h 840"/>
                <a:gd name="T12" fmla="*/ 418 w 971"/>
                <a:gd name="T13" fmla="*/ 693 h 840"/>
                <a:gd name="T14" fmla="*/ 418 w 971"/>
                <a:gd name="T15" fmla="*/ 729 h 840"/>
                <a:gd name="T16" fmla="*/ 235 w 971"/>
                <a:gd name="T17" fmla="*/ 729 h 840"/>
                <a:gd name="T18" fmla="*/ 158 w 971"/>
                <a:gd name="T19" fmla="*/ 808 h 840"/>
                <a:gd name="T20" fmla="*/ 158 w 971"/>
                <a:gd name="T21" fmla="*/ 840 h 840"/>
                <a:gd name="T22" fmla="*/ 751 w 971"/>
                <a:gd name="T23" fmla="*/ 840 h 840"/>
                <a:gd name="T24" fmla="*/ 828 w 971"/>
                <a:gd name="T25" fmla="*/ 762 h 840"/>
                <a:gd name="T26" fmla="*/ 828 w 971"/>
                <a:gd name="T27" fmla="*/ 729 h 840"/>
                <a:gd name="T28" fmla="*/ 566 w 971"/>
                <a:gd name="T29" fmla="*/ 729 h 840"/>
                <a:gd name="T30" fmla="*/ 566 w 971"/>
                <a:gd name="T31" fmla="*/ 636 h 840"/>
                <a:gd name="T32" fmla="*/ 954 w 971"/>
                <a:gd name="T33" fmla="*/ 636 h 840"/>
                <a:gd name="T34" fmla="*/ 954 w 971"/>
                <a:gd name="T35" fmla="*/ 636 h 840"/>
                <a:gd name="T36" fmla="*/ 971 w 971"/>
                <a:gd name="T37" fmla="*/ 621 h 840"/>
                <a:gd name="T38" fmla="*/ 971 w 971"/>
                <a:gd name="T39" fmla="*/ 0 h 840"/>
                <a:gd name="T40" fmla="*/ 15 w 971"/>
                <a:gd name="T41"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1" h="840">
                  <a:moveTo>
                    <a:pt x="15" y="0"/>
                  </a:moveTo>
                  <a:lnTo>
                    <a:pt x="0" y="15"/>
                  </a:lnTo>
                  <a:lnTo>
                    <a:pt x="0" y="15"/>
                  </a:lnTo>
                  <a:lnTo>
                    <a:pt x="0" y="15"/>
                  </a:lnTo>
                  <a:lnTo>
                    <a:pt x="0" y="636"/>
                  </a:lnTo>
                  <a:lnTo>
                    <a:pt x="418" y="636"/>
                  </a:lnTo>
                  <a:lnTo>
                    <a:pt x="418" y="693"/>
                  </a:lnTo>
                  <a:lnTo>
                    <a:pt x="418" y="729"/>
                  </a:lnTo>
                  <a:lnTo>
                    <a:pt x="235" y="729"/>
                  </a:lnTo>
                  <a:lnTo>
                    <a:pt x="158" y="808"/>
                  </a:lnTo>
                  <a:lnTo>
                    <a:pt x="158" y="840"/>
                  </a:lnTo>
                  <a:lnTo>
                    <a:pt x="751" y="840"/>
                  </a:lnTo>
                  <a:lnTo>
                    <a:pt x="828" y="762"/>
                  </a:lnTo>
                  <a:lnTo>
                    <a:pt x="828" y="729"/>
                  </a:lnTo>
                  <a:lnTo>
                    <a:pt x="566" y="729"/>
                  </a:lnTo>
                  <a:lnTo>
                    <a:pt x="566" y="636"/>
                  </a:lnTo>
                  <a:lnTo>
                    <a:pt x="954" y="636"/>
                  </a:lnTo>
                  <a:lnTo>
                    <a:pt x="954" y="636"/>
                  </a:lnTo>
                  <a:lnTo>
                    <a:pt x="971" y="621"/>
                  </a:lnTo>
                  <a:lnTo>
                    <a:pt x="971" y="0"/>
                  </a:lnTo>
                  <a:lnTo>
                    <a:pt x="15" y="0"/>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8" name="Freeform 90"/>
            <p:cNvSpPr>
              <a:spLocks/>
            </p:cNvSpPr>
            <p:nvPr/>
          </p:nvSpPr>
          <p:spPr bwMode="auto">
            <a:xfrm>
              <a:off x="5751513" y="4789488"/>
              <a:ext cx="1541462" cy="695325"/>
            </a:xfrm>
            <a:custGeom>
              <a:avLst/>
              <a:gdLst>
                <a:gd name="T0" fmla="*/ 15 w 971"/>
                <a:gd name="T1" fmla="*/ 0 h 438"/>
                <a:gd name="T2" fmla="*/ 0 w 971"/>
                <a:gd name="T3" fmla="*/ 15 h 438"/>
                <a:gd name="T4" fmla="*/ 601 w 971"/>
                <a:gd name="T5" fmla="*/ 438 h 438"/>
                <a:gd name="T6" fmla="*/ 971 w 971"/>
                <a:gd name="T7" fmla="*/ 0 h 438"/>
                <a:gd name="T8" fmla="*/ 15 w 971"/>
                <a:gd name="T9" fmla="*/ 0 h 438"/>
              </a:gdLst>
              <a:ahLst/>
              <a:cxnLst>
                <a:cxn ang="0">
                  <a:pos x="T0" y="T1"/>
                </a:cxn>
                <a:cxn ang="0">
                  <a:pos x="T2" y="T3"/>
                </a:cxn>
                <a:cxn ang="0">
                  <a:pos x="T4" y="T5"/>
                </a:cxn>
                <a:cxn ang="0">
                  <a:pos x="T6" y="T7"/>
                </a:cxn>
                <a:cxn ang="0">
                  <a:pos x="T8" y="T9"/>
                </a:cxn>
              </a:cxnLst>
              <a:rect l="0" t="0" r="r" b="b"/>
              <a:pathLst>
                <a:path w="971" h="438">
                  <a:moveTo>
                    <a:pt x="15" y="0"/>
                  </a:moveTo>
                  <a:lnTo>
                    <a:pt x="0" y="15"/>
                  </a:lnTo>
                  <a:lnTo>
                    <a:pt x="601" y="438"/>
                  </a:lnTo>
                  <a:lnTo>
                    <a:pt x="971" y="0"/>
                  </a:lnTo>
                  <a:lnTo>
                    <a:pt x="15"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9" name="Freeform 91"/>
            <p:cNvSpPr>
              <a:spLocks/>
            </p:cNvSpPr>
            <p:nvPr/>
          </p:nvSpPr>
          <p:spPr bwMode="auto">
            <a:xfrm>
              <a:off x="6705600" y="4789488"/>
              <a:ext cx="587375" cy="1009650"/>
            </a:xfrm>
            <a:custGeom>
              <a:avLst/>
              <a:gdLst>
                <a:gd name="T0" fmla="*/ 0 w 370"/>
                <a:gd name="T1" fmla="*/ 438 h 636"/>
                <a:gd name="T2" fmla="*/ 353 w 370"/>
                <a:gd name="T3" fmla="*/ 636 h 636"/>
                <a:gd name="T4" fmla="*/ 370 w 370"/>
                <a:gd name="T5" fmla="*/ 621 h 636"/>
                <a:gd name="T6" fmla="*/ 370 w 370"/>
                <a:gd name="T7" fmla="*/ 330 h 636"/>
                <a:gd name="T8" fmla="*/ 370 w 370"/>
                <a:gd name="T9" fmla="*/ 0 h 636"/>
                <a:gd name="T10" fmla="*/ 0 w 370"/>
                <a:gd name="T11" fmla="*/ 438 h 636"/>
              </a:gdLst>
              <a:ahLst/>
              <a:cxnLst>
                <a:cxn ang="0">
                  <a:pos x="T0" y="T1"/>
                </a:cxn>
                <a:cxn ang="0">
                  <a:pos x="T2" y="T3"/>
                </a:cxn>
                <a:cxn ang="0">
                  <a:pos x="T4" y="T5"/>
                </a:cxn>
                <a:cxn ang="0">
                  <a:pos x="T6" y="T7"/>
                </a:cxn>
                <a:cxn ang="0">
                  <a:pos x="T8" y="T9"/>
                </a:cxn>
                <a:cxn ang="0">
                  <a:pos x="T10" y="T11"/>
                </a:cxn>
              </a:cxnLst>
              <a:rect l="0" t="0" r="r" b="b"/>
              <a:pathLst>
                <a:path w="370" h="636">
                  <a:moveTo>
                    <a:pt x="0" y="438"/>
                  </a:moveTo>
                  <a:lnTo>
                    <a:pt x="353" y="636"/>
                  </a:lnTo>
                  <a:lnTo>
                    <a:pt x="370" y="621"/>
                  </a:lnTo>
                  <a:lnTo>
                    <a:pt x="370" y="330"/>
                  </a:lnTo>
                  <a:lnTo>
                    <a:pt x="370" y="0"/>
                  </a:lnTo>
                  <a:lnTo>
                    <a:pt x="0" y="438"/>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0" name="Freeform 92"/>
            <p:cNvSpPr>
              <a:spLocks/>
            </p:cNvSpPr>
            <p:nvPr/>
          </p:nvSpPr>
          <p:spPr bwMode="auto">
            <a:xfrm>
              <a:off x="6002338" y="5946775"/>
              <a:ext cx="1063625" cy="125413"/>
            </a:xfrm>
            <a:custGeom>
              <a:avLst/>
              <a:gdLst>
                <a:gd name="T0" fmla="*/ 670 w 670"/>
                <a:gd name="T1" fmla="*/ 0 h 79"/>
                <a:gd name="T2" fmla="*/ 593 w 670"/>
                <a:gd name="T3" fmla="*/ 79 h 79"/>
                <a:gd name="T4" fmla="*/ 0 w 670"/>
                <a:gd name="T5" fmla="*/ 79 h 79"/>
                <a:gd name="T6" fmla="*/ 77 w 670"/>
                <a:gd name="T7" fmla="*/ 0 h 79"/>
                <a:gd name="T8" fmla="*/ 670 w 670"/>
                <a:gd name="T9" fmla="*/ 0 h 79"/>
              </a:gdLst>
              <a:ahLst/>
              <a:cxnLst>
                <a:cxn ang="0">
                  <a:pos x="T0" y="T1"/>
                </a:cxn>
                <a:cxn ang="0">
                  <a:pos x="T2" y="T3"/>
                </a:cxn>
                <a:cxn ang="0">
                  <a:pos x="T4" y="T5"/>
                </a:cxn>
                <a:cxn ang="0">
                  <a:pos x="T6" y="T7"/>
                </a:cxn>
                <a:cxn ang="0">
                  <a:pos x="T8" y="T9"/>
                </a:cxn>
              </a:cxnLst>
              <a:rect l="0" t="0" r="r" b="b"/>
              <a:pathLst>
                <a:path w="670" h="79">
                  <a:moveTo>
                    <a:pt x="670" y="0"/>
                  </a:moveTo>
                  <a:lnTo>
                    <a:pt x="593" y="79"/>
                  </a:lnTo>
                  <a:lnTo>
                    <a:pt x="0" y="79"/>
                  </a:lnTo>
                  <a:lnTo>
                    <a:pt x="77" y="0"/>
                  </a:lnTo>
                  <a:lnTo>
                    <a:pt x="67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Rectangle 93"/>
            <p:cNvSpPr>
              <a:spLocks noChangeArrowheads="1"/>
            </p:cNvSpPr>
            <p:nvPr/>
          </p:nvSpPr>
          <p:spPr bwMode="auto">
            <a:xfrm>
              <a:off x="6002338" y="6072188"/>
              <a:ext cx="941387" cy="50800"/>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2" name="Freeform 94"/>
            <p:cNvSpPr>
              <a:spLocks/>
            </p:cNvSpPr>
            <p:nvPr/>
          </p:nvSpPr>
          <p:spPr bwMode="auto">
            <a:xfrm>
              <a:off x="6943725" y="5946775"/>
              <a:ext cx="122237" cy="176213"/>
            </a:xfrm>
            <a:custGeom>
              <a:avLst/>
              <a:gdLst>
                <a:gd name="T0" fmla="*/ 0 w 77"/>
                <a:gd name="T1" fmla="*/ 111 h 111"/>
                <a:gd name="T2" fmla="*/ 77 w 77"/>
                <a:gd name="T3" fmla="*/ 33 h 111"/>
                <a:gd name="T4" fmla="*/ 77 w 77"/>
                <a:gd name="T5" fmla="*/ 0 h 111"/>
                <a:gd name="T6" fmla="*/ 0 w 77"/>
                <a:gd name="T7" fmla="*/ 79 h 111"/>
                <a:gd name="T8" fmla="*/ 0 w 77"/>
                <a:gd name="T9" fmla="*/ 111 h 111"/>
              </a:gdLst>
              <a:ahLst/>
              <a:cxnLst>
                <a:cxn ang="0">
                  <a:pos x="T0" y="T1"/>
                </a:cxn>
                <a:cxn ang="0">
                  <a:pos x="T2" y="T3"/>
                </a:cxn>
                <a:cxn ang="0">
                  <a:pos x="T4" y="T5"/>
                </a:cxn>
                <a:cxn ang="0">
                  <a:pos x="T6" y="T7"/>
                </a:cxn>
                <a:cxn ang="0">
                  <a:pos x="T8" y="T9"/>
                </a:cxn>
              </a:cxnLst>
              <a:rect l="0" t="0" r="r" b="b"/>
              <a:pathLst>
                <a:path w="77" h="111">
                  <a:moveTo>
                    <a:pt x="0" y="111"/>
                  </a:moveTo>
                  <a:lnTo>
                    <a:pt x="77" y="33"/>
                  </a:lnTo>
                  <a:lnTo>
                    <a:pt x="77" y="0"/>
                  </a:lnTo>
                  <a:lnTo>
                    <a:pt x="0" y="79"/>
                  </a:lnTo>
                  <a:lnTo>
                    <a:pt x="0" y="11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3" name="Freeform 95"/>
            <p:cNvSpPr>
              <a:spLocks/>
            </p:cNvSpPr>
            <p:nvPr/>
          </p:nvSpPr>
          <p:spPr bwMode="auto">
            <a:xfrm>
              <a:off x="6626225" y="5799138"/>
              <a:ext cx="23812" cy="200025"/>
            </a:xfrm>
            <a:custGeom>
              <a:avLst/>
              <a:gdLst>
                <a:gd name="T0" fmla="*/ 0 w 15"/>
                <a:gd name="T1" fmla="*/ 126 h 126"/>
                <a:gd name="T2" fmla="*/ 15 w 15"/>
                <a:gd name="T3" fmla="*/ 111 h 126"/>
                <a:gd name="T4" fmla="*/ 15 w 15"/>
                <a:gd name="T5" fmla="*/ 0 h 126"/>
                <a:gd name="T6" fmla="*/ 0 w 15"/>
                <a:gd name="T7" fmla="*/ 0 h 126"/>
                <a:gd name="T8" fmla="*/ 0 w 15"/>
                <a:gd name="T9" fmla="*/ 126 h 126"/>
              </a:gdLst>
              <a:ahLst/>
              <a:cxnLst>
                <a:cxn ang="0">
                  <a:pos x="T0" y="T1"/>
                </a:cxn>
                <a:cxn ang="0">
                  <a:pos x="T2" y="T3"/>
                </a:cxn>
                <a:cxn ang="0">
                  <a:pos x="T4" y="T5"/>
                </a:cxn>
                <a:cxn ang="0">
                  <a:pos x="T6" y="T7"/>
                </a:cxn>
                <a:cxn ang="0">
                  <a:pos x="T8" y="T9"/>
                </a:cxn>
              </a:cxnLst>
              <a:rect l="0" t="0" r="r" b="b"/>
              <a:pathLst>
                <a:path w="15" h="126">
                  <a:moveTo>
                    <a:pt x="0" y="126"/>
                  </a:moveTo>
                  <a:lnTo>
                    <a:pt x="15" y="111"/>
                  </a:lnTo>
                  <a:lnTo>
                    <a:pt x="15" y="0"/>
                  </a:lnTo>
                  <a:lnTo>
                    <a:pt x="0" y="0"/>
                  </a:lnTo>
                  <a:lnTo>
                    <a:pt x="0" y="126"/>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4" name="Rectangle 96"/>
            <p:cNvSpPr>
              <a:spLocks noChangeArrowheads="1"/>
            </p:cNvSpPr>
            <p:nvPr/>
          </p:nvSpPr>
          <p:spPr bwMode="auto">
            <a:xfrm>
              <a:off x="5751513" y="4813300"/>
              <a:ext cx="1514475" cy="985838"/>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5" name="Rectangle 97"/>
            <p:cNvSpPr>
              <a:spLocks noChangeArrowheads="1"/>
            </p:cNvSpPr>
            <p:nvPr/>
          </p:nvSpPr>
          <p:spPr bwMode="auto">
            <a:xfrm>
              <a:off x="5822950" y="4897438"/>
              <a:ext cx="1371600" cy="820738"/>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6" name="Freeform 98"/>
            <p:cNvSpPr>
              <a:spLocks/>
            </p:cNvSpPr>
            <p:nvPr/>
          </p:nvSpPr>
          <p:spPr bwMode="auto">
            <a:xfrm>
              <a:off x="5822950" y="4897438"/>
              <a:ext cx="728662" cy="725488"/>
            </a:xfrm>
            <a:custGeom>
              <a:avLst/>
              <a:gdLst>
                <a:gd name="T0" fmla="*/ 0 w 459"/>
                <a:gd name="T1" fmla="*/ 457 h 457"/>
                <a:gd name="T2" fmla="*/ 0 w 459"/>
                <a:gd name="T3" fmla="*/ 0 h 457"/>
                <a:gd name="T4" fmla="*/ 459 w 459"/>
                <a:gd name="T5" fmla="*/ 0 h 457"/>
                <a:gd name="T6" fmla="*/ 0 w 459"/>
                <a:gd name="T7" fmla="*/ 457 h 457"/>
              </a:gdLst>
              <a:ahLst/>
              <a:cxnLst>
                <a:cxn ang="0">
                  <a:pos x="T0" y="T1"/>
                </a:cxn>
                <a:cxn ang="0">
                  <a:pos x="T2" y="T3"/>
                </a:cxn>
                <a:cxn ang="0">
                  <a:pos x="T4" y="T5"/>
                </a:cxn>
                <a:cxn ang="0">
                  <a:pos x="T6" y="T7"/>
                </a:cxn>
              </a:cxnLst>
              <a:rect l="0" t="0" r="r" b="b"/>
              <a:pathLst>
                <a:path w="459" h="457">
                  <a:moveTo>
                    <a:pt x="0" y="457"/>
                  </a:moveTo>
                  <a:lnTo>
                    <a:pt x="0" y="0"/>
                  </a:lnTo>
                  <a:lnTo>
                    <a:pt x="459" y="0"/>
                  </a:lnTo>
                  <a:lnTo>
                    <a:pt x="0" y="457"/>
                  </a:lnTo>
                  <a:close/>
                </a:path>
              </a:pathLst>
            </a:custGeom>
            <a:solidFill>
              <a:srgbClr val="51B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Rectangle 99"/>
            <p:cNvSpPr>
              <a:spLocks noChangeArrowheads="1"/>
            </p:cNvSpPr>
            <p:nvPr/>
          </p:nvSpPr>
          <p:spPr bwMode="auto">
            <a:xfrm>
              <a:off x="6415088" y="5799138"/>
              <a:ext cx="211137" cy="200025"/>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8" name="Rectangle 100"/>
            <p:cNvSpPr>
              <a:spLocks noChangeArrowheads="1"/>
            </p:cNvSpPr>
            <p:nvPr/>
          </p:nvSpPr>
          <p:spPr bwMode="auto">
            <a:xfrm>
              <a:off x="6415088" y="5799138"/>
              <a:ext cx="211137" cy="90488"/>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9" name="Freeform 101"/>
            <p:cNvSpPr>
              <a:spLocks/>
            </p:cNvSpPr>
            <p:nvPr/>
          </p:nvSpPr>
          <p:spPr bwMode="auto">
            <a:xfrm>
              <a:off x="3384551" y="4789488"/>
              <a:ext cx="1541462" cy="1333500"/>
            </a:xfrm>
            <a:custGeom>
              <a:avLst/>
              <a:gdLst>
                <a:gd name="T0" fmla="*/ 15 w 971"/>
                <a:gd name="T1" fmla="*/ 0 h 840"/>
                <a:gd name="T2" fmla="*/ 0 w 971"/>
                <a:gd name="T3" fmla="*/ 15 h 840"/>
                <a:gd name="T4" fmla="*/ 0 w 971"/>
                <a:gd name="T5" fmla="*/ 15 h 840"/>
                <a:gd name="T6" fmla="*/ 0 w 971"/>
                <a:gd name="T7" fmla="*/ 15 h 840"/>
                <a:gd name="T8" fmla="*/ 0 w 971"/>
                <a:gd name="T9" fmla="*/ 636 h 840"/>
                <a:gd name="T10" fmla="*/ 418 w 971"/>
                <a:gd name="T11" fmla="*/ 636 h 840"/>
                <a:gd name="T12" fmla="*/ 418 w 971"/>
                <a:gd name="T13" fmla="*/ 693 h 840"/>
                <a:gd name="T14" fmla="*/ 418 w 971"/>
                <a:gd name="T15" fmla="*/ 729 h 840"/>
                <a:gd name="T16" fmla="*/ 235 w 971"/>
                <a:gd name="T17" fmla="*/ 729 h 840"/>
                <a:gd name="T18" fmla="*/ 156 w 971"/>
                <a:gd name="T19" fmla="*/ 808 h 840"/>
                <a:gd name="T20" fmla="*/ 156 w 971"/>
                <a:gd name="T21" fmla="*/ 840 h 840"/>
                <a:gd name="T22" fmla="*/ 751 w 971"/>
                <a:gd name="T23" fmla="*/ 840 h 840"/>
                <a:gd name="T24" fmla="*/ 828 w 971"/>
                <a:gd name="T25" fmla="*/ 762 h 840"/>
                <a:gd name="T26" fmla="*/ 828 w 971"/>
                <a:gd name="T27" fmla="*/ 729 h 840"/>
                <a:gd name="T28" fmla="*/ 566 w 971"/>
                <a:gd name="T29" fmla="*/ 729 h 840"/>
                <a:gd name="T30" fmla="*/ 566 w 971"/>
                <a:gd name="T31" fmla="*/ 636 h 840"/>
                <a:gd name="T32" fmla="*/ 954 w 971"/>
                <a:gd name="T33" fmla="*/ 636 h 840"/>
                <a:gd name="T34" fmla="*/ 954 w 971"/>
                <a:gd name="T35" fmla="*/ 636 h 840"/>
                <a:gd name="T36" fmla="*/ 971 w 971"/>
                <a:gd name="T37" fmla="*/ 621 h 840"/>
                <a:gd name="T38" fmla="*/ 971 w 971"/>
                <a:gd name="T39" fmla="*/ 0 h 840"/>
                <a:gd name="T40" fmla="*/ 15 w 971"/>
                <a:gd name="T41"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1" h="840">
                  <a:moveTo>
                    <a:pt x="15" y="0"/>
                  </a:moveTo>
                  <a:lnTo>
                    <a:pt x="0" y="15"/>
                  </a:lnTo>
                  <a:lnTo>
                    <a:pt x="0" y="15"/>
                  </a:lnTo>
                  <a:lnTo>
                    <a:pt x="0" y="15"/>
                  </a:lnTo>
                  <a:lnTo>
                    <a:pt x="0" y="636"/>
                  </a:lnTo>
                  <a:lnTo>
                    <a:pt x="418" y="636"/>
                  </a:lnTo>
                  <a:lnTo>
                    <a:pt x="418" y="693"/>
                  </a:lnTo>
                  <a:lnTo>
                    <a:pt x="418" y="729"/>
                  </a:lnTo>
                  <a:lnTo>
                    <a:pt x="235" y="729"/>
                  </a:lnTo>
                  <a:lnTo>
                    <a:pt x="156" y="808"/>
                  </a:lnTo>
                  <a:lnTo>
                    <a:pt x="156" y="840"/>
                  </a:lnTo>
                  <a:lnTo>
                    <a:pt x="751" y="840"/>
                  </a:lnTo>
                  <a:lnTo>
                    <a:pt x="828" y="762"/>
                  </a:lnTo>
                  <a:lnTo>
                    <a:pt x="828" y="729"/>
                  </a:lnTo>
                  <a:lnTo>
                    <a:pt x="566" y="729"/>
                  </a:lnTo>
                  <a:lnTo>
                    <a:pt x="566" y="636"/>
                  </a:lnTo>
                  <a:lnTo>
                    <a:pt x="954" y="636"/>
                  </a:lnTo>
                  <a:lnTo>
                    <a:pt x="954" y="636"/>
                  </a:lnTo>
                  <a:lnTo>
                    <a:pt x="971" y="621"/>
                  </a:lnTo>
                  <a:lnTo>
                    <a:pt x="971" y="0"/>
                  </a:lnTo>
                  <a:lnTo>
                    <a:pt x="15" y="0"/>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0" name="Freeform 102"/>
            <p:cNvSpPr>
              <a:spLocks/>
            </p:cNvSpPr>
            <p:nvPr/>
          </p:nvSpPr>
          <p:spPr bwMode="auto">
            <a:xfrm>
              <a:off x="3384551" y="4789488"/>
              <a:ext cx="1541462" cy="695325"/>
            </a:xfrm>
            <a:custGeom>
              <a:avLst/>
              <a:gdLst>
                <a:gd name="T0" fmla="*/ 15 w 971"/>
                <a:gd name="T1" fmla="*/ 0 h 438"/>
                <a:gd name="T2" fmla="*/ 0 w 971"/>
                <a:gd name="T3" fmla="*/ 15 h 438"/>
                <a:gd name="T4" fmla="*/ 601 w 971"/>
                <a:gd name="T5" fmla="*/ 438 h 438"/>
                <a:gd name="T6" fmla="*/ 971 w 971"/>
                <a:gd name="T7" fmla="*/ 0 h 438"/>
                <a:gd name="T8" fmla="*/ 15 w 971"/>
                <a:gd name="T9" fmla="*/ 0 h 438"/>
              </a:gdLst>
              <a:ahLst/>
              <a:cxnLst>
                <a:cxn ang="0">
                  <a:pos x="T0" y="T1"/>
                </a:cxn>
                <a:cxn ang="0">
                  <a:pos x="T2" y="T3"/>
                </a:cxn>
                <a:cxn ang="0">
                  <a:pos x="T4" y="T5"/>
                </a:cxn>
                <a:cxn ang="0">
                  <a:pos x="T6" y="T7"/>
                </a:cxn>
                <a:cxn ang="0">
                  <a:pos x="T8" y="T9"/>
                </a:cxn>
              </a:cxnLst>
              <a:rect l="0" t="0" r="r" b="b"/>
              <a:pathLst>
                <a:path w="971" h="438">
                  <a:moveTo>
                    <a:pt x="15" y="0"/>
                  </a:moveTo>
                  <a:lnTo>
                    <a:pt x="0" y="15"/>
                  </a:lnTo>
                  <a:lnTo>
                    <a:pt x="601" y="438"/>
                  </a:lnTo>
                  <a:lnTo>
                    <a:pt x="971" y="0"/>
                  </a:lnTo>
                  <a:lnTo>
                    <a:pt x="15"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1" name="Freeform 103"/>
            <p:cNvSpPr>
              <a:spLocks/>
            </p:cNvSpPr>
            <p:nvPr/>
          </p:nvSpPr>
          <p:spPr bwMode="auto">
            <a:xfrm>
              <a:off x="4338638" y="4789488"/>
              <a:ext cx="587375" cy="1009650"/>
            </a:xfrm>
            <a:custGeom>
              <a:avLst/>
              <a:gdLst>
                <a:gd name="T0" fmla="*/ 0 w 370"/>
                <a:gd name="T1" fmla="*/ 438 h 636"/>
                <a:gd name="T2" fmla="*/ 353 w 370"/>
                <a:gd name="T3" fmla="*/ 636 h 636"/>
                <a:gd name="T4" fmla="*/ 370 w 370"/>
                <a:gd name="T5" fmla="*/ 621 h 636"/>
                <a:gd name="T6" fmla="*/ 370 w 370"/>
                <a:gd name="T7" fmla="*/ 0 h 636"/>
                <a:gd name="T8" fmla="*/ 0 w 370"/>
                <a:gd name="T9" fmla="*/ 438 h 636"/>
              </a:gdLst>
              <a:ahLst/>
              <a:cxnLst>
                <a:cxn ang="0">
                  <a:pos x="T0" y="T1"/>
                </a:cxn>
                <a:cxn ang="0">
                  <a:pos x="T2" y="T3"/>
                </a:cxn>
                <a:cxn ang="0">
                  <a:pos x="T4" y="T5"/>
                </a:cxn>
                <a:cxn ang="0">
                  <a:pos x="T6" y="T7"/>
                </a:cxn>
                <a:cxn ang="0">
                  <a:pos x="T8" y="T9"/>
                </a:cxn>
              </a:cxnLst>
              <a:rect l="0" t="0" r="r" b="b"/>
              <a:pathLst>
                <a:path w="370" h="636">
                  <a:moveTo>
                    <a:pt x="0" y="438"/>
                  </a:moveTo>
                  <a:lnTo>
                    <a:pt x="353" y="636"/>
                  </a:lnTo>
                  <a:lnTo>
                    <a:pt x="370" y="621"/>
                  </a:lnTo>
                  <a:lnTo>
                    <a:pt x="370" y="0"/>
                  </a:lnTo>
                  <a:lnTo>
                    <a:pt x="0" y="438"/>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2" name="Freeform 104"/>
            <p:cNvSpPr>
              <a:spLocks/>
            </p:cNvSpPr>
            <p:nvPr/>
          </p:nvSpPr>
          <p:spPr bwMode="auto">
            <a:xfrm>
              <a:off x="3632200" y="5946775"/>
              <a:ext cx="1066800" cy="125413"/>
            </a:xfrm>
            <a:custGeom>
              <a:avLst/>
              <a:gdLst>
                <a:gd name="T0" fmla="*/ 672 w 672"/>
                <a:gd name="T1" fmla="*/ 0 h 79"/>
                <a:gd name="T2" fmla="*/ 595 w 672"/>
                <a:gd name="T3" fmla="*/ 79 h 79"/>
                <a:gd name="T4" fmla="*/ 0 w 672"/>
                <a:gd name="T5" fmla="*/ 79 h 79"/>
                <a:gd name="T6" fmla="*/ 79 w 672"/>
                <a:gd name="T7" fmla="*/ 0 h 79"/>
                <a:gd name="T8" fmla="*/ 672 w 672"/>
                <a:gd name="T9" fmla="*/ 0 h 79"/>
              </a:gdLst>
              <a:ahLst/>
              <a:cxnLst>
                <a:cxn ang="0">
                  <a:pos x="T0" y="T1"/>
                </a:cxn>
                <a:cxn ang="0">
                  <a:pos x="T2" y="T3"/>
                </a:cxn>
                <a:cxn ang="0">
                  <a:pos x="T4" y="T5"/>
                </a:cxn>
                <a:cxn ang="0">
                  <a:pos x="T6" y="T7"/>
                </a:cxn>
                <a:cxn ang="0">
                  <a:pos x="T8" y="T9"/>
                </a:cxn>
              </a:cxnLst>
              <a:rect l="0" t="0" r="r" b="b"/>
              <a:pathLst>
                <a:path w="672" h="79">
                  <a:moveTo>
                    <a:pt x="672" y="0"/>
                  </a:moveTo>
                  <a:lnTo>
                    <a:pt x="595" y="79"/>
                  </a:lnTo>
                  <a:lnTo>
                    <a:pt x="0" y="79"/>
                  </a:lnTo>
                  <a:lnTo>
                    <a:pt x="79" y="0"/>
                  </a:lnTo>
                  <a:lnTo>
                    <a:pt x="67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3" name="Rectangle 105"/>
            <p:cNvSpPr>
              <a:spLocks noChangeArrowheads="1"/>
            </p:cNvSpPr>
            <p:nvPr/>
          </p:nvSpPr>
          <p:spPr bwMode="auto">
            <a:xfrm>
              <a:off x="3632200" y="6072188"/>
              <a:ext cx="944562" cy="50800"/>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4" name="Freeform 106"/>
            <p:cNvSpPr>
              <a:spLocks/>
            </p:cNvSpPr>
            <p:nvPr/>
          </p:nvSpPr>
          <p:spPr bwMode="auto">
            <a:xfrm>
              <a:off x="4576763" y="5946775"/>
              <a:ext cx="122237" cy="176213"/>
            </a:xfrm>
            <a:custGeom>
              <a:avLst/>
              <a:gdLst>
                <a:gd name="T0" fmla="*/ 0 w 77"/>
                <a:gd name="T1" fmla="*/ 111 h 111"/>
                <a:gd name="T2" fmla="*/ 77 w 77"/>
                <a:gd name="T3" fmla="*/ 33 h 111"/>
                <a:gd name="T4" fmla="*/ 77 w 77"/>
                <a:gd name="T5" fmla="*/ 0 h 111"/>
                <a:gd name="T6" fmla="*/ 0 w 77"/>
                <a:gd name="T7" fmla="*/ 79 h 111"/>
                <a:gd name="T8" fmla="*/ 0 w 77"/>
                <a:gd name="T9" fmla="*/ 111 h 111"/>
              </a:gdLst>
              <a:ahLst/>
              <a:cxnLst>
                <a:cxn ang="0">
                  <a:pos x="T0" y="T1"/>
                </a:cxn>
                <a:cxn ang="0">
                  <a:pos x="T2" y="T3"/>
                </a:cxn>
                <a:cxn ang="0">
                  <a:pos x="T4" y="T5"/>
                </a:cxn>
                <a:cxn ang="0">
                  <a:pos x="T6" y="T7"/>
                </a:cxn>
                <a:cxn ang="0">
                  <a:pos x="T8" y="T9"/>
                </a:cxn>
              </a:cxnLst>
              <a:rect l="0" t="0" r="r" b="b"/>
              <a:pathLst>
                <a:path w="77" h="111">
                  <a:moveTo>
                    <a:pt x="0" y="111"/>
                  </a:moveTo>
                  <a:lnTo>
                    <a:pt x="77" y="33"/>
                  </a:lnTo>
                  <a:lnTo>
                    <a:pt x="77" y="0"/>
                  </a:lnTo>
                  <a:lnTo>
                    <a:pt x="0" y="79"/>
                  </a:lnTo>
                  <a:lnTo>
                    <a:pt x="0" y="11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5" name="Freeform 107"/>
            <p:cNvSpPr>
              <a:spLocks/>
            </p:cNvSpPr>
            <p:nvPr/>
          </p:nvSpPr>
          <p:spPr bwMode="auto">
            <a:xfrm>
              <a:off x="4259263" y="5799138"/>
              <a:ext cx="23812" cy="200025"/>
            </a:xfrm>
            <a:custGeom>
              <a:avLst/>
              <a:gdLst>
                <a:gd name="T0" fmla="*/ 0 w 15"/>
                <a:gd name="T1" fmla="*/ 126 h 126"/>
                <a:gd name="T2" fmla="*/ 15 w 15"/>
                <a:gd name="T3" fmla="*/ 111 h 126"/>
                <a:gd name="T4" fmla="*/ 15 w 15"/>
                <a:gd name="T5" fmla="*/ 0 h 126"/>
                <a:gd name="T6" fmla="*/ 0 w 15"/>
                <a:gd name="T7" fmla="*/ 0 h 126"/>
                <a:gd name="T8" fmla="*/ 0 w 15"/>
                <a:gd name="T9" fmla="*/ 126 h 126"/>
              </a:gdLst>
              <a:ahLst/>
              <a:cxnLst>
                <a:cxn ang="0">
                  <a:pos x="T0" y="T1"/>
                </a:cxn>
                <a:cxn ang="0">
                  <a:pos x="T2" y="T3"/>
                </a:cxn>
                <a:cxn ang="0">
                  <a:pos x="T4" y="T5"/>
                </a:cxn>
                <a:cxn ang="0">
                  <a:pos x="T6" y="T7"/>
                </a:cxn>
                <a:cxn ang="0">
                  <a:pos x="T8" y="T9"/>
                </a:cxn>
              </a:cxnLst>
              <a:rect l="0" t="0" r="r" b="b"/>
              <a:pathLst>
                <a:path w="15" h="126">
                  <a:moveTo>
                    <a:pt x="0" y="126"/>
                  </a:moveTo>
                  <a:lnTo>
                    <a:pt x="15" y="111"/>
                  </a:lnTo>
                  <a:lnTo>
                    <a:pt x="15" y="0"/>
                  </a:lnTo>
                  <a:lnTo>
                    <a:pt x="0" y="0"/>
                  </a:lnTo>
                  <a:lnTo>
                    <a:pt x="0" y="126"/>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6" name="Freeform 108"/>
            <p:cNvSpPr>
              <a:spLocks/>
            </p:cNvSpPr>
            <p:nvPr/>
          </p:nvSpPr>
          <p:spPr bwMode="auto">
            <a:xfrm>
              <a:off x="3384551" y="4813300"/>
              <a:ext cx="1514475" cy="985838"/>
            </a:xfrm>
            <a:custGeom>
              <a:avLst/>
              <a:gdLst>
                <a:gd name="T0" fmla="*/ 954 w 954"/>
                <a:gd name="T1" fmla="*/ 621 h 621"/>
                <a:gd name="T2" fmla="*/ 0 w 954"/>
                <a:gd name="T3" fmla="*/ 621 h 621"/>
                <a:gd name="T4" fmla="*/ 0 w 954"/>
                <a:gd name="T5" fmla="*/ 315 h 621"/>
                <a:gd name="T6" fmla="*/ 0 w 954"/>
                <a:gd name="T7" fmla="*/ 0 h 621"/>
                <a:gd name="T8" fmla="*/ 954 w 954"/>
                <a:gd name="T9" fmla="*/ 0 h 621"/>
                <a:gd name="T10" fmla="*/ 954 w 954"/>
                <a:gd name="T11" fmla="*/ 621 h 621"/>
              </a:gdLst>
              <a:ahLst/>
              <a:cxnLst>
                <a:cxn ang="0">
                  <a:pos x="T0" y="T1"/>
                </a:cxn>
                <a:cxn ang="0">
                  <a:pos x="T2" y="T3"/>
                </a:cxn>
                <a:cxn ang="0">
                  <a:pos x="T4" y="T5"/>
                </a:cxn>
                <a:cxn ang="0">
                  <a:pos x="T6" y="T7"/>
                </a:cxn>
                <a:cxn ang="0">
                  <a:pos x="T8" y="T9"/>
                </a:cxn>
                <a:cxn ang="0">
                  <a:pos x="T10" y="T11"/>
                </a:cxn>
              </a:cxnLst>
              <a:rect l="0" t="0" r="r" b="b"/>
              <a:pathLst>
                <a:path w="954" h="621">
                  <a:moveTo>
                    <a:pt x="954" y="621"/>
                  </a:moveTo>
                  <a:lnTo>
                    <a:pt x="0" y="621"/>
                  </a:lnTo>
                  <a:lnTo>
                    <a:pt x="0" y="315"/>
                  </a:lnTo>
                  <a:lnTo>
                    <a:pt x="0" y="0"/>
                  </a:lnTo>
                  <a:lnTo>
                    <a:pt x="954" y="0"/>
                  </a:lnTo>
                  <a:lnTo>
                    <a:pt x="954" y="621"/>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7" name="Rectangle 109"/>
            <p:cNvSpPr>
              <a:spLocks noChangeArrowheads="1"/>
            </p:cNvSpPr>
            <p:nvPr/>
          </p:nvSpPr>
          <p:spPr bwMode="auto">
            <a:xfrm>
              <a:off x="3455988" y="4897438"/>
              <a:ext cx="1368425" cy="820738"/>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8" name="Freeform 110"/>
            <p:cNvSpPr>
              <a:spLocks/>
            </p:cNvSpPr>
            <p:nvPr/>
          </p:nvSpPr>
          <p:spPr bwMode="auto">
            <a:xfrm>
              <a:off x="3455988" y="4897438"/>
              <a:ext cx="728662" cy="725488"/>
            </a:xfrm>
            <a:custGeom>
              <a:avLst/>
              <a:gdLst>
                <a:gd name="T0" fmla="*/ 0 w 459"/>
                <a:gd name="T1" fmla="*/ 457 h 457"/>
                <a:gd name="T2" fmla="*/ 0 w 459"/>
                <a:gd name="T3" fmla="*/ 0 h 457"/>
                <a:gd name="T4" fmla="*/ 459 w 459"/>
                <a:gd name="T5" fmla="*/ 0 h 457"/>
                <a:gd name="T6" fmla="*/ 0 w 459"/>
                <a:gd name="T7" fmla="*/ 457 h 457"/>
              </a:gdLst>
              <a:ahLst/>
              <a:cxnLst>
                <a:cxn ang="0">
                  <a:pos x="T0" y="T1"/>
                </a:cxn>
                <a:cxn ang="0">
                  <a:pos x="T2" y="T3"/>
                </a:cxn>
                <a:cxn ang="0">
                  <a:pos x="T4" y="T5"/>
                </a:cxn>
                <a:cxn ang="0">
                  <a:pos x="T6" y="T7"/>
                </a:cxn>
              </a:cxnLst>
              <a:rect l="0" t="0" r="r" b="b"/>
              <a:pathLst>
                <a:path w="459" h="457">
                  <a:moveTo>
                    <a:pt x="0" y="457"/>
                  </a:moveTo>
                  <a:lnTo>
                    <a:pt x="0" y="0"/>
                  </a:lnTo>
                  <a:lnTo>
                    <a:pt x="459" y="0"/>
                  </a:lnTo>
                  <a:lnTo>
                    <a:pt x="0" y="457"/>
                  </a:lnTo>
                  <a:close/>
                </a:path>
              </a:pathLst>
            </a:custGeom>
            <a:solidFill>
              <a:srgbClr val="51B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9" name="Rectangle 111"/>
            <p:cNvSpPr>
              <a:spLocks noChangeArrowheads="1"/>
            </p:cNvSpPr>
            <p:nvPr/>
          </p:nvSpPr>
          <p:spPr bwMode="auto">
            <a:xfrm>
              <a:off x="4048125" y="5799138"/>
              <a:ext cx="211137" cy="200025"/>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0" name="Rectangle 112"/>
            <p:cNvSpPr>
              <a:spLocks noChangeArrowheads="1"/>
            </p:cNvSpPr>
            <p:nvPr/>
          </p:nvSpPr>
          <p:spPr bwMode="auto">
            <a:xfrm>
              <a:off x="4048125" y="5799138"/>
              <a:ext cx="211137" cy="90488"/>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3" name="Freeform 115"/>
            <p:cNvSpPr>
              <a:spLocks/>
            </p:cNvSpPr>
            <p:nvPr/>
          </p:nvSpPr>
          <p:spPr bwMode="auto">
            <a:xfrm>
              <a:off x="4556125" y="2949575"/>
              <a:ext cx="1503362" cy="1374775"/>
            </a:xfrm>
            <a:custGeom>
              <a:avLst/>
              <a:gdLst>
                <a:gd name="T0" fmla="*/ 56 w 683"/>
                <a:gd name="T1" fmla="*/ 0 h 625"/>
                <a:gd name="T2" fmla="*/ 58 w 683"/>
                <a:gd name="T3" fmla="*/ 0 h 625"/>
                <a:gd name="T4" fmla="*/ 519 w 683"/>
                <a:gd name="T5" fmla="*/ 0 h 625"/>
                <a:gd name="T6" fmla="*/ 522 w 683"/>
                <a:gd name="T7" fmla="*/ 0 h 625"/>
                <a:gd name="T8" fmla="*/ 522 w 683"/>
                <a:gd name="T9" fmla="*/ 1 h 625"/>
                <a:gd name="T10" fmla="*/ 531 w 683"/>
                <a:gd name="T11" fmla="*/ 2 h 625"/>
                <a:gd name="T12" fmla="*/ 577 w 683"/>
                <a:gd name="T13" fmla="*/ 59 h 625"/>
                <a:gd name="T14" fmla="*/ 577 w 683"/>
                <a:gd name="T15" fmla="*/ 333 h 625"/>
                <a:gd name="T16" fmla="*/ 577 w 683"/>
                <a:gd name="T17" fmla="*/ 508 h 625"/>
                <a:gd name="T18" fmla="*/ 624 w 683"/>
                <a:gd name="T19" fmla="*/ 508 h 625"/>
                <a:gd name="T20" fmla="*/ 627 w 683"/>
                <a:gd name="T21" fmla="*/ 508 h 625"/>
                <a:gd name="T22" fmla="*/ 627 w 683"/>
                <a:gd name="T23" fmla="*/ 509 h 625"/>
                <a:gd name="T24" fmla="*/ 636 w 683"/>
                <a:gd name="T25" fmla="*/ 510 h 625"/>
                <a:gd name="T26" fmla="*/ 683 w 683"/>
                <a:gd name="T27" fmla="*/ 567 h 625"/>
                <a:gd name="T28" fmla="*/ 636 w 683"/>
                <a:gd name="T29" fmla="*/ 624 h 625"/>
                <a:gd name="T30" fmla="*/ 627 w 683"/>
                <a:gd name="T31" fmla="*/ 625 h 625"/>
                <a:gd name="T32" fmla="*/ 627 w 683"/>
                <a:gd name="T33" fmla="*/ 625 h 625"/>
                <a:gd name="T34" fmla="*/ 624 w 683"/>
                <a:gd name="T35" fmla="*/ 625 h 625"/>
                <a:gd name="T36" fmla="*/ 164 w 683"/>
                <a:gd name="T37" fmla="*/ 625 h 625"/>
                <a:gd name="T38" fmla="*/ 161 w 683"/>
                <a:gd name="T39" fmla="*/ 625 h 625"/>
                <a:gd name="T40" fmla="*/ 161 w 683"/>
                <a:gd name="T41" fmla="*/ 625 h 625"/>
                <a:gd name="T42" fmla="*/ 152 w 683"/>
                <a:gd name="T43" fmla="*/ 624 h 625"/>
                <a:gd name="T44" fmla="*/ 106 w 683"/>
                <a:gd name="T45" fmla="*/ 567 h 625"/>
                <a:gd name="T46" fmla="*/ 106 w 683"/>
                <a:gd name="T47" fmla="*/ 333 h 625"/>
                <a:gd name="T48" fmla="*/ 106 w 683"/>
                <a:gd name="T49" fmla="*/ 117 h 625"/>
                <a:gd name="T50" fmla="*/ 58 w 683"/>
                <a:gd name="T51" fmla="*/ 117 h 625"/>
                <a:gd name="T52" fmla="*/ 56 w 683"/>
                <a:gd name="T53" fmla="*/ 117 h 625"/>
                <a:gd name="T54" fmla="*/ 56 w 683"/>
                <a:gd name="T55" fmla="*/ 117 h 625"/>
                <a:gd name="T56" fmla="*/ 47 w 683"/>
                <a:gd name="T57" fmla="*/ 116 h 625"/>
                <a:gd name="T58" fmla="*/ 0 w 683"/>
                <a:gd name="T59" fmla="*/ 59 h 625"/>
                <a:gd name="T60" fmla="*/ 47 w 683"/>
                <a:gd name="T61" fmla="*/ 2 h 625"/>
                <a:gd name="T62" fmla="*/ 56 w 683"/>
                <a:gd name="T63" fmla="*/ 1 h 625"/>
                <a:gd name="T64" fmla="*/ 56 w 683"/>
                <a:gd name="T65" fmla="*/ 0 h 625"/>
                <a:gd name="T66" fmla="*/ 56 w 683"/>
                <a:gd name="T67" fmla="*/ 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3" h="625">
                  <a:moveTo>
                    <a:pt x="56" y="0"/>
                  </a:moveTo>
                  <a:cubicBezTo>
                    <a:pt x="58" y="0"/>
                    <a:pt x="58" y="0"/>
                    <a:pt x="58" y="0"/>
                  </a:cubicBezTo>
                  <a:cubicBezTo>
                    <a:pt x="519" y="0"/>
                    <a:pt x="519" y="0"/>
                    <a:pt x="519" y="0"/>
                  </a:cubicBezTo>
                  <a:cubicBezTo>
                    <a:pt x="522" y="0"/>
                    <a:pt x="522" y="0"/>
                    <a:pt x="522" y="0"/>
                  </a:cubicBezTo>
                  <a:cubicBezTo>
                    <a:pt x="522" y="1"/>
                    <a:pt x="522" y="1"/>
                    <a:pt x="522" y="1"/>
                  </a:cubicBezTo>
                  <a:cubicBezTo>
                    <a:pt x="531" y="2"/>
                    <a:pt x="531" y="2"/>
                    <a:pt x="531" y="2"/>
                  </a:cubicBezTo>
                  <a:cubicBezTo>
                    <a:pt x="557" y="7"/>
                    <a:pt x="577" y="31"/>
                    <a:pt x="577" y="59"/>
                  </a:cubicBezTo>
                  <a:cubicBezTo>
                    <a:pt x="577" y="333"/>
                    <a:pt x="577" y="333"/>
                    <a:pt x="577" y="333"/>
                  </a:cubicBezTo>
                  <a:cubicBezTo>
                    <a:pt x="577" y="508"/>
                    <a:pt x="577" y="508"/>
                    <a:pt x="577" y="508"/>
                  </a:cubicBezTo>
                  <a:cubicBezTo>
                    <a:pt x="624" y="508"/>
                    <a:pt x="624" y="508"/>
                    <a:pt x="624" y="508"/>
                  </a:cubicBezTo>
                  <a:cubicBezTo>
                    <a:pt x="627" y="508"/>
                    <a:pt x="627" y="508"/>
                    <a:pt x="627" y="508"/>
                  </a:cubicBezTo>
                  <a:cubicBezTo>
                    <a:pt x="627" y="509"/>
                    <a:pt x="627" y="509"/>
                    <a:pt x="627" y="509"/>
                  </a:cubicBezTo>
                  <a:cubicBezTo>
                    <a:pt x="636" y="510"/>
                    <a:pt x="636" y="510"/>
                    <a:pt x="636" y="510"/>
                  </a:cubicBezTo>
                  <a:cubicBezTo>
                    <a:pt x="663" y="515"/>
                    <a:pt x="683" y="539"/>
                    <a:pt x="683" y="567"/>
                  </a:cubicBezTo>
                  <a:cubicBezTo>
                    <a:pt x="683" y="595"/>
                    <a:pt x="663" y="618"/>
                    <a:pt x="636" y="624"/>
                  </a:cubicBezTo>
                  <a:cubicBezTo>
                    <a:pt x="627" y="625"/>
                    <a:pt x="627" y="625"/>
                    <a:pt x="627" y="625"/>
                  </a:cubicBezTo>
                  <a:cubicBezTo>
                    <a:pt x="627" y="625"/>
                    <a:pt x="627" y="625"/>
                    <a:pt x="627" y="625"/>
                  </a:cubicBezTo>
                  <a:cubicBezTo>
                    <a:pt x="624" y="625"/>
                    <a:pt x="624" y="625"/>
                    <a:pt x="624" y="625"/>
                  </a:cubicBezTo>
                  <a:cubicBezTo>
                    <a:pt x="164" y="625"/>
                    <a:pt x="164" y="625"/>
                    <a:pt x="164" y="625"/>
                  </a:cubicBezTo>
                  <a:cubicBezTo>
                    <a:pt x="161" y="625"/>
                    <a:pt x="161" y="625"/>
                    <a:pt x="161" y="625"/>
                  </a:cubicBezTo>
                  <a:cubicBezTo>
                    <a:pt x="161" y="625"/>
                    <a:pt x="161" y="625"/>
                    <a:pt x="161" y="625"/>
                  </a:cubicBezTo>
                  <a:cubicBezTo>
                    <a:pt x="152" y="624"/>
                    <a:pt x="152" y="624"/>
                    <a:pt x="152" y="624"/>
                  </a:cubicBezTo>
                  <a:cubicBezTo>
                    <a:pt x="126" y="618"/>
                    <a:pt x="106" y="595"/>
                    <a:pt x="106" y="567"/>
                  </a:cubicBezTo>
                  <a:cubicBezTo>
                    <a:pt x="106" y="333"/>
                    <a:pt x="106" y="333"/>
                    <a:pt x="106" y="333"/>
                  </a:cubicBezTo>
                  <a:cubicBezTo>
                    <a:pt x="106" y="117"/>
                    <a:pt x="106" y="117"/>
                    <a:pt x="106" y="117"/>
                  </a:cubicBezTo>
                  <a:cubicBezTo>
                    <a:pt x="58" y="117"/>
                    <a:pt x="58" y="117"/>
                    <a:pt x="58" y="117"/>
                  </a:cubicBezTo>
                  <a:cubicBezTo>
                    <a:pt x="56" y="117"/>
                    <a:pt x="56" y="117"/>
                    <a:pt x="56" y="117"/>
                  </a:cubicBezTo>
                  <a:cubicBezTo>
                    <a:pt x="56" y="117"/>
                    <a:pt x="56" y="117"/>
                    <a:pt x="56" y="117"/>
                  </a:cubicBezTo>
                  <a:cubicBezTo>
                    <a:pt x="47" y="116"/>
                    <a:pt x="47" y="116"/>
                    <a:pt x="47" y="116"/>
                  </a:cubicBezTo>
                  <a:cubicBezTo>
                    <a:pt x="20" y="110"/>
                    <a:pt x="0" y="87"/>
                    <a:pt x="0" y="59"/>
                  </a:cubicBezTo>
                  <a:cubicBezTo>
                    <a:pt x="0" y="31"/>
                    <a:pt x="20" y="7"/>
                    <a:pt x="47" y="2"/>
                  </a:cubicBezTo>
                  <a:cubicBezTo>
                    <a:pt x="56" y="1"/>
                    <a:pt x="56" y="1"/>
                    <a:pt x="56" y="1"/>
                  </a:cubicBezTo>
                  <a:cubicBezTo>
                    <a:pt x="56" y="0"/>
                    <a:pt x="56" y="0"/>
                    <a:pt x="56" y="0"/>
                  </a:cubicBezTo>
                  <a:cubicBezTo>
                    <a:pt x="56" y="0"/>
                    <a:pt x="56" y="0"/>
                    <a:pt x="56" y="0"/>
                  </a:cubicBezTo>
                  <a:close/>
                </a:path>
              </a:pathLst>
            </a:custGeom>
            <a:solidFill>
              <a:srgbClr val="C6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4" name="Freeform 116"/>
            <p:cNvSpPr>
              <a:spLocks/>
            </p:cNvSpPr>
            <p:nvPr/>
          </p:nvSpPr>
          <p:spPr bwMode="auto">
            <a:xfrm>
              <a:off x="5827713" y="4065588"/>
              <a:ext cx="231775" cy="125413"/>
            </a:xfrm>
            <a:custGeom>
              <a:avLst/>
              <a:gdLst>
                <a:gd name="T0" fmla="*/ 0 w 105"/>
                <a:gd name="T1" fmla="*/ 0 h 57"/>
                <a:gd name="T2" fmla="*/ 47 w 105"/>
                <a:gd name="T3" fmla="*/ 0 h 57"/>
                <a:gd name="T4" fmla="*/ 49 w 105"/>
                <a:gd name="T5" fmla="*/ 0 h 57"/>
                <a:gd name="T6" fmla="*/ 49 w 105"/>
                <a:gd name="T7" fmla="*/ 0 h 57"/>
                <a:gd name="T8" fmla="*/ 58 w 105"/>
                <a:gd name="T9" fmla="*/ 1 h 57"/>
                <a:gd name="T10" fmla="*/ 105 w 105"/>
                <a:gd name="T11" fmla="*/ 57 h 57"/>
                <a:gd name="T12" fmla="*/ 0 w 105"/>
                <a:gd name="T13" fmla="*/ 57 h 57"/>
                <a:gd name="T14" fmla="*/ 0 w 105"/>
                <a:gd name="T15" fmla="*/ 0 h 57"/>
                <a:gd name="T16" fmla="*/ 0 w 105"/>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57">
                  <a:moveTo>
                    <a:pt x="0" y="0"/>
                  </a:moveTo>
                  <a:cubicBezTo>
                    <a:pt x="47" y="0"/>
                    <a:pt x="47" y="0"/>
                    <a:pt x="47" y="0"/>
                  </a:cubicBezTo>
                  <a:cubicBezTo>
                    <a:pt x="49" y="0"/>
                    <a:pt x="49" y="0"/>
                    <a:pt x="49" y="0"/>
                  </a:cubicBezTo>
                  <a:cubicBezTo>
                    <a:pt x="49" y="0"/>
                    <a:pt x="49" y="0"/>
                    <a:pt x="49" y="0"/>
                  </a:cubicBezTo>
                  <a:cubicBezTo>
                    <a:pt x="58" y="1"/>
                    <a:pt x="58" y="1"/>
                    <a:pt x="58" y="1"/>
                  </a:cubicBezTo>
                  <a:cubicBezTo>
                    <a:pt x="85" y="6"/>
                    <a:pt x="105" y="30"/>
                    <a:pt x="105" y="57"/>
                  </a:cubicBezTo>
                  <a:cubicBezTo>
                    <a:pt x="0" y="57"/>
                    <a:pt x="0" y="57"/>
                    <a:pt x="0" y="57"/>
                  </a:cubicBezTo>
                  <a:cubicBezTo>
                    <a:pt x="0" y="0"/>
                    <a:pt x="0" y="0"/>
                    <a:pt x="0" y="0"/>
                  </a:cubicBezTo>
                  <a:cubicBezTo>
                    <a:pt x="0" y="0"/>
                    <a:pt x="0" y="0"/>
                    <a:pt x="0" y="0"/>
                  </a:cubicBezTo>
                  <a:close/>
                </a:path>
              </a:pathLst>
            </a:custGeom>
            <a:solidFill>
              <a:srgbClr val="71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5" name="Freeform 117"/>
            <p:cNvSpPr>
              <a:spLocks/>
            </p:cNvSpPr>
            <p:nvPr/>
          </p:nvSpPr>
          <p:spPr bwMode="auto">
            <a:xfrm>
              <a:off x="4791075" y="3205163"/>
              <a:ext cx="1030287" cy="161925"/>
            </a:xfrm>
            <a:custGeom>
              <a:avLst/>
              <a:gdLst>
                <a:gd name="T0" fmla="*/ 0 w 649"/>
                <a:gd name="T1" fmla="*/ 0 h 102"/>
                <a:gd name="T2" fmla="*/ 106 w 649"/>
                <a:gd name="T3" fmla="*/ 0 h 102"/>
                <a:gd name="T4" fmla="*/ 649 w 649"/>
                <a:gd name="T5" fmla="*/ 0 h 102"/>
                <a:gd name="T6" fmla="*/ 649 w 649"/>
                <a:gd name="T7" fmla="*/ 102 h 102"/>
                <a:gd name="T8" fmla="*/ 106 w 649"/>
                <a:gd name="T9" fmla="*/ 102 h 102"/>
                <a:gd name="T10" fmla="*/ 0 w 649"/>
                <a:gd name="T11" fmla="*/ 0 h 102"/>
                <a:gd name="T12" fmla="*/ 0 w 649"/>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649" h="102">
                  <a:moveTo>
                    <a:pt x="0" y="0"/>
                  </a:moveTo>
                  <a:lnTo>
                    <a:pt x="106" y="0"/>
                  </a:lnTo>
                  <a:lnTo>
                    <a:pt x="649" y="0"/>
                  </a:lnTo>
                  <a:lnTo>
                    <a:pt x="649" y="102"/>
                  </a:lnTo>
                  <a:lnTo>
                    <a:pt x="106" y="102"/>
                  </a:lnTo>
                  <a:lnTo>
                    <a:pt x="0" y="0"/>
                  </a:lnTo>
                  <a:lnTo>
                    <a:pt x="0" y="0"/>
                  </a:lnTo>
                  <a:close/>
                </a:path>
              </a:pathLst>
            </a:custGeom>
            <a:solidFill>
              <a:srgbClr val="71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6" name="Freeform 118"/>
            <p:cNvSpPr>
              <a:spLocks/>
            </p:cNvSpPr>
            <p:nvPr/>
          </p:nvSpPr>
          <p:spPr bwMode="auto">
            <a:xfrm>
              <a:off x="4556125" y="2949575"/>
              <a:ext cx="1271587" cy="127000"/>
            </a:xfrm>
            <a:custGeom>
              <a:avLst/>
              <a:gdLst>
                <a:gd name="T0" fmla="*/ 56 w 578"/>
                <a:gd name="T1" fmla="*/ 0 h 58"/>
                <a:gd name="T2" fmla="*/ 58 w 578"/>
                <a:gd name="T3" fmla="*/ 0 h 58"/>
                <a:gd name="T4" fmla="*/ 331 w 578"/>
                <a:gd name="T5" fmla="*/ 0 h 58"/>
                <a:gd name="T6" fmla="*/ 520 w 578"/>
                <a:gd name="T7" fmla="*/ 0 h 58"/>
                <a:gd name="T8" fmla="*/ 523 w 578"/>
                <a:gd name="T9" fmla="*/ 0 h 58"/>
                <a:gd name="T10" fmla="*/ 523 w 578"/>
                <a:gd name="T11" fmla="*/ 1 h 58"/>
                <a:gd name="T12" fmla="*/ 532 w 578"/>
                <a:gd name="T13" fmla="*/ 2 h 58"/>
                <a:gd name="T14" fmla="*/ 578 w 578"/>
                <a:gd name="T15" fmla="*/ 58 h 58"/>
                <a:gd name="T16" fmla="*/ 0 w 578"/>
                <a:gd name="T17" fmla="*/ 58 h 58"/>
                <a:gd name="T18" fmla="*/ 47 w 578"/>
                <a:gd name="T19" fmla="*/ 2 h 58"/>
                <a:gd name="T20" fmla="*/ 56 w 578"/>
                <a:gd name="T21" fmla="*/ 1 h 58"/>
                <a:gd name="T22" fmla="*/ 56 w 578"/>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8">
                  <a:moveTo>
                    <a:pt x="56" y="0"/>
                  </a:moveTo>
                  <a:cubicBezTo>
                    <a:pt x="58" y="0"/>
                    <a:pt x="58" y="0"/>
                    <a:pt x="58" y="0"/>
                  </a:cubicBezTo>
                  <a:cubicBezTo>
                    <a:pt x="331" y="0"/>
                    <a:pt x="331" y="0"/>
                    <a:pt x="331" y="0"/>
                  </a:cubicBezTo>
                  <a:cubicBezTo>
                    <a:pt x="520" y="0"/>
                    <a:pt x="520" y="0"/>
                    <a:pt x="520" y="0"/>
                  </a:cubicBezTo>
                  <a:cubicBezTo>
                    <a:pt x="523" y="0"/>
                    <a:pt x="523" y="0"/>
                    <a:pt x="523" y="0"/>
                  </a:cubicBezTo>
                  <a:cubicBezTo>
                    <a:pt x="523" y="1"/>
                    <a:pt x="523" y="1"/>
                    <a:pt x="523" y="1"/>
                  </a:cubicBezTo>
                  <a:cubicBezTo>
                    <a:pt x="532" y="2"/>
                    <a:pt x="532" y="2"/>
                    <a:pt x="532" y="2"/>
                  </a:cubicBezTo>
                  <a:cubicBezTo>
                    <a:pt x="558" y="7"/>
                    <a:pt x="578" y="30"/>
                    <a:pt x="578" y="58"/>
                  </a:cubicBezTo>
                  <a:cubicBezTo>
                    <a:pt x="0" y="58"/>
                    <a:pt x="0" y="58"/>
                    <a:pt x="0" y="58"/>
                  </a:cubicBezTo>
                  <a:cubicBezTo>
                    <a:pt x="0" y="30"/>
                    <a:pt x="20" y="7"/>
                    <a:pt x="47" y="2"/>
                  </a:cubicBezTo>
                  <a:cubicBezTo>
                    <a:pt x="56" y="1"/>
                    <a:pt x="56" y="1"/>
                    <a:pt x="56" y="1"/>
                  </a:cubicBezTo>
                  <a:cubicBezTo>
                    <a:pt x="56" y="0"/>
                    <a:pt x="56" y="0"/>
                    <a:pt x="56" y="0"/>
                  </a:cubicBezTo>
                  <a:close/>
                </a:path>
              </a:pathLst>
            </a:custGeom>
            <a:solidFill>
              <a:srgbClr val="DD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7" name="Freeform 119"/>
            <p:cNvSpPr>
              <a:spLocks/>
            </p:cNvSpPr>
            <p:nvPr/>
          </p:nvSpPr>
          <p:spPr bwMode="auto">
            <a:xfrm>
              <a:off x="4787900" y="4197350"/>
              <a:ext cx="1271587" cy="127000"/>
            </a:xfrm>
            <a:custGeom>
              <a:avLst/>
              <a:gdLst>
                <a:gd name="T0" fmla="*/ 522 w 578"/>
                <a:gd name="T1" fmla="*/ 58 h 58"/>
                <a:gd name="T2" fmla="*/ 519 w 578"/>
                <a:gd name="T3" fmla="*/ 58 h 58"/>
                <a:gd name="T4" fmla="*/ 225 w 578"/>
                <a:gd name="T5" fmla="*/ 58 h 58"/>
                <a:gd name="T6" fmla="*/ 58 w 578"/>
                <a:gd name="T7" fmla="*/ 58 h 58"/>
                <a:gd name="T8" fmla="*/ 55 w 578"/>
                <a:gd name="T9" fmla="*/ 58 h 58"/>
                <a:gd name="T10" fmla="*/ 55 w 578"/>
                <a:gd name="T11" fmla="*/ 58 h 58"/>
                <a:gd name="T12" fmla="*/ 46 w 578"/>
                <a:gd name="T13" fmla="*/ 57 h 58"/>
                <a:gd name="T14" fmla="*/ 0 w 578"/>
                <a:gd name="T15" fmla="*/ 0 h 58"/>
                <a:gd name="T16" fmla="*/ 578 w 578"/>
                <a:gd name="T17" fmla="*/ 0 h 58"/>
                <a:gd name="T18" fmla="*/ 531 w 578"/>
                <a:gd name="T19" fmla="*/ 57 h 58"/>
                <a:gd name="T20" fmla="*/ 522 w 578"/>
                <a:gd name="T21" fmla="*/ 58 h 58"/>
                <a:gd name="T22" fmla="*/ 522 w 578"/>
                <a:gd name="T2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8">
                  <a:moveTo>
                    <a:pt x="522" y="58"/>
                  </a:moveTo>
                  <a:cubicBezTo>
                    <a:pt x="519" y="58"/>
                    <a:pt x="519" y="58"/>
                    <a:pt x="519" y="58"/>
                  </a:cubicBezTo>
                  <a:cubicBezTo>
                    <a:pt x="225" y="58"/>
                    <a:pt x="225" y="58"/>
                    <a:pt x="225" y="58"/>
                  </a:cubicBezTo>
                  <a:cubicBezTo>
                    <a:pt x="58" y="58"/>
                    <a:pt x="58" y="58"/>
                    <a:pt x="58" y="58"/>
                  </a:cubicBezTo>
                  <a:cubicBezTo>
                    <a:pt x="55" y="58"/>
                    <a:pt x="55" y="58"/>
                    <a:pt x="55" y="58"/>
                  </a:cubicBezTo>
                  <a:cubicBezTo>
                    <a:pt x="55" y="58"/>
                    <a:pt x="55" y="58"/>
                    <a:pt x="55" y="58"/>
                  </a:cubicBezTo>
                  <a:cubicBezTo>
                    <a:pt x="46" y="57"/>
                    <a:pt x="46" y="57"/>
                    <a:pt x="46" y="57"/>
                  </a:cubicBezTo>
                  <a:cubicBezTo>
                    <a:pt x="20" y="51"/>
                    <a:pt x="0" y="28"/>
                    <a:pt x="0" y="0"/>
                  </a:cubicBezTo>
                  <a:cubicBezTo>
                    <a:pt x="578" y="0"/>
                    <a:pt x="578" y="0"/>
                    <a:pt x="578" y="0"/>
                  </a:cubicBezTo>
                  <a:cubicBezTo>
                    <a:pt x="578" y="28"/>
                    <a:pt x="558" y="51"/>
                    <a:pt x="531" y="57"/>
                  </a:cubicBezTo>
                  <a:cubicBezTo>
                    <a:pt x="522" y="58"/>
                    <a:pt x="522" y="58"/>
                    <a:pt x="522" y="58"/>
                  </a:cubicBezTo>
                  <a:cubicBezTo>
                    <a:pt x="522" y="58"/>
                    <a:pt x="522" y="58"/>
                    <a:pt x="522" y="58"/>
                  </a:cubicBezTo>
                  <a:close/>
                </a:path>
              </a:pathLst>
            </a:custGeom>
            <a:solidFill>
              <a:srgbClr val="DD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Freeform 120"/>
            <p:cNvSpPr>
              <a:spLocks/>
            </p:cNvSpPr>
            <p:nvPr/>
          </p:nvSpPr>
          <p:spPr bwMode="auto">
            <a:xfrm>
              <a:off x="4973638" y="3427413"/>
              <a:ext cx="749300" cy="52388"/>
            </a:xfrm>
            <a:custGeom>
              <a:avLst/>
              <a:gdLst>
                <a:gd name="T0" fmla="*/ 0 w 472"/>
                <a:gd name="T1" fmla="*/ 0 h 33"/>
                <a:gd name="T2" fmla="*/ 0 w 472"/>
                <a:gd name="T3" fmla="*/ 33 h 33"/>
                <a:gd name="T4" fmla="*/ 472 w 472"/>
                <a:gd name="T5" fmla="*/ 33 h 33"/>
                <a:gd name="T6" fmla="*/ 472 w 472"/>
                <a:gd name="T7" fmla="*/ 0 h 33"/>
                <a:gd name="T8" fmla="*/ 0 w 472"/>
                <a:gd name="T9" fmla="*/ 0 h 33"/>
                <a:gd name="T10" fmla="*/ 0 w 472"/>
                <a:gd name="T11" fmla="*/ 0 h 33"/>
                <a:gd name="T12" fmla="*/ 0 w 472"/>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72" h="33">
                  <a:moveTo>
                    <a:pt x="0" y="0"/>
                  </a:moveTo>
                  <a:lnTo>
                    <a:pt x="0" y="33"/>
                  </a:lnTo>
                  <a:lnTo>
                    <a:pt x="472" y="33"/>
                  </a:lnTo>
                  <a:lnTo>
                    <a:pt x="472"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9" name="Freeform 121"/>
            <p:cNvSpPr>
              <a:spLocks/>
            </p:cNvSpPr>
            <p:nvPr/>
          </p:nvSpPr>
          <p:spPr bwMode="auto">
            <a:xfrm>
              <a:off x="4841875" y="3546475"/>
              <a:ext cx="881062" cy="52388"/>
            </a:xfrm>
            <a:custGeom>
              <a:avLst/>
              <a:gdLst>
                <a:gd name="T0" fmla="*/ 0 w 555"/>
                <a:gd name="T1" fmla="*/ 0 h 33"/>
                <a:gd name="T2" fmla="*/ 0 w 555"/>
                <a:gd name="T3" fmla="*/ 33 h 33"/>
                <a:gd name="T4" fmla="*/ 555 w 555"/>
                <a:gd name="T5" fmla="*/ 33 h 33"/>
                <a:gd name="T6" fmla="*/ 555 w 555"/>
                <a:gd name="T7" fmla="*/ 0 h 33"/>
                <a:gd name="T8" fmla="*/ 0 w 555"/>
                <a:gd name="T9" fmla="*/ 0 h 33"/>
                <a:gd name="T10" fmla="*/ 0 w 555"/>
                <a:gd name="T11" fmla="*/ 0 h 33"/>
                <a:gd name="T12" fmla="*/ 0 w 555"/>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555" h="33">
                  <a:moveTo>
                    <a:pt x="0" y="0"/>
                  </a:moveTo>
                  <a:lnTo>
                    <a:pt x="0" y="33"/>
                  </a:lnTo>
                  <a:lnTo>
                    <a:pt x="555" y="33"/>
                  </a:lnTo>
                  <a:lnTo>
                    <a:pt x="555"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0" name="Freeform 122"/>
            <p:cNvSpPr>
              <a:spLocks/>
            </p:cNvSpPr>
            <p:nvPr/>
          </p:nvSpPr>
          <p:spPr bwMode="auto">
            <a:xfrm>
              <a:off x="4841875" y="3656013"/>
              <a:ext cx="881062" cy="52388"/>
            </a:xfrm>
            <a:custGeom>
              <a:avLst/>
              <a:gdLst>
                <a:gd name="T0" fmla="*/ 0 w 555"/>
                <a:gd name="T1" fmla="*/ 0 h 33"/>
                <a:gd name="T2" fmla="*/ 0 w 555"/>
                <a:gd name="T3" fmla="*/ 33 h 33"/>
                <a:gd name="T4" fmla="*/ 555 w 555"/>
                <a:gd name="T5" fmla="*/ 33 h 33"/>
                <a:gd name="T6" fmla="*/ 555 w 555"/>
                <a:gd name="T7" fmla="*/ 0 h 33"/>
                <a:gd name="T8" fmla="*/ 0 w 555"/>
                <a:gd name="T9" fmla="*/ 0 h 33"/>
                <a:gd name="T10" fmla="*/ 0 w 555"/>
                <a:gd name="T11" fmla="*/ 0 h 33"/>
                <a:gd name="T12" fmla="*/ 0 w 555"/>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555" h="33">
                  <a:moveTo>
                    <a:pt x="0" y="0"/>
                  </a:moveTo>
                  <a:lnTo>
                    <a:pt x="0" y="33"/>
                  </a:lnTo>
                  <a:lnTo>
                    <a:pt x="555" y="33"/>
                  </a:lnTo>
                  <a:lnTo>
                    <a:pt x="555"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Freeform 123"/>
            <p:cNvSpPr>
              <a:spLocks/>
            </p:cNvSpPr>
            <p:nvPr/>
          </p:nvSpPr>
          <p:spPr bwMode="auto">
            <a:xfrm>
              <a:off x="4841875" y="3765550"/>
              <a:ext cx="881062" cy="55563"/>
            </a:xfrm>
            <a:custGeom>
              <a:avLst/>
              <a:gdLst>
                <a:gd name="T0" fmla="*/ 0 w 555"/>
                <a:gd name="T1" fmla="*/ 0 h 35"/>
                <a:gd name="T2" fmla="*/ 0 w 555"/>
                <a:gd name="T3" fmla="*/ 35 h 35"/>
                <a:gd name="T4" fmla="*/ 555 w 555"/>
                <a:gd name="T5" fmla="*/ 35 h 35"/>
                <a:gd name="T6" fmla="*/ 555 w 555"/>
                <a:gd name="T7" fmla="*/ 0 h 35"/>
                <a:gd name="T8" fmla="*/ 0 w 555"/>
                <a:gd name="T9" fmla="*/ 0 h 35"/>
                <a:gd name="T10" fmla="*/ 0 w 555"/>
                <a:gd name="T11" fmla="*/ 0 h 35"/>
                <a:gd name="T12" fmla="*/ 0 w 55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555" h="35">
                  <a:moveTo>
                    <a:pt x="0" y="0"/>
                  </a:moveTo>
                  <a:lnTo>
                    <a:pt x="0" y="35"/>
                  </a:lnTo>
                  <a:lnTo>
                    <a:pt x="555" y="35"/>
                  </a:lnTo>
                  <a:lnTo>
                    <a:pt x="555"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2" name="Freeform 124"/>
            <p:cNvSpPr>
              <a:spLocks/>
            </p:cNvSpPr>
            <p:nvPr/>
          </p:nvSpPr>
          <p:spPr bwMode="auto">
            <a:xfrm>
              <a:off x="4973638" y="3902075"/>
              <a:ext cx="749300" cy="52388"/>
            </a:xfrm>
            <a:custGeom>
              <a:avLst/>
              <a:gdLst>
                <a:gd name="T0" fmla="*/ 0 w 472"/>
                <a:gd name="T1" fmla="*/ 0 h 33"/>
                <a:gd name="T2" fmla="*/ 0 w 472"/>
                <a:gd name="T3" fmla="*/ 33 h 33"/>
                <a:gd name="T4" fmla="*/ 472 w 472"/>
                <a:gd name="T5" fmla="*/ 33 h 33"/>
                <a:gd name="T6" fmla="*/ 472 w 472"/>
                <a:gd name="T7" fmla="*/ 0 h 33"/>
                <a:gd name="T8" fmla="*/ 0 w 472"/>
                <a:gd name="T9" fmla="*/ 0 h 33"/>
                <a:gd name="T10" fmla="*/ 0 w 472"/>
                <a:gd name="T11" fmla="*/ 0 h 33"/>
                <a:gd name="T12" fmla="*/ 0 w 472"/>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72" h="33">
                  <a:moveTo>
                    <a:pt x="0" y="0"/>
                  </a:moveTo>
                  <a:lnTo>
                    <a:pt x="0" y="33"/>
                  </a:lnTo>
                  <a:lnTo>
                    <a:pt x="472" y="33"/>
                  </a:lnTo>
                  <a:lnTo>
                    <a:pt x="472"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3" name="Freeform 125"/>
            <p:cNvSpPr>
              <a:spLocks/>
            </p:cNvSpPr>
            <p:nvPr/>
          </p:nvSpPr>
          <p:spPr bwMode="auto">
            <a:xfrm>
              <a:off x="4841875" y="4021138"/>
              <a:ext cx="881062" cy="52388"/>
            </a:xfrm>
            <a:custGeom>
              <a:avLst/>
              <a:gdLst>
                <a:gd name="T0" fmla="*/ 0 w 555"/>
                <a:gd name="T1" fmla="*/ 0 h 33"/>
                <a:gd name="T2" fmla="*/ 0 w 555"/>
                <a:gd name="T3" fmla="*/ 33 h 33"/>
                <a:gd name="T4" fmla="*/ 555 w 555"/>
                <a:gd name="T5" fmla="*/ 33 h 33"/>
                <a:gd name="T6" fmla="*/ 555 w 555"/>
                <a:gd name="T7" fmla="*/ 0 h 33"/>
                <a:gd name="T8" fmla="*/ 0 w 555"/>
                <a:gd name="T9" fmla="*/ 0 h 33"/>
                <a:gd name="T10" fmla="*/ 0 w 555"/>
                <a:gd name="T11" fmla="*/ 0 h 33"/>
                <a:gd name="T12" fmla="*/ 0 w 555"/>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555" h="33">
                  <a:moveTo>
                    <a:pt x="0" y="0"/>
                  </a:moveTo>
                  <a:lnTo>
                    <a:pt x="0" y="33"/>
                  </a:lnTo>
                  <a:lnTo>
                    <a:pt x="555" y="33"/>
                  </a:lnTo>
                  <a:lnTo>
                    <a:pt x="555"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18" name="TextBox 1317"/>
          <p:cNvSpPr txBox="1"/>
          <p:nvPr/>
        </p:nvSpPr>
        <p:spPr>
          <a:xfrm>
            <a:off x="2031771" y="3820985"/>
            <a:ext cx="2029968" cy="230832"/>
          </a:xfrm>
          <a:prstGeom prst="rect">
            <a:avLst/>
          </a:prstGeom>
          <a:noFill/>
        </p:spPr>
        <p:txBody>
          <a:bodyPr wrap="none" lIns="91440" tIns="45720" rIns="45720" bIns="45720" rtlCol="0">
            <a:noAutofit/>
          </a:bodyPr>
          <a:lstStyle/>
          <a:p>
            <a:pPr algn="ctr">
              <a:lnSpc>
                <a:spcPct val="90000"/>
              </a:lnSpc>
            </a:pPr>
            <a:r>
              <a:rPr lang="en-US" sz="1000" dirty="0"/>
              <a:t>Multi data center pooling</a:t>
            </a:r>
          </a:p>
        </p:txBody>
      </p:sp>
      <p:sp>
        <p:nvSpPr>
          <p:cNvPr id="1319" name="TextBox 1318"/>
          <p:cNvSpPr txBox="1"/>
          <p:nvPr/>
        </p:nvSpPr>
        <p:spPr>
          <a:xfrm>
            <a:off x="0" y="1797993"/>
            <a:ext cx="2029968" cy="230832"/>
          </a:xfrm>
          <a:prstGeom prst="rect">
            <a:avLst/>
          </a:prstGeom>
          <a:noFill/>
        </p:spPr>
        <p:txBody>
          <a:bodyPr wrap="none" lIns="91440" tIns="45720" rIns="45720" bIns="45720" rtlCol="0">
            <a:noAutofit/>
          </a:bodyPr>
          <a:lstStyle/>
          <a:p>
            <a:pPr algn="ctr">
              <a:lnSpc>
                <a:spcPct val="90000"/>
              </a:lnSpc>
            </a:pPr>
            <a:r>
              <a:rPr lang="en-US" sz="1000" dirty="0"/>
              <a:t>IT automating IT</a:t>
            </a:r>
          </a:p>
        </p:txBody>
      </p:sp>
      <p:sp>
        <p:nvSpPr>
          <p:cNvPr id="1320" name="TextBox 1319"/>
          <p:cNvSpPr txBox="1"/>
          <p:nvPr/>
        </p:nvSpPr>
        <p:spPr>
          <a:xfrm>
            <a:off x="2031771" y="1797993"/>
            <a:ext cx="2029968" cy="230832"/>
          </a:xfrm>
          <a:prstGeom prst="rect">
            <a:avLst/>
          </a:prstGeom>
          <a:noFill/>
        </p:spPr>
        <p:txBody>
          <a:bodyPr wrap="none" lIns="91440" tIns="45720" rIns="45720" bIns="45720" rtlCol="0">
            <a:noAutofit/>
          </a:bodyPr>
          <a:lstStyle/>
          <a:p>
            <a:pPr algn="ctr">
              <a:lnSpc>
                <a:spcPct val="90000"/>
              </a:lnSpc>
            </a:pPr>
            <a:r>
              <a:rPr lang="en-US" sz="1000" dirty="0"/>
              <a:t>Developer cloud</a:t>
            </a:r>
          </a:p>
        </p:txBody>
      </p:sp>
      <p:sp>
        <p:nvSpPr>
          <p:cNvPr id="1321" name="TextBox 1320"/>
          <p:cNvSpPr txBox="1"/>
          <p:nvPr/>
        </p:nvSpPr>
        <p:spPr>
          <a:xfrm>
            <a:off x="4256782" y="1806023"/>
            <a:ext cx="2029968" cy="230832"/>
          </a:xfrm>
          <a:prstGeom prst="rect">
            <a:avLst/>
          </a:prstGeom>
          <a:noFill/>
        </p:spPr>
        <p:txBody>
          <a:bodyPr wrap="none" lIns="91440" tIns="45720" rIns="45720" bIns="45720" rtlCol="0">
            <a:noAutofit/>
          </a:bodyPr>
          <a:lstStyle/>
          <a:p>
            <a:pPr algn="ctr">
              <a:lnSpc>
                <a:spcPct val="90000"/>
              </a:lnSpc>
            </a:pPr>
            <a:r>
              <a:rPr lang="en-US" sz="1000" dirty="0"/>
              <a:t>Multi-tenant </a:t>
            </a:r>
            <a:br>
              <a:rPr lang="en-US" sz="1000" dirty="0"/>
            </a:br>
            <a:r>
              <a:rPr lang="en-US" sz="1000" dirty="0"/>
              <a:t>infrastructure</a:t>
            </a:r>
          </a:p>
        </p:txBody>
      </p:sp>
      <p:sp>
        <p:nvSpPr>
          <p:cNvPr id="1322" name="TextBox 1321"/>
          <p:cNvSpPr txBox="1"/>
          <p:nvPr/>
        </p:nvSpPr>
        <p:spPr>
          <a:xfrm>
            <a:off x="6095313" y="1797993"/>
            <a:ext cx="2029968" cy="230832"/>
          </a:xfrm>
          <a:prstGeom prst="rect">
            <a:avLst/>
          </a:prstGeom>
          <a:noFill/>
        </p:spPr>
        <p:txBody>
          <a:bodyPr wrap="none" lIns="91440" tIns="45720" rIns="45720" bIns="45720" rtlCol="0">
            <a:noAutofit/>
          </a:bodyPr>
          <a:lstStyle/>
          <a:p>
            <a:pPr algn="ctr">
              <a:lnSpc>
                <a:spcPct val="90000"/>
              </a:lnSpc>
            </a:pPr>
            <a:r>
              <a:rPr lang="en-US" sz="1000" dirty="0"/>
              <a:t>Micro-segmentation</a:t>
            </a:r>
          </a:p>
        </p:txBody>
      </p:sp>
      <p:sp>
        <p:nvSpPr>
          <p:cNvPr id="1323" name="TextBox 1322"/>
          <p:cNvSpPr txBox="1"/>
          <p:nvPr/>
        </p:nvSpPr>
        <p:spPr>
          <a:xfrm>
            <a:off x="8127084" y="1797993"/>
            <a:ext cx="2029968" cy="230832"/>
          </a:xfrm>
          <a:prstGeom prst="rect">
            <a:avLst/>
          </a:prstGeom>
          <a:noFill/>
        </p:spPr>
        <p:txBody>
          <a:bodyPr wrap="none" lIns="91440" tIns="45720" rIns="45720" bIns="45720" rtlCol="0">
            <a:noAutofit/>
          </a:bodyPr>
          <a:lstStyle/>
          <a:p>
            <a:pPr algn="ctr">
              <a:lnSpc>
                <a:spcPct val="90000"/>
              </a:lnSpc>
            </a:pPr>
            <a:r>
              <a:rPr lang="en-US" sz="1000" dirty="0"/>
              <a:t>DMZ anywhere</a:t>
            </a:r>
          </a:p>
        </p:txBody>
      </p:sp>
      <p:sp>
        <p:nvSpPr>
          <p:cNvPr id="1324" name="TextBox 1323"/>
          <p:cNvSpPr txBox="1"/>
          <p:nvPr/>
        </p:nvSpPr>
        <p:spPr>
          <a:xfrm>
            <a:off x="10158857" y="1797993"/>
            <a:ext cx="2029968" cy="230832"/>
          </a:xfrm>
          <a:prstGeom prst="rect">
            <a:avLst/>
          </a:prstGeom>
          <a:noFill/>
        </p:spPr>
        <p:txBody>
          <a:bodyPr wrap="none" lIns="91440" tIns="45720" rIns="45720" bIns="45720" rtlCol="0">
            <a:noAutofit/>
          </a:bodyPr>
          <a:lstStyle/>
          <a:p>
            <a:pPr algn="ctr">
              <a:lnSpc>
                <a:spcPct val="90000"/>
              </a:lnSpc>
            </a:pPr>
            <a:r>
              <a:rPr lang="en-US" sz="1000" dirty="0"/>
              <a:t>Secure end user</a:t>
            </a:r>
          </a:p>
        </p:txBody>
      </p:sp>
      <p:grpSp>
        <p:nvGrpSpPr>
          <p:cNvPr id="1325" name="Group 1324"/>
          <p:cNvGrpSpPr>
            <a:grpSpLocks noChangeAspect="1"/>
          </p:cNvGrpSpPr>
          <p:nvPr/>
        </p:nvGrpSpPr>
        <p:grpSpPr>
          <a:xfrm>
            <a:off x="596388" y="739845"/>
            <a:ext cx="776819" cy="685018"/>
            <a:chOff x="13076238" y="2076450"/>
            <a:chExt cx="4594225" cy="4051300"/>
          </a:xfrm>
        </p:grpSpPr>
        <p:sp>
          <p:nvSpPr>
            <p:cNvPr id="1326" name="Freeform 231"/>
            <p:cNvSpPr>
              <a:spLocks/>
            </p:cNvSpPr>
            <p:nvPr/>
          </p:nvSpPr>
          <p:spPr bwMode="auto">
            <a:xfrm>
              <a:off x="13076238" y="2076450"/>
              <a:ext cx="4594225" cy="4051300"/>
            </a:xfrm>
            <a:custGeom>
              <a:avLst/>
              <a:gdLst>
                <a:gd name="T0" fmla="*/ 43 w 2894"/>
                <a:gd name="T1" fmla="*/ 0 h 2552"/>
                <a:gd name="T2" fmla="*/ 0 w 2894"/>
                <a:gd name="T3" fmla="*/ 42 h 2552"/>
                <a:gd name="T4" fmla="*/ 0 w 2894"/>
                <a:gd name="T5" fmla="*/ 42 h 2552"/>
                <a:gd name="T6" fmla="*/ 0 w 2894"/>
                <a:gd name="T7" fmla="*/ 42 h 2552"/>
                <a:gd name="T8" fmla="*/ 0 w 2894"/>
                <a:gd name="T9" fmla="*/ 1841 h 2552"/>
                <a:gd name="T10" fmla="*/ 1274 w 2894"/>
                <a:gd name="T11" fmla="*/ 1841 h 2552"/>
                <a:gd name="T12" fmla="*/ 1274 w 2894"/>
                <a:gd name="T13" fmla="*/ 1990 h 2552"/>
                <a:gd name="T14" fmla="*/ 1274 w 2894"/>
                <a:gd name="T15" fmla="*/ 2262 h 2552"/>
                <a:gd name="T16" fmla="*/ 796 w 2894"/>
                <a:gd name="T17" fmla="*/ 2262 h 2552"/>
                <a:gd name="T18" fmla="*/ 590 w 2894"/>
                <a:gd name="T19" fmla="*/ 2466 h 2552"/>
                <a:gd name="T20" fmla="*/ 590 w 2894"/>
                <a:gd name="T21" fmla="*/ 2552 h 2552"/>
                <a:gd name="T22" fmla="*/ 2141 w 2894"/>
                <a:gd name="T23" fmla="*/ 2552 h 2552"/>
                <a:gd name="T24" fmla="*/ 2344 w 2894"/>
                <a:gd name="T25" fmla="*/ 2348 h 2552"/>
                <a:gd name="T26" fmla="*/ 2344 w 2894"/>
                <a:gd name="T27" fmla="*/ 2262 h 2552"/>
                <a:gd name="T28" fmla="*/ 1658 w 2894"/>
                <a:gd name="T29" fmla="*/ 2262 h 2552"/>
                <a:gd name="T30" fmla="*/ 1658 w 2894"/>
                <a:gd name="T31" fmla="*/ 1841 h 2552"/>
                <a:gd name="T32" fmla="*/ 2851 w 2894"/>
                <a:gd name="T33" fmla="*/ 1841 h 2552"/>
                <a:gd name="T34" fmla="*/ 2851 w 2894"/>
                <a:gd name="T35" fmla="*/ 1841 h 2552"/>
                <a:gd name="T36" fmla="*/ 2894 w 2894"/>
                <a:gd name="T37" fmla="*/ 1800 h 2552"/>
                <a:gd name="T38" fmla="*/ 2894 w 2894"/>
                <a:gd name="T39" fmla="*/ 0 h 2552"/>
                <a:gd name="T40" fmla="*/ 43 w 2894"/>
                <a:gd name="T41" fmla="*/ 0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4" h="2552">
                  <a:moveTo>
                    <a:pt x="43" y="0"/>
                  </a:moveTo>
                  <a:lnTo>
                    <a:pt x="0" y="42"/>
                  </a:lnTo>
                  <a:lnTo>
                    <a:pt x="0" y="42"/>
                  </a:lnTo>
                  <a:lnTo>
                    <a:pt x="0" y="42"/>
                  </a:lnTo>
                  <a:lnTo>
                    <a:pt x="0" y="1841"/>
                  </a:lnTo>
                  <a:lnTo>
                    <a:pt x="1274" y="1841"/>
                  </a:lnTo>
                  <a:lnTo>
                    <a:pt x="1274" y="1990"/>
                  </a:lnTo>
                  <a:lnTo>
                    <a:pt x="1274" y="2262"/>
                  </a:lnTo>
                  <a:lnTo>
                    <a:pt x="796" y="2262"/>
                  </a:lnTo>
                  <a:lnTo>
                    <a:pt x="590" y="2466"/>
                  </a:lnTo>
                  <a:lnTo>
                    <a:pt x="590" y="2552"/>
                  </a:lnTo>
                  <a:lnTo>
                    <a:pt x="2141" y="2552"/>
                  </a:lnTo>
                  <a:lnTo>
                    <a:pt x="2344" y="2348"/>
                  </a:lnTo>
                  <a:lnTo>
                    <a:pt x="2344" y="2262"/>
                  </a:lnTo>
                  <a:lnTo>
                    <a:pt x="1658" y="2262"/>
                  </a:lnTo>
                  <a:lnTo>
                    <a:pt x="1658" y="1841"/>
                  </a:lnTo>
                  <a:lnTo>
                    <a:pt x="2851" y="1841"/>
                  </a:lnTo>
                  <a:lnTo>
                    <a:pt x="2851" y="1841"/>
                  </a:lnTo>
                  <a:lnTo>
                    <a:pt x="2894" y="1800"/>
                  </a:lnTo>
                  <a:lnTo>
                    <a:pt x="2894" y="0"/>
                  </a:lnTo>
                  <a:lnTo>
                    <a:pt x="43" y="0"/>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7" name="Freeform 232"/>
            <p:cNvSpPr>
              <a:spLocks/>
            </p:cNvSpPr>
            <p:nvPr/>
          </p:nvSpPr>
          <p:spPr bwMode="auto">
            <a:xfrm>
              <a:off x="13076238" y="2076450"/>
              <a:ext cx="4594225" cy="1819275"/>
            </a:xfrm>
            <a:custGeom>
              <a:avLst/>
              <a:gdLst>
                <a:gd name="T0" fmla="*/ 43 w 2894"/>
                <a:gd name="T1" fmla="*/ 0 h 1146"/>
                <a:gd name="T2" fmla="*/ 0 w 2894"/>
                <a:gd name="T3" fmla="*/ 42 h 1146"/>
                <a:gd name="T4" fmla="*/ 1750 w 2894"/>
                <a:gd name="T5" fmla="*/ 1146 h 1146"/>
                <a:gd name="T6" fmla="*/ 2894 w 2894"/>
                <a:gd name="T7" fmla="*/ 0 h 1146"/>
                <a:gd name="T8" fmla="*/ 1449 w 2894"/>
                <a:gd name="T9" fmla="*/ 0 h 1146"/>
                <a:gd name="T10" fmla="*/ 43 w 2894"/>
                <a:gd name="T11" fmla="*/ 0 h 1146"/>
              </a:gdLst>
              <a:ahLst/>
              <a:cxnLst>
                <a:cxn ang="0">
                  <a:pos x="T0" y="T1"/>
                </a:cxn>
                <a:cxn ang="0">
                  <a:pos x="T2" y="T3"/>
                </a:cxn>
                <a:cxn ang="0">
                  <a:pos x="T4" y="T5"/>
                </a:cxn>
                <a:cxn ang="0">
                  <a:pos x="T6" y="T7"/>
                </a:cxn>
                <a:cxn ang="0">
                  <a:pos x="T8" y="T9"/>
                </a:cxn>
                <a:cxn ang="0">
                  <a:pos x="T10" y="T11"/>
                </a:cxn>
              </a:cxnLst>
              <a:rect l="0" t="0" r="r" b="b"/>
              <a:pathLst>
                <a:path w="2894" h="1146">
                  <a:moveTo>
                    <a:pt x="43" y="0"/>
                  </a:moveTo>
                  <a:lnTo>
                    <a:pt x="0" y="42"/>
                  </a:lnTo>
                  <a:lnTo>
                    <a:pt x="1750" y="1146"/>
                  </a:lnTo>
                  <a:lnTo>
                    <a:pt x="2894" y="0"/>
                  </a:lnTo>
                  <a:lnTo>
                    <a:pt x="1449" y="0"/>
                  </a:lnTo>
                  <a:lnTo>
                    <a:pt x="4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8" name="Freeform 233"/>
            <p:cNvSpPr>
              <a:spLocks/>
            </p:cNvSpPr>
            <p:nvPr/>
          </p:nvSpPr>
          <p:spPr bwMode="auto">
            <a:xfrm>
              <a:off x="15854363" y="2076450"/>
              <a:ext cx="1816100" cy="2922588"/>
            </a:xfrm>
            <a:custGeom>
              <a:avLst/>
              <a:gdLst>
                <a:gd name="T0" fmla="*/ 0 w 1144"/>
                <a:gd name="T1" fmla="*/ 1146 h 1841"/>
                <a:gd name="T2" fmla="*/ 1101 w 1144"/>
                <a:gd name="T3" fmla="*/ 1841 h 1841"/>
                <a:gd name="T4" fmla="*/ 1144 w 1144"/>
                <a:gd name="T5" fmla="*/ 1800 h 1841"/>
                <a:gd name="T6" fmla="*/ 1144 w 1144"/>
                <a:gd name="T7" fmla="*/ 1068 h 1841"/>
                <a:gd name="T8" fmla="*/ 1144 w 1144"/>
                <a:gd name="T9" fmla="*/ 0 h 1841"/>
                <a:gd name="T10" fmla="*/ 0 w 1144"/>
                <a:gd name="T11" fmla="*/ 1146 h 1841"/>
              </a:gdLst>
              <a:ahLst/>
              <a:cxnLst>
                <a:cxn ang="0">
                  <a:pos x="T0" y="T1"/>
                </a:cxn>
                <a:cxn ang="0">
                  <a:pos x="T2" y="T3"/>
                </a:cxn>
                <a:cxn ang="0">
                  <a:pos x="T4" y="T5"/>
                </a:cxn>
                <a:cxn ang="0">
                  <a:pos x="T6" y="T7"/>
                </a:cxn>
                <a:cxn ang="0">
                  <a:pos x="T8" y="T9"/>
                </a:cxn>
                <a:cxn ang="0">
                  <a:pos x="T10" y="T11"/>
                </a:cxn>
              </a:cxnLst>
              <a:rect l="0" t="0" r="r" b="b"/>
              <a:pathLst>
                <a:path w="1144" h="1841">
                  <a:moveTo>
                    <a:pt x="0" y="1146"/>
                  </a:moveTo>
                  <a:lnTo>
                    <a:pt x="1101" y="1841"/>
                  </a:lnTo>
                  <a:lnTo>
                    <a:pt x="1144" y="1800"/>
                  </a:lnTo>
                  <a:lnTo>
                    <a:pt x="1144" y="1068"/>
                  </a:lnTo>
                  <a:lnTo>
                    <a:pt x="1144" y="0"/>
                  </a:lnTo>
                  <a:lnTo>
                    <a:pt x="0" y="1146"/>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9" name="Freeform 234"/>
            <p:cNvSpPr>
              <a:spLocks/>
            </p:cNvSpPr>
            <p:nvPr/>
          </p:nvSpPr>
          <p:spPr bwMode="auto">
            <a:xfrm>
              <a:off x="14012863" y="5667375"/>
              <a:ext cx="2784475" cy="323850"/>
            </a:xfrm>
            <a:custGeom>
              <a:avLst/>
              <a:gdLst>
                <a:gd name="T0" fmla="*/ 1754 w 1754"/>
                <a:gd name="T1" fmla="*/ 0 h 204"/>
                <a:gd name="T2" fmla="*/ 1551 w 1754"/>
                <a:gd name="T3" fmla="*/ 204 h 204"/>
                <a:gd name="T4" fmla="*/ 0 w 1754"/>
                <a:gd name="T5" fmla="*/ 204 h 204"/>
                <a:gd name="T6" fmla="*/ 206 w 1754"/>
                <a:gd name="T7" fmla="*/ 0 h 204"/>
                <a:gd name="T8" fmla="*/ 1754 w 1754"/>
                <a:gd name="T9" fmla="*/ 0 h 204"/>
              </a:gdLst>
              <a:ahLst/>
              <a:cxnLst>
                <a:cxn ang="0">
                  <a:pos x="T0" y="T1"/>
                </a:cxn>
                <a:cxn ang="0">
                  <a:pos x="T2" y="T3"/>
                </a:cxn>
                <a:cxn ang="0">
                  <a:pos x="T4" y="T5"/>
                </a:cxn>
                <a:cxn ang="0">
                  <a:pos x="T6" y="T7"/>
                </a:cxn>
                <a:cxn ang="0">
                  <a:pos x="T8" y="T9"/>
                </a:cxn>
              </a:cxnLst>
              <a:rect l="0" t="0" r="r" b="b"/>
              <a:pathLst>
                <a:path w="1754" h="204">
                  <a:moveTo>
                    <a:pt x="1754" y="0"/>
                  </a:moveTo>
                  <a:lnTo>
                    <a:pt x="1551" y="204"/>
                  </a:lnTo>
                  <a:lnTo>
                    <a:pt x="0" y="204"/>
                  </a:lnTo>
                  <a:lnTo>
                    <a:pt x="206" y="0"/>
                  </a:lnTo>
                  <a:lnTo>
                    <a:pt x="17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0" name="Freeform 235"/>
            <p:cNvSpPr>
              <a:spLocks/>
            </p:cNvSpPr>
            <p:nvPr/>
          </p:nvSpPr>
          <p:spPr bwMode="auto">
            <a:xfrm>
              <a:off x="14012863" y="5991225"/>
              <a:ext cx="2462213" cy="136525"/>
            </a:xfrm>
            <a:custGeom>
              <a:avLst/>
              <a:gdLst>
                <a:gd name="T0" fmla="*/ 1551 w 1551"/>
                <a:gd name="T1" fmla="*/ 86 h 86"/>
                <a:gd name="T2" fmla="*/ 857 w 1551"/>
                <a:gd name="T3" fmla="*/ 86 h 86"/>
                <a:gd name="T4" fmla="*/ 0 w 1551"/>
                <a:gd name="T5" fmla="*/ 86 h 86"/>
                <a:gd name="T6" fmla="*/ 0 w 1551"/>
                <a:gd name="T7" fmla="*/ 0 h 86"/>
                <a:gd name="T8" fmla="*/ 1551 w 1551"/>
                <a:gd name="T9" fmla="*/ 0 h 86"/>
                <a:gd name="T10" fmla="*/ 1551 w 1551"/>
                <a:gd name="T11" fmla="*/ 86 h 86"/>
              </a:gdLst>
              <a:ahLst/>
              <a:cxnLst>
                <a:cxn ang="0">
                  <a:pos x="T0" y="T1"/>
                </a:cxn>
                <a:cxn ang="0">
                  <a:pos x="T2" y="T3"/>
                </a:cxn>
                <a:cxn ang="0">
                  <a:pos x="T4" y="T5"/>
                </a:cxn>
                <a:cxn ang="0">
                  <a:pos x="T6" y="T7"/>
                </a:cxn>
                <a:cxn ang="0">
                  <a:pos x="T8" y="T9"/>
                </a:cxn>
                <a:cxn ang="0">
                  <a:pos x="T10" y="T11"/>
                </a:cxn>
              </a:cxnLst>
              <a:rect l="0" t="0" r="r" b="b"/>
              <a:pathLst>
                <a:path w="1551" h="86">
                  <a:moveTo>
                    <a:pt x="1551" y="86"/>
                  </a:moveTo>
                  <a:lnTo>
                    <a:pt x="857" y="86"/>
                  </a:lnTo>
                  <a:lnTo>
                    <a:pt x="0" y="86"/>
                  </a:lnTo>
                  <a:lnTo>
                    <a:pt x="0" y="0"/>
                  </a:lnTo>
                  <a:lnTo>
                    <a:pt x="1551" y="0"/>
                  </a:lnTo>
                  <a:lnTo>
                    <a:pt x="1551" y="86"/>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1" name="Freeform 236"/>
            <p:cNvSpPr>
              <a:spLocks/>
            </p:cNvSpPr>
            <p:nvPr/>
          </p:nvSpPr>
          <p:spPr bwMode="auto">
            <a:xfrm>
              <a:off x="16475076" y="5667375"/>
              <a:ext cx="322263" cy="460375"/>
            </a:xfrm>
            <a:custGeom>
              <a:avLst/>
              <a:gdLst>
                <a:gd name="T0" fmla="*/ 0 w 203"/>
                <a:gd name="T1" fmla="*/ 290 h 290"/>
                <a:gd name="T2" fmla="*/ 203 w 203"/>
                <a:gd name="T3" fmla="*/ 86 h 290"/>
                <a:gd name="T4" fmla="*/ 203 w 203"/>
                <a:gd name="T5" fmla="*/ 0 h 290"/>
                <a:gd name="T6" fmla="*/ 0 w 203"/>
                <a:gd name="T7" fmla="*/ 204 h 290"/>
                <a:gd name="T8" fmla="*/ 0 w 203"/>
                <a:gd name="T9" fmla="*/ 290 h 290"/>
              </a:gdLst>
              <a:ahLst/>
              <a:cxnLst>
                <a:cxn ang="0">
                  <a:pos x="T0" y="T1"/>
                </a:cxn>
                <a:cxn ang="0">
                  <a:pos x="T2" y="T3"/>
                </a:cxn>
                <a:cxn ang="0">
                  <a:pos x="T4" y="T5"/>
                </a:cxn>
                <a:cxn ang="0">
                  <a:pos x="T6" y="T7"/>
                </a:cxn>
                <a:cxn ang="0">
                  <a:pos x="T8" y="T9"/>
                </a:cxn>
              </a:cxnLst>
              <a:rect l="0" t="0" r="r" b="b"/>
              <a:pathLst>
                <a:path w="203" h="290">
                  <a:moveTo>
                    <a:pt x="0" y="290"/>
                  </a:moveTo>
                  <a:lnTo>
                    <a:pt x="203" y="86"/>
                  </a:lnTo>
                  <a:lnTo>
                    <a:pt x="203" y="0"/>
                  </a:lnTo>
                  <a:lnTo>
                    <a:pt x="0" y="204"/>
                  </a:lnTo>
                  <a:lnTo>
                    <a:pt x="0" y="290"/>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2" name="Freeform 237"/>
            <p:cNvSpPr>
              <a:spLocks/>
            </p:cNvSpPr>
            <p:nvPr/>
          </p:nvSpPr>
          <p:spPr bwMode="auto">
            <a:xfrm>
              <a:off x="15647988" y="4999038"/>
              <a:ext cx="60325" cy="804863"/>
            </a:xfrm>
            <a:custGeom>
              <a:avLst/>
              <a:gdLst>
                <a:gd name="T0" fmla="*/ 0 w 38"/>
                <a:gd name="T1" fmla="*/ 507 h 507"/>
                <a:gd name="T2" fmla="*/ 38 w 38"/>
                <a:gd name="T3" fmla="*/ 466 h 507"/>
                <a:gd name="T4" fmla="*/ 38 w 38"/>
                <a:gd name="T5" fmla="*/ 0 h 507"/>
                <a:gd name="T6" fmla="*/ 0 w 38"/>
                <a:gd name="T7" fmla="*/ 0 h 507"/>
                <a:gd name="T8" fmla="*/ 0 w 38"/>
                <a:gd name="T9" fmla="*/ 507 h 507"/>
              </a:gdLst>
              <a:ahLst/>
              <a:cxnLst>
                <a:cxn ang="0">
                  <a:pos x="T0" y="T1"/>
                </a:cxn>
                <a:cxn ang="0">
                  <a:pos x="T2" y="T3"/>
                </a:cxn>
                <a:cxn ang="0">
                  <a:pos x="T4" y="T5"/>
                </a:cxn>
                <a:cxn ang="0">
                  <a:pos x="T6" y="T7"/>
                </a:cxn>
                <a:cxn ang="0">
                  <a:pos x="T8" y="T9"/>
                </a:cxn>
              </a:cxnLst>
              <a:rect l="0" t="0" r="r" b="b"/>
              <a:pathLst>
                <a:path w="38" h="507">
                  <a:moveTo>
                    <a:pt x="0" y="507"/>
                  </a:moveTo>
                  <a:lnTo>
                    <a:pt x="38" y="466"/>
                  </a:lnTo>
                  <a:lnTo>
                    <a:pt x="38" y="0"/>
                  </a:lnTo>
                  <a:lnTo>
                    <a:pt x="0" y="0"/>
                  </a:lnTo>
                  <a:lnTo>
                    <a:pt x="0" y="507"/>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3" name="Freeform 238"/>
            <p:cNvSpPr>
              <a:spLocks/>
            </p:cNvSpPr>
            <p:nvPr/>
          </p:nvSpPr>
          <p:spPr bwMode="auto">
            <a:xfrm>
              <a:off x="13076238" y="2143125"/>
              <a:ext cx="4525963" cy="2855913"/>
            </a:xfrm>
            <a:custGeom>
              <a:avLst/>
              <a:gdLst>
                <a:gd name="T0" fmla="*/ 2851 w 2851"/>
                <a:gd name="T1" fmla="*/ 1799 h 1799"/>
                <a:gd name="T2" fmla="*/ 0 w 2851"/>
                <a:gd name="T3" fmla="*/ 1799 h 1799"/>
                <a:gd name="T4" fmla="*/ 0 w 2851"/>
                <a:gd name="T5" fmla="*/ 1024 h 1799"/>
                <a:gd name="T6" fmla="*/ 0 w 2851"/>
                <a:gd name="T7" fmla="*/ 0 h 1799"/>
                <a:gd name="T8" fmla="*/ 2851 w 2851"/>
                <a:gd name="T9" fmla="*/ 0 h 1799"/>
                <a:gd name="T10" fmla="*/ 2851 w 2851"/>
                <a:gd name="T11" fmla="*/ 1799 h 1799"/>
              </a:gdLst>
              <a:ahLst/>
              <a:cxnLst>
                <a:cxn ang="0">
                  <a:pos x="T0" y="T1"/>
                </a:cxn>
                <a:cxn ang="0">
                  <a:pos x="T2" y="T3"/>
                </a:cxn>
                <a:cxn ang="0">
                  <a:pos x="T4" y="T5"/>
                </a:cxn>
                <a:cxn ang="0">
                  <a:pos x="T6" y="T7"/>
                </a:cxn>
                <a:cxn ang="0">
                  <a:pos x="T8" y="T9"/>
                </a:cxn>
                <a:cxn ang="0">
                  <a:pos x="T10" y="T11"/>
                </a:cxn>
              </a:cxnLst>
              <a:rect l="0" t="0" r="r" b="b"/>
              <a:pathLst>
                <a:path w="2851" h="1799">
                  <a:moveTo>
                    <a:pt x="2851" y="1799"/>
                  </a:moveTo>
                  <a:lnTo>
                    <a:pt x="0" y="1799"/>
                  </a:lnTo>
                  <a:lnTo>
                    <a:pt x="0" y="1024"/>
                  </a:lnTo>
                  <a:lnTo>
                    <a:pt x="0" y="0"/>
                  </a:lnTo>
                  <a:lnTo>
                    <a:pt x="2851" y="0"/>
                  </a:lnTo>
                  <a:lnTo>
                    <a:pt x="2851" y="1799"/>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4" name="Rectangle 239"/>
            <p:cNvSpPr>
              <a:spLocks noChangeArrowheads="1"/>
            </p:cNvSpPr>
            <p:nvPr/>
          </p:nvSpPr>
          <p:spPr bwMode="auto">
            <a:xfrm>
              <a:off x="13273088" y="2357438"/>
              <a:ext cx="4137025" cy="2427288"/>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5" name="Freeform 240"/>
            <p:cNvSpPr>
              <a:spLocks/>
            </p:cNvSpPr>
            <p:nvPr/>
          </p:nvSpPr>
          <p:spPr bwMode="auto">
            <a:xfrm>
              <a:off x="13273088" y="2357438"/>
              <a:ext cx="1893888" cy="1900238"/>
            </a:xfrm>
            <a:custGeom>
              <a:avLst/>
              <a:gdLst>
                <a:gd name="T0" fmla="*/ 0 w 1193"/>
                <a:gd name="T1" fmla="*/ 1197 h 1197"/>
                <a:gd name="T2" fmla="*/ 0 w 1193"/>
                <a:gd name="T3" fmla="*/ 0 h 1197"/>
                <a:gd name="T4" fmla="*/ 1193 w 1193"/>
                <a:gd name="T5" fmla="*/ 0 h 1197"/>
                <a:gd name="T6" fmla="*/ 0 w 1193"/>
                <a:gd name="T7" fmla="*/ 1197 h 1197"/>
              </a:gdLst>
              <a:ahLst/>
              <a:cxnLst>
                <a:cxn ang="0">
                  <a:pos x="T0" y="T1"/>
                </a:cxn>
                <a:cxn ang="0">
                  <a:pos x="T2" y="T3"/>
                </a:cxn>
                <a:cxn ang="0">
                  <a:pos x="T4" y="T5"/>
                </a:cxn>
                <a:cxn ang="0">
                  <a:pos x="T6" y="T7"/>
                </a:cxn>
              </a:cxnLst>
              <a:rect l="0" t="0" r="r" b="b"/>
              <a:pathLst>
                <a:path w="1193" h="1197">
                  <a:moveTo>
                    <a:pt x="0" y="1197"/>
                  </a:moveTo>
                  <a:lnTo>
                    <a:pt x="0" y="0"/>
                  </a:lnTo>
                  <a:lnTo>
                    <a:pt x="1193" y="0"/>
                  </a:lnTo>
                  <a:lnTo>
                    <a:pt x="0" y="1197"/>
                  </a:lnTo>
                  <a:close/>
                </a:path>
              </a:pathLst>
            </a:custGeom>
            <a:solidFill>
              <a:srgbClr val="51B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6" name="Rectangle 241"/>
            <p:cNvSpPr>
              <a:spLocks noChangeArrowheads="1"/>
            </p:cNvSpPr>
            <p:nvPr/>
          </p:nvSpPr>
          <p:spPr bwMode="auto">
            <a:xfrm>
              <a:off x="15098713" y="4999038"/>
              <a:ext cx="549275" cy="804863"/>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7" name="Rectangle 242"/>
            <p:cNvSpPr>
              <a:spLocks noChangeArrowheads="1"/>
            </p:cNvSpPr>
            <p:nvPr/>
          </p:nvSpPr>
          <p:spPr bwMode="auto">
            <a:xfrm>
              <a:off x="15098713" y="4999038"/>
              <a:ext cx="549275" cy="236538"/>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8" name="Freeform 243"/>
            <p:cNvSpPr>
              <a:spLocks noEditPoints="1"/>
            </p:cNvSpPr>
            <p:nvPr/>
          </p:nvSpPr>
          <p:spPr bwMode="auto">
            <a:xfrm>
              <a:off x="15227301" y="2659063"/>
              <a:ext cx="1360488" cy="1387475"/>
            </a:xfrm>
            <a:custGeom>
              <a:avLst/>
              <a:gdLst>
                <a:gd name="T0" fmla="*/ 328 w 362"/>
                <a:gd name="T1" fmla="*/ 204 h 369"/>
                <a:gd name="T2" fmla="*/ 356 w 362"/>
                <a:gd name="T3" fmla="*/ 147 h 369"/>
                <a:gd name="T4" fmla="*/ 351 w 362"/>
                <a:gd name="T5" fmla="*/ 112 h 369"/>
                <a:gd name="T6" fmla="*/ 312 w 362"/>
                <a:gd name="T7" fmla="*/ 114 h 369"/>
                <a:gd name="T8" fmla="*/ 300 w 362"/>
                <a:gd name="T9" fmla="*/ 51 h 369"/>
                <a:gd name="T10" fmla="*/ 276 w 362"/>
                <a:gd name="T11" fmla="*/ 26 h 369"/>
                <a:gd name="T12" fmla="*/ 245 w 362"/>
                <a:gd name="T13" fmla="*/ 51 h 369"/>
                <a:gd name="T14" fmla="*/ 199 w 362"/>
                <a:gd name="T15" fmla="*/ 7 h 369"/>
                <a:gd name="T16" fmla="*/ 165 w 362"/>
                <a:gd name="T17" fmla="*/ 1 h 369"/>
                <a:gd name="T18" fmla="*/ 155 w 362"/>
                <a:gd name="T19" fmla="*/ 38 h 369"/>
                <a:gd name="T20" fmla="*/ 91 w 362"/>
                <a:gd name="T21" fmla="*/ 30 h 369"/>
                <a:gd name="T22" fmla="*/ 60 w 362"/>
                <a:gd name="T23" fmla="*/ 45 h 369"/>
                <a:gd name="T24" fmla="*/ 74 w 362"/>
                <a:gd name="T25" fmla="*/ 82 h 369"/>
                <a:gd name="T26" fmla="*/ 48 w 362"/>
                <a:gd name="T27" fmla="*/ 118 h 369"/>
                <a:gd name="T28" fmla="*/ 9 w 362"/>
                <a:gd name="T29" fmla="*/ 117 h 369"/>
                <a:gd name="T30" fmla="*/ 6 w 362"/>
                <a:gd name="T31" fmla="*/ 152 h 369"/>
                <a:gd name="T32" fmla="*/ 35 w 362"/>
                <a:gd name="T33" fmla="*/ 209 h 369"/>
                <a:gd name="T34" fmla="*/ 3 w 362"/>
                <a:gd name="T35" fmla="*/ 231 h 369"/>
                <a:gd name="T36" fmla="*/ 20 w 362"/>
                <a:gd name="T37" fmla="*/ 261 h 369"/>
                <a:gd name="T38" fmla="*/ 77 w 362"/>
                <a:gd name="T39" fmla="*/ 290 h 369"/>
                <a:gd name="T40" fmla="*/ 64 w 362"/>
                <a:gd name="T41" fmla="*/ 327 h 369"/>
                <a:gd name="T42" fmla="*/ 96 w 362"/>
                <a:gd name="T43" fmla="*/ 341 h 369"/>
                <a:gd name="T44" fmla="*/ 159 w 362"/>
                <a:gd name="T45" fmla="*/ 331 h 369"/>
                <a:gd name="T46" fmla="*/ 170 w 362"/>
                <a:gd name="T47" fmla="*/ 369 h 369"/>
                <a:gd name="T48" fmla="*/ 205 w 362"/>
                <a:gd name="T49" fmla="*/ 361 h 369"/>
                <a:gd name="T50" fmla="*/ 249 w 362"/>
                <a:gd name="T51" fmla="*/ 316 h 369"/>
                <a:gd name="T52" fmla="*/ 281 w 362"/>
                <a:gd name="T53" fmla="*/ 340 h 369"/>
                <a:gd name="T54" fmla="*/ 304 w 362"/>
                <a:gd name="T55" fmla="*/ 314 h 369"/>
                <a:gd name="T56" fmla="*/ 302 w 362"/>
                <a:gd name="T57" fmla="*/ 270 h 369"/>
                <a:gd name="T58" fmla="*/ 345 w 362"/>
                <a:gd name="T59" fmla="*/ 257 h 369"/>
                <a:gd name="T60" fmla="*/ 361 w 362"/>
                <a:gd name="T61" fmla="*/ 226 h 369"/>
                <a:gd name="T62" fmla="*/ 288 w 362"/>
                <a:gd name="T63" fmla="*/ 234 h 369"/>
                <a:gd name="T64" fmla="*/ 74 w 362"/>
                <a:gd name="T65" fmla="*/ 135 h 369"/>
                <a:gd name="T66" fmla="*/ 288 w 362"/>
                <a:gd name="T67" fmla="*/ 23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2" h="369">
                  <a:moveTo>
                    <a:pt x="357" y="217"/>
                  </a:moveTo>
                  <a:cubicBezTo>
                    <a:pt x="328" y="204"/>
                    <a:pt x="328" y="204"/>
                    <a:pt x="328" y="204"/>
                  </a:cubicBezTo>
                  <a:cubicBezTo>
                    <a:pt x="330" y="190"/>
                    <a:pt x="330" y="175"/>
                    <a:pt x="328" y="160"/>
                  </a:cubicBezTo>
                  <a:cubicBezTo>
                    <a:pt x="356" y="147"/>
                    <a:pt x="356" y="147"/>
                    <a:pt x="356" y="147"/>
                  </a:cubicBezTo>
                  <a:cubicBezTo>
                    <a:pt x="359" y="145"/>
                    <a:pt x="361" y="141"/>
                    <a:pt x="360" y="138"/>
                  </a:cubicBezTo>
                  <a:cubicBezTo>
                    <a:pt x="351" y="112"/>
                    <a:pt x="351" y="112"/>
                    <a:pt x="351" y="112"/>
                  </a:cubicBezTo>
                  <a:cubicBezTo>
                    <a:pt x="350" y="109"/>
                    <a:pt x="346" y="107"/>
                    <a:pt x="342" y="107"/>
                  </a:cubicBezTo>
                  <a:cubicBezTo>
                    <a:pt x="312" y="114"/>
                    <a:pt x="312" y="114"/>
                    <a:pt x="312" y="114"/>
                  </a:cubicBezTo>
                  <a:cubicBezTo>
                    <a:pt x="305" y="101"/>
                    <a:pt x="296" y="89"/>
                    <a:pt x="286" y="79"/>
                  </a:cubicBezTo>
                  <a:cubicBezTo>
                    <a:pt x="300" y="51"/>
                    <a:pt x="300" y="51"/>
                    <a:pt x="300" y="51"/>
                  </a:cubicBezTo>
                  <a:cubicBezTo>
                    <a:pt x="302" y="48"/>
                    <a:pt x="301" y="44"/>
                    <a:pt x="298" y="42"/>
                  </a:cubicBezTo>
                  <a:cubicBezTo>
                    <a:pt x="276" y="26"/>
                    <a:pt x="276" y="26"/>
                    <a:pt x="276" y="26"/>
                  </a:cubicBezTo>
                  <a:cubicBezTo>
                    <a:pt x="273" y="24"/>
                    <a:pt x="269" y="25"/>
                    <a:pt x="266" y="28"/>
                  </a:cubicBezTo>
                  <a:cubicBezTo>
                    <a:pt x="245" y="51"/>
                    <a:pt x="245" y="51"/>
                    <a:pt x="245" y="51"/>
                  </a:cubicBezTo>
                  <a:cubicBezTo>
                    <a:pt x="232" y="44"/>
                    <a:pt x="218" y="40"/>
                    <a:pt x="203" y="38"/>
                  </a:cubicBezTo>
                  <a:cubicBezTo>
                    <a:pt x="199" y="7"/>
                    <a:pt x="199" y="7"/>
                    <a:pt x="199" y="7"/>
                  </a:cubicBezTo>
                  <a:cubicBezTo>
                    <a:pt x="199" y="3"/>
                    <a:pt x="196" y="0"/>
                    <a:pt x="192" y="0"/>
                  </a:cubicBezTo>
                  <a:cubicBezTo>
                    <a:pt x="165" y="1"/>
                    <a:pt x="165" y="1"/>
                    <a:pt x="165" y="1"/>
                  </a:cubicBezTo>
                  <a:cubicBezTo>
                    <a:pt x="161" y="1"/>
                    <a:pt x="158" y="4"/>
                    <a:pt x="158" y="7"/>
                  </a:cubicBezTo>
                  <a:cubicBezTo>
                    <a:pt x="155" y="38"/>
                    <a:pt x="155" y="38"/>
                    <a:pt x="155" y="38"/>
                  </a:cubicBezTo>
                  <a:cubicBezTo>
                    <a:pt x="140" y="41"/>
                    <a:pt x="126" y="46"/>
                    <a:pt x="113" y="52"/>
                  </a:cubicBezTo>
                  <a:cubicBezTo>
                    <a:pt x="91" y="30"/>
                    <a:pt x="91" y="30"/>
                    <a:pt x="91" y="30"/>
                  </a:cubicBezTo>
                  <a:cubicBezTo>
                    <a:pt x="89" y="27"/>
                    <a:pt x="84" y="27"/>
                    <a:pt x="82" y="29"/>
                  </a:cubicBezTo>
                  <a:cubicBezTo>
                    <a:pt x="60" y="45"/>
                    <a:pt x="60" y="45"/>
                    <a:pt x="60" y="45"/>
                  </a:cubicBezTo>
                  <a:cubicBezTo>
                    <a:pt x="57" y="47"/>
                    <a:pt x="56" y="52"/>
                    <a:pt x="58" y="55"/>
                  </a:cubicBezTo>
                  <a:cubicBezTo>
                    <a:pt x="74" y="82"/>
                    <a:pt x="74" y="82"/>
                    <a:pt x="74" y="82"/>
                  </a:cubicBezTo>
                  <a:cubicBezTo>
                    <a:pt x="69" y="87"/>
                    <a:pt x="64" y="93"/>
                    <a:pt x="60" y="99"/>
                  </a:cubicBezTo>
                  <a:cubicBezTo>
                    <a:pt x="55" y="105"/>
                    <a:pt x="52" y="111"/>
                    <a:pt x="48" y="118"/>
                  </a:cubicBezTo>
                  <a:cubicBezTo>
                    <a:pt x="18" y="112"/>
                    <a:pt x="18" y="112"/>
                    <a:pt x="18" y="112"/>
                  </a:cubicBezTo>
                  <a:cubicBezTo>
                    <a:pt x="14" y="111"/>
                    <a:pt x="10" y="114"/>
                    <a:pt x="9" y="117"/>
                  </a:cubicBezTo>
                  <a:cubicBezTo>
                    <a:pt x="1" y="143"/>
                    <a:pt x="1" y="143"/>
                    <a:pt x="1" y="143"/>
                  </a:cubicBezTo>
                  <a:cubicBezTo>
                    <a:pt x="0" y="146"/>
                    <a:pt x="2" y="150"/>
                    <a:pt x="6" y="152"/>
                  </a:cubicBezTo>
                  <a:cubicBezTo>
                    <a:pt x="34" y="165"/>
                    <a:pt x="34" y="165"/>
                    <a:pt x="34" y="165"/>
                  </a:cubicBezTo>
                  <a:cubicBezTo>
                    <a:pt x="32" y="179"/>
                    <a:pt x="32" y="194"/>
                    <a:pt x="35" y="209"/>
                  </a:cubicBezTo>
                  <a:cubicBezTo>
                    <a:pt x="6" y="222"/>
                    <a:pt x="6" y="222"/>
                    <a:pt x="6" y="222"/>
                  </a:cubicBezTo>
                  <a:cubicBezTo>
                    <a:pt x="3" y="224"/>
                    <a:pt x="1" y="228"/>
                    <a:pt x="3" y="231"/>
                  </a:cubicBezTo>
                  <a:cubicBezTo>
                    <a:pt x="11" y="257"/>
                    <a:pt x="11" y="257"/>
                    <a:pt x="11" y="257"/>
                  </a:cubicBezTo>
                  <a:cubicBezTo>
                    <a:pt x="12" y="260"/>
                    <a:pt x="16" y="262"/>
                    <a:pt x="20" y="261"/>
                  </a:cubicBezTo>
                  <a:cubicBezTo>
                    <a:pt x="50" y="255"/>
                    <a:pt x="50" y="255"/>
                    <a:pt x="50" y="255"/>
                  </a:cubicBezTo>
                  <a:cubicBezTo>
                    <a:pt x="57" y="268"/>
                    <a:pt x="66" y="279"/>
                    <a:pt x="77" y="290"/>
                  </a:cubicBezTo>
                  <a:cubicBezTo>
                    <a:pt x="62" y="317"/>
                    <a:pt x="62" y="317"/>
                    <a:pt x="62" y="317"/>
                  </a:cubicBezTo>
                  <a:cubicBezTo>
                    <a:pt x="60" y="321"/>
                    <a:pt x="61" y="325"/>
                    <a:pt x="64" y="327"/>
                  </a:cubicBezTo>
                  <a:cubicBezTo>
                    <a:pt x="86" y="343"/>
                    <a:pt x="86" y="343"/>
                    <a:pt x="86" y="343"/>
                  </a:cubicBezTo>
                  <a:cubicBezTo>
                    <a:pt x="89" y="345"/>
                    <a:pt x="93" y="344"/>
                    <a:pt x="96" y="341"/>
                  </a:cubicBezTo>
                  <a:cubicBezTo>
                    <a:pt x="117" y="318"/>
                    <a:pt x="117" y="318"/>
                    <a:pt x="117" y="318"/>
                  </a:cubicBezTo>
                  <a:cubicBezTo>
                    <a:pt x="130" y="325"/>
                    <a:pt x="144" y="329"/>
                    <a:pt x="159" y="331"/>
                  </a:cubicBezTo>
                  <a:cubicBezTo>
                    <a:pt x="163" y="362"/>
                    <a:pt x="163" y="362"/>
                    <a:pt x="163" y="362"/>
                  </a:cubicBezTo>
                  <a:cubicBezTo>
                    <a:pt x="163" y="366"/>
                    <a:pt x="167" y="369"/>
                    <a:pt x="170" y="369"/>
                  </a:cubicBezTo>
                  <a:cubicBezTo>
                    <a:pt x="197" y="368"/>
                    <a:pt x="197" y="368"/>
                    <a:pt x="197" y="368"/>
                  </a:cubicBezTo>
                  <a:cubicBezTo>
                    <a:pt x="201" y="368"/>
                    <a:pt x="204" y="365"/>
                    <a:pt x="205" y="361"/>
                  </a:cubicBezTo>
                  <a:cubicBezTo>
                    <a:pt x="208" y="330"/>
                    <a:pt x="208" y="330"/>
                    <a:pt x="208" y="330"/>
                  </a:cubicBezTo>
                  <a:cubicBezTo>
                    <a:pt x="222" y="328"/>
                    <a:pt x="236" y="323"/>
                    <a:pt x="249" y="316"/>
                  </a:cubicBezTo>
                  <a:cubicBezTo>
                    <a:pt x="271" y="339"/>
                    <a:pt x="271" y="339"/>
                    <a:pt x="271" y="339"/>
                  </a:cubicBezTo>
                  <a:cubicBezTo>
                    <a:pt x="273" y="341"/>
                    <a:pt x="278" y="342"/>
                    <a:pt x="281" y="340"/>
                  </a:cubicBezTo>
                  <a:cubicBezTo>
                    <a:pt x="302" y="324"/>
                    <a:pt x="302" y="324"/>
                    <a:pt x="302" y="324"/>
                  </a:cubicBezTo>
                  <a:cubicBezTo>
                    <a:pt x="305" y="321"/>
                    <a:pt x="306" y="317"/>
                    <a:pt x="304" y="314"/>
                  </a:cubicBezTo>
                  <a:cubicBezTo>
                    <a:pt x="289" y="287"/>
                    <a:pt x="289" y="287"/>
                    <a:pt x="289" y="287"/>
                  </a:cubicBezTo>
                  <a:cubicBezTo>
                    <a:pt x="293" y="282"/>
                    <a:pt x="298" y="276"/>
                    <a:pt x="302" y="270"/>
                  </a:cubicBezTo>
                  <a:cubicBezTo>
                    <a:pt x="307" y="264"/>
                    <a:pt x="310" y="258"/>
                    <a:pt x="314" y="251"/>
                  </a:cubicBezTo>
                  <a:cubicBezTo>
                    <a:pt x="345" y="257"/>
                    <a:pt x="345" y="257"/>
                    <a:pt x="345" y="257"/>
                  </a:cubicBezTo>
                  <a:cubicBezTo>
                    <a:pt x="348" y="257"/>
                    <a:pt x="352" y="255"/>
                    <a:pt x="353" y="252"/>
                  </a:cubicBezTo>
                  <a:cubicBezTo>
                    <a:pt x="361" y="226"/>
                    <a:pt x="361" y="226"/>
                    <a:pt x="361" y="226"/>
                  </a:cubicBezTo>
                  <a:cubicBezTo>
                    <a:pt x="362" y="222"/>
                    <a:pt x="360" y="218"/>
                    <a:pt x="357" y="217"/>
                  </a:cubicBezTo>
                  <a:close/>
                  <a:moveTo>
                    <a:pt x="288" y="234"/>
                  </a:moveTo>
                  <a:cubicBezTo>
                    <a:pt x="261" y="293"/>
                    <a:pt x="191" y="319"/>
                    <a:pt x="131" y="292"/>
                  </a:cubicBezTo>
                  <a:cubicBezTo>
                    <a:pt x="72" y="264"/>
                    <a:pt x="46" y="194"/>
                    <a:pt x="74" y="135"/>
                  </a:cubicBezTo>
                  <a:cubicBezTo>
                    <a:pt x="101" y="75"/>
                    <a:pt x="171" y="50"/>
                    <a:pt x="231" y="77"/>
                  </a:cubicBezTo>
                  <a:cubicBezTo>
                    <a:pt x="290" y="105"/>
                    <a:pt x="316" y="175"/>
                    <a:pt x="288" y="2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9" name="Freeform 244"/>
            <p:cNvSpPr>
              <a:spLocks noEditPoints="1"/>
            </p:cNvSpPr>
            <p:nvPr/>
          </p:nvSpPr>
          <p:spPr bwMode="auto">
            <a:xfrm>
              <a:off x="14370051" y="3478213"/>
              <a:ext cx="901700" cy="922338"/>
            </a:xfrm>
            <a:custGeom>
              <a:avLst/>
              <a:gdLst>
                <a:gd name="T0" fmla="*/ 218 w 240"/>
                <a:gd name="T1" fmla="*/ 136 h 245"/>
                <a:gd name="T2" fmla="*/ 236 w 240"/>
                <a:gd name="T3" fmla="*/ 98 h 245"/>
                <a:gd name="T4" fmla="*/ 233 w 240"/>
                <a:gd name="T5" fmla="*/ 75 h 245"/>
                <a:gd name="T6" fmla="*/ 207 w 240"/>
                <a:gd name="T7" fmla="*/ 76 h 245"/>
                <a:gd name="T8" fmla="*/ 199 w 240"/>
                <a:gd name="T9" fmla="*/ 34 h 245"/>
                <a:gd name="T10" fmla="*/ 183 w 240"/>
                <a:gd name="T11" fmla="*/ 17 h 245"/>
                <a:gd name="T12" fmla="*/ 163 w 240"/>
                <a:gd name="T13" fmla="*/ 34 h 245"/>
                <a:gd name="T14" fmla="*/ 132 w 240"/>
                <a:gd name="T15" fmla="*/ 4 h 245"/>
                <a:gd name="T16" fmla="*/ 109 w 240"/>
                <a:gd name="T17" fmla="*/ 0 h 245"/>
                <a:gd name="T18" fmla="*/ 102 w 240"/>
                <a:gd name="T19" fmla="*/ 26 h 245"/>
                <a:gd name="T20" fmla="*/ 60 w 240"/>
                <a:gd name="T21" fmla="*/ 20 h 245"/>
                <a:gd name="T22" fmla="*/ 39 w 240"/>
                <a:gd name="T23" fmla="*/ 30 h 245"/>
                <a:gd name="T24" fmla="*/ 48 w 240"/>
                <a:gd name="T25" fmla="*/ 54 h 245"/>
                <a:gd name="T26" fmla="*/ 32 w 240"/>
                <a:gd name="T27" fmla="*/ 78 h 245"/>
                <a:gd name="T28" fmla="*/ 6 w 240"/>
                <a:gd name="T29" fmla="*/ 78 h 245"/>
                <a:gd name="T30" fmla="*/ 3 w 240"/>
                <a:gd name="T31" fmla="*/ 101 h 245"/>
                <a:gd name="T32" fmla="*/ 22 w 240"/>
                <a:gd name="T33" fmla="*/ 139 h 245"/>
                <a:gd name="T34" fmla="*/ 1 w 240"/>
                <a:gd name="T35" fmla="*/ 154 h 245"/>
                <a:gd name="T36" fmla="*/ 13 w 240"/>
                <a:gd name="T37" fmla="*/ 174 h 245"/>
                <a:gd name="T38" fmla="*/ 50 w 240"/>
                <a:gd name="T39" fmla="*/ 193 h 245"/>
                <a:gd name="T40" fmla="*/ 42 w 240"/>
                <a:gd name="T41" fmla="*/ 217 h 245"/>
                <a:gd name="T42" fmla="*/ 63 w 240"/>
                <a:gd name="T43" fmla="*/ 227 h 245"/>
                <a:gd name="T44" fmla="*/ 105 w 240"/>
                <a:gd name="T45" fmla="*/ 220 h 245"/>
                <a:gd name="T46" fmla="*/ 113 w 240"/>
                <a:gd name="T47" fmla="*/ 245 h 245"/>
                <a:gd name="T48" fmla="*/ 135 w 240"/>
                <a:gd name="T49" fmla="*/ 240 h 245"/>
                <a:gd name="T50" fmla="*/ 165 w 240"/>
                <a:gd name="T51" fmla="*/ 210 h 245"/>
                <a:gd name="T52" fmla="*/ 186 w 240"/>
                <a:gd name="T53" fmla="*/ 226 h 245"/>
                <a:gd name="T54" fmla="*/ 201 w 240"/>
                <a:gd name="T55" fmla="*/ 209 h 245"/>
                <a:gd name="T56" fmla="*/ 200 w 240"/>
                <a:gd name="T57" fmla="*/ 179 h 245"/>
                <a:gd name="T58" fmla="*/ 228 w 240"/>
                <a:gd name="T59" fmla="*/ 171 h 245"/>
                <a:gd name="T60" fmla="*/ 239 w 240"/>
                <a:gd name="T61" fmla="*/ 150 h 245"/>
                <a:gd name="T62" fmla="*/ 153 w 240"/>
                <a:gd name="T63" fmla="*/ 138 h 245"/>
                <a:gd name="T64" fmla="*/ 87 w 240"/>
                <a:gd name="T65" fmla="*/ 107 h 245"/>
                <a:gd name="T66" fmla="*/ 153 w 240"/>
                <a:gd name="T67" fmla="*/ 1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0" h="245">
                  <a:moveTo>
                    <a:pt x="236" y="144"/>
                  </a:moveTo>
                  <a:cubicBezTo>
                    <a:pt x="218" y="136"/>
                    <a:pt x="218" y="136"/>
                    <a:pt x="218" y="136"/>
                  </a:cubicBezTo>
                  <a:cubicBezTo>
                    <a:pt x="219" y="126"/>
                    <a:pt x="219" y="116"/>
                    <a:pt x="217" y="107"/>
                  </a:cubicBezTo>
                  <a:cubicBezTo>
                    <a:pt x="236" y="98"/>
                    <a:pt x="236" y="98"/>
                    <a:pt x="236" y="98"/>
                  </a:cubicBezTo>
                  <a:cubicBezTo>
                    <a:pt x="238" y="96"/>
                    <a:pt x="239" y="94"/>
                    <a:pt x="238" y="91"/>
                  </a:cubicBezTo>
                  <a:cubicBezTo>
                    <a:pt x="233" y="75"/>
                    <a:pt x="233" y="75"/>
                    <a:pt x="233" y="75"/>
                  </a:cubicBezTo>
                  <a:cubicBezTo>
                    <a:pt x="232" y="72"/>
                    <a:pt x="229" y="71"/>
                    <a:pt x="227" y="71"/>
                  </a:cubicBezTo>
                  <a:cubicBezTo>
                    <a:pt x="207" y="76"/>
                    <a:pt x="207" y="76"/>
                    <a:pt x="207" y="76"/>
                  </a:cubicBezTo>
                  <a:cubicBezTo>
                    <a:pt x="202" y="67"/>
                    <a:pt x="196" y="59"/>
                    <a:pt x="189" y="52"/>
                  </a:cubicBezTo>
                  <a:cubicBezTo>
                    <a:pt x="199" y="34"/>
                    <a:pt x="199" y="34"/>
                    <a:pt x="199" y="34"/>
                  </a:cubicBezTo>
                  <a:cubicBezTo>
                    <a:pt x="200" y="32"/>
                    <a:pt x="199" y="29"/>
                    <a:pt x="197" y="28"/>
                  </a:cubicBezTo>
                  <a:cubicBezTo>
                    <a:pt x="183" y="17"/>
                    <a:pt x="183" y="17"/>
                    <a:pt x="183" y="17"/>
                  </a:cubicBezTo>
                  <a:cubicBezTo>
                    <a:pt x="181" y="16"/>
                    <a:pt x="178" y="16"/>
                    <a:pt x="176" y="18"/>
                  </a:cubicBezTo>
                  <a:cubicBezTo>
                    <a:pt x="163" y="34"/>
                    <a:pt x="163" y="34"/>
                    <a:pt x="163" y="34"/>
                  </a:cubicBezTo>
                  <a:cubicBezTo>
                    <a:pt x="154" y="29"/>
                    <a:pt x="144" y="26"/>
                    <a:pt x="135" y="25"/>
                  </a:cubicBezTo>
                  <a:cubicBezTo>
                    <a:pt x="132" y="4"/>
                    <a:pt x="132" y="4"/>
                    <a:pt x="132" y="4"/>
                  </a:cubicBezTo>
                  <a:cubicBezTo>
                    <a:pt x="132" y="2"/>
                    <a:pt x="129" y="0"/>
                    <a:pt x="127" y="0"/>
                  </a:cubicBezTo>
                  <a:cubicBezTo>
                    <a:pt x="109" y="0"/>
                    <a:pt x="109" y="0"/>
                    <a:pt x="109" y="0"/>
                  </a:cubicBezTo>
                  <a:cubicBezTo>
                    <a:pt x="107" y="0"/>
                    <a:pt x="104" y="2"/>
                    <a:pt x="104" y="5"/>
                  </a:cubicBezTo>
                  <a:cubicBezTo>
                    <a:pt x="102" y="26"/>
                    <a:pt x="102" y="26"/>
                    <a:pt x="102" y="26"/>
                  </a:cubicBezTo>
                  <a:cubicBezTo>
                    <a:pt x="92" y="27"/>
                    <a:pt x="83" y="30"/>
                    <a:pt x="74" y="35"/>
                  </a:cubicBezTo>
                  <a:cubicBezTo>
                    <a:pt x="60" y="20"/>
                    <a:pt x="60" y="20"/>
                    <a:pt x="60" y="20"/>
                  </a:cubicBezTo>
                  <a:cubicBezTo>
                    <a:pt x="58" y="18"/>
                    <a:pt x="56" y="18"/>
                    <a:pt x="54" y="19"/>
                  </a:cubicBezTo>
                  <a:cubicBezTo>
                    <a:pt x="39" y="30"/>
                    <a:pt x="39" y="30"/>
                    <a:pt x="39" y="30"/>
                  </a:cubicBezTo>
                  <a:cubicBezTo>
                    <a:pt x="37" y="31"/>
                    <a:pt x="37" y="34"/>
                    <a:pt x="38" y="36"/>
                  </a:cubicBezTo>
                  <a:cubicBezTo>
                    <a:pt x="48" y="54"/>
                    <a:pt x="48" y="54"/>
                    <a:pt x="48" y="54"/>
                  </a:cubicBezTo>
                  <a:cubicBezTo>
                    <a:pt x="45" y="58"/>
                    <a:pt x="42" y="62"/>
                    <a:pt x="39" y="66"/>
                  </a:cubicBezTo>
                  <a:cubicBezTo>
                    <a:pt x="36" y="70"/>
                    <a:pt x="34" y="74"/>
                    <a:pt x="32" y="78"/>
                  </a:cubicBezTo>
                  <a:cubicBezTo>
                    <a:pt x="11" y="74"/>
                    <a:pt x="11" y="74"/>
                    <a:pt x="11" y="74"/>
                  </a:cubicBezTo>
                  <a:cubicBezTo>
                    <a:pt x="9" y="74"/>
                    <a:pt x="6" y="76"/>
                    <a:pt x="6" y="78"/>
                  </a:cubicBezTo>
                  <a:cubicBezTo>
                    <a:pt x="0" y="95"/>
                    <a:pt x="0" y="95"/>
                    <a:pt x="0" y="95"/>
                  </a:cubicBezTo>
                  <a:cubicBezTo>
                    <a:pt x="0" y="97"/>
                    <a:pt x="1" y="100"/>
                    <a:pt x="3" y="101"/>
                  </a:cubicBezTo>
                  <a:cubicBezTo>
                    <a:pt x="22" y="109"/>
                    <a:pt x="22" y="109"/>
                    <a:pt x="22" y="109"/>
                  </a:cubicBezTo>
                  <a:cubicBezTo>
                    <a:pt x="21" y="119"/>
                    <a:pt x="21" y="129"/>
                    <a:pt x="22" y="139"/>
                  </a:cubicBezTo>
                  <a:cubicBezTo>
                    <a:pt x="4" y="148"/>
                    <a:pt x="4" y="148"/>
                    <a:pt x="4" y="148"/>
                  </a:cubicBezTo>
                  <a:cubicBezTo>
                    <a:pt x="2" y="149"/>
                    <a:pt x="0" y="151"/>
                    <a:pt x="1" y="154"/>
                  </a:cubicBezTo>
                  <a:cubicBezTo>
                    <a:pt x="7" y="170"/>
                    <a:pt x="7" y="170"/>
                    <a:pt x="7" y="170"/>
                  </a:cubicBezTo>
                  <a:cubicBezTo>
                    <a:pt x="8" y="173"/>
                    <a:pt x="10" y="174"/>
                    <a:pt x="13" y="174"/>
                  </a:cubicBezTo>
                  <a:cubicBezTo>
                    <a:pt x="33" y="169"/>
                    <a:pt x="33" y="169"/>
                    <a:pt x="33" y="169"/>
                  </a:cubicBezTo>
                  <a:cubicBezTo>
                    <a:pt x="37" y="178"/>
                    <a:pt x="43" y="186"/>
                    <a:pt x="50" y="193"/>
                  </a:cubicBezTo>
                  <a:cubicBezTo>
                    <a:pt x="41" y="211"/>
                    <a:pt x="41" y="211"/>
                    <a:pt x="41" y="211"/>
                  </a:cubicBezTo>
                  <a:cubicBezTo>
                    <a:pt x="39" y="213"/>
                    <a:pt x="40" y="216"/>
                    <a:pt x="42" y="217"/>
                  </a:cubicBezTo>
                  <a:cubicBezTo>
                    <a:pt x="57" y="228"/>
                    <a:pt x="57" y="228"/>
                    <a:pt x="57" y="228"/>
                  </a:cubicBezTo>
                  <a:cubicBezTo>
                    <a:pt x="59" y="229"/>
                    <a:pt x="61" y="229"/>
                    <a:pt x="63" y="227"/>
                  </a:cubicBezTo>
                  <a:cubicBezTo>
                    <a:pt x="77" y="212"/>
                    <a:pt x="77" y="212"/>
                    <a:pt x="77" y="212"/>
                  </a:cubicBezTo>
                  <a:cubicBezTo>
                    <a:pt x="86" y="216"/>
                    <a:pt x="95" y="219"/>
                    <a:pt x="105" y="220"/>
                  </a:cubicBezTo>
                  <a:cubicBezTo>
                    <a:pt x="108" y="241"/>
                    <a:pt x="108" y="241"/>
                    <a:pt x="108" y="241"/>
                  </a:cubicBezTo>
                  <a:cubicBezTo>
                    <a:pt x="108" y="243"/>
                    <a:pt x="110" y="245"/>
                    <a:pt x="113" y="245"/>
                  </a:cubicBezTo>
                  <a:cubicBezTo>
                    <a:pt x="130" y="245"/>
                    <a:pt x="130" y="245"/>
                    <a:pt x="130" y="245"/>
                  </a:cubicBezTo>
                  <a:cubicBezTo>
                    <a:pt x="133" y="245"/>
                    <a:pt x="135" y="243"/>
                    <a:pt x="135" y="240"/>
                  </a:cubicBezTo>
                  <a:cubicBezTo>
                    <a:pt x="137" y="220"/>
                    <a:pt x="137" y="220"/>
                    <a:pt x="137" y="220"/>
                  </a:cubicBezTo>
                  <a:cubicBezTo>
                    <a:pt x="147" y="218"/>
                    <a:pt x="156" y="215"/>
                    <a:pt x="165" y="210"/>
                  </a:cubicBezTo>
                  <a:cubicBezTo>
                    <a:pt x="179" y="225"/>
                    <a:pt x="179" y="225"/>
                    <a:pt x="179" y="225"/>
                  </a:cubicBezTo>
                  <a:cubicBezTo>
                    <a:pt x="181" y="227"/>
                    <a:pt x="184" y="227"/>
                    <a:pt x="186" y="226"/>
                  </a:cubicBezTo>
                  <a:cubicBezTo>
                    <a:pt x="200" y="215"/>
                    <a:pt x="200" y="215"/>
                    <a:pt x="200" y="215"/>
                  </a:cubicBezTo>
                  <a:cubicBezTo>
                    <a:pt x="202" y="214"/>
                    <a:pt x="203" y="211"/>
                    <a:pt x="201" y="209"/>
                  </a:cubicBezTo>
                  <a:cubicBezTo>
                    <a:pt x="191" y="191"/>
                    <a:pt x="191" y="191"/>
                    <a:pt x="191" y="191"/>
                  </a:cubicBezTo>
                  <a:cubicBezTo>
                    <a:pt x="194" y="187"/>
                    <a:pt x="198" y="183"/>
                    <a:pt x="200" y="179"/>
                  </a:cubicBezTo>
                  <a:cubicBezTo>
                    <a:pt x="203" y="175"/>
                    <a:pt x="206" y="171"/>
                    <a:pt x="208" y="167"/>
                  </a:cubicBezTo>
                  <a:cubicBezTo>
                    <a:pt x="228" y="171"/>
                    <a:pt x="228" y="171"/>
                    <a:pt x="228" y="171"/>
                  </a:cubicBezTo>
                  <a:cubicBezTo>
                    <a:pt x="231" y="171"/>
                    <a:pt x="233" y="169"/>
                    <a:pt x="234" y="167"/>
                  </a:cubicBezTo>
                  <a:cubicBezTo>
                    <a:pt x="239" y="150"/>
                    <a:pt x="239" y="150"/>
                    <a:pt x="239" y="150"/>
                  </a:cubicBezTo>
                  <a:cubicBezTo>
                    <a:pt x="240" y="148"/>
                    <a:pt x="239" y="145"/>
                    <a:pt x="236" y="144"/>
                  </a:cubicBezTo>
                  <a:close/>
                  <a:moveTo>
                    <a:pt x="153" y="138"/>
                  </a:moveTo>
                  <a:cubicBezTo>
                    <a:pt x="144" y="156"/>
                    <a:pt x="123" y="164"/>
                    <a:pt x="105" y="155"/>
                  </a:cubicBezTo>
                  <a:cubicBezTo>
                    <a:pt x="86" y="147"/>
                    <a:pt x="79" y="125"/>
                    <a:pt x="87" y="107"/>
                  </a:cubicBezTo>
                  <a:cubicBezTo>
                    <a:pt x="95" y="89"/>
                    <a:pt x="117" y="81"/>
                    <a:pt x="135" y="90"/>
                  </a:cubicBezTo>
                  <a:cubicBezTo>
                    <a:pt x="153" y="98"/>
                    <a:pt x="161" y="120"/>
                    <a:pt x="153" y="1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0" name="Freeform 245"/>
            <p:cNvSpPr>
              <a:spLocks/>
            </p:cNvSpPr>
            <p:nvPr/>
          </p:nvSpPr>
          <p:spPr bwMode="auto">
            <a:xfrm>
              <a:off x="15741651" y="3186113"/>
              <a:ext cx="334963" cy="333375"/>
            </a:xfrm>
            <a:custGeom>
              <a:avLst/>
              <a:gdLst>
                <a:gd name="T0" fmla="*/ 80 w 89"/>
                <a:gd name="T1" fmla="*/ 61 h 89"/>
                <a:gd name="T2" fmla="*/ 80 w 89"/>
                <a:gd name="T3" fmla="*/ 61 h 89"/>
                <a:gd name="T4" fmla="*/ 28 w 89"/>
                <a:gd name="T5" fmla="*/ 80 h 89"/>
                <a:gd name="T6" fmla="*/ 9 w 89"/>
                <a:gd name="T7" fmla="*/ 28 h 89"/>
                <a:gd name="T8" fmla="*/ 60 w 89"/>
                <a:gd name="T9" fmla="*/ 9 h 89"/>
                <a:gd name="T10" fmla="*/ 80 w 89"/>
                <a:gd name="T11" fmla="*/ 61 h 89"/>
              </a:gdLst>
              <a:ahLst/>
              <a:cxnLst>
                <a:cxn ang="0">
                  <a:pos x="T0" y="T1"/>
                </a:cxn>
                <a:cxn ang="0">
                  <a:pos x="T2" y="T3"/>
                </a:cxn>
                <a:cxn ang="0">
                  <a:pos x="T4" y="T5"/>
                </a:cxn>
                <a:cxn ang="0">
                  <a:pos x="T6" y="T7"/>
                </a:cxn>
                <a:cxn ang="0">
                  <a:pos x="T8" y="T9"/>
                </a:cxn>
                <a:cxn ang="0">
                  <a:pos x="T10" y="T11"/>
                </a:cxn>
              </a:cxnLst>
              <a:rect l="0" t="0" r="r" b="b"/>
              <a:pathLst>
                <a:path w="89" h="89">
                  <a:moveTo>
                    <a:pt x="80" y="61"/>
                  </a:moveTo>
                  <a:cubicBezTo>
                    <a:pt x="80" y="61"/>
                    <a:pt x="80" y="61"/>
                    <a:pt x="80" y="61"/>
                  </a:cubicBezTo>
                  <a:cubicBezTo>
                    <a:pt x="70" y="80"/>
                    <a:pt x="47" y="89"/>
                    <a:pt x="28" y="80"/>
                  </a:cubicBezTo>
                  <a:cubicBezTo>
                    <a:pt x="8" y="71"/>
                    <a:pt x="0" y="48"/>
                    <a:pt x="9" y="28"/>
                  </a:cubicBezTo>
                  <a:cubicBezTo>
                    <a:pt x="18" y="8"/>
                    <a:pt x="41" y="0"/>
                    <a:pt x="60" y="9"/>
                  </a:cubicBezTo>
                  <a:cubicBezTo>
                    <a:pt x="80" y="18"/>
                    <a:pt x="89" y="41"/>
                    <a:pt x="80"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41" name="Group 1340"/>
          <p:cNvGrpSpPr>
            <a:grpSpLocks noChangeAspect="1"/>
          </p:cNvGrpSpPr>
          <p:nvPr/>
        </p:nvGrpSpPr>
        <p:grpSpPr>
          <a:xfrm>
            <a:off x="2599078" y="813513"/>
            <a:ext cx="963370" cy="640080"/>
            <a:chOff x="18513425" y="-16187738"/>
            <a:chExt cx="15525750" cy="10315575"/>
          </a:xfrm>
        </p:grpSpPr>
        <p:sp>
          <p:nvSpPr>
            <p:cNvPr id="1342" name="Freeform 73"/>
            <p:cNvSpPr>
              <a:spLocks/>
            </p:cNvSpPr>
            <p:nvPr/>
          </p:nvSpPr>
          <p:spPr bwMode="auto">
            <a:xfrm>
              <a:off x="18513425" y="-16187738"/>
              <a:ext cx="15525750" cy="10315575"/>
            </a:xfrm>
            <a:custGeom>
              <a:avLst/>
              <a:gdLst>
                <a:gd name="T0" fmla="*/ 3266 w 4137"/>
                <a:gd name="T1" fmla="*/ 830 h 2747"/>
                <a:gd name="T2" fmla="*/ 3161 w 4137"/>
                <a:gd name="T3" fmla="*/ 827 h 2747"/>
                <a:gd name="T4" fmla="*/ 2868 w 4137"/>
                <a:gd name="T5" fmla="*/ 267 h 2747"/>
                <a:gd name="T6" fmla="*/ 2765 w 4137"/>
                <a:gd name="T7" fmla="*/ 197 h 2747"/>
                <a:gd name="T8" fmla="*/ 1752 w 4137"/>
                <a:gd name="T9" fmla="*/ 398 h 2747"/>
                <a:gd name="T10" fmla="*/ 1564 w 4137"/>
                <a:gd name="T11" fmla="*/ 606 h 2747"/>
                <a:gd name="T12" fmla="*/ 770 w 4137"/>
                <a:gd name="T13" fmla="*/ 793 h 2747"/>
                <a:gd name="T14" fmla="*/ 609 w 4137"/>
                <a:gd name="T15" fmla="*/ 965 h 2747"/>
                <a:gd name="T16" fmla="*/ 557 w 4137"/>
                <a:gd name="T17" fmla="*/ 1357 h 2747"/>
                <a:gd name="T18" fmla="*/ 222 w 4137"/>
                <a:gd name="T19" fmla="*/ 1597 h 2747"/>
                <a:gd name="T20" fmla="*/ 0 w 4137"/>
                <a:gd name="T21" fmla="*/ 1987 h 2747"/>
                <a:gd name="T22" fmla="*/ 614 w 4137"/>
                <a:gd name="T23" fmla="*/ 2521 h 2747"/>
                <a:gd name="T24" fmla="*/ 720 w 4137"/>
                <a:gd name="T25" fmla="*/ 2528 h 2747"/>
                <a:gd name="T26" fmla="*/ 1095 w 4137"/>
                <a:gd name="T27" fmla="*/ 2449 h 2747"/>
                <a:gd name="T28" fmla="*/ 1756 w 4137"/>
                <a:gd name="T29" fmla="*/ 2723 h 2747"/>
                <a:gd name="T30" fmla="*/ 2553 w 4137"/>
                <a:gd name="T31" fmla="*/ 2479 h 2747"/>
                <a:gd name="T32" fmla="*/ 2996 w 4137"/>
                <a:gd name="T33" fmla="*/ 2626 h 2747"/>
                <a:gd name="T34" fmla="*/ 3792 w 4137"/>
                <a:gd name="T35" fmla="*/ 2293 h 2747"/>
                <a:gd name="T36" fmla="*/ 4102 w 4137"/>
                <a:gd name="T37" fmla="*/ 1728 h 2747"/>
                <a:gd name="T38" fmla="*/ 3266 w 4137"/>
                <a:gd name="T39" fmla="*/ 830 h 2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37" h="2747">
                  <a:moveTo>
                    <a:pt x="3266" y="830"/>
                  </a:moveTo>
                  <a:cubicBezTo>
                    <a:pt x="3230" y="827"/>
                    <a:pt x="3195" y="826"/>
                    <a:pt x="3161" y="827"/>
                  </a:cubicBezTo>
                  <a:cubicBezTo>
                    <a:pt x="3146" y="612"/>
                    <a:pt x="3042" y="407"/>
                    <a:pt x="2868" y="267"/>
                  </a:cubicBezTo>
                  <a:cubicBezTo>
                    <a:pt x="2836" y="242"/>
                    <a:pt x="2802" y="217"/>
                    <a:pt x="2765" y="197"/>
                  </a:cubicBezTo>
                  <a:cubicBezTo>
                    <a:pt x="2421" y="0"/>
                    <a:pt x="1991" y="93"/>
                    <a:pt x="1752" y="398"/>
                  </a:cubicBezTo>
                  <a:cubicBezTo>
                    <a:pt x="1679" y="454"/>
                    <a:pt x="1616" y="524"/>
                    <a:pt x="1564" y="606"/>
                  </a:cubicBezTo>
                  <a:cubicBezTo>
                    <a:pt x="1259" y="484"/>
                    <a:pt x="928" y="559"/>
                    <a:pt x="770" y="793"/>
                  </a:cubicBezTo>
                  <a:cubicBezTo>
                    <a:pt x="705" y="837"/>
                    <a:pt x="649" y="895"/>
                    <a:pt x="609" y="965"/>
                  </a:cubicBezTo>
                  <a:cubicBezTo>
                    <a:pt x="540" y="1085"/>
                    <a:pt x="526" y="1223"/>
                    <a:pt x="557" y="1357"/>
                  </a:cubicBezTo>
                  <a:cubicBezTo>
                    <a:pt x="413" y="1407"/>
                    <a:pt x="295" y="1492"/>
                    <a:pt x="222" y="1597"/>
                  </a:cubicBezTo>
                  <a:cubicBezTo>
                    <a:pt x="85" y="1696"/>
                    <a:pt x="0" y="1834"/>
                    <a:pt x="0" y="1987"/>
                  </a:cubicBezTo>
                  <a:cubicBezTo>
                    <a:pt x="0" y="2259"/>
                    <a:pt x="266" y="2482"/>
                    <a:pt x="614" y="2521"/>
                  </a:cubicBezTo>
                  <a:cubicBezTo>
                    <a:pt x="648" y="2525"/>
                    <a:pt x="684" y="2528"/>
                    <a:pt x="720" y="2528"/>
                  </a:cubicBezTo>
                  <a:cubicBezTo>
                    <a:pt x="857" y="2528"/>
                    <a:pt x="986" y="2499"/>
                    <a:pt x="1095" y="2449"/>
                  </a:cubicBezTo>
                  <a:cubicBezTo>
                    <a:pt x="1266" y="2601"/>
                    <a:pt x="1497" y="2703"/>
                    <a:pt x="1756" y="2723"/>
                  </a:cubicBezTo>
                  <a:cubicBezTo>
                    <a:pt x="2063" y="2747"/>
                    <a:pt x="2348" y="2651"/>
                    <a:pt x="2553" y="2479"/>
                  </a:cubicBezTo>
                  <a:cubicBezTo>
                    <a:pt x="2680" y="2561"/>
                    <a:pt x="2832" y="2614"/>
                    <a:pt x="2996" y="2626"/>
                  </a:cubicBezTo>
                  <a:cubicBezTo>
                    <a:pt x="3320" y="2651"/>
                    <a:pt x="3615" y="2516"/>
                    <a:pt x="3792" y="2293"/>
                  </a:cubicBezTo>
                  <a:cubicBezTo>
                    <a:pt x="3967" y="2156"/>
                    <a:pt x="4084" y="1957"/>
                    <a:pt x="4102" y="1728"/>
                  </a:cubicBezTo>
                  <a:cubicBezTo>
                    <a:pt x="4137" y="1270"/>
                    <a:pt x="3763" y="869"/>
                    <a:pt x="3266" y="830"/>
                  </a:cubicBezTo>
                  <a:close/>
                </a:path>
              </a:pathLst>
            </a:custGeom>
            <a:solidFill>
              <a:srgbClr val="6FB6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3" name="Freeform 74"/>
            <p:cNvSpPr>
              <a:spLocks/>
            </p:cNvSpPr>
            <p:nvPr/>
          </p:nvSpPr>
          <p:spPr bwMode="auto">
            <a:xfrm>
              <a:off x="21404263" y="-14370051"/>
              <a:ext cx="2979738" cy="1160463"/>
            </a:xfrm>
            <a:custGeom>
              <a:avLst/>
              <a:gdLst>
                <a:gd name="T0" fmla="*/ 713 w 794"/>
                <a:gd name="T1" fmla="*/ 288 h 309"/>
                <a:gd name="T2" fmla="*/ 775 w 794"/>
                <a:gd name="T3" fmla="*/ 152 h 309"/>
                <a:gd name="T4" fmla="*/ 794 w 794"/>
                <a:gd name="T5" fmla="*/ 122 h 309"/>
                <a:gd name="T6" fmla="*/ 0 w 794"/>
                <a:gd name="T7" fmla="*/ 309 h 309"/>
                <a:gd name="T8" fmla="*/ 713 w 794"/>
                <a:gd name="T9" fmla="*/ 288 h 309"/>
              </a:gdLst>
              <a:ahLst/>
              <a:cxnLst>
                <a:cxn ang="0">
                  <a:pos x="T0" y="T1"/>
                </a:cxn>
                <a:cxn ang="0">
                  <a:pos x="T2" y="T3"/>
                </a:cxn>
                <a:cxn ang="0">
                  <a:pos x="T4" y="T5"/>
                </a:cxn>
                <a:cxn ang="0">
                  <a:pos x="T6" y="T7"/>
                </a:cxn>
                <a:cxn ang="0">
                  <a:pos x="T8" y="T9"/>
                </a:cxn>
              </a:cxnLst>
              <a:rect l="0" t="0" r="r" b="b"/>
              <a:pathLst>
                <a:path w="794" h="309">
                  <a:moveTo>
                    <a:pt x="713" y="288"/>
                  </a:moveTo>
                  <a:cubicBezTo>
                    <a:pt x="729" y="242"/>
                    <a:pt x="749" y="196"/>
                    <a:pt x="775" y="152"/>
                  </a:cubicBezTo>
                  <a:cubicBezTo>
                    <a:pt x="781" y="141"/>
                    <a:pt x="788" y="132"/>
                    <a:pt x="794" y="122"/>
                  </a:cubicBezTo>
                  <a:cubicBezTo>
                    <a:pt x="489" y="0"/>
                    <a:pt x="158" y="75"/>
                    <a:pt x="0" y="309"/>
                  </a:cubicBezTo>
                  <a:cubicBezTo>
                    <a:pt x="190" y="181"/>
                    <a:pt x="464" y="167"/>
                    <a:pt x="713" y="288"/>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4" name="Freeform 75"/>
            <p:cNvSpPr>
              <a:spLocks/>
            </p:cNvSpPr>
            <p:nvPr/>
          </p:nvSpPr>
          <p:spPr bwMode="auto">
            <a:xfrm>
              <a:off x="19346863" y="-11091863"/>
              <a:ext cx="1370013" cy="901700"/>
            </a:xfrm>
            <a:custGeom>
              <a:avLst/>
              <a:gdLst>
                <a:gd name="T0" fmla="*/ 335 w 365"/>
                <a:gd name="T1" fmla="*/ 0 h 240"/>
                <a:gd name="T2" fmla="*/ 0 w 365"/>
                <a:gd name="T3" fmla="*/ 240 h 240"/>
                <a:gd name="T4" fmla="*/ 365 w 365"/>
                <a:gd name="T5" fmla="*/ 99 h 240"/>
                <a:gd name="T6" fmla="*/ 335 w 365"/>
                <a:gd name="T7" fmla="*/ 0 h 240"/>
              </a:gdLst>
              <a:ahLst/>
              <a:cxnLst>
                <a:cxn ang="0">
                  <a:pos x="T0" y="T1"/>
                </a:cxn>
                <a:cxn ang="0">
                  <a:pos x="T2" y="T3"/>
                </a:cxn>
                <a:cxn ang="0">
                  <a:pos x="T4" y="T5"/>
                </a:cxn>
                <a:cxn ang="0">
                  <a:pos x="T6" y="T7"/>
                </a:cxn>
              </a:cxnLst>
              <a:rect l="0" t="0" r="r" b="b"/>
              <a:pathLst>
                <a:path w="365" h="240">
                  <a:moveTo>
                    <a:pt x="335" y="0"/>
                  </a:moveTo>
                  <a:cubicBezTo>
                    <a:pt x="191" y="50"/>
                    <a:pt x="73" y="135"/>
                    <a:pt x="0" y="240"/>
                  </a:cubicBezTo>
                  <a:cubicBezTo>
                    <a:pt x="99" y="169"/>
                    <a:pt x="225" y="119"/>
                    <a:pt x="365" y="99"/>
                  </a:cubicBezTo>
                  <a:cubicBezTo>
                    <a:pt x="352" y="67"/>
                    <a:pt x="342" y="33"/>
                    <a:pt x="335" y="0"/>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5" name="Freeform 76"/>
            <p:cNvSpPr>
              <a:spLocks/>
            </p:cNvSpPr>
            <p:nvPr/>
          </p:nvSpPr>
          <p:spPr bwMode="auto">
            <a:xfrm>
              <a:off x="25088850" y="-15844838"/>
              <a:ext cx="4187825" cy="1189038"/>
            </a:xfrm>
            <a:custGeom>
              <a:avLst/>
              <a:gdLst>
                <a:gd name="T0" fmla="*/ 873 w 1116"/>
                <a:gd name="T1" fmla="*/ 246 h 317"/>
                <a:gd name="T2" fmla="*/ 975 w 1116"/>
                <a:gd name="T3" fmla="*/ 317 h 317"/>
                <a:gd name="T4" fmla="*/ 1116 w 1116"/>
                <a:gd name="T5" fmla="*/ 176 h 317"/>
                <a:gd name="T6" fmla="*/ 1013 w 1116"/>
                <a:gd name="T7" fmla="*/ 106 h 317"/>
                <a:gd name="T8" fmla="*/ 634 w 1116"/>
                <a:gd name="T9" fmla="*/ 2 h 317"/>
                <a:gd name="T10" fmla="*/ 0 w 1116"/>
                <a:gd name="T11" fmla="*/ 307 h 317"/>
                <a:gd name="T12" fmla="*/ 873 w 1116"/>
                <a:gd name="T13" fmla="*/ 246 h 317"/>
              </a:gdLst>
              <a:ahLst/>
              <a:cxnLst>
                <a:cxn ang="0">
                  <a:pos x="T0" y="T1"/>
                </a:cxn>
                <a:cxn ang="0">
                  <a:pos x="T2" y="T3"/>
                </a:cxn>
                <a:cxn ang="0">
                  <a:pos x="T4" y="T5"/>
                </a:cxn>
                <a:cxn ang="0">
                  <a:pos x="T6" y="T7"/>
                </a:cxn>
                <a:cxn ang="0">
                  <a:pos x="T8" y="T9"/>
                </a:cxn>
                <a:cxn ang="0">
                  <a:pos x="T10" y="T11"/>
                </a:cxn>
                <a:cxn ang="0">
                  <a:pos x="T12" y="T13"/>
                </a:cxn>
              </a:cxnLst>
              <a:rect l="0" t="0" r="r" b="b"/>
              <a:pathLst>
                <a:path w="1116" h="317">
                  <a:moveTo>
                    <a:pt x="873" y="246"/>
                  </a:moveTo>
                  <a:cubicBezTo>
                    <a:pt x="909" y="267"/>
                    <a:pt x="943" y="291"/>
                    <a:pt x="975" y="317"/>
                  </a:cubicBezTo>
                  <a:cubicBezTo>
                    <a:pt x="1116" y="176"/>
                    <a:pt x="1116" y="176"/>
                    <a:pt x="1116" y="176"/>
                  </a:cubicBezTo>
                  <a:cubicBezTo>
                    <a:pt x="1084" y="151"/>
                    <a:pt x="1050" y="126"/>
                    <a:pt x="1013" y="106"/>
                  </a:cubicBezTo>
                  <a:cubicBezTo>
                    <a:pt x="894" y="37"/>
                    <a:pt x="763" y="4"/>
                    <a:pt x="634" y="2"/>
                  </a:cubicBezTo>
                  <a:cubicBezTo>
                    <a:pt x="393" y="0"/>
                    <a:pt x="156" y="108"/>
                    <a:pt x="0" y="307"/>
                  </a:cubicBezTo>
                  <a:cubicBezTo>
                    <a:pt x="245" y="119"/>
                    <a:pt x="589" y="84"/>
                    <a:pt x="873" y="246"/>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6" name="Freeform 77"/>
            <p:cNvSpPr>
              <a:spLocks/>
            </p:cNvSpPr>
            <p:nvPr/>
          </p:nvSpPr>
          <p:spPr bwMode="auto">
            <a:xfrm>
              <a:off x="18513425" y="-15530513"/>
              <a:ext cx="15000288" cy="9634538"/>
            </a:xfrm>
            <a:custGeom>
              <a:avLst/>
              <a:gdLst>
                <a:gd name="T0" fmla="*/ 3125 w 3997"/>
                <a:gd name="T1" fmla="*/ 796 h 2566"/>
                <a:gd name="T2" fmla="*/ 3020 w 3997"/>
                <a:gd name="T3" fmla="*/ 793 h 2566"/>
                <a:gd name="T4" fmla="*/ 2727 w 3997"/>
                <a:gd name="T5" fmla="*/ 233 h 2566"/>
                <a:gd name="T6" fmla="*/ 2625 w 3997"/>
                <a:gd name="T7" fmla="*/ 162 h 2566"/>
                <a:gd name="T8" fmla="*/ 1752 w 3997"/>
                <a:gd name="T9" fmla="*/ 223 h 2566"/>
                <a:gd name="T10" fmla="*/ 1564 w 3997"/>
                <a:gd name="T11" fmla="*/ 431 h 2566"/>
                <a:gd name="T12" fmla="*/ 1545 w 3997"/>
                <a:gd name="T13" fmla="*/ 461 h 2566"/>
                <a:gd name="T14" fmla="*/ 1483 w 3997"/>
                <a:gd name="T15" fmla="*/ 597 h 2566"/>
                <a:gd name="T16" fmla="*/ 770 w 3997"/>
                <a:gd name="T17" fmla="*/ 618 h 2566"/>
                <a:gd name="T18" fmla="*/ 609 w 3997"/>
                <a:gd name="T19" fmla="*/ 790 h 2566"/>
                <a:gd name="T20" fmla="*/ 557 w 3997"/>
                <a:gd name="T21" fmla="*/ 1182 h 2566"/>
                <a:gd name="T22" fmla="*/ 587 w 3997"/>
                <a:gd name="T23" fmla="*/ 1281 h 2566"/>
                <a:gd name="T24" fmla="*/ 222 w 3997"/>
                <a:gd name="T25" fmla="*/ 1422 h 2566"/>
                <a:gd name="T26" fmla="*/ 62 w 3997"/>
                <a:gd name="T27" fmla="*/ 1593 h 2566"/>
                <a:gd name="T28" fmla="*/ 0 w 3997"/>
                <a:gd name="T29" fmla="*/ 1812 h 2566"/>
                <a:gd name="T30" fmla="*/ 614 w 3997"/>
                <a:gd name="T31" fmla="*/ 2346 h 2566"/>
                <a:gd name="T32" fmla="*/ 720 w 3997"/>
                <a:gd name="T33" fmla="*/ 2353 h 2566"/>
                <a:gd name="T34" fmla="*/ 1095 w 3997"/>
                <a:gd name="T35" fmla="*/ 2274 h 2566"/>
                <a:gd name="T36" fmla="*/ 1756 w 3997"/>
                <a:gd name="T37" fmla="*/ 2548 h 2566"/>
                <a:gd name="T38" fmla="*/ 2385 w 3997"/>
                <a:gd name="T39" fmla="*/ 2418 h 2566"/>
                <a:gd name="T40" fmla="*/ 2553 w 3997"/>
                <a:gd name="T41" fmla="*/ 2304 h 2566"/>
                <a:gd name="T42" fmla="*/ 2996 w 3997"/>
                <a:gd name="T43" fmla="*/ 2451 h 2566"/>
                <a:gd name="T44" fmla="*/ 3792 w 3997"/>
                <a:gd name="T45" fmla="*/ 2118 h 2566"/>
                <a:gd name="T46" fmla="*/ 3961 w 3997"/>
                <a:gd name="T47" fmla="*/ 1693 h 2566"/>
                <a:gd name="T48" fmla="*/ 3125 w 3997"/>
                <a:gd name="T49" fmla="*/ 796 h 2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97" h="2566">
                  <a:moveTo>
                    <a:pt x="3125" y="796"/>
                  </a:moveTo>
                  <a:cubicBezTo>
                    <a:pt x="3090" y="793"/>
                    <a:pt x="3055" y="792"/>
                    <a:pt x="3020" y="793"/>
                  </a:cubicBezTo>
                  <a:cubicBezTo>
                    <a:pt x="3005" y="578"/>
                    <a:pt x="2902" y="373"/>
                    <a:pt x="2727" y="233"/>
                  </a:cubicBezTo>
                  <a:cubicBezTo>
                    <a:pt x="2695" y="207"/>
                    <a:pt x="2661" y="183"/>
                    <a:pt x="2625" y="162"/>
                  </a:cubicBezTo>
                  <a:cubicBezTo>
                    <a:pt x="2341" y="0"/>
                    <a:pt x="1997" y="35"/>
                    <a:pt x="1752" y="223"/>
                  </a:cubicBezTo>
                  <a:cubicBezTo>
                    <a:pt x="1679" y="279"/>
                    <a:pt x="1616" y="349"/>
                    <a:pt x="1564" y="431"/>
                  </a:cubicBezTo>
                  <a:cubicBezTo>
                    <a:pt x="1558" y="441"/>
                    <a:pt x="1551" y="450"/>
                    <a:pt x="1545" y="461"/>
                  </a:cubicBezTo>
                  <a:cubicBezTo>
                    <a:pt x="1519" y="505"/>
                    <a:pt x="1499" y="551"/>
                    <a:pt x="1483" y="597"/>
                  </a:cubicBezTo>
                  <a:cubicBezTo>
                    <a:pt x="1234" y="476"/>
                    <a:pt x="960" y="490"/>
                    <a:pt x="770" y="618"/>
                  </a:cubicBezTo>
                  <a:cubicBezTo>
                    <a:pt x="705" y="662"/>
                    <a:pt x="649" y="720"/>
                    <a:pt x="609" y="790"/>
                  </a:cubicBezTo>
                  <a:cubicBezTo>
                    <a:pt x="540" y="910"/>
                    <a:pt x="526" y="1048"/>
                    <a:pt x="557" y="1182"/>
                  </a:cubicBezTo>
                  <a:cubicBezTo>
                    <a:pt x="564" y="1215"/>
                    <a:pt x="574" y="1249"/>
                    <a:pt x="587" y="1281"/>
                  </a:cubicBezTo>
                  <a:cubicBezTo>
                    <a:pt x="447" y="1301"/>
                    <a:pt x="321" y="1351"/>
                    <a:pt x="222" y="1422"/>
                  </a:cubicBezTo>
                  <a:cubicBezTo>
                    <a:pt x="155" y="1471"/>
                    <a:pt x="100" y="1528"/>
                    <a:pt x="62" y="1593"/>
                  </a:cubicBezTo>
                  <a:cubicBezTo>
                    <a:pt x="22" y="1660"/>
                    <a:pt x="0" y="1734"/>
                    <a:pt x="0" y="1812"/>
                  </a:cubicBezTo>
                  <a:cubicBezTo>
                    <a:pt x="0" y="2084"/>
                    <a:pt x="266" y="2307"/>
                    <a:pt x="614" y="2346"/>
                  </a:cubicBezTo>
                  <a:cubicBezTo>
                    <a:pt x="648" y="2350"/>
                    <a:pt x="684" y="2353"/>
                    <a:pt x="720" y="2353"/>
                  </a:cubicBezTo>
                  <a:cubicBezTo>
                    <a:pt x="857" y="2353"/>
                    <a:pt x="986" y="2324"/>
                    <a:pt x="1095" y="2274"/>
                  </a:cubicBezTo>
                  <a:cubicBezTo>
                    <a:pt x="1266" y="2426"/>
                    <a:pt x="1497" y="2528"/>
                    <a:pt x="1756" y="2548"/>
                  </a:cubicBezTo>
                  <a:cubicBezTo>
                    <a:pt x="1987" y="2566"/>
                    <a:pt x="2205" y="2517"/>
                    <a:pt x="2385" y="2418"/>
                  </a:cubicBezTo>
                  <a:cubicBezTo>
                    <a:pt x="2446" y="2386"/>
                    <a:pt x="2502" y="2347"/>
                    <a:pt x="2553" y="2304"/>
                  </a:cubicBezTo>
                  <a:cubicBezTo>
                    <a:pt x="2680" y="2386"/>
                    <a:pt x="2832" y="2439"/>
                    <a:pt x="2996" y="2451"/>
                  </a:cubicBezTo>
                  <a:cubicBezTo>
                    <a:pt x="3320" y="2476"/>
                    <a:pt x="3615" y="2341"/>
                    <a:pt x="3792" y="2118"/>
                  </a:cubicBezTo>
                  <a:cubicBezTo>
                    <a:pt x="3887" y="1998"/>
                    <a:pt x="3949" y="1853"/>
                    <a:pt x="3961" y="1693"/>
                  </a:cubicBezTo>
                  <a:cubicBezTo>
                    <a:pt x="3997" y="1236"/>
                    <a:pt x="3622" y="834"/>
                    <a:pt x="3125" y="796"/>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7" name="Freeform 78"/>
            <p:cNvSpPr>
              <a:spLocks/>
            </p:cNvSpPr>
            <p:nvPr/>
          </p:nvSpPr>
          <p:spPr bwMode="auto">
            <a:xfrm>
              <a:off x="18513425" y="-15530513"/>
              <a:ext cx="10234613" cy="8809038"/>
            </a:xfrm>
            <a:custGeom>
              <a:avLst/>
              <a:gdLst>
                <a:gd name="T0" fmla="*/ 2625 w 2727"/>
                <a:gd name="T1" fmla="*/ 162 h 2346"/>
                <a:gd name="T2" fmla="*/ 1752 w 2727"/>
                <a:gd name="T3" fmla="*/ 223 h 2346"/>
                <a:gd name="T4" fmla="*/ 1564 w 2727"/>
                <a:gd name="T5" fmla="*/ 431 h 2346"/>
                <a:gd name="T6" fmla="*/ 1545 w 2727"/>
                <a:gd name="T7" fmla="*/ 461 h 2346"/>
                <a:gd name="T8" fmla="*/ 1483 w 2727"/>
                <a:gd name="T9" fmla="*/ 597 h 2346"/>
                <a:gd name="T10" fmla="*/ 770 w 2727"/>
                <a:gd name="T11" fmla="*/ 618 h 2346"/>
                <a:gd name="T12" fmla="*/ 609 w 2727"/>
                <a:gd name="T13" fmla="*/ 790 h 2346"/>
                <a:gd name="T14" fmla="*/ 557 w 2727"/>
                <a:gd name="T15" fmla="*/ 1182 h 2346"/>
                <a:gd name="T16" fmla="*/ 587 w 2727"/>
                <a:gd name="T17" fmla="*/ 1281 h 2346"/>
                <a:gd name="T18" fmla="*/ 222 w 2727"/>
                <a:gd name="T19" fmla="*/ 1422 h 2346"/>
                <a:gd name="T20" fmla="*/ 62 w 2727"/>
                <a:gd name="T21" fmla="*/ 1593 h 2346"/>
                <a:gd name="T22" fmla="*/ 0 w 2727"/>
                <a:gd name="T23" fmla="*/ 1812 h 2346"/>
                <a:gd name="T24" fmla="*/ 614 w 2727"/>
                <a:gd name="T25" fmla="*/ 2346 h 2346"/>
                <a:gd name="T26" fmla="*/ 2727 w 2727"/>
                <a:gd name="T27" fmla="*/ 233 h 2346"/>
                <a:gd name="T28" fmla="*/ 2625 w 2727"/>
                <a:gd name="T29" fmla="*/ 162 h 2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7" h="2346">
                  <a:moveTo>
                    <a:pt x="2625" y="162"/>
                  </a:moveTo>
                  <a:cubicBezTo>
                    <a:pt x="2341" y="0"/>
                    <a:pt x="1997" y="35"/>
                    <a:pt x="1752" y="223"/>
                  </a:cubicBezTo>
                  <a:cubicBezTo>
                    <a:pt x="1679" y="279"/>
                    <a:pt x="1616" y="349"/>
                    <a:pt x="1564" y="431"/>
                  </a:cubicBezTo>
                  <a:cubicBezTo>
                    <a:pt x="1558" y="441"/>
                    <a:pt x="1551" y="450"/>
                    <a:pt x="1545" y="461"/>
                  </a:cubicBezTo>
                  <a:cubicBezTo>
                    <a:pt x="1519" y="505"/>
                    <a:pt x="1499" y="551"/>
                    <a:pt x="1483" y="597"/>
                  </a:cubicBezTo>
                  <a:cubicBezTo>
                    <a:pt x="1234" y="476"/>
                    <a:pt x="960" y="490"/>
                    <a:pt x="770" y="618"/>
                  </a:cubicBezTo>
                  <a:cubicBezTo>
                    <a:pt x="705" y="662"/>
                    <a:pt x="649" y="720"/>
                    <a:pt x="609" y="790"/>
                  </a:cubicBezTo>
                  <a:cubicBezTo>
                    <a:pt x="540" y="910"/>
                    <a:pt x="526" y="1048"/>
                    <a:pt x="557" y="1182"/>
                  </a:cubicBezTo>
                  <a:cubicBezTo>
                    <a:pt x="564" y="1215"/>
                    <a:pt x="574" y="1249"/>
                    <a:pt x="587" y="1281"/>
                  </a:cubicBezTo>
                  <a:cubicBezTo>
                    <a:pt x="447" y="1301"/>
                    <a:pt x="321" y="1351"/>
                    <a:pt x="222" y="1422"/>
                  </a:cubicBezTo>
                  <a:cubicBezTo>
                    <a:pt x="155" y="1471"/>
                    <a:pt x="100" y="1528"/>
                    <a:pt x="62" y="1593"/>
                  </a:cubicBezTo>
                  <a:cubicBezTo>
                    <a:pt x="22" y="1660"/>
                    <a:pt x="0" y="1734"/>
                    <a:pt x="0" y="1812"/>
                  </a:cubicBezTo>
                  <a:cubicBezTo>
                    <a:pt x="0" y="2084"/>
                    <a:pt x="266" y="2307"/>
                    <a:pt x="614" y="2346"/>
                  </a:cubicBezTo>
                  <a:cubicBezTo>
                    <a:pt x="2727" y="233"/>
                    <a:pt x="2727" y="233"/>
                    <a:pt x="2727" y="233"/>
                  </a:cubicBezTo>
                  <a:cubicBezTo>
                    <a:pt x="2695" y="207"/>
                    <a:pt x="2661" y="183"/>
                    <a:pt x="2625" y="162"/>
                  </a:cubicBezTo>
                  <a:close/>
                </a:path>
              </a:pathLst>
            </a:custGeom>
            <a:solidFill>
              <a:srgbClr val="B5D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8" name="Rectangle 79"/>
            <p:cNvSpPr>
              <a:spLocks noChangeArrowheads="1"/>
            </p:cNvSpPr>
            <p:nvPr/>
          </p:nvSpPr>
          <p:spPr bwMode="auto">
            <a:xfrm>
              <a:off x="26219150" y="-9191626"/>
              <a:ext cx="2366963" cy="487363"/>
            </a:xfrm>
            <a:prstGeom prst="rect">
              <a:avLst/>
            </a:prstGeom>
            <a:solidFill>
              <a:srgbClr val="1246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9" name="Freeform 80"/>
            <p:cNvSpPr>
              <a:spLocks/>
            </p:cNvSpPr>
            <p:nvPr/>
          </p:nvSpPr>
          <p:spPr bwMode="auto">
            <a:xfrm>
              <a:off x="24199850" y="-12057063"/>
              <a:ext cx="2019300" cy="3352800"/>
            </a:xfrm>
            <a:custGeom>
              <a:avLst/>
              <a:gdLst>
                <a:gd name="T0" fmla="*/ 839 w 1272"/>
                <a:gd name="T1" fmla="*/ 1055 h 2112"/>
                <a:gd name="T2" fmla="*/ 0 w 1272"/>
                <a:gd name="T3" fmla="*/ 1895 h 2112"/>
                <a:gd name="T4" fmla="*/ 217 w 1272"/>
                <a:gd name="T5" fmla="*/ 2112 h 2112"/>
                <a:gd name="T6" fmla="*/ 1272 w 1272"/>
                <a:gd name="T7" fmla="*/ 1055 h 2112"/>
                <a:gd name="T8" fmla="*/ 217 w 1272"/>
                <a:gd name="T9" fmla="*/ 0 h 2112"/>
                <a:gd name="T10" fmla="*/ 0 w 1272"/>
                <a:gd name="T11" fmla="*/ 215 h 2112"/>
                <a:gd name="T12" fmla="*/ 839 w 1272"/>
                <a:gd name="T13" fmla="*/ 1055 h 2112"/>
              </a:gdLst>
              <a:ahLst/>
              <a:cxnLst>
                <a:cxn ang="0">
                  <a:pos x="T0" y="T1"/>
                </a:cxn>
                <a:cxn ang="0">
                  <a:pos x="T2" y="T3"/>
                </a:cxn>
                <a:cxn ang="0">
                  <a:pos x="T4" y="T5"/>
                </a:cxn>
                <a:cxn ang="0">
                  <a:pos x="T6" y="T7"/>
                </a:cxn>
                <a:cxn ang="0">
                  <a:pos x="T8" y="T9"/>
                </a:cxn>
                <a:cxn ang="0">
                  <a:pos x="T10" y="T11"/>
                </a:cxn>
                <a:cxn ang="0">
                  <a:pos x="T12" y="T13"/>
                </a:cxn>
              </a:cxnLst>
              <a:rect l="0" t="0" r="r" b="b"/>
              <a:pathLst>
                <a:path w="1272" h="2112">
                  <a:moveTo>
                    <a:pt x="839" y="1055"/>
                  </a:moveTo>
                  <a:lnTo>
                    <a:pt x="0" y="1895"/>
                  </a:lnTo>
                  <a:lnTo>
                    <a:pt x="217" y="2112"/>
                  </a:lnTo>
                  <a:lnTo>
                    <a:pt x="1272" y="1055"/>
                  </a:lnTo>
                  <a:lnTo>
                    <a:pt x="217" y="0"/>
                  </a:lnTo>
                  <a:lnTo>
                    <a:pt x="0" y="215"/>
                  </a:lnTo>
                  <a:lnTo>
                    <a:pt x="839" y="1055"/>
                  </a:lnTo>
                  <a:close/>
                </a:path>
              </a:pathLst>
            </a:custGeom>
            <a:solidFill>
              <a:srgbClr val="1246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90" name="Group 1889"/>
          <p:cNvGrpSpPr/>
          <p:nvPr/>
        </p:nvGrpSpPr>
        <p:grpSpPr>
          <a:xfrm>
            <a:off x="4846427" y="867747"/>
            <a:ext cx="982774" cy="583375"/>
            <a:chOff x="3960813" y="4640263"/>
            <a:chExt cx="5308600" cy="3151188"/>
          </a:xfrm>
        </p:grpSpPr>
        <p:sp>
          <p:nvSpPr>
            <p:cNvPr id="1891" name="Freeform 23"/>
            <p:cNvSpPr>
              <a:spLocks/>
            </p:cNvSpPr>
            <p:nvPr/>
          </p:nvSpPr>
          <p:spPr bwMode="auto">
            <a:xfrm>
              <a:off x="3960813" y="4640263"/>
              <a:ext cx="5308600" cy="3151188"/>
            </a:xfrm>
            <a:custGeom>
              <a:avLst/>
              <a:gdLst>
                <a:gd name="T0" fmla="*/ 553 w 3344"/>
                <a:gd name="T1" fmla="*/ 201 h 1985"/>
                <a:gd name="T2" fmla="*/ 553 w 3344"/>
                <a:gd name="T3" fmla="*/ 717 h 1985"/>
                <a:gd name="T4" fmla="*/ 553 w 3344"/>
                <a:gd name="T5" fmla="*/ 730 h 1985"/>
                <a:gd name="T6" fmla="*/ 553 w 3344"/>
                <a:gd name="T7" fmla="*/ 776 h 1985"/>
                <a:gd name="T8" fmla="*/ 553 w 3344"/>
                <a:gd name="T9" fmla="*/ 1217 h 1985"/>
                <a:gd name="T10" fmla="*/ 553 w 3344"/>
                <a:gd name="T11" fmla="*/ 1434 h 1985"/>
                <a:gd name="T12" fmla="*/ 494 w 3344"/>
                <a:gd name="T13" fmla="*/ 1434 h 1985"/>
                <a:gd name="T14" fmla="*/ 0 w 3344"/>
                <a:gd name="T15" fmla="*/ 1929 h 1985"/>
                <a:gd name="T16" fmla="*/ 0 w 3344"/>
                <a:gd name="T17" fmla="*/ 1985 h 1985"/>
                <a:gd name="T18" fmla="*/ 2850 w 3344"/>
                <a:gd name="T19" fmla="*/ 1985 h 1985"/>
                <a:gd name="T20" fmla="*/ 3344 w 3344"/>
                <a:gd name="T21" fmla="*/ 1493 h 1985"/>
                <a:gd name="T22" fmla="*/ 3344 w 3344"/>
                <a:gd name="T23" fmla="*/ 1434 h 1985"/>
                <a:gd name="T24" fmla="*/ 2874 w 3344"/>
                <a:gd name="T25" fmla="*/ 1434 h 1985"/>
                <a:gd name="T26" fmla="*/ 2874 w 3344"/>
                <a:gd name="T27" fmla="*/ 0 h 1985"/>
                <a:gd name="T28" fmla="*/ 750 w 3344"/>
                <a:gd name="T29" fmla="*/ 0 h 1985"/>
                <a:gd name="T30" fmla="*/ 553 w 3344"/>
                <a:gd name="T31" fmla="*/ 201 h 1985"/>
                <a:gd name="T32" fmla="*/ 553 w 3344"/>
                <a:gd name="T33" fmla="*/ 201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44" h="1985">
                  <a:moveTo>
                    <a:pt x="553" y="201"/>
                  </a:moveTo>
                  <a:lnTo>
                    <a:pt x="553" y="717"/>
                  </a:lnTo>
                  <a:lnTo>
                    <a:pt x="553" y="730"/>
                  </a:lnTo>
                  <a:lnTo>
                    <a:pt x="553" y="776"/>
                  </a:lnTo>
                  <a:lnTo>
                    <a:pt x="553" y="1217"/>
                  </a:lnTo>
                  <a:lnTo>
                    <a:pt x="553" y="1434"/>
                  </a:lnTo>
                  <a:lnTo>
                    <a:pt x="494" y="1434"/>
                  </a:lnTo>
                  <a:lnTo>
                    <a:pt x="0" y="1929"/>
                  </a:lnTo>
                  <a:lnTo>
                    <a:pt x="0" y="1985"/>
                  </a:lnTo>
                  <a:lnTo>
                    <a:pt x="2850" y="1985"/>
                  </a:lnTo>
                  <a:lnTo>
                    <a:pt x="3344" y="1493"/>
                  </a:lnTo>
                  <a:lnTo>
                    <a:pt x="3344" y="1434"/>
                  </a:lnTo>
                  <a:lnTo>
                    <a:pt x="2874" y="1434"/>
                  </a:lnTo>
                  <a:lnTo>
                    <a:pt x="2874" y="0"/>
                  </a:lnTo>
                  <a:lnTo>
                    <a:pt x="750" y="0"/>
                  </a:lnTo>
                  <a:lnTo>
                    <a:pt x="553" y="201"/>
                  </a:lnTo>
                  <a:lnTo>
                    <a:pt x="553" y="20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2" name="Freeform 24"/>
            <p:cNvSpPr>
              <a:spLocks/>
            </p:cNvSpPr>
            <p:nvPr/>
          </p:nvSpPr>
          <p:spPr bwMode="auto">
            <a:xfrm>
              <a:off x="3960813" y="6916738"/>
              <a:ext cx="5308600" cy="785813"/>
            </a:xfrm>
            <a:custGeom>
              <a:avLst/>
              <a:gdLst>
                <a:gd name="T0" fmla="*/ 3344 w 3344"/>
                <a:gd name="T1" fmla="*/ 0 h 495"/>
                <a:gd name="T2" fmla="*/ 494 w 3344"/>
                <a:gd name="T3" fmla="*/ 0 h 495"/>
                <a:gd name="T4" fmla="*/ 0 w 3344"/>
                <a:gd name="T5" fmla="*/ 495 h 495"/>
                <a:gd name="T6" fmla="*/ 2850 w 3344"/>
                <a:gd name="T7" fmla="*/ 495 h 495"/>
                <a:gd name="T8" fmla="*/ 3344 w 3344"/>
                <a:gd name="T9" fmla="*/ 0 h 495"/>
              </a:gdLst>
              <a:ahLst/>
              <a:cxnLst>
                <a:cxn ang="0">
                  <a:pos x="T0" y="T1"/>
                </a:cxn>
                <a:cxn ang="0">
                  <a:pos x="T2" y="T3"/>
                </a:cxn>
                <a:cxn ang="0">
                  <a:pos x="T4" y="T5"/>
                </a:cxn>
                <a:cxn ang="0">
                  <a:pos x="T6" y="T7"/>
                </a:cxn>
                <a:cxn ang="0">
                  <a:pos x="T8" y="T9"/>
                </a:cxn>
              </a:cxnLst>
              <a:rect l="0" t="0" r="r" b="b"/>
              <a:pathLst>
                <a:path w="3344" h="495">
                  <a:moveTo>
                    <a:pt x="3344" y="0"/>
                  </a:moveTo>
                  <a:lnTo>
                    <a:pt x="494" y="0"/>
                  </a:lnTo>
                  <a:lnTo>
                    <a:pt x="0" y="495"/>
                  </a:lnTo>
                  <a:lnTo>
                    <a:pt x="2850" y="495"/>
                  </a:lnTo>
                  <a:lnTo>
                    <a:pt x="334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3" name="Rectangle 25"/>
            <p:cNvSpPr>
              <a:spLocks noChangeArrowheads="1"/>
            </p:cNvSpPr>
            <p:nvPr/>
          </p:nvSpPr>
          <p:spPr bwMode="auto">
            <a:xfrm>
              <a:off x="3960813" y="7702550"/>
              <a:ext cx="4524375" cy="88900"/>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4" name="Freeform 26"/>
            <p:cNvSpPr>
              <a:spLocks/>
            </p:cNvSpPr>
            <p:nvPr/>
          </p:nvSpPr>
          <p:spPr bwMode="auto">
            <a:xfrm>
              <a:off x="8485188" y="6916738"/>
              <a:ext cx="784225" cy="874713"/>
            </a:xfrm>
            <a:custGeom>
              <a:avLst/>
              <a:gdLst>
                <a:gd name="T0" fmla="*/ 0 w 494"/>
                <a:gd name="T1" fmla="*/ 551 h 551"/>
                <a:gd name="T2" fmla="*/ 494 w 494"/>
                <a:gd name="T3" fmla="*/ 59 h 551"/>
                <a:gd name="T4" fmla="*/ 494 w 494"/>
                <a:gd name="T5" fmla="*/ 0 h 551"/>
                <a:gd name="T6" fmla="*/ 0 w 494"/>
                <a:gd name="T7" fmla="*/ 495 h 551"/>
                <a:gd name="T8" fmla="*/ 0 w 494"/>
                <a:gd name="T9" fmla="*/ 551 h 551"/>
              </a:gdLst>
              <a:ahLst/>
              <a:cxnLst>
                <a:cxn ang="0">
                  <a:pos x="T0" y="T1"/>
                </a:cxn>
                <a:cxn ang="0">
                  <a:pos x="T2" y="T3"/>
                </a:cxn>
                <a:cxn ang="0">
                  <a:pos x="T4" y="T5"/>
                </a:cxn>
                <a:cxn ang="0">
                  <a:pos x="T6" y="T7"/>
                </a:cxn>
                <a:cxn ang="0">
                  <a:pos x="T8" y="T9"/>
                </a:cxn>
              </a:cxnLst>
              <a:rect l="0" t="0" r="r" b="b"/>
              <a:pathLst>
                <a:path w="494" h="551">
                  <a:moveTo>
                    <a:pt x="0" y="551"/>
                  </a:moveTo>
                  <a:lnTo>
                    <a:pt x="494" y="59"/>
                  </a:lnTo>
                  <a:lnTo>
                    <a:pt x="494" y="0"/>
                  </a:lnTo>
                  <a:lnTo>
                    <a:pt x="0" y="495"/>
                  </a:lnTo>
                  <a:lnTo>
                    <a:pt x="0" y="55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5" name="Rectangle 27"/>
            <p:cNvSpPr>
              <a:spLocks noChangeArrowheads="1"/>
            </p:cNvSpPr>
            <p:nvPr/>
          </p:nvSpPr>
          <p:spPr bwMode="auto">
            <a:xfrm>
              <a:off x="4838700" y="5778500"/>
              <a:ext cx="3370263" cy="1733550"/>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6" name="Freeform 28"/>
            <p:cNvSpPr>
              <a:spLocks/>
            </p:cNvSpPr>
            <p:nvPr/>
          </p:nvSpPr>
          <p:spPr bwMode="auto">
            <a:xfrm>
              <a:off x="8208963" y="4640263"/>
              <a:ext cx="314325" cy="2871788"/>
            </a:xfrm>
            <a:custGeom>
              <a:avLst/>
              <a:gdLst>
                <a:gd name="T0" fmla="*/ 0 w 198"/>
                <a:gd name="T1" fmla="*/ 1809 h 1809"/>
                <a:gd name="T2" fmla="*/ 198 w 198"/>
                <a:gd name="T3" fmla="*/ 1603 h 1809"/>
                <a:gd name="T4" fmla="*/ 198 w 198"/>
                <a:gd name="T5" fmla="*/ 0 h 1809"/>
                <a:gd name="T6" fmla="*/ 0 w 198"/>
                <a:gd name="T7" fmla="*/ 201 h 1809"/>
                <a:gd name="T8" fmla="*/ 0 w 198"/>
                <a:gd name="T9" fmla="*/ 1809 h 1809"/>
              </a:gdLst>
              <a:ahLst/>
              <a:cxnLst>
                <a:cxn ang="0">
                  <a:pos x="T0" y="T1"/>
                </a:cxn>
                <a:cxn ang="0">
                  <a:pos x="T2" y="T3"/>
                </a:cxn>
                <a:cxn ang="0">
                  <a:pos x="T4" y="T5"/>
                </a:cxn>
                <a:cxn ang="0">
                  <a:pos x="T6" y="T7"/>
                </a:cxn>
                <a:cxn ang="0">
                  <a:pos x="T8" y="T9"/>
                </a:cxn>
              </a:cxnLst>
              <a:rect l="0" t="0" r="r" b="b"/>
              <a:pathLst>
                <a:path w="198" h="1809">
                  <a:moveTo>
                    <a:pt x="0" y="1809"/>
                  </a:moveTo>
                  <a:lnTo>
                    <a:pt x="198" y="1603"/>
                  </a:lnTo>
                  <a:lnTo>
                    <a:pt x="198" y="0"/>
                  </a:lnTo>
                  <a:lnTo>
                    <a:pt x="0" y="201"/>
                  </a:lnTo>
                  <a:lnTo>
                    <a:pt x="0" y="1809"/>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7" name="Freeform 29"/>
            <p:cNvSpPr>
              <a:spLocks noEditPoints="1"/>
            </p:cNvSpPr>
            <p:nvPr/>
          </p:nvSpPr>
          <p:spPr bwMode="auto">
            <a:xfrm>
              <a:off x="5729288" y="6092825"/>
              <a:ext cx="452438" cy="479425"/>
            </a:xfrm>
            <a:custGeom>
              <a:avLst/>
              <a:gdLst>
                <a:gd name="T0" fmla="*/ 285 w 285"/>
                <a:gd name="T1" fmla="*/ 0 h 302"/>
                <a:gd name="T2" fmla="*/ 189 w 285"/>
                <a:gd name="T3" fmla="*/ 104 h 302"/>
                <a:gd name="T4" fmla="*/ 285 w 285"/>
                <a:gd name="T5" fmla="*/ 104 h 302"/>
                <a:gd name="T6" fmla="*/ 285 w 285"/>
                <a:gd name="T7" fmla="*/ 0 h 302"/>
                <a:gd name="T8" fmla="*/ 285 w 285"/>
                <a:gd name="T9" fmla="*/ 302 h 302"/>
                <a:gd name="T10" fmla="*/ 0 w 285"/>
                <a:gd name="T11" fmla="*/ 302 h 302"/>
                <a:gd name="T12" fmla="*/ 285 w 285"/>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85" h="302">
                  <a:moveTo>
                    <a:pt x="285" y="0"/>
                  </a:moveTo>
                  <a:lnTo>
                    <a:pt x="189" y="104"/>
                  </a:lnTo>
                  <a:lnTo>
                    <a:pt x="285" y="104"/>
                  </a:lnTo>
                  <a:lnTo>
                    <a:pt x="285" y="0"/>
                  </a:lnTo>
                  <a:close/>
                  <a:moveTo>
                    <a:pt x="285" y="302"/>
                  </a:moveTo>
                  <a:lnTo>
                    <a:pt x="0" y="302"/>
                  </a:lnTo>
                  <a:lnTo>
                    <a:pt x="285" y="302"/>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8" name="Freeform 30"/>
            <p:cNvSpPr>
              <a:spLocks/>
            </p:cNvSpPr>
            <p:nvPr/>
          </p:nvSpPr>
          <p:spPr bwMode="auto">
            <a:xfrm>
              <a:off x="5729288" y="6257925"/>
              <a:ext cx="452438" cy="314325"/>
            </a:xfrm>
            <a:custGeom>
              <a:avLst/>
              <a:gdLst>
                <a:gd name="T0" fmla="*/ 285 w 285"/>
                <a:gd name="T1" fmla="*/ 0 h 198"/>
                <a:gd name="T2" fmla="*/ 189 w 285"/>
                <a:gd name="T3" fmla="*/ 0 h 198"/>
                <a:gd name="T4" fmla="*/ 0 w 285"/>
                <a:gd name="T5" fmla="*/ 198 h 198"/>
                <a:gd name="T6" fmla="*/ 285 w 285"/>
                <a:gd name="T7" fmla="*/ 198 h 198"/>
                <a:gd name="T8" fmla="*/ 285 w 285"/>
                <a:gd name="T9" fmla="*/ 0 h 198"/>
              </a:gdLst>
              <a:ahLst/>
              <a:cxnLst>
                <a:cxn ang="0">
                  <a:pos x="T0" y="T1"/>
                </a:cxn>
                <a:cxn ang="0">
                  <a:pos x="T2" y="T3"/>
                </a:cxn>
                <a:cxn ang="0">
                  <a:pos x="T4" y="T5"/>
                </a:cxn>
                <a:cxn ang="0">
                  <a:pos x="T6" y="T7"/>
                </a:cxn>
                <a:cxn ang="0">
                  <a:pos x="T8" y="T9"/>
                </a:cxn>
              </a:cxnLst>
              <a:rect l="0" t="0" r="r" b="b"/>
              <a:pathLst>
                <a:path w="285" h="198">
                  <a:moveTo>
                    <a:pt x="285" y="0"/>
                  </a:moveTo>
                  <a:lnTo>
                    <a:pt x="189" y="0"/>
                  </a:lnTo>
                  <a:lnTo>
                    <a:pt x="0" y="198"/>
                  </a:lnTo>
                  <a:lnTo>
                    <a:pt x="285" y="198"/>
                  </a:lnTo>
                  <a:lnTo>
                    <a:pt x="285" y="0"/>
                  </a:lnTo>
                  <a:close/>
                </a:path>
              </a:pathLst>
            </a:custGeom>
            <a:solidFill>
              <a:srgbClr val="4D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9" name="Freeform 31"/>
            <p:cNvSpPr>
              <a:spLocks noEditPoints="1"/>
            </p:cNvSpPr>
            <p:nvPr/>
          </p:nvSpPr>
          <p:spPr bwMode="auto">
            <a:xfrm>
              <a:off x="6275388" y="5872163"/>
              <a:ext cx="534988" cy="700088"/>
            </a:xfrm>
            <a:custGeom>
              <a:avLst/>
              <a:gdLst>
                <a:gd name="T0" fmla="*/ 337 w 337"/>
                <a:gd name="T1" fmla="*/ 0 h 441"/>
                <a:gd name="T2" fmla="*/ 72 w 337"/>
                <a:gd name="T3" fmla="*/ 0 h 441"/>
                <a:gd name="T4" fmla="*/ 0 w 337"/>
                <a:gd name="T5" fmla="*/ 72 h 441"/>
                <a:gd name="T6" fmla="*/ 0 w 337"/>
                <a:gd name="T7" fmla="*/ 243 h 441"/>
                <a:gd name="T8" fmla="*/ 337 w 337"/>
                <a:gd name="T9" fmla="*/ 243 h 441"/>
                <a:gd name="T10" fmla="*/ 337 w 337"/>
                <a:gd name="T11" fmla="*/ 0 h 441"/>
                <a:gd name="T12" fmla="*/ 337 w 337"/>
                <a:gd name="T13" fmla="*/ 441 h 441"/>
                <a:gd name="T14" fmla="*/ 0 w 337"/>
                <a:gd name="T15" fmla="*/ 441 h 441"/>
                <a:gd name="T16" fmla="*/ 337 w 337"/>
                <a:gd name="T17" fmla="*/ 4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 h="441">
                  <a:moveTo>
                    <a:pt x="337" y="0"/>
                  </a:moveTo>
                  <a:lnTo>
                    <a:pt x="72" y="0"/>
                  </a:lnTo>
                  <a:lnTo>
                    <a:pt x="0" y="72"/>
                  </a:lnTo>
                  <a:lnTo>
                    <a:pt x="0" y="243"/>
                  </a:lnTo>
                  <a:lnTo>
                    <a:pt x="337" y="243"/>
                  </a:lnTo>
                  <a:lnTo>
                    <a:pt x="337" y="0"/>
                  </a:lnTo>
                  <a:close/>
                  <a:moveTo>
                    <a:pt x="337" y="441"/>
                  </a:moveTo>
                  <a:lnTo>
                    <a:pt x="0" y="441"/>
                  </a:lnTo>
                  <a:lnTo>
                    <a:pt x="337" y="441"/>
                  </a:lnTo>
                  <a:close/>
                </a:path>
              </a:pathLst>
            </a:custGeom>
            <a:solidFill>
              <a:srgbClr val="0863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0" name="Rectangle 32"/>
            <p:cNvSpPr>
              <a:spLocks noChangeArrowheads="1"/>
            </p:cNvSpPr>
            <p:nvPr/>
          </p:nvSpPr>
          <p:spPr bwMode="auto">
            <a:xfrm>
              <a:off x="6275388" y="6257925"/>
              <a:ext cx="534988" cy="314325"/>
            </a:xfrm>
            <a:prstGeom prst="rect">
              <a:avLst/>
            </a:prstGeom>
            <a:solidFill>
              <a:srgbClr val="2D71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1" name="Freeform 33"/>
            <p:cNvSpPr>
              <a:spLocks noEditPoints="1"/>
            </p:cNvSpPr>
            <p:nvPr/>
          </p:nvSpPr>
          <p:spPr bwMode="auto">
            <a:xfrm>
              <a:off x="6904038" y="5872163"/>
              <a:ext cx="530225" cy="700088"/>
            </a:xfrm>
            <a:custGeom>
              <a:avLst/>
              <a:gdLst>
                <a:gd name="T0" fmla="*/ 334 w 334"/>
                <a:gd name="T1" fmla="*/ 0 h 441"/>
                <a:gd name="T2" fmla="*/ 0 w 334"/>
                <a:gd name="T3" fmla="*/ 0 h 441"/>
                <a:gd name="T4" fmla="*/ 0 w 334"/>
                <a:gd name="T5" fmla="*/ 243 h 441"/>
                <a:gd name="T6" fmla="*/ 334 w 334"/>
                <a:gd name="T7" fmla="*/ 243 h 441"/>
                <a:gd name="T8" fmla="*/ 334 w 334"/>
                <a:gd name="T9" fmla="*/ 0 h 441"/>
                <a:gd name="T10" fmla="*/ 334 w 334"/>
                <a:gd name="T11" fmla="*/ 441 h 441"/>
                <a:gd name="T12" fmla="*/ 0 w 334"/>
                <a:gd name="T13" fmla="*/ 441 h 441"/>
                <a:gd name="T14" fmla="*/ 334 w 334"/>
                <a:gd name="T15" fmla="*/ 441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441">
                  <a:moveTo>
                    <a:pt x="334" y="0"/>
                  </a:moveTo>
                  <a:lnTo>
                    <a:pt x="0" y="0"/>
                  </a:lnTo>
                  <a:lnTo>
                    <a:pt x="0" y="243"/>
                  </a:lnTo>
                  <a:lnTo>
                    <a:pt x="334" y="243"/>
                  </a:lnTo>
                  <a:lnTo>
                    <a:pt x="334" y="0"/>
                  </a:lnTo>
                  <a:close/>
                  <a:moveTo>
                    <a:pt x="334" y="441"/>
                  </a:moveTo>
                  <a:lnTo>
                    <a:pt x="0" y="441"/>
                  </a:lnTo>
                  <a:lnTo>
                    <a:pt x="334" y="441"/>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2" name="Rectangle 34"/>
            <p:cNvSpPr>
              <a:spLocks noChangeArrowheads="1"/>
            </p:cNvSpPr>
            <p:nvPr/>
          </p:nvSpPr>
          <p:spPr bwMode="auto">
            <a:xfrm>
              <a:off x="6904038" y="6257925"/>
              <a:ext cx="530225" cy="314325"/>
            </a:xfrm>
            <a:prstGeom prst="rect">
              <a:avLst/>
            </a:prstGeom>
            <a:solidFill>
              <a:srgbClr val="4DA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3" name="Rectangle 35"/>
            <p:cNvSpPr>
              <a:spLocks noChangeArrowheads="1"/>
            </p:cNvSpPr>
            <p:nvPr/>
          </p:nvSpPr>
          <p:spPr bwMode="auto">
            <a:xfrm>
              <a:off x="5554663" y="5826125"/>
              <a:ext cx="93663" cy="7588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4" name="Rectangle 36"/>
            <p:cNvSpPr>
              <a:spLocks noChangeArrowheads="1"/>
            </p:cNvSpPr>
            <p:nvPr/>
          </p:nvSpPr>
          <p:spPr bwMode="auto">
            <a:xfrm>
              <a:off x="6181725" y="5826125"/>
              <a:ext cx="93663" cy="7588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5" name="Rectangle 37"/>
            <p:cNvSpPr>
              <a:spLocks noChangeArrowheads="1"/>
            </p:cNvSpPr>
            <p:nvPr/>
          </p:nvSpPr>
          <p:spPr bwMode="auto">
            <a:xfrm>
              <a:off x="6810375" y="5826125"/>
              <a:ext cx="93663" cy="16859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6" name="Rectangle 38"/>
            <p:cNvSpPr>
              <a:spLocks noChangeArrowheads="1"/>
            </p:cNvSpPr>
            <p:nvPr/>
          </p:nvSpPr>
          <p:spPr bwMode="auto">
            <a:xfrm>
              <a:off x="7434263" y="5826125"/>
              <a:ext cx="92075" cy="7461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7" name="Freeform 39"/>
            <p:cNvSpPr>
              <a:spLocks noEditPoints="1"/>
            </p:cNvSpPr>
            <p:nvPr/>
          </p:nvSpPr>
          <p:spPr bwMode="auto">
            <a:xfrm>
              <a:off x="7526338" y="5872163"/>
              <a:ext cx="534988" cy="700088"/>
            </a:xfrm>
            <a:custGeom>
              <a:avLst/>
              <a:gdLst>
                <a:gd name="T0" fmla="*/ 337 w 337"/>
                <a:gd name="T1" fmla="*/ 0 h 441"/>
                <a:gd name="T2" fmla="*/ 0 w 337"/>
                <a:gd name="T3" fmla="*/ 0 h 441"/>
                <a:gd name="T4" fmla="*/ 0 w 337"/>
                <a:gd name="T5" fmla="*/ 243 h 441"/>
                <a:gd name="T6" fmla="*/ 337 w 337"/>
                <a:gd name="T7" fmla="*/ 243 h 441"/>
                <a:gd name="T8" fmla="*/ 337 w 337"/>
                <a:gd name="T9" fmla="*/ 0 h 441"/>
                <a:gd name="T10" fmla="*/ 337 w 337"/>
                <a:gd name="T11" fmla="*/ 441 h 441"/>
                <a:gd name="T12" fmla="*/ 0 w 337"/>
                <a:gd name="T13" fmla="*/ 441 h 441"/>
                <a:gd name="T14" fmla="*/ 337 w 337"/>
                <a:gd name="T15" fmla="*/ 441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441">
                  <a:moveTo>
                    <a:pt x="337" y="0"/>
                  </a:moveTo>
                  <a:lnTo>
                    <a:pt x="0" y="0"/>
                  </a:lnTo>
                  <a:lnTo>
                    <a:pt x="0" y="243"/>
                  </a:lnTo>
                  <a:lnTo>
                    <a:pt x="337" y="243"/>
                  </a:lnTo>
                  <a:lnTo>
                    <a:pt x="337" y="0"/>
                  </a:lnTo>
                  <a:close/>
                  <a:moveTo>
                    <a:pt x="337" y="441"/>
                  </a:moveTo>
                  <a:lnTo>
                    <a:pt x="0" y="441"/>
                  </a:lnTo>
                  <a:lnTo>
                    <a:pt x="337" y="441"/>
                  </a:lnTo>
                  <a:close/>
                </a:path>
              </a:pathLst>
            </a:custGeom>
            <a:solidFill>
              <a:srgbClr val="5BA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8" name="Rectangle 40"/>
            <p:cNvSpPr>
              <a:spLocks noChangeArrowheads="1"/>
            </p:cNvSpPr>
            <p:nvPr/>
          </p:nvSpPr>
          <p:spPr bwMode="auto">
            <a:xfrm>
              <a:off x="7526338" y="6257925"/>
              <a:ext cx="534988" cy="314325"/>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9" name="Rectangle 41"/>
            <p:cNvSpPr>
              <a:spLocks noChangeArrowheads="1"/>
            </p:cNvSpPr>
            <p:nvPr/>
          </p:nvSpPr>
          <p:spPr bwMode="auto">
            <a:xfrm>
              <a:off x="4838700" y="5872163"/>
              <a:ext cx="92075" cy="700088"/>
            </a:xfrm>
            <a:prstGeom prst="rect">
              <a:avLst/>
            </a:prstGeom>
            <a:solidFill>
              <a:srgbClr val="6061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0" name="Freeform 42"/>
            <p:cNvSpPr>
              <a:spLocks noEditPoints="1"/>
            </p:cNvSpPr>
            <p:nvPr/>
          </p:nvSpPr>
          <p:spPr bwMode="auto">
            <a:xfrm>
              <a:off x="4930775" y="5872163"/>
              <a:ext cx="623888" cy="700088"/>
            </a:xfrm>
            <a:custGeom>
              <a:avLst/>
              <a:gdLst>
                <a:gd name="T0" fmla="*/ 393 w 393"/>
                <a:gd name="T1" fmla="*/ 0 h 441"/>
                <a:gd name="T2" fmla="*/ 195 w 393"/>
                <a:gd name="T3" fmla="*/ 0 h 441"/>
                <a:gd name="T4" fmla="*/ 195 w 393"/>
                <a:gd name="T5" fmla="*/ 243 h 441"/>
                <a:gd name="T6" fmla="*/ 393 w 393"/>
                <a:gd name="T7" fmla="*/ 243 h 441"/>
                <a:gd name="T8" fmla="*/ 393 w 393"/>
                <a:gd name="T9" fmla="*/ 0 h 441"/>
                <a:gd name="T10" fmla="*/ 393 w 393"/>
                <a:gd name="T11" fmla="*/ 441 h 441"/>
                <a:gd name="T12" fmla="*/ 0 w 393"/>
                <a:gd name="T13" fmla="*/ 441 h 441"/>
                <a:gd name="T14" fmla="*/ 393 w 393"/>
                <a:gd name="T15" fmla="*/ 441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 h="441">
                  <a:moveTo>
                    <a:pt x="393" y="0"/>
                  </a:moveTo>
                  <a:lnTo>
                    <a:pt x="195" y="0"/>
                  </a:lnTo>
                  <a:lnTo>
                    <a:pt x="195" y="243"/>
                  </a:lnTo>
                  <a:lnTo>
                    <a:pt x="393" y="243"/>
                  </a:lnTo>
                  <a:lnTo>
                    <a:pt x="393" y="0"/>
                  </a:lnTo>
                  <a:close/>
                  <a:moveTo>
                    <a:pt x="393" y="441"/>
                  </a:moveTo>
                  <a:lnTo>
                    <a:pt x="0" y="441"/>
                  </a:lnTo>
                  <a:lnTo>
                    <a:pt x="393" y="441"/>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1" name="Freeform 43"/>
            <p:cNvSpPr>
              <a:spLocks/>
            </p:cNvSpPr>
            <p:nvPr/>
          </p:nvSpPr>
          <p:spPr bwMode="auto">
            <a:xfrm>
              <a:off x="4930775" y="6257925"/>
              <a:ext cx="623888" cy="314325"/>
            </a:xfrm>
            <a:custGeom>
              <a:avLst/>
              <a:gdLst>
                <a:gd name="T0" fmla="*/ 393 w 393"/>
                <a:gd name="T1" fmla="*/ 0 h 198"/>
                <a:gd name="T2" fmla="*/ 195 w 393"/>
                <a:gd name="T3" fmla="*/ 0 h 198"/>
                <a:gd name="T4" fmla="*/ 0 w 393"/>
                <a:gd name="T5" fmla="*/ 198 h 198"/>
                <a:gd name="T6" fmla="*/ 393 w 393"/>
                <a:gd name="T7" fmla="*/ 198 h 198"/>
                <a:gd name="T8" fmla="*/ 393 w 393"/>
                <a:gd name="T9" fmla="*/ 0 h 198"/>
              </a:gdLst>
              <a:ahLst/>
              <a:cxnLst>
                <a:cxn ang="0">
                  <a:pos x="T0" y="T1"/>
                </a:cxn>
                <a:cxn ang="0">
                  <a:pos x="T2" y="T3"/>
                </a:cxn>
                <a:cxn ang="0">
                  <a:pos x="T4" y="T5"/>
                </a:cxn>
                <a:cxn ang="0">
                  <a:pos x="T6" y="T7"/>
                </a:cxn>
                <a:cxn ang="0">
                  <a:pos x="T8" y="T9"/>
                </a:cxn>
              </a:cxnLst>
              <a:rect l="0" t="0" r="r" b="b"/>
              <a:pathLst>
                <a:path w="393" h="198">
                  <a:moveTo>
                    <a:pt x="393" y="0"/>
                  </a:moveTo>
                  <a:lnTo>
                    <a:pt x="195" y="0"/>
                  </a:lnTo>
                  <a:lnTo>
                    <a:pt x="0" y="198"/>
                  </a:lnTo>
                  <a:lnTo>
                    <a:pt x="393" y="198"/>
                  </a:lnTo>
                  <a:lnTo>
                    <a:pt x="393" y="0"/>
                  </a:lnTo>
                  <a:close/>
                </a:path>
              </a:pathLst>
            </a:custGeom>
            <a:solidFill>
              <a:srgbClr val="5FB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2" name="Freeform 44"/>
            <p:cNvSpPr>
              <a:spLocks noEditPoints="1"/>
            </p:cNvSpPr>
            <p:nvPr/>
          </p:nvSpPr>
          <p:spPr bwMode="auto">
            <a:xfrm>
              <a:off x="5648325" y="5872163"/>
              <a:ext cx="533400" cy="700088"/>
            </a:xfrm>
            <a:custGeom>
              <a:avLst/>
              <a:gdLst>
                <a:gd name="T0" fmla="*/ 336 w 336"/>
                <a:gd name="T1" fmla="*/ 0 h 441"/>
                <a:gd name="T2" fmla="*/ 0 w 336"/>
                <a:gd name="T3" fmla="*/ 0 h 441"/>
                <a:gd name="T4" fmla="*/ 0 w 336"/>
                <a:gd name="T5" fmla="*/ 243 h 441"/>
                <a:gd name="T6" fmla="*/ 240 w 336"/>
                <a:gd name="T7" fmla="*/ 243 h 441"/>
                <a:gd name="T8" fmla="*/ 336 w 336"/>
                <a:gd name="T9" fmla="*/ 139 h 441"/>
                <a:gd name="T10" fmla="*/ 336 w 336"/>
                <a:gd name="T11" fmla="*/ 0 h 441"/>
                <a:gd name="T12" fmla="*/ 51 w 336"/>
                <a:gd name="T13" fmla="*/ 441 h 441"/>
                <a:gd name="T14" fmla="*/ 0 w 336"/>
                <a:gd name="T15" fmla="*/ 441 h 441"/>
                <a:gd name="T16" fmla="*/ 51 w 336"/>
                <a:gd name="T17" fmla="*/ 4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441">
                  <a:moveTo>
                    <a:pt x="336" y="0"/>
                  </a:moveTo>
                  <a:lnTo>
                    <a:pt x="0" y="0"/>
                  </a:lnTo>
                  <a:lnTo>
                    <a:pt x="0" y="243"/>
                  </a:lnTo>
                  <a:lnTo>
                    <a:pt x="240" y="243"/>
                  </a:lnTo>
                  <a:lnTo>
                    <a:pt x="336" y="139"/>
                  </a:lnTo>
                  <a:lnTo>
                    <a:pt x="336" y="0"/>
                  </a:lnTo>
                  <a:close/>
                  <a:moveTo>
                    <a:pt x="51" y="441"/>
                  </a:moveTo>
                  <a:lnTo>
                    <a:pt x="0" y="441"/>
                  </a:lnTo>
                  <a:lnTo>
                    <a:pt x="51" y="441"/>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3" name="Freeform 45"/>
            <p:cNvSpPr>
              <a:spLocks/>
            </p:cNvSpPr>
            <p:nvPr/>
          </p:nvSpPr>
          <p:spPr bwMode="auto">
            <a:xfrm>
              <a:off x="5648325" y="6257925"/>
              <a:ext cx="381000" cy="314325"/>
            </a:xfrm>
            <a:custGeom>
              <a:avLst/>
              <a:gdLst>
                <a:gd name="T0" fmla="*/ 240 w 240"/>
                <a:gd name="T1" fmla="*/ 0 h 198"/>
                <a:gd name="T2" fmla="*/ 0 w 240"/>
                <a:gd name="T3" fmla="*/ 0 h 198"/>
                <a:gd name="T4" fmla="*/ 0 w 240"/>
                <a:gd name="T5" fmla="*/ 198 h 198"/>
                <a:gd name="T6" fmla="*/ 51 w 240"/>
                <a:gd name="T7" fmla="*/ 198 h 198"/>
                <a:gd name="T8" fmla="*/ 240 w 240"/>
                <a:gd name="T9" fmla="*/ 0 h 198"/>
              </a:gdLst>
              <a:ahLst/>
              <a:cxnLst>
                <a:cxn ang="0">
                  <a:pos x="T0" y="T1"/>
                </a:cxn>
                <a:cxn ang="0">
                  <a:pos x="T2" y="T3"/>
                </a:cxn>
                <a:cxn ang="0">
                  <a:pos x="T4" y="T5"/>
                </a:cxn>
                <a:cxn ang="0">
                  <a:pos x="T6" y="T7"/>
                </a:cxn>
                <a:cxn ang="0">
                  <a:pos x="T8" y="T9"/>
                </a:cxn>
              </a:cxnLst>
              <a:rect l="0" t="0" r="r" b="b"/>
              <a:pathLst>
                <a:path w="240" h="198">
                  <a:moveTo>
                    <a:pt x="240" y="0"/>
                  </a:moveTo>
                  <a:lnTo>
                    <a:pt x="0" y="0"/>
                  </a:lnTo>
                  <a:lnTo>
                    <a:pt x="0" y="198"/>
                  </a:lnTo>
                  <a:lnTo>
                    <a:pt x="51" y="198"/>
                  </a:lnTo>
                  <a:lnTo>
                    <a:pt x="240" y="0"/>
                  </a:lnTo>
                  <a:close/>
                </a:path>
              </a:pathLst>
            </a:custGeom>
            <a:solidFill>
              <a:srgbClr val="5FB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4" name="Freeform 46"/>
            <p:cNvSpPr>
              <a:spLocks/>
            </p:cNvSpPr>
            <p:nvPr/>
          </p:nvSpPr>
          <p:spPr bwMode="auto">
            <a:xfrm>
              <a:off x="6275388" y="5872163"/>
              <a:ext cx="114300" cy="114300"/>
            </a:xfrm>
            <a:custGeom>
              <a:avLst/>
              <a:gdLst>
                <a:gd name="T0" fmla="*/ 72 w 72"/>
                <a:gd name="T1" fmla="*/ 0 h 72"/>
                <a:gd name="T2" fmla="*/ 0 w 72"/>
                <a:gd name="T3" fmla="*/ 0 h 72"/>
                <a:gd name="T4" fmla="*/ 0 w 72"/>
                <a:gd name="T5" fmla="*/ 72 h 72"/>
                <a:gd name="T6" fmla="*/ 72 w 72"/>
                <a:gd name="T7" fmla="*/ 0 h 72"/>
              </a:gdLst>
              <a:ahLst/>
              <a:cxnLst>
                <a:cxn ang="0">
                  <a:pos x="T0" y="T1"/>
                </a:cxn>
                <a:cxn ang="0">
                  <a:pos x="T2" y="T3"/>
                </a:cxn>
                <a:cxn ang="0">
                  <a:pos x="T4" y="T5"/>
                </a:cxn>
                <a:cxn ang="0">
                  <a:pos x="T6" y="T7"/>
                </a:cxn>
              </a:cxnLst>
              <a:rect l="0" t="0" r="r" b="b"/>
              <a:pathLst>
                <a:path w="72" h="72">
                  <a:moveTo>
                    <a:pt x="72" y="0"/>
                  </a:moveTo>
                  <a:lnTo>
                    <a:pt x="0" y="0"/>
                  </a:lnTo>
                  <a:lnTo>
                    <a:pt x="0" y="72"/>
                  </a:lnTo>
                  <a:lnTo>
                    <a:pt x="72" y="0"/>
                  </a:lnTo>
                  <a:close/>
                </a:path>
              </a:pathLst>
            </a:custGeom>
            <a:solidFill>
              <a:srgbClr val="217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5" name="Freeform 47"/>
            <p:cNvSpPr>
              <a:spLocks/>
            </p:cNvSpPr>
            <p:nvPr/>
          </p:nvSpPr>
          <p:spPr bwMode="auto">
            <a:xfrm>
              <a:off x="5554663" y="5872163"/>
              <a:ext cx="93663" cy="700088"/>
            </a:xfrm>
            <a:custGeom>
              <a:avLst/>
              <a:gdLst>
                <a:gd name="T0" fmla="*/ 59 w 59"/>
                <a:gd name="T1" fmla="*/ 0 h 441"/>
                <a:gd name="T2" fmla="*/ 0 w 59"/>
                <a:gd name="T3" fmla="*/ 0 h 441"/>
                <a:gd name="T4" fmla="*/ 0 w 59"/>
                <a:gd name="T5" fmla="*/ 441 h 441"/>
                <a:gd name="T6" fmla="*/ 59 w 59"/>
                <a:gd name="T7" fmla="*/ 441 h 441"/>
                <a:gd name="T8" fmla="*/ 59 w 59"/>
                <a:gd name="T9" fmla="*/ 243 h 441"/>
                <a:gd name="T10" fmla="*/ 59 w 59"/>
                <a:gd name="T11" fmla="*/ 0 h 441"/>
              </a:gdLst>
              <a:ahLst/>
              <a:cxnLst>
                <a:cxn ang="0">
                  <a:pos x="T0" y="T1"/>
                </a:cxn>
                <a:cxn ang="0">
                  <a:pos x="T2" y="T3"/>
                </a:cxn>
                <a:cxn ang="0">
                  <a:pos x="T4" y="T5"/>
                </a:cxn>
                <a:cxn ang="0">
                  <a:pos x="T6" y="T7"/>
                </a:cxn>
                <a:cxn ang="0">
                  <a:pos x="T8" y="T9"/>
                </a:cxn>
                <a:cxn ang="0">
                  <a:pos x="T10" y="T11"/>
                </a:cxn>
              </a:cxnLst>
              <a:rect l="0" t="0" r="r" b="b"/>
              <a:pathLst>
                <a:path w="59" h="441">
                  <a:moveTo>
                    <a:pt x="59" y="0"/>
                  </a:moveTo>
                  <a:lnTo>
                    <a:pt x="0" y="0"/>
                  </a:lnTo>
                  <a:lnTo>
                    <a:pt x="0" y="441"/>
                  </a:lnTo>
                  <a:lnTo>
                    <a:pt x="59" y="441"/>
                  </a:lnTo>
                  <a:lnTo>
                    <a:pt x="59" y="243"/>
                  </a:lnTo>
                  <a:lnTo>
                    <a:pt x="59"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6" name="Freeform 48"/>
            <p:cNvSpPr>
              <a:spLocks/>
            </p:cNvSpPr>
            <p:nvPr/>
          </p:nvSpPr>
          <p:spPr bwMode="auto">
            <a:xfrm>
              <a:off x="6181725" y="5872163"/>
              <a:ext cx="93663" cy="220663"/>
            </a:xfrm>
            <a:custGeom>
              <a:avLst/>
              <a:gdLst>
                <a:gd name="T0" fmla="*/ 59 w 59"/>
                <a:gd name="T1" fmla="*/ 0 h 139"/>
                <a:gd name="T2" fmla="*/ 0 w 59"/>
                <a:gd name="T3" fmla="*/ 0 h 139"/>
                <a:gd name="T4" fmla="*/ 0 w 59"/>
                <a:gd name="T5" fmla="*/ 139 h 139"/>
                <a:gd name="T6" fmla="*/ 59 w 59"/>
                <a:gd name="T7" fmla="*/ 72 h 139"/>
                <a:gd name="T8" fmla="*/ 59 w 59"/>
                <a:gd name="T9" fmla="*/ 0 h 139"/>
              </a:gdLst>
              <a:ahLst/>
              <a:cxnLst>
                <a:cxn ang="0">
                  <a:pos x="T0" y="T1"/>
                </a:cxn>
                <a:cxn ang="0">
                  <a:pos x="T2" y="T3"/>
                </a:cxn>
                <a:cxn ang="0">
                  <a:pos x="T4" y="T5"/>
                </a:cxn>
                <a:cxn ang="0">
                  <a:pos x="T6" y="T7"/>
                </a:cxn>
                <a:cxn ang="0">
                  <a:pos x="T8" y="T9"/>
                </a:cxn>
              </a:cxnLst>
              <a:rect l="0" t="0" r="r" b="b"/>
              <a:pathLst>
                <a:path w="59" h="139">
                  <a:moveTo>
                    <a:pt x="59" y="0"/>
                  </a:moveTo>
                  <a:lnTo>
                    <a:pt x="0" y="0"/>
                  </a:lnTo>
                  <a:lnTo>
                    <a:pt x="0" y="139"/>
                  </a:lnTo>
                  <a:lnTo>
                    <a:pt x="59" y="72"/>
                  </a:lnTo>
                  <a:lnTo>
                    <a:pt x="59"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7" name="Freeform 49"/>
            <p:cNvSpPr>
              <a:spLocks/>
            </p:cNvSpPr>
            <p:nvPr/>
          </p:nvSpPr>
          <p:spPr bwMode="auto">
            <a:xfrm>
              <a:off x="4930775" y="5872163"/>
              <a:ext cx="309563" cy="700088"/>
            </a:xfrm>
            <a:custGeom>
              <a:avLst/>
              <a:gdLst>
                <a:gd name="T0" fmla="*/ 195 w 195"/>
                <a:gd name="T1" fmla="*/ 0 h 441"/>
                <a:gd name="T2" fmla="*/ 0 w 195"/>
                <a:gd name="T3" fmla="*/ 0 h 441"/>
                <a:gd name="T4" fmla="*/ 0 w 195"/>
                <a:gd name="T5" fmla="*/ 441 h 441"/>
                <a:gd name="T6" fmla="*/ 195 w 195"/>
                <a:gd name="T7" fmla="*/ 243 h 441"/>
                <a:gd name="T8" fmla="*/ 195 w 195"/>
                <a:gd name="T9" fmla="*/ 0 h 441"/>
              </a:gdLst>
              <a:ahLst/>
              <a:cxnLst>
                <a:cxn ang="0">
                  <a:pos x="T0" y="T1"/>
                </a:cxn>
                <a:cxn ang="0">
                  <a:pos x="T2" y="T3"/>
                </a:cxn>
                <a:cxn ang="0">
                  <a:pos x="T4" y="T5"/>
                </a:cxn>
                <a:cxn ang="0">
                  <a:pos x="T6" y="T7"/>
                </a:cxn>
                <a:cxn ang="0">
                  <a:pos x="T8" y="T9"/>
                </a:cxn>
              </a:cxnLst>
              <a:rect l="0" t="0" r="r" b="b"/>
              <a:pathLst>
                <a:path w="195" h="441">
                  <a:moveTo>
                    <a:pt x="195" y="0"/>
                  </a:moveTo>
                  <a:lnTo>
                    <a:pt x="0" y="0"/>
                  </a:lnTo>
                  <a:lnTo>
                    <a:pt x="0" y="441"/>
                  </a:lnTo>
                  <a:lnTo>
                    <a:pt x="195" y="243"/>
                  </a:lnTo>
                  <a:lnTo>
                    <a:pt x="195"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8" name="Freeform 50"/>
            <p:cNvSpPr>
              <a:spLocks/>
            </p:cNvSpPr>
            <p:nvPr/>
          </p:nvSpPr>
          <p:spPr bwMode="auto">
            <a:xfrm>
              <a:off x="4930775" y="6257925"/>
              <a:ext cx="309563" cy="314325"/>
            </a:xfrm>
            <a:custGeom>
              <a:avLst/>
              <a:gdLst>
                <a:gd name="T0" fmla="*/ 195 w 195"/>
                <a:gd name="T1" fmla="*/ 0 h 198"/>
                <a:gd name="T2" fmla="*/ 0 w 195"/>
                <a:gd name="T3" fmla="*/ 198 h 198"/>
                <a:gd name="T4" fmla="*/ 195 w 195"/>
                <a:gd name="T5" fmla="*/ 0 h 198"/>
              </a:gdLst>
              <a:ahLst/>
              <a:cxnLst>
                <a:cxn ang="0">
                  <a:pos x="T0" y="T1"/>
                </a:cxn>
                <a:cxn ang="0">
                  <a:pos x="T2" y="T3"/>
                </a:cxn>
                <a:cxn ang="0">
                  <a:pos x="T4" y="T5"/>
                </a:cxn>
              </a:cxnLst>
              <a:rect l="0" t="0" r="r" b="b"/>
              <a:pathLst>
                <a:path w="195" h="198">
                  <a:moveTo>
                    <a:pt x="195" y="0"/>
                  </a:moveTo>
                  <a:lnTo>
                    <a:pt x="0" y="198"/>
                  </a:lnTo>
                  <a:lnTo>
                    <a:pt x="195" y="0"/>
                  </a:lnTo>
                  <a:close/>
                </a:path>
              </a:pathLst>
            </a:custGeom>
            <a:solidFill>
              <a:srgbClr val="279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9" name="Freeform 51"/>
            <p:cNvSpPr>
              <a:spLocks/>
            </p:cNvSpPr>
            <p:nvPr/>
          </p:nvSpPr>
          <p:spPr bwMode="auto">
            <a:xfrm>
              <a:off x="4930775" y="7192963"/>
              <a:ext cx="0" cy="96838"/>
            </a:xfrm>
            <a:custGeom>
              <a:avLst/>
              <a:gdLst>
                <a:gd name="T0" fmla="*/ 0 h 61"/>
                <a:gd name="T1" fmla="*/ 61 h 61"/>
                <a:gd name="T2" fmla="*/ 0 h 61"/>
              </a:gdLst>
              <a:ahLst/>
              <a:cxnLst>
                <a:cxn ang="0">
                  <a:pos x="0" y="T0"/>
                </a:cxn>
                <a:cxn ang="0">
                  <a:pos x="0" y="T1"/>
                </a:cxn>
                <a:cxn ang="0">
                  <a:pos x="0" y="T2"/>
                </a:cxn>
              </a:cxnLst>
              <a:rect l="0" t="0" r="r" b="b"/>
              <a:pathLst>
                <a:path h="61">
                  <a:moveTo>
                    <a:pt x="0" y="0"/>
                  </a:moveTo>
                  <a:lnTo>
                    <a:pt x="0" y="61"/>
                  </a:lnTo>
                  <a:lnTo>
                    <a:pt x="0"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0" name="Line 52"/>
            <p:cNvSpPr>
              <a:spLocks noChangeShapeType="1"/>
            </p:cNvSpPr>
            <p:nvPr/>
          </p:nvSpPr>
          <p:spPr bwMode="auto">
            <a:xfrm>
              <a:off x="4930775" y="7192963"/>
              <a:ext cx="0" cy="968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1" name="Line 53"/>
            <p:cNvSpPr>
              <a:spLocks noChangeShapeType="1"/>
            </p:cNvSpPr>
            <p:nvPr/>
          </p:nvSpPr>
          <p:spPr bwMode="auto">
            <a:xfrm>
              <a:off x="5138738" y="71929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2" name="Line 54"/>
            <p:cNvSpPr>
              <a:spLocks noChangeShapeType="1"/>
            </p:cNvSpPr>
            <p:nvPr/>
          </p:nvSpPr>
          <p:spPr bwMode="auto">
            <a:xfrm>
              <a:off x="5138738" y="71929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3" name="Freeform 55"/>
            <p:cNvSpPr>
              <a:spLocks/>
            </p:cNvSpPr>
            <p:nvPr/>
          </p:nvSpPr>
          <p:spPr bwMode="auto">
            <a:xfrm>
              <a:off x="4838700" y="6572250"/>
              <a:ext cx="890588" cy="939800"/>
            </a:xfrm>
            <a:custGeom>
              <a:avLst/>
              <a:gdLst>
                <a:gd name="T0" fmla="*/ 561 w 561"/>
                <a:gd name="T1" fmla="*/ 0 h 592"/>
                <a:gd name="T2" fmla="*/ 510 w 561"/>
                <a:gd name="T3" fmla="*/ 0 h 592"/>
                <a:gd name="T4" fmla="*/ 451 w 561"/>
                <a:gd name="T5" fmla="*/ 0 h 592"/>
                <a:gd name="T6" fmla="*/ 58 w 561"/>
                <a:gd name="T7" fmla="*/ 0 h 592"/>
                <a:gd name="T8" fmla="*/ 0 w 561"/>
                <a:gd name="T9" fmla="*/ 0 h 592"/>
                <a:gd name="T10" fmla="*/ 0 w 561"/>
                <a:gd name="T11" fmla="*/ 592 h 592"/>
                <a:gd name="T12" fmla="*/ 58 w 561"/>
                <a:gd name="T13" fmla="*/ 592 h 592"/>
                <a:gd name="T14" fmla="*/ 58 w 561"/>
                <a:gd name="T15" fmla="*/ 592 h 592"/>
                <a:gd name="T16" fmla="*/ 561 w 561"/>
                <a:gd name="T17"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92">
                  <a:moveTo>
                    <a:pt x="561" y="0"/>
                  </a:moveTo>
                  <a:lnTo>
                    <a:pt x="510" y="0"/>
                  </a:lnTo>
                  <a:lnTo>
                    <a:pt x="451" y="0"/>
                  </a:lnTo>
                  <a:lnTo>
                    <a:pt x="58" y="0"/>
                  </a:lnTo>
                  <a:lnTo>
                    <a:pt x="0" y="0"/>
                  </a:lnTo>
                  <a:lnTo>
                    <a:pt x="0" y="592"/>
                  </a:lnTo>
                  <a:lnTo>
                    <a:pt x="58" y="592"/>
                  </a:lnTo>
                  <a:lnTo>
                    <a:pt x="58" y="592"/>
                  </a:lnTo>
                  <a:lnTo>
                    <a:pt x="561"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4" name="Rectangle 56"/>
            <p:cNvSpPr>
              <a:spLocks noChangeArrowheads="1"/>
            </p:cNvSpPr>
            <p:nvPr/>
          </p:nvSpPr>
          <p:spPr bwMode="auto">
            <a:xfrm>
              <a:off x="4838700" y="4959350"/>
              <a:ext cx="3370263" cy="839788"/>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5" name="Freeform 57"/>
            <p:cNvSpPr>
              <a:spLocks/>
            </p:cNvSpPr>
            <p:nvPr/>
          </p:nvSpPr>
          <p:spPr bwMode="auto">
            <a:xfrm>
              <a:off x="4838700" y="4640263"/>
              <a:ext cx="3684588" cy="319088"/>
            </a:xfrm>
            <a:custGeom>
              <a:avLst/>
              <a:gdLst>
                <a:gd name="T0" fmla="*/ 2321 w 2321"/>
                <a:gd name="T1" fmla="*/ 0 h 201"/>
                <a:gd name="T2" fmla="*/ 197 w 2321"/>
                <a:gd name="T3" fmla="*/ 0 h 201"/>
                <a:gd name="T4" fmla="*/ 0 w 2321"/>
                <a:gd name="T5" fmla="*/ 201 h 201"/>
                <a:gd name="T6" fmla="*/ 2123 w 2321"/>
                <a:gd name="T7" fmla="*/ 201 h 201"/>
                <a:gd name="T8" fmla="*/ 2321 w 2321"/>
                <a:gd name="T9" fmla="*/ 0 h 201"/>
              </a:gdLst>
              <a:ahLst/>
              <a:cxnLst>
                <a:cxn ang="0">
                  <a:pos x="T0" y="T1"/>
                </a:cxn>
                <a:cxn ang="0">
                  <a:pos x="T2" y="T3"/>
                </a:cxn>
                <a:cxn ang="0">
                  <a:pos x="T4" y="T5"/>
                </a:cxn>
                <a:cxn ang="0">
                  <a:pos x="T6" y="T7"/>
                </a:cxn>
                <a:cxn ang="0">
                  <a:pos x="T8" y="T9"/>
                </a:cxn>
              </a:cxnLst>
              <a:rect l="0" t="0" r="r" b="b"/>
              <a:pathLst>
                <a:path w="2321" h="201">
                  <a:moveTo>
                    <a:pt x="2321" y="0"/>
                  </a:moveTo>
                  <a:lnTo>
                    <a:pt x="197" y="0"/>
                  </a:lnTo>
                  <a:lnTo>
                    <a:pt x="0" y="201"/>
                  </a:lnTo>
                  <a:lnTo>
                    <a:pt x="2123" y="201"/>
                  </a:lnTo>
                  <a:lnTo>
                    <a:pt x="232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6" name="Freeform 58"/>
            <p:cNvSpPr>
              <a:spLocks/>
            </p:cNvSpPr>
            <p:nvPr/>
          </p:nvSpPr>
          <p:spPr bwMode="auto">
            <a:xfrm>
              <a:off x="4838700" y="4959350"/>
              <a:ext cx="2382838" cy="912813"/>
            </a:xfrm>
            <a:custGeom>
              <a:avLst/>
              <a:gdLst>
                <a:gd name="T0" fmla="*/ 1501 w 1501"/>
                <a:gd name="T1" fmla="*/ 0 h 575"/>
                <a:gd name="T2" fmla="*/ 0 w 1501"/>
                <a:gd name="T3" fmla="*/ 0 h 575"/>
                <a:gd name="T4" fmla="*/ 0 w 1501"/>
                <a:gd name="T5" fmla="*/ 575 h 575"/>
                <a:gd name="T6" fmla="*/ 58 w 1501"/>
                <a:gd name="T7" fmla="*/ 575 h 575"/>
                <a:gd name="T8" fmla="*/ 451 w 1501"/>
                <a:gd name="T9" fmla="*/ 575 h 575"/>
                <a:gd name="T10" fmla="*/ 510 w 1501"/>
                <a:gd name="T11" fmla="*/ 575 h 575"/>
                <a:gd name="T12" fmla="*/ 846 w 1501"/>
                <a:gd name="T13" fmla="*/ 575 h 575"/>
                <a:gd name="T14" fmla="*/ 905 w 1501"/>
                <a:gd name="T15" fmla="*/ 575 h 575"/>
                <a:gd name="T16" fmla="*/ 977 w 1501"/>
                <a:gd name="T17" fmla="*/ 575 h 575"/>
                <a:gd name="T18" fmla="*/ 1501 w 1501"/>
                <a:gd name="T19"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1" h="575">
                  <a:moveTo>
                    <a:pt x="1501" y="0"/>
                  </a:moveTo>
                  <a:lnTo>
                    <a:pt x="0" y="0"/>
                  </a:lnTo>
                  <a:lnTo>
                    <a:pt x="0" y="575"/>
                  </a:lnTo>
                  <a:lnTo>
                    <a:pt x="58" y="575"/>
                  </a:lnTo>
                  <a:lnTo>
                    <a:pt x="451" y="575"/>
                  </a:lnTo>
                  <a:lnTo>
                    <a:pt x="510" y="575"/>
                  </a:lnTo>
                  <a:lnTo>
                    <a:pt x="846" y="575"/>
                  </a:lnTo>
                  <a:lnTo>
                    <a:pt x="905" y="575"/>
                  </a:lnTo>
                  <a:lnTo>
                    <a:pt x="977" y="575"/>
                  </a:lnTo>
                  <a:lnTo>
                    <a:pt x="1501"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7" name="Rectangle 59"/>
            <p:cNvSpPr>
              <a:spLocks noChangeArrowheads="1"/>
            </p:cNvSpPr>
            <p:nvPr/>
          </p:nvSpPr>
          <p:spPr bwMode="auto">
            <a:xfrm>
              <a:off x="6259513" y="5226050"/>
              <a:ext cx="550863" cy="442913"/>
            </a:xfrm>
            <a:prstGeom prst="rect">
              <a:avLst/>
            </a:prstGeom>
            <a:solidFill>
              <a:srgbClr val="5FB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8" name="Rectangle 60"/>
            <p:cNvSpPr>
              <a:spLocks noChangeArrowheads="1"/>
            </p:cNvSpPr>
            <p:nvPr/>
          </p:nvSpPr>
          <p:spPr bwMode="auto">
            <a:xfrm>
              <a:off x="6904038" y="5226050"/>
              <a:ext cx="508000" cy="442913"/>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9" name="Rectangle 61"/>
            <p:cNvSpPr>
              <a:spLocks noChangeArrowheads="1"/>
            </p:cNvSpPr>
            <p:nvPr/>
          </p:nvSpPr>
          <p:spPr bwMode="auto">
            <a:xfrm>
              <a:off x="6904038" y="5354638"/>
              <a:ext cx="508000" cy="314325"/>
            </a:xfrm>
            <a:prstGeom prst="rect">
              <a:avLst/>
            </a:prstGeom>
            <a:solidFill>
              <a:srgbClr val="5BA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0" name="Rectangle 62"/>
            <p:cNvSpPr>
              <a:spLocks noChangeArrowheads="1"/>
            </p:cNvSpPr>
            <p:nvPr/>
          </p:nvSpPr>
          <p:spPr bwMode="auto">
            <a:xfrm>
              <a:off x="7526338" y="5226050"/>
              <a:ext cx="534988" cy="442913"/>
            </a:xfrm>
            <a:prstGeom prst="rect">
              <a:avLst/>
            </a:prstGeom>
            <a:solidFill>
              <a:srgbClr val="096D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1" name="Rectangle 63"/>
            <p:cNvSpPr>
              <a:spLocks noChangeArrowheads="1"/>
            </p:cNvSpPr>
            <p:nvPr/>
          </p:nvSpPr>
          <p:spPr bwMode="auto">
            <a:xfrm>
              <a:off x="5640388" y="5226050"/>
              <a:ext cx="550863" cy="442913"/>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2" name="Freeform 64"/>
            <p:cNvSpPr>
              <a:spLocks/>
            </p:cNvSpPr>
            <p:nvPr/>
          </p:nvSpPr>
          <p:spPr bwMode="auto">
            <a:xfrm>
              <a:off x="5156200" y="6858000"/>
              <a:ext cx="2286000" cy="398463"/>
            </a:xfrm>
            <a:custGeom>
              <a:avLst/>
              <a:gdLst>
                <a:gd name="T0" fmla="*/ 1440 w 1440"/>
                <a:gd name="T1" fmla="*/ 0 h 251"/>
                <a:gd name="T2" fmla="*/ 214 w 1440"/>
                <a:gd name="T3" fmla="*/ 0 h 251"/>
                <a:gd name="T4" fmla="*/ 0 w 1440"/>
                <a:gd name="T5" fmla="*/ 251 h 251"/>
                <a:gd name="T6" fmla="*/ 1440 w 1440"/>
                <a:gd name="T7" fmla="*/ 251 h 251"/>
                <a:gd name="T8" fmla="*/ 1440 w 1440"/>
                <a:gd name="T9" fmla="*/ 0 h 251"/>
              </a:gdLst>
              <a:ahLst/>
              <a:cxnLst>
                <a:cxn ang="0">
                  <a:pos x="T0" y="T1"/>
                </a:cxn>
                <a:cxn ang="0">
                  <a:pos x="T2" y="T3"/>
                </a:cxn>
                <a:cxn ang="0">
                  <a:pos x="T4" y="T5"/>
                </a:cxn>
                <a:cxn ang="0">
                  <a:pos x="T6" y="T7"/>
                </a:cxn>
                <a:cxn ang="0">
                  <a:pos x="T8" y="T9"/>
                </a:cxn>
              </a:cxnLst>
              <a:rect l="0" t="0" r="r" b="b"/>
              <a:pathLst>
                <a:path w="1440" h="251">
                  <a:moveTo>
                    <a:pt x="1440" y="0"/>
                  </a:moveTo>
                  <a:lnTo>
                    <a:pt x="214" y="0"/>
                  </a:lnTo>
                  <a:lnTo>
                    <a:pt x="0" y="251"/>
                  </a:lnTo>
                  <a:lnTo>
                    <a:pt x="1440" y="251"/>
                  </a:lnTo>
                  <a:lnTo>
                    <a:pt x="1440"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3" name="Freeform 65"/>
            <p:cNvSpPr>
              <a:spLocks/>
            </p:cNvSpPr>
            <p:nvPr/>
          </p:nvSpPr>
          <p:spPr bwMode="auto">
            <a:xfrm>
              <a:off x="5072063" y="7256463"/>
              <a:ext cx="2370138" cy="93663"/>
            </a:xfrm>
            <a:custGeom>
              <a:avLst/>
              <a:gdLst>
                <a:gd name="T0" fmla="*/ 1493 w 1493"/>
                <a:gd name="T1" fmla="*/ 0 h 59"/>
                <a:gd name="T2" fmla="*/ 53 w 1493"/>
                <a:gd name="T3" fmla="*/ 0 h 59"/>
                <a:gd name="T4" fmla="*/ 0 w 1493"/>
                <a:gd name="T5" fmla="*/ 59 h 59"/>
                <a:gd name="T6" fmla="*/ 1493 w 1493"/>
                <a:gd name="T7" fmla="*/ 59 h 59"/>
                <a:gd name="T8" fmla="*/ 1493 w 1493"/>
                <a:gd name="T9" fmla="*/ 0 h 59"/>
              </a:gdLst>
              <a:ahLst/>
              <a:cxnLst>
                <a:cxn ang="0">
                  <a:pos x="T0" y="T1"/>
                </a:cxn>
                <a:cxn ang="0">
                  <a:pos x="T2" y="T3"/>
                </a:cxn>
                <a:cxn ang="0">
                  <a:pos x="T4" y="T5"/>
                </a:cxn>
                <a:cxn ang="0">
                  <a:pos x="T6" y="T7"/>
                </a:cxn>
                <a:cxn ang="0">
                  <a:pos x="T8" y="T9"/>
                </a:cxn>
              </a:cxnLst>
              <a:rect l="0" t="0" r="r" b="b"/>
              <a:pathLst>
                <a:path w="1493" h="59">
                  <a:moveTo>
                    <a:pt x="1493" y="0"/>
                  </a:moveTo>
                  <a:lnTo>
                    <a:pt x="53" y="0"/>
                  </a:lnTo>
                  <a:lnTo>
                    <a:pt x="0" y="59"/>
                  </a:lnTo>
                  <a:lnTo>
                    <a:pt x="1493" y="59"/>
                  </a:lnTo>
                  <a:lnTo>
                    <a:pt x="1493" y="0"/>
                  </a:lnTo>
                  <a:close/>
                </a:path>
              </a:pathLst>
            </a:custGeom>
            <a:solidFill>
              <a:srgbClr val="088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4" name="Freeform 66"/>
            <p:cNvSpPr>
              <a:spLocks/>
            </p:cNvSpPr>
            <p:nvPr/>
          </p:nvSpPr>
          <p:spPr bwMode="auto">
            <a:xfrm>
              <a:off x="4968875" y="6858000"/>
              <a:ext cx="527050" cy="492125"/>
            </a:xfrm>
            <a:custGeom>
              <a:avLst/>
              <a:gdLst>
                <a:gd name="T0" fmla="*/ 332 w 332"/>
                <a:gd name="T1" fmla="*/ 0 h 310"/>
                <a:gd name="T2" fmla="*/ 0 w 332"/>
                <a:gd name="T3" fmla="*/ 0 h 310"/>
                <a:gd name="T4" fmla="*/ 0 w 332"/>
                <a:gd name="T5" fmla="*/ 310 h 310"/>
                <a:gd name="T6" fmla="*/ 65 w 332"/>
                <a:gd name="T7" fmla="*/ 310 h 310"/>
                <a:gd name="T8" fmla="*/ 0 w 332"/>
                <a:gd name="T9" fmla="*/ 310 h 310"/>
                <a:gd name="T10" fmla="*/ 0 w 332"/>
                <a:gd name="T11" fmla="*/ 251 h 310"/>
                <a:gd name="T12" fmla="*/ 118 w 332"/>
                <a:gd name="T13" fmla="*/ 251 h 310"/>
                <a:gd name="T14" fmla="*/ 332 w 332"/>
                <a:gd name="T15" fmla="*/ 0 h 3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2" h="310">
                  <a:moveTo>
                    <a:pt x="332" y="0"/>
                  </a:moveTo>
                  <a:lnTo>
                    <a:pt x="0" y="0"/>
                  </a:lnTo>
                  <a:lnTo>
                    <a:pt x="0" y="310"/>
                  </a:lnTo>
                  <a:lnTo>
                    <a:pt x="65" y="310"/>
                  </a:lnTo>
                  <a:lnTo>
                    <a:pt x="0" y="310"/>
                  </a:lnTo>
                  <a:lnTo>
                    <a:pt x="0" y="251"/>
                  </a:lnTo>
                  <a:lnTo>
                    <a:pt x="118" y="251"/>
                  </a:lnTo>
                  <a:lnTo>
                    <a:pt x="332" y="0"/>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5" name="Freeform 67"/>
            <p:cNvSpPr>
              <a:spLocks/>
            </p:cNvSpPr>
            <p:nvPr/>
          </p:nvSpPr>
          <p:spPr bwMode="auto">
            <a:xfrm>
              <a:off x="4968875" y="7256463"/>
              <a:ext cx="187325" cy="93663"/>
            </a:xfrm>
            <a:custGeom>
              <a:avLst/>
              <a:gdLst>
                <a:gd name="T0" fmla="*/ 118 w 118"/>
                <a:gd name="T1" fmla="*/ 0 h 59"/>
                <a:gd name="T2" fmla="*/ 0 w 118"/>
                <a:gd name="T3" fmla="*/ 0 h 59"/>
                <a:gd name="T4" fmla="*/ 0 w 118"/>
                <a:gd name="T5" fmla="*/ 59 h 59"/>
                <a:gd name="T6" fmla="*/ 65 w 118"/>
                <a:gd name="T7" fmla="*/ 59 h 59"/>
                <a:gd name="T8" fmla="*/ 118 w 118"/>
                <a:gd name="T9" fmla="*/ 0 h 59"/>
              </a:gdLst>
              <a:ahLst/>
              <a:cxnLst>
                <a:cxn ang="0">
                  <a:pos x="T0" y="T1"/>
                </a:cxn>
                <a:cxn ang="0">
                  <a:pos x="T2" y="T3"/>
                </a:cxn>
                <a:cxn ang="0">
                  <a:pos x="T4" y="T5"/>
                </a:cxn>
                <a:cxn ang="0">
                  <a:pos x="T6" y="T7"/>
                </a:cxn>
                <a:cxn ang="0">
                  <a:pos x="T8" y="T9"/>
                </a:cxn>
              </a:cxnLst>
              <a:rect l="0" t="0" r="r" b="b"/>
              <a:pathLst>
                <a:path w="118" h="59">
                  <a:moveTo>
                    <a:pt x="118" y="0"/>
                  </a:moveTo>
                  <a:lnTo>
                    <a:pt x="0" y="0"/>
                  </a:lnTo>
                  <a:lnTo>
                    <a:pt x="0" y="59"/>
                  </a:lnTo>
                  <a:lnTo>
                    <a:pt x="65" y="59"/>
                  </a:lnTo>
                  <a:lnTo>
                    <a:pt x="118"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6" name="Rectangle 68"/>
            <p:cNvSpPr>
              <a:spLocks noChangeArrowheads="1"/>
            </p:cNvSpPr>
            <p:nvPr/>
          </p:nvSpPr>
          <p:spPr bwMode="auto">
            <a:xfrm>
              <a:off x="7556500" y="6861175"/>
              <a:ext cx="474663" cy="650875"/>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7" name="Freeform 69"/>
            <p:cNvSpPr>
              <a:spLocks/>
            </p:cNvSpPr>
            <p:nvPr/>
          </p:nvSpPr>
          <p:spPr bwMode="auto">
            <a:xfrm>
              <a:off x="7556500" y="7248525"/>
              <a:ext cx="474663" cy="263525"/>
            </a:xfrm>
            <a:custGeom>
              <a:avLst/>
              <a:gdLst>
                <a:gd name="T0" fmla="*/ 163 w 299"/>
                <a:gd name="T1" fmla="*/ 0 h 166"/>
                <a:gd name="T2" fmla="*/ 0 w 299"/>
                <a:gd name="T3" fmla="*/ 166 h 166"/>
                <a:gd name="T4" fmla="*/ 299 w 299"/>
                <a:gd name="T5" fmla="*/ 166 h 166"/>
                <a:gd name="T6" fmla="*/ 163 w 299"/>
                <a:gd name="T7" fmla="*/ 166 h 166"/>
                <a:gd name="T8" fmla="*/ 163 w 299"/>
                <a:gd name="T9" fmla="*/ 0 h 166"/>
              </a:gdLst>
              <a:ahLst/>
              <a:cxnLst>
                <a:cxn ang="0">
                  <a:pos x="T0" y="T1"/>
                </a:cxn>
                <a:cxn ang="0">
                  <a:pos x="T2" y="T3"/>
                </a:cxn>
                <a:cxn ang="0">
                  <a:pos x="T4" y="T5"/>
                </a:cxn>
                <a:cxn ang="0">
                  <a:pos x="T6" y="T7"/>
                </a:cxn>
                <a:cxn ang="0">
                  <a:pos x="T8" y="T9"/>
                </a:cxn>
              </a:cxnLst>
              <a:rect l="0" t="0" r="r" b="b"/>
              <a:pathLst>
                <a:path w="299" h="166">
                  <a:moveTo>
                    <a:pt x="163" y="0"/>
                  </a:moveTo>
                  <a:lnTo>
                    <a:pt x="0" y="166"/>
                  </a:lnTo>
                  <a:lnTo>
                    <a:pt x="299" y="166"/>
                  </a:lnTo>
                  <a:lnTo>
                    <a:pt x="163" y="166"/>
                  </a:lnTo>
                  <a:lnTo>
                    <a:pt x="163" y="0"/>
                  </a:lnTo>
                  <a:close/>
                </a:path>
              </a:pathLst>
            </a:custGeom>
            <a:solidFill>
              <a:srgbClr val="088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8" name="Freeform 70"/>
            <p:cNvSpPr>
              <a:spLocks/>
            </p:cNvSpPr>
            <p:nvPr/>
          </p:nvSpPr>
          <p:spPr bwMode="auto">
            <a:xfrm>
              <a:off x="7815263" y="6861175"/>
              <a:ext cx="215900" cy="387350"/>
            </a:xfrm>
            <a:custGeom>
              <a:avLst/>
              <a:gdLst>
                <a:gd name="T0" fmla="*/ 136 w 136"/>
                <a:gd name="T1" fmla="*/ 0 h 244"/>
                <a:gd name="T2" fmla="*/ 0 w 136"/>
                <a:gd name="T3" fmla="*/ 0 h 244"/>
                <a:gd name="T4" fmla="*/ 0 w 136"/>
                <a:gd name="T5" fmla="*/ 244 h 244"/>
                <a:gd name="T6" fmla="*/ 13 w 136"/>
                <a:gd name="T7" fmla="*/ 230 h 244"/>
                <a:gd name="T8" fmla="*/ 136 w 136"/>
                <a:gd name="T9" fmla="*/ 230 h 244"/>
                <a:gd name="T10" fmla="*/ 136 w 136"/>
                <a:gd name="T11" fmla="*/ 0 h 244"/>
              </a:gdLst>
              <a:ahLst/>
              <a:cxnLst>
                <a:cxn ang="0">
                  <a:pos x="T0" y="T1"/>
                </a:cxn>
                <a:cxn ang="0">
                  <a:pos x="T2" y="T3"/>
                </a:cxn>
                <a:cxn ang="0">
                  <a:pos x="T4" y="T5"/>
                </a:cxn>
                <a:cxn ang="0">
                  <a:pos x="T6" y="T7"/>
                </a:cxn>
                <a:cxn ang="0">
                  <a:pos x="T8" y="T9"/>
                </a:cxn>
                <a:cxn ang="0">
                  <a:pos x="T10" y="T11"/>
                </a:cxn>
              </a:cxnLst>
              <a:rect l="0" t="0" r="r" b="b"/>
              <a:pathLst>
                <a:path w="136" h="244">
                  <a:moveTo>
                    <a:pt x="136" y="0"/>
                  </a:moveTo>
                  <a:lnTo>
                    <a:pt x="0" y="0"/>
                  </a:lnTo>
                  <a:lnTo>
                    <a:pt x="0" y="244"/>
                  </a:lnTo>
                  <a:lnTo>
                    <a:pt x="13" y="230"/>
                  </a:lnTo>
                  <a:lnTo>
                    <a:pt x="136" y="230"/>
                  </a:lnTo>
                  <a:lnTo>
                    <a:pt x="136" y="0"/>
                  </a:lnTo>
                  <a:close/>
                </a:path>
              </a:pathLst>
            </a:custGeom>
            <a:solidFill>
              <a:srgbClr val="4BA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9" name="Freeform 71"/>
            <p:cNvSpPr>
              <a:spLocks/>
            </p:cNvSpPr>
            <p:nvPr/>
          </p:nvSpPr>
          <p:spPr bwMode="auto">
            <a:xfrm>
              <a:off x="7815263" y="7226300"/>
              <a:ext cx="215900" cy="285750"/>
            </a:xfrm>
            <a:custGeom>
              <a:avLst/>
              <a:gdLst>
                <a:gd name="T0" fmla="*/ 136 w 136"/>
                <a:gd name="T1" fmla="*/ 0 h 180"/>
                <a:gd name="T2" fmla="*/ 13 w 136"/>
                <a:gd name="T3" fmla="*/ 0 h 180"/>
                <a:gd name="T4" fmla="*/ 0 w 136"/>
                <a:gd name="T5" fmla="*/ 14 h 180"/>
                <a:gd name="T6" fmla="*/ 0 w 136"/>
                <a:gd name="T7" fmla="*/ 180 h 180"/>
                <a:gd name="T8" fmla="*/ 136 w 136"/>
                <a:gd name="T9" fmla="*/ 180 h 180"/>
                <a:gd name="T10" fmla="*/ 136 w 136"/>
                <a:gd name="T11" fmla="*/ 0 h 180"/>
              </a:gdLst>
              <a:ahLst/>
              <a:cxnLst>
                <a:cxn ang="0">
                  <a:pos x="T0" y="T1"/>
                </a:cxn>
                <a:cxn ang="0">
                  <a:pos x="T2" y="T3"/>
                </a:cxn>
                <a:cxn ang="0">
                  <a:pos x="T4" y="T5"/>
                </a:cxn>
                <a:cxn ang="0">
                  <a:pos x="T6" y="T7"/>
                </a:cxn>
                <a:cxn ang="0">
                  <a:pos x="T8" y="T9"/>
                </a:cxn>
                <a:cxn ang="0">
                  <a:pos x="T10" y="T11"/>
                </a:cxn>
              </a:cxnLst>
              <a:rect l="0" t="0" r="r" b="b"/>
              <a:pathLst>
                <a:path w="136" h="180">
                  <a:moveTo>
                    <a:pt x="136" y="0"/>
                  </a:moveTo>
                  <a:lnTo>
                    <a:pt x="13" y="0"/>
                  </a:lnTo>
                  <a:lnTo>
                    <a:pt x="0" y="14"/>
                  </a:lnTo>
                  <a:lnTo>
                    <a:pt x="0" y="180"/>
                  </a:lnTo>
                  <a:lnTo>
                    <a:pt x="136" y="180"/>
                  </a:lnTo>
                  <a:lnTo>
                    <a:pt x="136" y="0"/>
                  </a:lnTo>
                  <a:close/>
                </a:path>
              </a:pathLst>
            </a:custGeom>
            <a:solidFill>
              <a:srgbClr val="3097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0" name="Rectangle 72"/>
            <p:cNvSpPr>
              <a:spLocks noChangeArrowheads="1"/>
            </p:cNvSpPr>
            <p:nvPr/>
          </p:nvSpPr>
          <p:spPr bwMode="auto">
            <a:xfrm>
              <a:off x="4930775" y="5354638"/>
              <a:ext cx="623888" cy="314325"/>
            </a:xfrm>
            <a:prstGeom prst="rect">
              <a:avLst/>
            </a:prstGeom>
            <a:solidFill>
              <a:srgbClr val="08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1" name="Rectangle 73"/>
            <p:cNvSpPr>
              <a:spLocks noChangeArrowheads="1"/>
            </p:cNvSpPr>
            <p:nvPr/>
          </p:nvSpPr>
          <p:spPr bwMode="auto">
            <a:xfrm>
              <a:off x="5245100" y="5226050"/>
              <a:ext cx="309563" cy="128588"/>
            </a:xfrm>
            <a:prstGeom prst="rect">
              <a:avLst/>
            </a:prstGeom>
            <a:solidFill>
              <a:srgbClr val="096D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2" name="Rectangle 74"/>
            <p:cNvSpPr>
              <a:spLocks noChangeArrowheads="1"/>
            </p:cNvSpPr>
            <p:nvPr/>
          </p:nvSpPr>
          <p:spPr bwMode="auto">
            <a:xfrm>
              <a:off x="7526338" y="5354638"/>
              <a:ext cx="534988" cy="314325"/>
            </a:xfrm>
            <a:prstGeom prst="rect">
              <a:avLst/>
            </a:prstGeom>
            <a:solidFill>
              <a:srgbClr val="08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3" name="Freeform 75"/>
            <p:cNvSpPr>
              <a:spLocks/>
            </p:cNvSpPr>
            <p:nvPr/>
          </p:nvSpPr>
          <p:spPr bwMode="auto">
            <a:xfrm>
              <a:off x="4930775" y="5226050"/>
              <a:ext cx="309563" cy="442913"/>
            </a:xfrm>
            <a:custGeom>
              <a:avLst/>
              <a:gdLst>
                <a:gd name="T0" fmla="*/ 195 w 195"/>
                <a:gd name="T1" fmla="*/ 0 h 279"/>
                <a:gd name="T2" fmla="*/ 0 w 195"/>
                <a:gd name="T3" fmla="*/ 0 h 279"/>
                <a:gd name="T4" fmla="*/ 0 w 195"/>
                <a:gd name="T5" fmla="*/ 279 h 279"/>
                <a:gd name="T6" fmla="*/ 195 w 195"/>
                <a:gd name="T7" fmla="*/ 81 h 279"/>
                <a:gd name="T8" fmla="*/ 195 w 195"/>
                <a:gd name="T9" fmla="*/ 0 h 279"/>
              </a:gdLst>
              <a:ahLst/>
              <a:cxnLst>
                <a:cxn ang="0">
                  <a:pos x="T0" y="T1"/>
                </a:cxn>
                <a:cxn ang="0">
                  <a:pos x="T2" y="T3"/>
                </a:cxn>
                <a:cxn ang="0">
                  <a:pos x="T4" y="T5"/>
                </a:cxn>
                <a:cxn ang="0">
                  <a:pos x="T6" y="T7"/>
                </a:cxn>
                <a:cxn ang="0">
                  <a:pos x="T8" y="T9"/>
                </a:cxn>
              </a:cxnLst>
              <a:rect l="0" t="0" r="r" b="b"/>
              <a:pathLst>
                <a:path w="195" h="279">
                  <a:moveTo>
                    <a:pt x="195" y="0"/>
                  </a:moveTo>
                  <a:lnTo>
                    <a:pt x="0" y="0"/>
                  </a:lnTo>
                  <a:lnTo>
                    <a:pt x="0" y="279"/>
                  </a:lnTo>
                  <a:lnTo>
                    <a:pt x="195" y="81"/>
                  </a:lnTo>
                  <a:lnTo>
                    <a:pt x="195" y="0"/>
                  </a:lnTo>
                  <a:close/>
                </a:path>
              </a:pathLst>
            </a:custGeom>
            <a:solidFill>
              <a:srgbClr val="075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4" name="Rectangle 76"/>
            <p:cNvSpPr>
              <a:spLocks noChangeArrowheads="1"/>
            </p:cNvSpPr>
            <p:nvPr/>
          </p:nvSpPr>
          <p:spPr bwMode="auto">
            <a:xfrm>
              <a:off x="5640388" y="5354638"/>
              <a:ext cx="550863" cy="314325"/>
            </a:xfrm>
            <a:prstGeom prst="rect">
              <a:avLst/>
            </a:prstGeom>
            <a:solidFill>
              <a:srgbClr val="5BA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5" name="Rectangle 77"/>
            <p:cNvSpPr>
              <a:spLocks noChangeArrowheads="1"/>
            </p:cNvSpPr>
            <p:nvPr/>
          </p:nvSpPr>
          <p:spPr bwMode="auto">
            <a:xfrm>
              <a:off x="6259513" y="5354638"/>
              <a:ext cx="546100" cy="314325"/>
            </a:xfrm>
            <a:prstGeom prst="rect">
              <a:avLst/>
            </a:prstGeom>
            <a:solidFill>
              <a:srgbClr val="2191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5196034" y="640007"/>
            <a:ext cx="325834" cy="325880"/>
            <a:chOff x="5192728" y="618626"/>
            <a:chExt cx="325834" cy="325880"/>
          </a:xfrm>
        </p:grpSpPr>
        <p:sp>
          <p:nvSpPr>
            <p:cNvPr id="1401" name="Oval 42"/>
            <p:cNvSpPr>
              <a:spLocks noChangeArrowheads="1"/>
            </p:cNvSpPr>
            <p:nvPr/>
          </p:nvSpPr>
          <p:spPr bwMode="auto">
            <a:xfrm>
              <a:off x="5192728" y="618626"/>
              <a:ext cx="325834" cy="325880"/>
            </a:xfrm>
            <a:prstGeom prst="ellipse">
              <a:avLst/>
            </a:pr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2" name="Freeform 43"/>
            <p:cNvSpPr>
              <a:spLocks/>
            </p:cNvSpPr>
            <p:nvPr/>
          </p:nvSpPr>
          <p:spPr bwMode="auto">
            <a:xfrm>
              <a:off x="5281337" y="811456"/>
              <a:ext cx="148615" cy="133050"/>
            </a:xfrm>
            <a:custGeom>
              <a:avLst/>
              <a:gdLst>
                <a:gd name="T0" fmla="*/ 1147 w 1394"/>
                <a:gd name="T1" fmla="*/ 0 h 1248"/>
                <a:gd name="T2" fmla="*/ 247 w 1394"/>
                <a:gd name="T3" fmla="*/ 0 h 1248"/>
                <a:gd name="T4" fmla="*/ 0 w 1394"/>
                <a:gd name="T5" fmla="*/ 248 h 1248"/>
                <a:gd name="T6" fmla="*/ 0 w 1394"/>
                <a:gd name="T7" fmla="*/ 832 h 1248"/>
                <a:gd name="T8" fmla="*/ 0 w 1394"/>
                <a:gd name="T9" fmla="*/ 901 h 1248"/>
                <a:gd name="T10" fmla="*/ 0 w 1394"/>
                <a:gd name="T11" fmla="*/ 1080 h 1248"/>
                <a:gd name="T12" fmla="*/ 697 w 1394"/>
                <a:gd name="T13" fmla="*/ 1248 h 1248"/>
                <a:gd name="T14" fmla="*/ 1394 w 1394"/>
                <a:gd name="T15" fmla="*/ 1080 h 1248"/>
                <a:gd name="T16" fmla="*/ 1394 w 1394"/>
                <a:gd name="T17" fmla="*/ 901 h 1248"/>
                <a:gd name="T18" fmla="*/ 1394 w 1394"/>
                <a:gd name="T19" fmla="*/ 832 h 1248"/>
                <a:gd name="T20" fmla="*/ 1394 w 1394"/>
                <a:gd name="T21" fmla="*/ 248 h 1248"/>
                <a:gd name="T22" fmla="*/ 1147 w 1394"/>
                <a:gd name="T23" fmla="*/ 0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4" h="1248">
                  <a:moveTo>
                    <a:pt x="1147" y="0"/>
                  </a:moveTo>
                  <a:cubicBezTo>
                    <a:pt x="247" y="0"/>
                    <a:pt x="247" y="0"/>
                    <a:pt x="247" y="0"/>
                  </a:cubicBezTo>
                  <a:cubicBezTo>
                    <a:pt x="111" y="0"/>
                    <a:pt x="0" y="111"/>
                    <a:pt x="0" y="248"/>
                  </a:cubicBezTo>
                  <a:cubicBezTo>
                    <a:pt x="0" y="832"/>
                    <a:pt x="0" y="832"/>
                    <a:pt x="0" y="832"/>
                  </a:cubicBezTo>
                  <a:cubicBezTo>
                    <a:pt x="0" y="901"/>
                    <a:pt x="0" y="901"/>
                    <a:pt x="0" y="901"/>
                  </a:cubicBezTo>
                  <a:cubicBezTo>
                    <a:pt x="0" y="1080"/>
                    <a:pt x="0" y="1080"/>
                    <a:pt x="0" y="1080"/>
                  </a:cubicBezTo>
                  <a:cubicBezTo>
                    <a:pt x="209" y="1187"/>
                    <a:pt x="446" y="1248"/>
                    <a:pt x="697" y="1248"/>
                  </a:cubicBezTo>
                  <a:cubicBezTo>
                    <a:pt x="948" y="1248"/>
                    <a:pt x="1185" y="1187"/>
                    <a:pt x="1394" y="1080"/>
                  </a:cubicBezTo>
                  <a:cubicBezTo>
                    <a:pt x="1394" y="901"/>
                    <a:pt x="1394" y="901"/>
                    <a:pt x="1394" y="901"/>
                  </a:cubicBezTo>
                  <a:cubicBezTo>
                    <a:pt x="1394" y="832"/>
                    <a:pt x="1394" y="832"/>
                    <a:pt x="1394" y="832"/>
                  </a:cubicBezTo>
                  <a:cubicBezTo>
                    <a:pt x="1394" y="248"/>
                    <a:pt x="1394" y="248"/>
                    <a:pt x="1394" y="248"/>
                  </a:cubicBezTo>
                  <a:cubicBezTo>
                    <a:pt x="1394" y="111"/>
                    <a:pt x="1283" y="0"/>
                    <a:pt x="1147" y="0"/>
                  </a:cubicBez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3" name="Freeform 44"/>
            <p:cNvSpPr>
              <a:spLocks/>
            </p:cNvSpPr>
            <p:nvPr/>
          </p:nvSpPr>
          <p:spPr bwMode="auto">
            <a:xfrm>
              <a:off x="5281337" y="907510"/>
              <a:ext cx="148615" cy="36996"/>
            </a:xfrm>
            <a:custGeom>
              <a:avLst/>
              <a:gdLst>
                <a:gd name="T0" fmla="*/ 0 w 1394"/>
                <a:gd name="T1" fmla="*/ 0 h 347"/>
                <a:gd name="T2" fmla="*/ 0 w 1394"/>
                <a:gd name="T3" fmla="*/ 179 h 347"/>
                <a:gd name="T4" fmla="*/ 697 w 1394"/>
                <a:gd name="T5" fmla="*/ 347 h 347"/>
                <a:gd name="T6" fmla="*/ 1394 w 1394"/>
                <a:gd name="T7" fmla="*/ 179 h 347"/>
                <a:gd name="T8" fmla="*/ 1394 w 1394"/>
                <a:gd name="T9" fmla="*/ 0 h 347"/>
                <a:gd name="T10" fmla="*/ 697 w 1394"/>
                <a:gd name="T11" fmla="*/ 102 h 347"/>
                <a:gd name="T12" fmla="*/ 0 w 1394"/>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394" h="347">
                  <a:moveTo>
                    <a:pt x="0" y="0"/>
                  </a:moveTo>
                  <a:cubicBezTo>
                    <a:pt x="0" y="179"/>
                    <a:pt x="0" y="179"/>
                    <a:pt x="0" y="179"/>
                  </a:cubicBezTo>
                  <a:cubicBezTo>
                    <a:pt x="209" y="286"/>
                    <a:pt x="446" y="347"/>
                    <a:pt x="697" y="347"/>
                  </a:cubicBezTo>
                  <a:cubicBezTo>
                    <a:pt x="948" y="347"/>
                    <a:pt x="1185" y="286"/>
                    <a:pt x="1394" y="179"/>
                  </a:cubicBezTo>
                  <a:cubicBezTo>
                    <a:pt x="1394" y="0"/>
                    <a:pt x="1394" y="0"/>
                    <a:pt x="1394" y="0"/>
                  </a:cubicBezTo>
                  <a:cubicBezTo>
                    <a:pt x="1185" y="65"/>
                    <a:pt x="948" y="102"/>
                    <a:pt x="697" y="102"/>
                  </a:cubicBezTo>
                  <a:cubicBezTo>
                    <a:pt x="446" y="102"/>
                    <a:pt x="209" y="65"/>
                    <a:pt x="0" y="0"/>
                  </a:cubicBezTo>
                  <a:close/>
                </a:path>
              </a:pathLst>
            </a:custGeom>
            <a:solidFill>
              <a:srgbClr val="248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4" name="Freeform 45"/>
            <p:cNvSpPr>
              <a:spLocks/>
            </p:cNvSpPr>
            <p:nvPr/>
          </p:nvSpPr>
          <p:spPr bwMode="auto">
            <a:xfrm>
              <a:off x="5307460" y="694468"/>
              <a:ext cx="96370" cy="96370"/>
            </a:xfrm>
            <a:custGeom>
              <a:avLst/>
              <a:gdLst>
                <a:gd name="T0" fmla="*/ 772 w 904"/>
                <a:gd name="T1" fmla="*/ 133 h 904"/>
                <a:gd name="T2" fmla="*/ 452 w 904"/>
                <a:gd name="T3" fmla="*/ 0 h 904"/>
                <a:gd name="T4" fmla="*/ 0 w 904"/>
                <a:gd name="T5" fmla="*/ 452 h 904"/>
                <a:gd name="T6" fmla="*/ 132 w 904"/>
                <a:gd name="T7" fmla="*/ 772 h 904"/>
                <a:gd name="T8" fmla="*/ 452 w 904"/>
                <a:gd name="T9" fmla="*/ 904 h 904"/>
                <a:gd name="T10" fmla="*/ 904 w 904"/>
                <a:gd name="T11" fmla="*/ 452 h 904"/>
                <a:gd name="T12" fmla="*/ 772 w 904"/>
                <a:gd name="T13" fmla="*/ 133 h 904"/>
              </a:gdLst>
              <a:ahLst/>
              <a:cxnLst>
                <a:cxn ang="0">
                  <a:pos x="T0" y="T1"/>
                </a:cxn>
                <a:cxn ang="0">
                  <a:pos x="T2" y="T3"/>
                </a:cxn>
                <a:cxn ang="0">
                  <a:pos x="T4" y="T5"/>
                </a:cxn>
                <a:cxn ang="0">
                  <a:pos x="T6" y="T7"/>
                </a:cxn>
                <a:cxn ang="0">
                  <a:pos x="T8" y="T9"/>
                </a:cxn>
                <a:cxn ang="0">
                  <a:pos x="T10" y="T11"/>
                </a:cxn>
                <a:cxn ang="0">
                  <a:pos x="T12" y="T13"/>
                </a:cxn>
              </a:cxnLst>
              <a:rect l="0" t="0" r="r" b="b"/>
              <a:pathLst>
                <a:path w="904" h="904">
                  <a:moveTo>
                    <a:pt x="772" y="133"/>
                  </a:moveTo>
                  <a:cubicBezTo>
                    <a:pt x="690" y="51"/>
                    <a:pt x="577" y="0"/>
                    <a:pt x="452" y="0"/>
                  </a:cubicBezTo>
                  <a:cubicBezTo>
                    <a:pt x="202" y="0"/>
                    <a:pt x="0" y="203"/>
                    <a:pt x="0" y="452"/>
                  </a:cubicBezTo>
                  <a:cubicBezTo>
                    <a:pt x="0" y="577"/>
                    <a:pt x="51" y="690"/>
                    <a:pt x="132" y="772"/>
                  </a:cubicBezTo>
                  <a:cubicBezTo>
                    <a:pt x="214" y="854"/>
                    <a:pt x="327" y="904"/>
                    <a:pt x="452" y="904"/>
                  </a:cubicBezTo>
                  <a:cubicBezTo>
                    <a:pt x="702" y="904"/>
                    <a:pt x="904" y="702"/>
                    <a:pt x="904" y="452"/>
                  </a:cubicBezTo>
                  <a:cubicBezTo>
                    <a:pt x="904" y="328"/>
                    <a:pt x="853" y="215"/>
                    <a:pt x="772" y="133"/>
                  </a:cubicBez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5" name="Freeform 46"/>
            <p:cNvSpPr>
              <a:spLocks/>
            </p:cNvSpPr>
            <p:nvPr/>
          </p:nvSpPr>
          <p:spPr bwMode="auto">
            <a:xfrm>
              <a:off x="5307460" y="694468"/>
              <a:ext cx="82293" cy="82338"/>
            </a:xfrm>
            <a:custGeom>
              <a:avLst/>
              <a:gdLst>
                <a:gd name="T0" fmla="*/ 452 w 772"/>
                <a:gd name="T1" fmla="*/ 0 h 772"/>
                <a:gd name="T2" fmla="*/ 0 w 772"/>
                <a:gd name="T3" fmla="*/ 452 h 772"/>
                <a:gd name="T4" fmla="*/ 132 w 772"/>
                <a:gd name="T5" fmla="*/ 772 h 772"/>
                <a:gd name="T6" fmla="*/ 772 w 772"/>
                <a:gd name="T7" fmla="*/ 133 h 772"/>
                <a:gd name="T8" fmla="*/ 452 w 772"/>
                <a:gd name="T9" fmla="*/ 0 h 772"/>
              </a:gdLst>
              <a:ahLst/>
              <a:cxnLst>
                <a:cxn ang="0">
                  <a:pos x="T0" y="T1"/>
                </a:cxn>
                <a:cxn ang="0">
                  <a:pos x="T2" y="T3"/>
                </a:cxn>
                <a:cxn ang="0">
                  <a:pos x="T4" y="T5"/>
                </a:cxn>
                <a:cxn ang="0">
                  <a:pos x="T6" y="T7"/>
                </a:cxn>
                <a:cxn ang="0">
                  <a:pos x="T8" y="T9"/>
                </a:cxn>
              </a:cxnLst>
              <a:rect l="0" t="0" r="r" b="b"/>
              <a:pathLst>
                <a:path w="772" h="772">
                  <a:moveTo>
                    <a:pt x="452" y="0"/>
                  </a:moveTo>
                  <a:cubicBezTo>
                    <a:pt x="202" y="0"/>
                    <a:pt x="0" y="203"/>
                    <a:pt x="0" y="452"/>
                  </a:cubicBezTo>
                  <a:cubicBezTo>
                    <a:pt x="0" y="577"/>
                    <a:pt x="51" y="690"/>
                    <a:pt x="132" y="772"/>
                  </a:cubicBezTo>
                  <a:cubicBezTo>
                    <a:pt x="772" y="133"/>
                    <a:pt x="772" y="133"/>
                    <a:pt x="772" y="133"/>
                  </a:cubicBezTo>
                  <a:cubicBezTo>
                    <a:pt x="690" y="51"/>
                    <a:pt x="577" y="0"/>
                    <a:pt x="452" y="0"/>
                  </a:cubicBez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p:nvGrpSpPr>
        <p:grpSpPr>
          <a:xfrm>
            <a:off x="5648750" y="640007"/>
            <a:ext cx="325834" cy="325880"/>
            <a:chOff x="5376444" y="935572"/>
            <a:chExt cx="325834" cy="325880"/>
          </a:xfrm>
        </p:grpSpPr>
        <p:sp>
          <p:nvSpPr>
            <p:cNvPr id="1406" name="Oval 47"/>
            <p:cNvSpPr>
              <a:spLocks noChangeArrowheads="1"/>
            </p:cNvSpPr>
            <p:nvPr/>
          </p:nvSpPr>
          <p:spPr bwMode="auto">
            <a:xfrm>
              <a:off x="5376444" y="935572"/>
              <a:ext cx="325834" cy="325880"/>
            </a:xfrm>
            <a:prstGeom prst="ellipse">
              <a:avLst/>
            </a:pr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7" name="Freeform 48"/>
            <p:cNvSpPr>
              <a:spLocks/>
            </p:cNvSpPr>
            <p:nvPr/>
          </p:nvSpPr>
          <p:spPr bwMode="auto">
            <a:xfrm>
              <a:off x="5465053" y="1128447"/>
              <a:ext cx="148615" cy="133005"/>
            </a:xfrm>
            <a:custGeom>
              <a:avLst/>
              <a:gdLst>
                <a:gd name="T0" fmla="*/ 1147 w 1394"/>
                <a:gd name="T1" fmla="*/ 0 h 1247"/>
                <a:gd name="T2" fmla="*/ 248 w 1394"/>
                <a:gd name="T3" fmla="*/ 0 h 1247"/>
                <a:gd name="T4" fmla="*/ 0 w 1394"/>
                <a:gd name="T5" fmla="*/ 247 h 1247"/>
                <a:gd name="T6" fmla="*/ 0 w 1394"/>
                <a:gd name="T7" fmla="*/ 831 h 1247"/>
                <a:gd name="T8" fmla="*/ 0 w 1394"/>
                <a:gd name="T9" fmla="*/ 900 h 1247"/>
                <a:gd name="T10" fmla="*/ 0 w 1394"/>
                <a:gd name="T11" fmla="*/ 1079 h 1247"/>
                <a:gd name="T12" fmla="*/ 697 w 1394"/>
                <a:gd name="T13" fmla="*/ 1247 h 1247"/>
                <a:gd name="T14" fmla="*/ 1394 w 1394"/>
                <a:gd name="T15" fmla="*/ 1079 h 1247"/>
                <a:gd name="T16" fmla="*/ 1394 w 1394"/>
                <a:gd name="T17" fmla="*/ 900 h 1247"/>
                <a:gd name="T18" fmla="*/ 1394 w 1394"/>
                <a:gd name="T19" fmla="*/ 831 h 1247"/>
                <a:gd name="T20" fmla="*/ 1394 w 1394"/>
                <a:gd name="T21" fmla="*/ 247 h 1247"/>
                <a:gd name="T22" fmla="*/ 1147 w 1394"/>
                <a:gd name="T23"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4" h="1247">
                  <a:moveTo>
                    <a:pt x="1147" y="0"/>
                  </a:moveTo>
                  <a:cubicBezTo>
                    <a:pt x="248" y="0"/>
                    <a:pt x="248" y="0"/>
                    <a:pt x="248" y="0"/>
                  </a:cubicBezTo>
                  <a:cubicBezTo>
                    <a:pt x="111" y="0"/>
                    <a:pt x="0" y="110"/>
                    <a:pt x="0" y="247"/>
                  </a:cubicBezTo>
                  <a:cubicBezTo>
                    <a:pt x="0" y="831"/>
                    <a:pt x="0" y="831"/>
                    <a:pt x="0" y="831"/>
                  </a:cubicBezTo>
                  <a:cubicBezTo>
                    <a:pt x="0" y="900"/>
                    <a:pt x="0" y="900"/>
                    <a:pt x="0" y="900"/>
                  </a:cubicBezTo>
                  <a:cubicBezTo>
                    <a:pt x="0" y="1079"/>
                    <a:pt x="0" y="1079"/>
                    <a:pt x="0" y="1079"/>
                  </a:cubicBezTo>
                  <a:cubicBezTo>
                    <a:pt x="209" y="1186"/>
                    <a:pt x="446" y="1247"/>
                    <a:pt x="697" y="1247"/>
                  </a:cubicBezTo>
                  <a:cubicBezTo>
                    <a:pt x="949" y="1247"/>
                    <a:pt x="1185" y="1186"/>
                    <a:pt x="1394" y="1079"/>
                  </a:cubicBezTo>
                  <a:cubicBezTo>
                    <a:pt x="1394" y="900"/>
                    <a:pt x="1394" y="900"/>
                    <a:pt x="1394" y="900"/>
                  </a:cubicBezTo>
                  <a:cubicBezTo>
                    <a:pt x="1394" y="831"/>
                    <a:pt x="1394" y="831"/>
                    <a:pt x="1394" y="831"/>
                  </a:cubicBezTo>
                  <a:cubicBezTo>
                    <a:pt x="1394" y="247"/>
                    <a:pt x="1394" y="247"/>
                    <a:pt x="1394" y="247"/>
                  </a:cubicBezTo>
                  <a:cubicBezTo>
                    <a:pt x="1394" y="110"/>
                    <a:pt x="1284" y="0"/>
                    <a:pt x="1147" y="0"/>
                  </a:cubicBez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8" name="Freeform 49"/>
            <p:cNvSpPr>
              <a:spLocks/>
            </p:cNvSpPr>
            <p:nvPr/>
          </p:nvSpPr>
          <p:spPr bwMode="auto">
            <a:xfrm>
              <a:off x="5465053" y="1224411"/>
              <a:ext cx="148615" cy="37041"/>
            </a:xfrm>
            <a:custGeom>
              <a:avLst/>
              <a:gdLst>
                <a:gd name="T0" fmla="*/ 0 w 1394"/>
                <a:gd name="T1" fmla="*/ 0 h 347"/>
                <a:gd name="T2" fmla="*/ 0 w 1394"/>
                <a:gd name="T3" fmla="*/ 179 h 347"/>
                <a:gd name="T4" fmla="*/ 697 w 1394"/>
                <a:gd name="T5" fmla="*/ 347 h 347"/>
                <a:gd name="T6" fmla="*/ 1394 w 1394"/>
                <a:gd name="T7" fmla="*/ 179 h 347"/>
                <a:gd name="T8" fmla="*/ 1394 w 1394"/>
                <a:gd name="T9" fmla="*/ 0 h 347"/>
                <a:gd name="T10" fmla="*/ 697 w 1394"/>
                <a:gd name="T11" fmla="*/ 102 h 347"/>
                <a:gd name="T12" fmla="*/ 0 w 1394"/>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394" h="347">
                  <a:moveTo>
                    <a:pt x="0" y="0"/>
                  </a:moveTo>
                  <a:cubicBezTo>
                    <a:pt x="0" y="179"/>
                    <a:pt x="0" y="179"/>
                    <a:pt x="0" y="179"/>
                  </a:cubicBezTo>
                  <a:cubicBezTo>
                    <a:pt x="209" y="286"/>
                    <a:pt x="446" y="347"/>
                    <a:pt x="697" y="347"/>
                  </a:cubicBezTo>
                  <a:cubicBezTo>
                    <a:pt x="949" y="347"/>
                    <a:pt x="1185" y="286"/>
                    <a:pt x="1394" y="179"/>
                  </a:cubicBezTo>
                  <a:cubicBezTo>
                    <a:pt x="1394" y="0"/>
                    <a:pt x="1394" y="0"/>
                    <a:pt x="1394" y="0"/>
                  </a:cubicBezTo>
                  <a:cubicBezTo>
                    <a:pt x="1185" y="65"/>
                    <a:pt x="949" y="102"/>
                    <a:pt x="697" y="102"/>
                  </a:cubicBezTo>
                  <a:cubicBezTo>
                    <a:pt x="446" y="102"/>
                    <a:pt x="209" y="65"/>
                    <a:pt x="0" y="0"/>
                  </a:cubicBez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9" name="Freeform 50"/>
            <p:cNvSpPr>
              <a:spLocks/>
            </p:cNvSpPr>
            <p:nvPr/>
          </p:nvSpPr>
          <p:spPr bwMode="auto">
            <a:xfrm>
              <a:off x="5491131" y="1011369"/>
              <a:ext cx="96415" cy="96505"/>
            </a:xfrm>
            <a:custGeom>
              <a:avLst/>
              <a:gdLst>
                <a:gd name="T0" fmla="*/ 772 w 904"/>
                <a:gd name="T1" fmla="*/ 133 h 905"/>
                <a:gd name="T2" fmla="*/ 452 w 904"/>
                <a:gd name="T3" fmla="*/ 0 h 905"/>
                <a:gd name="T4" fmla="*/ 0 w 904"/>
                <a:gd name="T5" fmla="*/ 453 h 905"/>
                <a:gd name="T6" fmla="*/ 133 w 904"/>
                <a:gd name="T7" fmla="*/ 772 h 905"/>
                <a:gd name="T8" fmla="*/ 452 w 904"/>
                <a:gd name="T9" fmla="*/ 905 h 905"/>
                <a:gd name="T10" fmla="*/ 904 w 904"/>
                <a:gd name="T11" fmla="*/ 453 h 905"/>
                <a:gd name="T12" fmla="*/ 772 w 904"/>
                <a:gd name="T13" fmla="*/ 133 h 905"/>
              </a:gdLst>
              <a:ahLst/>
              <a:cxnLst>
                <a:cxn ang="0">
                  <a:pos x="T0" y="T1"/>
                </a:cxn>
                <a:cxn ang="0">
                  <a:pos x="T2" y="T3"/>
                </a:cxn>
                <a:cxn ang="0">
                  <a:pos x="T4" y="T5"/>
                </a:cxn>
                <a:cxn ang="0">
                  <a:pos x="T6" y="T7"/>
                </a:cxn>
                <a:cxn ang="0">
                  <a:pos x="T8" y="T9"/>
                </a:cxn>
                <a:cxn ang="0">
                  <a:pos x="T10" y="T11"/>
                </a:cxn>
                <a:cxn ang="0">
                  <a:pos x="T12" y="T13"/>
                </a:cxn>
              </a:cxnLst>
              <a:rect l="0" t="0" r="r" b="b"/>
              <a:pathLst>
                <a:path w="904" h="905">
                  <a:moveTo>
                    <a:pt x="772" y="133"/>
                  </a:moveTo>
                  <a:cubicBezTo>
                    <a:pt x="690" y="51"/>
                    <a:pt x="577" y="0"/>
                    <a:pt x="452" y="0"/>
                  </a:cubicBezTo>
                  <a:cubicBezTo>
                    <a:pt x="203" y="0"/>
                    <a:pt x="0" y="203"/>
                    <a:pt x="0" y="453"/>
                  </a:cubicBezTo>
                  <a:cubicBezTo>
                    <a:pt x="0" y="577"/>
                    <a:pt x="51" y="690"/>
                    <a:pt x="133" y="772"/>
                  </a:cubicBezTo>
                  <a:cubicBezTo>
                    <a:pt x="215" y="854"/>
                    <a:pt x="328" y="905"/>
                    <a:pt x="452" y="905"/>
                  </a:cubicBezTo>
                  <a:cubicBezTo>
                    <a:pt x="702" y="905"/>
                    <a:pt x="904" y="702"/>
                    <a:pt x="904" y="453"/>
                  </a:cubicBezTo>
                  <a:cubicBezTo>
                    <a:pt x="904" y="328"/>
                    <a:pt x="854" y="215"/>
                    <a:pt x="772" y="133"/>
                  </a:cubicBez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0" name="Freeform 51"/>
            <p:cNvSpPr>
              <a:spLocks/>
            </p:cNvSpPr>
            <p:nvPr/>
          </p:nvSpPr>
          <p:spPr bwMode="auto">
            <a:xfrm>
              <a:off x="5491131" y="1011369"/>
              <a:ext cx="82338" cy="82338"/>
            </a:xfrm>
            <a:custGeom>
              <a:avLst/>
              <a:gdLst>
                <a:gd name="T0" fmla="*/ 452 w 772"/>
                <a:gd name="T1" fmla="*/ 0 h 772"/>
                <a:gd name="T2" fmla="*/ 0 w 772"/>
                <a:gd name="T3" fmla="*/ 453 h 772"/>
                <a:gd name="T4" fmla="*/ 133 w 772"/>
                <a:gd name="T5" fmla="*/ 772 h 772"/>
                <a:gd name="T6" fmla="*/ 772 w 772"/>
                <a:gd name="T7" fmla="*/ 133 h 772"/>
                <a:gd name="T8" fmla="*/ 452 w 772"/>
                <a:gd name="T9" fmla="*/ 0 h 772"/>
              </a:gdLst>
              <a:ahLst/>
              <a:cxnLst>
                <a:cxn ang="0">
                  <a:pos x="T0" y="T1"/>
                </a:cxn>
                <a:cxn ang="0">
                  <a:pos x="T2" y="T3"/>
                </a:cxn>
                <a:cxn ang="0">
                  <a:pos x="T4" y="T5"/>
                </a:cxn>
                <a:cxn ang="0">
                  <a:pos x="T6" y="T7"/>
                </a:cxn>
                <a:cxn ang="0">
                  <a:pos x="T8" y="T9"/>
                </a:cxn>
              </a:cxnLst>
              <a:rect l="0" t="0" r="r" b="b"/>
              <a:pathLst>
                <a:path w="772" h="772">
                  <a:moveTo>
                    <a:pt x="452" y="0"/>
                  </a:moveTo>
                  <a:cubicBezTo>
                    <a:pt x="203" y="0"/>
                    <a:pt x="0" y="203"/>
                    <a:pt x="0" y="453"/>
                  </a:cubicBezTo>
                  <a:cubicBezTo>
                    <a:pt x="0" y="577"/>
                    <a:pt x="51" y="690"/>
                    <a:pt x="133" y="772"/>
                  </a:cubicBezTo>
                  <a:cubicBezTo>
                    <a:pt x="772" y="133"/>
                    <a:pt x="772" y="133"/>
                    <a:pt x="772" y="133"/>
                  </a:cubicBezTo>
                  <a:cubicBezTo>
                    <a:pt x="690" y="51"/>
                    <a:pt x="577" y="0"/>
                    <a:pt x="452" y="0"/>
                  </a:cubicBezTo>
                  <a:close/>
                </a:path>
              </a:pathLst>
            </a:cu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 name="Group 1"/>
          <p:cNvGrpSpPr/>
          <p:nvPr/>
        </p:nvGrpSpPr>
        <p:grpSpPr>
          <a:xfrm>
            <a:off x="4743407" y="640007"/>
            <a:ext cx="325744" cy="325880"/>
            <a:chOff x="5009012" y="935572"/>
            <a:chExt cx="325744" cy="325880"/>
          </a:xfrm>
        </p:grpSpPr>
        <p:sp>
          <p:nvSpPr>
            <p:cNvPr id="1411" name="Oval 52"/>
            <p:cNvSpPr>
              <a:spLocks noChangeArrowheads="1"/>
            </p:cNvSpPr>
            <p:nvPr/>
          </p:nvSpPr>
          <p:spPr bwMode="auto">
            <a:xfrm>
              <a:off x="5009012" y="935572"/>
              <a:ext cx="325744" cy="325880"/>
            </a:xfrm>
            <a:prstGeom prst="ellipse">
              <a:avLst/>
            </a:pr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2" name="Freeform 53"/>
            <p:cNvSpPr>
              <a:spLocks/>
            </p:cNvSpPr>
            <p:nvPr/>
          </p:nvSpPr>
          <p:spPr bwMode="auto">
            <a:xfrm>
              <a:off x="5097531" y="1128447"/>
              <a:ext cx="148705" cy="133005"/>
            </a:xfrm>
            <a:custGeom>
              <a:avLst/>
              <a:gdLst>
                <a:gd name="T0" fmla="*/ 1147 w 1395"/>
                <a:gd name="T1" fmla="*/ 0 h 1247"/>
                <a:gd name="T2" fmla="*/ 248 w 1395"/>
                <a:gd name="T3" fmla="*/ 0 h 1247"/>
                <a:gd name="T4" fmla="*/ 0 w 1395"/>
                <a:gd name="T5" fmla="*/ 247 h 1247"/>
                <a:gd name="T6" fmla="*/ 0 w 1395"/>
                <a:gd name="T7" fmla="*/ 831 h 1247"/>
                <a:gd name="T8" fmla="*/ 0 w 1395"/>
                <a:gd name="T9" fmla="*/ 900 h 1247"/>
                <a:gd name="T10" fmla="*/ 0 w 1395"/>
                <a:gd name="T11" fmla="*/ 1079 h 1247"/>
                <a:gd name="T12" fmla="*/ 698 w 1395"/>
                <a:gd name="T13" fmla="*/ 1247 h 1247"/>
                <a:gd name="T14" fmla="*/ 1395 w 1395"/>
                <a:gd name="T15" fmla="*/ 1079 h 1247"/>
                <a:gd name="T16" fmla="*/ 1395 w 1395"/>
                <a:gd name="T17" fmla="*/ 900 h 1247"/>
                <a:gd name="T18" fmla="*/ 1395 w 1395"/>
                <a:gd name="T19" fmla="*/ 831 h 1247"/>
                <a:gd name="T20" fmla="*/ 1395 w 1395"/>
                <a:gd name="T21" fmla="*/ 247 h 1247"/>
                <a:gd name="T22" fmla="*/ 1147 w 1395"/>
                <a:gd name="T23"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5" h="1247">
                  <a:moveTo>
                    <a:pt x="1147" y="0"/>
                  </a:moveTo>
                  <a:cubicBezTo>
                    <a:pt x="248" y="0"/>
                    <a:pt x="248" y="0"/>
                    <a:pt x="248" y="0"/>
                  </a:cubicBezTo>
                  <a:cubicBezTo>
                    <a:pt x="111" y="0"/>
                    <a:pt x="0" y="110"/>
                    <a:pt x="0" y="247"/>
                  </a:cubicBezTo>
                  <a:cubicBezTo>
                    <a:pt x="0" y="831"/>
                    <a:pt x="0" y="831"/>
                    <a:pt x="0" y="831"/>
                  </a:cubicBezTo>
                  <a:cubicBezTo>
                    <a:pt x="0" y="900"/>
                    <a:pt x="0" y="900"/>
                    <a:pt x="0" y="900"/>
                  </a:cubicBezTo>
                  <a:cubicBezTo>
                    <a:pt x="0" y="1079"/>
                    <a:pt x="0" y="1079"/>
                    <a:pt x="0" y="1079"/>
                  </a:cubicBezTo>
                  <a:cubicBezTo>
                    <a:pt x="210" y="1186"/>
                    <a:pt x="446" y="1247"/>
                    <a:pt x="698" y="1247"/>
                  </a:cubicBezTo>
                  <a:cubicBezTo>
                    <a:pt x="949" y="1247"/>
                    <a:pt x="1186" y="1186"/>
                    <a:pt x="1395" y="1079"/>
                  </a:cubicBezTo>
                  <a:cubicBezTo>
                    <a:pt x="1395" y="900"/>
                    <a:pt x="1395" y="900"/>
                    <a:pt x="1395" y="900"/>
                  </a:cubicBezTo>
                  <a:cubicBezTo>
                    <a:pt x="1395" y="831"/>
                    <a:pt x="1395" y="831"/>
                    <a:pt x="1395" y="831"/>
                  </a:cubicBezTo>
                  <a:cubicBezTo>
                    <a:pt x="1395" y="247"/>
                    <a:pt x="1395" y="247"/>
                    <a:pt x="1395" y="247"/>
                  </a:cubicBezTo>
                  <a:cubicBezTo>
                    <a:pt x="1395" y="110"/>
                    <a:pt x="1284" y="0"/>
                    <a:pt x="1147" y="0"/>
                  </a:cubicBezTo>
                  <a:close/>
                </a:path>
              </a:pathLst>
            </a:custGeom>
            <a:solidFill>
              <a:srgbClr val="19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3" name="Freeform 54"/>
            <p:cNvSpPr>
              <a:spLocks/>
            </p:cNvSpPr>
            <p:nvPr/>
          </p:nvSpPr>
          <p:spPr bwMode="auto">
            <a:xfrm>
              <a:off x="5097531" y="1224411"/>
              <a:ext cx="148705" cy="37041"/>
            </a:xfrm>
            <a:custGeom>
              <a:avLst/>
              <a:gdLst>
                <a:gd name="T0" fmla="*/ 0 w 1395"/>
                <a:gd name="T1" fmla="*/ 0 h 347"/>
                <a:gd name="T2" fmla="*/ 0 w 1395"/>
                <a:gd name="T3" fmla="*/ 179 h 347"/>
                <a:gd name="T4" fmla="*/ 698 w 1395"/>
                <a:gd name="T5" fmla="*/ 347 h 347"/>
                <a:gd name="T6" fmla="*/ 1395 w 1395"/>
                <a:gd name="T7" fmla="*/ 179 h 347"/>
                <a:gd name="T8" fmla="*/ 1395 w 1395"/>
                <a:gd name="T9" fmla="*/ 0 h 347"/>
                <a:gd name="T10" fmla="*/ 698 w 1395"/>
                <a:gd name="T11" fmla="*/ 102 h 347"/>
                <a:gd name="T12" fmla="*/ 0 w 1395"/>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395" h="347">
                  <a:moveTo>
                    <a:pt x="0" y="0"/>
                  </a:moveTo>
                  <a:cubicBezTo>
                    <a:pt x="0" y="179"/>
                    <a:pt x="0" y="179"/>
                    <a:pt x="0" y="179"/>
                  </a:cubicBezTo>
                  <a:cubicBezTo>
                    <a:pt x="210" y="286"/>
                    <a:pt x="446" y="347"/>
                    <a:pt x="698" y="347"/>
                  </a:cubicBezTo>
                  <a:cubicBezTo>
                    <a:pt x="949" y="347"/>
                    <a:pt x="1186" y="286"/>
                    <a:pt x="1395" y="179"/>
                  </a:cubicBezTo>
                  <a:cubicBezTo>
                    <a:pt x="1395" y="0"/>
                    <a:pt x="1395" y="0"/>
                    <a:pt x="1395" y="0"/>
                  </a:cubicBezTo>
                  <a:cubicBezTo>
                    <a:pt x="1186" y="65"/>
                    <a:pt x="949" y="102"/>
                    <a:pt x="698" y="102"/>
                  </a:cubicBezTo>
                  <a:cubicBezTo>
                    <a:pt x="446" y="102"/>
                    <a:pt x="210" y="65"/>
                    <a:pt x="0" y="0"/>
                  </a:cubicBezTo>
                  <a:close/>
                </a:path>
              </a:pathLst>
            </a:custGeom>
            <a:solidFill>
              <a:srgbClr val="13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4" name="Freeform 55"/>
            <p:cNvSpPr>
              <a:spLocks/>
            </p:cNvSpPr>
            <p:nvPr/>
          </p:nvSpPr>
          <p:spPr bwMode="auto">
            <a:xfrm>
              <a:off x="5123744" y="1011369"/>
              <a:ext cx="96370" cy="96505"/>
            </a:xfrm>
            <a:custGeom>
              <a:avLst/>
              <a:gdLst>
                <a:gd name="T0" fmla="*/ 771 w 904"/>
                <a:gd name="T1" fmla="*/ 133 h 905"/>
                <a:gd name="T2" fmla="*/ 452 w 904"/>
                <a:gd name="T3" fmla="*/ 0 h 905"/>
                <a:gd name="T4" fmla="*/ 0 w 904"/>
                <a:gd name="T5" fmla="*/ 453 h 905"/>
                <a:gd name="T6" fmla="*/ 132 w 904"/>
                <a:gd name="T7" fmla="*/ 772 h 905"/>
                <a:gd name="T8" fmla="*/ 452 w 904"/>
                <a:gd name="T9" fmla="*/ 905 h 905"/>
                <a:gd name="T10" fmla="*/ 904 w 904"/>
                <a:gd name="T11" fmla="*/ 453 h 905"/>
                <a:gd name="T12" fmla="*/ 771 w 904"/>
                <a:gd name="T13" fmla="*/ 133 h 905"/>
              </a:gdLst>
              <a:ahLst/>
              <a:cxnLst>
                <a:cxn ang="0">
                  <a:pos x="T0" y="T1"/>
                </a:cxn>
                <a:cxn ang="0">
                  <a:pos x="T2" y="T3"/>
                </a:cxn>
                <a:cxn ang="0">
                  <a:pos x="T4" y="T5"/>
                </a:cxn>
                <a:cxn ang="0">
                  <a:pos x="T6" y="T7"/>
                </a:cxn>
                <a:cxn ang="0">
                  <a:pos x="T8" y="T9"/>
                </a:cxn>
                <a:cxn ang="0">
                  <a:pos x="T10" y="T11"/>
                </a:cxn>
                <a:cxn ang="0">
                  <a:pos x="T12" y="T13"/>
                </a:cxn>
              </a:cxnLst>
              <a:rect l="0" t="0" r="r" b="b"/>
              <a:pathLst>
                <a:path w="904" h="905">
                  <a:moveTo>
                    <a:pt x="771" y="133"/>
                  </a:moveTo>
                  <a:cubicBezTo>
                    <a:pt x="689" y="51"/>
                    <a:pt x="576" y="0"/>
                    <a:pt x="452" y="0"/>
                  </a:cubicBezTo>
                  <a:cubicBezTo>
                    <a:pt x="202" y="0"/>
                    <a:pt x="0" y="203"/>
                    <a:pt x="0" y="453"/>
                  </a:cubicBezTo>
                  <a:cubicBezTo>
                    <a:pt x="0" y="577"/>
                    <a:pt x="50" y="690"/>
                    <a:pt x="132" y="772"/>
                  </a:cubicBezTo>
                  <a:cubicBezTo>
                    <a:pt x="214" y="854"/>
                    <a:pt x="327" y="905"/>
                    <a:pt x="452" y="905"/>
                  </a:cubicBezTo>
                  <a:cubicBezTo>
                    <a:pt x="701" y="905"/>
                    <a:pt x="904" y="702"/>
                    <a:pt x="904" y="453"/>
                  </a:cubicBezTo>
                  <a:cubicBezTo>
                    <a:pt x="904" y="328"/>
                    <a:pt x="853" y="215"/>
                    <a:pt x="771" y="133"/>
                  </a:cubicBezTo>
                  <a:close/>
                </a:path>
              </a:pathLst>
            </a:custGeom>
            <a:solidFill>
              <a:srgbClr val="19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5" name="Freeform 56"/>
            <p:cNvSpPr>
              <a:spLocks/>
            </p:cNvSpPr>
            <p:nvPr/>
          </p:nvSpPr>
          <p:spPr bwMode="auto">
            <a:xfrm>
              <a:off x="5123744" y="1011369"/>
              <a:ext cx="82203" cy="82338"/>
            </a:xfrm>
            <a:custGeom>
              <a:avLst/>
              <a:gdLst>
                <a:gd name="T0" fmla="*/ 452 w 771"/>
                <a:gd name="T1" fmla="*/ 0 h 772"/>
                <a:gd name="T2" fmla="*/ 0 w 771"/>
                <a:gd name="T3" fmla="*/ 453 h 772"/>
                <a:gd name="T4" fmla="*/ 132 w 771"/>
                <a:gd name="T5" fmla="*/ 772 h 772"/>
                <a:gd name="T6" fmla="*/ 771 w 771"/>
                <a:gd name="T7" fmla="*/ 133 h 772"/>
                <a:gd name="T8" fmla="*/ 452 w 771"/>
                <a:gd name="T9" fmla="*/ 0 h 772"/>
              </a:gdLst>
              <a:ahLst/>
              <a:cxnLst>
                <a:cxn ang="0">
                  <a:pos x="T0" y="T1"/>
                </a:cxn>
                <a:cxn ang="0">
                  <a:pos x="T2" y="T3"/>
                </a:cxn>
                <a:cxn ang="0">
                  <a:pos x="T4" y="T5"/>
                </a:cxn>
                <a:cxn ang="0">
                  <a:pos x="T6" y="T7"/>
                </a:cxn>
                <a:cxn ang="0">
                  <a:pos x="T8" y="T9"/>
                </a:cxn>
              </a:cxnLst>
              <a:rect l="0" t="0" r="r" b="b"/>
              <a:pathLst>
                <a:path w="771" h="772">
                  <a:moveTo>
                    <a:pt x="452" y="0"/>
                  </a:moveTo>
                  <a:cubicBezTo>
                    <a:pt x="202" y="0"/>
                    <a:pt x="0" y="203"/>
                    <a:pt x="0" y="453"/>
                  </a:cubicBezTo>
                  <a:cubicBezTo>
                    <a:pt x="0" y="577"/>
                    <a:pt x="50" y="690"/>
                    <a:pt x="132" y="772"/>
                  </a:cubicBezTo>
                  <a:cubicBezTo>
                    <a:pt x="771" y="133"/>
                    <a:pt x="771" y="133"/>
                    <a:pt x="771" y="133"/>
                  </a:cubicBezTo>
                  <a:cubicBezTo>
                    <a:pt x="689" y="51"/>
                    <a:pt x="576" y="0"/>
                    <a:pt x="452" y="0"/>
                  </a:cubicBezTo>
                  <a:close/>
                </a:path>
              </a:pathLst>
            </a:custGeom>
            <a:solidFill>
              <a:srgbClr val="2076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6" name="Group 355"/>
          <p:cNvGrpSpPr/>
          <p:nvPr/>
        </p:nvGrpSpPr>
        <p:grpSpPr>
          <a:xfrm>
            <a:off x="6735759" y="666704"/>
            <a:ext cx="756724" cy="757394"/>
            <a:chOff x="6959600" y="-3082925"/>
            <a:chExt cx="3570287" cy="3573463"/>
          </a:xfrm>
        </p:grpSpPr>
        <p:sp>
          <p:nvSpPr>
            <p:cNvPr id="1431" name="Freeform 5"/>
            <p:cNvSpPr>
              <a:spLocks/>
            </p:cNvSpPr>
            <p:nvPr/>
          </p:nvSpPr>
          <p:spPr bwMode="auto">
            <a:xfrm>
              <a:off x="6959600" y="-3082925"/>
              <a:ext cx="3570287" cy="3573463"/>
            </a:xfrm>
            <a:custGeom>
              <a:avLst/>
              <a:gdLst>
                <a:gd name="T0" fmla="*/ 841 w 841"/>
                <a:gd name="T1" fmla="*/ 421 h 842"/>
                <a:gd name="T2" fmla="*/ 819 w 841"/>
                <a:gd name="T3" fmla="*/ 287 h 842"/>
                <a:gd name="T4" fmla="*/ 818 w 841"/>
                <a:gd name="T5" fmla="*/ 284 h 842"/>
                <a:gd name="T6" fmla="*/ 818 w 841"/>
                <a:gd name="T7" fmla="*/ 283 h 842"/>
                <a:gd name="T8" fmla="*/ 631 w 841"/>
                <a:gd name="T9" fmla="*/ 57 h 842"/>
                <a:gd name="T10" fmla="*/ 421 w 841"/>
                <a:gd name="T11" fmla="*/ 0 h 842"/>
                <a:gd name="T12" fmla="*/ 342 w 841"/>
                <a:gd name="T13" fmla="*/ 8 h 842"/>
                <a:gd name="T14" fmla="*/ 341 w 841"/>
                <a:gd name="T15" fmla="*/ 9 h 842"/>
                <a:gd name="T16" fmla="*/ 338 w 841"/>
                <a:gd name="T17" fmla="*/ 9 h 842"/>
                <a:gd name="T18" fmla="*/ 105 w 841"/>
                <a:gd name="T19" fmla="*/ 143 h 842"/>
                <a:gd name="T20" fmla="*/ 103 w 841"/>
                <a:gd name="T21" fmla="*/ 146 h 842"/>
                <a:gd name="T22" fmla="*/ 102 w 841"/>
                <a:gd name="T23" fmla="*/ 146 h 842"/>
                <a:gd name="T24" fmla="*/ 0 w 841"/>
                <a:gd name="T25" fmla="*/ 421 h 842"/>
                <a:gd name="T26" fmla="*/ 102 w 841"/>
                <a:gd name="T27" fmla="*/ 696 h 842"/>
                <a:gd name="T28" fmla="*/ 103 w 841"/>
                <a:gd name="T29" fmla="*/ 696 h 842"/>
                <a:gd name="T30" fmla="*/ 105 w 841"/>
                <a:gd name="T31" fmla="*/ 699 h 842"/>
                <a:gd name="T32" fmla="*/ 338 w 841"/>
                <a:gd name="T33" fmla="*/ 834 h 842"/>
                <a:gd name="T34" fmla="*/ 341 w 841"/>
                <a:gd name="T35" fmla="*/ 834 h 842"/>
                <a:gd name="T36" fmla="*/ 342 w 841"/>
                <a:gd name="T37" fmla="*/ 834 h 842"/>
                <a:gd name="T38" fmla="*/ 421 w 841"/>
                <a:gd name="T39" fmla="*/ 842 h 842"/>
                <a:gd name="T40" fmla="*/ 631 w 841"/>
                <a:gd name="T41" fmla="*/ 785 h 842"/>
                <a:gd name="T42" fmla="*/ 818 w 841"/>
                <a:gd name="T43" fmla="*/ 559 h 842"/>
                <a:gd name="T44" fmla="*/ 818 w 841"/>
                <a:gd name="T45" fmla="*/ 559 h 842"/>
                <a:gd name="T46" fmla="*/ 819 w 841"/>
                <a:gd name="T47" fmla="*/ 556 h 842"/>
                <a:gd name="T48" fmla="*/ 841 w 841"/>
                <a:gd name="T49" fmla="*/ 421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1" h="842">
                  <a:moveTo>
                    <a:pt x="841" y="421"/>
                  </a:moveTo>
                  <a:cubicBezTo>
                    <a:pt x="841" y="374"/>
                    <a:pt x="834" y="329"/>
                    <a:pt x="819" y="287"/>
                  </a:cubicBezTo>
                  <a:cubicBezTo>
                    <a:pt x="818" y="284"/>
                    <a:pt x="818" y="284"/>
                    <a:pt x="818" y="284"/>
                  </a:cubicBezTo>
                  <a:cubicBezTo>
                    <a:pt x="818" y="283"/>
                    <a:pt x="818" y="283"/>
                    <a:pt x="818" y="283"/>
                  </a:cubicBezTo>
                  <a:cubicBezTo>
                    <a:pt x="785" y="187"/>
                    <a:pt x="718" y="107"/>
                    <a:pt x="631" y="57"/>
                  </a:cubicBezTo>
                  <a:cubicBezTo>
                    <a:pt x="569" y="21"/>
                    <a:pt x="497" y="0"/>
                    <a:pt x="421" y="0"/>
                  </a:cubicBezTo>
                  <a:cubicBezTo>
                    <a:pt x="394" y="0"/>
                    <a:pt x="367" y="3"/>
                    <a:pt x="342" y="8"/>
                  </a:cubicBezTo>
                  <a:cubicBezTo>
                    <a:pt x="341" y="9"/>
                    <a:pt x="341" y="9"/>
                    <a:pt x="341" y="9"/>
                  </a:cubicBezTo>
                  <a:cubicBezTo>
                    <a:pt x="338" y="9"/>
                    <a:pt x="338" y="9"/>
                    <a:pt x="338" y="9"/>
                  </a:cubicBezTo>
                  <a:cubicBezTo>
                    <a:pt x="245" y="27"/>
                    <a:pt x="164" y="76"/>
                    <a:pt x="105" y="143"/>
                  </a:cubicBezTo>
                  <a:cubicBezTo>
                    <a:pt x="103" y="146"/>
                    <a:pt x="103" y="146"/>
                    <a:pt x="103" y="146"/>
                  </a:cubicBezTo>
                  <a:cubicBezTo>
                    <a:pt x="102" y="146"/>
                    <a:pt x="102" y="146"/>
                    <a:pt x="102" y="146"/>
                  </a:cubicBezTo>
                  <a:cubicBezTo>
                    <a:pt x="39" y="220"/>
                    <a:pt x="0" y="316"/>
                    <a:pt x="0" y="421"/>
                  </a:cubicBezTo>
                  <a:cubicBezTo>
                    <a:pt x="0" y="526"/>
                    <a:pt x="39" y="622"/>
                    <a:pt x="102" y="696"/>
                  </a:cubicBezTo>
                  <a:cubicBezTo>
                    <a:pt x="103" y="696"/>
                    <a:pt x="103" y="696"/>
                    <a:pt x="103" y="696"/>
                  </a:cubicBezTo>
                  <a:cubicBezTo>
                    <a:pt x="105" y="699"/>
                    <a:pt x="105" y="699"/>
                    <a:pt x="105" y="699"/>
                  </a:cubicBezTo>
                  <a:cubicBezTo>
                    <a:pt x="164" y="767"/>
                    <a:pt x="245" y="815"/>
                    <a:pt x="338" y="834"/>
                  </a:cubicBezTo>
                  <a:cubicBezTo>
                    <a:pt x="341" y="834"/>
                    <a:pt x="341" y="834"/>
                    <a:pt x="341" y="834"/>
                  </a:cubicBezTo>
                  <a:cubicBezTo>
                    <a:pt x="342" y="834"/>
                    <a:pt x="342" y="834"/>
                    <a:pt x="342" y="834"/>
                  </a:cubicBezTo>
                  <a:cubicBezTo>
                    <a:pt x="367" y="839"/>
                    <a:pt x="394" y="842"/>
                    <a:pt x="421" y="842"/>
                  </a:cubicBezTo>
                  <a:cubicBezTo>
                    <a:pt x="497" y="842"/>
                    <a:pt x="569" y="821"/>
                    <a:pt x="631" y="785"/>
                  </a:cubicBezTo>
                  <a:cubicBezTo>
                    <a:pt x="718" y="735"/>
                    <a:pt x="785" y="655"/>
                    <a:pt x="818" y="559"/>
                  </a:cubicBezTo>
                  <a:cubicBezTo>
                    <a:pt x="818" y="559"/>
                    <a:pt x="818" y="559"/>
                    <a:pt x="818" y="559"/>
                  </a:cubicBezTo>
                  <a:cubicBezTo>
                    <a:pt x="819" y="556"/>
                    <a:pt x="819" y="556"/>
                    <a:pt x="819" y="556"/>
                  </a:cubicBezTo>
                  <a:cubicBezTo>
                    <a:pt x="834" y="513"/>
                    <a:pt x="841" y="468"/>
                    <a:pt x="841" y="421"/>
                  </a:cubicBezTo>
                  <a:close/>
                </a:path>
              </a:pathLst>
            </a:custGeom>
            <a:solidFill>
              <a:srgbClr val="029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2" name="Freeform 6"/>
            <p:cNvSpPr>
              <a:spLocks/>
            </p:cNvSpPr>
            <p:nvPr/>
          </p:nvSpPr>
          <p:spPr bwMode="auto">
            <a:xfrm>
              <a:off x="8407400" y="-3082925"/>
              <a:ext cx="1230312" cy="619125"/>
            </a:xfrm>
            <a:custGeom>
              <a:avLst/>
              <a:gdLst>
                <a:gd name="T0" fmla="*/ 80 w 290"/>
                <a:gd name="T1" fmla="*/ 146 h 146"/>
                <a:gd name="T2" fmla="*/ 238 w 290"/>
                <a:gd name="T3" fmla="*/ 146 h 146"/>
                <a:gd name="T4" fmla="*/ 290 w 290"/>
                <a:gd name="T5" fmla="*/ 57 h 146"/>
                <a:gd name="T6" fmla="*/ 80 w 290"/>
                <a:gd name="T7" fmla="*/ 0 h 146"/>
                <a:gd name="T8" fmla="*/ 1 w 290"/>
                <a:gd name="T9" fmla="*/ 8 h 146"/>
                <a:gd name="T10" fmla="*/ 0 w 290"/>
                <a:gd name="T11" fmla="*/ 9 h 146"/>
                <a:gd name="T12" fmla="*/ 80 w 290"/>
                <a:gd name="T13" fmla="*/ 146 h 146"/>
              </a:gdLst>
              <a:ahLst/>
              <a:cxnLst>
                <a:cxn ang="0">
                  <a:pos x="T0" y="T1"/>
                </a:cxn>
                <a:cxn ang="0">
                  <a:pos x="T2" y="T3"/>
                </a:cxn>
                <a:cxn ang="0">
                  <a:pos x="T4" y="T5"/>
                </a:cxn>
                <a:cxn ang="0">
                  <a:pos x="T6" y="T7"/>
                </a:cxn>
                <a:cxn ang="0">
                  <a:pos x="T8" y="T9"/>
                </a:cxn>
                <a:cxn ang="0">
                  <a:pos x="T10" y="T11"/>
                </a:cxn>
                <a:cxn ang="0">
                  <a:pos x="T12" y="T13"/>
                </a:cxn>
              </a:cxnLst>
              <a:rect l="0" t="0" r="r" b="b"/>
              <a:pathLst>
                <a:path w="290" h="146">
                  <a:moveTo>
                    <a:pt x="80" y="146"/>
                  </a:moveTo>
                  <a:cubicBezTo>
                    <a:pt x="238" y="146"/>
                    <a:pt x="238" y="146"/>
                    <a:pt x="238" y="146"/>
                  </a:cubicBezTo>
                  <a:cubicBezTo>
                    <a:pt x="290" y="57"/>
                    <a:pt x="290" y="57"/>
                    <a:pt x="290" y="57"/>
                  </a:cubicBezTo>
                  <a:cubicBezTo>
                    <a:pt x="228" y="21"/>
                    <a:pt x="156" y="0"/>
                    <a:pt x="80" y="0"/>
                  </a:cubicBezTo>
                  <a:cubicBezTo>
                    <a:pt x="53" y="0"/>
                    <a:pt x="26" y="3"/>
                    <a:pt x="1" y="8"/>
                  </a:cubicBezTo>
                  <a:cubicBezTo>
                    <a:pt x="0" y="9"/>
                    <a:pt x="0" y="9"/>
                    <a:pt x="0" y="9"/>
                  </a:cubicBezTo>
                  <a:lnTo>
                    <a:pt x="80" y="146"/>
                  </a:lnTo>
                  <a:close/>
                </a:path>
              </a:pathLst>
            </a:custGeom>
            <a:solidFill>
              <a:srgbClr val="029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3" name="Freeform 7"/>
            <p:cNvSpPr>
              <a:spLocks/>
            </p:cNvSpPr>
            <p:nvPr/>
          </p:nvSpPr>
          <p:spPr bwMode="auto">
            <a:xfrm>
              <a:off x="9417050" y="-2841625"/>
              <a:ext cx="1016000" cy="963613"/>
            </a:xfrm>
            <a:custGeom>
              <a:avLst/>
              <a:gdLst>
                <a:gd name="T0" fmla="*/ 52 w 239"/>
                <a:gd name="T1" fmla="*/ 0 h 227"/>
                <a:gd name="T2" fmla="*/ 0 w 239"/>
                <a:gd name="T3" fmla="*/ 89 h 227"/>
                <a:gd name="T4" fmla="*/ 80 w 239"/>
                <a:gd name="T5" fmla="*/ 227 h 227"/>
                <a:gd name="T6" fmla="*/ 239 w 239"/>
                <a:gd name="T7" fmla="*/ 227 h 227"/>
                <a:gd name="T8" fmla="*/ 239 w 239"/>
                <a:gd name="T9" fmla="*/ 226 h 227"/>
                <a:gd name="T10" fmla="*/ 52 w 239"/>
                <a:gd name="T11" fmla="*/ 0 h 227"/>
              </a:gdLst>
              <a:ahLst/>
              <a:cxnLst>
                <a:cxn ang="0">
                  <a:pos x="T0" y="T1"/>
                </a:cxn>
                <a:cxn ang="0">
                  <a:pos x="T2" y="T3"/>
                </a:cxn>
                <a:cxn ang="0">
                  <a:pos x="T4" y="T5"/>
                </a:cxn>
                <a:cxn ang="0">
                  <a:pos x="T6" y="T7"/>
                </a:cxn>
                <a:cxn ang="0">
                  <a:pos x="T8" y="T9"/>
                </a:cxn>
                <a:cxn ang="0">
                  <a:pos x="T10" y="T11"/>
                </a:cxn>
              </a:cxnLst>
              <a:rect l="0" t="0" r="r" b="b"/>
              <a:pathLst>
                <a:path w="239" h="227">
                  <a:moveTo>
                    <a:pt x="52" y="0"/>
                  </a:moveTo>
                  <a:cubicBezTo>
                    <a:pt x="0" y="89"/>
                    <a:pt x="0" y="89"/>
                    <a:pt x="0" y="89"/>
                  </a:cubicBezTo>
                  <a:cubicBezTo>
                    <a:pt x="80" y="227"/>
                    <a:pt x="80" y="227"/>
                    <a:pt x="80" y="227"/>
                  </a:cubicBezTo>
                  <a:cubicBezTo>
                    <a:pt x="239" y="227"/>
                    <a:pt x="239" y="227"/>
                    <a:pt x="239" y="227"/>
                  </a:cubicBezTo>
                  <a:cubicBezTo>
                    <a:pt x="239" y="226"/>
                    <a:pt x="239" y="226"/>
                    <a:pt x="239" y="226"/>
                  </a:cubicBezTo>
                  <a:cubicBezTo>
                    <a:pt x="206" y="130"/>
                    <a:pt x="139" y="50"/>
                    <a:pt x="52" y="0"/>
                  </a:cubicBezTo>
                  <a:close/>
                </a:path>
              </a:pathLst>
            </a:custGeom>
            <a:solidFill>
              <a:srgbClr val="397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4" name="Freeform 8"/>
            <p:cNvSpPr>
              <a:spLocks/>
            </p:cNvSpPr>
            <p:nvPr/>
          </p:nvSpPr>
          <p:spPr bwMode="auto">
            <a:xfrm>
              <a:off x="9417050" y="-1878013"/>
              <a:ext cx="1112837" cy="1166813"/>
            </a:xfrm>
            <a:custGeom>
              <a:avLst/>
              <a:gdLst>
                <a:gd name="T0" fmla="*/ 80 w 262"/>
                <a:gd name="T1" fmla="*/ 0 h 275"/>
                <a:gd name="T2" fmla="*/ 0 w 262"/>
                <a:gd name="T3" fmla="*/ 137 h 275"/>
                <a:gd name="T4" fmla="*/ 80 w 262"/>
                <a:gd name="T5" fmla="*/ 275 h 275"/>
                <a:gd name="T6" fmla="*/ 239 w 262"/>
                <a:gd name="T7" fmla="*/ 275 h 275"/>
                <a:gd name="T8" fmla="*/ 240 w 262"/>
                <a:gd name="T9" fmla="*/ 272 h 275"/>
                <a:gd name="T10" fmla="*/ 262 w 262"/>
                <a:gd name="T11" fmla="*/ 137 h 275"/>
                <a:gd name="T12" fmla="*/ 240 w 262"/>
                <a:gd name="T13" fmla="*/ 3 h 275"/>
                <a:gd name="T14" fmla="*/ 239 w 262"/>
                <a:gd name="T15" fmla="*/ 0 h 275"/>
                <a:gd name="T16" fmla="*/ 80 w 262"/>
                <a:gd name="T17"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75">
                  <a:moveTo>
                    <a:pt x="80" y="0"/>
                  </a:moveTo>
                  <a:cubicBezTo>
                    <a:pt x="0" y="137"/>
                    <a:pt x="0" y="137"/>
                    <a:pt x="0" y="137"/>
                  </a:cubicBezTo>
                  <a:cubicBezTo>
                    <a:pt x="80" y="275"/>
                    <a:pt x="80" y="275"/>
                    <a:pt x="80" y="275"/>
                  </a:cubicBezTo>
                  <a:cubicBezTo>
                    <a:pt x="239" y="275"/>
                    <a:pt x="239" y="275"/>
                    <a:pt x="239" y="275"/>
                  </a:cubicBezTo>
                  <a:cubicBezTo>
                    <a:pt x="240" y="272"/>
                    <a:pt x="240" y="272"/>
                    <a:pt x="240" y="272"/>
                  </a:cubicBezTo>
                  <a:cubicBezTo>
                    <a:pt x="255" y="229"/>
                    <a:pt x="262" y="184"/>
                    <a:pt x="262" y="137"/>
                  </a:cubicBezTo>
                  <a:cubicBezTo>
                    <a:pt x="262" y="90"/>
                    <a:pt x="255" y="45"/>
                    <a:pt x="240" y="3"/>
                  </a:cubicBezTo>
                  <a:cubicBezTo>
                    <a:pt x="239" y="0"/>
                    <a:pt x="239" y="0"/>
                    <a:pt x="239" y="0"/>
                  </a:cubicBezTo>
                  <a:lnTo>
                    <a:pt x="80" y="0"/>
                  </a:lnTo>
                  <a:close/>
                </a:path>
              </a:pathLst>
            </a:cu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
            <p:cNvSpPr>
              <a:spLocks/>
            </p:cNvSpPr>
            <p:nvPr/>
          </p:nvSpPr>
          <p:spPr bwMode="auto">
            <a:xfrm>
              <a:off x="9417050" y="-711200"/>
              <a:ext cx="1016000" cy="960438"/>
            </a:xfrm>
            <a:custGeom>
              <a:avLst/>
              <a:gdLst>
                <a:gd name="T0" fmla="*/ 80 w 239"/>
                <a:gd name="T1" fmla="*/ 0 h 226"/>
                <a:gd name="T2" fmla="*/ 0 w 239"/>
                <a:gd name="T3" fmla="*/ 137 h 226"/>
                <a:gd name="T4" fmla="*/ 52 w 239"/>
                <a:gd name="T5" fmla="*/ 226 h 226"/>
                <a:gd name="T6" fmla="*/ 239 w 239"/>
                <a:gd name="T7" fmla="*/ 0 h 226"/>
                <a:gd name="T8" fmla="*/ 239 w 239"/>
                <a:gd name="T9" fmla="*/ 0 h 226"/>
                <a:gd name="T10" fmla="*/ 80 w 239"/>
                <a:gd name="T11" fmla="*/ 0 h 226"/>
              </a:gdLst>
              <a:ahLst/>
              <a:cxnLst>
                <a:cxn ang="0">
                  <a:pos x="T0" y="T1"/>
                </a:cxn>
                <a:cxn ang="0">
                  <a:pos x="T2" y="T3"/>
                </a:cxn>
                <a:cxn ang="0">
                  <a:pos x="T4" y="T5"/>
                </a:cxn>
                <a:cxn ang="0">
                  <a:pos x="T6" y="T7"/>
                </a:cxn>
                <a:cxn ang="0">
                  <a:pos x="T8" y="T9"/>
                </a:cxn>
                <a:cxn ang="0">
                  <a:pos x="T10" y="T11"/>
                </a:cxn>
              </a:cxnLst>
              <a:rect l="0" t="0" r="r" b="b"/>
              <a:pathLst>
                <a:path w="239" h="226">
                  <a:moveTo>
                    <a:pt x="80" y="0"/>
                  </a:moveTo>
                  <a:cubicBezTo>
                    <a:pt x="0" y="137"/>
                    <a:pt x="0" y="137"/>
                    <a:pt x="0" y="137"/>
                  </a:cubicBezTo>
                  <a:cubicBezTo>
                    <a:pt x="52" y="226"/>
                    <a:pt x="52" y="226"/>
                    <a:pt x="52" y="226"/>
                  </a:cubicBezTo>
                  <a:cubicBezTo>
                    <a:pt x="139" y="176"/>
                    <a:pt x="206" y="96"/>
                    <a:pt x="239" y="0"/>
                  </a:cubicBezTo>
                  <a:cubicBezTo>
                    <a:pt x="239" y="0"/>
                    <a:pt x="239" y="0"/>
                    <a:pt x="239" y="0"/>
                  </a:cubicBezTo>
                  <a:lnTo>
                    <a:pt x="80" y="0"/>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6" name="Freeform 10"/>
            <p:cNvSpPr>
              <a:spLocks/>
            </p:cNvSpPr>
            <p:nvPr/>
          </p:nvSpPr>
          <p:spPr bwMode="auto">
            <a:xfrm>
              <a:off x="8407400" y="-128587"/>
              <a:ext cx="1230312" cy="619125"/>
            </a:xfrm>
            <a:custGeom>
              <a:avLst/>
              <a:gdLst>
                <a:gd name="T0" fmla="*/ 290 w 290"/>
                <a:gd name="T1" fmla="*/ 89 h 146"/>
                <a:gd name="T2" fmla="*/ 238 w 290"/>
                <a:gd name="T3" fmla="*/ 0 h 146"/>
                <a:gd name="T4" fmla="*/ 80 w 290"/>
                <a:gd name="T5" fmla="*/ 0 h 146"/>
                <a:gd name="T6" fmla="*/ 0 w 290"/>
                <a:gd name="T7" fmla="*/ 138 h 146"/>
                <a:gd name="T8" fmla="*/ 1 w 290"/>
                <a:gd name="T9" fmla="*/ 138 h 146"/>
                <a:gd name="T10" fmla="*/ 80 w 290"/>
                <a:gd name="T11" fmla="*/ 146 h 146"/>
                <a:gd name="T12" fmla="*/ 290 w 290"/>
                <a:gd name="T13" fmla="*/ 89 h 146"/>
              </a:gdLst>
              <a:ahLst/>
              <a:cxnLst>
                <a:cxn ang="0">
                  <a:pos x="T0" y="T1"/>
                </a:cxn>
                <a:cxn ang="0">
                  <a:pos x="T2" y="T3"/>
                </a:cxn>
                <a:cxn ang="0">
                  <a:pos x="T4" y="T5"/>
                </a:cxn>
                <a:cxn ang="0">
                  <a:pos x="T6" y="T7"/>
                </a:cxn>
                <a:cxn ang="0">
                  <a:pos x="T8" y="T9"/>
                </a:cxn>
                <a:cxn ang="0">
                  <a:pos x="T10" y="T11"/>
                </a:cxn>
                <a:cxn ang="0">
                  <a:pos x="T12" y="T13"/>
                </a:cxn>
              </a:cxnLst>
              <a:rect l="0" t="0" r="r" b="b"/>
              <a:pathLst>
                <a:path w="290" h="146">
                  <a:moveTo>
                    <a:pt x="290" y="89"/>
                  </a:moveTo>
                  <a:cubicBezTo>
                    <a:pt x="238" y="0"/>
                    <a:pt x="238" y="0"/>
                    <a:pt x="238" y="0"/>
                  </a:cubicBezTo>
                  <a:cubicBezTo>
                    <a:pt x="80" y="0"/>
                    <a:pt x="80" y="0"/>
                    <a:pt x="80" y="0"/>
                  </a:cubicBezTo>
                  <a:cubicBezTo>
                    <a:pt x="0" y="138"/>
                    <a:pt x="0" y="138"/>
                    <a:pt x="0" y="138"/>
                  </a:cubicBezTo>
                  <a:cubicBezTo>
                    <a:pt x="1" y="138"/>
                    <a:pt x="1" y="138"/>
                    <a:pt x="1" y="138"/>
                  </a:cubicBezTo>
                  <a:cubicBezTo>
                    <a:pt x="26" y="143"/>
                    <a:pt x="53" y="146"/>
                    <a:pt x="80" y="146"/>
                  </a:cubicBezTo>
                  <a:cubicBezTo>
                    <a:pt x="156" y="146"/>
                    <a:pt x="228" y="125"/>
                    <a:pt x="290" y="89"/>
                  </a:cubicBezTo>
                  <a:close/>
                </a:path>
              </a:pathLst>
            </a:custGeom>
            <a:solidFill>
              <a:srgbClr val="C4D3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7" name="Freeform 11"/>
            <p:cNvSpPr>
              <a:spLocks/>
            </p:cNvSpPr>
            <p:nvPr/>
          </p:nvSpPr>
          <p:spPr bwMode="auto">
            <a:xfrm>
              <a:off x="8407400" y="-2463800"/>
              <a:ext cx="1349375" cy="1166813"/>
            </a:xfrm>
            <a:custGeom>
              <a:avLst/>
              <a:gdLst>
                <a:gd name="T0" fmla="*/ 0 w 850"/>
                <a:gd name="T1" fmla="*/ 369 h 735"/>
                <a:gd name="T2" fmla="*/ 214 w 850"/>
                <a:gd name="T3" fmla="*/ 735 h 735"/>
                <a:gd name="T4" fmla="*/ 636 w 850"/>
                <a:gd name="T5" fmla="*/ 735 h 735"/>
                <a:gd name="T6" fmla="*/ 850 w 850"/>
                <a:gd name="T7" fmla="*/ 369 h 735"/>
                <a:gd name="T8" fmla="*/ 636 w 850"/>
                <a:gd name="T9" fmla="*/ 0 h 735"/>
                <a:gd name="T10" fmla="*/ 214 w 850"/>
                <a:gd name="T11" fmla="*/ 0 h 735"/>
                <a:gd name="T12" fmla="*/ 0 w 850"/>
                <a:gd name="T13" fmla="*/ 369 h 735"/>
              </a:gdLst>
              <a:ahLst/>
              <a:cxnLst>
                <a:cxn ang="0">
                  <a:pos x="T0" y="T1"/>
                </a:cxn>
                <a:cxn ang="0">
                  <a:pos x="T2" y="T3"/>
                </a:cxn>
                <a:cxn ang="0">
                  <a:pos x="T4" y="T5"/>
                </a:cxn>
                <a:cxn ang="0">
                  <a:pos x="T6" y="T7"/>
                </a:cxn>
                <a:cxn ang="0">
                  <a:pos x="T8" y="T9"/>
                </a:cxn>
                <a:cxn ang="0">
                  <a:pos x="T10" y="T11"/>
                </a:cxn>
                <a:cxn ang="0">
                  <a:pos x="T12" y="T13"/>
                </a:cxn>
              </a:cxnLst>
              <a:rect l="0" t="0" r="r" b="b"/>
              <a:pathLst>
                <a:path w="850" h="735">
                  <a:moveTo>
                    <a:pt x="0" y="369"/>
                  </a:moveTo>
                  <a:lnTo>
                    <a:pt x="214" y="735"/>
                  </a:lnTo>
                  <a:lnTo>
                    <a:pt x="636" y="735"/>
                  </a:lnTo>
                  <a:lnTo>
                    <a:pt x="850" y="369"/>
                  </a:lnTo>
                  <a:lnTo>
                    <a:pt x="636" y="0"/>
                  </a:lnTo>
                  <a:lnTo>
                    <a:pt x="214" y="0"/>
                  </a:lnTo>
                  <a:lnTo>
                    <a:pt x="0" y="369"/>
                  </a:lnTo>
                  <a:close/>
                </a:path>
              </a:pathLst>
            </a:custGeom>
            <a:solidFill>
              <a:srgbClr val="6BB2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8" name="Freeform 12"/>
            <p:cNvSpPr>
              <a:spLocks/>
            </p:cNvSpPr>
            <p:nvPr/>
          </p:nvSpPr>
          <p:spPr bwMode="auto">
            <a:xfrm>
              <a:off x="6959600" y="-2463800"/>
              <a:ext cx="771525" cy="1166813"/>
            </a:xfrm>
            <a:custGeom>
              <a:avLst/>
              <a:gdLst>
                <a:gd name="T0" fmla="*/ 103 w 182"/>
                <a:gd name="T1" fmla="*/ 275 h 275"/>
                <a:gd name="T2" fmla="*/ 182 w 182"/>
                <a:gd name="T3" fmla="*/ 138 h 275"/>
                <a:gd name="T4" fmla="*/ 103 w 182"/>
                <a:gd name="T5" fmla="*/ 0 h 275"/>
                <a:gd name="T6" fmla="*/ 102 w 182"/>
                <a:gd name="T7" fmla="*/ 0 h 275"/>
                <a:gd name="T8" fmla="*/ 0 w 182"/>
                <a:gd name="T9" fmla="*/ 275 h 275"/>
                <a:gd name="T10" fmla="*/ 103 w 182"/>
                <a:gd name="T11" fmla="*/ 275 h 275"/>
              </a:gdLst>
              <a:ahLst/>
              <a:cxnLst>
                <a:cxn ang="0">
                  <a:pos x="T0" y="T1"/>
                </a:cxn>
                <a:cxn ang="0">
                  <a:pos x="T2" y="T3"/>
                </a:cxn>
                <a:cxn ang="0">
                  <a:pos x="T4" y="T5"/>
                </a:cxn>
                <a:cxn ang="0">
                  <a:pos x="T6" y="T7"/>
                </a:cxn>
                <a:cxn ang="0">
                  <a:pos x="T8" y="T9"/>
                </a:cxn>
                <a:cxn ang="0">
                  <a:pos x="T10" y="T11"/>
                </a:cxn>
              </a:cxnLst>
              <a:rect l="0" t="0" r="r" b="b"/>
              <a:pathLst>
                <a:path w="182" h="275">
                  <a:moveTo>
                    <a:pt x="103" y="275"/>
                  </a:moveTo>
                  <a:cubicBezTo>
                    <a:pt x="182" y="138"/>
                    <a:pt x="182" y="138"/>
                    <a:pt x="182" y="138"/>
                  </a:cubicBezTo>
                  <a:cubicBezTo>
                    <a:pt x="103" y="0"/>
                    <a:pt x="103" y="0"/>
                    <a:pt x="103" y="0"/>
                  </a:cubicBezTo>
                  <a:cubicBezTo>
                    <a:pt x="102" y="0"/>
                    <a:pt x="102" y="0"/>
                    <a:pt x="102" y="0"/>
                  </a:cubicBezTo>
                  <a:cubicBezTo>
                    <a:pt x="39" y="74"/>
                    <a:pt x="0" y="170"/>
                    <a:pt x="0" y="275"/>
                  </a:cubicBezTo>
                  <a:lnTo>
                    <a:pt x="103" y="275"/>
                  </a:lnTo>
                  <a:close/>
                </a:path>
              </a:pathLst>
            </a:custGeom>
            <a:solidFill>
              <a:srgbClr val="1D40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9" name="Freeform 13"/>
            <p:cNvSpPr>
              <a:spLocks/>
            </p:cNvSpPr>
            <p:nvPr/>
          </p:nvSpPr>
          <p:spPr bwMode="auto">
            <a:xfrm>
              <a:off x="7396163" y="-3044825"/>
              <a:ext cx="1350962" cy="1166813"/>
            </a:xfrm>
            <a:custGeom>
              <a:avLst/>
              <a:gdLst>
                <a:gd name="T0" fmla="*/ 79 w 318"/>
                <a:gd name="T1" fmla="*/ 275 h 275"/>
                <a:gd name="T2" fmla="*/ 238 w 318"/>
                <a:gd name="T3" fmla="*/ 275 h 275"/>
                <a:gd name="T4" fmla="*/ 318 w 318"/>
                <a:gd name="T5" fmla="*/ 137 h 275"/>
                <a:gd name="T6" fmla="*/ 238 w 318"/>
                <a:gd name="T7" fmla="*/ 0 h 275"/>
                <a:gd name="T8" fmla="*/ 235 w 318"/>
                <a:gd name="T9" fmla="*/ 0 h 275"/>
                <a:gd name="T10" fmla="*/ 2 w 318"/>
                <a:gd name="T11" fmla="*/ 134 h 275"/>
                <a:gd name="T12" fmla="*/ 0 w 318"/>
                <a:gd name="T13" fmla="*/ 137 h 275"/>
                <a:gd name="T14" fmla="*/ 79 w 318"/>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 h="275">
                  <a:moveTo>
                    <a:pt x="79" y="275"/>
                  </a:moveTo>
                  <a:cubicBezTo>
                    <a:pt x="238" y="275"/>
                    <a:pt x="238" y="275"/>
                    <a:pt x="238" y="275"/>
                  </a:cubicBezTo>
                  <a:cubicBezTo>
                    <a:pt x="318" y="137"/>
                    <a:pt x="318" y="137"/>
                    <a:pt x="318" y="137"/>
                  </a:cubicBezTo>
                  <a:cubicBezTo>
                    <a:pt x="238" y="0"/>
                    <a:pt x="238" y="0"/>
                    <a:pt x="238" y="0"/>
                  </a:cubicBezTo>
                  <a:cubicBezTo>
                    <a:pt x="235" y="0"/>
                    <a:pt x="235" y="0"/>
                    <a:pt x="235" y="0"/>
                  </a:cubicBezTo>
                  <a:cubicBezTo>
                    <a:pt x="142" y="18"/>
                    <a:pt x="61" y="67"/>
                    <a:pt x="2" y="134"/>
                  </a:cubicBezTo>
                  <a:cubicBezTo>
                    <a:pt x="0" y="137"/>
                    <a:pt x="0" y="137"/>
                    <a:pt x="0" y="137"/>
                  </a:cubicBezTo>
                  <a:lnTo>
                    <a:pt x="79" y="275"/>
                  </a:lnTo>
                  <a:close/>
                </a:path>
              </a:pathLst>
            </a:custGeom>
            <a:solidFill>
              <a:srgbClr val="0269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4"/>
            <p:cNvSpPr>
              <a:spLocks/>
            </p:cNvSpPr>
            <p:nvPr/>
          </p:nvSpPr>
          <p:spPr bwMode="auto">
            <a:xfrm>
              <a:off x="8407400" y="-1296987"/>
              <a:ext cx="1349375" cy="1168400"/>
            </a:xfrm>
            <a:custGeom>
              <a:avLst/>
              <a:gdLst>
                <a:gd name="T0" fmla="*/ 636 w 850"/>
                <a:gd name="T1" fmla="*/ 0 h 736"/>
                <a:gd name="T2" fmla="*/ 214 w 850"/>
                <a:gd name="T3" fmla="*/ 0 h 736"/>
                <a:gd name="T4" fmla="*/ 0 w 850"/>
                <a:gd name="T5" fmla="*/ 369 h 736"/>
                <a:gd name="T6" fmla="*/ 214 w 850"/>
                <a:gd name="T7" fmla="*/ 736 h 736"/>
                <a:gd name="T8" fmla="*/ 636 w 850"/>
                <a:gd name="T9" fmla="*/ 736 h 736"/>
                <a:gd name="T10" fmla="*/ 850 w 850"/>
                <a:gd name="T11" fmla="*/ 369 h 736"/>
                <a:gd name="T12" fmla="*/ 636 w 850"/>
                <a:gd name="T13" fmla="*/ 0 h 736"/>
              </a:gdLst>
              <a:ahLst/>
              <a:cxnLst>
                <a:cxn ang="0">
                  <a:pos x="T0" y="T1"/>
                </a:cxn>
                <a:cxn ang="0">
                  <a:pos x="T2" y="T3"/>
                </a:cxn>
                <a:cxn ang="0">
                  <a:pos x="T4" y="T5"/>
                </a:cxn>
                <a:cxn ang="0">
                  <a:pos x="T6" y="T7"/>
                </a:cxn>
                <a:cxn ang="0">
                  <a:pos x="T8" y="T9"/>
                </a:cxn>
                <a:cxn ang="0">
                  <a:pos x="T10" y="T11"/>
                </a:cxn>
                <a:cxn ang="0">
                  <a:pos x="T12" y="T13"/>
                </a:cxn>
              </a:cxnLst>
              <a:rect l="0" t="0" r="r" b="b"/>
              <a:pathLst>
                <a:path w="850" h="736">
                  <a:moveTo>
                    <a:pt x="636" y="0"/>
                  </a:moveTo>
                  <a:lnTo>
                    <a:pt x="214" y="0"/>
                  </a:lnTo>
                  <a:lnTo>
                    <a:pt x="0" y="369"/>
                  </a:lnTo>
                  <a:lnTo>
                    <a:pt x="214" y="736"/>
                  </a:lnTo>
                  <a:lnTo>
                    <a:pt x="636" y="736"/>
                  </a:lnTo>
                  <a:lnTo>
                    <a:pt x="850" y="369"/>
                  </a:lnTo>
                  <a:lnTo>
                    <a:pt x="636" y="0"/>
                  </a:lnTo>
                  <a:close/>
                </a:path>
              </a:pathLst>
            </a:custGeom>
            <a:solidFill>
              <a:srgbClr val="89C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15"/>
            <p:cNvSpPr>
              <a:spLocks/>
            </p:cNvSpPr>
            <p:nvPr/>
          </p:nvSpPr>
          <p:spPr bwMode="auto">
            <a:xfrm>
              <a:off x="6959600" y="-1296987"/>
              <a:ext cx="771525" cy="1168400"/>
            </a:xfrm>
            <a:custGeom>
              <a:avLst/>
              <a:gdLst>
                <a:gd name="T0" fmla="*/ 0 w 182"/>
                <a:gd name="T1" fmla="*/ 0 h 275"/>
                <a:gd name="T2" fmla="*/ 102 w 182"/>
                <a:gd name="T3" fmla="*/ 275 h 275"/>
                <a:gd name="T4" fmla="*/ 103 w 182"/>
                <a:gd name="T5" fmla="*/ 275 h 275"/>
                <a:gd name="T6" fmla="*/ 182 w 182"/>
                <a:gd name="T7" fmla="*/ 138 h 275"/>
                <a:gd name="T8" fmla="*/ 103 w 182"/>
                <a:gd name="T9" fmla="*/ 0 h 275"/>
                <a:gd name="T10" fmla="*/ 0 w 182"/>
                <a:gd name="T11" fmla="*/ 0 h 275"/>
              </a:gdLst>
              <a:ahLst/>
              <a:cxnLst>
                <a:cxn ang="0">
                  <a:pos x="T0" y="T1"/>
                </a:cxn>
                <a:cxn ang="0">
                  <a:pos x="T2" y="T3"/>
                </a:cxn>
                <a:cxn ang="0">
                  <a:pos x="T4" y="T5"/>
                </a:cxn>
                <a:cxn ang="0">
                  <a:pos x="T6" y="T7"/>
                </a:cxn>
                <a:cxn ang="0">
                  <a:pos x="T8" y="T9"/>
                </a:cxn>
                <a:cxn ang="0">
                  <a:pos x="T10" y="T11"/>
                </a:cxn>
              </a:cxnLst>
              <a:rect l="0" t="0" r="r" b="b"/>
              <a:pathLst>
                <a:path w="182" h="275">
                  <a:moveTo>
                    <a:pt x="0" y="0"/>
                  </a:moveTo>
                  <a:cubicBezTo>
                    <a:pt x="0" y="105"/>
                    <a:pt x="39" y="201"/>
                    <a:pt x="102" y="275"/>
                  </a:cubicBezTo>
                  <a:cubicBezTo>
                    <a:pt x="103" y="275"/>
                    <a:pt x="103" y="275"/>
                    <a:pt x="103" y="275"/>
                  </a:cubicBezTo>
                  <a:cubicBezTo>
                    <a:pt x="182" y="138"/>
                    <a:pt x="182" y="138"/>
                    <a:pt x="182" y="138"/>
                  </a:cubicBezTo>
                  <a:cubicBezTo>
                    <a:pt x="103" y="0"/>
                    <a:pt x="103" y="0"/>
                    <a:pt x="103" y="0"/>
                  </a:cubicBezTo>
                  <a:lnTo>
                    <a:pt x="0" y="0"/>
                  </a:lnTo>
                  <a:close/>
                </a:path>
              </a:pathLst>
            </a:custGeom>
            <a:solidFill>
              <a:srgbClr val="1A6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16"/>
            <p:cNvSpPr>
              <a:spLocks/>
            </p:cNvSpPr>
            <p:nvPr/>
          </p:nvSpPr>
          <p:spPr bwMode="auto">
            <a:xfrm>
              <a:off x="7396163" y="-1878013"/>
              <a:ext cx="1350962" cy="1166813"/>
            </a:xfrm>
            <a:custGeom>
              <a:avLst/>
              <a:gdLst>
                <a:gd name="T0" fmla="*/ 637 w 851"/>
                <a:gd name="T1" fmla="*/ 0 h 735"/>
                <a:gd name="T2" fmla="*/ 211 w 851"/>
                <a:gd name="T3" fmla="*/ 0 h 735"/>
                <a:gd name="T4" fmla="*/ 0 w 851"/>
                <a:gd name="T5" fmla="*/ 366 h 735"/>
                <a:gd name="T6" fmla="*/ 211 w 851"/>
                <a:gd name="T7" fmla="*/ 735 h 735"/>
                <a:gd name="T8" fmla="*/ 637 w 851"/>
                <a:gd name="T9" fmla="*/ 735 h 735"/>
                <a:gd name="T10" fmla="*/ 851 w 851"/>
                <a:gd name="T11" fmla="*/ 366 h 735"/>
                <a:gd name="T12" fmla="*/ 637 w 851"/>
                <a:gd name="T13" fmla="*/ 0 h 735"/>
              </a:gdLst>
              <a:ahLst/>
              <a:cxnLst>
                <a:cxn ang="0">
                  <a:pos x="T0" y="T1"/>
                </a:cxn>
                <a:cxn ang="0">
                  <a:pos x="T2" y="T3"/>
                </a:cxn>
                <a:cxn ang="0">
                  <a:pos x="T4" y="T5"/>
                </a:cxn>
                <a:cxn ang="0">
                  <a:pos x="T6" y="T7"/>
                </a:cxn>
                <a:cxn ang="0">
                  <a:pos x="T8" y="T9"/>
                </a:cxn>
                <a:cxn ang="0">
                  <a:pos x="T10" y="T11"/>
                </a:cxn>
                <a:cxn ang="0">
                  <a:pos x="T12" y="T13"/>
                </a:cxn>
              </a:cxnLst>
              <a:rect l="0" t="0" r="r" b="b"/>
              <a:pathLst>
                <a:path w="851" h="735">
                  <a:moveTo>
                    <a:pt x="637" y="0"/>
                  </a:moveTo>
                  <a:lnTo>
                    <a:pt x="211" y="0"/>
                  </a:lnTo>
                  <a:lnTo>
                    <a:pt x="0" y="366"/>
                  </a:lnTo>
                  <a:lnTo>
                    <a:pt x="211" y="735"/>
                  </a:lnTo>
                  <a:lnTo>
                    <a:pt x="637" y="735"/>
                  </a:lnTo>
                  <a:lnTo>
                    <a:pt x="851" y="366"/>
                  </a:lnTo>
                  <a:lnTo>
                    <a:pt x="637" y="0"/>
                  </a:lnTo>
                  <a:close/>
                </a:path>
              </a:pathLst>
            </a:custGeom>
            <a:solidFill>
              <a:srgbClr val="029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17"/>
            <p:cNvSpPr>
              <a:spLocks/>
            </p:cNvSpPr>
            <p:nvPr/>
          </p:nvSpPr>
          <p:spPr bwMode="auto">
            <a:xfrm>
              <a:off x="7396163" y="-711200"/>
              <a:ext cx="1350962" cy="1168400"/>
            </a:xfrm>
            <a:custGeom>
              <a:avLst/>
              <a:gdLst>
                <a:gd name="T0" fmla="*/ 318 w 318"/>
                <a:gd name="T1" fmla="*/ 137 h 275"/>
                <a:gd name="T2" fmla="*/ 238 w 318"/>
                <a:gd name="T3" fmla="*/ 0 h 275"/>
                <a:gd name="T4" fmla="*/ 79 w 318"/>
                <a:gd name="T5" fmla="*/ 0 h 275"/>
                <a:gd name="T6" fmla="*/ 0 w 318"/>
                <a:gd name="T7" fmla="*/ 137 h 275"/>
                <a:gd name="T8" fmla="*/ 2 w 318"/>
                <a:gd name="T9" fmla="*/ 140 h 275"/>
                <a:gd name="T10" fmla="*/ 235 w 318"/>
                <a:gd name="T11" fmla="*/ 275 h 275"/>
                <a:gd name="T12" fmla="*/ 238 w 318"/>
                <a:gd name="T13" fmla="*/ 275 h 275"/>
                <a:gd name="T14" fmla="*/ 318 w 318"/>
                <a:gd name="T15" fmla="*/ 137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 h="275">
                  <a:moveTo>
                    <a:pt x="318" y="137"/>
                  </a:moveTo>
                  <a:cubicBezTo>
                    <a:pt x="238" y="0"/>
                    <a:pt x="238" y="0"/>
                    <a:pt x="238" y="0"/>
                  </a:cubicBezTo>
                  <a:cubicBezTo>
                    <a:pt x="79" y="0"/>
                    <a:pt x="79" y="0"/>
                    <a:pt x="79" y="0"/>
                  </a:cubicBezTo>
                  <a:cubicBezTo>
                    <a:pt x="0" y="137"/>
                    <a:pt x="0" y="137"/>
                    <a:pt x="0" y="137"/>
                  </a:cubicBezTo>
                  <a:cubicBezTo>
                    <a:pt x="2" y="140"/>
                    <a:pt x="2" y="140"/>
                    <a:pt x="2" y="140"/>
                  </a:cubicBezTo>
                  <a:cubicBezTo>
                    <a:pt x="61" y="208"/>
                    <a:pt x="142" y="256"/>
                    <a:pt x="235" y="275"/>
                  </a:cubicBezTo>
                  <a:cubicBezTo>
                    <a:pt x="238" y="275"/>
                    <a:pt x="238" y="275"/>
                    <a:pt x="238" y="275"/>
                  </a:cubicBezTo>
                  <a:lnTo>
                    <a:pt x="318" y="137"/>
                  </a:lnTo>
                  <a:close/>
                </a:path>
              </a:pathLst>
            </a:custGeom>
            <a:solidFill>
              <a:srgbClr val="92A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Rectangle 18"/>
            <p:cNvSpPr>
              <a:spLocks noChangeArrowheads="1"/>
            </p:cNvSpPr>
            <p:nvPr/>
          </p:nvSpPr>
          <p:spPr bwMode="auto">
            <a:xfrm>
              <a:off x="8283575" y="-1373188"/>
              <a:ext cx="925512" cy="725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19"/>
            <p:cNvSpPr>
              <a:spLocks/>
            </p:cNvSpPr>
            <p:nvPr/>
          </p:nvSpPr>
          <p:spPr bwMode="auto">
            <a:xfrm>
              <a:off x="8415338" y="-1946275"/>
              <a:ext cx="658812" cy="484188"/>
            </a:xfrm>
            <a:custGeom>
              <a:avLst/>
              <a:gdLst>
                <a:gd name="T0" fmla="*/ 78 w 155"/>
                <a:gd name="T1" fmla="*/ 0 h 114"/>
                <a:gd name="T2" fmla="*/ 0 w 155"/>
                <a:gd name="T3" fmla="*/ 78 h 114"/>
                <a:gd name="T4" fmla="*/ 0 w 155"/>
                <a:gd name="T5" fmla="*/ 114 h 114"/>
                <a:gd name="T6" fmla="*/ 32 w 155"/>
                <a:gd name="T7" fmla="*/ 114 h 114"/>
                <a:gd name="T8" fmla="*/ 32 w 155"/>
                <a:gd name="T9" fmla="*/ 78 h 114"/>
                <a:gd name="T10" fmla="*/ 78 w 155"/>
                <a:gd name="T11" fmla="*/ 32 h 114"/>
                <a:gd name="T12" fmla="*/ 124 w 155"/>
                <a:gd name="T13" fmla="*/ 78 h 114"/>
                <a:gd name="T14" fmla="*/ 124 w 155"/>
                <a:gd name="T15" fmla="*/ 114 h 114"/>
                <a:gd name="T16" fmla="*/ 155 w 155"/>
                <a:gd name="T17" fmla="*/ 114 h 114"/>
                <a:gd name="T18" fmla="*/ 155 w 155"/>
                <a:gd name="T19" fmla="*/ 78 h 114"/>
                <a:gd name="T20" fmla="*/ 78 w 155"/>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114">
                  <a:moveTo>
                    <a:pt x="78" y="0"/>
                  </a:moveTo>
                  <a:cubicBezTo>
                    <a:pt x="35" y="0"/>
                    <a:pt x="0" y="35"/>
                    <a:pt x="0" y="78"/>
                  </a:cubicBezTo>
                  <a:cubicBezTo>
                    <a:pt x="0" y="114"/>
                    <a:pt x="0" y="114"/>
                    <a:pt x="0" y="114"/>
                  </a:cubicBezTo>
                  <a:cubicBezTo>
                    <a:pt x="32" y="114"/>
                    <a:pt x="32" y="114"/>
                    <a:pt x="32" y="114"/>
                  </a:cubicBezTo>
                  <a:cubicBezTo>
                    <a:pt x="32" y="78"/>
                    <a:pt x="32" y="78"/>
                    <a:pt x="32" y="78"/>
                  </a:cubicBezTo>
                  <a:cubicBezTo>
                    <a:pt x="32" y="53"/>
                    <a:pt x="52" y="32"/>
                    <a:pt x="78" y="32"/>
                  </a:cubicBezTo>
                  <a:cubicBezTo>
                    <a:pt x="103" y="32"/>
                    <a:pt x="124" y="53"/>
                    <a:pt x="124" y="78"/>
                  </a:cubicBezTo>
                  <a:cubicBezTo>
                    <a:pt x="124" y="114"/>
                    <a:pt x="124" y="114"/>
                    <a:pt x="124" y="114"/>
                  </a:cubicBezTo>
                  <a:cubicBezTo>
                    <a:pt x="155" y="114"/>
                    <a:pt x="155" y="114"/>
                    <a:pt x="155" y="114"/>
                  </a:cubicBezTo>
                  <a:cubicBezTo>
                    <a:pt x="155" y="78"/>
                    <a:pt x="155" y="78"/>
                    <a:pt x="155" y="78"/>
                  </a:cubicBezTo>
                  <a:cubicBezTo>
                    <a:pt x="155" y="35"/>
                    <a:pt x="120" y="0"/>
                    <a:pt x="7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40" name="Group 1439"/>
          <p:cNvGrpSpPr>
            <a:grpSpLocks noChangeAspect="1"/>
          </p:cNvGrpSpPr>
          <p:nvPr/>
        </p:nvGrpSpPr>
        <p:grpSpPr>
          <a:xfrm>
            <a:off x="8844688" y="795041"/>
            <a:ext cx="655133" cy="654052"/>
            <a:chOff x="14692312" y="-3557588"/>
            <a:chExt cx="4786314" cy="4778375"/>
          </a:xfrm>
        </p:grpSpPr>
        <p:sp>
          <p:nvSpPr>
            <p:cNvPr id="1441" name="Freeform 88"/>
            <p:cNvSpPr>
              <a:spLocks/>
            </p:cNvSpPr>
            <p:nvPr/>
          </p:nvSpPr>
          <p:spPr bwMode="auto">
            <a:xfrm>
              <a:off x="14692312" y="-422276"/>
              <a:ext cx="1643059" cy="1643063"/>
            </a:xfrm>
            <a:custGeom>
              <a:avLst/>
              <a:gdLst>
                <a:gd name="T0" fmla="*/ 353 w 1035"/>
                <a:gd name="T1" fmla="*/ 0 h 1035"/>
                <a:gd name="T2" fmla="*/ 175 w 1035"/>
                <a:gd name="T3" fmla="*/ 0 h 1035"/>
                <a:gd name="T4" fmla="*/ 0 w 1035"/>
                <a:gd name="T5" fmla="*/ 178 h 1035"/>
                <a:gd name="T6" fmla="*/ 0 w 1035"/>
                <a:gd name="T7" fmla="*/ 178 h 1035"/>
                <a:gd name="T8" fmla="*/ 0 w 1035"/>
                <a:gd name="T9" fmla="*/ 1035 h 1035"/>
                <a:gd name="T10" fmla="*/ 857 w 1035"/>
                <a:gd name="T11" fmla="*/ 1035 h 1035"/>
                <a:gd name="T12" fmla="*/ 857 w 1035"/>
                <a:gd name="T13" fmla="*/ 1035 h 1035"/>
                <a:gd name="T14" fmla="*/ 1035 w 1035"/>
                <a:gd name="T15" fmla="*/ 860 h 1035"/>
                <a:gd name="T16" fmla="*/ 1035 w 1035"/>
                <a:gd name="T17" fmla="*/ 682 h 1035"/>
                <a:gd name="T18" fmla="*/ 353 w 1035"/>
                <a:gd name="T19" fmla="*/ 682 h 1035"/>
                <a:gd name="T20" fmla="*/ 353 w 1035"/>
                <a:gd name="T21" fmla="*/ 0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5" h="1035">
                  <a:moveTo>
                    <a:pt x="353" y="0"/>
                  </a:moveTo>
                  <a:lnTo>
                    <a:pt x="175" y="0"/>
                  </a:lnTo>
                  <a:lnTo>
                    <a:pt x="0" y="178"/>
                  </a:lnTo>
                  <a:lnTo>
                    <a:pt x="0" y="178"/>
                  </a:lnTo>
                  <a:lnTo>
                    <a:pt x="0" y="1035"/>
                  </a:lnTo>
                  <a:lnTo>
                    <a:pt x="857" y="1035"/>
                  </a:lnTo>
                  <a:lnTo>
                    <a:pt x="857" y="1035"/>
                  </a:lnTo>
                  <a:lnTo>
                    <a:pt x="1035" y="860"/>
                  </a:lnTo>
                  <a:lnTo>
                    <a:pt x="1035" y="682"/>
                  </a:lnTo>
                  <a:lnTo>
                    <a:pt x="353" y="682"/>
                  </a:lnTo>
                  <a:lnTo>
                    <a:pt x="353" y="0"/>
                  </a:lnTo>
                  <a:close/>
                </a:path>
              </a:pathLst>
            </a:custGeom>
            <a:solidFill>
              <a:srgbClr val="268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2" name="Freeform 89"/>
            <p:cNvSpPr>
              <a:spLocks/>
            </p:cNvSpPr>
            <p:nvPr/>
          </p:nvSpPr>
          <p:spPr bwMode="auto">
            <a:xfrm>
              <a:off x="14692312" y="-3557588"/>
              <a:ext cx="1643059" cy="1643063"/>
            </a:xfrm>
            <a:custGeom>
              <a:avLst/>
              <a:gdLst>
                <a:gd name="T0" fmla="*/ 353 w 1035"/>
                <a:gd name="T1" fmla="*/ 860 h 1035"/>
                <a:gd name="T2" fmla="*/ 353 w 1035"/>
                <a:gd name="T3" fmla="*/ 353 h 1035"/>
                <a:gd name="T4" fmla="*/ 857 w 1035"/>
                <a:gd name="T5" fmla="*/ 353 h 1035"/>
                <a:gd name="T6" fmla="*/ 857 w 1035"/>
                <a:gd name="T7" fmla="*/ 353 h 1035"/>
                <a:gd name="T8" fmla="*/ 857 w 1035"/>
                <a:gd name="T9" fmla="*/ 353 h 1035"/>
                <a:gd name="T10" fmla="*/ 857 w 1035"/>
                <a:gd name="T11" fmla="*/ 353 h 1035"/>
                <a:gd name="T12" fmla="*/ 857 w 1035"/>
                <a:gd name="T13" fmla="*/ 353 h 1035"/>
                <a:gd name="T14" fmla="*/ 1035 w 1035"/>
                <a:gd name="T15" fmla="*/ 178 h 1035"/>
                <a:gd name="T16" fmla="*/ 1035 w 1035"/>
                <a:gd name="T17" fmla="*/ 0 h 1035"/>
                <a:gd name="T18" fmla="*/ 175 w 1035"/>
                <a:gd name="T19" fmla="*/ 0 h 1035"/>
                <a:gd name="T20" fmla="*/ 0 w 1035"/>
                <a:gd name="T21" fmla="*/ 178 h 1035"/>
                <a:gd name="T22" fmla="*/ 0 w 1035"/>
                <a:gd name="T23" fmla="*/ 178 h 1035"/>
                <a:gd name="T24" fmla="*/ 0 w 1035"/>
                <a:gd name="T25" fmla="*/ 1035 h 1035"/>
                <a:gd name="T26" fmla="*/ 175 w 1035"/>
                <a:gd name="T27" fmla="*/ 1035 h 1035"/>
                <a:gd name="T28" fmla="*/ 353 w 1035"/>
                <a:gd name="T29" fmla="*/ 860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5" h="1035">
                  <a:moveTo>
                    <a:pt x="353" y="860"/>
                  </a:moveTo>
                  <a:lnTo>
                    <a:pt x="353" y="353"/>
                  </a:lnTo>
                  <a:lnTo>
                    <a:pt x="857" y="353"/>
                  </a:lnTo>
                  <a:lnTo>
                    <a:pt x="857" y="353"/>
                  </a:lnTo>
                  <a:lnTo>
                    <a:pt x="857" y="353"/>
                  </a:lnTo>
                  <a:lnTo>
                    <a:pt x="857" y="353"/>
                  </a:lnTo>
                  <a:lnTo>
                    <a:pt x="857" y="353"/>
                  </a:lnTo>
                  <a:lnTo>
                    <a:pt x="1035" y="178"/>
                  </a:lnTo>
                  <a:lnTo>
                    <a:pt x="1035" y="0"/>
                  </a:lnTo>
                  <a:lnTo>
                    <a:pt x="175" y="0"/>
                  </a:lnTo>
                  <a:lnTo>
                    <a:pt x="0" y="178"/>
                  </a:lnTo>
                  <a:lnTo>
                    <a:pt x="0" y="178"/>
                  </a:lnTo>
                  <a:lnTo>
                    <a:pt x="0" y="1035"/>
                  </a:lnTo>
                  <a:lnTo>
                    <a:pt x="175" y="1035"/>
                  </a:lnTo>
                  <a:lnTo>
                    <a:pt x="353" y="860"/>
                  </a:lnTo>
                  <a:close/>
                </a:path>
              </a:pathLst>
            </a:custGeom>
            <a:solidFill>
              <a:srgbClr val="268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3" name="Freeform 90"/>
            <p:cNvSpPr>
              <a:spLocks/>
            </p:cNvSpPr>
            <p:nvPr/>
          </p:nvSpPr>
          <p:spPr bwMode="auto">
            <a:xfrm>
              <a:off x="17835567" y="-3557588"/>
              <a:ext cx="1643059" cy="1643063"/>
            </a:xfrm>
            <a:custGeom>
              <a:avLst/>
              <a:gdLst>
                <a:gd name="T0" fmla="*/ 0 w 1035"/>
                <a:gd name="T1" fmla="*/ 178 h 1035"/>
                <a:gd name="T2" fmla="*/ 0 w 1035"/>
                <a:gd name="T3" fmla="*/ 353 h 1035"/>
                <a:gd name="T4" fmla="*/ 682 w 1035"/>
                <a:gd name="T5" fmla="*/ 353 h 1035"/>
                <a:gd name="T6" fmla="*/ 682 w 1035"/>
                <a:gd name="T7" fmla="*/ 1035 h 1035"/>
                <a:gd name="T8" fmla="*/ 859 w 1035"/>
                <a:gd name="T9" fmla="*/ 1035 h 1035"/>
                <a:gd name="T10" fmla="*/ 1035 w 1035"/>
                <a:gd name="T11" fmla="*/ 860 h 1035"/>
                <a:gd name="T12" fmla="*/ 1035 w 1035"/>
                <a:gd name="T13" fmla="*/ 0 h 1035"/>
                <a:gd name="T14" fmla="*/ 175 w 1035"/>
                <a:gd name="T15" fmla="*/ 0 h 1035"/>
                <a:gd name="T16" fmla="*/ 0 w 1035"/>
                <a:gd name="T17" fmla="*/ 178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035">
                  <a:moveTo>
                    <a:pt x="0" y="178"/>
                  </a:moveTo>
                  <a:lnTo>
                    <a:pt x="0" y="353"/>
                  </a:lnTo>
                  <a:lnTo>
                    <a:pt x="682" y="353"/>
                  </a:lnTo>
                  <a:lnTo>
                    <a:pt x="682" y="1035"/>
                  </a:lnTo>
                  <a:lnTo>
                    <a:pt x="859" y="1035"/>
                  </a:lnTo>
                  <a:lnTo>
                    <a:pt x="1035" y="860"/>
                  </a:lnTo>
                  <a:lnTo>
                    <a:pt x="1035" y="0"/>
                  </a:lnTo>
                  <a:lnTo>
                    <a:pt x="175" y="0"/>
                  </a:lnTo>
                  <a:lnTo>
                    <a:pt x="0" y="178"/>
                  </a:lnTo>
                  <a:close/>
                </a:path>
              </a:pathLst>
            </a:custGeom>
            <a:solidFill>
              <a:srgbClr val="268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
            <p:cNvSpPr>
              <a:spLocks/>
            </p:cNvSpPr>
            <p:nvPr/>
          </p:nvSpPr>
          <p:spPr bwMode="auto">
            <a:xfrm>
              <a:off x="17835567" y="-422276"/>
              <a:ext cx="1643059" cy="1643063"/>
            </a:xfrm>
            <a:custGeom>
              <a:avLst/>
              <a:gdLst>
                <a:gd name="T0" fmla="*/ 682 w 1035"/>
                <a:gd name="T1" fmla="*/ 178 h 1035"/>
                <a:gd name="T2" fmla="*/ 682 w 1035"/>
                <a:gd name="T3" fmla="*/ 178 h 1035"/>
                <a:gd name="T4" fmla="*/ 682 w 1035"/>
                <a:gd name="T5" fmla="*/ 682 h 1035"/>
                <a:gd name="T6" fmla="*/ 175 w 1035"/>
                <a:gd name="T7" fmla="*/ 682 h 1035"/>
                <a:gd name="T8" fmla="*/ 0 w 1035"/>
                <a:gd name="T9" fmla="*/ 860 h 1035"/>
                <a:gd name="T10" fmla="*/ 0 w 1035"/>
                <a:gd name="T11" fmla="*/ 1035 h 1035"/>
                <a:gd name="T12" fmla="*/ 859 w 1035"/>
                <a:gd name="T13" fmla="*/ 1035 h 1035"/>
                <a:gd name="T14" fmla="*/ 859 w 1035"/>
                <a:gd name="T15" fmla="*/ 1035 h 1035"/>
                <a:gd name="T16" fmla="*/ 859 w 1035"/>
                <a:gd name="T17" fmla="*/ 1035 h 1035"/>
                <a:gd name="T18" fmla="*/ 1035 w 1035"/>
                <a:gd name="T19" fmla="*/ 860 h 1035"/>
                <a:gd name="T20" fmla="*/ 1035 w 1035"/>
                <a:gd name="T21" fmla="*/ 0 h 1035"/>
                <a:gd name="T22" fmla="*/ 859 w 1035"/>
                <a:gd name="T23" fmla="*/ 0 h 1035"/>
                <a:gd name="T24" fmla="*/ 682 w 1035"/>
                <a:gd name="T25" fmla="*/ 178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5" h="1035">
                  <a:moveTo>
                    <a:pt x="682" y="178"/>
                  </a:moveTo>
                  <a:lnTo>
                    <a:pt x="682" y="178"/>
                  </a:lnTo>
                  <a:lnTo>
                    <a:pt x="682" y="682"/>
                  </a:lnTo>
                  <a:lnTo>
                    <a:pt x="175" y="682"/>
                  </a:lnTo>
                  <a:lnTo>
                    <a:pt x="0" y="860"/>
                  </a:lnTo>
                  <a:lnTo>
                    <a:pt x="0" y="1035"/>
                  </a:lnTo>
                  <a:lnTo>
                    <a:pt x="859" y="1035"/>
                  </a:lnTo>
                  <a:lnTo>
                    <a:pt x="859" y="1035"/>
                  </a:lnTo>
                  <a:lnTo>
                    <a:pt x="859" y="1035"/>
                  </a:lnTo>
                  <a:lnTo>
                    <a:pt x="1035" y="860"/>
                  </a:lnTo>
                  <a:lnTo>
                    <a:pt x="1035" y="0"/>
                  </a:lnTo>
                  <a:lnTo>
                    <a:pt x="859" y="0"/>
                  </a:lnTo>
                  <a:lnTo>
                    <a:pt x="682" y="178"/>
                  </a:lnTo>
                  <a:close/>
                </a:path>
              </a:pathLst>
            </a:custGeom>
            <a:solidFill>
              <a:srgbClr val="268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5" name="Freeform 92"/>
            <p:cNvSpPr>
              <a:spLocks/>
            </p:cNvSpPr>
            <p:nvPr/>
          </p:nvSpPr>
          <p:spPr bwMode="auto">
            <a:xfrm>
              <a:off x="15813085" y="-2384428"/>
              <a:ext cx="2338387" cy="2341564"/>
            </a:xfrm>
            <a:custGeom>
              <a:avLst/>
              <a:gdLst>
                <a:gd name="T0" fmla="*/ 549 w 622"/>
                <a:gd name="T1" fmla="*/ 477 h 623"/>
                <a:gd name="T2" fmla="*/ 622 w 622"/>
                <a:gd name="T3" fmla="*/ 286 h 623"/>
                <a:gd name="T4" fmla="*/ 540 w 622"/>
                <a:gd name="T5" fmla="*/ 85 h 623"/>
                <a:gd name="T6" fmla="*/ 336 w 622"/>
                <a:gd name="T7" fmla="*/ 0 h 623"/>
                <a:gd name="T8" fmla="*/ 135 w 622"/>
                <a:gd name="T9" fmla="*/ 83 h 623"/>
                <a:gd name="T10" fmla="*/ 134 w 622"/>
                <a:gd name="T11" fmla="*/ 83 h 623"/>
                <a:gd name="T12" fmla="*/ 83 w 622"/>
                <a:gd name="T13" fmla="*/ 135 h 623"/>
                <a:gd name="T14" fmla="*/ 83 w 622"/>
                <a:gd name="T15" fmla="*/ 135 h 623"/>
                <a:gd name="T16" fmla="*/ 22 w 622"/>
                <a:gd name="T17" fmla="*/ 226 h 623"/>
                <a:gd name="T18" fmla="*/ 22 w 622"/>
                <a:gd name="T19" fmla="*/ 226 h 623"/>
                <a:gd name="T20" fmla="*/ 12 w 622"/>
                <a:gd name="T21" fmla="*/ 252 h 623"/>
                <a:gd name="T22" fmla="*/ 11 w 622"/>
                <a:gd name="T23" fmla="*/ 255 h 623"/>
                <a:gd name="T24" fmla="*/ 5 w 622"/>
                <a:gd name="T25" fmla="*/ 279 h 623"/>
                <a:gd name="T26" fmla="*/ 4 w 622"/>
                <a:gd name="T27" fmla="*/ 288 h 623"/>
                <a:gd name="T28" fmla="*/ 1 w 622"/>
                <a:gd name="T29" fmla="*/ 307 h 623"/>
                <a:gd name="T30" fmla="*/ 0 w 622"/>
                <a:gd name="T31" fmla="*/ 325 h 623"/>
                <a:gd name="T32" fmla="*/ 0 w 622"/>
                <a:gd name="T33" fmla="*/ 337 h 623"/>
                <a:gd name="T34" fmla="*/ 84 w 622"/>
                <a:gd name="T35" fmla="*/ 540 h 623"/>
                <a:gd name="T36" fmla="*/ 105 w 622"/>
                <a:gd name="T37" fmla="*/ 558 h 623"/>
                <a:gd name="T38" fmla="*/ 286 w 622"/>
                <a:gd name="T39" fmla="*/ 623 h 623"/>
                <a:gd name="T40" fmla="*/ 286 w 622"/>
                <a:gd name="T41" fmla="*/ 623 h 623"/>
                <a:gd name="T42" fmla="*/ 286 w 622"/>
                <a:gd name="T43" fmla="*/ 623 h 623"/>
                <a:gd name="T44" fmla="*/ 286 w 622"/>
                <a:gd name="T45" fmla="*/ 623 h 623"/>
                <a:gd name="T46" fmla="*/ 315 w 622"/>
                <a:gd name="T47" fmla="*/ 621 h 623"/>
                <a:gd name="T48" fmla="*/ 322 w 622"/>
                <a:gd name="T49" fmla="*/ 620 h 623"/>
                <a:gd name="T50" fmla="*/ 344 w 622"/>
                <a:gd name="T51" fmla="*/ 617 h 623"/>
                <a:gd name="T52" fmla="*/ 350 w 622"/>
                <a:gd name="T53" fmla="*/ 615 h 623"/>
                <a:gd name="T54" fmla="*/ 372 w 622"/>
                <a:gd name="T55" fmla="*/ 610 h 623"/>
                <a:gd name="T56" fmla="*/ 375 w 622"/>
                <a:gd name="T57" fmla="*/ 608 h 623"/>
                <a:gd name="T58" fmla="*/ 398 w 622"/>
                <a:gd name="T59" fmla="*/ 600 h 623"/>
                <a:gd name="T60" fmla="*/ 400 w 622"/>
                <a:gd name="T61" fmla="*/ 599 h 623"/>
                <a:gd name="T62" fmla="*/ 424 w 622"/>
                <a:gd name="T63" fmla="*/ 587 h 623"/>
                <a:gd name="T64" fmla="*/ 424 w 622"/>
                <a:gd name="T65" fmla="*/ 587 h 623"/>
                <a:gd name="T66" fmla="*/ 490 w 622"/>
                <a:gd name="T67" fmla="*/ 537 h 623"/>
                <a:gd name="T68" fmla="*/ 490 w 622"/>
                <a:gd name="T69" fmla="*/ 537 h 623"/>
                <a:gd name="T70" fmla="*/ 549 w 622"/>
                <a:gd name="T71" fmla="*/ 47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2" h="623">
                  <a:moveTo>
                    <a:pt x="549" y="477"/>
                  </a:moveTo>
                  <a:cubicBezTo>
                    <a:pt x="595" y="426"/>
                    <a:pt x="622" y="360"/>
                    <a:pt x="622" y="286"/>
                  </a:cubicBezTo>
                  <a:cubicBezTo>
                    <a:pt x="622" y="208"/>
                    <a:pt x="591" y="137"/>
                    <a:pt x="540" y="85"/>
                  </a:cubicBezTo>
                  <a:cubicBezTo>
                    <a:pt x="488" y="32"/>
                    <a:pt x="416" y="0"/>
                    <a:pt x="336" y="0"/>
                  </a:cubicBezTo>
                  <a:cubicBezTo>
                    <a:pt x="258" y="0"/>
                    <a:pt x="186" y="32"/>
                    <a:pt x="135" y="83"/>
                  </a:cubicBezTo>
                  <a:cubicBezTo>
                    <a:pt x="134" y="83"/>
                    <a:pt x="134" y="83"/>
                    <a:pt x="134" y="83"/>
                  </a:cubicBezTo>
                  <a:cubicBezTo>
                    <a:pt x="83" y="135"/>
                    <a:pt x="83" y="135"/>
                    <a:pt x="83" y="135"/>
                  </a:cubicBezTo>
                  <a:cubicBezTo>
                    <a:pt x="83" y="135"/>
                    <a:pt x="83" y="135"/>
                    <a:pt x="83" y="135"/>
                  </a:cubicBezTo>
                  <a:cubicBezTo>
                    <a:pt x="57" y="161"/>
                    <a:pt x="36" y="192"/>
                    <a:pt x="22" y="226"/>
                  </a:cubicBezTo>
                  <a:cubicBezTo>
                    <a:pt x="22" y="226"/>
                    <a:pt x="22" y="226"/>
                    <a:pt x="22" y="226"/>
                  </a:cubicBezTo>
                  <a:cubicBezTo>
                    <a:pt x="18" y="235"/>
                    <a:pt x="15" y="243"/>
                    <a:pt x="12" y="252"/>
                  </a:cubicBezTo>
                  <a:cubicBezTo>
                    <a:pt x="12" y="253"/>
                    <a:pt x="12" y="254"/>
                    <a:pt x="11" y="255"/>
                  </a:cubicBezTo>
                  <a:cubicBezTo>
                    <a:pt x="9" y="263"/>
                    <a:pt x="7" y="271"/>
                    <a:pt x="5" y="279"/>
                  </a:cubicBezTo>
                  <a:cubicBezTo>
                    <a:pt x="5" y="282"/>
                    <a:pt x="4" y="285"/>
                    <a:pt x="4" y="288"/>
                  </a:cubicBezTo>
                  <a:cubicBezTo>
                    <a:pt x="3" y="295"/>
                    <a:pt x="2" y="301"/>
                    <a:pt x="1" y="307"/>
                  </a:cubicBezTo>
                  <a:cubicBezTo>
                    <a:pt x="0" y="313"/>
                    <a:pt x="0" y="319"/>
                    <a:pt x="0" y="325"/>
                  </a:cubicBezTo>
                  <a:cubicBezTo>
                    <a:pt x="0" y="329"/>
                    <a:pt x="0" y="333"/>
                    <a:pt x="0" y="337"/>
                  </a:cubicBezTo>
                  <a:cubicBezTo>
                    <a:pt x="0" y="416"/>
                    <a:pt x="32" y="488"/>
                    <a:pt x="84" y="540"/>
                  </a:cubicBezTo>
                  <a:cubicBezTo>
                    <a:pt x="91" y="546"/>
                    <a:pt x="98" y="552"/>
                    <a:pt x="105" y="558"/>
                  </a:cubicBezTo>
                  <a:cubicBezTo>
                    <a:pt x="154" y="599"/>
                    <a:pt x="217" y="623"/>
                    <a:pt x="286" y="623"/>
                  </a:cubicBezTo>
                  <a:cubicBezTo>
                    <a:pt x="286" y="623"/>
                    <a:pt x="286" y="623"/>
                    <a:pt x="286" y="623"/>
                  </a:cubicBezTo>
                  <a:cubicBezTo>
                    <a:pt x="286" y="623"/>
                    <a:pt x="286" y="623"/>
                    <a:pt x="286" y="623"/>
                  </a:cubicBezTo>
                  <a:cubicBezTo>
                    <a:pt x="286" y="623"/>
                    <a:pt x="286" y="623"/>
                    <a:pt x="286" y="623"/>
                  </a:cubicBezTo>
                  <a:cubicBezTo>
                    <a:pt x="296" y="623"/>
                    <a:pt x="306" y="622"/>
                    <a:pt x="315" y="621"/>
                  </a:cubicBezTo>
                  <a:cubicBezTo>
                    <a:pt x="318" y="621"/>
                    <a:pt x="320" y="620"/>
                    <a:pt x="322" y="620"/>
                  </a:cubicBezTo>
                  <a:cubicBezTo>
                    <a:pt x="329" y="619"/>
                    <a:pt x="337" y="618"/>
                    <a:pt x="344" y="617"/>
                  </a:cubicBezTo>
                  <a:cubicBezTo>
                    <a:pt x="346" y="616"/>
                    <a:pt x="348" y="616"/>
                    <a:pt x="350" y="615"/>
                  </a:cubicBezTo>
                  <a:cubicBezTo>
                    <a:pt x="357" y="614"/>
                    <a:pt x="364" y="612"/>
                    <a:pt x="372" y="610"/>
                  </a:cubicBezTo>
                  <a:cubicBezTo>
                    <a:pt x="373" y="609"/>
                    <a:pt x="374" y="609"/>
                    <a:pt x="375" y="608"/>
                  </a:cubicBezTo>
                  <a:cubicBezTo>
                    <a:pt x="383" y="606"/>
                    <a:pt x="391" y="603"/>
                    <a:pt x="398" y="600"/>
                  </a:cubicBezTo>
                  <a:cubicBezTo>
                    <a:pt x="399" y="599"/>
                    <a:pt x="399" y="599"/>
                    <a:pt x="400" y="599"/>
                  </a:cubicBezTo>
                  <a:cubicBezTo>
                    <a:pt x="408" y="595"/>
                    <a:pt x="416" y="592"/>
                    <a:pt x="424" y="587"/>
                  </a:cubicBezTo>
                  <a:cubicBezTo>
                    <a:pt x="424" y="587"/>
                    <a:pt x="424" y="587"/>
                    <a:pt x="424" y="587"/>
                  </a:cubicBezTo>
                  <a:cubicBezTo>
                    <a:pt x="448" y="574"/>
                    <a:pt x="471" y="557"/>
                    <a:pt x="490" y="537"/>
                  </a:cubicBezTo>
                  <a:cubicBezTo>
                    <a:pt x="490" y="537"/>
                    <a:pt x="490" y="537"/>
                    <a:pt x="490" y="537"/>
                  </a:cubicBezTo>
                  <a:lnTo>
                    <a:pt x="549" y="477"/>
                  </a:lnTo>
                  <a:close/>
                </a:path>
              </a:pathLst>
            </a:custGeom>
            <a:solidFill>
              <a:srgbClr val="268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6" name="Freeform 93"/>
            <p:cNvSpPr>
              <a:spLocks/>
            </p:cNvSpPr>
            <p:nvPr/>
          </p:nvSpPr>
          <p:spPr bwMode="auto">
            <a:xfrm>
              <a:off x="14692312" y="-139696"/>
              <a:ext cx="1360486" cy="1360483"/>
            </a:xfrm>
            <a:custGeom>
              <a:avLst/>
              <a:gdLst>
                <a:gd name="T0" fmla="*/ 175 w 857"/>
                <a:gd name="T1" fmla="*/ 682 h 857"/>
                <a:gd name="T2" fmla="*/ 175 w 857"/>
                <a:gd name="T3" fmla="*/ 0 h 857"/>
                <a:gd name="T4" fmla="*/ 0 w 857"/>
                <a:gd name="T5" fmla="*/ 0 h 857"/>
                <a:gd name="T6" fmla="*/ 0 w 857"/>
                <a:gd name="T7" fmla="*/ 857 h 857"/>
                <a:gd name="T8" fmla="*/ 857 w 857"/>
                <a:gd name="T9" fmla="*/ 857 h 857"/>
                <a:gd name="T10" fmla="*/ 857 w 857"/>
                <a:gd name="T11" fmla="*/ 682 h 857"/>
                <a:gd name="T12" fmla="*/ 175 w 857"/>
                <a:gd name="T13" fmla="*/ 682 h 857"/>
              </a:gdLst>
              <a:ahLst/>
              <a:cxnLst>
                <a:cxn ang="0">
                  <a:pos x="T0" y="T1"/>
                </a:cxn>
                <a:cxn ang="0">
                  <a:pos x="T2" y="T3"/>
                </a:cxn>
                <a:cxn ang="0">
                  <a:pos x="T4" y="T5"/>
                </a:cxn>
                <a:cxn ang="0">
                  <a:pos x="T6" y="T7"/>
                </a:cxn>
                <a:cxn ang="0">
                  <a:pos x="T8" y="T9"/>
                </a:cxn>
                <a:cxn ang="0">
                  <a:pos x="T10" y="T11"/>
                </a:cxn>
                <a:cxn ang="0">
                  <a:pos x="T12" y="T13"/>
                </a:cxn>
              </a:cxnLst>
              <a:rect l="0" t="0" r="r" b="b"/>
              <a:pathLst>
                <a:path w="857" h="857">
                  <a:moveTo>
                    <a:pt x="175" y="682"/>
                  </a:moveTo>
                  <a:lnTo>
                    <a:pt x="175" y="0"/>
                  </a:lnTo>
                  <a:lnTo>
                    <a:pt x="0" y="0"/>
                  </a:lnTo>
                  <a:lnTo>
                    <a:pt x="0" y="857"/>
                  </a:lnTo>
                  <a:lnTo>
                    <a:pt x="857" y="857"/>
                  </a:lnTo>
                  <a:lnTo>
                    <a:pt x="857" y="682"/>
                  </a:lnTo>
                  <a:lnTo>
                    <a:pt x="175" y="682"/>
                  </a:lnTo>
                  <a:close/>
                </a:path>
              </a:pathLst>
            </a:custGeom>
            <a:solidFill>
              <a:srgbClr val="2899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4"/>
            <p:cNvSpPr>
              <a:spLocks/>
            </p:cNvSpPr>
            <p:nvPr/>
          </p:nvSpPr>
          <p:spPr bwMode="auto">
            <a:xfrm>
              <a:off x="14692312" y="-3275017"/>
              <a:ext cx="1360486" cy="1360483"/>
            </a:xfrm>
            <a:custGeom>
              <a:avLst/>
              <a:gdLst>
                <a:gd name="T0" fmla="*/ 175 w 857"/>
                <a:gd name="T1" fmla="*/ 175 h 857"/>
                <a:gd name="T2" fmla="*/ 857 w 857"/>
                <a:gd name="T3" fmla="*/ 175 h 857"/>
                <a:gd name="T4" fmla="*/ 857 w 857"/>
                <a:gd name="T5" fmla="*/ 0 h 857"/>
                <a:gd name="T6" fmla="*/ 0 w 857"/>
                <a:gd name="T7" fmla="*/ 0 h 857"/>
                <a:gd name="T8" fmla="*/ 0 w 857"/>
                <a:gd name="T9" fmla="*/ 857 h 857"/>
                <a:gd name="T10" fmla="*/ 175 w 857"/>
                <a:gd name="T11" fmla="*/ 857 h 857"/>
                <a:gd name="T12" fmla="*/ 175 w 857"/>
                <a:gd name="T13" fmla="*/ 175 h 857"/>
              </a:gdLst>
              <a:ahLst/>
              <a:cxnLst>
                <a:cxn ang="0">
                  <a:pos x="T0" y="T1"/>
                </a:cxn>
                <a:cxn ang="0">
                  <a:pos x="T2" y="T3"/>
                </a:cxn>
                <a:cxn ang="0">
                  <a:pos x="T4" y="T5"/>
                </a:cxn>
                <a:cxn ang="0">
                  <a:pos x="T6" y="T7"/>
                </a:cxn>
                <a:cxn ang="0">
                  <a:pos x="T8" y="T9"/>
                </a:cxn>
                <a:cxn ang="0">
                  <a:pos x="T10" y="T11"/>
                </a:cxn>
                <a:cxn ang="0">
                  <a:pos x="T12" y="T13"/>
                </a:cxn>
              </a:cxnLst>
              <a:rect l="0" t="0" r="r" b="b"/>
              <a:pathLst>
                <a:path w="857" h="857">
                  <a:moveTo>
                    <a:pt x="175" y="175"/>
                  </a:moveTo>
                  <a:lnTo>
                    <a:pt x="857" y="175"/>
                  </a:lnTo>
                  <a:lnTo>
                    <a:pt x="857" y="0"/>
                  </a:lnTo>
                  <a:lnTo>
                    <a:pt x="0" y="0"/>
                  </a:lnTo>
                  <a:lnTo>
                    <a:pt x="0" y="857"/>
                  </a:lnTo>
                  <a:lnTo>
                    <a:pt x="175" y="857"/>
                  </a:lnTo>
                  <a:lnTo>
                    <a:pt x="175" y="175"/>
                  </a:lnTo>
                  <a:close/>
                </a:path>
              </a:pathLst>
            </a:custGeom>
            <a:solidFill>
              <a:srgbClr val="2899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8" name="Freeform 95"/>
            <p:cNvSpPr>
              <a:spLocks/>
            </p:cNvSpPr>
            <p:nvPr/>
          </p:nvSpPr>
          <p:spPr bwMode="auto">
            <a:xfrm>
              <a:off x="17835567" y="-3275017"/>
              <a:ext cx="1363665" cy="1360483"/>
            </a:xfrm>
            <a:custGeom>
              <a:avLst/>
              <a:gdLst>
                <a:gd name="T0" fmla="*/ 682 w 859"/>
                <a:gd name="T1" fmla="*/ 175 h 857"/>
                <a:gd name="T2" fmla="*/ 682 w 859"/>
                <a:gd name="T3" fmla="*/ 857 h 857"/>
                <a:gd name="T4" fmla="*/ 859 w 859"/>
                <a:gd name="T5" fmla="*/ 857 h 857"/>
                <a:gd name="T6" fmla="*/ 859 w 859"/>
                <a:gd name="T7" fmla="*/ 0 h 857"/>
                <a:gd name="T8" fmla="*/ 0 w 859"/>
                <a:gd name="T9" fmla="*/ 0 h 857"/>
                <a:gd name="T10" fmla="*/ 0 w 859"/>
                <a:gd name="T11" fmla="*/ 175 h 857"/>
                <a:gd name="T12" fmla="*/ 682 w 859"/>
                <a:gd name="T13" fmla="*/ 175 h 857"/>
              </a:gdLst>
              <a:ahLst/>
              <a:cxnLst>
                <a:cxn ang="0">
                  <a:pos x="T0" y="T1"/>
                </a:cxn>
                <a:cxn ang="0">
                  <a:pos x="T2" y="T3"/>
                </a:cxn>
                <a:cxn ang="0">
                  <a:pos x="T4" y="T5"/>
                </a:cxn>
                <a:cxn ang="0">
                  <a:pos x="T6" y="T7"/>
                </a:cxn>
                <a:cxn ang="0">
                  <a:pos x="T8" y="T9"/>
                </a:cxn>
                <a:cxn ang="0">
                  <a:pos x="T10" y="T11"/>
                </a:cxn>
                <a:cxn ang="0">
                  <a:pos x="T12" y="T13"/>
                </a:cxn>
              </a:cxnLst>
              <a:rect l="0" t="0" r="r" b="b"/>
              <a:pathLst>
                <a:path w="859" h="857">
                  <a:moveTo>
                    <a:pt x="682" y="175"/>
                  </a:moveTo>
                  <a:lnTo>
                    <a:pt x="682" y="857"/>
                  </a:lnTo>
                  <a:lnTo>
                    <a:pt x="859" y="857"/>
                  </a:lnTo>
                  <a:lnTo>
                    <a:pt x="859" y="0"/>
                  </a:lnTo>
                  <a:lnTo>
                    <a:pt x="0" y="0"/>
                  </a:lnTo>
                  <a:lnTo>
                    <a:pt x="0" y="175"/>
                  </a:lnTo>
                  <a:lnTo>
                    <a:pt x="682" y="175"/>
                  </a:lnTo>
                  <a:close/>
                </a:path>
              </a:pathLst>
            </a:custGeom>
            <a:solidFill>
              <a:srgbClr val="2899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6"/>
            <p:cNvSpPr>
              <a:spLocks/>
            </p:cNvSpPr>
            <p:nvPr/>
          </p:nvSpPr>
          <p:spPr bwMode="auto">
            <a:xfrm>
              <a:off x="17835567" y="-139696"/>
              <a:ext cx="1363665" cy="1360483"/>
            </a:xfrm>
            <a:custGeom>
              <a:avLst/>
              <a:gdLst>
                <a:gd name="T0" fmla="*/ 682 w 859"/>
                <a:gd name="T1" fmla="*/ 682 h 857"/>
                <a:gd name="T2" fmla="*/ 0 w 859"/>
                <a:gd name="T3" fmla="*/ 682 h 857"/>
                <a:gd name="T4" fmla="*/ 0 w 859"/>
                <a:gd name="T5" fmla="*/ 857 h 857"/>
                <a:gd name="T6" fmla="*/ 859 w 859"/>
                <a:gd name="T7" fmla="*/ 857 h 857"/>
                <a:gd name="T8" fmla="*/ 859 w 859"/>
                <a:gd name="T9" fmla="*/ 0 h 857"/>
                <a:gd name="T10" fmla="*/ 682 w 859"/>
                <a:gd name="T11" fmla="*/ 0 h 857"/>
                <a:gd name="T12" fmla="*/ 682 w 859"/>
                <a:gd name="T13" fmla="*/ 682 h 857"/>
              </a:gdLst>
              <a:ahLst/>
              <a:cxnLst>
                <a:cxn ang="0">
                  <a:pos x="T0" y="T1"/>
                </a:cxn>
                <a:cxn ang="0">
                  <a:pos x="T2" y="T3"/>
                </a:cxn>
                <a:cxn ang="0">
                  <a:pos x="T4" y="T5"/>
                </a:cxn>
                <a:cxn ang="0">
                  <a:pos x="T6" y="T7"/>
                </a:cxn>
                <a:cxn ang="0">
                  <a:pos x="T8" y="T9"/>
                </a:cxn>
                <a:cxn ang="0">
                  <a:pos x="T10" y="T11"/>
                </a:cxn>
                <a:cxn ang="0">
                  <a:pos x="T12" y="T13"/>
                </a:cxn>
              </a:cxnLst>
              <a:rect l="0" t="0" r="r" b="b"/>
              <a:pathLst>
                <a:path w="859" h="857">
                  <a:moveTo>
                    <a:pt x="682" y="682"/>
                  </a:moveTo>
                  <a:lnTo>
                    <a:pt x="0" y="682"/>
                  </a:lnTo>
                  <a:lnTo>
                    <a:pt x="0" y="857"/>
                  </a:lnTo>
                  <a:lnTo>
                    <a:pt x="859" y="857"/>
                  </a:lnTo>
                  <a:lnTo>
                    <a:pt x="859" y="0"/>
                  </a:lnTo>
                  <a:lnTo>
                    <a:pt x="682" y="0"/>
                  </a:lnTo>
                  <a:lnTo>
                    <a:pt x="682" y="682"/>
                  </a:lnTo>
                  <a:close/>
                </a:path>
              </a:pathLst>
            </a:custGeom>
            <a:solidFill>
              <a:srgbClr val="2899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0" name="Freeform 97"/>
            <p:cNvSpPr>
              <a:spLocks/>
            </p:cNvSpPr>
            <p:nvPr/>
          </p:nvSpPr>
          <p:spPr bwMode="auto">
            <a:xfrm>
              <a:off x="16128998" y="-1876421"/>
              <a:ext cx="1833563" cy="1833566"/>
            </a:xfrm>
            <a:custGeom>
              <a:avLst/>
              <a:gdLst>
                <a:gd name="T0" fmla="*/ 0 w 488"/>
                <a:gd name="T1" fmla="*/ 405 h 488"/>
                <a:gd name="T2" fmla="*/ 202 w 488"/>
                <a:gd name="T3" fmla="*/ 488 h 488"/>
                <a:gd name="T4" fmla="*/ 488 w 488"/>
                <a:gd name="T5" fmla="*/ 202 h 488"/>
                <a:gd name="T6" fmla="*/ 405 w 488"/>
                <a:gd name="T7" fmla="*/ 0 h 488"/>
                <a:gd name="T8" fmla="*/ 0 w 488"/>
                <a:gd name="T9" fmla="*/ 405 h 488"/>
              </a:gdLst>
              <a:ahLst/>
              <a:cxnLst>
                <a:cxn ang="0">
                  <a:pos x="T0" y="T1"/>
                </a:cxn>
                <a:cxn ang="0">
                  <a:pos x="T2" y="T3"/>
                </a:cxn>
                <a:cxn ang="0">
                  <a:pos x="T4" y="T5"/>
                </a:cxn>
                <a:cxn ang="0">
                  <a:pos x="T6" y="T7"/>
                </a:cxn>
                <a:cxn ang="0">
                  <a:pos x="T8" y="T9"/>
                </a:cxn>
              </a:cxnLst>
              <a:rect l="0" t="0" r="r" b="b"/>
              <a:pathLst>
                <a:path w="488" h="488">
                  <a:moveTo>
                    <a:pt x="0" y="405"/>
                  </a:moveTo>
                  <a:cubicBezTo>
                    <a:pt x="52" y="456"/>
                    <a:pt x="123" y="488"/>
                    <a:pt x="202" y="488"/>
                  </a:cubicBezTo>
                  <a:cubicBezTo>
                    <a:pt x="360" y="488"/>
                    <a:pt x="488" y="360"/>
                    <a:pt x="488" y="202"/>
                  </a:cubicBezTo>
                  <a:cubicBezTo>
                    <a:pt x="488" y="123"/>
                    <a:pt x="456" y="52"/>
                    <a:pt x="405" y="0"/>
                  </a:cubicBezTo>
                  <a:lnTo>
                    <a:pt x="0" y="405"/>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8"/>
            <p:cNvSpPr>
              <a:spLocks/>
            </p:cNvSpPr>
            <p:nvPr/>
          </p:nvSpPr>
          <p:spPr bwMode="auto">
            <a:xfrm>
              <a:off x="15813085" y="-2197104"/>
              <a:ext cx="1838327" cy="1843085"/>
            </a:xfrm>
            <a:custGeom>
              <a:avLst/>
              <a:gdLst>
                <a:gd name="T0" fmla="*/ 286 w 489"/>
                <a:gd name="T1" fmla="*/ 0 h 490"/>
                <a:gd name="T2" fmla="*/ 0 w 489"/>
                <a:gd name="T3" fmla="*/ 287 h 490"/>
                <a:gd name="T4" fmla="*/ 84 w 489"/>
                <a:gd name="T5" fmla="*/ 490 h 490"/>
                <a:gd name="T6" fmla="*/ 489 w 489"/>
                <a:gd name="T7" fmla="*/ 85 h 490"/>
                <a:gd name="T8" fmla="*/ 286 w 489"/>
                <a:gd name="T9" fmla="*/ 0 h 490"/>
              </a:gdLst>
              <a:ahLst/>
              <a:cxnLst>
                <a:cxn ang="0">
                  <a:pos x="T0" y="T1"/>
                </a:cxn>
                <a:cxn ang="0">
                  <a:pos x="T2" y="T3"/>
                </a:cxn>
                <a:cxn ang="0">
                  <a:pos x="T4" y="T5"/>
                </a:cxn>
                <a:cxn ang="0">
                  <a:pos x="T6" y="T7"/>
                </a:cxn>
                <a:cxn ang="0">
                  <a:pos x="T8" y="T9"/>
                </a:cxn>
              </a:cxnLst>
              <a:rect l="0" t="0" r="r" b="b"/>
              <a:pathLst>
                <a:path w="489" h="490">
                  <a:moveTo>
                    <a:pt x="286" y="0"/>
                  </a:moveTo>
                  <a:cubicBezTo>
                    <a:pt x="128" y="0"/>
                    <a:pt x="0" y="129"/>
                    <a:pt x="0" y="287"/>
                  </a:cubicBezTo>
                  <a:cubicBezTo>
                    <a:pt x="0" y="366"/>
                    <a:pt x="32" y="438"/>
                    <a:pt x="84" y="490"/>
                  </a:cubicBezTo>
                  <a:cubicBezTo>
                    <a:pt x="489" y="85"/>
                    <a:pt x="489" y="85"/>
                    <a:pt x="489" y="85"/>
                  </a:cubicBezTo>
                  <a:cubicBezTo>
                    <a:pt x="437" y="33"/>
                    <a:pt x="365" y="0"/>
                    <a:pt x="286" y="0"/>
                  </a:cubicBezTo>
                  <a:close/>
                </a:path>
              </a:pathLst>
            </a:custGeom>
            <a:solidFill>
              <a:srgbClr val="51B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70" name="TextBox 1469"/>
          <p:cNvSpPr txBox="1"/>
          <p:nvPr/>
        </p:nvSpPr>
        <p:spPr>
          <a:xfrm>
            <a:off x="0" y="5856669"/>
            <a:ext cx="2029968" cy="230832"/>
          </a:xfrm>
          <a:prstGeom prst="rect">
            <a:avLst/>
          </a:prstGeom>
          <a:noFill/>
        </p:spPr>
        <p:txBody>
          <a:bodyPr wrap="none" lIns="91440" tIns="45720" rIns="45720" bIns="45720" rtlCol="0">
            <a:noAutofit/>
          </a:bodyPr>
          <a:lstStyle/>
          <a:p>
            <a:pPr algn="ctr">
              <a:lnSpc>
                <a:spcPct val="90000"/>
              </a:lnSpc>
            </a:pPr>
            <a:r>
              <a:rPr lang="en-US" sz="1000" dirty="0"/>
              <a:t>Cloud</a:t>
            </a:r>
          </a:p>
        </p:txBody>
      </p:sp>
      <p:grpSp>
        <p:nvGrpSpPr>
          <p:cNvPr id="1471" name="Group 1470"/>
          <p:cNvGrpSpPr>
            <a:grpSpLocks noChangeAspect="1"/>
          </p:cNvGrpSpPr>
          <p:nvPr/>
        </p:nvGrpSpPr>
        <p:grpSpPr>
          <a:xfrm>
            <a:off x="550702" y="4758963"/>
            <a:ext cx="957213" cy="637769"/>
            <a:chOff x="13293725" y="3097213"/>
            <a:chExt cx="4071938" cy="2713038"/>
          </a:xfrm>
        </p:grpSpPr>
        <p:sp>
          <p:nvSpPr>
            <p:cNvPr id="1472" name="Freeform 357"/>
            <p:cNvSpPr>
              <a:spLocks/>
            </p:cNvSpPr>
            <p:nvPr/>
          </p:nvSpPr>
          <p:spPr bwMode="auto">
            <a:xfrm>
              <a:off x="13293725" y="3097213"/>
              <a:ext cx="4071938" cy="2713038"/>
            </a:xfrm>
            <a:custGeom>
              <a:avLst/>
              <a:gdLst>
                <a:gd name="T0" fmla="*/ 855 w 1083"/>
                <a:gd name="T1" fmla="*/ 218 h 720"/>
                <a:gd name="T2" fmla="*/ 827 w 1083"/>
                <a:gd name="T3" fmla="*/ 217 h 720"/>
                <a:gd name="T4" fmla="*/ 751 w 1083"/>
                <a:gd name="T5" fmla="*/ 70 h 720"/>
                <a:gd name="T6" fmla="*/ 724 w 1083"/>
                <a:gd name="T7" fmla="*/ 52 h 720"/>
                <a:gd name="T8" fmla="*/ 459 w 1083"/>
                <a:gd name="T9" fmla="*/ 105 h 720"/>
                <a:gd name="T10" fmla="*/ 410 w 1083"/>
                <a:gd name="T11" fmla="*/ 159 h 720"/>
                <a:gd name="T12" fmla="*/ 202 w 1083"/>
                <a:gd name="T13" fmla="*/ 208 h 720"/>
                <a:gd name="T14" fmla="*/ 159 w 1083"/>
                <a:gd name="T15" fmla="*/ 253 h 720"/>
                <a:gd name="T16" fmla="*/ 146 w 1083"/>
                <a:gd name="T17" fmla="*/ 356 h 720"/>
                <a:gd name="T18" fmla="*/ 58 w 1083"/>
                <a:gd name="T19" fmla="*/ 419 h 720"/>
                <a:gd name="T20" fmla="*/ 0 w 1083"/>
                <a:gd name="T21" fmla="*/ 521 h 720"/>
                <a:gd name="T22" fmla="*/ 161 w 1083"/>
                <a:gd name="T23" fmla="*/ 660 h 720"/>
                <a:gd name="T24" fmla="*/ 189 w 1083"/>
                <a:gd name="T25" fmla="*/ 662 h 720"/>
                <a:gd name="T26" fmla="*/ 287 w 1083"/>
                <a:gd name="T27" fmla="*/ 642 h 720"/>
                <a:gd name="T28" fmla="*/ 460 w 1083"/>
                <a:gd name="T29" fmla="*/ 713 h 720"/>
                <a:gd name="T30" fmla="*/ 668 w 1083"/>
                <a:gd name="T31" fmla="*/ 650 h 720"/>
                <a:gd name="T32" fmla="*/ 784 w 1083"/>
                <a:gd name="T33" fmla="*/ 688 h 720"/>
                <a:gd name="T34" fmla="*/ 993 w 1083"/>
                <a:gd name="T35" fmla="*/ 601 h 720"/>
                <a:gd name="T36" fmla="*/ 1074 w 1083"/>
                <a:gd name="T37" fmla="*/ 453 h 720"/>
                <a:gd name="T38" fmla="*/ 855 w 1083"/>
                <a:gd name="T39" fmla="*/ 21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3" h="720">
                  <a:moveTo>
                    <a:pt x="855" y="218"/>
                  </a:moveTo>
                  <a:cubicBezTo>
                    <a:pt x="846" y="217"/>
                    <a:pt x="837" y="217"/>
                    <a:pt x="827" y="217"/>
                  </a:cubicBezTo>
                  <a:cubicBezTo>
                    <a:pt x="824" y="161"/>
                    <a:pt x="797" y="107"/>
                    <a:pt x="751" y="70"/>
                  </a:cubicBezTo>
                  <a:cubicBezTo>
                    <a:pt x="742" y="64"/>
                    <a:pt x="734" y="57"/>
                    <a:pt x="724" y="52"/>
                  </a:cubicBezTo>
                  <a:cubicBezTo>
                    <a:pt x="634" y="0"/>
                    <a:pt x="521" y="25"/>
                    <a:pt x="459" y="105"/>
                  </a:cubicBezTo>
                  <a:cubicBezTo>
                    <a:pt x="440" y="119"/>
                    <a:pt x="423" y="138"/>
                    <a:pt x="410" y="159"/>
                  </a:cubicBezTo>
                  <a:cubicBezTo>
                    <a:pt x="330" y="127"/>
                    <a:pt x="243" y="147"/>
                    <a:pt x="202" y="208"/>
                  </a:cubicBezTo>
                  <a:cubicBezTo>
                    <a:pt x="185" y="220"/>
                    <a:pt x="170" y="235"/>
                    <a:pt x="159" y="253"/>
                  </a:cubicBezTo>
                  <a:cubicBezTo>
                    <a:pt x="142" y="284"/>
                    <a:pt x="138" y="321"/>
                    <a:pt x="146" y="356"/>
                  </a:cubicBezTo>
                  <a:cubicBezTo>
                    <a:pt x="108" y="369"/>
                    <a:pt x="77" y="391"/>
                    <a:pt x="58" y="419"/>
                  </a:cubicBezTo>
                  <a:cubicBezTo>
                    <a:pt x="22" y="444"/>
                    <a:pt x="0" y="481"/>
                    <a:pt x="0" y="521"/>
                  </a:cubicBezTo>
                  <a:cubicBezTo>
                    <a:pt x="0" y="592"/>
                    <a:pt x="70" y="650"/>
                    <a:pt x="161" y="660"/>
                  </a:cubicBezTo>
                  <a:cubicBezTo>
                    <a:pt x="170" y="661"/>
                    <a:pt x="179" y="662"/>
                    <a:pt x="189" y="662"/>
                  </a:cubicBezTo>
                  <a:cubicBezTo>
                    <a:pt x="225" y="662"/>
                    <a:pt x="258" y="655"/>
                    <a:pt x="287" y="642"/>
                  </a:cubicBezTo>
                  <a:cubicBezTo>
                    <a:pt x="332" y="681"/>
                    <a:pt x="392" y="708"/>
                    <a:pt x="460" y="713"/>
                  </a:cubicBezTo>
                  <a:cubicBezTo>
                    <a:pt x="540" y="720"/>
                    <a:pt x="615" y="694"/>
                    <a:pt x="668" y="650"/>
                  </a:cubicBezTo>
                  <a:cubicBezTo>
                    <a:pt x="702" y="671"/>
                    <a:pt x="741" y="685"/>
                    <a:pt x="784" y="688"/>
                  </a:cubicBezTo>
                  <a:cubicBezTo>
                    <a:pt x="869" y="695"/>
                    <a:pt x="946" y="659"/>
                    <a:pt x="993" y="601"/>
                  </a:cubicBezTo>
                  <a:cubicBezTo>
                    <a:pt x="1039" y="565"/>
                    <a:pt x="1069" y="513"/>
                    <a:pt x="1074" y="453"/>
                  </a:cubicBezTo>
                  <a:cubicBezTo>
                    <a:pt x="1083" y="333"/>
                    <a:pt x="985" y="228"/>
                    <a:pt x="855" y="218"/>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3" name="Freeform 358"/>
            <p:cNvSpPr>
              <a:spLocks/>
            </p:cNvSpPr>
            <p:nvPr/>
          </p:nvSpPr>
          <p:spPr bwMode="auto">
            <a:xfrm>
              <a:off x="15978188" y="3360738"/>
              <a:ext cx="1357313" cy="2000250"/>
            </a:xfrm>
            <a:custGeom>
              <a:avLst/>
              <a:gdLst>
                <a:gd name="T0" fmla="*/ 141 w 361"/>
                <a:gd name="T1" fmla="*/ 148 h 531"/>
                <a:gd name="T2" fmla="*/ 114 w 361"/>
                <a:gd name="T3" fmla="*/ 147 h 531"/>
                <a:gd name="T4" fmla="*/ 37 w 361"/>
                <a:gd name="T5" fmla="*/ 0 h 531"/>
                <a:gd name="T6" fmla="*/ 0 w 361"/>
                <a:gd name="T7" fmla="*/ 37 h 531"/>
                <a:gd name="T8" fmla="*/ 77 w 361"/>
                <a:gd name="T9" fmla="*/ 184 h 531"/>
                <a:gd name="T10" fmla="*/ 104 w 361"/>
                <a:gd name="T11" fmla="*/ 185 h 531"/>
                <a:gd name="T12" fmla="*/ 323 w 361"/>
                <a:gd name="T13" fmla="*/ 420 h 531"/>
                <a:gd name="T14" fmla="*/ 279 w 361"/>
                <a:gd name="T15" fmla="*/ 531 h 531"/>
                <a:gd name="T16" fmla="*/ 360 w 361"/>
                <a:gd name="T17" fmla="*/ 383 h 531"/>
                <a:gd name="T18" fmla="*/ 360 w 361"/>
                <a:gd name="T19" fmla="*/ 355 h 531"/>
                <a:gd name="T20" fmla="*/ 141 w 361"/>
                <a:gd name="T21" fmla="*/ 148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1" h="531">
                  <a:moveTo>
                    <a:pt x="141" y="148"/>
                  </a:moveTo>
                  <a:cubicBezTo>
                    <a:pt x="132" y="147"/>
                    <a:pt x="123" y="147"/>
                    <a:pt x="114" y="147"/>
                  </a:cubicBezTo>
                  <a:cubicBezTo>
                    <a:pt x="110" y="91"/>
                    <a:pt x="83" y="37"/>
                    <a:pt x="37" y="0"/>
                  </a:cubicBezTo>
                  <a:cubicBezTo>
                    <a:pt x="0" y="37"/>
                    <a:pt x="0" y="37"/>
                    <a:pt x="0" y="37"/>
                  </a:cubicBezTo>
                  <a:cubicBezTo>
                    <a:pt x="46" y="74"/>
                    <a:pt x="73" y="128"/>
                    <a:pt x="77" y="184"/>
                  </a:cubicBezTo>
                  <a:cubicBezTo>
                    <a:pt x="86" y="184"/>
                    <a:pt x="95" y="184"/>
                    <a:pt x="104" y="185"/>
                  </a:cubicBezTo>
                  <a:cubicBezTo>
                    <a:pt x="234" y="195"/>
                    <a:pt x="332" y="300"/>
                    <a:pt x="323" y="420"/>
                  </a:cubicBezTo>
                  <a:cubicBezTo>
                    <a:pt x="320" y="461"/>
                    <a:pt x="304" y="499"/>
                    <a:pt x="279" y="531"/>
                  </a:cubicBezTo>
                  <a:cubicBezTo>
                    <a:pt x="325" y="495"/>
                    <a:pt x="355" y="443"/>
                    <a:pt x="360" y="383"/>
                  </a:cubicBezTo>
                  <a:cubicBezTo>
                    <a:pt x="361" y="373"/>
                    <a:pt x="361" y="364"/>
                    <a:pt x="360" y="355"/>
                  </a:cubicBezTo>
                  <a:cubicBezTo>
                    <a:pt x="353" y="247"/>
                    <a:pt x="261" y="157"/>
                    <a:pt x="141" y="148"/>
                  </a:cubicBezTo>
                  <a:close/>
                </a:path>
              </a:pathLst>
            </a:custGeom>
            <a:solidFill>
              <a:srgbClr val="6FB6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4" name="Freeform 359"/>
            <p:cNvSpPr>
              <a:spLocks/>
            </p:cNvSpPr>
            <p:nvPr/>
          </p:nvSpPr>
          <p:spPr bwMode="auto">
            <a:xfrm>
              <a:off x="14052550" y="3576638"/>
              <a:ext cx="782638" cy="304800"/>
            </a:xfrm>
            <a:custGeom>
              <a:avLst/>
              <a:gdLst>
                <a:gd name="T0" fmla="*/ 186 w 208"/>
                <a:gd name="T1" fmla="*/ 76 h 81"/>
                <a:gd name="T2" fmla="*/ 202 w 208"/>
                <a:gd name="T3" fmla="*/ 40 h 81"/>
                <a:gd name="T4" fmla="*/ 208 w 208"/>
                <a:gd name="T5" fmla="*/ 32 h 81"/>
                <a:gd name="T6" fmla="*/ 0 w 208"/>
                <a:gd name="T7" fmla="*/ 81 h 81"/>
                <a:gd name="T8" fmla="*/ 186 w 208"/>
                <a:gd name="T9" fmla="*/ 76 h 81"/>
              </a:gdLst>
              <a:ahLst/>
              <a:cxnLst>
                <a:cxn ang="0">
                  <a:pos x="T0" y="T1"/>
                </a:cxn>
                <a:cxn ang="0">
                  <a:pos x="T2" y="T3"/>
                </a:cxn>
                <a:cxn ang="0">
                  <a:pos x="T4" y="T5"/>
                </a:cxn>
                <a:cxn ang="0">
                  <a:pos x="T6" y="T7"/>
                </a:cxn>
                <a:cxn ang="0">
                  <a:pos x="T8" y="T9"/>
                </a:cxn>
              </a:cxnLst>
              <a:rect l="0" t="0" r="r" b="b"/>
              <a:pathLst>
                <a:path w="208" h="81">
                  <a:moveTo>
                    <a:pt x="186" y="76"/>
                  </a:moveTo>
                  <a:cubicBezTo>
                    <a:pt x="190" y="63"/>
                    <a:pt x="196" y="52"/>
                    <a:pt x="202" y="40"/>
                  </a:cubicBezTo>
                  <a:cubicBezTo>
                    <a:pt x="204" y="37"/>
                    <a:pt x="206" y="35"/>
                    <a:pt x="208" y="32"/>
                  </a:cubicBezTo>
                  <a:cubicBezTo>
                    <a:pt x="128" y="0"/>
                    <a:pt x="41" y="20"/>
                    <a:pt x="0" y="81"/>
                  </a:cubicBezTo>
                  <a:cubicBezTo>
                    <a:pt x="49" y="48"/>
                    <a:pt x="121" y="44"/>
                    <a:pt x="186" y="76"/>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5" name="Freeform 360"/>
            <p:cNvSpPr>
              <a:spLocks/>
            </p:cNvSpPr>
            <p:nvPr/>
          </p:nvSpPr>
          <p:spPr bwMode="auto">
            <a:xfrm>
              <a:off x="13511213" y="4438651"/>
              <a:ext cx="360363" cy="236538"/>
            </a:xfrm>
            <a:custGeom>
              <a:avLst/>
              <a:gdLst>
                <a:gd name="T0" fmla="*/ 88 w 96"/>
                <a:gd name="T1" fmla="*/ 0 h 63"/>
                <a:gd name="T2" fmla="*/ 0 w 96"/>
                <a:gd name="T3" fmla="*/ 63 h 63"/>
                <a:gd name="T4" fmla="*/ 96 w 96"/>
                <a:gd name="T5" fmla="*/ 26 h 63"/>
                <a:gd name="T6" fmla="*/ 88 w 96"/>
                <a:gd name="T7" fmla="*/ 0 h 63"/>
              </a:gdLst>
              <a:ahLst/>
              <a:cxnLst>
                <a:cxn ang="0">
                  <a:pos x="T0" y="T1"/>
                </a:cxn>
                <a:cxn ang="0">
                  <a:pos x="T2" y="T3"/>
                </a:cxn>
                <a:cxn ang="0">
                  <a:pos x="T4" y="T5"/>
                </a:cxn>
                <a:cxn ang="0">
                  <a:pos x="T6" y="T7"/>
                </a:cxn>
              </a:cxnLst>
              <a:rect l="0" t="0" r="r" b="b"/>
              <a:pathLst>
                <a:path w="96" h="63">
                  <a:moveTo>
                    <a:pt x="88" y="0"/>
                  </a:moveTo>
                  <a:cubicBezTo>
                    <a:pt x="50" y="13"/>
                    <a:pt x="19" y="35"/>
                    <a:pt x="0" y="63"/>
                  </a:cubicBezTo>
                  <a:cubicBezTo>
                    <a:pt x="26" y="44"/>
                    <a:pt x="59" y="31"/>
                    <a:pt x="96" y="26"/>
                  </a:cubicBezTo>
                  <a:cubicBezTo>
                    <a:pt x="92" y="17"/>
                    <a:pt x="90" y="8"/>
                    <a:pt x="88" y="0"/>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6" name="Freeform 361"/>
            <p:cNvSpPr>
              <a:spLocks/>
            </p:cNvSpPr>
            <p:nvPr/>
          </p:nvSpPr>
          <p:spPr bwMode="auto">
            <a:xfrm>
              <a:off x="15019338" y="3162301"/>
              <a:ext cx="1098550" cy="338138"/>
            </a:xfrm>
            <a:custGeom>
              <a:avLst/>
              <a:gdLst>
                <a:gd name="T0" fmla="*/ 228 w 292"/>
                <a:gd name="T1" fmla="*/ 72 h 90"/>
                <a:gd name="T2" fmla="*/ 255 w 292"/>
                <a:gd name="T3" fmla="*/ 90 h 90"/>
                <a:gd name="T4" fmla="*/ 292 w 292"/>
                <a:gd name="T5" fmla="*/ 53 h 90"/>
                <a:gd name="T6" fmla="*/ 265 w 292"/>
                <a:gd name="T7" fmla="*/ 35 h 90"/>
                <a:gd name="T8" fmla="*/ 93 w 292"/>
                <a:gd name="T9" fmla="*/ 20 h 90"/>
                <a:gd name="T10" fmla="*/ 0 w 292"/>
                <a:gd name="T11" fmla="*/ 88 h 90"/>
                <a:gd name="T12" fmla="*/ 228 w 292"/>
                <a:gd name="T13" fmla="*/ 72 h 90"/>
              </a:gdLst>
              <a:ahLst/>
              <a:cxnLst>
                <a:cxn ang="0">
                  <a:pos x="T0" y="T1"/>
                </a:cxn>
                <a:cxn ang="0">
                  <a:pos x="T2" y="T3"/>
                </a:cxn>
                <a:cxn ang="0">
                  <a:pos x="T4" y="T5"/>
                </a:cxn>
                <a:cxn ang="0">
                  <a:pos x="T6" y="T7"/>
                </a:cxn>
                <a:cxn ang="0">
                  <a:pos x="T8" y="T9"/>
                </a:cxn>
                <a:cxn ang="0">
                  <a:pos x="T10" y="T11"/>
                </a:cxn>
                <a:cxn ang="0">
                  <a:pos x="T12" y="T13"/>
                </a:cxn>
              </a:cxnLst>
              <a:rect l="0" t="0" r="r" b="b"/>
              <a:pathLst>
                <a:path w="292" h="90">
                  <a:moveTo>
                    <a:pt x="228" y="72"/>
                  </a:moveTo>
                  <a:cubicBezTo>
                    <a:pt x="238" y="77"/>
                    <a:pt x="247" y="84"/>
                    <a:pt x="255" y="90"/>
                  </a:cubicBezTo>
                  <a:cubicBezTo>
                    <a:pt x="292" y="53"/>
                    <a:pt x="292" y="53"/>
                    <a:pt x="292" y="53"/>
                  </a:cubicBezTo>
                  <a:cubicBezTo>
                    <a:pt x="283" y="47"/>
                    <a:pt x="275" y="40"/>
                    <a:pt x="265" y="35"/>
                  </a:cubicBezTo>
                  <a:cubicBezTo>
                    <a:pt x="210" y="4"/>
                    <a:pt x="148" y="0"/>
                    <a:pt x="93" y="20"/>
                  </a:cubicBezTo>
                  <a:cubicBezTo>
                    <a:pt x="57" y="33"/>
                    <a:pt x="24" y="56"/>
                    <a:pt x="0" y="88"/>
                  </a:cubicBezTo>
                  <a:cubicBezTo>
                    <a:pt x="64" y="38"/>
                    <a:pt x="154" y="29"/>
                    <a:pt x="228" y="72"/>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7" name="Freeform 362"/>
            <p:cNvSpPr>
              <a:spLocks/>
            </p:cNvSpPr>
            <p:nvPr/>
          </p:nvSpPr>
          <p:spPr bwMode="auto">
            <a:xfrm>
              <a:off x="13293725" y="3270251"/>
              <a:ext cx="2684463" cy="2312988"/>
            </a:xfrm>
            <a:custGeom>
              <a:avLst/>
              <a:gdLst>
                <a:gd name="T0" fmla="*/ 687 w 714"/>
                <a:gd name="T1" fmla="*/ 43 h 614"/>
                <a:gd name="T2" fmla="*/ 459 w 714"/>
                <a:gd name="T3" fmla="*/ 59 h 614"/>
                <a:gd name="T4" fmla="*/ 410 w 714"/>
                <a:gd name="T5" fmla="*/ 113 h 614"/>
                <a:gd name="T6" fmla="*/ 404 w 714"/>
                <a:gd name="T7" fmla="*/ 121 h 614"/>
                <a:gd name="T8" fmla="*/ 388 w 714"/>
                <a:gd name="T9" fmla="*/ 157 h 614"/>
                <a:gd name="T10" fmla="*/ 202 w 714"/>
                <a:gd name="T11" fmla="*/ 162 h 614"/>
                <a:gd name="T12" fmla="*/ 159 w 714"/>
                <a:gd name="T13" fmla="*/ 207 h 614"/>
                <a:gd name="T14" fmla="*/ 146 w 714"/>
                <a:gd name="T15" fmla="*/ 310 h 614"/>
                <a:gd name="T16" fmla="*/ 154 w 714"/>
                <a:gd name="T17" fmla="*/ 336 h 614"/>
                <a:gd name="T18" fmla="*/ 58 w 714"/>
                <a:gd name="T19" fmla="*/ 373 h 614"/>
                <a:gd name="T20" fmla="*/ 50 w 714"/>
                <a:gd name="T21" fmla="*/ 379 h 614"/>
                <a:gd name="T22" fmla="*/ 0 w 714"/>
                <a:gd name="T23" fmla="*/ 475 h 614"/>
                <a:gd name="T24" fmla="*/ 161 w 714"/>
                <a:gd name="T25" fmla="*/ 614 h 614"/>
                <a:gd name="T26" fmla="*/ 198 w 714"/>
                <a:gd name="T27" fmla="*/ 578 h 614"/>
                <a:gd name="T28" fmla="*/ 714 w 714"/>
                <a:gd name="T29" fmla="*/ 61 h 614"/>
                <a:gd name="T30" fmla="*/ 687 w 714"/>
                <a:gd name="T31" fmla="*/ 43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4" h="614">
                  <a:moveTo>
                    <a:pt x="687" y="43"/>
                  </a:moveTo>
                  <a:cubicBezTo>
                    <a:pt x="613" y="0"/>
                    <a:pt x="523" y="9"/>
                    <a:pt x="459" y="59"/>
                  </a:cubicBezTo>
                  <a:cubicBezTo>
                    <a:pt x="440" y="73"/>
                    <a:pt x="423" y="92"/>
                    <a:pt x="410" y="113"/>
                  </a:cubicBezTo>
                  <a:cubicBezTo>
                    <a:pt x="408" y="116"/>
                    <a:pt x="406" y="118"/>
                    <a:pt x="404" y="121"/>
                  </a:cubicBezTo>
                  <a:cubicBezTo>
                    <a:pt x="398" y="133"/>
                    <a:pt x="392" y="144"/>
                    <a:pt x="388" y="157"/>
                  </a:cubicBezTo>
                  <a:cubicBezTo>
                    <a:pt x="323" y="125"/>
                    <a:pt x="251" y="129"/>
                    <a:pt x="202" y="162"/>
                  </a:cubicBezTo>
                  <a:cubicBezTo>
                    <a:pt x="185" y="174"/>
                    <a:pt x="170" y="189"/>
                    <a:pt x="159" y="207"/>
                  </a:cubicBezTo>
                  <a:cubicBezTo>
                    <a:pt x="142" y="238"/>
                    <a:pt x="138" y="275"/>
                    <a:pt x="146" y="310"/>
                  </a:cubicBezTo>
                  <a:cubicBezTo>
                    <a:pt x="148" y="318"/>
                    <a:pt x="150" y="327"/>
                    <a:pt x="154" y="336"/>
                  </a:cubicBezTo>
                  <a:cubicBezTo>
                    <a:pt x="117" y="341"/>
                    <a:pt x="84" y="354"/>
                    <a:pt x="58" y="373"/>
                  </a:cubicBezTo>
                  <a:cubicBezTo>
                    <a:pt x="56" y="375"/>
                    <a:pt x="53" y="377"/>
                    <a:pt x="50" y="379"/>
                  </a:cubicBezTo>
                  <a:cubicBezTo>
                    <a:pt x="19" y="404"/>
                    <a:pt x="0" y="438"/>
                    <a:pt x="0" y="475"/>
                  </a:cubicBezTo>
                  <a:cubicBezTo>
                    <a:pt x="0" y="546"/>
                    <a:pt x="70" y="604"/>
                    <a:pt x="161" y="614"/>
                  </a:cubicBezTo>
                  <a:cubicBezTo>
                    <a:pt x="198" y="578"/>
                    <a:pt x="198" y="578"/>
                    <a:pt x="198" y="578"/>
                  </a:cubicBezTo>
                  <a:cubicBezTo>
                    <a:pt x="714" y="61"/>
                    <a:pt x="714" y="61"/>
                    <a:pt x="714" y="61"/>
                  </a:cubicBezTo>
                  <a:cubicBezTo>
                    <a:pt x="706" y="55"/>
                    <a:pt x="697" y="48"/>
                    <a:pt x="687" y="43"/>
                  </a:cubicBezTo>
                  <a:close/>
                </a:path>
              </a:pathLst>
            </a:custGeom>
            <a:solidFill>
              <a:srgbClr val="B5D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8" name="Freeform 363"/>
            <p:cNvSpPr>
              <a:spLocks/>
            </p:cNvSpPr>
            <p:nvPr/>
          </p:nvSpPr>
          <p:spPr bwMode="auto">
            <a:xfrm>
              <a:off x="13898563" y="3500438"/>
              <a:ext cx="3327400" cy="2293938"/>
            </a:xfrm>
            <a:custGeom>
              <a:avLst/>
              <a:gdLst>
                <a:gd name="T0" fmla="*/ 657 w 885"/>
                <a:gd name="T1" fmla="*/ 148 h 609"/>
                <a:gd name="T2" fmla="*/ 630 w 885"/>
                <a:gd name="T3" fmla="*/ 147 h 609"/>
                <a:gd name="T4" fmla="*/ 553 w 885"/>
                <a:gd name="T5" fmla="*/ 0 h 609"/>
                <a:gd name="T6" fmla="*/ 37 w 885"/>
                <a:gd name="T7" fmla="*/ 517 h 609"/>
                <a:gd name="T8" fmla="*/ 0 w 885"/>
                <a:gd name="T9" fmla="*/ 553 h 609"/>
                <a:gd name="T10" fmla="*/ 28 w 885"/>
                <a:gd name="T11" fmla="*/ 555 h 609"/>
                <a:gd name="T12" fmla="*/ 126 w 885"/>
                <a:gd name="T13" fmla="*/ 535 h 609"/>
                <a:gd name="T14" fmla="*/ 299 w 885"/>
                <a:gd name="T15" fmla="*/ 606 h 609"/>
                <a:gd name="T16" fmla="*/ 391 w 885"/>
                <a:gd name="T17" fmla="*/ 600 h 609"/>
                <a:gd name="T18" fmla="*/ 507 w 885"/>
                <a:gd name="T19" fmla="*/ 543 h 609"/>
                <a:gd name="T20" fmla="*/ 623 w 885"/>
                <a:gd name="T21" fmla="*/ 581 h 609"/>
                <a:gd name="T22" fmla="*/ 832 w 885"/>
                <a:gd name="T23" fmla="*/ 494 h 609"/>
                <a:gd name="T24" fmla="*/ 876 w 885"/>
                <a:gd name="T25" fmla="*/ 383 h 609"/>
                <a:gd name="T26" fmla="*/ 657 w 885"/>
                <a:gd name="T27" fmla="*/ 148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5" h="609">
                  <a:moveTo>
                    <a:pt x="657" y="148"/>
                  </a:moveTo>
                  <a:cubicBezTo>
                    <a:pt x="648" y="147"/>
                    <a:pt x="639" y="147"/>
                    <a:pt x="630" y="147"/>
                  </a:cubicBezTo>
                  <a:cubicBezTo>
                    <a:pt x="626" y="91"/>
                    <a:pt x="599" y="37"/>
                    <a:pt x="553" y="0"/>
                  </a:cubicBezTo>
                  <a:cubicBezTo>
                    <a:pt x="37" y="517"/>
                    <a:pt x="37" y="517"/>
                    <a:pt x="37" y="517"/>
                  </a:cubicBezTo>
                  <a:cubicBezTo>
                    <a:pt x="0" y="553"/>
                    <a:pt x="0" y="553"/>
                    <a:pt x="0" y="553"/>
                  </a:cubicBezTo>
                  <a:cubicBezTo>
                    <a:pt x="9" y="554"/>
                    <a:pt x="18" y="555"/>
                    <a:pt x="28" y="555"/>
                  </a:cubicBezTo>
                  <a:cubicBezTo>
                    <a:pt x="64" y="555"/>
                    <a:pt x="97" y="548"/>
                    <a:pt x="126" y="535"/>
                  </a:cubicBezTo>
                  <a:cubicBezTo>
                    <a:pt x="171" y="574"/>
                    <a:pt x="231" y="601"/>
                    <a:pt x="299" y="606"/>
                  </a:cubicBezTo>
                  <a:cubicBezTo>
                    <a:pt x="331" y="609"/>
                    <a:pt x="362" y="606"/>
                    <a:pt x="391" y="600"/>
                  </a:cubicBezTo>
                  <a:cubicBezTo>
                    <a:pt x="435" y="590"/>
                    <a:pt x="475" y="570"/>
                    <a:pt x="507" y="543"/>
                  </a:cubicBezTo>
                  <a:cubicBezTo>
                    <a:pt x="541" y="564"/>
                    <a:pt x="580" y="578"/>
                    <a:pt x="623" y="581"/>
                  </a:cubicBezTo>
                  <a:cubicBezTo>
                    <a:pt x="708" y="588"/>
                    <a:pt x="785" y="552"/>
                    <a:pt x="832" y="494"/>
                  </a:cubicBezTo>
                  <a:cubicBezTo>
                    <a:pt x="857" y="462"/>
                    <a:pt x="873" y="424"/>
                    <a:pt x="876" y="383"/>
                  </a:cubicBezTo>
                  <a:cubicBezTo>
                    <a:pt x="885" y="263"/>
                    <a:pt x="787" y="158"/>
                    <a:pt x="657" y="148"/>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79" name="TextBox 1478"/>
          <p:cNvSpPr txBox="1"/>
          <p:nvPr/>
        </p:nvSpPr>
        <p:spPr>
          <a:xfrm>
            <a:off x="2031771" y="5856669"/>
            <a:ext cx="2029968" cy="230832"/>
          </a:xfrm>
          <a:prstGeom prst="rect">
            <a:avLst/>
          </a:prstGeom>
          <a:noFill/>
        </p:spPr>
        <p:txBody>
          <a:bodyPr wrap="none" lIns="91440" tIns="45720" rIns="45720" bIns="45720" rtlCol="0">
            <a:noAutofit/>
          </a:bodyPr>
          <a:lstStyle/>
          <a:p>
            <a:pPr algn="ctr">
              <a:lnSpc>
                <a:spcPct val="90000"/>
              </a:lnSpc>
            </a:pPr>
            <a:r>
              <a:rPr lang="en-US" sz="1000" dirty="0"/>
              <a:t>Cloud scale</a:t>
            </a:r>
          </a:p>
        </p:txBody>
      </p:sp>
      <p:grpSp>
        <p:nvGrpSpPr>
          <p:cNvPr id="1480" name="Group 1479"/>
          <p:cNvGrpSpPr>
            <a:grpSpLocks noChangeAspect="1"/>
          </p:cNvGrpSpPr>
          <p:nvPr/>
        </p:nvGrpSpPr>
        <p:grpSpPr>
          <a:xfrm>
            <a:off x="2609791" y="4759842"/>
            <a:ext cx="955007" cy="635423"/>
            <a:chOff x="12742863" y="2195513"/>
            <a:chExt cx="5260975" cy="3500438"/>
          </a:xfrm>
        </p:grpSpPr>
        <p:sp>
          <p:nvSpPr>
            <p:cNvPr id="1481" name="Freeform 1480"/>
            <p:cNvSpPr>
              <a:spLocks/>
            </p:cNvSpPr>
            <p:nvPr/>
          </p:nvSpPr>
          <p:spPr bwMode="auto">
            <a:xfrm>
              <a:off x="12742863" y="2195513"/>
              <a:ext cx="5260975" cy="3500438"/>
            </a:xfrm>
            <a:custGeom>
              <a:avLst/>
              <a:gdLst>
                <a:gd name="T0" fmla="*/ 1105 w 1400"/>
                <a:gd name="T1" fmla="*/ 281 h 930"/>
                <a:gd name="T2" fmla="*/ 1070 w 1400"/>
                <a:gd name="T3" fmla="*/ 280 h 930"/>
                <a:gd name="T4" fmla="*/ 970 w 1400"/>
                <a:gd name="T5" fmla="*/ 90 h 930"/>
                <a:gd name="T6" fmla="*/ 936 w 1400"/>
                <a:gd name="T7" fmla="*/ 66 h 930"/>
                <a:gd name="T8" fmla="*/ 593 w 1400"/>
                <a:gd name="T9" fmla="*/ 135 h 930"/>
                <a:gd name="T10" fmla="*/ 529 w 1400"/>
                <a:gd name="T11" fmla="*/ 205 h 930"/>
                <a:gd name="T12" fmla="*/ 261 w 1400"/>
                <a:gd name="T13" fmla="*/ 268 h 930"/>
                <a:gd name="T14" fmla="*/ 206 w 1400"/>
                <a:gd name="T15" fmla="*/ 327 h 930"/>
                <a:gd name="T16" fmla="*/ 188 w 1400"/>
                <a:gd name="T17" fmla="*/ 459 h 930"/>
                <a:gd name="T18" fmla="*/ 75 w 1400"/>
                <a:gd name="T19" fmla="*/ 541 h 930"/>
                <a:gd name="T20" fmla="*/ 0 w 1400"/>
                <a:gd name="T21" fmla="*/ 673 h 930"/>
                <a:gd name="T22" fmla="*/ 208 w 1400"/>
                <a:gd name="T23" fmla="*/ 853 h 930"/>
                <a:gd name="T24" fmla="*/ 244 w 1400"/>
                <a:gd name="T25" fmla="*/ 855 h 930"/>
                <a:gd name="T26" fmla="*/ 371 w 1400"/>
                <a:gd name="T27" fmla="*/ 829 h 930"/>
                <a:gd name="T28" fmla="*/ 594 w 1400"/>
                <a:gd name="T29" fmla="*/ 922 h 930"/>
                <a:gd name="T30" fmla="*/ 864 w 1400"/>
                <a:gd name="T31" fmla="*/ 839 h 930"/>
                <a:gd name="T32" fmla="*/ 1014 w 1400"/>
                <a:gd name="T33" fmla="*/ 889 h 930"/>
                <a:gd name="T34" fmla="*/ 1283 w 1400"/>
                <a:gd name="T35" fmla="*/ 776 h 930"/>
                <a:gd name="T36" fmla="*/ 1388 w 1400"/>
                <a:gd name="T37" fmla="*/ 585 h 930"/>
                <a:gd name="T38" fmla="*/ 1105 w 1400"/>
                <a:gd name="T39" fmla="*/ 281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0" h="930">
                  <a:moveTo>
                    <a:pt x="1105" y="281"/>
                  </a:moveTo>
                  <a:cubicBezTo>
                    <a:pt x="1093" y="280"/>
                    <a:pt x="1081" y="280"/>
                    <a:pt x="1070" y="280"/>
                  </a:cubicBezTo>
                  <a:cubicBezTo>
                    <a:pt x="1065" y="207"/>
                    <a:pt x="1030" y="138"/>
                    <a:pt x="970" y="90"/>
                  </a:cubicBezTo>
                  <a:cubicBezTo>
                    <a:pt x="960" y="82"/>
                    <a:pt x="948" y="74"/>
                    <a:pt x="936" y="66"/>
                  </a:cubicBezTo>
                  <a:cubicBezTo>
                    <a:pt x="819" y="0"/>
                    <a:pt x="674" y="32"/>
                    <a:pt x="593" y="135"/>
                  </a:cubicBezTo>
                  <a:cubicBezTo>
                    <a:pt x="568" y="154"/>
                    <a:pt x="547" y="177"/>
                    <a:pt x="529" y="205"/>
                  </a:cubicBezTo>
                  <a:cubicBezTo>
                    <a:pt x="426" y="164"/>
                    <a:pt x="314" y="189"/>
                    <a:pt x="261" y="268"/>
                  </a:cubicBezTo>
                  <a:cubicBezTo>
                    <a:pt x="238" y="283"/>
                    <a:pt x="220" y="303"/>
                    <a:pt x="206" y="327"/>
                  </a:cubicBezTo>
                  <a:cubicBezTo>
                    <a:pt x="183" y="367"/>
                    <a:pt x="178" y="414"/>
                    <a:pt x="188" y="459"/>
                  </a:cubicBezTo>
                  <a:cubicBezTo>
                    <a:pt x="140" y="476"/>
                    <a:pt x="100" y="505"/>
                    <a:pt x="75" y="541"/>
                  </a:cubicBezTo>
                  <a:cubicBezTo>
                    <a:pt x="29" y="574"/>
                    <a:pt x="0" y="621"/>
                    <a:pt x="0" y="673"/>
                  </a:cubicBezTo>
                  <a:cubicBezTo>
                    <a:pt x="0" y="764"/>
                    <a:pt x="90" y="840"/>
                    <a:pt x="208" y="853"/>
                  </a:cubicBezTo>
                  <a:cubicBezTo>
                    <a:pt x="219" y="855"/>
                    <a:pt x="231" y="855"/>
                    <a:pt x="244" y="855"/>
                  </a:cubicBezTo>
                  <a:cubicBezTo>
                    <a:pt x="290" y="855"/>
                    <a:pt x="334" y="846"/>
                    <a:pt x="371" y="829"/>
                  </a:cubicBezTo>
                  <a:cubicBezTo>
                    <a:pt x="428" y="880"/>
                    <a:pt x="506" y="915"/>
                    <a:pt x="594" y="922"/>
                  </a:cubicBezTo>
                  <a:cubicBezTo>
                    <a:pt x="698" y="930"/>
                    <a:pt x="795" y="897"/>
                    <a:pt x="864" y="839"/>
                  </a:cubicBezTo>
                  <a:cubicBezTo>
                    <a:pt x="907" y="867"/>
                    <a:pt x="958" y="885"/>
                    <a:pt x="1014" y="889"/>
                  </a:cubicBezTo>
                  <a:cubicBezTo>
                    <a:pt x="1124" y="897"/>
                    <a:pt x="1223" y="852"/>
                    <a:pt x="1283" y="776"/>
                  </a:cubicBezTo>
                  <a:cubicBezTo>
                    <a:pt x="1343" y="730"/>
                    <a:pt x="1382" y="662"/>
                    <a:pt x="1388" y="585"/>
                  </a:cubicBezTo>
                  <a:cubicBezTo>
                    <a:pt x="1400" y="430"/>
                    <a:pt x="1274" y="294"/>
                    <a:pt x="1105" y="281"/>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2" name="Freeform 1481"/>
            <p:cNvSpPr>
              <a:spLocks/>
            </p:cNvSpPr>
            <p:nvPr/>
          </p:nvSpPr>
          <p:spPr bwMode="auto">
            <a:xfrm>
              <a:off x="16211551" y="2535238"/>
              <a:ext cx="1754188" cy="2581275"/>
            </a:xfrm>
            <a:custGeom>
              <a:avLst/>
              <a:gdLst>
                <a:gd name="T0" fmla="*/ 182 w 467"/>
                <a:gd name="T1" fmla="*/ 191 h 686"/>
                <a:gd name="T2" fmla="*/ 147 w 467"/>
                <a:gd name="T3" fmla="*/ 190 h 686"/>
                <a:gd name="T4" fmla="*/ 47 w 467"/>
                <a:gd name="T5" fmla="*/ 0 h 686"/>
                <a:gd name="T6" fmla="*/ 0 w 467"/>
                <a:gd name="T7" fmla="*/ 48 h 686"/>
                <a:gd name="T8" fmla="*/ 99 w 467"/>
                <a:gd name="T9" fmla="*/ 238 h 686"/>
                <a:gd name="T10" fmla="*/ 135 w 467"/>
                <a:gd name="T11" fmla="*/ 238 h 686"/>
                <a:gd name="T12" fmla="*/ 418 w 467"/>
                <a:gd name="T13" fmla="*/ 542 h 686"/>
                <a:gd name="T14" fmla="*/ 360 w 467"/>
                <a:gd name="T15" fmla="*/ 686 h 686"/>
                <a:gd name="T16" fmla="*/ 465 w 467"/>
                <a:gd name="T17" fmla="*/ 495 h 686"/>
                <a:gd name="T18" fmla="*/ 463 w 467"/>
                <a:gd name="T19" fmla="*/ 438 h 686"/>
                <a:gd name="T20" fmla="*/ 182 w 467"/>
                <a:gd name="T21" fmla="*/ 191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7" h="686">
                  <a:moveTo>
                    <a:pt x="182" y="191"/>
                  </a:moveTo>
                  <a:cubicBezTo>
                    <a:pt x="170" y="190"/>
                    <a:pt x="158" y="190"/>
                    <a:pt x="147" y="190"/>
                  </a:cubicBezTo>
                  <a:cubicBezTo>
                    <a:pt x="142" y="117"/>
                    <a:pt x="107" y="48"/>
                    <a:pt x="47" y="0"/>
                  </a:cubicBezTo>
                  <a:cubicBezTo>
                    <a:pt x="0" y="48"/>
                    <a:pt x="0" y="48"/>
                    <a:pt x="0" y="48"/>
                  </a:cubicBezTo>
                  <a:cubicBezTo>
                    <a:pt x="59" y="96"/>
                    <a:pt x="94" y="165"/>
                    <a:pt x="99" y="238"/>
                  </a:cubicBezTo>
                  <a:cubicBezTo>
                    <a:pt x="111" y="237"/>
                    <a:pt x="123" y="238"/>
                    <a:pt x="135" y="238"/>
                  </a:cubicBezTo>
                  <a:cubicBezTo>
                    <a:pt x="303" y="252"/>
                    <a:pt x="430" y="388"/>
                    <a:pt x="418" y="542"/>
                  </a:cubicBezTo>
                  <a:cubicBezTo>
                    <a:pt x="413" y="596"/>
                    <a:pt x="393" y="646"/>
                    <a:pt x="360" y="686"/>
                  </a:cubicBezTo>
                  <a:cubicBezTo>
                    <a:pt x="420" y="640"/>
                    <a:pt x="459" y="572"/>
                    <a:pt x="465" y="495"/>
                  </a:cubicBezTo>
                  <a:cubicBezTo>
                    <a:pt x="467" y="475"/>
                    <a:pt x="466" y="456"/>
                    <a:pt x="463" y="438"/>
                  </a:cubicBezTo>
                  <a:cubicBezTo>
                    <a:pt x="445" y="308"/>
                    <a:pt x="330" y="202"/>
                    <a:pt x="182" y="191"/>
                  </a:cubicBezTo>
                  <a:close/>
                </a:path>
              </a:pathLst>
            </a:custGeom>
            <a:solidFill>
              <a:srgbClr val="6FB6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3" name="Freeform 1482"/>
            <p:cNvSpPr>
              <a:spLocks/>
            </p:cNvSpPr>
            <p:nvPr/>
          </p:nvSpPr>
          <p:spPr bwMode="auto">
            <a:xfrm>
              <a:off x="13723938" y="2813051"/>
              <a:ext cx="1006475" cy="392113"/>
            </a:xfrm>
            <a:custGeom>
              <a:avLst/>
              <a:gdLst>
                <a:gd name="T0" fmla="*/ 241 w 268"/>
                <a:gd name="T1" fmla="*/ 97 h 104"/>
                <a:gd name="T2" fmla="*/ 262 w 268"/>
                <a:gd name="T3" fmla="*/ 51 h 104"/>
                <a:gd name="T4" fmla="*/ 268 w 268"/>
                <a:gd name="T5" fmla="*/ 41 h 104"/>
                <a:gd name="T6" fmla="*/ 0 w 268"/>
                <a:gd name="T7" fmla="*/ 104 h 104"/>
                <a:gd name="T8" fmla="*/ 241 w 268"/>
                <a:gd name="T9" fmla="*/ 97 h 104"/>
              </a:gdLst>
              <a:ahLst/>
              <a:cxnLst>
                <a:cxn ang="0">
                  <a:pos x="T0" y="T1"/>
                </a:cxn>
                <a:cxn ang="0">
                  <a:pos x="T2" y="T3"/>
                </a:cxn>
                <a:cxn ang="0">
                  <a:pos x="T4" y="T5"/>
                </a:cxn>
                <a:cxn ang="0">
                  <a:pos x="T6" y="T7"/>
                </a:cxn>
                <a:cxn ang="0">
                  <a:pos x="T8" y="T9"/>
                </a:cxn>
              </a:cxnLst>
              <a:rect l="0" t="0" r="r" b="b"/>
              <a:pathLst>
                <a:path w="268" h="104">
                  <a:moveTo>
                    <a:pt x="241" y="97"/>
                  </a:moveTo>
                  <a:cubicBezTo>
                    <a:pt x="246" y="82"/>
                    <a:pt x="253" y="66"/>
                    <a:pt x="262" y="51"/>
                  </a:cubicBezTo>
                  <a:cubicBezTo>
                    <a:pt x="264" y="48"/>
                    <a:pt x="266" y="44"/>
                    <a:pt x="268" y="41"/>
                  </a:cubicBezTo>
                  <a:cubicBezTo>
                    <a:pt x="165" y="0"/>
                    <a:pt x="53" y="25"/>
                    <a:pt x="0" y="104"/>
                  </a:cubicBezTo>
                  <a:cubicBezTo>
                    <a:pt x="64" y="61"/>
                    <a:pt x="157" y="56"/>
                    <a:pt x="241" y="97"/>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4" name="Freeform 1483"/>
            <p:cNvSpPr>
              <a:spLocks/>
            </p:cNvSpPr>
            <p:nvPr/>
          </p:nvSpPr>
          <p:spPr bwMode="auto">
            <a:xfrm>
              <a:off x="13025438" y="3922713"/>
              <a:ext cx="465138" cy="309563"/>
            </a:xfrm>
            <a:custGeom>
              <a:avLst/>
              <a:gdLst>
                <a:gd name="T0" fmla="*/ 113 w 124"/>
                <a:gd name="T1" fmla="*/ 0 h 82"/>
                <a:gd name="T2" fmla="*/ 12 w 124"/>
                <a:gd name="T3" fmla="*/ 67 h 82"/>
                <a:gd name="T4" fmla="*/ 0 w 124"/>
                <a:gd name="T5" fmla="*/ 82 h 82"/>
                <a:gd name="T6" fmla="*/ 124 w 124"/>
                <a:gd name="T7" fmla="*/ 34 h 82"/>
                <a:gd name="T8" fmla="*/ 113 w 124"/>
                <a:gd name="T9" fmla="*/ 0 h 82"/>
              </a:gdLst>
              <a:ahLst/>
              <a:cxnLst>
                <a:cxn ang="0">
                  <a:pos x="T0" y="T1"/>
                </a:cxn>
                <a:cxn ang="0">
                  <a:pos x="T2" y="T3"/>
                </a:cxn>
                <a:cxn ang="0">
                  <a:pos x="T4" y="T5"/>
                </a:cxn>
                <a:cxn ang="0">
                  <a:pos x="T6" y="T7"/>
                </a:cxn>
                <a:cxn ang="0">
                  <a:pos x="T8" y="T9"/>
                </a:cxn>
              </a:cxnLst>
              <a:rect l="0" t="0" r="r" b="b"/>
              <a:pathLst>
                <a:path w="124" h="82">
                  <a:moveTo>
                    <a:pt x="113" y="0"/>
                  </a:moveTo>
                  <a:cubicBezTo>
                    <a:pt x="72" y="15"/>
                    <a:pt x="36" y="38"/>
                    <a:pt x="12" y="67"/>
                  </a:cubicBezTo>
                  <a:cubicBezTo>
                    <a:pt x="8" y="71"/>
                    <a:pt x="4" y="76"/>
                    <a:pt x="0" y="82"/>
                  </a:cubicBezTo>
                  <a:cubicBezTo>
                    <a:pt x="34" y="58"/>
                    <a:pt x="76" y="40"/>
                    <a:pt x="124" y="34"/>
                  </a:cubicBezTo>
                  <a:cubicBezTo>
                    <a:pt x="119" y="23"/>
                    <a:pt x="116" y="12"/>
                    <a:pt x="113" y="0"/>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5" name="Freeform 1484"/>
            <p:cNvSpPr>
              <a:spLocks/>
            </p:cNvSpPr>
            <p:nvPr/>
          </p:nvSpPr>
          <p:spPr bwMode="auto">
            <a:xfrm>
              <a:off x="14971713" y="2274888"/>
              <a:ext cx="1416050" cy="441325"/>
            </a:xfrm>
            <a:custGeom>
              <a:avLst/>
              <a:gdLst>
                <a:gd name="T0" fmla="*/ 295 w 377"/>
                <a:gd name="T1" fmla="*/ 93 h 117"/>
                <a:gd name="T2" fmla="*/ 330 w 377"/>
                <a:gd name="T3" fmla="*/ 117 h 117"/>
                <a:gd name="T4" fmla="*/ 377 w 377"/>
                <a:gd name="T5" fmla="*/ 69 h 117"/>
                <a:gd name="T6" fmla="*/ 343 w 377"/>
                <a:gd name="T7" fmla="*/ 45 h 117"/>
                <a:gd name="T8" fmla="*/ 104 w 377"/>
                <a:gd name="T9" fmla="*/ 33 h 117"/>
                <a:gd name="T10" fmla="*/ 0 w 377"/>
                <a:gd name="T11" fmla="*/ 114 h 117"/>
                <a:gd name="T12" fmla="*/ 295 w 377"/>
                <a:gd name="T13" fmla="*/ 93 h 117"/>
              </a:gdLst>
              <a:ahLst/>
              <a:cxnLst>
                <a:cxn ang="0">
                  <a:pos x="T0" y="T1"/>
                </a:cxn>
                <a:cxn ang="0">
                  <a:pos x="T2" y="T3"/>
                </a:cxn>
                <a:cxn ang="0">
                  <a:pos x="T4" y="T5"/>
                </a:cxn>
                <a:cxn ang="0">
                  <a:pos x="T6" y="T7"/>
                </a:cxn>
                <a:cxn ang="0">
                  <a:pos x="T8" y="T9"/>
                </a:cxn>
                <a:cxn ang="0">
                  <a:pos x="T10" y="T11"/>
                </a:cxn>
                <a:cxn ang="0">
                  <a:pos x="T12" y="T13"/>
                </a:cxn>
              </a:cxnLst>
              <a:rect l="0" t="0" r="r" b="b"/>
              <a:pathLst>
                <a:path w="377" h="117">
                  <a:moveTo>
                    <a:pt x="295" y="93"/>
                  </a:moveTo>
                  <a:cubicBezTo>
                    <a:pt x="308" y="100"/>
                    <a:pt x="319" y="108"/>
                    <a:pt x="330" y="117"/>
                  </a:cubicBezTo>
                  <a:cubicBezTo>
                    <a:pt x="377" y="69"/>
                    <a:pt x="377" y="69"/>
                    <a:pt x="377" y="69"/>
                  </a:cubicBezTo>
                  <a:cubicBezTo>
                    <a:pt x="367" y="61"/>
                    <a:pt x="355" y="53"/>
                    <a:pt x="343" y="45"/>
                  </a:cubicBezTo>
                  <a:cubicBezTo>
                    <a:pt x="267" y="2"/>
                    <a:pt x="179" y="0"/>
                    <a:pt x="104" y="33"/>
                  </a:cubicBezTo>
                  <a:cubicBezTo>
                    <a:pt x="64" y="51"/>
                    <a:pt x="28" y="78"/>
                    <a:pt x="0" y="114"/>
                  </a:cubicBezTo>
                  <a:cubicBezTo>
                    <a:pt x="83" y="50"/>
                    <a:pt x="199" y="38"/>
                    <a:pt x="295" y="93"/>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6" name="Freeform 1485"/>
            <p:cNvSpPr>
              <a:spLocks/>
            </p:cNvSpPr>
            <p:nvPr/>
          </p:nvSpPr>
          <p:spPr bwMode="auto">
            <a:xfrm>
              <a:off x="12742863" y="2417763"/>
              <a:ext cx="3468688" cy="2987675"/>
            </a:xfrm>
            <a:custGeom>
              <a:avLst/>
              <a:gdLst>
                <a:gd name="T0" fmla="*/ 888 w 923"/>
                <a:gd name="T1" fmla="*/ 55 h 794"/>
                <a:gd name="T2" fmla="*/ 593 w 923"/>
                <a:gd name="T3" fmla="*/ 76 h 794"/>
                <a:gd name="T4" fmla="*/ 529 w 923"/>
                <a:gd name="T5" fmla="*/ 146 h 794"/>
                <a:gd name="T6" fmla="*/ 523 w 923"/>
                <a:gd name="T7" fmla="*/ 156 h 794"/>
                <a:gd name="T8" fmla="*/ 502 w 923"/>
                <a:gd name="T9" fmla="*/ 202 h 794"/>
                <a:gd name="T10" fmla="*/ 261 w 923"/>
                <a:gd name="T11" fmla="*/ 209 h 794"/>
                <a:gd name="T12" fmla="*/ 206 w 923"/>
                <a:gd name="T13" fmla="*/ 268 h 794"/>
                <a:gd name="T14" fmla="*/ 188 w 923"/>
                <a:gd name="T15" fmla="*/ 400 h 794"/>
                <a:gd name="T16" fmla="*/ 199 w 923"/>
                <a:gd name="T17" fmla="*/ 434 h 794"/>
                <a:gd name="T18" fmla="*/ 75 w 923"/>
                <a:gd name="T19" fmla="*/ 482 h 794"/>
                <a:gd name="T20" fmla="*/ 0 w 923"/>
                <a:gd name="T21" fmla="*/ 614 h 794"/>
                <a:gd name="T22" fmla="*/ 208 w 923"/>
                <a:gd name="T23" fmla="*/ 794 h 794"/>
                <a:gd name="T24" fmla="*/ 255 w 923"/>
                <a:gd name="T25" fmla="*/ 747 h 794"/>
                <a:gd name="T26" fmla="*/ 923 w 923"/>
                <a:gd name="T27" fmla="*/ 79 h 794"/>
                <a:gd name="T28" fmla="*/ 888 w 923"/>
                <a:gd name="T29" fmla="*/ 55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3" h="794">
                  <a:moveTo>
                    <a:pt x="888" y="55"/>
                  </a:moveTo>
                  <a:cubicBezTo>
                    <a:pt x="792" y="0"/>
                    <a:pt x="676" y="12"/>
                    <a:pt x="593" y="76"/>
                  </a:cubicBezTo>
                  <a:cubicBezTo>
                    <a:pt x="568" y="95"/>
                    <a:pt x="547" y="118"/>
                    <a:pt x="529" y="146"/>
                  </a:cubicBezTo>
                  <a:cubicBezTo>
                    <a:pt x="527" y="149"/>
                    <a:pt x="525" y="153"/>
                    <a:pt x="523" y="156"/>
                  </a:cubicBezTo>
                  <a:cubicBezTo>
                    <a:pt x="514" y="171"/>
                    <a:pt x="507" y="187"/>
                    <a:pt x="502" y="202"/>
                  </a:cubicBezTo>
                  <a:cubicBezTo>
                    <a:pt x="418" y="161"/>
                    <a:pt x="325" y="166"/>
                    <a:pt x="261" y="209"/>
                  </a:cubicBezTo>
                  <a:cubicBezTo>
                    <a:pt x="238" y="224"/>
                    <a:pt x="220" y="244"/>
                    <a:pt x="206" y="268"/>
                  </a:cubicBezTo>
                  <a:cubicBezTo>
                    <a:pt x="183" y="308"/>
                    <a:pt x="178" y="355"/>
                    <a:pt x="188" y="400"/>
                  </a:cubicBezTo>
                  <a:cubicBezTo>
                    <a:pt x="191" y="412"/>
                    <a:pt x="194" y="423"/>
                    <a:pt x="199" y="434"/>
                  </a:cubicBezTo>
                  <a:cubicBezTo>
                    <a:pt x="151" y="440"/>
                    <a:pt x="109" y="458"/>
                    <a:pt x="75" y="482"/>
                  </a:cubicBezTo>
                  <a:cubicBezTo>
                    <a:pt x="29" y="515"/>
                    <a:pt x="0" y="562"/>
                    <a:pt x="0" y="614"/>
                  </a:cubicBezTo>
                  <a:cubicBezTo>
                    <a:pt x="0" y="705"/>
                    <a:pt x="90" y="781"/>
                    <a:pt x="208" y="794"/>
                  </a:cubicBezTo>
                  <a:cubicBezTo>
                    <a:pt x="255" y="747"/>
                    <a:pt x="255" y="747"/>
                    <a:pt x="255" y="747"/>
                  </a:cubicBezTo>
                  <a:cubicBezTo>
                    <a:pt x="923" y="79"/>
                    <a:pt x="923" y="79"/>
                    <a:pt x="923" y="79"/>
                  </a:cubicBezTo>
                  <a:cubicBezTo>
                    <a:pt x="912" y="70"/>
                    <a:pt x="901" y="62"/>
                    <a:pt x="888" y="55"/>
                  </a:cubicBezTo>
                  <a:close/>
                </a:path>
              </a:pathLst>
            </a:custGeom>
            <a:solidFill>
              <a:srgbClr val="B5D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7" name="Freeform 1486"/>
            <p:cNvSpPr>
              <a:spLocks/>
            </p:cNvSpPr>
            <p:nvPr/>
          </p:nvSpPr>
          <p:spPr bwMode="auto">
            <a:xfrm>
              <a:off x="13523913" y="2716213"/>
              <a:ext cx="4303713" cy="2957513"/>
            </a:xfrm>
            <a:custGeom>
              <a:avLst/>
              <a:gdLst>
                <a:gd name="T0" fmla="*/ 850 w 1145"/>
                <a:gd name="T1" fmla="*/ 190 h 786"/>
                <a:gd name="T2" fmla="*/ 814 w 1145"/>
                <a:gd name="T3" fmla="*/ 190 h 786"/>
                <a:gd name="T4" fmla="*/ 715 w 1145"/>
                <a:gd name="T5" fmla="*/ 0 h 786"/>
                <a:gd name="T6" fmla="*/ 47 w 1145"/>
                <a:gd name="T7" fmla="*/ 668 h 786"/>
                <a:gd name="T8" fmla="*/ 0 w 1145"/>
                <a:gd name="T9" fmla="*/ 715 h 786"/>
                <a:gd name="T10" fmla="*/ 36 w 1145"/>
                <a:gd name="T11" fmla="*/ 717 h 786"/>
                <a:gd name="T12" fmla="*/ 163 w 1145"/>
                <a:gd name="T13" fmla="*/ 691 h 786"/>
                <a:gd name="T14" fmla="*/ 386 w 1145"/>
                <a:gd name="T15" fmla="*/ 784 h 786"/>
                <a:gd name="T16" fmla="*/ 492 w 1145"/>
                <a:gd name="T17" fmla="*/ 778 h 786"/>
                <a:gd name="T18" fmla="*/ 656 w 1145"/>
                <a:gd name="T19" fmla="*/ 701 h 786"/>
                <a:gd name="T20" fmla="*/ 806 w 1145"/>
                <a:gd name="T21" fmla="*/ 751 h 786"/>
                <a:gd name="T22" fmla="*/ 1075 w 1145"/>
                <a:gd name="T23" fmla="*/ 638 h 786"/>
                <a:gd name="T24" fmla="*/ 1133 w 1145"/>
                <a:gd name="T25" fmla="*/ 494 h 786"/>
                <a:gd name="T26" fmla="*/ 850 w 1145"/>
                <a:gd name="T27" fmla="*/ 19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5" h="786">
                  <a:moveTo>
                    <a:pt x="850" y="190"/>
                  </a:moveTo>
                  <a:cubicBezTo>
                    <a:pt x="838" y="190"/>
                    <a:pt x="826" y="189"/>
                    <a:pt x="814" y="190"/>
                  </a:cubicBezTo>
                  <a:cubicBezTo>
                    <a:pt x="809" y="117"/>
                    <a:pt x="774" y="48"/>
                    <a:pt x="715" y="0"/>
                  </a:cubicBezTo>
                  <a:cubicBezTo>
                    <a:pt x="47" y="668"/>
                    <a:pt x="47" y="668"/>
                    <a:pt x="47" y="668"/>
                  </a:cubicBezTo>
                  <a:cubicBezTo>
                    <a:pt x="0" y="715"/>
                    <a:pt x="0" y="715"/>
                    <a:pt x="0" y="715"/>
                  </a:cubicBezTo>
                  <a:cubicBezTo>
                    <a:pt x="11" y="717"/>
                    <a:pt x="23" y="717"/>
                    <a:pt x="36" y="717"/>
                  </a:cubicBezTo>
                  <a:cubicBezTo>
                    <a:pt x="82" y="717"/>
                    <a:pt x="126" y="708"/>
                    <a:pt x="163" y="691"/>
                  </a:cubicBezTo>
                  <a:cubicBezTo>
                    <a:pt x="220" y="742"/>
                    <a:pt x="298" y="777"/>
                    <a:pt x="386" y="784"/>
                  </a:cubicBezTo>
                  <a:cubicBezTo>
                    <a:pt x="423" y="786"/>
                    <a:pt x="458" y="784"/>
                    <a:pt x="492" y="778"/>
                  </a:cubicBezTo>
                  <a:cubicBezTo>
                    <a:pt x="554" y="766"/>
                    <a:pt x="611" y="739"/>
                    <a:pt x="656" y="701"/>
                  </a:cubicBezTo>
                  <a:cubicBezTo>
                    <a:pt x="699" y="729"/>
                    <a:pt x="750" y="747"/>
                    <a:pt x="806" y="751"/>
                  </a:cubicBezTo>
                  <a:cubicBezTo>
                    <a:pt x="916" y="759"/>
                    <a:pt x="1015" y="714"/>
                    <a:pt x="1075" y="638"/>
                  </a:cubicBezTo>
                  <a:cubicBezTo>
                    <a:pt x="1108" y="598"/>
                    <a:pt x="1128" y="548"/>
                    <a:pt x="1133" y="494"/>
                  </a:cubicBezTo>
                  <a:cubicBezTo>
                    <a:pt x="1145" y="340"/>
                    <a:pt x="1018" y="204"/>
                    <a:pt x="850" y="190"/>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8" name="Freeform 1487"/>
            <p:cNvSpPr>
              <a:spLocks/>
            </p:cNvSpPr>
            <p:nvPr/>
          </p:nvSpPr>
          <p:spPr bwMode="auto">
            <a:xfrm>
              <a:off x="14787563" y="3652838"/>
              <a:ext cx="1171575" cy="1154113"/>
            </a:xfrm>
            <a:custGeom>
              <a:avLst/>
              <a:gdLst>
                <a:gd name="T0" fmla="*/ 265 w 738"/>
                <a:gd name="T1" fmla="*/ 464 h 727"/>
                <a:gd name="T2" fmla="*/ 0 w 738"/>
                <a:gd name="T3" fmla="*/ 464 h 727"/>
                <a:gd name="T4" fmla="*/ 0 w 738"/>
                <a:gd name="T5" fmla="*/ 261 h 727"/>
                <a:gd name="T6" fmla="*/ 265 w 738"/>
                <a:gd name="T7" fmla="*/ 261 h 727"/>
                <a:gd name="T8" fmla="*/ 265 w 738"/>
                <a:gd name="T9" fmla="*/ 0 h 727"/>
                <a:gd name="T10" fmla="*/ 473 w 738"/>
                <a:gd name="T11" fmla="*/ 0 h 727"/>
                <a:gd name="T12" fmla="*/ 473 w 738"/>
                <a:gd name="T13" fmla="*/ 261 h 727"/>
                <a:gd name="T14" fmla="*/ 738 w 738"/>
                <a:gd name="T15" fmla="*/ 261 h 727"/>
                <a:gd name="T16" fmla="*/ 738 w 738"/>
                <a:gd name="T17" fmla="*/ 464 h 727"/>
                <a:gd name="T18" fmla="*/ 473 w 738"/>
                <a:gd name="T19" fmla="*/ 464 h 727"/>
                <a:gd name="T20" fmla="*/ 473 w 738"/>
                <a:gd name="T21" fmla="*/ 727 h 727"/>
                <a:gd name="T22" fmla="*/ 265 w 738"/>
                <a:gd name="T23" fmla="*/ 727 h 727"/>
                <a:gd name="T24" fmla="*/ 265 w 738"/>
                <a:gd name="T25" fmla="*/ 46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727">
                  <a:moveTo>
                    <a:pt x="265" y="464"/>
                  </a:moveTo>
                  <a:lnTo>
                    <a:pt x="0" y="464"/>
                  </a:lnTo>
                  <a:lnTo>
                    <a:pt x="0" y="261"/>
                  </a:lnTo>
                  <a:lnTo>
                    <a:pt x="265" y="261"/>
                  </a:lnTo>
                  <a:lnTo>
                    <a:pt x="265" y="0"/>
                  </a:lnTo>
                  <a:lnTo>
                    <a:pt x="473" y="0"/>
                  </a:lnTo>
                  <a:lnTo>
                    <a:pt x="473" y="261"/>
                  </a:lnTo>
                  <a:lnTo>
                    <a:pt x="738" y="261"/>
                  </a:lnTo>
                  <a:lnTo>
                    <a:pt x="738" y="464"/>
                  </a:lnTo>
                  <a:lnTo>
                    <a:pt x="473" y="464"/>
                  </a:lnTo>
                  <a:lnTo>
                    <a:pt x="473" y="727"/>
                  </a:lnTo>
                  <a:lnTo>
                    <a:pt x="265" y="727"/>
                  </a:lnTo>
                  <a:lnTo>
                    <a:pt x="265" y="46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05" name="Group 1504"/>
          <p:cNvGrpSpPr/>
          <p:nvPr/>
        </p:nvGrpSpPr>
        <p:grpSpPr>
          <a:xfrm>
            <a:off x="2243722" y="2939304"/>
            <a:ext cx="573192" cy="340247"/>
            <a:chOff x="3960813" y="4640263"/>
            <a:chExt cx="5308600" cy="3151188"/>
          </a:xfrm>
        </p:grpSpPr>
        <p:sp>
          <p:nvSpPr>
            <p:cNvPr id="1506" name="Freeform 23"/>
            <p:cNvSpPr>
              <a:spLocks/>
            </p:cNvSpPr>
            <p:nvPr/>
          </p:nvSpPr>
          <p:spPr bwMode="auto">
            <a:xfrm>
              <a:off x="3960813" y="4640263"/>
              <a:ext cx="5308600" cy="3151188"/>
            </a:xfrm>
            <a:custGeom>
              <a:avLst/>
              <a:gdLst>
                <a:gd name="T0" fmla="*/ 553 w 3344"/>
                <a:gd name="T1" fmla="*/ 201 h 1985"/>
                <a:gd name="T2" fmla="*/ 553 w 3344"/>
                <a:gd name="T3" fmla="*/ 717 h 1985"/>
                <a:gd name="T4" fmla="*/ 553 w 3344"/>
                <a:gd name="T5" fmla="*/ 730 h 1985"/>
                <a:gd name="T6" fmla="*/ 553 w 3344"/>
                <a:gd name="T7" fmla="*/ 776 h 1985"/>
                <a:gd name="T8" fmla="*/ 553 w 3344"/>
                <a:gd name="T9" fmla="*/ 1217 h 1985"/>
                <a:gd name="T10" fmla="*/ 553 w 3344"/>
                <a:gd name="T11" fmla="*/ 1434 h 1985"/>
                <a:gd name="T12" fmla="*/ 494 w 3344"/>
                <a:gd name="T13" fmla="*/ 1434 h 1985"/>
                <a:gd name="T14" fmla="*/ 0 w 3344"/>
                <a:gd name="T15" fmla="*/ 1929 h 1985"/>
                <a:gd name="T16" fmla="*/ 0 w 3344"/>
                <a:gd name="T17" fmla="*/ 1985 h 1985"/>
                <a:gd name="T18" fmla="*/ 2850 w 3344"/>
                <a:gd name="T19" fmla="*/ 1985 h 1985"/>
                <a:gd name="T20" fmla="*/ 3344 w 3344"/>
                <a:gd name="T21" fmla="*/ 1493 h 1985"/>
                <a:gd name="T22" fmla="*/ 3344 w 3344"/>
                <a:gd name="T23" fmla="*/ 1434 h 1985"/>
                <a:gd name="T24" fmla="*/ 2874 w 3344"/>
                <a:gd name="T25" fmla="*/ 1434 h 1985"/>
                <a:gd name="T26" fmla="*/ 2874 w 3344"/>
                <a:gd name="T27" fmla="*/ 0 h 1985"/>
                <a:gd name="T28" fmla="*/ 750 w 3344"/>
                <a:gd name="T29" fmla="*/ 0 h 1985"/>
                <a:gd name="T30" fmla="*/ 553 w 3344"/>
                <a:gd name="T31" fmla="*/ 201 h 1985"/>
                <a:gd name="T32" fmla="*/ 553 w 3344"/>
                <a:gd name="T33" fmla="*/ 201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44" h="1985">
                  <a:moveTo>
                    <a:pt x="553" y="201"/>
                  </a:moveTo>
                  <a:lnTo>
                    <a:pt x="553" y="717"/>
                  </a:lnTo>
                  <a:lnTo>
                    <a:pt x="553" y="730"/>
                  </a:lnTo>
                  <a:lnTo>
                    <a:pt x="553" y="776"/>
                  </a:lnTo>
                  <a:lnTo>
                    <a:pt x="553" y="1217"/>
                  </a:lnTo>
                  <a:lnTo>
                    <a:pt x="553" y="1434"/>
                  </a:lnTo>
                  <a:lnTo>
                    <a:pt x="494" y="1434"/>
                  </a:lnTo>
                  <a:lnTo>
                    <a:pt x="0" y="1929"/>
                  </a:lnTo>
                  <a:lnTo>
                    <a:pt x="0" y="1985"/>
                  </a:lnTo>
                  <a:lnTo>
                    <a:pt x="2850" y="1985"/>
                  </a:lnTo>
                  <a:lnTo>
                    <a:pt x="3344" y="1493"/>
                  </a:lnTo>
                  <a:lnTo>
                    <a:pt x="3344" y="1434"/>
                  </a:lnTo>
                  <a:lnTo>
                    <a:pt x="2874" y="1434"/>
                  </a:lnTo>
                  <a:lnTo>
                    <a:pt x="2874" y="0"/>
                  </a:lnTo>
                  <a:lnTo>
                    <a:pt x="750" y="0"/>
                  </a:lnTo>
                  <a:lnTo>
                    <a:pt x="553" y="201"/>
                  </a:lnTo>
                  <a:lnTo>
                    <a:pt x="553" y="20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7" name="Freeform 24"/>
            <p:cNvSpPr>
              <a:spLocks/>
            </p:cNvSpPr>
            <p:nvPr/>
          </p:nvSpPr>
          <p:spPr bwMode="auto">
            <a:xfrm>
              <a:off x="3960813" y="6916738"/>
              <a:ext cx="5308600" cy="785813"/>
            </a:xfrm>
            <a:custGeom>
              <a:avLst/>
              <a:gdLst>
                <a:gd name="T0" fmla="*/ 3344 w 3344"/>
                <a:gd name="T1" fmla="*/ 0 h 495"/>
                <a:gd name="T2" fmla="*/ 494 w 3344"/>
                <a:gd name="T3" fmla="*/ 0 h 495"/>
                <a:gd name="T4" fmla="*/ 0 w 3344"/>
                <a:gd name="T5" fmla="*/ 495 h 495"/>
                <a:gd name="T6" fmla="*/ 2850 w 3344"/>
                <a:gd name="T7" fmla="*/ 495 h 495"/>
                <a:gd name="T8" fmla="*/ 3344 w 3344"/>
                <a:gd name="T9" fmla="*/ 0 h 495"/>
              </a:gdLst>
              <a:ahLst/>
              <a:cxnLst>
                <a:cxn ang="0">
                  <a:pos x="T0" y="T1"/>
                </a:cxn>
                <a:cxn ang="0">
                  <a:pos x="T2" y="T3"/>
                </a:cxn>
                <a:cxn ang="0">
                  <a:pos x="T4" y="T5"/>
                </a:cxn>
                <a:cxn ang="0">
                  <a:pos x="T6" y="T7"/>
                </a:cxn>
                <a:cxn ang="0">
                  <a:pos x="T8" y="T9"/>
                </a:cxn>
              </a:cxnLst>
              <a:rect l="0" t="0" r="r" b="b"/>
              <a:pathLst>
                <a:path w="3344" h="495">
                  <a:moveTo>
                    <a:pt x="3344" y="0"/>
                  </a:moveTo>
                  <a:lnTo>
                    <a:pt x="494" y="0"/>
                  </a:lnTo>
                  <a:lnTo>
                    <a:pt x="0" y="495"/>
                  </a:lnTo>
                  <a:lnTo>
                    <a:pt x="2850" y="495"/>
                  </a:lnTo>
                  <a:lnTo>
                    <a:pt x="334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8" name="Rectangle 25"/>
            <p:cNvSpPr>
              <a:spLocks noChangeArrowheads="1"/>
            </p:cNvSpPr>
            <p:nvPr/>
          </p:nvSpPr>
          <p:spPr bwMode="auto">
            <a:xfrm>
              <a:off x="3960813" y="7702550"/>
              <a:ext cx="4524375" cy="88900"/>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9" name="Freeform 26"/>
            <p:cNvSpPr>
              <a:spLocks/>
            </p:cNvSpPr>
            <p:nvPr/>
          </p:nvSpPr>
          <p:spPr bwMode="auto">
            <a:xfrm>
              <a:off x="8485188" y="6916738"/>
              <a:ext cx="784225" cy="874713"/>
            </a:xfrm>
            <a:custGeom>
              <a:avLst/>
              <a:gdLst>
                <a:gd name="T0" fmla="*/ 0 w 494"/>
                <a:gd name="T1" fmla="*/ 551 h 551"/>
                <a:gd name="T2" fmla="*/ 494 w 494"/>
                <a:gd name="T3" fmla="*/ 59 h 551"/>
                <a:gd name="T4" fmla="*/ 494 w 494"/>
                <a:gd name="T5" fmla="*/ 0 h 551"/>
                <a:gd name="T6" fmla="*/ 0 w 494"/>
                <a:gd name="T7" fmla="*/ 495 h 551"/>
                <a:gd name="T8" fmla="*/ 0 w 494"/>
                <a:gd name="T9" fmla="*/ 551 h 551"/>
              </a:gdLst>
              <a:ahLst/>
              <a:cxnLst>
                <a:cxn ang="0">
                  <a:pos x="T0" y="T1"/>
                </a:cxn>
                <a:cxn ang="0">
                  <a:pos x="T2" y="T3"/>
                </a:cxn>
                <a:cxn ang="0">
                  <a:pos x="T4" y="T5"/>
                </a:cxn>
                <a:cxn ang="0">
                  <a:pos x="T6" y="T7"/>
                </a:cxn>
                <a:cxn ang="0">
                  <a:pos x="T8" y="T9"/>
                </a:cxn>
              </a:cxnLst>
              <a:rect l="0" t="0" r="r" b="b"/>
              <a:pathLst>
                <a:path w="494" h="551">
                  <a:moveTo>
                    <a:pt x="0" y="551"/>
                  </a:moveTo>
                  <a:lnTo>
                    <a:pt x="494" y="59"/>
                  </a:lnTo>
                  <a:lnTo>
                    <a:pt x="494" y="0"/>
                  </a:lnTo>
                  <a:lnTo>
                    <a:pt x="0" y="495"/>
                  </a:lnTo>
                  <a:lnTo>
                    <a:pt x="0" y="55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0" name="Rectangle 27"/>
            <p:cNvSpPr>
              <a:spLocks noChangeArrowheads="1"/>
            </p:cNvSpPr>
            <p:nvPr/>
          </p:nvSpPr>
          <p:spPr bwMode="auto">
            <a:xfrm>
              <a:off x="4838700" y="5778500"/>
              <a:ext cx="3370263" cy="1733550"/>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1" name="Freeform 28"/>
            <p:cNvSpPr>
              <a:spLocks/>
            </p:cNvSpPr>
            <p:nvPr/>
          </p:nvSpPr>
          <p:spPr bwMode="auto">
            <a:xfrm>
              <a:off x="8208963" y="4640263"/>
              <a:ext cx="314325" cy="2871788"/>
            </a:xfrm>
            <a:custGeom>
              <a:avLst/>
              <a:gdLst>
                <a:gd name="T0" fmla="*/ 0 w 198"/>
                <a:gd name="T1" fmla="*/ 1809 h 1809"/>
                <a:gd name="T2" fmla="*/ 198 w 198"/>
                <a:gd name="T3" fmla="*/ 1603 h 1809"/>
                <a:gd name="T4" fmla="*/ 198 w 198"/>
                <a:gd name="T5" fmla="*/ 0 h 1809"/>
                <a:gd name="T6" fmla="*/ 0 w 198"/>
                <a:gd name="T7" fmla="*/ 201 h 1809"/>
                <a:gd name="T8" fmla="*/ 0 w 198"/>
                <a:gd name="T9" fmla="*/ 1809 h 1809"/>
              </a:gdLst>
              <a:ahLst/>
              <a:cxnLst>
                <a:cxn ang="0">
                  <a:pos x="T0" y="T1"/>
                </a:cxn>
                <a:cxn ang="0">
                  <a:pos x="T2" y="T3"/>
                </a:cxn>
                <a:cxn ang="0">
                  <a:pos x="T4" y="T5"/>
                </a:cxn>
                <a:cxn ang="0">
                  <a:pos x="T6" y="T7"/>
                </a:cxn>
                <a:cxn ang="0">
                  <a:pos x="T8" y="T9"/>
                </a:cxn>
              </a:cxnLst>
              <a:rect l="0" t="0" r="r" b="b"/>
              <a:pathLst>
                <a:path w="198" h="1809">
                  <a:moveTo>
                    <a:pt x="0" y="1809"/>
                  </a:moveTo>
                  <a:lnTo>
                    <a:pt x="198" y="1603"/>
                  </a:lnTo>
                  <a:lnTo>
                    <a:pt x="198" y="0"/>
                  </a:lnTo>
                  <a:lnTo>
                    <a:pt x="0" y="201"/>
                  </a:lnTo>
                  <a:lnTo>
                    <a:pt x="0" y="1809"/>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2" name="Freeform 29"/>
            <p:cNvSpPr>
              <a:spLocks noEditPoints="1"/>
            </p:cNvSpPr>
            <p:nvPr/>
          </p:nvSpPr>
          <p:spPr bwMode="auto">
            <a:xfrm>
              <a:off x="5729288" y="6092825"/>
              <a:ext cx="452438" cy="479425"/>
            </a:xfrm>
            <a:custGeom>
              <a:avLst/>
              <a:gdLst>
                <a:gd name="T0" fmla="*/ 285 w 285"/>
                <a:gd name="T1" fmla="*/ 0 h 302"/>
                <a:gd name="T2" fmla="*/ 189 w 285"/>
                <a:gd name="T3" fmla="*/ 104 h 302"/>
                <a:gd name="T4" fmla="*/ 285 w 285"/>
                <a:gd name="T5" fmla="*/ 104 h 302"/>
                <a:gd name="T6" fmla="*/ 285 w 285"/>
                <a:gd name="T7" fmla="*/ 0 h 302"/>
                <a:gd name="T8" fmla="*/ 285 w 285"/>
                <a:gd name="T9" fmla="*/ 302 h 302"/>
                <a:gd name="T10" fmla="*/ 0 w 285"/>
                <a:gd name="T11" fmla="*/ 302 h 302"/>
                <a:gd name="T12" fmla="*/ 285 w 285"/>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85" h="302">
                  <a:moveTo>
                    <a:pt x="285" y="0"/>
                  </a:moveTo>
                  <a:lnTo>
                    <a:pt x="189" y="104"/>
                  </a:lnTo>
                  <a:lnTo>
                    <a:pt x="285" y="104"/>
                  </a:lnTo>
                  <a:lnTo>
                    <a:pt x="285" y="0"/>
                  </a:lnTo>
                  <a:close/>
                  <a:moveTo>
                    <a:pt x="285" y="302"/>
                  </a:moveTo>
                  <a:lnTo>
                    <a:pt x="0" y="302"/>
                  </a:lnTo>
                  <a:lnTo>
                    <a:pt x="285" y="302"/>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3" name="Freeform 30"/>
            <p:cNvSpPr>
              <a:spLocks/>
            </p:cNvSpPr>
            <p:nvPr/>
          </p:nvSpPr>
          <p:spPr bwMode="auto">
            <a:xfrm>
              <a:off x="5729288" y="6257925"/>
              <a:ext cx="452438" cy="314325"/>
            </a:xfrm>
            <a:custGeom>
              <a:avLst/>
              <a:gdLst>
                <a:gd name="T0" fmla="*/ 285 w 285"/>
                <a:gd name="T1" fmla="*/ 0 h 198"/>
                <a:gd name="T2" fmla="*/ 189 w 285"/>
                <a:gd name="T3" fmla="*/ 0 h 198"/>
                <a:gd name="T4" fmla="*/ 0 w 285"/>
                <a:gd name="T5" fmla="*/ 198 h 198"/>
                <a:gd name="T6" fmla="*/ 285 w 285"/>
                <a:gd name="T7" fmla="*/ 198 h 198"/>
                <a:gd name="T8" fmla="*/ 285 w 285"/>
                <a:gd name="T9" fmla="*/ 0 h 198"/>
              </a:gdLst>
              <a:ahLst/>
              <a:cxnLst>
                <a:cxn ang="0">
                  <a:pos x="T0" y="T1"/>
                </a:cxn>
                <a:cxn ang="0">
                  <a:pos x="T2" y="T3"/>
                </a:cxn>
                <a:cxn ang="0">
                  <a:pos x="T4" y="T5"/>
                </a:cxn>
                <a:cxn ang="0">
                  <a:pos x="T6" y="T7"/>
                </a:cxn>
                <a:cxn ang="0">
                  <a:pos x="T8" y="T9"/>
                </a:cxn>
              </a:cxnLst>
              <a:rect l="0" t="0" r="r" b="b"/>
              <a:pathLst>
                <a:path w="285" h="198">
                  <a:moveTo>
                    <a:pt x="285" y="0"/>
                  </a:moveTo>
                  <a:lnTo>
                    <a:pt x="189" y="0"/>
                  </a:lnTo>
                  <a:lnTo>
                    <a:pt x="0" y="198"/>
                  </a:lnTo>
                  <a:lnTo>
                    <a:pt x="285" y="198"/>
                  </a:lnTo>
                  <a:lnTo>
                    <a:pt x="285" y="0"/>
                  </a:lnTo>
                  <a:close/>
                </a:path>
              </a:pathLst>
            </a:custGeom>
            <a:solidFill>
              <a:srgbClr val="4D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4" name="Freeform 31"/>
            <p:cNvSpPr>
              <a:spLocks noEditPoints="1"/>
            </p:cNvSpPr>
            <p:nvPr/>
          </p:nvSpPr>
          <p:spPr bwMode="auto">
            <a:xfrm>
              <a:off x="6275388" y="5872163"/>
              <a:ext cx="534988" cy="700088"/>
            </a:xfrm>
            <a:custGeom>
              <a:avLst/>
              <a:gdLst>
                <a:gd name="T0" fmla="*/ 337 w 337"/>
                <a:gd name="T1" fmla="*/ 0 h 441"/>
                <a:gd name="T2" fmla="*/ 72 w 337"/>
                <a:gd name="T3" fmla="*/ 0 h 441"/>
                <a:gd name="T4" fmla="*/ 0 w 337"/>
                <a:gd name="T5" fmla="*/ 72 h 441"/>
                <a:gd name="T6" fmla="*/ 0 w 337"/>
                <a:gd name="T7" fmla="*/ 243 h 441"/>
                <a:gd name="T8" fmla="*/ 337 w 337"/>
                <a:gd name="T9" fmla="*/ 243 h 441"/>
                <a:gd name="T10" fmla="*/ 337 w 337"/>
                <a:gd name="T11" fmla="*/ 0 h 441"/>
                <a:gd name="T12" fmla="*/ 337 w 337"/>
                <a:gd name="T13" fmla="*/ 441 h 441"/>
                <a:gd name="T14" fmla="*/ 0 w 337"/>
                <a:gd name="T15" fmla="*/ 441 h 441"/>
                <a:gd name="T16" fmla="*/ 337 w 337"/>
                <a:gd name="T17" fmla="*/ 4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 h="441">
                  <a:moveTo>
                    <a:pt x="337" y="0"/>
                  </a:moveTo>
                  <a:lnTo>
                    <a:pt x="72" y="0"/>
                  </a:lnTo>
                  <a:lnTo>
                    <a:pt x="0" y="72"/>
                  </a:lnTo>
                  <a:lnTo>
                    <a:pt x="0" y="243"/>
                  </a:lnTo>
                  <a:lnTo>
                    <a:pt x="337" y="243"/>
                  </a:lnTo>
                  <a:lnTo>
                    <a:pt x="337" y="0"/>
                  </a:lnTo>
                  <a:close/>
                  <a:moveTo>
                    <a:pt x="337" y="441"/>
                  </a:moveTo>
                  <a:lnTo>
                    <a:pt x="0" y="441"/>
                  </a:lnTo>
                  <a:lnTo>
                    <a:pt x="337" y="441"/>
                  </a:lnTo>
                  <a:close/>
                </a:path>
              </a:pathLst>
            </a:custGeom>
            <a:solidFill>
              <a:srgbClr val="0863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5" name="Rectangle 32"/>
            <p:cNvSpPr>
              <a:spLocks noChangeArrowheads="1"/>
            </p:cNvSpPr>
            <p:nvPr/>
          </p:nvSpPr>
          <p:spPr bwMode="auto">
            <a:xfrm>
              <a:off x="6275388" y="6257925"/>
              <a:ext cx="534988" cy="314325"/>
            </a:xfrm>
            <a:prstGeom prst="rect">
              <a:avLst/>
            </a:prstGeom>
            <a:solidFill>
              <a:srgbClr val="2D71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6" name="Freeform 33"/>
            <p:cNvSpPr>
              <a:spLocks noEditPoints="1"/>
            </p:cNvSpPr>
            <p:nvPr/>
          </p:nvSpPr>
          <p:spPr bwMode="auto">
            <a:xfrm>
              <a:off x="6904038" y="5872163"/>
              <a:ext cx="530225" cy="700088"/>
            </a:xfrm>
            <a:custGeom>
              <a:avLst/>
              <a:gdLst>
                <a:gd name="T0" fmla="*/ 334 w 334"/>
                <a:gd name="T1" fmla="*/ 0 h 441"/>
                <a:gd name="T2" fmla="*/ 0 w 334"/>
                <a:gd name="T3" fmla="*/ 0 h 441"/>
                <a:gd name="T4" fmla="*/ 0 w 334"/>
                <a:gd name="T5" fmla="*/ 243 h 441"/>
                <a:gd name="T6" fmla="*/ 334 w 334"/>
                <a:gd name="T7" fmla="*/ 243 h 441"/>
                <a:gd name="T8" fmla="*/ 334 w 334"/>
                <a:gd name="T9" fmla="*/ 0 h 441"/>
                <a:gd name="T10" fmla="*/ 334 w 334"/>
                <a:gd name="T11" fmla="*/ 441 h 441"/>
                <a:gd name="T12" fmla="*/ 0 w 334"/>
                <a:gd name="T13" fmla="*/ 441 h 441"/>
                <a:gd name="T14" fmla="*/ 334 w 334"/>
                <a:gd name="T15" fmla="*/ 441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441">
                  <a:moveTo>
                    <a:pt x="334" y="0"/>
                  </a:moveTo>
                  <a:lnTo>
                    <a:pt x="0" y="0"/>
                  </a:lnTo>
                  <a:lnTo>
                    <a:pt x="0" y="243"/>
                  </a:lnTo>
                  <a:lnTo>
                    <a:pt x="334" y="243"/>
                  </a:lnTo>
                  <a:lnTo>
                    <a:pt x="334" y="0"/>
                  </a:lnTo>
                  <a:close/>
                  <a:moveTo>
                    <a:pt x="334" y="441"/>
                  </a:moveTo>
                  <a:lnTo>
                    <a:pt x="0" y="441"/>
                  </a:lnTo>
                  <a:lnTo>
                    <a:pt x="334" y="441"/>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7" name="Rectangle 34"/>
            <p:cNvSpPr>
              <a:spLocks noChangeArrowheads="1"/>
            </p:cNvSpPr>
            <p:nvPr/>
          </p:nvSpPr>
          <p:spPr bwMode="auto">
            <a:xfrm>
              <a:off x="6904038" y="6257925"/>
              <a:ext cx="530225" cy="314325"/>
            </a:xfrm>
            <a:prstGeom prst="rect">
              <a:avLst/>
            </a:prstGeom>
            <a:solidFill>
              <a:srgbClr val="4DA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8" name="Rectangle 35"/>
            <p:cNvSpPr>
              <a:spLocks noChangeArrowheads="1"/>
            </p:cNvSpPr>
            <p:nvPr/>
          </p:nvSpPr>
          <p:spPr bwMode="auto">
            <a:xfrm>
              <a:off x="5554663" y="5826125"/>
              <a:ext cx="93663" cy="7588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9" name="Rectangle 36"/>
            <p:cNvSpPr>
              <a:spLocks noChangeArrowheads="1"/>
            </p:cNvSpPr>
            <p:nvPr/>
          </p:nvSpPr>
          <p:spPr bwMode="auto">
            <a:xfrm>
              <a:off x="6181725" y="5826125"/>
              <a:ext cx="93663" cy="7588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0" name="Rectangle 37"/>
            <p:cNvSpPr>
              <a:spLocks noChangeArrowheads="1"/>
            </p:cNvSpPr>
            <p:nvPr/>
          </p:nvSpPr>
          <p:spPr bwMode="auto">
            <a:xfrm>
              <a:off x="6810375" y="5826125"/>
              <a:ext cx="93663" cy="16859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1" name="Rectangle 38"/>
            <p:cNvSpPr>
              <a:spLocks noChangeArrowheads="1"/>
            </p:cNvSpPr>
            <p:nvPr/>
          </p:nvSpPr>
          <p:spPr bwMode="auto">
            <a:xfrm>
              <a:off x="7434263" y="5826125"/>
              <a:ext cx="92075" cy="7461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2" name="Freeform 39"/>
            <p:cNvSpPr>
              <a:spLocks noEditPoints="1"/>
            </p:cNvSpPr>
            <p:nvPr/>
          </p:nvSpPr>
          <p:spPr bwMode="auto">
            <a:xfrm>
              <a:off x="7526338" y="5872163"/>
              <a:ext cx="534988" cy="700088"/>
            </a:xfrm>
            <a:custGeom>
              <a:avLst/>
              <a:gdLst>
                <a:gd name="T0" fmla="*/ 337 w 337"/>
                <a:gd name="T1" fmla="*/ 0 h 441"/>
                <a:gd name="T2" fmla="*/ 0 w 337"/>
                <a:gd name="T3" fmla="*/ 0 h 441"/>
                <a:gd name="T4" fmla="*/ 0 w 337"/>
                <a:gd name="T5" fmla="*/ 243 h 441"/>
                <a:gd name="T6" fmla="*/ 337 w 337"/>
                <a:gd name="T7" fmla="*/ 243 h 441"/>
                <a:gd name="T8" fmla="*/ 337 w 337"/>
                <a:gd name="T9" fmla="*/ 0 h 441"/>
                <a:gd name="T10" fmla="*/ 337 w 337"/>
                <a:gd name="T11" fmla="*/ 441 h 441"/>
                <a:gd name="T12" fmla="*/ 0 w 337"/>
                <a:gd name="T13" fmla="*/ 441 h 441"/>
                <a:gd name="T14" fmla="*/ 337 w 337"/>
                <a:gd name="T15" fmla="*/ 441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441">
                  <a:moveTo>
                    <a:pt x="337" y="0"/>
                  </a:moveTo>
                  <a:lnTo>
                    <a:pt x="0" y="0"/>
                  </a:lnTo>
                  <a:lnTo>
                    <a:pt x="0" y="243"/>
                  </a:lnTo>
                  <a:lnTo>
                    <a:pt x="337" y="243"/>
                  </a:lnTo>
                  <a:lnTo>
                    <a:pt x="337" y="0"/>
                  </a:lnTo>
                  <a:close/>
                  <a:moveTo>
                    <a:pt x="337" y="441"/>
                  </a:moveTo>
                  <a:lnTo>
                    <a:pt x="0" y="441"/>
                  </a:lnTo>
                  <a:lnTo>
                    <a:pt x="337" y="441"/>
                  </a:lnTo>
                  <a:close/>
                </a:path>
              </a:pathLst>
            </a:custGeom>
            <a:solidFill>
              <a:srgbClr val="5BA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3" name="Rectangle 40"/>
            <p:cNvSpPr>
              <a:spLocks noChangeArrowheads="1"/>
            </p:cNvSpPr>
            <p:nvPr/>
          </p:nvSpPr>
          <p:spPr bwMode="auto">
            <a:xfrm>
              <a:off x="7526338" y="6257925"/>
              <a:ext cx="534988" cy="314325"/>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4" name="Rectangle 41"/>
            <p:cNvSpPr>
              <a:spLocks noChangeArrowheads="1"/>
            </p:cNvSpPr>
            <p:nvPr/>
          </p:nvSpPr>
          <p:spPr bwMode="auto">
            <a:xfrm>
              <a:off x="4838700" y="5872163"/>
              <a:ext cx="92075" cy="700088"/>
            </a:xfrm>
            <a:prstGeom prst="rect">
              <a:avLst/>
            </a:prstGeom>
            <a:solidFill>
              <a:srgbClr val="6061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5" name="Freeform 42"/>
            <p:cNvSpPr>
              <a:spLocks noEditPoints="1"/>
            </p:cNvSpPr>
            <p:nvPr/>
          </p:nvSpPr>
          <p:spPr bwMode="auto">
            <a:xfrm>
              <a:off x="4930775" y="5872163"/>
              <a:ext cx="623888" cy="700088"/>
            </a:xfrm>
            <a:custGeom>
              <a:avLst/>
              <a:gdLst>
                <a:gd name="T0" fmla="*/ 393 w 393"/>
                <a:gd name="T1" fmla="*/ 0 h 441"/>
                <a:gd name="T2" fmla="*/ 195 w 393"/>
                <a:gd name="T3" fmla="*/ 0 h 441"/>
                <a:gd name="T4" fmla="*/ 195 w 393"/>
                <a:gd name="T5" fmla="*/ 243 h 441"/>
                <a:gd name="T6" fmla="*/ 393 w 393"/>
                <a:gd name="T7" fmla="*/ 243 h 441"/>
                <a:gd name="T8" fmla="*/ 393 w 393"/>
                <a:gd name="T9" fmla="*/ 0 h 441"/>
                <a:gd name="T10" fmla="*/ 393 w 393"/>
                <a:gd name="T11" fmla="*/ 441 h 441"/>
                <a:gd name="T12" fmla="*/ 0 w 393"/>
                <a:gd name="T13" fmla="*/ 441 h 441"/>
                <a:gd name="T14" fmla="*/ 393 w 393"/>
                <a:gd name="T15" fmla="*/ 441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 h="441">
                  <a:moveTo>
                    <a:pt x="393" y="0"/>
                  </a:moveTo>
                  <a:lnTo>
                    <a:pt x="195" y="0"/>
                  </a:lnTo>
                  <a:lnTo>
                    <a:pt x="195" y="243"/>
                  </a:lnTo>
                  <a:lnTo>
                    <a:pt x="393" y="243"/>
                  </a:lnTo>
                  <a:lnTo>
                    <a:pt x="393" y="0"/>
                  </a:lnTo>
                  <a:close/>
                  <a:moveTo>
                    <a:pt x="393" y="441"/>
                  </a:moveTo>
                  <a:lnTo>
                    <a:pt x="0" y="441"/>
                  </a:lnTo>
                  <a:lnTo>
                    <a:pt x="393" y="441"/>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6" name="Freeform 43"/>
            <p:cNvSpPr>
              <a:spLocks/>
            </p:cNvSpPr>
            <p:nvPr/>
          </p:nvSpPr>
          <p:spPr bwMode="auto">
            <a:xfrm>
              <a:off x="4930775" y="6257925"/>
              <a:ext cx="623888" cy="314325"/>
            </a:xfrm>
            <a:custGeom>
              <a:avLst/>
              <a:gdLst>
                <a:gd name="T0" fmla="*/ 393 w 393"/>
                <a:gd name="T1" fmla="*/ 0 h 198"/>
                <a:gd name="T2" fmla="*/ 195 w 393"/>
                <a:gd name="T3" fmla="*/ 0 h 198"/>
                <a:gd name="T4" fmla="*/ 0 w 393"/>
                <a:gd name="T5" fmla="*/ 198 h 198"/>
                <a:gd name="T6" fmla="*/ 393 w 393"/>
                <a:gd name="T7" fmla="*/ 198 h 198"/>
                <a:gd name="T8" fmla="*/ 393 w 393"/>
                <a:gd name="T9" fmla="*/ 0 h 198"/>
              </a:gdLst>
              <a:ahLst/>
              <a:cxnLst>
                <a:cxn ang="0">
                  <a:pos x="T0" y="T1"/>
                </a:cxn>
                <a:cxn ang="0">
                  <a:pos x="T2" y="T3"/>
                </a:cxn>
                <a:cxn ang="0">
                  <a:pos x="T4" y="T5"/>
                </a:cxn>
                <a:cxn ang="0">
                  <a:pos x="T6" y="T7"/>
                </a:cxn>
                <a:cxn ang="0">
                  <a:pos x="T8" y="T9"/>
                </a:cxn>
              </a:cxnLst>
              <a:rect l="0" t="0" r="r" b="b"/>
              <a:pathLst>
                <a:path w="393" h="198">
                  <a:moveTo>
                    <a:pt x="393" y="0"/>
                  </a:moveTo>
                  <a:lnTo>
                    <a:pt x="195" y="0"/>
                  </a:lnTo>
                  <a:lnTo>
                    <a:pt x="0" y="198"/>
                  </a:lnTo>
                  <a:lnTo>
                    <a:pt x="393" y="198"/>
                  </a:lnTo>
                  <a:lnTo>
                    <a:pt x="393" y="0"/>
                  </a:lnTo>
                  <a:close/>
                </a:path>
              </a:pathLst>
            </a:custGeom>
            <a:solidFill>
              <a:srgbClr val="5FB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7" name="Freeform 44"/>
            <p:cNvSpPr>
              <a:spLocks noEditPoints="1"/>
            </p:cNvSpPr>
            <p:nvPr/>
          </p:nvSpPr>
          <p:spPr bwMode="auto">
            <a:xfrm>
              <a:off x="5648325" y="5872163"/>
              <a:ext cx="533400" cy="700088"/>
            </a:xfrm>
            <a:custGeom>
              <a:avLst/>
              <a:gdLst>
                <a:gd name="T0" fmla="*/ 336 w 336"/>
                <a:gd name="T1" fmla="*/ 0 h 441"/>
                <a:gd name="T2" fmla="*/ 0 w 336"/>
                <a:gd name="T3" fmla="*/ 0 h 441"/>
                <a:gd name="T4" fmla="*/ 0 w 336"/>
                <a:gd name="T5" fmla="*/ 243 h 441"/>
                <a:gd name="T6" fmla="*/ 240 w 336"/>
                <a:gd name="T7" fmla="*/ 243 h 441"/>
                <a:gd name="T8" fmla="*/ 336 w 336"/>
                <a:gd name="T9" fmla="*/ 139 h 441"/>
                <a:gd name="T10" fmla="*/ 336 w 336"/>
                <a:gd name="T11" fmla="*/ 0 h 441"/>
                <a:gd name="T12" fmla="*/ 51 w 336"/>
                <a:gd name="T13" fmla="*/ 441 h 441"/>
                <a:gd name="T14" fmla="*/ 0 w 336"/>
                <a:gd name="T15" fmla="*/ 441 h 441"/>
                <a:gd name="T16" fmla="*/ 51 w 336"/>
                <a:gd name="T17" fmla="*/ 4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441">
                  <a:moveTo>
                    <a:pt x="336" y="0"/>
                  </a:moveTo>
                  <a:lnTo>
                    <a:pt x="0" y="0"/>
                  </a:lnTo>
                  <a:lnTo>
                    <a:pt x="0" y="243"/>
                  </a:lnTo>
                  <a:lnTo>
                    <a:pt x="240" y="243"/>
                  </a:lnTo>
                  <a:lnTo>
                    <a:pt x="336" y="139"/>
                  </a:lnTo>
                  <a:lnTo>
                    <a:pt x="336" y="0"/>
                  </a:lnTo>
                  <a:close/>
                  <a:moveTo>
                    <a:pt x="51" y="441"/>
                  </a:moveTo>
                  <a:lnTo>
                    <a:pt x="0" y="441"/>
                  </a:lnTo>
                  <a:lnTo>
                    <a:pt x="51" y="441"/>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8" name="Freeform 45"/>
            <p:cNvSpPr>
              <a:spLocks/>
            </p:cNvSpPr>
            <p:nvPr/>
          </p:nvSpPr>
          <p:spPr bwMode="auto">
            <a:xfrm>
              <a:off x="5648325" y="6257925"/>
              <a:ext cx="381000" cy="314325"/>
            </a:xfrm>
            <a:custGeom>
              <a:avLst/>
              <a:gdLst>
                <a:gd name="T0" fmla="*/ 240 w 240"/>
                <a:gd name="T1" fmla="*/ 0 h 198"/>
                <a:gd name="T2" fmla="*/ 0 w 240"/>
                <a:gd name="T3" fmla="*/ 0 h 198"/>
                <a:gd name="T4" fmla="*/ 0 w 240"/>
                <a:gd name="T5" fmla="*/ 198 h 198"/>
                <a:gd name="T6" fmla="*/ 51 w 240"/>
                <a:gd name="T7" fmla="*/ 198 h 198"/>
                <a:gd name="T8" fmla="*/ 240 w 240"/>
                <a:gd name="T9" fmla="*/ 0 h 198"/>
              </a:gdLst>
              <a:ahLst/>
              <a:cxnLst>
                <a:cxn ang="0">
                  <a:pos x="T0" y="T1"/>
                </a:cxn>
                <a:cxn ang="0">
                  <a:pos x="T2" y="T3"/>
                </a:cxn>
                <a:cxn ang="0">
                  <a:pos x="T4" y="T5"/>
                </a:cxn>
                <a:cxn ang="0">
                  <a:pos x="T6" y="T7"/>
                </a:cxn>
                <a:cxn ang="0">
                  <a:pos x="T8" y="T9"/>
                </a:cxn>
              </a:cxnLst>
              <a:rect l="0" t="0" r="r" b="b"/>
              <a:pathLst>
                <a:path w="240" h="198">
                  <a:moveTo>
                    <a:pt x="240" y="0"/>
                  </a:moveTo>
                  <a:lnTo>
                    <a:pt x="0" y="0"/>
                  </a:lnTo>
                  <a:lnTo>
                    <a:pt x="0" y="198"/>
                  </a:lnTo>
                  <a:lnTo>
                    <a:pt x="51" y="198"/>
                  </a:lnTo>
                  <a:lnTo>
                    <a:pt x="240" y="0"/>
                  </a:lnTo>
                  <a:close/>
                </a:path>
              </a:pathLst>
            </a:custGeom>
            <a:solidFill>
              <a:srgbClr val="5FB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9" name="Freeform 46"/>
            <p:cNvSpPr>
              <a:spLocks/>
            </p:cNvSpPr>
            <p:nvPr/>
          </p:nvSpPr>
          <p:spPr bwMode="auto">
            <a:xfrm>
              <a:off x="6275388" y="5872163"/>
              <a:ext cx="114300" cy="114300"/>
            </a:xfrm>
            <a:custGeom>
              <a:avLst/>
              <a:gdLst>
                <a:gd name="T0" fmla="*/ 72 w 72"/>
                <a:gd name="T1" fmla="*/ 0 h 72"/>
                <a:gd name="T2" fmla="*/ 0 w 72"/>
                <a:gd name="T3" fmla="*/ 0 h 72"/>
                <a:gd name="T4" fmla="*/ 0 w 72"/>
                <a:gd name="T5" fmla="*/ 72 h 72"/>
                <a:gd name="T6" fmla="*/ 72 w 72"/>
                <a:gd name="T7" fmla="*/ 0 h 72"/>
              </a:gdLst>
              <a:ahLst/>
              <a:cxnLst>
                <a:cxn ang="0">
                  <a:pos x="T0" y="T1"/>
                </a:cxn>
                <a:cxn ang="0">
                  <a:pos x="T2" y="T3"/>
                </a:cxn>
                <a:cxn ang="0">
                  <a:pos x="T4" y="T5"/>
                </a:cxn>
                <a:cxn ang="0">
                  <a:pos x="T6" y="T7"/>
                </a:cxn>
              </a:cxnLst>
              <a:rect l="0" t="0" r="r" b="b"/>
              <a:pathLst>
                <a:path w="72" h="72">
                  <a:moveTo>
                    <a:pt x="72" y="0"/>
                  </a:moveTo>
                  <a:lnTo>
                    <a:pt x="0" y="0"/>
                  </a:lnTo>
                  <a:lnTo>
                    <a:pt x="0" y="72"/>
                  </a:lnTo>
                  <a:lnTo>
                    <a:pt x="72" y="0"/>
                  </a:lnTo>
                  <a:close/>
                </a:path>
              </a:pathLst>
            </a:custGeom>
            <a:solidFill>
              <a:srgbClr val="217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0" name="Freeform 47"/>
            <p:cNvSpPr>
              <a:spLocks/>
            </p:cNvSpPr>
            <p:nvPr/>
          </p:nvSpPr>
          <p:spPr bwMode="auto">
            <a:xfrm>
              <a:off x="5554663" y="5872163"/>
              <a:ext cx="93663" cy="700088"/>
            </a:xfrm>
            <a:custGeom>
              <a:avLst/>
              <a:gdLst>
                <a:gd name="T0" fmla="*/ 59 w 59"/>
                <a:gd name="T1" fmla="*/ 0 h 441"/>
                <a:gd name="T2" fmla="*/ 0 w 59"/>
                <a:gd name="T3" fmla="*/ 0 h 441"/>
                <a:gd name="T4" fmla="*/ 0 w 59"/>
                <a:gd name="T5" fmla="*/ 441 h 441"/>
                <a:gd name="T6" fmla="*/ 59 w 59"/>
                <a:gd name="T7" fmla="*/ 441 h 441"/>
                <a:gd name="T8" fmla="*/ 59 w 59"/>
                <a:gd name="T9" fmla="*/ 243 h 441"/>
                <a:gd name="T10" fmla="*/ 59 w 59"/>
                <a:gd name="T11" fmla="*/ 0 h 441"/>
              </a:gdLst>
              <a:ahLst/>
              <a:cxnLst>
                <a:cxn ang="0">
                  <a:pos x="T0" y="T1"/>
                </a:cxn>
                <a:cxn ang="0">
                  <a:pos x="T2" y="T3"/>
                </a:cxn>
                <a:cxn ang="0">
                  <a:pos x="T4" y="T5"/>
                </a:cxn>
                <a:cxn ang="0">
                  <a:pos x="T6" y="T7"/>
                </a:cxn>
                <a:cxn ang="0">
                  <a:pos x="T8" y="T9"/>
                </a:cxn>
                <a:cxn ang="0">
                  <a:pos x="T10" y="T11"/>
                </a:cxn>
              </a:cxnLst>
              <a:rect l="0" t="0" r="r" b="b"/>
              <a:pathLst>
                <a:path w="59" h="441">
                  <a:moveTo>
                    <a:pt x="59" y="0"/>
                  </a:moveTo>
                  <a:lnTo>
                    <a:pt x="0" y="0"/>
                  </a:lnTo>
                  <a:lnTo>
                    <a:pt x="0" y="441"/>
                  </a:lnTo>
                  <a:lnTo>
                    <a:pt x="59" y="441"/>
                  </a:lnTo>
                  <a:lnTo>
                    <a:pt x="59" y="243"/>
                  </a:lnTo>
                  <a:lnTo>
                    <a:pt x="59"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1" name="Freeform 48"/>
            <p:cNvSpPr>
              <a:spLocks/>
            </p:cNvSpPr>
            <p:nvPr/>
          </p:nvSpPr>
          <p:spPr bwMode="auto">
            <a:xfrm>
              <a:off x="6181725" y="5872163"/>
              <a:ext cx="93663" cy="220663"/>
            </a:xfrm>
            <a:custGeom>
              <a:avLst/>
              <a:gdLst>
                <a:gd name="T0" fmla="*/ 59 w 59"/>
                <a:gd name="T1" fmla="*/ 0 h 139"/>
                <a:gd name="T2" fmla="*/ 0 w 59"/>
                <a:gd name="T3" fmla="*/ 0 h 139"/>
                <a:gd name="T4" fmla="*/ 0 w 59"/>
                <a:gd name="T5" fmla="*/ 139 h 139"/>
                <a:gd name="T6" fmla="*/ 59 w 59"/>
                <a:gd name="T7" fmla="*/ 72 h 139"/>
                <a:gd name="T8" fmla="*/ 59 w 59"/>
                <a:gd name="T9" fmla="*/ 0 h 139"/>
              </a:gdLst>
              <a:ahLst/>
              <a:cxnLst>
                <a:cxn ang="0">
                  <a:pos x="T0" y="T1"/>
                </a:cxn>
                <a:cxn ang="0">
                  <a:pos x="T2" y="T3"/>
                </a:cxn>
                <a:cxn ang="0">
                  <a:pos x="T4" y="T5"/>
                </a:cxn>
                <a:cxn ang="0">
                  <a:pos x="T6" y="T7"/>
                </a:cxn>
                <a:cxn ang="0">
                  <a:pos x="T8" y="T9"/>
                </a:cxn>
              </a:cxnLst>
              <a:rect l="0" t="0" r="r" b="b"/>
              <a:pathLst>
                <a:path w="59" h="139">
                  <a:moveTo>
                    <a:pt x="59" y="0"/>
                  </a:moveTo>
                  <a:lnTo>
                    <a:pt x="0" y="0"/>
                  </a:lnTo>
                  <a:lnTo>
                    <a:pt x="0" y="139"/>
                  </a:lnTo>
                  <a:lnTo>
                    <a:pt x="59" y="72"/>
                  </a:lnTo>
                  <a:lnTo>
                    <a:pt x="59"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2" name="Freeform 49"/>
            <p:cNvSpPr>
              <a:spLocks/>
            </p:cNvSpPr>
            <p:nvPr/>
          </p:nvSpPr>
          <p:spPr bwMode="auto">
            <a:xfrm>
              <a:off x="4930775" y="5872163"/>
              <a:ext cx="309563" cy="700088"/>
            </a:xfrm>
            <a:custGeom>
              <a:avLst/>
              <a:gdLst>
                <a:gd name="T0" fmla="*/ 195 w 195"/>
                <a:gd name="T1" fmla="*/ 0 h 441"/>
                <a:gd name="T2" fmla="*/ 0 w 195"/>
                <a:gd name="T3" fmla="*/ 0 h 441"/>
                <a:gd name="T4" fmla="*/ 0 w 195"/>
                <a:gd name="T5" fmla="*/ 441 h 441"/>
                <a:gd name="T6" fmla="*/ 195 w 195"/>
                <a:gd name="T7" fmla="*/ 243 h 441"/>
                <a:gd name="T8" fmla="*/ 195 w 195"/>
                <a:gd name="T9" fmla="*/ 0 h 441"/>
              </a:gdLst>
              <a:ahLst/>
              <a:cxnLst>
                <a:cxn ang="0">
                  <a:pos x="T0" y="T1"/>
                </a:cxn>
                <a:cxn ang="0">
                  <a:pos x="T2" y="T3"/>
                </a:cxn>
                <a:cxn ang="0">
                  <a:pos x="T4" y="T5"/>
                </a:cxn>
                <a:cxn ang="0">
                  <a:pos x="T6" y="T7"/>
                </a:cxn>
                <a:cxn ang="0">
                  <a:pos x="T8" y="T9"/>
                </a:cxn>
              </a:cxnLst>
              <a:rect l="0" t="0" r="r" b="b"/>
              <a:pathLst>
                <a:path w="195" h="441">
                  <a:moveTo>
                    <a:pt x="195" y="0"/>
                  </a:moveTo>
                  <a:lnTo>
                    <a:pt x="0" y="0"/>
                  </a:lnTo>
                  <a:lnTo>
                    <a:pt x="0" y="441"/>
                  </a:lnTo>
                  <a:lnTo>
                    <a:pt x="195" y="243"/>
                  </a:lnTo>
                  <a:lnTo>
                    <a:pt x="195"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3" name="Freeform 50"/>
            <p:cNvSpPr>
              <a:spLocks/>
            </p:cNvSpPr>
            <p:nvPr/>
          </p:nvSpPr>
          <p:spPr bwMode="auto">
            <a:xfrm>
              <a:off x="4930775" y="6257925"/>
              <a:ext cx="309563" cy="314325"/>
            </a:xfrm>
            <a:custGeom>
              <a:avLst/>
              <a:gdLst>
                <a:gd name="T0" fmla="*/ 195 w 195"/>
                <a:gd name="T1" fmla="*/ 0 h 198"/>
                <a:gd name="T2" fmla="*/ 0 w 195"/>
                <a:gd name="T3" fmla="*/ 198 h 198"/>
                <a:gd name="T4" fmla="*/ 195 w 195"/>
                <a:gd name="T5" fmla="*/ 0 h 198"/>
              </a:gdLst>
              <a:ahLst/>
              <a:cxnLst>
                <a:cxn ang="0">
                  <a:pos x="T0" y="T1"/>
                </a:cxn>
                <a:cxn ang="0">
                  <a:pos x="T2" y="T3"/>
                </a:cxn>
                <a:cxn ang="0">
                  <a:pos x="T4" y="T5"/>
                </a:cxn>
              </a:cxnLst>
              <a:rect l="0" t="0" r="r" b="b"/>
              <a:pathLst>
                <a:path w="195" h="198">
                  <a:moveTo>
                    <a:pt x="195" y="0"/>
                  </a:moveTo>
                  <a:lnTo>
                    <a:pt x="0" y="198"/>
                  </a:lnTo>
                  <a:lnTo>
                    <a:pt x="195" y="0"/>
                  </a:lnTo>
                  <a:close/>
                </a:path>
              </a:pathLst>
            </a:custGeom>
            <a:solidFill>
              <a:srgbClr val="279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4" name="Freeform 51"/>
            <p:cNvSpPr>
              <a:spLocks/>
            </p:cNvSpPr>
            <p:nvPr/>
          </p:nvSpPr>
          <p:spPr bwMode="auto">
            <a:xfrm>
              <a:off x="4930775" y="7192963"/>
              <a:ext cx="0" cy="96838"/>
            </a:xfrm>
            <a:custGeom>
              <a:avLst/>
              <a:gdLst>
                <a:gd name="T0" fmla="*/ 0 h 61"/>
                <a:gd name="T1" fmla="*/ 61 h 61"/>
                <a:gd name="T2" fmla="*/ 0 h 61"/>
              </a:gdLst>
              <a:ahLst/>
              <a:cxnLst>
                <a:cxn ang="0">
                  <a:pos x="0" y="T0"/>
                </a:cxn>
                <a:cxn ang="0">
                  <a:pos x="0" y="T1"/>
                </a:cxn>
                <a:cxn ang="0">
                  <a:pos x="0" y="T2"/>
                </a:cxn>
              </a:cxnLst>
              <a:rect l="0" t="0" r="r" b="b"/>
              <a:pathLst>
                <a:path h="61">
                  <a:moveTo>
                    <a:pt x="0" y="0"/>
                  </a:moveTo>
                  <a:lnTo>
                    <a:pt x="0" y="61"/>
                  </a:lnTo>
                  <a:lnTo>
                    <a:pt x="0"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5" name="Line 52"/>
            <p:cNvSpPr>
              <a:spLocks noChangeShapeType="1"/>
            </p:cNvSpPr>
            <p:nvPr/>
          </p:nvSpPr>
          <p:spPr bwMode="auto">
            <a:xfrm>
              <a:off x="4930775" y="7192963"/>
              <a:ext cx="0" cy="968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6" name="Line 53"/>
            <p:cNvSpPr>
              <a:spLocks noChangeShapeType="1"/>
            </p:cNvSpPr>
            <p:nvPr/>
          </p:nvSpPr>
          <p:spPr bwMode="auto">
            <a:xfrm>
              <a:off x="5138738" y="71929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7" name="Line 54"/>
            <p:cNvSpPr>
              <a:spLocks noChangeShapeType="1"/>
            </p:cNvSpPr>
            <p:nvPr/>
          </p:nvSpPr>
          <p:spPr bwMode="auto">
            <a:xfrm>
              <a:off x="5138738" y="71929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8" name="Freeform 55"/>
            <p:cNvSpPr>
              <a:spLocks/>
            </p:cNvSpPr>
            <p:nvPr/>
          </p:nvSpPr>
          <p:spPr bwMode="auto">
            <a:xfrm>
              <a:off x="4838700" y="6572250"/>
              <a:ext cx="890588" cy="939800"/>
            </a:xfrm>
            <a:custGeom>
              <a:avLst/>
              <a:gdLst>
                <a:gd name="T0" fmla="*/ 561 w 561"/>
                <a:gd name="T1" fmla="*/ 0 h 592"/>
                <a:gd name="T2" fmla="*/ 510 w 561"/>
                <a:gd name="T3" fmla="*/ 0 h 592"/>
                <a:gd name="T4" fmla="*/ 451 w 561"/>
                <a:gd name="T5" fmla="*/ 0 h 592"/>
                <a:gd name="T6" fmla="*/ 58 w 561"/>
                <a:gd name="T7" fmla="*/ 0 h 592"/>
                <a:gd name="T8" fmla="*/ 0 w 561"/>
                <a:gd name="T9" fmla="*/ 0 h 592"/>
                <a:gd name="T10" fmla="*/ 0 w 561"/>
                <a:gd name="T11" fmla="*/ 592 h 592"/>
                <a:gd name="T12" fmla="*/ 58 w 561"/>
                <a:gd name="T13" fmla="*/ 592 h 592"/>
                <a:gd name="T14" fmla="*/ 58 w 561"/>
                <a:gd name="T15" fmla="*/ 592 h 592"/>
                <a:gd name="T16" fmla="*/ 561 w 561"/>
                <a:gd name="T17"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92">
                  <a:moveTo>
                    <a:pt x="561" y="0"/>
                  </a:moveTo>
                  <a:lnTo>
                    <a:pt x="510" y="0"/>
                  </a:lnTo>
                  <a:lnTo>
                    <a:pt x="451" y="0"/>
                  </a:lnTo>
                  <a:lnTo>
                    <a:pt x="58" y="0"/>
                  </a:lnTo>
                  <a:lnTo>
                    <a:pt x="0" y="0"/>
                  </a:lnTo>
                  <a:lnTo>
                    <a:pt x="0" y="592"/>
                  </a:lnTo>
                  <a:lnTo>
                    <a:pt x="58" y="592"/>
                  </a:lnTo>
                  <a:lnTo>
                    <a:pt x="58" y="592"/>
                  </a:lnTo>
                  <a:lnTo>
                    <a:pt x="561"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9" name="Rectangle 56"/>
            <p:cNvSpPr>
              <a:spLocks noChangeArrowheads="1"/>
            </p:cNvSpPr>
            <p:nvPr/>
          </p:nvSpPr>
          <p:spPr bwMode="auto">
            <a:xfrm>
              <a:off x="4838700" y="4959350"/>
              <a:ext cx="3370263" cy="839788"/>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0" name="Freeform 57"/>
            <p:cNvSpPr>
              <a:spLocks/>
            </p:cNvSpPr>
            <p:nvPr/>
          </p:nvSpPr>
          <p:spPr bwMode="auto">
            <a:xfrm>
              <a:off x="4838700" y="4640263"/>
              <a:ext cx="3684588" cy="319088"/>
            </a:xfrm>
            <a:custGeom>
              <a:avLst/>
              <a:gdLst>
                <a:gd name="T0" fmla="*/ 2321 w 2321"/>
                <a:gd name="T1" fmla="*/ 0 h 201"/>
                <a:gd name="T2" fmla="*/ 197 w 2321"/>
                <a:gd name="T3" fmla="*/ 0 h 201"/>
                <a:gd name="T4" fmla="*/ 0 w 2321"/>
                <a:gd name="T5" fmla="*/ 201 h 201"/>
                <a:gd name="T6" fmla="*/ 2123 w 2321"/>
                <a:gd name="T7" fmla="*/ 201 h 201"/>
                <a:gd name="T8" fmla="*/ 2321 w 2321"/>
                <a:gd name="T9" fmla="*/ 0 h 201"/>
              </a:gdLst>
              <a:ahLst/>
              <a:cxnLst>
                <a:cxn ang="0">
                  <a:pos x="T0" y="T1"/>
                </a:cxn>
                <a:cxn ang="0">
                  <a:pos x="T2" y="T3"/>
                </a:cxn>
                <a:cxn ang="0">
                  <a:pos x="T4" y="T5"/>
                </a:cxn>
                <a:cxn ang="0">
                  <a:pos x="T6" y="T7"/>
                </a:cxn>
                <a:cxn ang="0">
                  <a:pos x="T8" y="T9"/>
                </a:cxn>
              </a:cxnLst>
              <a:rect l="0" t="0" r="r" b="b"/>
              <a:pathLst>
                <a:path w="2321" h="201">
                  <a:moveTo>
                    <a:pt x="2321" y="0"/>
                  </a:moveTo>
                  <a:lnTo>
                    <a:pt x="197" y="0"/>
                  </a:lnTo>
                  <a:lnTo>
                    <a:pt x="0" y="201"/>
                  </a:lnTo>
                  <a:lnTo>
                    <a:pt x="2123" y="201"/>
                  </a:lnTo>
                  <a:lnTo>
                    <a:pt x="232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1" name="Freeform 58"/>
            <p:cNvSpPr>
              <a:spLocks/>
            </p:cNvSpPr>
            <p:nvPr/>
          </p:nvSpPr>
          <p:spPr bwMode="auto">
            <a:xfrm>
              <a:off x="4838700" y="4959350"/>
              <a:ext cx="2382838" cy="912813"/>
            </a:xfrm>
            <a:custGeom>
              <a:avLst/>
              <a:gdLst>
                <a:gd name="T0" fmla="*/ 1501 w 1501"/>
                <a:gd name="T1" fmla="*/ 0 h 575"/>
                <a:gd name="T2" fmla="*/ 0 w 1501"/>
                <a:gd name="T3" fmla="*/ 0 h 575"/>
                <a:gd name="T4" fmla="*/ 0 w 1501"/>
                <a:gd name="T5" fmla="*/ 575 h 575"/>
                <a:gd name="T6" fmla="*/ 58 w 1501"/>
                <a:gd name="T7" fmla="*/ 575 h 575"/>
                <a:gd name="T8" fmla="*/ 451 w 1501"/>
                <a:gd name="T9" fmla="*/ 575 h 575"/>
                <a:gd name="T10" fmla="*/ 510 w 1501"/>
                <a:gd name="T11" fmla="*/ 575 h 575"/>
                <a:gd name="T12" fmla="*/ 846 w 1501"/>
                <a:gd name="T13" fmla="*/ 575 h 575"/>
                <a:gd name="T14" fmla="*/ 905 w 1501"/>
                <a:gd name="T15" fmla="*/ 575 h 575"/>
                <a:gd name="T16" fmla="*/ 977 w 1501"/>
                <a:gd name="T17" fmla="*/ 575 h 575"/>
                <a:gd name="T18" fmla="*/ 1501 w 1501"/>
                <a:gd name="T19"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1" h="575">
                  <a:moveTo>
                    <a:pt x="1501" y="0"/>
                  </a:moveTo>
                  <a:lnTo>
                    <a:pt x="0" y="0"/>
                  </a:lnTo>
                  <a:lnTo>
                    <a:pt x="0" y="575"/>
                  </a:lnTo>
                  <a:lnTo>
                    <a:pt x="58" y="575"/>
                  </a:lnTo>
                  <a:lnTo>
                    <a:pt x="451" y="575"/>
                  </a:lnTo>
                  <a:lnTo>
                    <a:pt x="510" y="575"/>
                  </a:lnTo>
                  <a:lnTo>
                    <a:pt x="846" y="575"/>
                  </a:lnTo>
                  <a:lnTo>
                    <a:pt x="905" y="575"/>
                  </a:lnTo>
                  <a:lnTo>
                    <a:pt x="977" y="575"/>
                  </a:lnTo>
                  <a:lnTo>
                    <a:pt x="1501"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2" name="Rectangle 59"/>
            <p:cNvSpPr>
              <a:spLocks noChangeArrowheads="1"/>
            </p:cNvSpPr>
            <p:nvPr/>
          </p:nvSpPr>
          <p:spPr bwMode="auto">
            <a:xfrm>
              <a:off x="6259513" y="5226050"/>
              <a:ext cx="550863" cy="442913"/>
            </a:xfrm>
            <a:prstGeom prst="rect">
              <a:avLst/>
            </a:prstGeom>
            <a:solidFill>
              <a:srgbClr val="5FB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3" name="Rectangle 60"/>
            <p:cNvSpPr>
              <a:spLocks noChangeArrowheads="1"/>
            </p:cNvSpPr>
            <p:nvPr/>
          </p:nvSpPr>
          <p:spPr bwMode="auto">
            <a:xfrm>
              <a:off x="6904038" y="5226050"/>
              <a:ext cx="508000" cy="442913"/>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4" name="Rectangle 61"/>
            <p:cNvSpPr>
              <a:spLocks noChangeArrowheads="1"/>
            </p:cNvSpPr>
            <p:nvPr/>
          </p:nvSpPr>
          <p:spPr bwMode="auto">
            <a:xfrm>
              <a:off x="6904038" y="5354638"/>
              <a:ext cx="508000" cy="314325"/>
            </a:xfrm>
            <a:prstGeom prst="rect">
              <a:avLst/>
            </a:prstGeom>
            <a:solidFill>
              <a:srgbClr val="5BA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5" name="Rectangle 62"/>
            <p:cNvSpPr>
              <a:spLocks noChangeArrowheads="1"/>
            </p:cNvSpPr>
            <p:nvPr/>
          </p:nvSpPr>
          <p:spPr bwMode="auto">
            <a:xfrm>
              <a:off x="7526338" y="5226050"/>
              <a:ext cx="534988" cy="442913"/>
            </a:xfrm>
            <a:prstGeom prst="rect">
              <a:avLst/>
            </a:prstGeom>
            <a:solidFill>
              <a:srgbClr val="096D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6" name="Rectangle 63"/>
            <p:cNvSpPr>
              <a:spLocks noChangeArrowheads="1"/>
            </p:cNvSpPr>
            <p:nvPr/>
          </p:nvSpPr>
          <p:spPr bwMode="auto">
            <a:xfrm>
              <a:off x="5640388" y="5226050"/>
              <a:ext cx="550863" cy="442913"/>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7" name="Freeform 64"/>
            <p:cNvSpPr>
              <a:spLocks/>
            </p:cNvSpPr>
            <p:nvPr/>
          </p:nvSpPr>
          <p:spPr bwMode="auto">
            <a:xfrm>
              <a:off x="5156200" y="6858000"/>
              <a:ext cx="2286000" cy="398463"/>
            </a:xfrm>
            <a:custGeom>
              <a:avLst/>
              <a:gdLst>
                <a:gd name="T0" fmla="*/ 1440 w 1440"/>
                <a:gd name="T1" fmla="*/ 0 h 251"/>
                <a:gd name="T2" fmla="*/ 214 w 1440"/>
                <a:gd name="T3" fmla="*/ 0 h 251"/>
                <a:gd name="T4" fmla="*/ 0 w 1440"/>
                <a:gd name="T5" fmla="*/ 251 h 251"/>
                <a:gd name="T6" fmla="*/ 1440 w 1440"/>
                <a:gd name="T7" fmla="*/ 251 h 251"/>
                <a:gd name="T8" fmla="*/ 1440 w 1440"/>
                <a:gd name="T9" fmla="*/ 0 h 251"/>
              </a:gdLst>
              <a:ahLst/>
              <a:cxnLst>
                <a:cxn ang="0">
                  <a:pos x="T0" y="T1"/>
                </a:cxn>
                <a:cxn ang="0">
                  <a:pos x="T2" y="T3"/>
                </a:cxn>
                <a:cxn ang="0">
                  <a:pos x="T4" y="T5"/>
                </a:cxn>
                <a:cxn ang="0">
                  <a:pos x="T6" y="T7"/>
                </a:cxn>
                <a:cxn ang="0">
                  <a:pos x="T8" y="T9"/>
                </a:cxn>
              </a:cxnLst>
              <a:rect l="0" t="0" r="r" b="b"/>
              <a:pathLst>
                <a:path w="1440" h="251">
                  <a:moveTo>
                    <a:pt x="1440" y="0"/>
                  </a:moveTo>
                  <a:lnTo>
                    <a:pt x="214" y="0"/>
                  </a:lnTo>
                  <a:lnTo>
                    <a:pt x="0" y="251"/>
                  </a:lnTo>
                  <a:lnTo>
                    <a:pt x="1440" y="251"/>
                  </a:lnTo>
                  <a:lnTo>
                    <a:pt x="1440"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8" name="Freeform 65"/>
            <p:cNvSpPr>
              <a:spLocks/>
            </p:cNvSpPr>
            <p:nvPr/>
          </p:nvSpPr>
          <p:spPr bwMode="auto">
            <a:xfrm>
              <a:off x="5072063" y="7256463"/>
              <a:ext cx="2370138" cy="93663"/>
            </a:xfrm>
            <a:custGeom>
              <a:avLst/>
              <a:gdLst>
                <a:gd name="T0" fmla="*/ 1493 w 1493"/>
                <a:gd name="T1" fmla="*/ 0 h 59"/>
                <a:gd name="T2" fmla="*/ 53 w 1493"/>
                <a:gd name="T3" fmla="*/ 0 h 59"/>
                <a:gd name="T4" fmla="*/ 0 w 1493"/>
                <a:gd name="T5" fmla="*/ 59 h 59"/>
                <a:gd name="T6" fmla="*/ 1493 w 1493"/>
                <a:gd name="T7" fmla="*/ 59 h 59"/>
                <a:gd name="T8" fmla="*/ 1493 w 1493"/>
                <a:gd name="T9" fmla="*/ 0 h 59"/>
              </a:gdLst>
              <a:ahLst/>
              <a:cxnLst>
                <a:cxn ang="0">
                  <a:pos x="T0" y="T1"/>
                </a:cxn>
                <a:cxn ang="0">
                  <a:pos x="T2" y="T3"/>
                </a:cxn>
                <a:cxn ang="0">
                  <a:pos x="T4" y="T5"/>
                </a:cxn>
                <a:cxn ang="0">
                  <a:pos x="T6" y="T7"/>
                </a:cxn>
                <a:cxn ang="0">
                  <a:pos x="T8" y="T9"/>
                </a:cxn>
              </a:cxnLst>
              <a:rect l="0" t="0" r="r" b="b"/>
              <a:pathLst>
                <a:path w="1493" h="59">
                  <a:moveTo>
                    <a:pt x="1493" y="0"/>
                  </a:moveTo>
                  <a:lnTo>
                    <a:pt x="53" y="0"/>
                  </a:lnTo>
                  <a:lnTo>
                    <a:pt x="0" y="59"/>
                  </a:lnTo>
                  <a:lnTo>
                    <a:pt x="1493" y="59"/>
                  </a:lnTo>
                  <a:lnTo>
                    <a:pt x="1493" y="0"/>
                  </a:lnTo>
                  <a:close/>
                </a:path>
              </a:pathLst>
            </a:custGeom>
            <a:solidFill>
              <a:srgbClr val="088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9" name="Freeform 66"/>
            <p:cNvSpPr>
              <a:spLocks/>
            </p:cNvSpPr>
            <p:nvPr/>
          </p:nvSpPr>
          <p:spPr bwMode="auto">
            <a:xfrm>
              <a:off x="4968875" y="6858000"/>
              <a:ext cx="527050" cy="492125"/>
            </a:xfrm>
            <a:custGeom>
              <a:avLst/>
              <a:gdLst>
                <a:gd name="T0" fmla="*/ 332 w 332"/>
                <a:gd name="T1" fmla="*/ 0 h 310"/>
                <a:gd name="T2" fmla="*/ 0 w 332"/>
                <a:gd name="T3" fmla="*/ 0 h 310"/>
                <a:gd name="T4" fmla="*/ 0 w 332"/>
                <a:gd name="T5" fmla="*/ 310 h 310"/>
                <a:gd name="T6" fmla="*/ 65 w 332"/>
                <a:gd name="T7" fmla="*/ 310 h 310"/>
                <a:gd name="T8" fmla="*/ 0 w 332"/>
                <a:gd name="T9" fmla="*/ 310 h 310"/>
                <a:gd name="T10" fmla="*/ 0 w 332"/>
                <a:gd name="T11" fmla="*/ 251 h 310"/>
                <a:gd name="T12" fmla="*/ 118 w 332"/>
                <a:gd name="T13" fmla="*/ 251 h 310"/>
                <a:gd name="T14" fmla="*/ 332 w 332"/>
                <a:gd name="T15" fmla="*/ 0 h 3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2" h="310">
                  <a:moveTo>
                    <a:pt x="332" y="0"/>
                  </a:moveTo>
                  <a:lnTo>
                    <a:pt x="0" y="0"/>
                  </a:lnTo>
                  <a:lnTo>
                    <a:pt x="0" y="310"/>
                  </a:lnTo>
                  <a:lnTo>
                    <a:pt x="65" y="310"/>
                  </a:lnTo>
                  <a:lnTo>
                    <a:pt x="0" y="310"/>
                  </a:lnTo>
                  <a:lnTo>
                    <a:pt x="0" y="251"/>
                  </a:lnTo>
                  <a:lnTo>
                    <a:pt x="118" y="251"/>
                  </a:lnTo>
                  <a:lnTo>
                    <a:pt x="332" y="0"/>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0" name="Freeform 67"/>
            <p:cNvSpPr>
              <a:spLocks/>
            </p:cNvSpPr>
            <p:nvPr/>
          </p:nvSpPr>
          <p:spPr bwMode="auto">
            <a:xfrm>
              <a:off x="4968875" y="7256463"/>
              <a:ext cx="187325" cy="93663"/>
            </a:xfrm>
            <a:custGeom>
              <a:avLst/>
              <a:gdLst>
                <a:gd name="T0" fmla="*/ 118 w 118"/>
                <a:gd name="T1" fmla="*/ 0 h 59"/>
                <a:gd name="T2" fmla="*/ 0 w 118"/>
                <a:gd name="T3" fmla="*/ 0 h 59"/>
                <a:gd name="T4" fmla="*/ 0 w 118"/>
                <a:gd name="T5" fmla="*/ 59 h 59"/>
                <a:gd name="T6" fmla="*/ 65 w 118"/>
                <a:gd name="T7" fmla="*/ 59 h 59"/>
                <a:gd name="T8" fmla="*/ 118 w 118"/>
                <a:gd name="T9" fmla="*/ 0 h 59"/>
              </a:gdLst>
              <a:ahLst/>
              <a:cxnLst>
                <a:cxn ang="0">
                  <a:pos x="T0" y="T1"/>
                </a:cxn>
                <a:cxn ang="0">
                  <a:pos x="T2" y="T3"/>
                </a:cxn>
                <a:cxn ang="0">
                  <a:pos x="T4" y="T5"/>
                </a:cxn>
                <a:cxn ang="0">
                  <a:pos x="T6" y="T7"/>
                </a:cxn>
                <a:cxn ang="0">
                  <a:pos x="T8" y="T9"/>
                </a:cxn>
              </a:cxnLst>
              <a:rect l="0" t="0" r="r" b="b"/>
              <a:pathLst>
                <a:path w="118" h="59">
                  <a:moveTo>
                    <a:pt x="118" y="0"/>
                  </a:moveTo>
                  <a:lnTo>
                    <a:pt x="0" y="0"/>
                  </a:lnTo>
                  <a:lnTo>
                    <a:pt x="0" y="59"/>
                  </a:lnTo>
                  <a:lnTo>
                    <a:pt x="65" y="59"/>
                  </a:lnTo>
                  <a:lnTo>
                    <a:pt x="118"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1" name="Rectangle 68"/>
            <p:cNvSpPr>
              <a:spLocks noChangeArrowheads="1"/>
            </p:cNvSpPr>
            <p:nvPr/>
          </p:nvSpPr>
          <p:spPr bwMode="auto">
            <a:xfrm>
              <a:off x="7556500" y="6861175"/>
              <a:ext cx="474663" cy="650875"/>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2" name="Freeform 69"/>
            <p:cNvSpPr>
              <a:spLocks/>
            </p:cNvSpPr>
            <p:nvPr/>
          </p:nvSpPr>
          <p:spPr bwMode="auto">
            <a:xfrm>
              <a:off x="7556500" y="7248525"/>
              <a:ext cx="474663" cy="263525"/>
            </a:xfrm>
            <a:custGeom>
              <a:avLst/>
              <a:gdLst>
                <a:gd name="T0" fmla="*/ 163 w 299"/>
                <a:gd name="T1" fmla="*/ 0 h 166"/>
                <a:gd name="T2" fmla="*/ 0 w 299"/>
                <a:gd name="T3" fmla="*/ 166 h 166"/>
                <a:gd name="T4" fmla="*/ 299 w 299"/>
                <a:gd name="T5" fmla="*/ 166 h 166"/>
                <a:gd name="T6" fmla="*/ 163 w 299"/>
                <a:gd name="T7" fmla="*/ 166 h 166"/>
                <a:gd name="T8" fmla="*/ 163 w 299"/>
                <a:gd name="T9" fmla="*/ 0 h 166"/>
              </a:gdLst>
              <a:ahLst/>
              <a:cxnLst>
                <a:cxn ang="0">
                  <a:pos x="T0" y="T1"/>
                </a:cxn>
                <a:cxn ang="0">
                  <a:pos x="T2" y="T3"/>
                </a:cxn>
                <a:cxn ang="0">
                  <a:pos x="T4" y="T5"/>
                </a:cxn>
                <a:cxn ang="0">
                  <a:pos x="T6" y="T7"/>
                </a:cxn>
                <a:cxn ang="0">
                  <a:pos x="T8" y="T9"/>
                </a:cxn>
              </a:cxnLst>
              <a:rect l="0" t="0" r="r" b="b"/>
              <a:pathLst>
                <a:path w="299" h="166">
                  <a:moveTo>
                    <a:pt x="163" y="0"/>
                  </a:moveTo>
                  <a:lnTo>
                    <a:pt x="0" y="166"/>
                  </a:lnTo>
                  <a:lnTo>
                    <a:pt x="299" y="166"/>
                  </a:lnTo>
                  <a:lnTo>
                    <a:pt x="163" y="166"/>
                  </a:lnTo>
                  <a:lnTo>
                    <a:pt x="163" y="0"/>
                  </a:lnTo>
                  <a:close/>
                </a:path>
              </a:pathLst>
            </a:custGeom>
            <a:solidFill>
              <a:srgbClr val="088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3" name="Freeform 70"/>
            <p:cNvSpPr>
              <a:spLocks/>
            </p:cNvSpPr>
            <p:nvPr/>
          </p:nvSpPr>
          <p:spPr bwMode="auto">
            <a:xfrm>
              <a:off x="7815263" y="6861175"/>
              <a:ext cx="215900" cy="387350"/>
            </a:xfrm>
            <a:custGeom>
              <a:avLst/>
              <a:gdLst>
                <a:gd name="T0" fmla="*/ 136 w 136"/>
                <a:gd name="T1" fmla="*/ 0 h 244"/>
                <a:gd name="T2" fmla="*/ 0 w 136"/>
                <a:gd name="T3" fmla="*/ 0 h 244"/>
                <a:gd name="T4" fmla="*/ 0 w 136"/>
                <a:gd name="T5" fmla="*/ 244 h 244"/>
                <a:gd name="T6" fmla="*/ 13 w 136"/>
                <a:gd name="T7" fmla="*/ 230 h 244"/>
                <a:gd name="T8" fmla="*/ 136 w 136"/>
                <a:gd name="T9" fmla="*/ 230 h 244"/>
                <a:gd name="T10" fmla="*/ 136 w 136"/>
                <a:gd name="T11" fmla="*/ 0 h 244"/>
              </a:gdLst>
              <a:ahLst/>
              <a:cxnLst>
                <a:cxn ang="0">
                  <a:pos x="T0" y="T1"/>
                </a:cxn>
                <a:cxn ang="0">
                  <a:pos x="T2" y="T3"/>
                </a:cxn>
                <a:cxn ang="0">
                  <a:pos x="T4" y="T5"/>
                </a:cxn>
                <a:cxn ang="0">
                  <a:pos x="T6" y="T7"/>
                </a:cxn>
                <a:cxn ang="0">
                  <a:pos x="T8" y="T9"/>
                </a:cxn>
                <a:cxn ang="0">
                  <a:pos x="T10" y="T11"/>
                </a:cxn>
              </a:cxnLst>
              <a:rect l="0" t="0" r="r" b="b"/>
              <a:pathLst>
                <a:path w="136" h="244">
                  <a:moveTo>
                    <a:pt x="136" y="0"/>
                  </a:moveTo>
                  <a:lnTo>
                    <a:pt x="0" y="0"/>
                  </a:lnTo>
                  <a:lnTo>
                    <a:pt x="0" y="244"/>
                  </a:lnTo>
                  <a:lnTo>
                    <a:pt x="13" y="230"/>
                  </a:lnTo>
                  <a:lnTo>
                    <a:pt x="136" y="230"/>
                  </a:lnTo>
                  <a:lnTo>
                    <a:pt x="136" y="0"/>
                  </a:lnTo>
                  <a:close/>
                </a:path>
              </a:pathLst>
            </a:custGeom>
            <a:solidFill>
              <a:srgbClr val="4BA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4" name="Freeform 71"/>
            <p:cNvSpPr>
              <a:spLocks/>
            </p:cNvSpPr>
            <p:nvPr/>
          </p:nvSpPr>
          <p:spPr bwMode="auto">
            <a:xfrm>
              <a:off x="7815263" y="7226300"/>
              <a:ext cx="215900" cy="285750"/>
            </a:xfrm>
            <a:custGeom>
              <a:avLst/>
              <a:gdLst>
                <a:gd name="T0" fmla="*/ 136 w 136"/>
                <a:gd name="T1" fmla="*/ 0 h 180"/>
                <a:gd name="T2" fmla="*/ 13 w 136"/>
                <a:gd name="T3" fmla="*/ 0 h 180"/>
                <a:gd name="T4" fmla="*/ 0 w 136"/>
                <a:gd name="T5" fmla="*/ 14 h 180"/>
                <a:gd name="T6" fmla="*/ 0 w 136"/>
                <a:gd name="T7" fmla="*/ 180 h 180"/>
                <a:gd name="T8" fmla="*/ 136 w 136"/>
                <a:gd name="T9" fmla="*/ 180 h 180"/>
                <a:gd name="T10" fmla="*/ 136 w 136"/>
                <a:gd name="T11" fmla="*/ 0 h 180"/>
              </a:gdLst>
              <a:ahLst/>
              <a:cxnLst>
                <a:cxn ang="0">
                  <a:pos x="T0" y="T1"/>
                </a:cxn>
                <a:cxn ang="0">
                  <a:pos x="T2" y="T3"/>
                </a:cxn>
                <a:cxn ang="0">
                  <a:pos x="T4" y="T5"/>
                </a:cxn>
                <a:cxn ang="0">
                  <a:pos x="T6" y="T7"/>
                </a:cxn>
                <a:cxn ang="0">
                  <a:pos x="T8" y="T9"/>
                </a:cxn>
                <a:cxn ang="0">
                  <a:pos x="T10" y="T11"/>
                </a:cxn>
              </a:cxnLst>
              <a:rect l="0" t="0" r="r" b="b"/>
              <a:pathLst>
                <a:path w="136" h="180">
                  <a:moveTo>
                    <a:pt x="136" y="0"/>
                  </a:moveTo>
                  <a:lnTo>
                    <a:pt x="13" y="0"/>
                  </a:lnTo>
                  <a:lnTo>
                    <a:pt x="0" y="14"/>
                  </a:lnTo>
                  <a:lnTo>
                    <a:pt x="0" y="180"/>
                  </a:lnTo>
                  <a:lnTo>
                    <a:pt x="136" y="180"/>
                  </a:lnTo>
                  <a:lnTo>
                    <a:pt x="136" y="0"/>
                  </a:lnTo>
                  <a:close/>
                </a:path>
              </a:pathLst>
            </a:custGeom>
            <a:solidFill>
              <a:srgbClr val="3097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5" name="Rectangle 72"/>
            <p:cNvSpPr>
              <a:spLocks noChangeArrowheads="1"/>
            </p:cNvSpPr>
            <p:nvPr/>
          </p:nvSpPr>
          <p:spPr bwMode="auto">
            <a:xfrm>
              <a:off x="4930775" y="5354638"/>
              <a:ext cx="623888" cy="314325"/>
            </a:xfrm>
            <a:prstGeom prst="rect">
              <a:avLst/>
            </a:prstGeom>
            <a:solidFill>
              <a:srgbClr val="08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6" name="Rectangle 73"/>
            <p:cNvSpPr>
              <a:spLocks noChangeArrowheads="1"/>
            </p:cNvSpPr>
            <p:nvPr/>
          </p:nvSpPr>
          <p:spPr bwMode="auto">
            <a:xfrm>
              <a:off x="5245100" y="5226050"/>
              <a:ext cx="309563" cy="128588"/>
            </a:xfrm>
            <a:prstGeom prst="rect">
              <a:avLst/>
            </a:prstGeom>
            <a:solidFill>
              <a:srgbClr val="096D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7" name="Rectangle 74"/>
            <p:cNvSpPr>
              <a:spLocks noChangeArrowheads="1"/>
            </p:cNvSpPr>
            <p:nvPr/>
          </p:nvSpPr>
          <p:spPr bwMode="auto">
            <a:xfrm>
              <a:off x="7526338" y="5354638"/>
              <a:ext cx="534988" cy="314325"/>
            </a:xfrm>
            <a:prstGeom prst="rect">
              <a:avLst/>
            </a:prstGeom>
            <a:solidFill>
              <a:srgbClr val="08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8" name="Freeform 75"/>
            <p:cNvSpPr>
              <a:spLocks/>
            </p:cNvSpPr>
            <p:nvPr/>
          </p:nvSpPr>
          <p:spPr bwMode="auto">
            <a:xfrm>
              <a:off x="4930775" y="5226050"/>
              <a:ext cx="309563" cy="442913"/>
            </a:xfrm>
            <a:custGeom>
              <a:avLst/>
              <a:gdLst>
                <a:gd name="T0" fmla="*/ 195 w 195"/>
                <a:gd name="T1" fmla="*/ 0 h 279"/>
                <a:gd name="T2" fmla="*/ 0 w 195"/>
                <a:gd name="T3" fmla="*/ 0 h 279"/>
                <a:gd name="T4" fmla="*/ 0 w 195"/>
                <a:gd name="T5" fmla="*/ 279 h 279"/>
                <a:gd name="T6" fmla="*/ 195 w 195"/>
                <a:gd name="T7" fmla="*/ 81 h 279"/>
                <a:gd name="T8" fmla="*/ 195 w 195"/>
                <a:gd name="T9" fmla="*/ 0 h 279"/>
              </a:gdLst>
              <a:ahLst/>
              <a:cxnLst>
                <a:cxn ang="0">
                  <a:pos x="T0" y="T1"/>
                </a:cxn>
                <a:cxn ang="0">
                  <a:pos x="T2" y="T3"/>
                </a:cxn>
                <a:cxn ang="0">
                  <a:pos x="T4" y="T5"/>
                </a:cxn>
                <a:cxn ang="0">
                  <a:pos x="T6" y="T7"/>
                </a:cxn>
                <a:cxn ang="0">
                  <a:pos x="T8" y="T9"/>
                </a:cxn>
              </a:cxnLst>
              <a:rect l="0" t="0" r="r" b="b"/>
              <a:pathLst>
                <a:path w="195" h="279">
                  <a:moveTo>
                    <a:pt x="195" y="0"/>
                  </a:moveTo>
                  <a:lnTo>
                    <a:pt x="0" y="0"/>
                  </a:lnTo>
                  <a:lnTo>
                    <a:pt x="0" y="279"/>
                  </a:lnTo>
                  <a:lnTo>
                    <a:pt x="195" y="81"/>
                  </a:lnTo>
                  <a:lnTo>
                    <a:pt x="195" y="0"/>
                  </a:lnTo>
                  <a:close/>
                </a:path>
              </a:pathLst>
            </a:custGeom>
            <a:solidFill>
              <a:srgbClr val="075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9" name="Rectangle 76"/>
            <p:cNvSpPr>
              <a:spLocks noChangeArrowheads="1"/>
            </p:cNvSpPr>
            <p:nvPr/>
          </p:nvSpPr>
          <p:spPr bwMode="auto">
            <a:xfrm>
              <a:off x="5640388" y="5354638"/>
              <a:ext cx="550863" cy="314325"/>
            </a:xfrm>
            <a:prstGeom prst="rect">
              <a:avLst/>
            </a:prstGeom>
            <a:solidFill>
              <a:srgbClr val="5BA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0" name="Rectangle 77"/>
            <p:cNvSpPr>
              <a:spLocks noChangeArrowheads="1"/>
            </p:cNvSpPr>
            <p:nvPr/>
          </p:nvSpPr>
          <p:spPr bwMode="auto">
            <a:xfrm>
              <a:off x="6259513" y="5354638"/>
              <a:ext cx="546100" cy="314325"/>
            </a:xfrm>
            <a:prstGeom prst="rect">
              <a:avLst/>
            </a:prstGeom>
            <a:solidFill>
              <a:srgbClr val="2191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61" name="Group 1560"/>
          <p:cNvGrpSpPr>
            <a:grpSpLocks noChangeAspect="1"/>
          </p:cNvGrpSpPr>
          <p:nvPr/>
        </p:nvGrpSpPr>
        <p:grpSpPr>
          <a:xfrm>
            <a:off x="3198971" y="2939304"/>
            <a:ext cx="569959" cy="338328"/>
            <a:chOff x="3960813" y="4640263"/>
            <a:chExt cx="5308600" cy="3151188"/>
          </a:xfrm>
        </p:grpSpPr>
        <p:sp>
          <p:nvSpPr>
            <p:cNvPr id="1562" name="Freeform 23"/>
            <p:cNvSpPr>
              <a:spLocks/>
            </p:cNvSpPr>
            <p:nvPr/>
          </p:nvSpPr>
          <p:spPr bwMode="auto">
            <a:xfrm>
              <a:off x="3960813" y="4640263"/>
              <a:ext cx="5308600" cy="3151188"/>
            </a:xfrm>
            <a:custGeom>
              <a:avLst/>
              <a:gdLst>
                <a:gd name="T0" fmla="*/ 553 w 3344"/>
                <a:gd name="T1" fmla="*/ 201 h 1985"/>
                <a:gd name="T2" fmla="*/ 553 w 3344"/>
                <a:gd name="T3" fmla="*/ 717 h 1985"/>
                <a:gd name="T4" fmla="*/ 553 w 3344"/>
                <a:gd name="T5" fmla="*/ 730 h 1985"/>
                <a:gd name="T6" fmla="*/ 553 w 3344"/>
                <a:gd name="T7" fmla="*/ 776 h 1985"/>
                <a:gd name="T8" fmla="*/ 553 w 3344"/>
                <a:gd name="T9" fmla="*/ 1217 h 1985"/>
                <a:gd name="T10" fmla="*/ 553 w 3344"/>
                <a:gd name="T11" fmla="*/ 1434 h 1985"/>
                <a:gd name="T12" fmla="*/ 494 w 3344"/>
                <a:gd name="T13" fmla="*/ 1434 h 1985"/>
                <a:gd name="T14" fmla="*/ 0 w 3344"/>
                <a:gd name="T15" fmla="*/ 1929 h 1985"/>
                <a:gd name="T16" fmla="*/ 0 w 3344"/>
                <a:gd name="T17" fmla="*/ 1985 h 1985"/>
                <a:gd name="T18" fmla="*/ 2850 w 3344"/>
                <a:gd name="T19" fmla="*/ 1985 h 1985"/>
                <a:gd name="T20" fmla="*/ 3344 w 3344"/>
                <a:gd name="T21" fmla="*/ 1493 h 1985"/>
                <a:gd name="T22" fmla="*/ 3344 w 3344"/>
                <a:gd name="T23" fmla="*/ 1434 h 1985"/>
                <a:gd name="T24" fmla="*/ 2874 w 3344"/>
                <a:gd name="T25" fmla="*/ 1434 h 1985"/>
                <a:gd name="T26" fmla="*/ 2874 w 3344"/>
                <a:gd name="T27" fmla="*/ 0 h 1985"/>
                <a:gd name="T28" fmla="*/ 750 w 3344"/>
                <a:gd name="T29" fmla="*/ 0 h 1985"/>
                <a:gd name="T30" fmla="*/ 553 w 3344"/>
                <a:gd name="T31" fmla="*/ 201 h 1985"/>
                <a:gd name="T32" fmla="*/ 553 w 3344"/>
                <a:gd name="T33" fmla="*/ 201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44" h="1985">
                  <a:moveTo>
                    <a:pt x="553" y="201"/>
                  </a:moveTo>
                  <a:lnTo>
                    <a:pt x="553" y="717"/>
                  </a:lnTo>
                  <a:lnTo>
                    <a:pt x="553" y="730"/>
                  </a:lnTo>
                  <a:lnTo>
                    <a:pt x="553" y="776"/>
                  </a:lnTo>
                  <a:lnTo>
                    <a:pt x="553" y="1217"/>
                  </a:lnTo>
                  <a:lnTo>
                    <a:pt x="553" y="1434"/>
                  </a:lnTo>
                  <a:lnTo>
                    <a:pt x="494" y="1434"/>
                  </a:lnTo>
                  <a:lnTo>
                    <a:pt x="0" y="1929"/>
                  </a:lnTo>
                  <a:lnTo>
                    <a:pt x="0" y="1985"/>
                  </a:lnTo>
                  <a:lnTo>
                    <a:pt x="2850" y="1985"/>
                  </a:lnTo>
                  <a:lnTo>
                    <a:pt x="3344" y="1493"/>
                  </a:lnTo>
                  <a:lnTo>
                    <a:pt x="3344" y="1434"/>
                  </a:lnTo>
                  <a:lnTo>
                    <a:pt x="2874" y="1434"/>
                  </a:lnTo>
                  <a:lnTo>
                    <a:pt x="2874" y="0"/>
                  </a:lnTo>
                  <a:lnTo>
                    <a:pt x="750" y="0"/>
                  </a:lnTo>
                  <a:lnTo>
                    <a:pt x="553" y="201"/>
                  </a:lnTo>
                  <a:lnTo>
                    <a:pt x="553" y="20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3" name="Freeform 24"/>
            <p:cNvSpPr>
              <a:spLocks/>
            </p:cNvSpPr>
            <p:nvPr/>
          </p:nvSpPr>
          <p:spPr bwMode="auto">
            <a:xfrm>
              <a:off x="3960813" y="6916738"/>
              <a:ext cx="5308600" cy="785813"/>
            </a:xfrm>
            <a:custGeom>
              <a:avLst/>
              <a:gdLst>
                <a:gd name="T0" fmla="*/ 3344 w 3344"/>
                <a:gd name="T1" fmla="*/ 0 h 495"/>
                <a:gd name="T2" fmla="*/ 494 w 3344"/>
                <a:gd name="T3" fmla="*/ 0 h 495"/>
                <a:gd name="T4" fmla="*/ 0 w 3344"/>
                <a:gd name="T5" fmla="*/ 495 h 495"/>
                <a:gd name="T6" fmla="*/ 2850 w 3344"/>
                <a:gd name="T7" fmla="*/ 495 h 495"/>
                <a:gd name="T8" fmla="*/ 3344 w 3344"/>
                <a:gd name="T9" fmla="*/ 0 h 495"/>
              </a:gdLst>
              <a:ahLst/>
              <a:cxnLst>
                <a:cxn ang="0">
                  <a:pos x="T0" y="T1"/>
                </a:cxn>
                <a:cxn ang="0">
                  <a:pos x="T2" y="T3"/>
                </a:cxn>
                <a:cxn ang="0">
                  <a:pos x="T4" y="T5"/>
                </a:cxn>
                <a:cxn ang="0">
                  <a:pos x="T6" y="T7"/>
                </a:cxn>
                <a:cxn ang="0">
                  <a:pos x="T8" y="T9"/>
                </a:cxn>
              </a:cxnLst>
              <a:rect l="0" t="0" r="r" b="b"/>
              <a:pathLst>
                <a:path w="3344" h="495">
                  <a:moveTo>
                    <a:pt x="3344" y="0"/>
                  </a:moveTo>
                  <a:lnTo>
                    <a:pt x="494" y="0"/>
                  </a:lnTo>
                  <a:lnTo>
                    <a:pt x="0" y="495"/>
                  </a:lnTo>
                  <a:lnTo>
                    <a:pt x="2850" y="495"/>
                  </a:lnTo>
                  <a:lnTo>
                    <a:pt x="334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4" name="Rectangle 25"/>
            <p:cNvSpPr>
              <a:spLocks noChangeArrowheads="1"/>
            </p:cNvSpPr>
            <p:nvPr/>
          </p:nvSpPr>
          <p:spPr bwMode="auto">
            <a:xfrm>
              <a:off x="3960813" y="7702550"/>
              <a:ext cx="4524375" cy="88900"/>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5" name="Freeform 26"/>
            <p:cNvSpPr>
              <a:spLocks/>
            </p:cNvSpPr>
            <p:nvPr/>
          </p:nvSpPr>
          <p:spPr bwMode="auto">
            <a:xfrm>
              <a:off x="8485188" y="6916738"/>
              <a:ext cx="784225" cy="874713"/>
            </a:xfrm>
            <a:custGeom>
              <a:avLst/>
              <a:gdLst>
                <a:gd name="T0" fmla="*/ 0 w 494"/>
                <a:gd name="T1" fmla="*/ 551 h 551"/>
                <a:gd name="T2" fmla="*/ 494 w 494"/>
                <a:gd name="T3" fmla="*/ 59 h 551"/>
                <a:gd name="T4" fmla="*/ 494 w 494"/>
                <a:gd name="T5" fmla="*/ 0 h 551"/>
                <a:gd name="T6" fmla="*/ 0 w 494"/>
                <a:gd name="T7" fmla="*/ 495 h 551"/>
                <a:gd name="T8" fmla="*/ 0 w 494"/>
                <a:gd name="T9" fmla="*/ 551 h 551"/>
              </a:gdLst>
              <a:ahLst/>
              <a:cxnLst>
                <a:cxn ang="0">
                  <a:pos x="T0" y="T1"/>
                </a:cxn>
                <a:cxn ang="0">
                  <a:pos x="T2" y="T3"/>
                </a:cxn>
                <a:cxn ang="0">
                  <a:pos x="T4" y="T5"/>
                </a:cxn>
                <a:cxn ang="0">
                  <a:pos x="T6" y="T7"/>
                </a:cxn>
                <a:cxn ang="0">
                  <a:pos x="T8" y="T9"/>
                </a:cxn>
              </a:cxnLst>
              <a:rect l="0" t="0" r="r" b="b"/>
              <a:pathLst>
                <a:path w="494" h="551">
                  <a:moveTo>
                    <a:pt x="0" y="551"/>
                  </a:moveTo>
                  <a:lnTo>
                    <a:pt x="494" y="59"/>
                  </a:lnTo>
                  <a:lnTo>
                    <a:pt x="494" y="0"/>
                  </a:lnTo>
                  <a:lnTo>
                    <a:pt x="0" y="495"/>
                  </a:lnTo>
                  <a:lnTo>
                    <a:pt x="0" y="55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6" name="Rectangle 27"/>
            <p:cNvSpPr>
              <a:spLocks noChangeArrowheads="1"/>
            </p:cNvSpPr>
            <p:nvPr/>
          </p:nvSpPr>
          <p:spPr bwMode="auto">
            <a:xfrm>
              <a:off x="4838700" y="5778500"/>
              <a:ext cx="3370263" cy="1733550"/>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7" name="Freeform 28"/>
            <p:cNvSpPr>
              <a:spLocks/>
            </p:cNvSpPr>
            <p:nvPr/>
          </p:nvSpPr>
          <p:spPr bwMode="auto">
            <a:xfrm>
              <a:off x="8208963" y="4640263"/>
              <a:ext cx="314325" cy="2871788"/>
            </a:xfrm>
            <a:custGeom>
              <a:avLst/>
              <a:gdLst>
                <a:gd name="T0" fmla="*/ 0 w 198"/>
                <a:gd name="T1" fmla="*/ 1809 h 1809"/>
                <a:gd name="T2" fmla="*/ 198 w 198"/>
                <a:gd name="T3" fmla="*/ 1603 h 1809"/>
                <a:gd name="T4" fmla="*/ 198 w 198"/>
                <a:gd name="T5" fmla="*/ 0 h 1809"/>
                <a:gd name="T6" fmla="*/ 0 w 198"/>
                <a:gd name="T7" fmla="*/ 201 h 1809"/>
                <a:gd name="T8" fmla="*/ 0 w 198"/>
                <a:gd name="T9" fmla="*/ 1809 h 1809"/>
              </a:gdLst>
              <a:ahLst/>
              <a:cxnLst>
                <a:cxn ang="0">
                  <a:pos x="T0" y="T1"/>
                </a:cxn>
                <a:cxn ang="0">
                  <a:pos x="T2" y="T3"/>
                </a:cxn>
                <a:cxn ang="0">
                  <a:pos x="T4" y="T5"/>
                </a:cxn>
                <a:cxn ang="0">
                  <a:pos x="T6" y="T7"/>
                </a:cxn>
                <a:cxn ang="0">
                  <a:pos x="T8" y="T9"/>
                </a:cxn>
              </a:cxnLst>
              <a:rect l="0" t="0" r="r" b="b"/>
              <a:pathLst>
                <a:path w="198" h="1809">
                  <a:moveTo>
                    <a:pt x="0" y="1809"/>
                  </a:moveTo>
                  <a:lnTo>
                    <a:pt x="198" y="1603"/>
                  </a:lnTo>
                  <a:lnTo>
                    <a:pt x="198" y="0"/>
                  </a:lnTo>
                  <a:lnTo>
                    <a:pt x="0" y="201"/>
                  </a:lnTo>
                  <a:lnTo>
                    <a:pt x="0" y="1809"/>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8" name="Freeform 29"/>
            <p:cNvSpPr>
              <a:spLocks noEditPoints="1"/>
            </p:cNvSpPr>
            <p:nvPr/>
          </p:nvSpPr>
          <p:spPr bwMode="auto">
            <a:xfrm>
              <a:off x="5729288" y="6092825"/>
              <a:ext cx="452438" cy="479425"/>
            </a:xfrm>
            <a:custGeom>
              <a:avLst/>
              <a:gdLst>
                <a:gd name="T0" fmla="*/ 285 w 285"/>
                <a:gd name="T1" fmla="*/ 0 h 302"/>
                <a:gd name="T2" fmla="*/ 189 w 285"/>
                <a:gd name="T3" fmla="*/ 104 h 302"/>
                <a:gd name="T4" fmla="*/ 285 w 285"/>
                <a:gd name="T5" fmla="*/ 104 h 302"/>
                <a:gd name="T6" fmla="*/ 285 w 285"/>
                <a:gd name="T7" fmla="*/ 0 h 302"/>
                <a:gd name="T8" fmla="*/ 285 w 285"/>
                <a:gd name="T9" fmla="*/ 302 h 302"/>
                <a:gd name="T10" fmla="*/ 0 w 285"/>
                <a:gd name="T11" fmla="*/ 302 h 302"/>
                <a:gd name="T12" fmla="*/ 285 w 285"/>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85" h="302">
                  <a:moveTo>
                    <a:pt x="285" y="0"/>
                  </a:moveTo>
                  <a:lnTo>
                    <a:pt x="189" y="104"/>
                  </a:lnTo>
                  <a:lnTo>
                    <a:pt x="285" y="104"/>
                  </a:lnTo>
                  <a:lnTo>
                    <a:pt x="285" y="0"/>
                  </a:lnTo>
                  <a:close/>
                  <a:moveTo>
                    <a:pt x="285" y="302"/>
                  </a:moveTo>
                  <a:lnTo>
                    <a:pt x="0" y="302"/>
                  </a:lnTo>
                  <a:lnTo>
                    <a:pt x="285" y="302"/>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9" name="Freeform 30"/>
            <p:cNvSpPr>
              <a:spLocks/>
            </p:cNvSpPr>
            <p:nvPr/>
          </p:nvSpPr>
          <p:spPr bwMode="auto">
            <a:xfrm>
              <a:off x="5729288" y="6257925"/>
              <a:ext cx="452438" cy="314325"/>
            </a:xfrm>
            <a:custGeom>
              <a:avLst/>
              <a:gdLst>
                <a:gd name="T0" fmla="*/ 285 w 285"/>
                <a:gd name="T1" fmla="*/ 0 h 198"/>
                <a:gd name="T2" fmla="*/ 189 w 285"/>
                <a:gd name="T3" fmla="*/ 0 h 198"/>
                <a:gd name="T4" fmla="*/ 0 w 285"/>
                <a:gd name="T5" fmla="*/ 198 h 198"/>
                <a:gd name="T6" fmla="*/ 285 w 285"/>
                <a:gd name="T7" fmla="*/ 198 h 198"/>
                <a:gd name="T8" fmla="*/ 285 w 285"/>
                <a:gd name="T9" fmla="*/ 0 h 198"/>
              </a:gdLst>
              <a:ahLst/>
              <a:cxnLst>
                <a:cxn ang="0">
                  <a:pos x="T0" y="T1"/>
                </a:cxn>
                <a:cxn ang="0">
                  <a:pos x="T2" y="T3"/>
                </a:cxn>
                <a:cxn ang="0">
                  <a:pos x="T4" y="T5"/>
                </a:cxn>
                <a:cxn ang="0">
                  <a:pos x="T6" y="T7"/>
                </a:cxn>
                <a:cxn ang="0">
                  <a:pos x="T8" y="T9"/>
                </a:cxn>
              </a:cxnLst>
              <a:rect l="0" t="0" r="r" b="b"/>
              <a:pathLst>
                <a:path w="285" h="198">
                  <a:moveTo>
                    <a:pt x="285" y="0"/>
                  </a:moveTo>
                  <a:lnTo>
                    <a:pt x="189" y="0"/>
                  </a:lnTo>
                  <a:lnTo>
                    <a:pt x="0" y="198"/>
                  </a:lnTo>
                  <a:lnTo>
                    <a:pt x="285" y="198"/>
                  </a:lnTo>
                  <a:lnTo>
                    <a:pt x="285" y="0"/>
                  </a:lnTo>
                  <a:close/>
                </a:path>
              </a:pathLst>
            </a:custGeom>
            <a:solidFill>
              <a:srgbClr val="4D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0" name="Freeform 31"/>
            <p:cNvSpPr>
              <a:spLocks noEditPoints="1"/>
            </p:cNvSpPr>
            <p:nvPr/>
          </p:nvSpPr>
          <p:spPr bwMode="auto">
            <a:xfrm>
              <a:off x="6275388" y="5872163"/>
              <a:ext cx="534988" cy="700088"/>
            </a:xfrm>
            <a:custGeom>
              <a:avLst/>
              <a:gdLst>
                <a:gd name="T0" fmla="*/ 337 w 337"/>
                <a:gd name="T1" fmla="*/ 0 h 441"/>
                <a:gd name="T2" fmla="*/ 72 w 337"/>
                <a:gd name="T3" fmla="*/ 0 h 441"/>
                <a:gd name="T4" fmla="*/ 0 w 337"/>
                <a:gd name="T5" fmla="*/ 72 h 441"/>
                <a:gd name="T6" fmla="*/ 0 w 337"/>
                <a:gd name="T7" fmla="*/ 243 h 441"/>
                <a:gd name="T8" fmla="*/ 337 w 337"/>
                <a:gd name="T9" fmla="*/ 243 h 441"/>
                <a:gd name="T10" fmla="*/ 337 w 337"/>
                <a:gd name="T11" fmla="*/ 0 h 441"/>
                <a:gd name="T12" fmla="*/ 337 w 337"/>
                <a:gd name="T13" fmla="*/ 441 h 441"/>
                <a:gd name="T14" fmla="*/ 0 w 337"/>
                <a:gd name="T15" fmla="*/ 441 h 441"/>
                <a:gd name="T16" fmla="*/ 337 w 337"/>
                <a:gd name="T17" fmla="*/ 4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 h="441">
                  <a:moveTo>
                    <a:pt x="337" y="0"/>
                  </a:moveTo>
                  <a:lnTo>
                    <a:pt x="72" y="0"/>
                  </a:lnTo>
                  <a:lnTo>
                    <a:pt x="0" y="72"/>
                  </a:lnTo>
                  <a:lnTo>
                    <a:pt x="0" y="243"/>
                  </a:lnTo>
                  <a:lnTo>
                    <a:pt x="337" y="243"/>
                  </a:lnTo>
                  <a:lnTo>
                    <a:pt x="337" y="0"/>
                  </a:lnTo>
                  <a:close/>
                  <a:moveTo>
                    <a:pt x="337" y="441"/>
                  </a:moveTo>
                  <a:lnTo>
                    <a:pt x="0" y="441"/>
                  </a:lnTo>
                  <a:lnTo>
                    <a:pt x="337" y="441"/>
                  </a:lnTo>
                  <a:close/>
                </a:path>
              </a:pathLst>
            </a:custGeom>
            <a:solidFill>
              <a:srgbClr val="0863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1" name="Rectangle 32"/>
            <p:cNvSpPr>
              <a:spLocks noChangeArrowheads="1"/>
            </p:cNvSpPr>
            <p:nvPr/>
          </p:nvSpPr>
          <p:spPr bwMode="auto">
            <a:xfrm>
              <a:off x="6275388" y="6257925"/>
              <a:ext cx="534988" cy="314325"/>
            </a:xfrm>
            <a:prstGeom prst="rect">
              <a:avLst/>
            </a:prstGeom>
            <a:solidFill>
              <a:srgbClr val="2D71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2" name="Freeform 33"/>
            <p:cNvSpPr>
              <a:spLocks noEditPoints="1"/>
            </p:cNvSpPr>
            <p:nvPr/>
          </p:nvSpPr>
          <p:spPr bwMode="auto">
            <a:xfrm>
              <a:off x="6904038" y="5872163"/>
              <a:ext cx="530225" cy="700088"/>
            </a:xfrm>
            <a:custGeom>
              <a:avLst/>
              <a:gdLst>
                <a:gd name="T0" fmla="*/ 334 w 334"/>
                <a:gd name="T1" fmla="*/ 0 h 441"/>
                <a:gd name="T2" fmla="*/ 0 w 334"/>
                <a:gd name="T3" fmla="*/ 0 h 441"/>
                <a:gd name="T4" fmla="*/ 0 w 334"/>
                <a:gd name="T5" fmla="*/ 243 h 441"/>
                <a:gd name="T6" fmla="*/ 334 w 334"/>
                <a:gd name="T7" fmla="*/ 243 h 441"/>
                <a:gd name="T8" fmla="*/ 334 w 334"/>
                <a:gd name="T9" fmla="*/ 0 h 441"/>
                <a:gd name="T10" fmla="*/ 334 w 334"/>
                <a:gd name="T11" fmla="*/ 441 h 441"/>
                <a:gd name="T12" fmla="*/ 0 w 334"/>
                <a:gd name="T13" fmla="*/ 441 h 441"/>
                <a:gd name="T14" fmla="*/ 334 w 334"/>
                <a:gd name="T15" fmla="*/ 441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441">
                  <a:moveTo>
                    <a:pt x="334" y="0"/>
                  </a:moveTo>
                  <a:lnTo>
                    <a:pt x="0" y="0"/>
                  </a:lnTo>
                  <a:lnTo>
                    <a:pt x="0" y="243"/>
                  </a:lnTo>
                  <a:lnTo>
                    <a:pt x="334" y="243"/>
                  </a:lnTo>
                  <a:lnTo>
                    <a:pt x="334" y="0"/>
                  </a:lnTo>
                  <a:close/>
                  <a:moveTo>
                    <a:pt x="334" y="441"/>
                  </a:moveTo>
                  <a:lnTo>
                    <a:pt x="0" y="441"/>
                  </a:lnTo>
                  <a:lnTo>
                    <a:pt x="334" y="441"/>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3" name="Rectangle 34"/>
            <p:cNvSpPr>
              <a:spLocks noChangeArrowheads="1"/>
            </p:cNvSpPr>
            <p:nvPr/>
          </p:nvSpPr>
          <p:spPr bwMode="auto">
            <a:xfrm>
              <a:off x="6904038" y="6257925"/>
              <a:ext cx="530225" cy="314325"/>
            </a:xfrm>
            <a:prstGeom prst="rect">
              <a:avLst/>
            </a:prstGeom>
            <a:solidFill>
              <a:srgbClr val="4DA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4" name="Rectangle 35"/>
            <p:cNvSpPr>
              <a:spLocks noChangeArrowheads="1"/>
            </p:cNvSpPr>
            <p:nvPr/>
          </p:nvSpPr>
          <p:spPr bwMode="auto">
            <a:xfrm>
              <a:off x="5554663" y="5826125"/>
              <a:ext cx="93663" cy="7588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5" name="Rectangle 36"/>
            <p:cNvSpPr>
              <a:spLocks noChangeArrowheads="1"/>
            </p:cNvSpPr>
            <p:nvPr/>
          </p:nvSpPr>
          <p:spPr bwMode="auto">
            <a:xfrm>
              <a:off x="6181725" y="5826125"/>
              <a:ext cx="93663" cy="7588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6" name="Rectangle 37"/>
            <p:cNvSpPr>
              <a:spLocks noChangeArrowheads="1"/>
            </p:cNvSpPr>
            <p:nvPr/>
          </p:nvSpPr>
          <p:spPr bwMode="auto">
            <a:xfrm>
              <a:off x="6810375" y="5826125"/>
              <a:ext cx="93663" cy="16859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7" name="Rectangle 38"/>
            <p:cNvSpPr>
              <a:spLocks noChangeArrowheads="1"/>
            </p:cNvSpPr>
            <p:nvPr/>
          </p:nvSpPr>
          <p:spPr bwMode="auto">
            <a:xfrm>
              <a:off x="7434263" y="5826125"/>
              <a:ext cx="92075" cy="7461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8" name="Freeform 39"/>
            <p:cNvSpPr>
              <a:spLocks noEditPoints="1"/>
            </p:cNvSpPr>
            <p:nvPr/>
          </p:nvSpPr>
          <p:spPr bwMode="auto">
            <a:xfrm>
              <a:off x="7526338" y="5872163"/>
              <a:ext cx="534988" cy="700088"/>
            </a:xfrm>
            <a:custGeom>
              <a:avLst/>
              <a:gdLst>
                <a:gd name="T0" fmla="*/ 337 w 337"/>
                <a:gd name="T1" fmla="*/ 0 h 441"/>
                <a:gd name="T2" fmla="*/ 0 w 337"/>
                <a:gd name="T3" fmla="*/ 0 h 441"/>
                <a:gd name="T4" fmla="*/ 0 w 337"/>
                <a:gd name="T5" fmla="*/ 243 h 441"/>
                <a:gd name="T6" fmla="*/ 337 w 337"/>
                <a:gd name="T7" fmla="*/ 243 h 441"/>
                <a:gd name="T8" fmla="*/ 337 w 337"/>
                <a:gd name="T9" fmla="*/ 0 h 441"/>
                <a:gd name="T10" fmla="*/ 337 w 337"/>
                <a:gd name="T11" fmla="*/ 441 h 441"/>
                <a:gd name="T12" fmla="*/ 0 w 337"/>
                <a:gd name="T13" fmla="*/ 441 h 441"/>
                <a:gd name="T14" fmla="*/ 337 w 337"/>
                <a:gd name="T15" fmla="*/ 441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441">
                  <a:moveTo>
                    <a:pt x="337" y="0"/>
                  </a:moveTo>
                  <a:lnTo>
                    <a:pt x="0" y="0"/>
                  </a:lnTo>
                  <a:lnTo>
                    <a:pt x="0" y="243"/>
                  </a:lnTo>
                  <a:lnTo>
                    <a:pt x="337" y="243"/>
                  </a:lnTo>
                  <a:lnTo>
                    <a:pt x="337" y="0"/>
                  </a:lnTo>
                  <a:close/>
                  <a:moveTo>
                    <a:pt x="337" y="441"/>
                  </a:moveTo>
                  <a:lnTo>
                    <a:pt x="0" y="441"/>
                  </a:lnTo>
                  <a:lnTo>
                    <a:pt x="337" y="441"/>
                  </a:lnTo>
                  <a:close/>
                </a:path>
              </a:pathLst>
            </a:custGeom>
            <a:solidFill>
              <a:srgbClr val="5BA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9" name="Rectangle 40"/>
            <p:cNvSpPr>
              <a:spLocks noChangeArrowheads="1"/>
            </p:cNvSpPr>
            <p:nvPr/>
          </p:nvSpPr>
          <p:spPr bwMode="auto">
            <a:xfrm>
              <a:off x="7526338" y="6257925"/>
              <a:ext cx="534988" cy="314325"/>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0" name="Rectangle 41"/>
            <p:cNvSpPr>
              <a:spLocks noChangeArrowheads="1"/>
            </p:cNvSpPr>
            <p:nvPr/>
          </p:nvSpPr>
          <p:spPr bwMode="auto">
            <a:xfrm>
              <a:off x="4838700" y="5872163"/>
              <a:ext cx="92075" cy="700088"/>
            </a:xfrm>
            <a:prstGeom prst="rect">
              <a:avLst/>
            </a:prstGeom>
            <a:solidFill>
              <a:srgbClr val="6061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1" name="Freeform 42"/>
            <p:cNvSpPr>
              <a:spLocks noEditPoints="1"/>
            </p:cNvSpPr>
            <p:nvPr/>
          </p:nvSpPr>
          <p:spPr bwMode="auto">
            <a:xfrm>
              <a:off x="4930775" y="5872163"/>
              <a:ext cx="623888" cy="700088"/>
            </a:xfrm>
            <a:custGeom>
              <a:avLst/>
              <a:gdLst>
                <a:gd name="T0" fmla="*/ 393 w 393"/>
                <a:gd name="T1" fmla="*/ 0 h 441"/>
                <a:gd name="T2" fmla="*/ 195 w 393"/>
                <a:gd name="T3" fmla="*/ 0 h 441"/>
                <a:gd name="T4" fmla="*/ 195 w 393"/>
                <a:gd name="T5" fmla="*/ 243 h 441"/>
                <a:gd name="T6" fmla="*/ 393 w 393"/>
                <a:gd name="T7" fmla="*/ 243 h 441"/>
                <a:gd name="T8" fmla="*/ 393 w 393"/>
                <a:gd name="T9" fmla="*/ 0 h 441"/>
                <a:gd name="T10" fmla="*/ 393 w 393"/>
                <a:gd name="T11" fmla="*/ 441 h 441"/>
                <a:gd name="T12" fmla="*/ 0 w 393"/>
                <a:gd name="T13" fmla="*/ 441 h 441"/>
                <a:gd name="T14" fmla="*/ 393 w 393"/>
                <a:gd name="T15" fmla="*/ 441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 h="441">
                  <a:moveTo>
                    <a:pt x="393" y="0"/>
                  </a:moveTo>
                  <a:lnTo>
                    <a:pt x="195" y="0"/>
                  </a:lnTo>
                  <a:lnTo>
                    <a:pt x="195" y="243"/>
                  </a:lnTo>
                  <a:lnTo>
                    <a:pt x="393" y="243"/>
                  </a:lnTo>
                  <a:lnTo>
                    <a:pt x="393" y="0"/>
                  </a:lnTo>
                  <a:close/>
                  <a:moveTo>
                    <a:pt x="393" y="441"/>
                  </a:moveTo>
                  <a:lnTo>
                    <a:pt x="0" y="441"/>
                  </a:lnTo>
                  <a:lnTo>
                    <a:pt x="393" y="441"/>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2" name="Freeform 43"/>
            <p:cNvSpPr>
              <a:spLocks/>
            </p:cNvSpPr>
            <p:nvPr/>
          </p:nvSpPr>
          <p:spPr bwMode="auto">
            <a:xfrm>
              <a:off x="4930775" y="6257925"/>
              <a:ext cx="623888" cy="314325"/>
            </a:xfrm>
            <a:custGeom>
              <a:avLst/>
              <a:gdLst>
                <a:gd name="T0" fmla="*/ 393 w 393"/>
                <a:gd name="T1" fmla="*/ 0 h 198"/>
                <a:gd name="T2" fmla="*/ 195 w 393"/>
                <a:gd name="T3" fmla="*/ 0 h 198"/>
                <a:gd name="T4" fmla="*/ 0 w 393"/>
                <a:gd name="T5" fmla="*/ 198 h 198"/>
                <a:gd name="T6" fmla="*/ 393 w 393"/>
                <a:gd name="T7" fmla="*/ 198 h 198"/>
                <a:gd name="T8" fmla="*/ 393 w 393"/>
                <a:gd name="T9" fmla="*/ 0 h 198"/>
              </a:gdLst>
              <a:ahLst/>
              <a:cxnLst>
                <a:cxn ang="0">
                  <a:pos x="T0" y="T1"/>
                </a:cxn>
                <a:cxn ang="0">
                  <a:pos x="T2" y="T3"/>
                </a:cxn>
                <a:cxn ang="0">
                  <a:pos x="T4" y="T5"/>
                </a:cxn>
                <a:cxn ang="0">
                  <a:pos x="T6" y="T7"/>
                </a:cxn>
                <a:cxn ang="0">
                  <a:pos x="T8" y="T9"/>
                </a:cxn>
              </a:cxnLst>
              <a:rect l="0" t="0" r="r" b="b"/>
              <a:pathLst>
                <a:path w="393" h="198">
                  <a:moveTo>
                    <a:pt x="393" y="0"/>
                  </a:moveTo>
                  <a:lnTo>
                    <a:pt x="195" y="0"/>
                  </a:lnTo>
                  <a:lnTo>
                    <a:pt x="0" y="198"/>
                  </a:lnTo>
                  <a:lnTo>
                    <a:pt x="393" y="198"/>
                  </a:lnTo>
                  <a:lnTo>
                    <a:pt x="393" y="0"/>
                  </a:lnTo>
                  <a:close/>
                </a:path>
              </a:pathLst>
            </a:custGeom>
            <a:solidFill>
              <a:srgbClr val="5FB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3" name="Freeform 44"/>
            <p:cNvSpPr>
              <a:spLocks noEditPoints="1"/>
            </p:cNvSpPr>
            <p:nvPr/>
          </p:nvSpPr>
          <p:spPr bwMode="auto">
            <a:xfrm>
              <a:off x="5648325" y="5872163"/>
              <a:ext cx="533400" cy="700088"/>
            </a:xfrm>
            <a:custGeom>
              <a:avLst/>
              <a:gdLst>
                <a:gd name="T0" fmla="*/ 336 w 336"/>
                <a:gd name="T1" fmla="*/ 0 h 441"/>
                <a:gd name="T2" fmla="*/ 0 w 336"/>
                <a:gd name="T3" fmla="*/ 0 h 441"/>
                <a:gd name="T4" fmla="*/ 0 w 336"/>
                <a:gd name="T5" fmla="*/ 243 h 441"/>
                <a:gd name="T6" fmla="*/ 240 w 336"/>
                <a:gd name="T7" fmla="*/ 243 h 441"/>
                <a:gd name="T8" fmla="*/ 336 w 336"/>
                <a:gd name="T9" fmla="*/ 139 h 441"/>
                <a:gd name="T10" fmla="*/ 336 w 336"/>
                <a:gd name="T11" fmla="*/ 0 h 441"/>
                <a:gd name="T12" fmla="*/ 51 w 336"/>
                <a:gd name="T13" fmla="*/ 441 h 441"/>
                <a:gd name="T14" fmla="*/ 0 w 336"/>
                <a:gd name="T15" fmla="*/ 441 h 441"/>
                <a:gd name="T16" fmla="*/ 51 w 336"/>
                <a:gd name="T17" fmla="*/ 4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441">
                  <a:moveTo>
                    <a:pt x="336" y="0"/>
                  </a:moveTo>
                  <a:lnTo>
                    <a:pt x="0" y="0"/>
                  </a:lnTo>
                  <a:lnTo>
                    <a:pt x="0" y="243"/>
                  </a:lnTo>
                  <a:lnTo>
                    <a:pt x="240" y="243"/>
                  </a:lnTo>
                  <a:lnTo>
                    <a:pt x="336" y="139"/>
                  </a:lnTo>
                  <a:lnTo>
                    <a:pt x="336" y="0"/>
                  </a:lnTo>
                  <a:close/>
                  <a:moveTo>
                    <a:pt x="51" y="441"/>
                  </a:moveTo>
                  <a:lnTo>
                    <a:pt x="0" y="441"/>
                  </a:lnTo>
                  <a:lnTo>
                    <a:pt x="51" y="441"/>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4" name="Freeform 45"/>
            <p:cNvSpPr>
              <a:spLocks/>
            </p:cNvSpPr>
            <p:nvPr/>
          </p:nvSpPr>
          <p:spPr bwMode="auto">
            <a:xfrm>
              <a:off x="5648325" y="6257925"/>
              <a:ext cx="381000" cy="314325"/>
            </a:xfrm>
            <a:custGeom>
              <a:avLst/>
              <a:gdLst>
                <a:gd name="T0" fmla="*/ 240 w 240"/>
                <a:gd name="T1" fmla="*/ 0 h 198"/>
                <a:gd name="T2" fmla="*/ 0 w 240"/>
                <a:gd name="T3" fmla="*/ 0 h 198"/>
                <a:gd name="T4" fmla="*/ 0 w 240"/>
                <a:gd name="T5" fmla="*/ 198 h 198"/>
                <a:gd name="T6" fmla="*/ 51 w 240"/>
                <a:gd name="T7" fmla="*/ 198 h 198"/>
                <a:gd name="T8" fmla="*/ 240 w 240"/>
                <a:gd name="T9" fmla="*/ 0 h 198"/>
              </a:gdLst>
              <a:ahLst/>
              <a:cxnLst>
                <a:cxn ang="0">
                  <a:pos x="T0" y="T1"/>
                </a:cxn>
                <a:cxn ang="0">
                  <a:pos x="T2" y="T3"/>
                </a:cxn>
                <a:cxn ang="0">
                  <a:pos x="T4" y="T5"/>
                </a:cxn>
                <a:cxn ang="0">
                  <a:pos x="T6" y="T7"/>
                </a:cxn>
                <a:cxn ang="0">
                  <a:pos x="T8" y="T9"/>
                </a:cxn>
              </a:cxnLst>
              <a:rect l="0" t="0" r="r" b="b"/>
              <a:pathLst>
                <a:path w="240" h="198">
                  <a:moveTo>
                    <a:pt x="240" y="0"/>
                  </a:moveTo>
                  <a:lnTo>
                    <a:pt x="0" y="0"/>
                  </a:lnTo>
                  <a:lnTo>
                    <a:pt x="0" y="198"/>
                  </a:lnTo>
                  <a:lnTo>
                    <a:pt x="51" y="198"/>
                  </a:lnTo>
                  <a:lnTo>
                    <a:pt x="240" y="0"/>
                  </a:lnTo>
                  <a:close/>
                </a:path>
              </a:pathLst>
            </a:custGeom>
            <a:solidFill>
              <a:srgbClr val="5FB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5" name="Freeform 46"/>
            <p:cNvSpPr>
              <a:spLocks/>
            </p:cNvSpPr>
            <p:nvPr/>
          </p:nvSpPr>
          <p:spPr bwMode="auto">
            <a:xfrm>
              <a:off x="6275388" y="5872163"/>
              <a:ext cx="114300" cy="114300"/>
            </a:xfrm>
            <a:custGeom>
              <a:avLst/>
              <a:gdLst>
                <a:gd name="T0" fmla="*/ 72 w 72"/>
                <a:gd name="T1" fmla="*/ 0 h 72"/>
                <a:gd name="T2" fmla="*/ 0 w 72"/>
                <a:gd name="T3" fmla="*/ 0 h 72"/>
                <a:gd name="T4" fmla="*/ 0 w 72"/>
                <a:gd name="T5" fmla="*/ 72 h 72"/>
                <a:gd name="T6" fmla="*/ 72 w 72"/>
                <a:gd name="T7" fmla="*/ 0 h 72"/>
              </a:gdLst>
              <a:ahLst/>
              <a:cxnLst>
                <a:cxn ang="0">
                  <a:pos x="T0" y="T1"/>
                </a:cxn>
                <a:cxn ang="0">
                  <a:pos x="T2" y="T3"/>
                </a:cxn>
                <a:cxn ang="0">
                  <a:pos x="T4" y="T5"/>
                </a:cxn>
                <a:cxn ang="0">
                  <a:pos x="T6" y="T7"/>
                </a:cxn>
              </a:cxnLst>
              <a:rect l="0" t="0" r="r" b="b"/>
              <a:pathLst>
                <a:path w="72" h="72">
                  <a:moveTo>
                    <a:pt x="72" y="0"/>
                  </a:moveTo>
                  <a:lnTo>
                    <a:pt x="0" y="0"/>
                  </a:lnTo>
                  <a:lnTo>
                    <a:pt x="0" y="72"/>
                  </a:lnTo>
                  <a:lnTo>
                    <a:pt x="72" y="0"/>
                  </a:lnTo>
                  <a:close/>
                </a:path>
              </a:pathLst>
            </a:custGeom>
            <a:solidFill>
              <a:srgbClr val="217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6" name="Freeform 47"/>
            <p:cNvSpPr>
              <a:spLocks/>
            </p:cNvSpPr>
            <p:nvPr/>
          </p:nvSpPr>
          <p:spPr bwMode="auto">
            <a:xfrm>
              <a:off x="5554663" y="5872163"/>
              <a:ext cx="93663" cy="700088"/>
            </a:xfrm>
            <a:custGeom>
              <a:avLst/>
              <a:gdLst>
                <a:gd name="T0" fmla="*/ 59 w 59"/>
                <a:gd name="T1" fmla="*/ 0 h 441"/>
                <a:gd name="T2" fmla="*/ 0 w 59"/>
                <a:gd name="T3" fmla="*/ 0 h 441"/>
                <a:gd name="T4" fmla="*/ 0 w 59"/>
                <a:gd name="T5" fmla="*/ 441 h 441"/>
                <a:gd name="T6" fmla="*/ 59 w 59"/>
                <a:gd name="T7" fmla="*/ 441 h 441"/>
                <a:gd name="T8" fmla="*/ 59 w 59"/>
                <a:gd name="T9" fmla="*/ 243 h 441"/>
                <a:gd name="T10" fmla="*/ 59 w 59"/>
                <a:gd name="T11" fmla="*/ 0 h 441"/>
              </a:gdLst>
              <a:ahLst/>
              <a:cxnLst>
                <a:cxn ang="0">
                  <a:pos x="T0" y="T1"/>
                </a:cxn>
                <a:cxn ang="0">
                  <a:pos x="T2" y="T3"/>
                </a:cxn>
                <a:cxn ang="0">
                  <a:pos x="T4" y="T5"/>
                </a:cxn>
                <a:cxn ang="0">
                  <a:pos x="T6" y="T7"/>
                </a:cxn>
                <a:cxn ang="0">
                  <a:pos x="T8" y="T9"/>
                </a:cxn>
                <a:cxn ang="0">
                  <a:pos x="T10" y="T11"/>
                </a:cxn>
              </a:cxnLst>
              <a:rect l="0" t="0" r="r" b="b"/>
              <a:pathLst>
                <a:path w="59" h="441">
                  <a:moveTo>
                    <a:pt x="59" y="0"/>
                  </a:moveTo>
                  <a:lnTo>
                    <a:pt x="0" y="0"/>
                  </a:lnTo>
                  <a:lnTo>
                    <a:pt x="0" y="441"/>
                  </a:lnTo>
                  <a:lnTo>
                    <a:pt x="59" y="441"/>
                  </a:lnTo>
                  <a:lnTo>
                    <a:pt x="59" y="243"/>
                  </a:lnTo>
                  <a:lnTo>
                    <a:pt x="59"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7" name="Freeform 48"/>
            <p:cNvSpPr>
              <a:spLocks/>
            </p:cNvSpPr>
            <p:nvPr/>
          </p:nvSpPr>
          <p:spPr bwMode="auto">
            <a:xfrm>
              <a:off x="6181725" y="5872163"/>
              <a:ext cx="93663" cy="220663"/>
            </a:xfrm>
            <a:custGeom>
              <a:avLst/>
              <a:gdLst>
                <a:gd name="T0" fmla="*/ 59 w 59"/>
                <a:gd name="T1" fmla="*/ 0 h 139"/>
                <a:gd name="T2" fmla="*/ 0 w 59"/>
                <a:gd name="T3" fmla="*/ 0 h 139"/>
                <a:gd name="T4" fmla="*/ 0 w 59"/>
                <a:gd name="T5" fmla="*/ 139 h 139"/>
                <a:gd name="T6" fmla="*/ 59 w 59"/>
                <a:gd name="T7" fmla="*/ 72 h 139"/>
                <a:gd name="T8" fmla="*/ 59 w 59"/>
                <a:gd name="T9" fmla="*/ 0 h 139"/>
              </a:gdLst>
              <a:ahLst/>
              <a:cxnLst>
                <a:cxn ang="0">
                  <a:pos x="T0" y="T1"/>
                </a:cxn>
                <a:cxn ang="0">
                  <a:pos x="T2" y="T3"/>
                </a:cxn>
                <a:cxn ang="0">
                  <a:pos x="T4" y="T5"/>
                </a:cxn>
                <a:cxn ang="0">
                  <a:pos x="T6" y="T7"/>
                </a:cxn>
                <a:cxn ang="0">
                  <a:pos x="T8" y="T9"/>
                </a:cxn>
              </a:cxnLst>
              <a:rect l="0" t="0" r="r" b="b"/>
              <a:pathLst>
                <a:path w="59" h="139">
                  <a:moveTo>
                    <a:pt x="59" y="0"/>
                  </a:moveTo>
                  <a:lnTo>
                    <a:pt x="0" y="0"/>
                  </a:lnTo>
                  <a:lnTo>
                    <a:pt x="0" y="139"/>
                  </a:lnTo>
                  <a:lnTo>
                    <a:pt x="59" y="72"/>
                  </a:lnTo>
                  <a:lnTo>
                    <a:pt x="59"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8" name="Freeform 49"/>
            <p:cNvSpPr>
              <a:spLocks/>
            </p:cNvSpPr>
            <p:nvPr/>
          </p:nvSpPr>
          <p:spPr bwMode="auto">
            <a:xfrm>
              <a:off x="4930775" y="5872163"/>
              <a:ext cx="309563" cy="700088"/>
            </a:xfrm>
            <a:custGeom>
              <a:avLst/>
              <a:gdLst>
                <a:gd name="T0" fmla="*/ 195 w 195"/>
                <a:gd name="T1" fmla="*/ 0 h 441"/>
                <a:gd name="T2" fmla="*/ 0 w 195"/>
                <a:gd name="T3" fmla="*/ 0 h 441"/>
                <a:gd name="T4" fmla="*/ 0 w 195"/>
                <a:gd name="T5" fmla="*/ 441 h 441"/>
                <a:gd name="T6" fmla="*/ 195 w 195"/>
                <a:gd name="T7" fmla="*/ 243 h 441"/>
                <a:gd name="T8" fmla="*/ 195 w 195"/>
                <a:gd name="T9" fmla="*/ 0 h 441"/>
              </a:gdLst>
              <a:ahLst/>
              <a:cxnLst>
                <a:cxn ang="0">
                  <a:pos x="T0" y="T1"/>
                </a:cxn>
                <a:cxn ang="0">
                  <a:pos x="T2" y="T3"/>
                </a:cxn>
                <a:cxn ang="0">
                  <a:pos x="T4" y="T5"/>
                </a:cxn>
                <a:cxn ang="0">
                  <a:pos x="T6" y="T7"/>
                </a:cxn>
                <a:cxn ang="0">
                  <a:pos x="T8" y="T9"/>
                </a:cxn>
              </a:cxnLst>
              <a:rect l="0" t="0" r="r" b="b"/>
              <a:pathLst>
                <a:path w="195" h="441">
                  <a:moveTo>
                    <a:pt x="195" y="0"/>
                  </a:moveTo>
                  <a:lnTo>
                    <a:pt x="0" y="0"/>
                  </a:lnTo>
                  <a:lnTo>
                    <a:pt x="0" y="441"/>
                  </a:lnTo>
                  <a:lnTo>
                    <a:pt x="195" y="243"/>
                  </a:lnTo>
                  <a:lnTo>
                    <a:pt x="195"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9" name="Freeform 50"/>
            <p:cNvSpPr>
              <a:spLocks/>
            </p:cNvSpPr>
            <p:nvPr/>
          </p:nvSpPr>
          <p:spPr bwMode="auto">
            <a:xfrm>
              <a:off x="4930775" y="6257925"/>
              <a:ext cx="309563" cy="314325"/>
            </a:xfrm>
            <a:custGeom>
              <a:avLst/>
              <a:gdLst>
                <a:gd name="T0" fmla="*/ 195 w 195"/>
                <a:gd name="T1" fmla="*/ 0 h 198"/>
                <a:gd name="T2" fmla="*/ 0 w 195"/>
                <a:gd name="T3" fmla="*/ 198 h 198"/>
                <a:gd name="T4" fmla="*/ 195 w 195"/>
                <a:gd name="T5" fmla="*/ 0 h 198"/>
              </a:gdLst>
              <a:ahLst/>
              <a:cxnLst>
                <a:cxn ang="0">
                  <a:pos x="T0" y="T1"/>
                </a:cxn>
                <a:cxn ang="0">
                  <a:pos x="T2" y="T3"/>
                </a:cxn>
                <a:cxn ang="0">
                  <a:pos x="T4" y="T5"/>
                </a:cxn>
              </a:cxnLst>
              <a:rect l="0" t="0" r="r" b="b"/>
              <a:pathLst>
                <a:path w="195" h="198">
                  <a:moveTo>
                    <a:pt x="195" y="0"/>
                  </a:moveTo>
                  <a:lnTo>
                    <a:pt x="0" y="198"/>
                  </a:lnTo>
                  <a:lnTo>
                    <a:pt x="195" y="0"/>
                  </a:lnTo>
                  <a:close/>
                </a:path>
              </a:pathLst>
            </a:custGeom>
            <a:solidFill>
              <a:srgbClr val="279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0" name="Freeform 51"/>
            <p:cNvSpPr>
              <a:spLocks/>
            </p:cNvSpPr>
            <p:nvPr/>
          </p:nvSpPr>
          <p:spPr bwMode="auto">
            <a:xfrm>
              <a:off x="4930775" y="7192963"/>
              <a:ext cx="0" cy="96838"/>
            </a:xfrm>
            <a:custGeom>
              <a:avLst/>
              <a:gdLst>
                <a:gd name="T0" fmla="*/ 0 h 61"/>
                <a:gd name="T1" fmla="*/ 61 h 61"/>
                <a:gd name="T2" fmla="*/ 0 h 61"/>
              </a:gdLst>
              <a:ahLst/>
              <a:cxnLst>
                <a:cxn ang="0">
                  <a:pos x="0" y="T0"/>
                </a:cxn>
                <a:cxn ang="0">
                  <a:pos x="0" y="T1"/>
                </a:cxn>
                <a:cxn ang="0">
                  <a:pos x="0" y="T2"/>
                </a:cxn>
              </a:cxnLst>
              <a:rect l="0" t="0" r="r" b="b"/>
              <a:pathLst>
                <a:path h="61">
                  <a:moveTo>
                    <a:pt x="0" y="0"/>
                  </a:moveTo>
                  <a:lnTo>
                    <a:pt x="0" y="61"/>
                  </a:lnTo>
                  <a:lnTo>
                    <a:pt x="0"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1" name="Line 52"/>
            <p:cNvSpPr>
              <a:spLocks noChangeShapeType="1"/>
            </p:cNvSpPr>
            <p:nvPr/>
          </p:nvSpPr>
          <p:spPr bwMode="auto">
            <a:xfrm>
              <a:off x="4930775" y="7192963"/>
              <a:ext cx="0" cy="968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2" name="Line 53"/>
            <p:cNvSpPr>
              <a:spLocks noChangeShapeType="1"/>
            </p:cNvSpPr>
            <p:nvPr/>
          </p:nvSpPr>
          <p:spPr bwMode="auto">
            <a:xfrm>
              <a:off x="5138738" y="71929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3" name="Line 54"/>
            <p:cNvSpPr>
              <a:spLocks noChangeShapeType="1"/>
            </p:cNvSpPr>
            <p:nvPr/>
          </p:nvSpPr>
          <p:spPr bwMode="auto">
            <a:xfrm>
              <a:off x="5138738" y="71929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4" name="Freeform 55"/>
            <p:cNvSpPr>
              <a:spLocks/>
            </p:cNvSpPr>
            <p:nvPr/>
          </p:nvSpPr>
          <p:spPr bwMode="auto">
            <a:xfrm>
              <a:off x="4838700" y="6572250"/>
              <a:ext cx="890588" cy="939800"/>
            </a:xfrm>
            <a:custGeom>
              <a:avLst/>
              <a:gdLst>
                <a:gd name="T0" fmla="*/ 561 w 561"/>
                <a:gd name="T1" fmla="*/ 0 h 592"/>
                <a:gd name="T2" fmla="*/ 510 w 561"/>
                <a:gd name="T3" fmla="*/ 0 h 592"/>
                <a:gd name="T4" fmla="*/ 451 w 561"/>
                <a:gd name="T5" fmla="*/ 0 h 592"/>
                <a:gd name="T6" fmla="*/ 58 w 561"/>
                <a:gd name="T7" fmla="*/ 0 h 592"/>
                <a:gd name="T8" fmla="*/ 0 w 561"/>
                <a:gd name="T9" fmla="*/ 0 h 592"/>
                <a:gd name="T10" fmla="*/ 0 w 561"/>
                <a:gd name="T11" fmla="*/ 592 h 592"/>
                <a:gd name="T12" fmla="*/ 58 w 561"/>
                <a:gd name="T13" fmla="*/ 592 h 592"/>
                <a:gd name="T14" fmla="*/ 58 w 561"/>
                <a:gd name="T15" fmla="*/ 592 h 592"/>
                <a:gd name="T16" fmla="*/ 561 w 561"/>
                <a:gd name="T17"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92">
                  <a:moveTo>
                    <a:pt x="561" y="0"/>
                  </a:moveTo>
                  <a:lnTo>
                    <a:pt x="510" y="0"/>
                  </a:lnTo>
                  <a:lnTo>
                    <a:pt x="451" y="0"/>
                  </a:lnTo>
                  <a:lnTo>
                    <a:pt x="58" y="0"/>
                  </a:lnTo>
                  <a:lnTo>
                    <a:pt x="0" y="0"/>
                  </a:lnTo>
                  <a:lnTo>
                    <a:pt x="0" y="592"/>
                  </a:lnTo>
                  <a:lnTo>
                    <a:pt x="58" y="592"/>
                  </a:lnTo>
                  <a:lnTo>
                    <a:pt x="58" y="592"/>
                  </a:lnTo>
                  <a:lnTo>
                    <a:pt x="561"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5" name="Rectangle 56"/>
            <p:cNvSpPr>
              <a:spLocks noChangeArrowheads="1"/>
            </p:cNvSpPr>
            <p:nvPr/>
          </p:nvSpPr>
          <p:spPr bwMode="auto">
            <a:xfrm>
              <a:off x="4838700" y="4959350"/>
              <a:ext cx="3370263" cy="839788"/>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6" name="Freeform 57"/>
            <p:cNvSpPr>
              <a:spLocks/>
            </p:cNvSpPr>
            <p:nvPr/>
          </p:nvSpPr>
          <p:spPr bwMode="auto">
            <a:xfrm>
              <a:off x="4838700" y="4640263"/>
              <a:ext cx="3684588" cy="319088"/>
            </a:xfrm>
            <a:custGeom>
              <a:avLst/>
              <a:gdLst>
                <a:gd name="T0" fmla="*/ 2321 w 2321"/>
                <a:gd name="T1" fmla="*/ 0 h 201"/>
                <a:gd name="T2" fmla="*/ 197 w 2321"/>
                <a:gd name="T3" fmla="*/ 0 h 201"/>
                <a:gd name="T4" fmla="*/ 0 w 2321"/>
                <a:gd name="T5" fmla="*/ 201 h 201"/>
                <a:gd name="T6" fmla="*/ 2123 w 2321"/>
                <a:gd name="T7" fmla="*/ 201 h 201"/>
                <a:gd name="T8" fmla="*/ 2321 w 2321"/>
                <a:gd name="T9" fmla="*/ 0 h 201"/>
              </a:gdLst>
              <a:ahLst/>
              <a:cxnLst>
                <a:cxn ang="0">
                  <a:pos x="T0" y="T1"/>
                </a:cxn>
                <a:cxn ang="0">
                  <a:pos x="T2" y="T3"/>
                </a:cxn>
                <a:cxn ang="0">
                  <a:pos x="T4" y="T5"/>
                </a:cxn>
                <a:cxn ang="0">
                  <a:pos x="T6" y="T7"/>
                </a:cxn>
                <a:cxn ang="0">
                  <a:pos x="T8" y="T9"/>
                </a:cxn>
              </a:cxnLst>
              <a:rect l="0" t="0" r="r" b="b"/>
              <a:pathLst>
                <a:path w="2321" h="201">
                  <a:moveTo>
                    <a:pt x="2321" y="0"/>
                  </a:moveTo>
                  <a:lnTo>
                    <a:pt x="197" y="0"/>
                  </a:lnTo>
                  <a:lnTo>
                    <a:pt x="0" y="201"/>
                  </a:lnTo>
                  <a:lnTo>
                    <a:pt x="2123" y="201"/>
                  </a:lnTo>
                  <a:lnTo>
                    <a:pt x="232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7" name="Freeform 58"/>
            <p:cNvSpPr>
              <a:spLocks/>
            </p:cNvSpPr>
            <p:nvPr/>
          </p:nvSpPr>
          <p:spPr bwMode="auto">
            <a:xfrm>
              <a:off x="4838700" y="4959350"/>
              <a:ext cx="2382838" cy="912813"/>
            </a:xfrm>
            <a:custGeom>
              <a:avLst/>
              <a:gdLst>
                <a:gd name="T0" fmla="*/ 1501 w 1501"/>
                <a:gd name="T1" fmla="*/ 0 h 575"/>
                <a:gd name="T2" fmla="*/ 0 w 1501"/>
                <a:gd name="T3" fmla="*/ 0 h 575"/>
                <a:gd name="T4" fmla="*/ 0 w 1501"/>
                <a:gd name="T5" fmla="*/ 575 h 575"/>
                <a:gd name="T6" fmla="*/ 58 w 1501"/>
                <a:gd name="T7" fmla="*/ 575 h 575"/>
                <a:gd name="T8" fmla="*/ 451 w 1501"/>
                <a:gd name="T9" fmla="*/ 575 h 575"/>
                <a:gd name="T10" fmla="*/ 510 w 1501"/>
                <a:gd name="T11" fmla="*/ 575 h 575"/>
                <a:gd name="T12" fmla="*/ 846 w 1501"/>
                <a:gd name="T13" fmla="*/ 575 h 575"/>
                <a:gd name="T14" fmla="*/ 905 w 1501"/>
                <a:gd name="T15" fmla="*/ 575 h 575"/>
                <a:gd name="T16" fmla="*/ 977 w 1501"/>
                <a:gd name="T17" fmla="*/ 575 h 575"/>
                <a:gd name="T18" fmla="*/ 1501 w 1501"/>
                <a:gd name="T19"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1" h="575">
                  <a:moveTo>
                    <a:pt x="1501" y="0"/>
                  </a:moveTo>
                  <a:lnTo>
                    <a:pt x="0" y="0"/>
                  </a:lnTo>
                  <a:lnTo>
                    <a:pt x="0" y="575"/>
                  </a:lnTo>
                  <a:lnTo>
                    <a:pt x="58" y="575"/>
                  </a:lnTo>
                  <a:lnTo>
                    <a:pt x="451" y="575"/>
                  </a:lnTo>
                  <a:lnTo>
                    <a:pt x="510" y="575"/>
                  </a:lnTo>
                  <a:lnTo>
                    <a:pt x="846" y="575"/>
                  </a:lnTo>
                  <a:lnTo>
                    <a:pt x="905" y="575"/>
                  </a:lnTo>
                  <a:lnTo>
                    <a:pt x="977" y="575"/>
                  </a:lnTo>
                  <a:lnTo>
                    <a:pt x="1501"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8" name="Rectangle 59"/>
            <p:cNvSpPr>
              <a:spLocks noChangeArrowheads="1"/>
            </p:cNvSpPr>
            <p:nvPr/>
          </p:nvSpPr>
          <p:spPr bwMode="auto">
            <a:xfrm>
              <a:off x="6259513" y="5226050"/>
              <a:ext cx="550863" cy="442913"/>
            </a:xfrm>
            <a:prstGeom prst="rect">
              <a:avLst/>
            </a:prstGeom>
            <a:solidFill>
              <a:srgbClr val="5FB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9" name="Rectangle 60"/>
            <p:cNvSpPr>
              <a:spLocks noChangeArrowheads="1"/>
            </p:cNvSpPr>
            <p:nvPr/>
          </p:nvSpPr>
          <p:spPr bwMode="auto">
            <a:xfrm>
              <a:off x="6904038" y="5226050"/>
              <a:ext cx="508000" cy="442913"/>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0" name="Rectangle 61"/>
            <p:cNvSpPr>
              <a:spLocks noChangeArrowheads="1"/>
            </p:cNvSpPr>
            <p:nvPr/>
          </p:nvSpPr>
          <p:spPr bwMode="auto">
            <a:xfrm>
              <a:off x="6904038" y="5354638"/>
              <a:ext cx="508000" cy="314325"/>
            </a:xfrm>
            <a:prstGeom prst="rect">
              <a:avLst/>
            </a:prstGeom>
            <a:solidFill>
              <a:srgbClr val="5BA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1" name="Rectangle 62"/>
            <p:cNvSpPr>
              <a:spLocks noChangeArrowheads="1"/>
            </p:cNvSpPr>
            <p:nvPr/>
          </p:nvSpPr>
          <p:spPr bwMode="auto">
            <a:xfrm>
              <a:off x="7526338" y="5226050"/>
              <a:ext cx="534988" cy="442913"/>
            </a:xfrm>
            <a:prstGeom prst="rect">
              <a:avLst/>
            </a:prstGeom>
            <a:solidFill>
              <a:srgbClr val="096D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2" name="Rectangle 63"/>
            <p:cNvSpPr>
              <a:spLocks noChangeArrowheads="1"/>
            </p:cNvSpPr>
            <p:nvPr/>
          </p:nvSpPr>
          <p:spPr bwMode="auto">
            <a:xfrm>
              <a:off x="5640388" y="5226050"/>
              <a:ext cx="550863" cy="442913"/>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3" name="Freeform 64"/>
            <p:cNvSpPr>
              <a:spLocks/>
            </p:cNvSpPr>
            <p:nvPr/>
          </p:nvSpPr>
          <p:spPr bwMode="auto">
            <a:xfrm>
              <a:off x="5156200" y="6858000"/>
              <a:ext cx="2286000" cy="398463"/>
            </a:xfrm>
            <a:custGeom>
              <a:avLst/>
              <a:gdLst>
                <a:gd name="T0" fmla="*/ 1440 w 1440"/>
                <a:gd name="T1" fmla="*/ 0 h 251"/>
                <a:gd name="T2" fmla="*/ 214 w 1440"/>
                <a:gd name="T3" fmla="*/ 0 h 251"/>
                <a:gd name="T4" fmla="*/ 0 w 1440"/>
                <a:gd name="T5" fmla="*/ 251 h 251"/>
                <a:gd name="T6" fmla="*/ 1440 w 1440"/>
                <a:gd name="T7" fmla="*/ 251 h 251"/>
                <a:gd name="T8" fmla="*/ 1440 w 1440"/>
                <a:gd name="T9" fmla="*/ 0 h 251"/>
              </a:gdLst>
              <a:ahLst/>
              <a:cxnLst>
                <a:cxn ang="0">
                  <a:pos x="T0" y="T1"/>
                </a:cxn>
                <a:cxn ang="0">
                  <a:pos x="T2" y="T3"/>
                </a:cxn>
                <a:cxn ang="0">
                  <a:pos x="T4" y="T5"/>
                </a:cxn>
                <a:cxn ang="0">
                  <a:pos x="T6" y="T7"/>
                </a:cxn>
                <a:cxn ang="0">
                  <a:pos x="T8" y="T9"/>
                </a:cxn>
              </a:cxnLst>
              <a:rect l="0" t="0" r="r" b="b"/>
              <a:pathLst>
                <a:path w="1440" h="251">
                  <a:moveTo>
                    <a:pt x="1440" y="0"/>
                  </a:moveTo>
                  <a:lnTo>
                    <a:pt x="214" y="0"/>
                  </a:lnTo>
                  <a:lnTo>
                    <a:pt x="0" y="251"/>
                  </a:lnTo>
                  <a:lnTo>
                    <a:pt x="1440" y="251"/>
                  </a:lnTo>
                  <a:lnTo>
                    <a:pt x="1440"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4" name="Freeform 65"/>
            <p:cNvSpPr>
              <a:spLocks/>
            </p:cNvSpPr>
            <p:nvPr/>
          </p:nvSpPr>
          <p:spPr bwMode="auto">
            <a:xfrm>
              <a:off x="5072063" y="7256463"/>
              <a:ext cx="2370138" cy="93663"/>
            </a:xfrm>
            <a:custGeom>
              <a:avLst/>
              <a:gdLst>
                <a:gd name="T0" fmla="*/ 1493 w 1493"/>
                <a:gd name="T1" fmla="*/ 0 h 59"/>
                <a:gd name="T2" fmla="*/ 53 w 1493"/>
                <a:gd name="T3" fmla="*/ 0 h 59"/>
                <a:gd name="T4" fmla="*/ 0 w 1493"/>
                <a:gd name="T5" fmla="*/ 59 h 59"/>
                <a:gd name="T6" fmla="*/ 1493 w 1493"/>
                <a:gd name="T7" fmla="*/ 59 h 59"/>
                <a:gd name="T8" fmla="*/ 1493 w 1493"/>
                <a:gd name="T9" fmla="*/ 0 h 59"/>
              </a:gdLst>
              <a:ahLst/>
              <a:cxnLst>
                <a:cxn ang="0">
                  <a:pos x="T0" y="T1"/>
                </a:cxn>
                <a:cxn ang="0">
                  <a:pos x="T2" y="T3"/>
                </a:cxn>
                <a:cxn ang="0">
                  <a:pos x="T4" y="T5"/>
                </a:cxn>
                <a:cxn ang="0">
                  <a:pos x="T6" y="T7"/>
                </a:cxn>
                <a:cxn ang="0">
                  <a:pos x="T8" y="T9"/>
                </a:cxn>
              </a:cxnLst>
              <a:rect l="0" t="0" r="r" b="b"/>
              <a:pathLst>
                <a:path w="1493" h="59">
                  <a:moveTo>
                    <a:pt x="1493" y="0"/>
                  </a:moveTo>
                  <a:lnTo>
                    <a:pt x="53" y="0"/>
                  </a:lnTo>
                  <a:lnTo>
                    <a:pt x="0" y="59"/>
                  </a:lnTo>
                  <a:lnTo>
                    <a:pt x="1493" y="59"/>
                  </a:lnTo>
                  <a:lnTo>
                    <a:pt x="1493" y="0"/>
                  </a:lnTo>
                  <a:close/>
                </a:path>
              </a:pathLst>
            </a:custGeom>
            <a:solidFill>
              <a:srgbClr val="088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5" name="Freeform 66"/>
            <p:cNvSpPr>
              <a:spLocks/>
            </p:cNvSpPr>
            <p:nvPr/>
          </p:nvSpPr>
          <p:spPr bwMode="auto">
            <a:xfrm>
              <a:off x="4968875" y="6858000"/>
              <a:ext cx="527050" cy="492125"/>
            </a:xfrm>
            <a:custGeom>
              <a:avLst/>
              <a:gdLst>
                <a:gd name="T0" fmla="*/ 332 w 332"/>
                <a:gd name="T1" fmla="*/ 0 h 310"/>
                <a:gd name="T2" fmla="*/ 0 w 332"/>
                <a:gd name="T3" fmla="*/ 0 h 310"/>
                <a:gd name="T4" fmla="*/ 0 w 332"/>
                <a:gd name="T5" fmla="*/ 310 h 310"/>
                <a:gd name="T6" fmla="*/ 65 w 332"/>
                <a:gd name="T7" fmla="*/ 310 h 310"/>
                <a:gd name="T8" fmla="*/ 0 w 332"/>
                <a:gd name="T9" fmla="*/ 310 h 310"/>
                <a:gd name="T10" fmla="*/ 0 w 332"/>
                <a:gd name="T11" fmla="*/ 251 h 310"/>
                <a:gd name="T12" fmla="*/ 118 w 332"/>
                <a:gd name="T13" fmla="*/ 251 h 310"/>
                <a:gd name="T14" fmla="*/ 332 w 332"/>
                <a:gd name="T15" fmla="*/ 0 h 3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2" h="310">
                  <a:moveTo>
                    <a:pt x="332" y="0"/>
                  </a:moveTo>
                  <a:lnTo>
                    <a:pt x="0" y="0"/>
                  </a:lnTo>
                  <a:lnTo>
                    <a:pt x="0" y="310"/>
                  </a:lnTo>
                  <a:lnTo>
                    <a:pt x="65" y="310"/>
                  </a:lnTo>
                  <a:lnTo>
                    <a:pt x="0" y="310"/>
                  </a:lnTo>
                  <a:lnTo>
                    <a:pt x="0" y="251"/>
                  </a:lnTo>
                  <a:lnTo>
                    <a:pt x="118" y="251"/>
                  </a:lnTo>
                  <a:lnTo>
                    <a:pt x="332" y="0"/>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6" name="Freeform 67"/>
            <p:cNvSpPr>
              <a:spLocks/>
            </p:cNvSpPr>
            <p:nvPr/>
          </p:nvSpPr>
          <p:spPr bwMode="auto">
            <a:xfrm>
              <a:off x="4968875" y="7256463"/>
              <a:ext cx="187325" cy="93663"/>
            </a:xfrm>
            <a:custGeom>
              <a:avLst/>
              <a:gdLst>
                <a:gd name="T0" fmla="*/ 118 w 118"/>
                <a:gd name="T1" fmla="*/ 0 h 59"/>
                <a:gd name="T2" fmla="*/ 0 w 118"/>
                <a:gd name="T3" fmla="*/ 0 h 59"/>
                <a:gd name="T4" fmla="*/ 0 w 118"/>
                <a:gd name="T5" fmla="*/ 59 h 59"/>
                <a:gd name="T6" fmla="*/ 65 w 118"/>
                <a:gd name="T7" fmla="*/ 59 h 59"/>
                <a:gd name="T8" fmla="*/ 118 w 118"/>
                <a:gd name="T9" fmla="*/ 0 h 59"/>
              </a:gdLst>
              <a:ahLst/>
              <a:cxnLst>
                <a:cxn ang="0">
                  <a:pos x="T0" y="T1"/>
                </a:cxn>
                <a:cxn ang="0">
                  <a:pos x="T2" y="T3"/>
                </a:cxn>
                <a:cxn ang="0">
                  <a:pos x="T4" y="T5"/>
                </a:cxn>
                <a:cxn ang="0">
                  <a:pos x="T6" y="T7"/>
                </a:cxn>
                <a:cxn ang="0">
                  <a:pos x="T8" y="T9"/>
                </a:cxn>
              </a:cxnLst>
              <a:rect l="0" t="0" r="r" b="b"/>
              <a:pathLst>
                <a:path w="118" h="59">
                  <a:moveTo>
                    <a:pt x="118" y="0"/>
                  </a:moveTo>
                  <a:lnTo>
                    <a:pt x="0" y="0"/>
                  </a:lnTo>
                  <a:lnTo>
                    <a:pt x="0" y="59"/>
                  </a:lnTo>
                  <a:lnTo>
                    <a:pt x="65" y="59"/>
                  </a:lnTo>
                  <a:lnTo>
                    <a:pt x="118"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7" name="Rectangle 68"/>
            <p:cNvSpPr>
              <a:spLocks noChangeArrowheads="1"/>
            </p:cNvSpPr>
            <p:nvPr/>
          </p:nvSpPr>
          <p:spPr bwMode="auto">
            <a:xfrm>
              <a:off x="7556500" y="6861175"/>
              <a:ext cx="474663" cy="650875"/>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8" name="Freeform 69"/>
            <p:cNvSpPr>
              <a:spLocks/>
            </p:cNvSpPr>
            <p:nvPr/>
          </p:nvSpPr>
          <p:spPr bwMode="auto">
            <a:xfrm>
              <a:off x="7556500" y="7248525"/>
              <a:ext cx="474663" cy="263525"/>
            </a:xfrm>
            <a:custGeom>
              <a:avLst/>
              <a:gdLst>
                <a:gd name="T0" fmla="*/ 163 w 299"/>
                <a:gd name="T1" fmla="*/ 0 h 166"/>
                <a:gd name="T2" fmla="*/ 0 w 299"/>
                <a:gd name="T3" fmla="*/ 166 h 166"/>
                <a:gd name="T4" fmla="*/ 299 w 299"/>
                <a:gd name="T5" fmla="*/ 166 h 166"/>
                <a:gd name="T6" fmla="*/ 163 w 299"/>
                <a:gd name="T7" fmla="*/ 166 h 166"/>
                <a:gd name="T8" fmla="*/ 163 w 299"/>
                <a:gd name="T9" fmla="*/ 0 h 166"/>
              </a:gdLst>
              <a:ahLst/>
              <a:cxnLst>
                <a:cxn ang="0">
                  <a:pos x="T0" y="T1"/>
                </a:cxn>
                <a:cxn ang="0">
                  <a:pos x="T2" y="T3"/>
                </a:cxn>
                <a:cxn ang="0">
                  <a:pos x="T4" y="T5"/>
                </a:cxn>
                <a:cxn ang="0">
                  <a:pos x="T6" y="T7"/>
                </a:cxn>
                <a:cxn ang="0">
                  <a:pos x="T8" y="T9"/>
                </a:cxn>
              </a:cxnLst>
              <a:rect l="0" t="0" r="r" b="b"/>
              <a:pathLst>
                <a:path w="299" h="166">
                  <a:moveTo>
                    <a:pt x="163" y="0"/>
                  </a:moveTo>
                  <a:lnTo>
                    <a:pt x="0" y="166"/>
                  </a:lnTo>
                  <a:lnTo>
                    <a:pt x="299" y="166"/>
                  </a:lnTo>
                  <a:lnTo>
                    <a:pt x="163" y="166"/>
                  </a:lnTo>
                  <a:lnTo>
                    <a:pt x="163" y="0"/>
                  </a:lnTo>
                  <a:close/>
                </a:path>
              </a:pathLst>
            </a:custGeom>
            <a:solidFill>
              <a:srgbClr val="088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9" name="Freeform 70"/>
            <p:cNvSpPr>
              <a:spLocks/>
            </p:cNvSpPr>
            <p:nvPr/>
          </p:nvSpPr>
          <p:spPr bwMode="auto">
            <a:xfrm>
              <a:off x="7815263" y="6861175"/>
              <a:ext cx="215900" cy="387350"/>
            </a:xfrm>
            <a:custGeom>
              <a:avLst/>
              <a:gdLst>
                <a:gd name="T0" fmla="*/ 136 w 136"/>
                <a:gd name="T1" fmla="*/ 0 h 244"/>
                <a:gd name="T2" fmla="*/ 0 w 136"/>
                <a:gd name="T3" fmla="*/ 0 h 244"/>
                <a:gd name="T4" fmla="*/ 0 w 136"/>
                <a:gd name="T5" fmla="*/ 244 h 244"/>
                <a:gd name="T6" fmla="*/ 13 w 136"/>
                <a:gd name="T7" fmla="*/ 230 h 244"/>
                <a:gd name="T8" fmla="*/ 136 w 136"/>
                <a:gd name="T9" fmla="*/ 230 h 244"/>
                <a:gd name="T10" fmla="*/ 136 w 136"/>
                <a:gd name="T11" fmla="*/ 0 h 244"/>
              </a:gdLst>
              <a:ahLst/>
              <a:cxnLst>
                <a:cxn ang="0">
                  <a:pos x="T0" y="T1"/>
                </a:cxn>
                <a:cxn ang="0">
                  <a:pos x="T2" y="T3"/>
                </a:cxn>
                <a:cxn ang="0">
                  <a:pos x="T4" y="T5"/>
                </a:cxn>
                <a:cxn ang="0">
                  <a:pos x="T6" y="T7"/>
                </a:cxn>
                <a:cxn ang="0">
                  <a:pos x="T8" y="T9"/>
                </a:cxn>
                <a:cxn ang="0">
                  <a:pos x="T10" y="T11"/>
                </a:cxn>
              </a:cxnLst>
              <a:rect l="0" t="0" r="r" b="b"/>
              <a:pathLst>
                <a:path w="136" h="244">
                  <a:moveTo>
                    <a:pt x="136" y="0"/>
                  </a:moveTo>
                  <a:lnTo>
                    <a:pt x="0" y="0"/>
                  </a:lnTo>
                  <a:lnTo>
                    <a:pt x="0" y="244"/>
                  </a:lnTo>
                  <a:lnTo>
                    <a:pt x="13" y="230"/>
                  </a:lnTo>
                  <a:lnTo>
                    <a:pt x="136" y="230"/>
                  </a:lnTo>
                  <a:lnTo>
                    <a:pt x="136" y="0"/>
                  </a:lnTo>
                  <a:close/>
                </a:path>
              </a:pathLst>
            </a:custGeom>
            <a:solidFill>
              <a:srgbClr val="4BA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0" name="Freeform 71"/>
            <p:cNvSpPr>
              <a:spLocks/>
            </p:cNvSpPr>
            <p:nvPr/>
          </p:nvSpPr>
          <p:spPr bwMode="auto">
            <a:xfrm>
              <a:off x="7815263" y="7226300"/>
              <a:ext cx="215900" cy="285750"/>
            </a:xfrm>
            <a:custGeom>
              <a:avLst/>
              <a:gdLst>
                <a:gd name="T0" fmla="*/ 136 w 136"/>
                <a:gd name="T1" fmla="*/ 0 h 180"/>
                <a:gd name="T2" fmla="*/ 13 w 136"/>
                <a:gd name="T3" fmla="*/ 0 h 180"/>
                <a:gd name="T4" fmla="*/ 0 w 136"/>
                <a:gd name="T5" fmla="*/ 14 h 180"/>
                <a:gd name="T6" fmla="*/ 0 w 136"/>
                <a:gd name="T7" fmla="*/ 180 h 180"/>
                <a:gd name="T8" fmla="*/ 136 w 136"/>
                <a:gd name="T9" fmla="*/ 180 h 180"/>
                <a:gd name="T10" fmla="*/ 136 w 136"/>
                <a:gd name="T11" fmla="*/ 0 h 180"/>
              </a:gdLst>
              <a:ahLst/>
              <a:cxnLst>
                <a:cxn ang="0">
                  <a:pos x="T0" y="T1"/>
                </a:cxn>
                <a:cxn ang="0">
                  <a:pos x="T2" y="T3"/>
                </a:cxn>
                <a:cxn ang="0">
                  <a:pos x="T4" y="T5"/>
                </a:cxn>
                <a:cxn ang="0">
                  <a:pos x="T6" y="T7"/>
                </a:cxn>
                <a:cxn ang="0">
                  <a:pos x="T8" y="T9"/>
                </a:cxn>
                <a:cxn ang="0">
                  <a:pos x="T10" y="T11"/>
                </a:cxn>
              </a:cxnLst>
              <a:rect l="0" t="0" r="r" b="b"/>
              <a:pathLst>
                <a:path w="136" h="180">
                  <a:moveTo>
                    <a:pt x="136" y="0"/>
                  </a:moveTo>
                  <a:lnTo>
                    <a:pt x="13" y="0"/>
                  </a:lnTo>
                  <a:lnTo>
                    <a:pt x="0" y="14"/>
                  </a:lnTo>
                  <a:lnTo>
                    <a:pt x="0" y="180"/>
                  </a:lnTo>
                  <a:lnTo>
                    <a:pt x="136" y="180"/>
                  </a:lnTo>
                  <a:lnTo>
                    <a:pt x="136" y="0"/>
                  </a:lnTo>
                  <a:close/>
                </a:path>
              </a:pathLst>
            </a:custGeom>
            <a:solidFill>
              <a:srgbClr val="3097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1" name="Rectangle 72"/>
            <p:cNvSpPr>
              <a:spLocks noChangeArrowheads="1"/>
            </p:cNvSpPr>
            <p:nvPr/>
          </p:nvSpPr>
          <p:spPr bwMode="auto">
            <a:xfrm>
              <a:off x="4930775" y="5354638"/>
              <a:ext cx="623888" cy="314325"/>
            </a:xfrm>
            <a:prstGeom prst="rect">
              <a:avLst/>
            </a:prstGeom>
            <a:solidFill>
              <a:srgbClr val="08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2" name="Rectangle 73"/>
            <p:cNvSpPr>
              <a:spLocks noChangeArrowheads="1"/>
            </p:cNvSpPr>
            <p:nvPr/>
          </p:nvSpPr>
          <p:spPr bwMode="auto">
            <a:xfrm>
              <a:off x="5245100" y="5226050"/>
              <a:ext cx="309563" cy="128588"/>
            </a:xfrm>
            <a:prstGeom prst="rect">
              <a:avLst/>
            </a:prstGeom>
            <a:solidFill>
              <a:srgbClr val="096D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3" name="Rectangle 74"/>
            <p:cNvSpPr>
              <a:spLocks noChangeArrowheads="1"/>
            </p:cNvSpPr>
            <p:nvPr/>
          </p:nvSpPr>
          <p:spPr bwMode="auto">
            <a:xfrm>
              <a:off x="7526338" y="5354638"/>
              <a:ext cx="534988" cy="314325"/>
            </a:xfrm>
            <a:prstGeom prst="rect">
              <a:avLst/>
            </a:prstGeom>
            <a:solidFill>
              <a:srgbClr val="08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4" name="Freeform 75"/>
            <p:cNvSpPr>
              <a:spLocks/>
            </p:cNvSpPr>
            <p:nvPr/>
          </p:nvSpPr>
          <p:spPr bwMode="auto">
            <a:xfrm>
              <a:off x="4930775" y="5226050"/>
              <a:ext cx="309563" cy="442913"/>
            </a:xfrm>
            <a:custGeom>
              <a:avLst/>
              <a:gdLst>
                <a:gd name="T0" fmla="*/ 195 w 195"/>
                <a:gd name="T1" fmla="*/ 0 h 279"/>
                <a:gd name="T2" fmla="*/ 0 w 195"/>
                <a:gd name="T3" fmla="*/ 0 h 279"/>
                <a:gd name="T4" fmla="*/ 0 w 195"/>
                <a:gd name="T5" fmla="*/ 279 h 279"/>
                <a:gd name="T6" fmla="*/ 195 w 195"/>
                <a:gd name="T7" fmla="*/ 81 h 279"/>
                <a:gd name="T8" fmla="*/ 195 w 195"/>
                <a:gd name="T9" fmla="*/ 0 h 279"/>
              </a:gdLst>
              <a:ahLst/>
              <a:cxnLst>
                <a:cxn ang="0">
                  <a:pos x="T0" y="T1"/>
                </a:cxn>
                <a:cxn ang="0">
                  <a:pos x="T2" y="T3"/>
                </a:cxn>
                <a:cxn ang="0">
                  <a:pos x="T4" y="T5"/>
                </a:cxn>
                <a:cxn ang="0">
                  <a:pos x="T6" y="T7"/>
                </a:cxn>
                <a:cxn ang="0">
                  <a:pos x="T8" y="T9"/>
                </a:cxn>
              </a:cxnLst>
              <a:rect l="0" t="0" r="r" b="b"/>
              <a:pathLst>
                <a:path w="195" h="279">
                  <a:moveTo>
                    <a:pt x="195" y="0"/>
                  </a:moveTo>
                  <a:lnTo>
                    <a:pt x="0" y="0"/>
                  </a:lnTo>
                  <a:lnTo>
                    <a:pt x="0" y="279"/>
                  </a:lnTo>
                  <a:lnTo>
                    <a:pt x="195" y="81"/>
                  </a:lnTo>
                  <a:lnTo>
                    <a:pt x="195" y="0"/>
                  </a:lnTo>
                  <a:close/>
                </a:path>
              </a:pathLst>
            </a:custGeom>
            <a:solidFill>
              <a:srgbClr val="075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5" name="Rectangle 76"/>
            <p:cNvSpPr>
              <a:spLocks noChangeArrowheads="1"/>
            </p:cNvSpPr>
            <p:nvPr/>
          </p:nvSpPr>
          <p:spPr bwMode="auto">
            <a:xfrm>
              <a:off x="5640388" y="5354638"/>
              <a:ext cx="550863" cy="314325"/>
            </a:xfrm>
            <a:prstGeom prst="rect">
              <a:avLst/>
            </a:prstGeom>
            <a:solidFill>
              <a:srgbClr val="5BA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6" name="Rectangle 77"/>
            <p:cNvSpPr>
              <a:spLocks noChangeArrowheads="1"/>
            </p:cNvSpPr>
            <p:nvPr/>
          </p:nvSpPr>
          <p:spPr bwMode="auto">
            <a:xfrm>
              <a:off x="6259513" y="5354638"/>
              <a:ext cx="546100" cy="314325"/>
            </a:xfrm>
            <a:prstGeom prst="rect">
              <a:avLst/>
            </a:prstGeom>
            <a:solidFill>
              <a:srgbClr val="2191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17" name="Group 1616"/>
          <p:cNvGrpSpPr/>
          <p:nvPr/>
        </p:nvGrpSpPr>
        <p:grpSpPr>
          <a:xfrm>
            <a:off x="2760159" y="2548253"/>
            <a:ext cx="573192" cy="340247"/>
            <a:chOff x="3960813" y="4640263"/>
            <a:chExt cx="5308600" cy="3151188"/>
          </a:xfrm>
        </p:grpSpPr>
        <p:sp>
          <p:nvSpPr>
            <p:cNvPr id="1618" name="Freeform 23"/>
            <p:cNvSpPr>
              <a:spLocks/>
            </p:cNvSpPr>
            <p:nvPr/>
          </p:nvSpPr>
          <p:spPr bwMode="auto">
            <a:xfrm>
              <a:off x="3960813" y="4640263"/>
              <a:ext cx="5308600" cy="3151188"/>
            </a:xfrm>
            <a:custGeom>
              <a:avLst/>
              <a:gdLst>
                <a:gd name="T0" fmla="*/ 553 w 3344"/>
                <a:gd name="T1" fmla="*/ 201 h 1985"/>
                <a:gd name="T2" fmla="*/ 553 w 3344"/>
                <a:gd name="T3" fmla="*/ 717 h 1985"/>
                <a:gd name="T4" fmla="*/ 553 w 3344"/>
                <a:gd name="T5" fmla="*/ 730 h 1985"/>
                <a:gd name="T6" fmla="*/ 553 w 3344"/>
                <a:gd name="T7" fmla="*/ 776 h 1985"/>
                <a:gd name="T8" fmla="*/ 553 w 3344"/>
                <a:gd name="T9" fmla="*/ 1217 h 1985"/>
                <a:gd name="T10" fmla="*/ 553 w 3344"/>
                <a:gd name="T11" fmla="*/ 1434 h 1985"/>
                <a:gd name="T12" fmla="*/ 494 w 3344"/>
                <a:gd name="T13" fmla="*/ 1434 h 1985"/>
                <a:gd name="T14" fmla="*/ 0 w 3344"/>
                <a:gd name="T15" fmla="*/ 1929 h 1985"/>
                <a:gd name="T16" fmla="*/ 0 w 3344"/>
                <a:gd name="T17" fmla="*/ 1985 h 1985"/>
                <a:gd name="T18" fmla="*/ 2850 w 3344"/>
                <a:gd name="T19" fmla="*/ 1985 h 1985"/>
                <a:gd name="T20" fmla="*/ 3344 w 3344"/>
                <a:gd name="T21" fmla="*/ 1493 h 1985"/>
                <a:gd name="T22" fmla="*/ 3344 w 3344"/>
                <a:gd name="T23" fmla="*/ 1434 h 1985"/>
                <a:gd name="T24" fmla="*/ 2874 w 3344"/>
                <a:gd name="T25" fmla="*/ 1434 h 1985"/>
                <a:gd name="T26" fmla="*/ 2874 w 3344"/>
                <a:gd name="T27" fmla="*/ 0 h 1985"/>
                <a:gd name="T28" fmla="*/ 750 w 3344"/>
                <a:gd name="T29" fmla="*/ 0 h 1985"/>
                <a:gd name="T30" fmla="*/ 553 w 3344"/>
                <a:gd name="T31" fmla="*/ 201 h 1985"/>
                <a:gd name="T32" fmla="*/ 553 w 3344"/>
                <a:gd name="T33" fmla="*/ 201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44" h="1985">
                  <a:moveTo>
                    <a:pt x="553" y="201"/>
                  </a:moveTo>
                  <a:lnTo>
                    <a:pt x="553" y="717"/>
                  </a:lnTo>
                  <a:lnTo>
                    <a:pt x="553" y="730"/>
                  </a:lnTo>
                  <a:lnTo>
                    <a:pt x="553" y="776"/>
                  </a:lnTo>
                  <a:lnTo>
                    <a:pt x="553" y="1217"/>
                  </a:lnTo>
                  <a:lnTo>
                    <a:pt x="553" y="1434"/>
                  </a:lnTo>
                  <a:lnTo>
                    <a:pt x="494" y="1434"/>
                  </a:lnTo>
                  <a:lnTo>
                    <a:pt x="0" y="1929"/>
                  </a:lnTo>
                  <a:lnTo>
                    <a:pt x="0" y="1985"/>
                  </a:lnTo>
                  <a:lnTo>
                    <a:pt x="2850" y="1985"/>
                  </a:lnTo>
                  <a:lnTo>
                    <a:pt x="3344" y="1493"/>
                  </a:lnTo>
                  <a:lnTo>
                    <a:pt x="3344" y="1434"/>
                  </a:lnTo>
                  <a:lnTo>
                    <a:pt x="2874" y="1434"/>
                  </a:lnTo>
                  <a:lnTo>
                    <a:pt x="2874" y="0"/>
                  </a:lnTo>
                  <a:lnTo>
                    <a:pt x="750" y="0"/>
                  </a:lnTo>
                  <a:lnTo>
                    <a:pt x="553" y="201"/>
                  </a:lnTo>
                  <a:lnTo>
                    <a:pt x="553" y="20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9" name="Freeform 24"/>
            <p:cNvSpPr>
              <a:spLocks/>
            </p:cNvSpPr>
            <p:nvPr/>
          </p:nvSpPr>
          <p:spPr bwMode="auto">
            <a:xfrm>
              <a:off x="3960813" y="6916738"/>
              <a:ext cx="5308600" cy="785813"/>
            </a:xfrm>
            <a:custGeom>
              <a:avLst/>
              <a:gdLst>
                <a:gd name="T0" fmla="*/ 3344 w 3344"/>
                <a:gd name="T1" fmla="*/ 0 h 495"/>
                <a:gd name="T2" fmla="*/ 494 w 3344"/>
                <a:gd name="T3" fmla="*/ 0 h 495"/>
                <a:gd name="T4" fmla="*/ 0 w 3344"/>
                <a:gd name="T5" fmla="*/ 495 h 495"/>
                <a:gd name="T6" fmla="*/ 2850 w 3344"/>
                <a:gd name="T7" fmla="*/ 495 h 495"/>
                <a:gd name="T8" fmla="*/ 3344 w 3344"/>
                <a:gd name="T9" fmla="*/ 0 h 495"/>
              </a:gdLst>
              <a:ahLst/>
              <a:cxnLst>
                <a:cxn ang="0">
                  <a:pos x="T0" y="T1"/>
                </a:cxn>
                <a:cxn ang="0">
                  <a:pos x="T2" y="T3"/>
                </a:cxn>
                <a:cxn ang="0">
                  <a:pos x="T4" y="T5"/>
                </a:cxn>
                <a:cxn ang="0">
                  <a:pos x="T6" y="T7"/>
                </a:cxn>
                <a:cxn ang="0">
                  <a:pos x="T8" y="T9"/>
                </a:cxn>
              </a:cxnLst>
              <a:rect l="0" t="0" r="r" b="b"/>
              <a:pathLst>
                <a:path w="3344" h="495">
                  <a:moveTo>
                    <a:pt x="3344" y="0"/>
                  </a:moveTo>
                  <a:lnTo>
                    <a:pt x="494" y="0"/>
                  </a:lnTo>
                  <a:lnTo>
                    <a:pt x="0" y="495"/>
                  </a:lnTo>
                  <a:lnTo>
                    <a:pt x="2850" y="495"/>
                  </a:lnTo>
                  <a:lnTo>
                    <a:pt x="334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0" name="Rectangle 25"/>
            <p:cNvSpPr>
              <a:spLocks noChangeArrowheads="1"/>
            </p:cNvSpPr>
            <p:nvPr/>
          </p:nvSpPr>
          <p:spPr bwMode="auto">
            <a:xfrm>
              <a:off x="3960813" y="7702550"/>
              <a:ext cx="4524375" cy="88900"/>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1" name="Freeform 26"/>
            <p:cNvSpPr>
              <a:spLocks/>
            </p:cNvSpPr>
            <p:nvPr/>
          </p:nvSpPr>
          <p:spPr bwMode="auto">
            <a:xfrm>
              <a:off x="8485188" y="6916738"/>
              <a:ext cx="784225" cy="874713"/>
            </a:xfrm>
            <a:custGeom>
              <a:avLst/>
              <a:gdLst>
                <a:gd name="T0" fmla="*/ 0 w 494"/>
                <a:gd name="T1" fmla="*/ 551 h 551"/>
                <a:gd name="T2" fmla="*/ 494 w 494"/>
                <a:gd name="T3" fmla="*/ 59 h 551"/>
                <a:gd name="T4" fmla="*/ 494 w 494"/>
                <a:gd name="T5" fmla="*/ 0 h 551"/>
                <a:gd name="T6" fmla="*/ 0 w 494"/>
                <a:gd name="T7" fmla="*/ 495 h 551"/>
                <a:gd name="T8" fmla="*/ 0 w 494"/>
                <a:gd name="T9" fmla="*/ 551 h 551"/>
              </a:gdLst>
              <a:ahLst/>
              <a:cxnLst>
                <a:cxn ang="0">
                  <a:pos x="T0" y="T1"/>
                </a:cxn>
                <a:cxn ang="0">
                  <a:pos x="T2" y="T3"/>
                </a:cxn>
                <a:cxn ang="0">
                  <a:pos x="T4" y="T5"/>
                </a:cxn>
                <a:cxn ang="0">
                  <a:pos x="T6" y="T7"/>
                </a:cxn>
                <a:cxn ang="0">
                  <a:pos x="T8" y="T9"/>
                </a:cxn>
              </a:cxnLst>
              <a:rect l="0" t="0" r="r" b="b"/>
              <a:pathLst>
                <a:path w="494" h="551">
                  <a:moveTo>
                    <a:pt x="0" y="551"/>
                  </a:moveTo>
                  <a:lnTo>
                    <a:pt x="494" y="59"/>
                  </a:lnTo>
                  <a:lnTo>
                    <a:pt x="494" y="0"/>
                  </a:lnTo>
                  <a:lnTo>
                    <a:pt x="0" y="495"/>
                  </a:lnTo>
                  <a:lnTo>
                    <a:pt x="0" y="55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2" name="Rectangle 27"/>
            <p:cNvSpPr>
              <a:spLocks noChangeArrowheads="1"/>
            </p:cNvSpPr>
            <p:nvPr/>
          </p:nvSpPr>
          <p:spPr bwMode="auto">
            <a:xfrm>
              <a:off x="4838700" y="5778500"/>
              <a:ext cx="3370263" cy="1733550"/>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3" name="Freeform 28"/>
            <p:cNvSpPr>
              <a:spLocks/>
            </p:cNvSpPr>
            <p:nvPr/>
          </p:nvSpPr>
          <p:spPr bwMode="auto">
            <a:xfrm>
              <a:off x="8208963" y="4640263"/>
              <a:ext cx="314325" cy="2871788"/>
            </a:xfrm>
            <a:custGeom>
              <a:avLst/>
              <a:gdLst>
                <a:gd name="T0" fmla="*/ 0 w 198"/>
                <a:gd name="T1" fmla="*/ 1809 h 1809"/>
                <a:gd name="T2" fmla="*/ 198 w 198"/>
                <a:gd name="T3" fmla="*/ 1603 h 1809"/>
                <a:gd name="T4" fmla="*/ 198 w 198"/>
                <a:gd name="T5" fmla="*/ 0 h 1809"/>
                <a:gd name="T6" fmla="*/ 0 w 198"/>
                <a:gd name="T7" fmla="*/ 201 h 1809"/>
                <a:gd name="T8" fmla="*/ 0 w 198"/>
                <a:gd name="T9" fmla="*/ 1809 h 1809"/>
              </a:gdLst>
              <a:ahLst/>
              <a:cxnLst>
                <a:cxn ang="0">
                  <a:pos x="T0" y="T1"/>
                </a:cxn>
                <a:cxn ang="0">
                  <a:pos x="T2" y="T3"/>
                </a:cxn>
                <a:cxn ang="0">
                  <a:pos x="T4" y="T5"/>
                </a:cxn>
                <a:cxn ang="0">
                  <a:pos x="T6" y="T7"/>
                </a:cxn>
                <a:cxn ang="0">
                  <a:pos x="T8" y="T9"/>
                </a:cxn>
              </a:cxnLst>
              <a:rect l="0" t="0" r="r" b="b"/>
              <a:pathLst>
                <a:path w="198" h="1809">
                  <a:moveTo>
                    <a:pt x="0" y="1809"/>
                  </a:moveTo>
                  <a:lnTo>
                    <a:pt x="198" y="1603"/>
                  </a:lnTo>
                  <a:lnTo>
                    <a:pt x="198" y="0"/>
                  </a:lnTo>
                  <a:lnTo>
                    <a:pt x="0" y="201"/>
                  </a:lnTo>
                  <a:lnTo>
                    <a:pt x="0" y="1809"/>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4" name="Freeform 29"/>
            <p:cNvSpPr>
              <a:spLocks noEditPoints="1"/>
            </p:cNvSpPr>
            <p:nvPr/>
          </p:nvSpPr>
          <p:spPr bwMode="auto">
            <a:xfrm>
              <a:off x="5729288" y="6092825"/>
              <a:ext cx="452438" cy="479425"/>
            </a:xfrm>
            <a:custGeom>
              <a:avLst/>
              <a:gdLst>
                <a:gd name="T0" fmla="*/ 285 w 285"/>
                <a:gd name="T1" fmla="*/ 0 h 302"/>
                <a:gd name="T2" fmla="*/ 189 w 285"/>
                <a:gd name="T3" fmla="*/ 104 h 302"/>
                <a:gd name="T4" fmla="*/ 285 w 285"/>
                <a:gd name="T5" fmla="*/ 104 h 302"/>
                <a:gd name="T6" fmla="*/ 285 w 285"/>
                <a:gd name="T7" fmla="*/ 0 h 302"/>
                <a:gd name="T8" fmla="*/ 285 w 285"/>
                <a:gd name="T9" fmla="*/ 302 h 302"/>
                <a:gd name="T10" fmla="*/ 0 w 285"/>
                <a:gd name="T11" fmla="*/ 302 h 302"/>
                <a:gd name="T12" fmla="*/ 285 w 285"/>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85" h="302">
                  <a:moveTo>
                    <a:pt x="285" y="0"/>
                  </a:moveTo>
                  <a:lnTo>
                    <a:pt x="189" y="104"/>
                  </a:lnTo>
                  <a:lnTo>
                    <a:pt x="285" y="104"/>
                  </a:lnTo>
                  <a:lnTo>
                    <a:pt x="285" y="0"/>
                  </a:lnTo>
                  <a:close/>
                  <a:moveTo>
                    <a:pt x="285" y="302"/>
                  </a:moveTo>
                  <a:lnTo>
                    <a:pt x="0" y="302"/>
                  </a:lnTo>
                  <a:lnTo>
                    <a:pt x="285" y="302"/>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5" name="Freeform 30"/>
            <p:cNvSpPr>
              <a:spLocks/>
            </p:cNvSpPr>
            <p:nvPr/>
          </p:nvSpPr>
          <p:spPr bwMode="auto">
            <a:xfrm>
              <a:off x="5729288" y="6257925"/>
              <a:ext cx="452438" cy="314325"/>
            </a:xfrm>
            <a:custGeom>
              <a:avLst/>
              <a:gdLst>
                <a:gd name="T0" fmla="*/ 285 w 285"/>
                <a:gd name="T1" fmla="*/ 0 h 198"/>
                <a:gd name="T2" fmla="*/ 189 w 285"/>
                <a:gd name="T3" fmla="*/ 0 h 198"/>
                <a:gd name="T4" fmla="*/ 0 w 285"/>
                <a:gd name="T5" fmla="*/ 198 h 198"/>
                <a:gd name="T6" fmla="*/ 285 w 285"/>
                <a:gd name="T7" fmla="*/ 198 h 198"/>
                <a:gd name="T8" fmla="*/ 285 w 285"/>
                <a:gd name="T9" fmla="*/ 0 h 198"/>
              </a:gdLst>
              <a:ahLst/>
              <a:cxnLst>
                <a:cxn ang="0">
                  <a:pos x="T0" y="T1"/>
                </a:cxn>
                <a:cxn ang="0">
                  <a:pos x="T2" y="T3"/>
                </a:cxn>
                <a:cxn ang="0">
                  <a:pos x="T4" y="T5"/>
                </a:cxn>
                <a:cxn ang="0">
                  <a:pos x="T6" y="T7"/>
                </a:cxn>
                <a:cxn ang="0">
                  <a:pos x="T8" y="T9"/>
                </a:cxn>
              </a:cxnLst>
              <a:rect l="0" t="0" r="r" b="b"/>
              <a:pathLst>
                <a:path w="285" h="198">
                  <a:moveTo>
                    <a:pt x="285" y="0"/>
                  </a:moveTo>
                  <a:lnTo>
                    <a:pt x="189" y="0"/>
                  </a:lnTo>
                  <a:lnTo>
                    <a:pt x="0" y="198"/>
                  </a:lnTo>
                  <a:lnTo>
                    <a:pt x="285" y="198"/>
                  </a:lnTo>
                  <a:lnTo>
                    <a:pt x="285" y="0"/>
                  </a:lnTo>
                  <a:close/>
                </a:path>
              </a:pathLst>
            </a:custGeom>
            <a:solidFill>
              <a:srgbClr val="4D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6" name="Freeform 31"/>
            <p:cNvSpPr>
              <a:spLocks noEditPoints="1"/>
            </p:cNvSpPr>
            <p:nvPr/>
          </p:nvSpPr>
          <p:spPr bwMode="auto">
            <a:xfrm>
              <a:off x="6275388" y="5872163"/>
              <a:ext cx="534988" cy="700088"/>
            </a:xfrm>
            <a:custGeom>
              <a:avLst/>
              <a:gdLst>
                <a:gd name="T0" fmla="*/ 337 w 337"/>
                <a:gd name="T1" fmla="*/ 0 h 441"/>
                <a:gd name="T2" fmla="*/ 72 w 337"/>
                <a:gd name="T3" fmla="*/ 0 h 441"/>
                <a:gd name="T4" fmla="*/ 0 w 337"/>
                <a:gd name="T5" fmla="*/ 72 h 441"/>
                <a:gd name="T6" fmla="*/ 0 w 337"/>
                <a:gd name="T7" fmla="*/ 243 h 441"/>
                <a:gd name="T8" fmla="*/ 337 w 337"/>
                <a:gd name="T9" fmla="*/ 243 h 441"/>
                <a:gd name="T10" fmla="*/ 337 w 337"/>
                <a:gd name="T11" fmla="*/ 0 h 441"/>
                <a:gd name="T12" fmla="*/ 337 w 337"/>
                <a:gd name="T13" fmla="*/ 441 h 441"/>
                <a:gd name="T14" fmla="*/ 0 w 337"/>
                <a:gd name="T15" fmla="*/ 441 h 441"/>
                <a:gd name="T16" fmla="*/ 337 w 337"/>
                <a:gd name="T17" fmla="*/ 4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 h="441">
                  <a:moveTo>
                    <a:pt x="337" y="0"/>
                  </a:moveTo>
                  <a:lnTo>
                    <a:pt x="72" y="0"/>
                  </a:lnTo>
                  <a:lnTo>
                    <a:pt x="0" y="72"/>
                  </a:lnTo>
                  <a:lnTo>
                    <a:pt x="0" y="243"/>
                  </a:lnTo>
                  <a:lnTo>
                    <a:pt x="337" y="243"/>
                  </a:lnTo>
                  <a:lnTo>
                    <a:pt x="337" y="0"/>
                  </a:lnTo>
                  <a:close/>
                  <a:moveTo>
                    <a:pt x="337" y="441"/>
                  </a:moveTo>
                  <a:lnTo>
                    <a:pt x="0" y="441"/>
                  </a:lnTo>
                  <a:lnTo>
                    <a:pt x="337" y="441"/>
                  </a:lnTo>
                  <a:close/>
                </a:path>
              </a:pathLst>
            </a:custGeom>
            <a:solidFill>
              <a:srgbClr val="0863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7" name="Rectangle 32"/>
            <p:cNvSpPr>
              <a:spLocks noChangeArrowheads="1"/>
            </p:cNvSpPr>
            <p:nvPr/>
          </p:nvSpPr>
          <p:spPr bwMode="auto">
            <a:xfrm>
              <a:off x="6275388" y="6257925"/>
              <a:ext cx="534988" cy="314325"/>
            </a:xfrm>
            <a:prstGeom prst="rect">
              <a:avLst/>
            </a:prstGeom>
            <a:solidFill>
              <a:srgbClr val="2D71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8" name="Freeform 33"/>
            <p:cNvSpPr>
              <a:spLocks noEditPoints="1"/>
            </p:cNvSpPr>
            <p:nvPr/>
          </p:nvSpPr>
          <p:spPr bwMode="auto">
            <a:xfrm>
              <a:off x="6904038" y="5872163"/>
              <a:ext cx="530225" cy="700088"/>
            </a:xfrm>
            <a:custGeom>
              <a:avLst/>
              <a:gdLst>
                <a:gd name="T0" fmla="*/ 334 w 334"/>
                <a:gd name="T1" fmla="*/ 0 h 441"/>
                <a:gd name="T2" fmla="*/ 0 w 334"/>
                <a:gd name="T3" fmla="*/ 0 h 441"/>
                <a:gd name="T4" fmla="*/ 0 w 334"/>
                <a:gd name="T5" fmla="*/ 243 h 441"/>
                <a:gd name="T6" fmla="*/ 334 w 334"/>
                <a:gd name="T7" fmla="*/ 243 h 441"/>
                <a:gd name="T8" fmla="*/ 334 w 334"/>
                <a:gd name="T9" fmla="*/ 0 h 441"/>
                <a:gd name="T10" fmla="*/ 334 w 334"/>
                <a:gd name="T11" fmla="*/ 441 h 441"/>
                <a:gd name="T12" fmla="*/ 0 w 334"/>
                <a:gd name="T13" fmla="*/ 441 h 441"/>
                <a:gd name="T14" fmla="*/ 334 w 334"/>
                <a:gd name="T15" fmla="*/ 441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441">
                  <a:moveTo>
                    <a:pt x="334" y="0"/>
                  </a:moveTo>
                  <a:lnTo>
                    <a:pt x="0" y="0"/>
                  </a:lnTo>
                  <a:lnTo>
                    <a:pt x="0" y="243"/>
                  </a:lnTo>
                  <a:lnTo>
                    <a:pt x="334" y="243"/>
                  </a:lnTo>
                  <a:lnTo>
                    <a:pt x="334" y="0"/>
                  </a:lnTo>
                  <a:close/>
                  <a:moveTo>
                    <a:pt x="334" y="441"/>
                  </a:moveTo>
                  <a:lnTo>
                    <a:pt x="0" y="441"/>
                  </a:lnTo>
                  <a:lnTo>
                    <a:pt x="334" y="441"/>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9" name="Rectangle 34"/>
            <p:cNvSpPr>
              <a:spLocks noChangeArrowheads="1"/>
            </p:cNvSpPr>
            <p:nvPr/>
          </p:nvSpPr>
          <p:spPr bwMode="auto">
            <a:xfrm>
              <a:off x="6904038" y="6257925"/>
              <a:ext cx="530225" cy="314325"/>
            </a:xfrm>
            <a:prstGeom prst="rect">
              <a:avLst/>
            </a:prstGeom>
            <a:solidFill>
              <a:srgbClr val="4DA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0" name="Rectangle 35"/>
            <p:cNvSpPr>
              <a:spLocks noChangeArrowheads="1"/>
            </p:cNvSpPr>
            <p:nvPr/>
          </p:nvSpPr>
          <p:spPr bwMode="auto">
            <a:xfrm>
              <a:off x="5554663" y="5826125"/>
              <a:ext cx="93663" cy="7588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1" name="Rectangle 36"/>
            <p:cNvSpPr>
              <a:spLocks noChangeArrowheads="1"/>
            </p:cNvSpPr>
            <p:nvPr/>
          </p:nvSpPr>
          <p:spPr bwMode="auto">
            <a:xfrm>
              <a:off x="6181725" y="5826125"/>
              <a:ext cx="93663" cy="7588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2" name="Rectangle 37"/>
            <p:cNvSpPr>
              <a:spLocks noChangeArrowheads="1"/>
            </p:cNvSpPr>
            <p:nvPr/>
          </p:nvSpPr>
          <p:spPr bwMode="auto">
            <a:xfrm>
              <a:off x="6810375" y="5826125"/>
              <a:ext cx="93663" cy="16859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3" name="Rectangle 38"/>
            <p:cNvSpPr>
              <a:spLocks noChangeArrowheads="1"/>
            </p:cNvSpPr>
            <p:nvPr/>
          </p:nvSpPr>
          <p:spPr bwMode="auto">
            <a:xfrm>
              <a:off x="7434263" y="5826125"/>
              <a:ext cx="92075" cy="7461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4" name="Freeform 39"/>
            <p:cNvSpPr>
              <a:spLocks noEditPoints="1"/>
            </p:cNvSpPr>
            <p:nvPr/>
          </p:nvSpPr>
          <p:spPr bwMode="auto">
            <a:xfrm>
              <a:off x="7526338" y="5872163"/>
              <a:ext cx="534988" cy="700088"/>
            </a:xfrm>
            <a:custGeom>
              <a:avLst/>
              <a:gdLst>
                <a:gd name="T0" fmla="*/ 337 w 337"/>
                <a:gd name="T1" fmla="*/ 0 h 441"/>
                <a:gd name="T2" fmla="*/ 0 w 337"/>
                <a:gd name="T3" fmla="*/ 0 h 441"/>
                <a:gd name="T4" fmla="*/ 0 w 337"/>
                <a:gd name="T5" fmla="*/ 243 h 441"/>
                <a:gd name="T6" fmla="*/ 337 w 337"/>
                <a:gd name="T7" fmla="*/ 243 h 441"/>
                <a:gd name="T8" fmla="*/ 337 w 337"/>
                <a:gd name="T9" fmla="*/ 0 h 441"/>
                <a:gd name="T10" fmla="*/ 337 w 337"/>
                <a:gd name="T11" fmla="*/ 441 h 441"/>
                <a:gd name="T12" fmla="*/ 0 w 337"/>
                <a:gd name="T13" fmla="*/ 441 h 441"/>
                <a:gd name="T14" fmla="*/ 337 w 337"/>
                <a:gd name="T15" fmla="*/ 441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441">
                  <a:moveTo>
                    <a:pt x="337" y="0"/>
                  </a:moveTo>
                  <a:lnTo>
                    <a:pt x="0" y="0"/>
                  </a:lnTo>
                  <a:lnTo>
                    <a:pt x="0" y="243"/>
                  </a:lnTo>
                  <a:lnTo>
                    <a:pt x="337" y="243"/>
                  </a:lnTo>
                  <a:lnTo>
                    <a:pt x="337" y="0"/>
                  </a:lnTo>
                  <a:close/>
                  <a:moveTo>
                    <a:pt x="337" y="441"/>
                  </a:moveTo>
                  <a:lnTo>
                    <a:pt x="0" y="441"/>
                  </a:lnTo>
                  <a:lnTo>
                    <a:pt x="337" y="441"/>
                  </a:lnTo>
                  <a:close/>
                </a:path>
              </a:pathLst>
            </a:custGeom>
            <a:solidFill>
              <a:srgbClr val="5BA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5" name="Rectangle 40"/>
            <p:cNvSpPr>
              <a:spLocks noChangeArrowheads="1"/>
            </p:cNvSpPr>
            <p:nvPr/>
          </p:nvSpPr>
          <p:spPr bwMode="auto">
            <a:xfrm>
              <a:off x="7526338" y="6257925"/>
              <a:ext cx="534988" cy="314325"/>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6" name="Rectangle 41"/>
            <p:cNvSpPr>
              <a:spLocks noChangeArrowheads="1"/>
            </p:cNvSpPr>
            <p:nvPr/>
          </p:nvSpPr>
          <p:spPr bwMode="auto">
            <a:xfrm>
              <a:off x="4838700" y="5872163"/>
              <a:ext cx="92075" cy="700088"/>
            </a:xfrm>
            <a:prstGeom prst="rect">
              <a:avLst/>
            </a:prstGeom>
            <a:solidFill>
              <a:srgbClr val="6061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7" name="Freeform 42"/>
            <p:cNvSpPr>
              <a:spLocks noEditPoints="1"/>
            </p:cNvSpPr>
            <p:nvPr/>
          </p:nvSpPr>
          <p:spPr bwMode="auto">
            <a:xfrm>
              <a:off x="4930775" y="5872163"/>
              <a:ext cx="623888" cy="700088"/>
            </a:xfrm>
            <a:custGeom>
              <a:avLst/>
              <a:gdLst>
                <a:gd name="T0" fmla="*/ 393 w 393"/>
                <a:gd name="T1" fmla="*/ 0 h 441"/>
                <a:gd name="T2" fmla="*/ 195 w 393"/>
                <a:gd name="T3" fmla="*/ 0 h 441"/>
                <a:gd name="T4" fmla="*/ 195 w 393"/>
                <a:gd name="T5" fmla="*/ 243 h 441"/>
                <a:gd name="T6" fmla="*/ 393 w 393"/>
                <a:gd name="T7" fmla="*/ 243 h 441"/>
                <a:gd name="T8" fmla="*/ 393 w 393"/>
                <a:gd name="T9" fmla="*/ 0 h 441"/>
                <a:gd name="T10" fmla="*/ 393 w 393"/>
                <a:gd name="T11" fmla="*/ 441 h 441"/>
                <a:gd name="T12" fmla="*/ 0 w 393"/>
                <a:gd name="T13" fmla="*/ 441 h 441"/>
                <a:gd name="T14" fmla="*/ 393 w 393"/>
                <a:gd name="T15" fmla="*/ 441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 h="441">
                  <a:moveTo>
                    <a:pt x="393" y="0"/>
                  </a:moveTo>
                  <a:lnTo>
                    <a:pt x="195" y="0"/>
                  </a:lnTo>
                  <a:lnTo>
                    <a:pt x="195" y="243"/>
                  </a:lnTo>
                  <a:lnTo>
                    <a:pt x="393" y="243"/>
                  </a:lnTo>
                  <a:lnTo>
                    <a:pt x="393" y="0"/>
                  </a:lnTo>
                  <a:close/>
                  <a:moveTo>
                    <a:pt x="393" y="441"/>
                  </a:moveTo>
                  <a:lnTo>
                    <a:pt x="0" y="441"/>
                  </a:lnTo>
                  <a:lnTo>
                    <a:pt x="393" y="441"/>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8" name="Freeform 43"/>
            <p:cNvSpPr>
              <a:spLocks/>
            </p:cNvSpPr>
            <p:nvPr/>
          </p:nvSpPr>
          <p:spPr bwMode="auto">
            <a:xfrm>
              <a:off x="4930775" y="6257925"/>
              <a:ext cx="623888" cy="314325"/>
            </a:xfrm>
            <a:custGeom>
              <a:avLst/>
              <a:gdLst>
                <a:gd name="T0" fmla="*/ 393 w 393"/>
                <a:gd name="T1" fmla="*/ 0 h 198"/>
                <a:gd name="T2" fmla="*/ 195 w 393"/>
                <a:gd name="T3" fmla="*/ 0 h 198"/>
                <a:gd name="T4" fmla="*/ 0 w 393"/>
                <a:gd name="T5" fmla="*/ 198 h 198"/>
                <a:gd name="T6" fmla="*/ 393 w 393"/>
                <a:gd name="T7" fmla="*/ 198 h 198"/>
                <a:gd name="T8" fmla="*/ 393 w 393"/>
                <a:gd name="T9" fmla="*/ 0 h 198"/>
              </a:gdLst>
              <a:ahLst/>
              <a:cxnLst>
                <a:cxn ang="0">
                  <a:pos x="T0" y="T1"/>
                </a:cxn>
                <a:cxn ang="0">
                  <a:pos x="T2" y="T3"/>
                </a:cxn>
                <a:cxn ang="0">
                  <a:pos x="T4" y="T5"/>
                </a:cxn>
                <a:cxn ang="0">
                  <a:pos x="T6" y="T7"/>
                </a:cxn>
                <a:cxn ang="0">
                  <a:pos x="T8" y="T9"/>
                </a:cxn>
              </a:cxnLst>
              <a:rect l="0" t="0" r="r" b="b"/>
              <a:pathLst>
                <a:path w="393" h="198">
                  <a:moveTo>
                    <a:pt x="393" y="0"/>
                  </a:moveTo>
                  <a:lnTo>
                    <a:pt x="195" y="0"/>
                  </a:lnTo>
                  <a:lnTo>
                    <a:pt x="0" y="198"/>
                  </a:lnTo>
                  <a:lnTo>
                    <a:pt x="393" y="198"/>
                  </a:lnTo>
                  <a:lnTo>
                    <a:pt x="393" y="0"/>
                  </a:lnTo>
                  <a:close/>
                </a:path>
              </a:pathLst>
            </a:custGeom>
            <a:solidFill>
              <a:srgbClr val="5FB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9" name="Freeform 44"/>
            <p:cNvSpPr>
              <a:spLocks noEditPoints="1"/>
            </p:cNvSpPr>
            <p:nvPr/>
          </p:nvSpPr>
          <p:spPr bwMode="auto">
            <a:xfrm>
              <a:off x="5648325" y="5872163"/>
              <a:ext cx="533400" cy="700088"/>
            </a:xfrm>
            <a:custGeom>
              <a:avLst/>
              <a:gdLst>
                <a:gd name="T0" fmla="*/ 336 w 336"/>
                <a:gd name="T1" fmla="*/ 0 h 441"/>
                <a:gd name="T2" fmla="*/ 0 w 336"/>
                <a:gd name="T3" fmla="*/ 0 h 441"/>
                <a:gd name="T4" fmla="*/ 0 w 336"/>
                <a:gd name="T5" fmla="*/ 243 h 441"/>
                <a:gd name="T6" fmla="*/ 240 w 336"/>
                <a:gd name="T7" fmla="*/ 243 h 441"/>
                <a:gd name="T8" fmla="*/ 336 w 336"/>
                <a:gd name="T9" fmla="*/ 139 h 441"/>
                <a:gd name="T10" fmla="*/ 336 w 336"/>
                <a:gd name="T11" fmla="*/ 0 h 441"/>
                <a:gd name="T12" fmla="*/ 51 w 336"/>
                <a:gd name="T13" fmla="*/ 441 h 441"/>
                <a:gd name="T14" fmla="*/ 0 w 336"/>
                <a:gd name="T15" fmla="*/ 441 h 441"/>
                <a:gd name="T16" fmla="*/ 51 w 336"/>
                <a:gd name="T17" fmla="*/ 4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441">
                  <a:moveTo>
                    <a:pt x="336" y="0"/>
                  </a:moveTo>
                  <a:lnTo>
                    <a:pt x="0" y="0"/>
                  </a:lnTo>
                  <a:lnTo>
                    <a:pt x="0" y="243"/>
                  </a:lnTo>
                  <a:lnTo>
                    <a:pt x="240" y="243"/>
                  </a:lnTo>
                  <a:lnTo>
                    <a:pt x="336" y="139"/>
                  </a:lnTo>
                  <a:lnTo>
                    <a:pt x="336" y="0"/>
                  </a:lnTo>
                  <a:close/>
                  <a:moveTo>
                    <a:pt x="51" y="441"/>
                  </a:moveTo>
                  <a:lnTo>
                    <a:pt x="0" y="441"/>
                  </a:lnTo>
                  <a:lnTo>
                    <a:pt x="51" y="441"/>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0" name="Freeform 45"/>
            <p:cNvSpPr>
              <a:spLocks/>
            </p:cNvSpPr>
            <p:nvPr/>
          </p:nvSpPr>
          <p:spPr bwMode="auto">
            <a:xfrm>
              <a:off x="5648325" y="6257925"/>
              <a:ext cx="381000" cy="314325"/>
            </a:xfrm>
            <a:custGeom>
              <a:avLst/>
              <a:gdLst>
                <a:gd name="T0" fmla="*/ 240 w 240"/>
                <a:gd name="T1" fmla="*/ 0 h 198"/>
                <a:gd name="T2" fmla="*/ 0 w 240"/>
                <a:gd name="T3" fmla="*/ 0 h 198"/>
                <a:gd name="T4" fmla="*/ 0 w 240"/>
                <a:gd name="T5" fmla="*/ 198 h 198"/>
                <a:gd name="T6" fmla="*/ 51 w 240"/>
                <a:gd name="T7" fmla="*/ 198 h 198"/>
                <a:gd name="T8" fmla="*/ 240 w 240"/>
                <a:gd name="T9" fmla="*/ 0 h 198"/>
              </a:gdLst>
              <a:ahLst/>
              <a:cxnLst>
                <a:cxn ang="0">
                  <a:pos x="T0" y="T1"/>
                </a:cxn>
                <a:cxn ang="0">
                  <a:pos x="T2" y="T3"/>
                </a:cxn>
                <a:cxn ang="0">
                  <a:pos x="T4" y="T5"/>
                </a:cxn>
                <a:cxn ang="0">
                  <a:pos x="T6" y="T7"/>
                </a:cxn>
                <a:cxn ang="0">
                  <a:pos x="T8" y="T9"/>
                </a:cxn>
              </a:cxnLst>
              <a:rect l="0" t="0" r="r" b="b"/>
              <a:pathLst>
                <a:path w="240" h="198">
                  <a:moveTo>
                    <a:pt x="240" y="0"/>
                  </a:moveTo>
                  <a:lnTo>
                    <a:pt x="0" y="0"/>
                  </a:lnTo>
                  <a:lnTo>
                    <a:pt x="0" y="198"/>
                  </a:lnTo>
                  <a:lnTo>
                    <a:pt x="51" y="198"/>
                  </a:lnTo>
                  <a:lnTo>
                    <a:pt x="240" y="0"/>
                  </a:lnTo>
                  <a:close/>
                </a:path>
              </a:pathLst>
            </a:custGeom>
            <a:solidFill>
              <a:srgbClr val="5FB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1" name="Freeform 46"/>
            <p:cNvSpPr>
              <a:spLocks/>
            </p:cNvSpPr>
            <p:nvPr/>
          </p:nvSpPr>
          <p:spPr bwMode="auto">
            <a:xfrm>
              <a:off x="6275388" y="5872163"/>
              <a:ext cx="114300" cy="114300"/>
            </a:xfrm>
            <a:custGeom>
              <a:avLst/>
              <a:gdLst>
                <a:gd name="T0" fmla="*/ 72 w 72"/>
                <a:gd name="T1" fmla="*/ 0 h 72"/>
                <a:gd name="T2" fmla="*/ 0 w 72"/>
                <a:gd name="T3" fmla="*/ 0 h 72"/>
                <a:gd name="T4" fmla="*/ 0 w 72"/>
                <a:gd name="T5" fmla="*/ 72 h 72"/>
                <a:gd name="T6" fmla="*/ 72 w 72"/>
                <a:gd name="T7" fmla="*/ 0 h 72"/>
              </a:gdLst>
              <a:ahLst/>
              <a:cxnLst>
                <a:cxn ang="0">
                  <a:pos x="T0" y="T1"/>
                </a:cxn>
                <a:cxn ang="0">
                  <a:pos x="T2" y="T3"/>
                </a:cxn>
                <a:cxn ang="0">
                  <a:pos x="T4" y="T5"/>
                </a:cxn>
                <a:cxn ang="0">
                  <a:pos x="T6" y="T7"/>
                </a:cxn>
              </a:cxnLst>
              <a:rect l="0" t="0" r="r" b="b"/>
              <a:pathLst>
                <a:path w="72" h="72">
                  <a:moveTo>
                    <a:pt x="72" y="0"/>
                  </a:moveTo>
                  <a:lnTo>
                    <a:pt x="0" y="0"/>
                  </a:lnTo>
                  <a:lnTo>
                    <a:pt x="0" y="72"/>
                  </a:lnTo>
                  <a:lnTo>
                    <a:pt x="72" y="0"/>
                  </a:lnTo>
                  <a:close/>
                </a:path>
              </a:pathLst>
            </a:custGeom>
            <a:solidFill>
              <a:srgbClr val="217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2" name="Freeform 47"/>
            <p:cNvSpPr>
              <a:spLocks/>
            </p:cNvSpPr>
            <p:nvPr/>
          </p:nvSpPr>
          <p:spPr bwMode="auto">
            <a:xfrm>
              <a:off x="5554663" y="5872163"/>
              <a:ext cx="93663" cy="700088"/>
            </a:xfrm>
            <a:custGeom>
              <a:avLst/>
              <a:gdLst>
                <a:gd name="T0" fmla="*/ 59 w 59"/>
                <a:gd name="T1" fmla="*/ 0 h 441"/>
                <a:gd name="T2" fmla="*/ 0 w 59"/>
                <a:gd name="T3" fmla="*/ 0 h 441"/>
                <a:gd name="T4" fmla="*/ 0 w 59"/>
                <a:gd name="T5" fmla="*/ 441 h 441"/>
                <a:gd name="T6" fmla="*/ 59 w 59"/>
                <a:gd name="T7" fmla="*/ 441 h 441"/>
                <a:gd name="T8" fmla="*/ 59 w 59"/>
                <a:gd name="T9" fmla="*/ 243 h 441"/>
                <a:gd name="T10" fmla="*/ 59 w 59"/>
                <a:gd name="T11" fmla="*/ 0 h 441"/>
              </a:gdLst>
              <a:ahLst/>
              <a:cxnLst>
                <a:cxn ang="0">
                  <a:pos x="T0" y="T1"/>
                </a:cxn>
                <a:cxn ang="0">
                  <a:pos x="T2" y="T3"/>
                </a:cxn>
                <a:cxn ang="0">
                  <a:pos x="T4" y="T5"/>
                </a:cxn>
                <a:cxn ang="0">
                  <a:pos x="T6" y="T7"/>
                </a:cxn>
                <a:cxn ang="0">
                  <a:pos x="T8" y="T9"/>
                </a:cxn>
                <a:cxn ang="0">
                  <a:pos x="T10" y="T11"/>
                </a:cxn>
              </a:cxnLst>
              <a:rect l="0" t="0" r="r" b="b"/>
              <a:pathLst>
                <a:path w="59" h="441">
                  <a:moveTo>
                    <a:pt x="59" y="0"/>
                  </a:moveTo>
                  <a:lnTo>
                    <a:pt x="0" y="0"/>
                  </a:lnTo>
                  <a:lnTo>
                    <a:pt x="0" y="441"/>
                  </a:lnTo>
                  <a:lnTo>
                    <a:pt x="59" y="441"/>
                  </a:lnTo>
                  <a:lnTo>
                    <a:pt x="59" y="243"/>
                  </a:lnTo>
                  <a:lnTo>
                    <a:pt x="59"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3" name="Freeform 48"/>
            <p:cNvSpPr>
              <a:spLocks/>
            </p:cNvSpPr>
            <p:nvPr/>
          </p:nvSpPr>
          <p:spPr bwMode="auto">
            <a:xfrm>
              <a:off x="6181725" y="5872163"/>
              <a:ext cx="93663" cy="220663"/>
            </a:xfrm>
            <a:custGeom>
              <a:avLst/>
              <a:gdLst>
                <a:gd name="T0" fmla="*/ 59 w 59"/>
                <a:gd name="T1" fmla="*/ 0 h 139"/>
                <a:gd name="T2" fmla="*/ 0 w 59"/>
                <a:gd name="T3" fmla="*/ 0 h 139"/>
                <a:gd name="T4" fmla="*/ 0 w 59"/>
                <a:gd name="T5" fmla="*/ 139 h 139"/>
                <a:gd name="T6" fmla="*/ 59 w 59"/>
                <a:gd name="T7" fmla="*/ 72 h 139"/>
                <a:gd name="T8" fmla="*/ 59 w 59"/>
                <a:gd name="T9" fmla="*/ 0 h 139"/>
              </a:gdLst>
              <a:ahLst/>
              <a:cxnLst>
                <a:cxn ang="0">
                  <a:pos x="T0" y="T1"/>
                </a:cxn>
                <a:cxn ang="0">
                  <a:pos x="T2" y="T3"/>
                </a:cxn>
                <a:cxn ang="0">
                  <a:pos x="T4" y="T5"/>
                </a:cxn>
                <a:cxn ang="0">
                  <a:pos x="T6" y="T7"/>
                </a:cxn>
                <a:cxn ang="0">
                  <a:pos x="T8" y="T9"/>
                </a:cxn>
              </a:cxnLst>
              <a:rect l="0" t="0" r="r" b="b"/>
              <a:pathLst>
                <a:path w="59" h="139">
                  <a:moveTo>
                    <a:pt x="59" y="0"/>
                  </a:moveTo>
                  <a:lnTo>
                    <a:pt x="0" y="0"/>
                  </a:lnTo>
                  <a:lnTo>
                    <a:pt x="0" y="139"/>
                  </a:lnTo>
                  <a:lnTo>
                    <a:pt x="59" y="72"/>
                  </a:lnTo>
                  <a:lnTo>
                    <a:pt x="59"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4" name="Freeform 49"/>
            <p:cNvSpPr>
              <a:spLocks/>
            </p:cNvSpPr>
            <p:nvPr/>
          </p:nvSpPr>
          <p:spPr bwMode="auto">
            <a:xfrm>
              <a:off x="4930775" y="5872163"/>
              <a:ext cx="309563" cy="700088"/>
            </a:xfrm>
            <a:custGeom>
              <a:avLst/>
              <a:gdLst>
                <a:gd name="T0" fmla="*/ 195 w 195"/>
                <a:gd name="T1" fmla="*/ 0 h 441"/>
                <a:gd name="T2" fmla="*/ 0 w 195"/>
                <a:gd name="T3" fmla="*/ 0 h 441"/>
                <a:gd name="T4" fmla="*/ 0 w 195"/>
                <a:gd name="T5" fmla="*/ 441 h 441"/>
                <a:gd name="T6" fmla="*/ 195 w 195"/>
                <a:gd name="T7" fmla="*/ 243 h 441"/>
                <a:gd name="T8" fmla="*/ 195 w 195"/>
                <a:gd name="T9" fmla="*/ 0 h 441"/>
              </a:gdLst>
              <a:ahLst/>
              <a:cxnLst>
                <a:cxn ang="0">
                  <a:pos x="T0" y="T1"/>
                </a:cxn>
                <a:cxn ang="0">
                  <a:pos x="T2" y="T3"/>
                </a:cxn>
                <a:cxn ang="0">
                  <a:pos x="T4" y="T5"/>
                </a:cxn>
                <a:cxn ang="0">
                  <a:pos x="T6" y="T7"/>
                </a:cxn>
                <a:cxn ang="0">
                  <a:pos x="T8" y="T9"/>
                </a:cxn>
              </a:cxnLst>
              <a:rect l="0" t="0" r="r" b="b"/>
              <a:pathLst>
                <a:path w="195" h="441">
                  <a:moveTo>
                    <a:pt x="195" y="0"/>
                  </a:moveTo>
                  <a:lnTo>
                    <a:pt x="0" y="0"/>
                  </a:lnTo>
                  <a:lnTo>
                    <a:pt x="0" y="441"/>
                  </a:lnTo>
                  <a:lnTo>
                    <a:pt x="195" y="243"/>
                  </a:lnTo>
                  <a:lnTo>
                    <a:pt x="195"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5" name="Freeform 50"/>
            <p:cNvSpPr>
              <a:spLocks/>
            </p:cNvSpPr>
            <p:nvPr/>
          </p:nvSpPr>
          <p:spPr bwMode="auto">
            <a:xfrm>
              <a:off x="4930775" y="6257925"/>
              <a:ext cx="309563" cy="314325"/>
            </a:xfrm>
            <a:custGeom>
              <a:avLst/>
              <a:gdLst>
                <a:gd name="T0" fmla="*/ 195 w 195"/>
                <a:gd name="T1" fmla="*/ 0 h 198"/>
                <a:gd name="T2" fmla="*/ 0 w 195"/>
                <a:gd name="T3" fmla="*/ 198 h 198"/>
                <a:gd name="T4" fmla="*/ 195 w 195"/>
                <a:gd name="T5" fmla="*/ 0 h 198"/>
              </a:gdLst>
              <a:ahLst/>
              <a:cxnLst>
                <a:cxn ang="0">
                  <a:pos x="T0" y="T1"/>
                </a:cxn>
                <a:cxn ang="0">
                  <a:pos x="T2" y="T3"/>
                </a:cxn>
                <a:cxn ang="0">
                  <a:pos x="T4" y="T5"/>
                </a:cxn>
              </a:cxnLst>
              <a:rect l="0" t="0" r="r" b="b"/>
              <a:pathLst>
                <a:path w="195" h="198">
                  <a:moveTo>
                    <a:pt x="195" y="0"/>
                  </a:moveTo>
                  <a:lnTo>
                    <a:pt x="0" y="198"/>
                  </a:lnTo>
                  <a:lnTo>
                    <a:pt x="195" y="0"/>
                  </a:lnTo>
                  <a:close/>
                </a:path>
              </a:pathLst>
            </a:custGeom>
            <a:solidFill>
              <a:srgbClr val="279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6" name="Freeform 51"/>
            <p:cNvSpPr>
              <a:spLocks/>
            </p:cNvSpPr>
            <p:nvPr/>
          </p:nvSpPr>
          <p:spPr bwMode="auto">
            <a:xfrm>
              <a:off x="4930775" y="7192963"/>
              <a:ext cx="0" cy="96838"/>
            </a:xfrm>
            <a:custGeom>
              <a:avLst/>
              <a:gdLst>
                <a:gd name="T0" fmla="*/ 0 h 61"/>
                <a:gd name="T1" fmla="*/ 61 h 61"/>
                <a:gd name="T2" fmla="*/ 0 h 61"/>
              </a:gdLst>
              <a:ahLst/>
              <a:cxnLst>
                <a:cxn ang="0">
                  <a:pos x="0" y="T0"/>
                </a:cxn>
                <a:cxn ang="0">
                  <a:pos x="0" y="T1"/>
                </a:cxn>
                <a:cxn ang="0">
                  <a:pos x="0" y="T2"/>
                </a:cxn>
              </a:cxnLst>
              <a:rect l="0" t="0" r="r" b="b"/>
              <a:pathLst>
                <a:path h="61">
                  <a:moveTo>
                    <a:pt x="0" y="0"/>
                  </a:moveTo>
                  <a:lnTo>
                    <a:pt x="0" y="61"/>
                  </a:lnTo>
                  <a:lnTo>
                    <a:pt x="0"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7" name="Line 52"/>
            <p:cNvSpPr>
              <a:spLocks noChangeShapeType="1"/>
            </p:cNvSpPr>
            <p:nvPr/>
          </p:nvSpPr>
          <p:spPr bwMode="auto">
            <a:xfrm>
              <a:off x="4930775" y="7192963"/>
              <a:ext cx="0" cy="968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8" name="Line 53"/>
            <p:cNvSpPr>
              <a:spLocks noChangeShapeType="1"/>
            </p:cNvSpPr>
            <p:nvPr/>
          </p:nvSpPr>
          <p:spPr bwMode="auto">
            <a:xfrm>
              <a:off x="5138738" y="71929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9" name="Line 54"/>
            <p:cNvSpPr>
              <a:spLocks noChangeShapeType="1"/>
            </p:cNvSpPr>
            <p:nvPr/>
          </p:nvSpPr>
          <p:spPr bwMode="auto">
            <a:xfrm>
              <a:off x="5138738" y="71929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0" name="Freeform 55"/>
            <p:cNvSpPr>
              <a:spLocks/>
            </p:cNvSpPr>
            <p:nvPr/>
          </p:nvSpPr>
          <p:spPr bwMode="auto">
            <a:xfrm>
              <a:off x="4838700" y="6572250"/>
              <a:ext cx="890588" cy="939800"/>
            </a:xfrm>
            <a:custGeom>
              <a:avLst/>
              <a:gdLst>
                <a:gd name="T0" fmla="*/ 561 w 561"/>
                <a:gd name="T1" fmla="*/ 0 h 592"/>
                <a:gd name="T2" fmla="*/ 510 w 561"/>
                <a:gd name="T3" fmla="*/ 0 h 592"/>
                <a:gd name="T4" fmla="*/ 451 w 561"/>
                <a:gd name="T5" fmla="*/ 0 h 592"/>
                <a:gd name="T6" fmla="*/ 58 w 561"/>
                <a:gd name="T7" fmla="*/ 0 h 592"/>
                <a:gd name="T8" fmla="*/ 0 w 561"/>
                <a:gd name="T9" fmla="*/ 0 h 592"/>
                <a:gd name="T10" fmla="*/ 0 w 561"/>
                <a:gd name="T11" fmla="*/ 592 h 592"/>
                <a:gd name="T12" fmla="*/ 58 w 561"/>
                <a:gd name="T13" fmla="*/ 592 h 592"/>
                <a:gd name="T14" fmla="*/ 58 w 561"/>
                <a:gd name="T15" fmla="*/ 592 h 592"/>
                <a:gd name="T16" fmla="*/ 561 w 561"/>
                <a:gd name="T17"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92">
                  <a:moveTo>
                    <a:pt x="561" y="0"/>
                  </a:moveTo>
                  <a:lnTo>
                    <a:pt x="510" y="0"/>
                  </a:lnTo>
                  <a:lnTo>
                    <a:pt x="451" y="0"/>
                  </a:lnTo>
                  <a:lnTo>
                    <a:pt x="58" y="0"/>
                  </a:lnTo>
                  <a:lnTo>
                    <a:pt x="0" y="0"/>
                  </a:lnTo>
                  <a:lnTo>
                    <a:pt x="0" y="592"/>
                  </a:lnTo>
                  <a:lnTo>
                    <a:pt x="58" y="592"/>
                  </a:lnTo>
                  <a:lnTo>
                    <a:pt x="58" y="592"/>
                  </a:lnTo>
                  <a:lnTo>
                    <a:pt x="561"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1" name="Rectangle 56"/>
            <p:cNvSpPr>
              <a:spLocks noChangeArrowheads="1"/>
            </p:cNvSpPr>
            <p:nvPr/>
          </p:nvSpPr>
          <p:spPr bwMode="auto">
            <a:xfrm>
              <a:off x="4838700" y="4959350"/>
              <a:ext cx="3370263" cy="839788"/>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2" name="Freeform 57"/>
            <p:cNvSpPr>
              <a:spLocks/>
            </p:cNvSpPr>
            <p:nvPr/>
          </p:nvSpPr>
          <p:spPr bwMode="auto">
            <a:xfrm>
              <a:off x="4838700" y="4640263"/>
              <a:ext cx="3684588" cy="319088"/>
            </a:xfrm>
            <a:custGeom>
              <a:avLst/>
              <a:gdLst>
                <a:gd name="T0" fmla="*/ 2321 w 2321"/>
                <a:gd name="T1" fmla="*/ 0 h 201"/>
                <a:gd name="T2" fmla="*/ 197 w 2321"/>
                <a:gd name="T3" fmla="*/ 0 h 201"/>
                <a:gd name="T4" fmla="*/ 0 w 2321"/>
                <a:gd name="T5" fmla="*/ 201 h 201"/>
                <a:gd name="T6" fmla="*/ 2123 w 2321"/>
                <a:gd name="T7" fmla="*/ 201 h 201"/>
                <a:gd name="T8" fmla="*/ 2321 w 2321"/>
                <a:gd name="T9" fmla="*/ 0 h 201"/>
              </a:gdLst>
              <a:ahLst/>
              <a:cxnLst>
                <a:cxn ang="0">
                  <a:pos x="T0" y="T1"/>
                </a:cxn>
                <a:cxn ang="0">
                  <a:pos x="T2" y="T3"/>
                </a:cxn>
                <a:cxn ang="0">
                  <a:pos x="T4" y="T5"/>
                </a:cxn>
                <a:cxn ang="0">
                  <a:pos x="T6" y="T7"/>
                </a:cxn>
                <a:cxn ang="0">
                  <a:pos x="T8" y="T9"/>
                </a:cxn>
              </a:cxnLst>
              <a:rect l="0" t="0" r="r" b="b"/>
              <a:pathLst>
                <a:path w="2321" h="201">
                  <a:moveTo>
                    <a:pt x="2321" y="0"/>
                  </a:moveTo>
                  <a:lnTo>
                    <a:pt x="197" y="0"/>
                  </a:lnTo>
                  <a:lnTo>
                    <a:pt x="0" y="201"/>
                  </a:lnTo>
                  <a:lnTo>
                    <a:pt x="2123" y="201"/>
                  </a:lnTo>
                  <a:lnTo>
                    <a:pt x="232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3" name="Freeform 58"/>
            <p:cNvSpPr>
              <a:spLocks/>
            </p:cNvSpPr>
            <p:nvPr/>
          </p:nvSpPr>
          <p:spPr bwMode="auto">
            <a:xfrm>
              <a:off x="4838700" y="4959350"/>
              <a:ext cx="2382838" cy="912813"/>
            </a:xfrm>
            <a:custGeom>
              <a:avLst/>
              <a:gdLst>
                <a:gd name="T0" fmla="*/ 1501 w 1501"/>
                <a:gd name="T1" fmla="*/ 0 h 575"/>
                <a:gd name="T2" fmla="*/ 0 w 1501"/>
                <a:gd name="T3" fmla="*/ 0 h 575"/>
                <a:gd name="T4" fmla="*/ 0 w 1501"/>
                <a:gd name="T5" fmla="*/ 575 h 575"/>
                <a:gd name="T6" fmla="*/ 58 w 1501"/>
                <a:gd name="T7" fmla="*/ 575 h 575"/>
                <a:gd name="T8" fmla="*/ 451 w 1501"/>
                <a:gd name="T9" fmla="*/ 575 h 575"/>
                <a:gd name="T10" fmla="*/ 510 w 1501"/>
                <a:gd name="T11" fmla="*/ 575 h 575"/>
                <a:gd name="T12" fmla="*/ 846 w 1501"/>
                <a:gd name="T13" fmla="*/ 575 h 575"/>
                <a:gd name="T14" fmla="*/ 905 w 1501"/>
                <a:gd name="T15" fmla="*/ 575 h 575"/>
                <a:gd name="T16" fmla="*/ 977 w 1501"/>
                <a:gd name="T17" fmla="*/ 575 h 575"/>
                <a:gd name="T18" fmla="*/ 1501 w 1501"/>
                <a:gd name="T19"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1" h="575">
                  <a:moveTo>
                    <a:pt x="1501" y="0"/>
                  </a:moveTo>
                  <a:lnTo>
                    <a:pt x="0" y="0"/>
                  </a:lnTo>
                  <a:lnTo>
                    <a:pt x="0" y="575"/>
                  </a:lnTo>
                  <a:lnTo>
                    <a:pt x="58" y="575"/>
                  </a:lnTo>
                  <a:lnTo>
                    <a:pt x="451" y="575"/>
                  </a:lnTo>
                  <a:lnTo>
                    <a:pt x="510" y="575"/>
                  </a:lnTo>
                  <a:lnTo>
                    <a:pt x="846" y="575"/>
                  </a:lnTo>
                  <a:lnTo>
                    <a:pt x="905" y="575"/>
                  </a:lnTo>
                  <a:lnTo>
                    <a:pt x="977" y="575"/>
                  </a:lnTo>
                  <a:lnTo>
                    <a:pt x="1501"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4" name="Rectangle 59"/>
            <p:cNvSpPr>
              <a:spLocks noChangeArrowheads="1"/>
            </p:cNvSpPr>
            <p:nvPr/>
          </p:nvSpPr>
          <p:spPr bwMode="auto">
            <a:xfrm>
              <a:off x="6259513" y="5226050"/>
              <a:ext cx="550863" cy="442913"/>
            </a:xfrm>
            <a:prstGeom prst="rect">
              <a:avLst/>
            </a:prstGeom>
            <a:solidFill>
              <a:srgbClr val="5FB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5" name="Rectangle 60"/>
            <p:cNvSpPr>
              <a:spLocks noChangeArrowheads="1"/>
            </p:cNvSpPr>
            <p:nvPr/>
          </p:nvSpPr>
          <p:spPr bwMode="auto">
            <a:xfrm>
              <a:off x="6904038" y="5226050"/>
              <a:ext cx="508000" cy="442913"/>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6" name="Rectangle 61"/>
            <p:cNvSpPr>
              <a:spLocks noChangeArrowheads="1"/>
            </p:cNvSpPr>
            <p:nvPr/>
          </p:nvSpPr>
          <p:spPr bwMode="auto">
            <a:xfrm>
              <a:off x="6904038" y="5354638"/>
              <a:ext cx="508000" cy="314325"/>
            </a:xfrm>
            <a:prstGeom prst="rect">
              <a:avLst/>
            </a:prstGeom>
            <a:solidFill>
              <a:srgbClr val="5BA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7" name="Rectangle 62"/>
            <p:cNvSpPr>
              <a:spLocks noChangeArrowheads="1"/>
            </p:cNvSpPr>
            <p:nvPr/>
          </p:nvSpPr>
          <p:spPr bwMode="auto">
            <a:xfrm>
              <a:off x="7526338" y="5226050"/>
              <a:ext cx="534988" cy="442913"/>
            </a:xfrm>
            <a:prstGeom prst="rect">
              <a:avLst/>
            </a:prstGeom>
            <a:solidFill>
              <a:srgbClr val="096D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8" name="Rectangle 63"/>
            <p:cNvSpPr>
              <a:spLocks noChangeArrowheads="1"/>
            </p:cNvSpPr>
            <p:nvPr/>
          </p:nvSpPr>
          <p:spPr bwMode="auto">
            <a:xfrm>
              <a:off x="5640388" y="5226050"/>
              <a:ext cx="550863" cy="442913"/>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9" name="Freeform 64"/>
            <p:cNvSpPr>
              <a:spLocks/>
            </p:cNvSpPr>
            <p:nvPr/>
          </p:nvSpPr>
          <p:spPr bwMode="auto">
            <a:xfrm>
              <a:off x="5156200" y="6858000"/>
              <a:ext cx="2286000" cy="398463"/>
            </a:xfrm>
            <a:custGeom>
              <a:avLst/>
              <a:gdLst>
                <a:gd name="T0" fmla="*/ 1440 w 1440"/>
                <a:gd name="T1" fmla="*/ 0 h 251"/>
                <a:gd name="T2" fmla="*/ 214 w 1440"/>
                <a:gd name="T3" fmla="*/ 0 h 251"/>
                <a:gd name="T4" fmla="*/ 0 w 1440"/>
                <a:gd name="T5" fmla="*/ 251 h 251"/>
                <a:gd name="T6" fmla="*/ 1440 w 1440"/>
                <a:gd name="T7" fmla="*/ 251 h 251"/>
                <a:gd name="T8" fmla="*/ 1440 w 1440"/>
                <a:gd name="T9" fmla="*/ 0 h 251"/>
              </a:gdLst>
              <a:ahLst/>
              <a:cxnLst>
                <a:cxn ang="0">
                  <a:pos x="T0" y="T1"/>
                </a:cxn>
                <a:cxn ang="0">
                  <a:pos x="T2" y="T3"/>
                </a:cxn>
                <a:cxn ang="0">
                  <a:pos x="T4" y="T5"/>
                </a:cxn>
                <a:cxn ang="0">
                  <a:pos x="T6" y="T7"/>
                </a:cxn>
                <a:cxn ang="0">
                  <a:pos x="T8" y="T9"/>
                </a:cxn>
              </a:cxnLst>
              <a:rect l="0" t="0" r="r" b="b"/>
              <a:pathLst>
                <a:path w="1440" h="251">
                  <a:moveTo>
                    <a:pt x="1440" y="0"/>
                  </a:moveTo>
                  <a:lnTo>
                    <a:pt x="214" y="0"/>
                  </a:lnTo>
                  <a:lnTo>
                    <a:pt x="0" y="251"/>
                  </a:lnTo>
                  <a:lnTo>
                    <a:pt x="1440" y="251"/>
                  </a:lnTo>
                  <a:lnTo>
                    <a:pt x="1440"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0" name="Freeform 65"/>
            <p:cNvSpPr>
              <a:spLocks/>
            </p:cNvSpPr>
            <p:nvPr/>
          </p:nvSpPr>
          <p:spPr bwMode="auto">
            <a:xfrm>
              <a:off x="5072063" y="7256463"/>
              <a:ext cx="2370138" cy="93663"/>
            </a:xfrm>
            <a:custGeom>
              <a:avLst/>
              <a:gdLst>
                <a:gd name="T0" fmla="*/ 1493 w 1493"/>
                <a:gd name="T1" fmla="*/ 0 h 59"/>
                <a:gd name="T2" fmla="*/ 53 w 1493"/>
                <a:gd name="T3" fmla="*/ 0 h 59"/>
                <a:gd name="T4" fmla="*/ 0 w 1493"/>
                <a:gd name="T5" fmla="*/ 59 h 59"/>
                <a:gd name="T6" fmla="*/ 1493 w 1493"/>
                <a:gd name="T7" fmla="*/ 59 h 59"/>
                <a:gd name="T8" fmla="*/ 1493 w 1493"/>
                <a:gd name="T9" fmla="*/ 0 h 59"/>
              </a:gdLst>
              <a:ahLst/>
              <a:cxnLst>
                <a:cxn ang="0">
                  <a:pos x="T0" y="T1"/>
                </a:cxn>
                <a:cxn ang="0">
                  <a:pos x="T2" y="T3"/>
                </a:cxn>
                <a:cxn ang="0">
                  <a:pos x="T4" y="T5"/>
                </a:cxn>
                <a:cxn ang="0">
                  <a:pos x="T6" y="T7"/>
                </a:cxn>
                <a:cxn ang="0">
                  <a:pos x="T8" y="T9"/>
                </a:cxn>
              </a:cxnLst>
              <a:rect l="0" t="0" r="r" b="b"/>
              <a:pathLst>
                <a:path w="1493" h="59">
                  <a:moveTo>
                    <a:pt x="1493" y="0"/>
                  </a:moveTo>
                  <a:lnTo>
                    <a:pt x="53" y="0"/>
                  </a:lnTo>
                  <a:lnTo>
                    <a:pt x="0" y="59"/>
                  </a:lnTo>
                  <a:lnTo>
                    <a:pt x="1493" y="59"/>
                  </a:lnTo>
                  <a:lnTo>
                    <a:pt x="1493" y="0"/>
                  </a:lnTo>
                  <a:close/>
                </a:path>
              </a:pathLst>
            </a:custGeom>
            <a:solidFill>
              <a:srgbClr val="088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1" name="Freeform 66"/>
            <p:cNvSpPr>
              <a:spLocks/>
            </p:cNvSpPr>
            <p:nvPr/>
          </p:nvSpPr>
          <p:spPr bwMode="auto">
            <a:xfrm>
              <a:off x="4968875" y="6858000"/>
              <a:ext cx="527050" cy="492125"/>
            </a:xfrm>
            <a:custGeom>
              <a:avLst/>
              <a:gdLst>
                <a:gd name="T0" fmla="*/ 332 w 332"/>
                <a:gd name="T1" fmla="*/ 0 h 310"/>
                <a:gd name="T2" fmla="*/ 0 w 332"/>
                <a:gd name="T3" fmla="*/ 0 h 310"/>
                <a:gd name="T4" fmla="*/ 0 w 332"/>
                <a:gd name="T5" fmla="*/ 310 h 310"/>
                <a:gd name="T6" fmla="*/ 65 w 332"/>
                <a:gd name="T7" fmla="*/ 310 h 310"/>
                <a:gd name="T8" fmla="*/ 0 w 332"/>
                <a:gd name="T9" fmla="*/ 310 h 310"/>
                <a:gd name="T10" fmla="*/ 0 w 332"/>
                <a:gd name="T11" fmla="*/ 251 h 310"/>
                <a:gd name="T12" fmla="*/ 118 w 332"/>
                <a:gd name="T13" fmla="*/ 251 h 310"/>
                <a:gd name="T14" fmla="*/ 332 w 332"/>
                <a:gd name="T15" fmla="*/ 0 h 3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2" h="310">
                  <a:moveTo>
                    <a:pt x="332" y="0"/>
                  </a:moveTo>
                  <a:lnTo>
                    <a:pt x="0" y="0"/>
                  </a:lnTo>
                  <a:lnTo>
                    <a:pt x="0" y="310"/>
                  </a:lnTo>
                  <a:lnTo>
                    <a:pt x="65" y="310"/>
                  </a:lnTo>
                  <a:lnTo>
                    <a:pt x="0" y="310"/>
                  </a:lnTo>
                  <a:lnTo>
                    <a:pt x="0" y="251"/>
                  </a:lnTo>
                  <a:lnTo>
                    <a:pt x="118" y="251"/>
                  </a:lnTo>
                  <a:lnTo>
                    <a:pt x="332" y="0"/>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2" name="Freeform 67"/>
            <p:cNvSpPr>
              <a:spLocks/>
            </p:cNvSpPr>
            <p:nvPr/>
          </p:nvSpPr>
          <p:spPr bwMode="auto">
            <a:xfrm>
              <a:off x="4968875" y="7256463"/>
              <a:ext cx="187325" cy="93663"/>
            </a:xfrm>
            <a:custGeom>
              <a:avLst/>
              <a:gdLst>
                <a:gd name="T0" fmla="*/ 118 w 118"/>
                <a:gd name="T1" fmla="*/ 0 h 59"/>
                <a:gd name="T2" fmla="*/ 0 w 118"/>
                <a:gd name="T3" fmla="*/ 0 h 59"/>
                <a:gd name="T4" fmla="*/ 0 w 118"/>
                <a:gd name="T5" fmla="*/ 59 h 59"/>
                <a:gd name="T6" fmla="*/ 65 w 118"/>
                <a:gd name="T7" fmla="*/ 59 h 59"/>
                <a:gd name="T8" fmla="*/ 118 w 118"/>
                <a:gd name="T9" fmla="*/ 0 h 59"/>
              </a:gdLst>
              <a:ahLst/>
              <a:cxnLst>
                <a:cxn ang="0">
                  <a:pos x="T0" y="T1"/>
                </a:cxn>
                <a:cxn ang="0">
                  <a:pos x="T2" y="T3"/>
                </a:cxn>
                <a:cxn ang="0">
                  <a:pos x="T4" y="T5"/>
                </a:cxn>
                <a:cxn ang="0">
                  <a:pos x="T6" y="T7"/>
                </a:cxn>
                <a:cxn ang="0">
                  <a:pos x="T8" y="T9"/>
                </a:cxn>
              </a:cxnLst>
              <a:rect l="0" t="0" r="r" b="b"/>
              <a:pathLst>
                <a:path w="118" h="59">
                  <a:moveTo>
                    <a:pt x="118" y="0"/>
                  </a:moveTo>
                  <a:lnTo>
                    <a:pt x="0" y="0"/>
                  </a:lnTo>
                  <a:lnTo>
                    <a:pt x="0" y="59"/>
                  </a:lnTo>
                  <a:lnTo>
                    <a:pt x="65" y="59"/>
                  </a:lnTo>
                  <a:lnTo>
                    <a:pt x="118"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3" name="Rectangle 68"/>
            <p:cNvSpPr>
              <a:spLocks noChangeArrowheads="1"/>
            </p:cNvSpPr>
            <p:nvPr/>
          </p:nvSpPr>
          <p:spPr bwMode="auto">
            <a:xfrm>
              <a:off x="7556500" y="6861175"/>
              <a:ext cx="474663" cy="650875"/>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4" name="Freeform 69"/>
            <p:cNvSpPr>
              <a:spLocks/>
            </p:cNvSpPr>
            <p:nvPr/>
          </p:nvSpPr>
          <p:spPr bwMode="auto">
            <a:xfrm>
              <a:off x="7556500" y="7248525"/>
              <a:ext cx="474663" cy="263525"/>
            </a:xfrm>
            <a:custGeom>
              <a:avLst/>
              <a:gdLst>
                <a:gd name="T0" fmla="*/ 163 w 299"/>
                <a:gd name="T1" fmla="*/ 0 h 166"/>
                <a:gd name="T2" fmla="*/ 0 w 299"/>
                <a:gd name="T3" fmla="*/ 166 h 166"/>
                <a:gd name="T4" fmla="*/ 299 w 299"/>
                <a:gd name="T5" fmla="*/ 166 h 166"/>
                <a:gd name="T6" fmla="*/ 163 w 299"/>
                <a:gd name="T7" fmla="*/ 166 h 166"/>
                <a:gd name="T8" fmla="*/ 163 w 299"/>
                <a:gd name="T9" fmla="*/ 0 h 166"/>
              </a:gdLst>
              <a:ahLst/>
              <a:cxnLst>
                <a:cxn ang="0">
                  <a:pos x="T0" y="T1"/>
                </a:cxn>
                <a:cxn ang="0">
                  <a:pos x="T2" y="T3"/>
                </a:cxn>
                <a:cxn ang="0">
                  <a:pos x="T4" y="T5"/>
                </a:cxn>
                <a:cxn ang="0">
                  <a:pos x="T6" y="T7"/>
                </a:cxn>
                <a:cxn ang="0">
                  <a:pos x="T8" y="T9"/>
                </a:cxn>
              </a:cxnLst>
              <a:rect l="0" t="0" r="r" b="b"/>
              <a:pathLst>
                <a:path w="299" h="166">
                  <a:moveTo>
                    <a:pt x="163" y="0"/>
                  </a:moveTo>
                  <a:lnTo>
                    <a:pt x="0" y="166"/>
                  </a:lnTo>
                  <a:lnTo>
                    <a:pt x="299" y="166"/>
                  </a:lnTo>
                  <a:lnTo>
                    <a:pt x="163" y="166"/>
                  </a:lnTo>
                  <a:lnTo>
                    <a:pt x="163" y="0"/>
                  </a:lnTo>
                  <a:close/>
                </a:path>
              </a:pathLst>
            </a:custGeom>
            <a:solidFill>
              <a:srgbClr val="088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5" name="Freeform 70"/>
            <p:cNvSpPr>
              <a:spLocks/>
            </p:cNvSpPr>
            <p:nvPr/>
          </p:nvSpPr>
          <p:spPr bwMode="auto">
            <a:xfrm>
              <a:off x="7815263" y="6861175"/>
              <a:ext cx="215900" cy="387350"/>
            </a:xfrm>
            <a:custGeom>
              <a:avLst/>
              <a:gdLst>
                <a:gd name="T0" fmla="*/ 136 w 136"/>
                <a:gd name="T1" fmla="*/ 0 h 244"/>
                <a:gd name="T2" fmla="*/ 0 w 136"/>
                <a:gd name="T3" fmla="*/ 0 h 244"/>
                <a:gd name="T4" fmla="*/ 0 w 136"/>
                <a:gd name="T5" fmla="*/ 244 h 244"/>
                <a:gd name="T6" fmla="*/ 13 w 136"/>
                <a:gd name="T7" fmla="*/ 230 h 244"/>
                <a:gd name="T8" fmla="*/ 136 w 136"/>
                <a:gd name="T9" fmla="*/ 230 h 244"/>
                <a:gd name="T10" fmla="*/ 136 w 136"/>
                <a:gd name="T11" fmla="*/ 0 h 244"/>
              </a:gdLst>
              <a:ahLst/>
              <a:cxnLst>
                <a:cxn ang="0">
                  <a:pos x="T0" y="T1"/>
                </a:cxn>
                <a:cxn ang="0">
                  <a:pos x="T2" y="T3"/>
                </a:cxn>
                <a:cxn ang="0">
                  <a:pos x="T4" y="T5"/>
                </a:cxn>
                <a:cxn ang="0">
                  <a:pos x="T6" y="T7"/>
                </a:cxn>
                <a:cxn ang="0">
                  <a:pos x="T8" y="T9"/>
                </a:cxn>
                <a:cxn ang="0">
                  <a:pos x="T10" y="T11"/>
                </a:cxn>
              </a:cxnLst>
              <a:rect l="0" t="0" r="r" b="b"/>
              <a:pathLst>
                <a:path w="136" h="244">
                  <a:moveTo>
                    <a:pt x="136" y="0"/>
                  </a:moveTo>
                  <a:lnTo>
                    <a:pt x="0" y="0"/>
                  </a:lnTo>
                  <a:lnTo>
                    <a:pt x="0" y="244"/>
                  </a:lnTo>
                  <a:lnTo>
                    <a:pt x="13" y="230"/>
                  </a:lnTo>
                  <a:lnTo>
                    <a:pt x="136" y="230"/>
                  </a:lnTo>
                  <a:lnTo>
                    <a:pt x="136" y="0"/>
                  </a:lnTo>
                  <a:close/>
                </a:path>
              </a:pathLst>
            </a:custGeom>
            <a:solidFill>
              <a:srgbClr val="4BA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6" name="Freeform 71"/>
            <p:cNvSpPr>
              <a:spLocks/>
            </p:cNvSpPr>
            <p:nvPr/>
          </p:nvSpPr>
          <p:spPr bwMode="auto">
            <a:xfrm>
              <a:off x="7815263" y="7226300"/>
              <a:ext cx="215900" cy="285750"/>
            </a:xfrm>
            <a:custGeom>
              <a:avLst/>
              <a:gdLst>
                <a:gd name="T0" fmla="*/ 136 w 136"/>
                <a:gd name="T1" fmla="*/ 0 h 180"/>
                <a:gd name="T2" fmla="*/ 13 w 136"/>
                <a:gd name="T3" fmla="*/ 0 h 180"/>
                <a:gd name="T4" fmla="*/ 0 w 136"/>
                <a:gd name="T5" fmla="*/ 14 h 180"/>
                <a:gd name="T6" fmla="*/ 0 w 136"/>
                <a:gd name="T7" fmla="*/ 180 h 180"/>
                <a:gd name="T8" fmla="*/ 136 w 136"/>
                <a:gd name="T9" fmla="*/ 180 h 180"/>
                <a:gd name="T10" fmla="*/ 136 w 136"/>
                <a:gd name="T11" fmla="*/ 0 h 180"/>
              </a:gdLst>
              <a:ahLst/>
              <a:cxnLst>
                <a:cxn ang="0">
                  <a:pos x="T0" y="T1"/>
                </a:cxn>
                <a:cxn ang="0">
                  <a:pos x="T2" y="T3"/>
                </a:cxn>
                <a:cxn ang="0">
                  <a:pos x="T4" y="T5"/>
                </a:cxn>
                <a:cxn ang="0">
                  <a:pos x="T6" y="T7"/>
                </a:cxn>
                <a:cxn ang="0">
                  <a:pos x="T8" y="T9"/>
                </a:cxn>
                <a:cxn ang="0">
                  <a:pos x="T10" y="T11"/>
                </a:cxn>
              </a:cxnLst>
              <a:rect l="0" t="0" r="r" b="b"/>
              <a:pathLst>
                <a:path w="136" h="180">
                  <a:moveTo>
                    <a:pt x="136" y="0"/>
                  </a:moveTo>
                  <a:lnTo>
                    <a:pt x="13" y="0"/>
                  </a:lnTo>
                  <a:lnTo>
                    <a:pt x="0" y="14"/>
                  </a:lnTo>
                  <a:lnTo>
                    <a:pt x="0" y="180"/>
                  </a:lnTo>
                  <a:lnTo>
                    <a:pt x="136" y="180"/>
                  </a:lnTo>
                  <a:lnTo>
                    <a:pt x="136" y="0"/>
                  </a:lnTo>
                  <a:close/>
                </a:path>
              </a:pathLst>
            </a:custGeom>
            <a:solidFill>
              <a:srgbClr val="3097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7" name="Rectangle 72"/>
            <p:cNvSpPr>
              <a:spLocks noChangeArrowheads="1"/>
            </p:cNvSpPr>
            <p:nvPr/>
          </p:nvSpPr>
          <p:spPr bwMode="auto">
            <a:xfrm>
              <a:off x="4930775" y="5354638"/>
              <a:ext cx="623888" cy="314325"/>
            </a:xfrm>
            <a:prstGeom prst="rect">
              <a:avLst/>
            </a:prstGeom>
            <a:solidFill>
              <a:srgbClr val="08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8" name="Rectangle 73"/>
            <p:cNvSpPr>
              <a:spLocks noChangeArrowheads="1"/>
            </p:cNvSpPr>
            <p:nvPr/>
          </p:nvSpPr>
          <p:spPr bwMode="auto">
            <a:xfrm>
              <a:off x="5245100" y="5226050"/>
              <a:ext cx="309563" cy="128588"/>
            </a:xfrm>
            <a:prstGeom prst="rect">
              <a:avLst/>
            </a:prstGeom>
            <a:solidFill>
              <a:srgbClr val="096D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9" name="Rectangle 74"/>
            <p:cNvSpPr>
              <a:spLocks noChangeArrowheads="1"/>
            </p:cNvSpPr>
            <p:nvPr/>
          </p:nvSpPr>
          <p:spPr bwMode="auto">
            <a:xfrm>
              <a:off x="7526338" y="5354638"/>
              <a:ext cx="534988" cy="314325"/>
            </a:xfrm>
            <a:prstGeom prst="rect">
              <a:avLst/>
            </a:prstGeom>
            <a:solidFill>
              <a:srgbClr val="08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0" name="Freeform 75"/>
            <p:cNvSpPr>
              <a:spLocks/>
            </p:cNvSpPr>
            <p:nvPr/>
          </p:nvSpPr>
          <p:spPr bwMode="auto">
            <a:xfrm>
              <a:off x="4930775" y="5226050"/>
              <a:ext cx="309563" cy="442913"/>
            </a:xfrm>
            <a:custGeom>
              <a:avLst/>
              <a:gdLst>
                <a:gd name="T0" fmla="*/ 195 w 195"/>
                <a:gd name="T1" fmla="*/ 0 h 279"/>
                <a:gd name="T2" fmla="*/ 0 w 195"/>
                <a:gd name="T3" fmla="*/ 0 h 279"/>
                <a:gd name="T4" fmla="*/ 0 w 195"/>
                <a:gd name="T5" fmla="*/ 279 h 279"/>
                <a:gd name="T6" fmla="*/ 195 w 195"/>
                <a:gd name="T7" fmla="*/ 81 h 279"/>
                <a:gd name="T8" fmla="*/ 195 w 195"/>
                <a:gd name="T9" fmla="*/ 0 h 279"/>
              </a:gdLst>
              <a:ahLst/>
              <a:cxnLst>
                <a:cxn ang="0">
                  <a:pos x="T0" y="T1"/>
                </a:cxn>
                <a:cxn ang="0">
                  <a:pos x="T2" y="T3"/>
                </a:cxn>
                <a:cxn ang="0">
                  <a:pos x="T4" y="T5"/>
                </a:cxn>
                <a:cxn ang="0">
                  <a:pos x="T6" y="T7"/>
                </a:cxn>
                <a:cxn ang="0">
                  <a:pos x="T8" y="T9"/>
                </a:cxn>
              </a:cxnLst>
              <a:rect l="0" t="0" r="r" b="b"/>
              <a:pathLst>
                <a:path w="195" h="279">
                  <a:moveTo>
                    <a:pt x="195" y="0"/>
                  </a:moveTo>
                  <a:lnTo>
                    <a:pt x="0" y="0"/>
                  </a:lnTo>
                  <a:lnTo>
                    <a:pt x="0" y="279"/>
                  </a:lnTo>
                  <a:lnTo>
                    <a:pt x="195" y="81"/>
                  </a:lnTo>
                  <a:lnTo>
                    <a:pt x="195" y="0"/>
                  </a:lnTo>
                  <a:close/>
                </a:path>
              </a:pathLst>
            </a:custGeom>
            <a:solidFill>
              <a:srgbClr val="075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1" name="Rectangle 76"/>
            <p:cNvSpPr>
              <a:spLocks noChangeArrowheads="1"/>
            </p:cNvSpPr>
            <p:nvPr/>
          </p:nvSpPr>
          <p:spPr bwMode="auto">
            <a:xfrm>
              <a:off x="5640388" y="5354638"/>
              <a:ext cx="550863" cy="314325"/>
            </a:xfrm>
            <a:prstGeom prst="rect">
              <a:avLst/>
            </a:prstGeom>
            <a:solidFill>
              <a:srgbClr val="5BA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2" name="Rectangle 77"/>
            <p:cNvSpPr>
              <a:spLocks noChangeArrowheads="1"/>
            </p:cNvSpPr>
            <p:nvPr/>
          </p:nvSpPr>
          <p:spPr bwMode="auto">
            <a:xfrm>
              <a:off x="6259513" y="5354638"/>
              <a:ext cx="546100" cy="314325"/>
            </a:xfrm>
            <a:prstGeom prst="rect">
              <a:avLst/>
            </a:prstGeom>
            <a:solidFill>
              <a:srgbClr val="2191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83" name="Group 1682"/>
          <p:cNvGrpSpPr/>
          <p:nvPr/>
        </p:nvGrpSpPr>
        <p:grpSpPr>
          <a:xfrm>
            <a:off x="3291012" y="2705728"/>
            <a:ext cx="207043" cy="194635"/>
            <a:chOff x="3564798" y="2484678"/>
            <a:chExt cx="157814" cy="127149"/>
          </a:xfrm>
        </p:grpSpPr>
        <p:cxnSp>
          <p:nvCxnSpPr>
            <p:cNvPr id="1678" name="Straight Connector 1677"/>
            <p:cNvCxnSpPr/>
            <p:nvPr/>
          </p:nvCxnSpPr>
          <p:spPr>
            <a:xfrm>
              <a:off x="3564798" y="2484678"/>
              <a:ext cx="157814" cy="0"/>
            </a:xfrm>
            <a:prstGeom prst="line">
              <a:avLst/>
            </a:prstGeom>
            <a:ln w="12700" cap="rnd">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1" name="Straight Connector 1680"/>
            <p:cNvCxnSpPr/>
            <p:nvPr/>
          </p:nvCxnSpPr>
          <p:spPr>
            <a:xfrm>
              <a:off x="3722612" y="2484678"/>
              <a:ext cx="0" cy="127149"/>
            </a:xfrm>
            <a:prstGeom prst="line">
              <a:avLst/>
            </a:prstGeom>
            <a:ln w="12700" cap="rnd">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84" name="Group 1683"/>
          <p:cNvGrpSpPr/>
          <p:nvPr/>
        </p:nvGrpSpPr>
        <p:grpSpPr>
          <a:xfrm flipH="1">
            <a:off x="2604538" y="2705728"/>
            <a:ext cx="207043" cy="194635"/>
            <a:chOff x="3564798" y="2484678"/>
            <a:chExt cx="157814" cy="127149"/>
          </a:xfrm>
        </p:grpSpPr>
        <p:cxnSp>
          <p:nvCxnSpPr>
            <p:cNvPr id="1685" name="Straight Connector 1684"/>
            <p:cNvCxnSpPr/>
            <p:nvPr/>
          </p:nvCxnSpPr>
          <p:spPr>
            <a:xfrm>
              <a:off x="3564798" y="2484678"/>
              <a:ext cx="157814" cy="0"/>
            </a:xfrm>
            <a:prstGeom prst="line">
              <a:avLst/>
            </a:prstGeom>
            <a:ln w="12700" cap="rnd">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6" name="Straight Connector 1685"/>
            <p:cNvCxnSpPr/>
            <p:nvPr/>
          </p:nvCxnSpPr>
          <p:spPr>
            <a:xfrm>
              <a:off x="3722612" y="2484678"/>
              <a:ext cx="0" cy="127149"/>
            </a:xfrm>
            <a:prstGeom prst="line">
              <a:avLst/>
            </a:prstGeom>
            <a:ln w="12700" cap="rnd">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87" name="Group 1686"/>
          <p:cNvGrpSpPr/>
          <p:nvPr/>
        </p:nvGrpSpPr>
        <p:grpSpPr>
          <a:xfrm flipH="1" flipV="1">
            <a:off x="2604536" y="3331368"/>
            <a:ext cx="893518" cy="72660"/>
            <a:chOff x="3564798" y="2484678"/>
            <a:chExt cx="157814" cy="127149"/>
          </a:xfrm>
        </p:grpSpPr>
        <p:cxnSp>
          <p:nvCxnSpPr>
            <p:cNvPr id="1688" name="Straight Connector 1687"/>
            <p:cNvCxnSpPr/>
            <p:nvPr/>
          </p:nvCxnSpPr>
          <p:spPr>
            <a:xfrm>
              <a:off x="3564798" y="2484678"/>
              <a:ext cx="157814" cy="0"/>
            </a:xfrm>
            <a:prstGeom prst="line">
              <a:avLst/>
            </a:prstGeom>
            <a:ln w="12700" cap="rnd">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9" name="Straight Connector 1688"/>
            <p:cNvCxnSpPr/>
            <p:nvPr/>
          </p:nvCxnSpPr>
          <p:spPr>
            <a:xfrm>
              <a:off x="3722612" y="2484678"/>
              <a:ext cx="0" cy="127149"/>
            </a:xfrm>
            <a:prstGeom prst="line">
              <a:avLst/>
            </a:prstGeom>
            <a:ln w="12700" cap="rnd">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0" name="Straight Connector 1689"/>
            <p:cNvCxnSpPr/>
            <p:nvPr/>
          </p:nvCxnSpPr>
          <p:spPr>
            <a:xfrm>
              <a:off x="3564798" y="2484678"/>
              <a:ext cx="0" cy="127149"/>
            </a:xfrm>
            <a:prstGeom prst="line">
              <a:avLst/>
            </a:prstGeom>
            <a:ln w="12700" cap="rnd">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91" name="Group 1690"/>
          <p:cNvGrpSpPr/>
          <p:nvPr/>
        </p:nvGrpSpPr>
        <p:grpSpPr>
          <a:xfrm flipH="1" flipV="1">
            <a:off x="2795587" y="3033550"/>
            <a:ext cx="454956" cy="75041"/>
            <a:chOff x="3564798" y="2484678"/>
            <a:chExt cx="157814" cy="131316"/>
          </a:xfrm>
        </p:grpSpPr>
        <p:cxnSp>
          <p:nvCxnSpPr>
            <p:cNvPr id="1692" name="Straight Connector 1691"/>
            <p:cNvCxnSpPr/>
            <p:nvPr/>
          </p:nvCxnSpPr>
          <p:spPr>
            <a:xfrm>
              <a:off x="3564798" y="2484678"/>
              <a:ext cx="157814" cy="0"/>
            </a:xfrm>
            <a:prstGeom prst="line">
              <a:avLst/>
            </a:prstGeom>
            <a:ln w="12700" cap="rnd">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3" name="Straight Connector 1692"/>
            <p:cNvCxnSpPr/>
            <p:nvPr/>
          </p:nvCxnSpPr>
          <p:spPr>
            <a:xfrm>
              <a:off x="3644000" y="2488845"/>
              <a:ext cx="0" cy="127149"/>
            </a:xfrm>
            <a:prstGeom prst="line">
              <a:avLst/>
            </a:prstGeom>
            <a:ln w="12700" cap="rnd">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95" name="Group 1694"/>
          <p:cNvGrpSpPr/>
          <p:nvPr/>
        </p:nvGrpSpPr>
        <p:grpSpPr>
          <a:xfrm>
            <a:off x="5229643" y="2939304"/>
            <a:ext cx="573192" cy="340247"/>
            <a:chOff x="3960813" y="4640263"/>
            <a:chExt cx="5308600" cy="3151188"/>
          </a:xfrm>
        </p:grpSpPr>
        <p:sp>
          <p:nvSpPr>
            <p:cNvPr id="1696" name="Freeform 23"/>
            <p:cNvSpPr>
              <a:spLocks/>
            </p:cNvSpPr>
            <p:nvPr/>
          </p:nvSpPr>
          <p:spPr bwMode="auto">
            <a:xfrm>
              <a:off x="3960813" y="4640263"/>
              <a:ext cx="5308600" cy="3151188"/>
            </a:xfrm>
            <a:custGeom>
              <a:avLst/>
              <a:gdLst>
                <a:gd name="T0" fmla="*/ 553 w 3344"/>
                <a:gd name="T1" fmla="*/ 201 h 1985"/>
                <a:gd name="T2" fmla="*/ 553 w 3344"/>
                <a:gd name="T3" fmla="*/ 717 h 1985"/>
                <a:gd name="T4" fmla="*/ 553 w 3344"/>
                <a:gd name="T5" fmla="*/ 730 h 1985"/>
                <a:gd name="T6" fmla="*/ 553 w 3344"/>
                <a:gd name="T7" fmla="*/ 776 h 1985"/>
                <a:gd name="T8" fmla="*/ 553 w 3344"/>
                <a:gd name="T9" fmla="*/ 1217 h 1985"/>
                <a:gd name="T10" fmla="*/ 553 w 3344"/>
                <a:gd name="T11" fmla="*/ 1434 h 1985"/>
                <a:gd name="T12" fmla="*/ 494 w 3344"/>
                <a:gd name="T13" fmla="*/ 1434 h 1985"/>
                <a:gd name="T14" fmla="*/ 0 w 3344"/>
                <a:gd name="T15" fmla="*/ 1929 h 1985"/>
                <a:gd name="T16" fmla="*/ 0 w 3344"/>
                <a:gd name="T17" fmla="*/ 1985 h 1985"/>
                <a:gd name="T18" fmla="*/ 2850 w 3344"/>
                <a:gd name="T19" fmla="*/ 1985 h 1985"/>
                <a:gd name="T20" fmla="*/ 3344 w 3344"/>
                <a:gd name="T21" fmla="*/ 1493 h 1985"/>
                <a:gd name="T22" fmla="*/ 3344 w 3344"/>
                <a:gd name="T23" fmla="*/ 1434 h 1985"/>
                <a:gd name="T24" fmla="*/ 2874 w 3344"/>
                <a:gd name="T25" fmla="*/ 1434 h 1985"/>
                <a:gd name="T26" fmla="*/ 2874 w 3344"/>
                <a:gd name="T27" fmla="*/ 0 h 1985"/>
                <a:gd name="T28" fmla="*/ 750 w 3344"/>
                <a:gd name="T29" fmla="*/ 0 h 1985"/>
                <a:gd name="T30" fmla="*/ 553 w 3344"/>
                <a:gd name="T31" fmla="*/ 201 h 1985"/>
                <a:gd name="T32" fmla="*/ 553 w 3344"/>
                <a:gd name="T33" fmla="*/ 201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44" h="1985">
                  <a:moveTo>
                    <a:pt x="553" y="201"/>
                  </a:moveTo>
                  <a:lnTo>
                    <a:pt x="553" y="717"/>
                  </a:lnTo>
                  <a:lnTo>
                    <a:pt x="553" y="730"/>
                  </a:lnTo>
                  <a:lnTo>
                    <a:pt x="553" y="776"/>
                  </a:lnTo>
                  <a:lnTo>
                    <a:pt x="553" y="1217"/>
                  </a:lnTo>
                  <a:lnTo>
                    <a:pt x="553" y="1434"/>
                  </a:lnTo>
                  <a:lnTo>
                    <a:pt x="494" y="1434"/>
                  </a:lnTo>
                  <a:lnTo>
                    <a:pt x="0" y="1929"/>
                  </a:lnTo>
                  <a:lnTo>
                    <a:pt x="0" y="1985"/>
                  </a:lnTo>
                  <a:lnTo>
                    <a:pt x="2850" y="1985"/>
                  </a:lnTo>
                  <a:lnTo>
                    <a:pt x="3344" y="1493"/>
                  </a:lnTo>
                  <a:lnTo>
                    <a:pt x="3344" y="1434"/>
                  </a:lnTo>
                  <a:lnTo>
                    <a:pt x="2874" y="1434"/>
                  </a:lnTo>
                  <a:lnTo>
                    <a:pt x="2874" y="0"/>
                  </a:lnTo>
                  <a:lnTo>
                    <a:pt x="750" y="0"/>
                  </a:lnTo>
                  <a:lnTo>
                    <a:pt x="553" y="201"/>
                  </a:lnTo>
                  <a:lnTo>
                    <a:pt x="553" y="20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7" name="Freeform 24"/>
            <p:cNvSpPr>
              <a:spLocks/>
            </p:cNvSpPr>
            <p:nvPr/>
          </p:nvSpPr>
          <p:spPr bwMode="auto">
            <a:xfrm>
              <a:off x="3960813" y="6916738"/>
              <a:ext cx="5308600" cy="785813"/>
            </a:xfrm>
            <a:custGeom>
              <a:avLst/>
              <a:gdLst>
                <a:gd name="T0" fmla="*/ 3344 w 3344"/>
                <a:gd name="T1" fmla="*/ 0 h 495"/>
                <a:gd name="T2" fmla="*/ 494 w 3344"/>
                <a:gd name="T3" fmla="*/ 0 h 495"/>
                <a:gd name="T4" fmla="*/ 0 w 3344"/>
                <a:gd name="T5" fmla="*/ 495 h 495"/>
                <a:gd name="T6" fmla="*/ 2850 w 3344"/>
                <a:gd name="T7" fmla="*/ 495 h 495"/>
                <a:gd name="T8" fmla="*/ 3344 w 3344"/>
                <a:gd name="T9" fmla="*/ 0 h 495"/>
              </a:gdLst>
              <a:ahLst/>
              <a:cxnLst>
                <a:cxn ang="0">
                  <a:pos x="T0" y="T1"/>
                </a:cxn>
                <a:cxn ang="0">
                  <a:pos x="T2" y="T3"/>
                </a:cxn>
                <a:cxn ang="0">
                  <a:pos x="T4" y="T5"/>
                </a:cxn>
                <a:cxn ang="0">
                  <a:pos x="T6" y="T7"/>
                </a:cxn>
                <a:cxn ang="0">
                  <a:pos x="T8" y="T9"/>
                </a:cxn>
              </a:cxnLst>
              <a:rect l="0" t="0" r="r" b="b"/>
              <a:pathLst>
                <a:path w="3344" h="495">
                  <a:moveTo>
                    <a:pt x="3344" y="0"/>
                  </a:moveTo>
                  <a:lnTo>
                    <a:pt x="494" y="0"/>
                  </a:lnTo>
                  <a:lnTo>
                    <a:pt x="0" y="495"/>
                  </a:lnTo>
                  <a:lnTo>
                    <a:pt x="2850" y="495"/>
                  </a:lnTo>
                  <a:lnTo>
                    <a:pt x="334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8" name="Rectangle 25"/>
            <p:cNvSpPr>
              <a:spLocks noChangeArrowheads="1"/>
            </p:cNvSpPr>
            <p:nvPr/>
          </p:nvSpPr>
          <p:spPr bwMode="auto">
            <a:xfrm>
              <a:off x="3960813" y="7702550"/>
              <a:ext cx="4524375" cy="88900"/>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9" name="Freeform 26"/>
            <p:cNvSpPr>
              <a:spLocks/>
            </p:cNvSpPr>
            <p:nvPr/>
          </p:nvSpPr>
          <p:spPr bwMode="auto">
            <a:xfrm>
              <a:off x="8485188" y="6916738"/>
              <a:ext cx="784225" cy="874713"/>
            </a:xfrm>
            <a:custGeom>
              <a:avLst/>
              <a:gdLst>
                <a:gd name="T0" fmla="*/ 0 w 494"/>
                <a:gd name="T1" fmla="*/ 551 h 551"/>
                <a:gd name="T2" fmla="*/ 494 w 494"/>
                <a:gd name="T3" fmla="*/ 59 h 551"/>
                <a:gd name="T4" fmla="*/ 494 w 494"/>
                <a:gd name="T5" fmla="*/ 0 h 551"/>
                <a:gd name="T6" fmla="*/ 0 w 494"/>
                <a:gd name="T7" fmla="*/ 495 h 551"/>
                <a:gd name="T8" fmla="*/ 0 w 494"/>
                <a:gd name="T9" fmla="*/ 551 h 551"/>
              </a:gdLst>
              <a:ahLst/>
              <a:cxnLst>
                <a:cxn ang="0">
                  <a:pos x="T0" y="T1"/>
                </a:cxn>
                <a:cxn ang="0">
                  <a:pos x="T2" y="T3"/>
                </a:cxn>
                <a:cxn ang="0">
                  <a:pos x="T4" y="T5"/>
                </a:cxn>
                <a:cxn ang="0">
                  <a:pos x="T6" y="T7"/>
                </a:cxn>
                <a:cxn ang="0">
                  <a:pos x="T8" y="T9"/>
                </a:cxn>
              </a:cxnLst>
              <a:rect l="0" t="0" r="r" b="b"/>
              <a:pathLst>
                <a:path w="494" h="551">
                  <a:moveTo>
                    <a:pt x="0" y="551"/>
                  </a:moveTo>
                  <a:lnTo>
                    <a:pt x="494" y="59"/>
                  </a:lnTo>
                  <a:lnTo>
                    <a:pt x="494" y="0"/>
                  </a:lnTo>
                  <a:lnTo>
                    <a:pt x="0" y="495"/>
                  </a:lnTo>
                  <a:lnTo>
                    <a:pt x="0" y="55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0" name="Rectangle 27"/>
            <p:cNvSpPr>
              <a:spLocks noChangeArrowheads="1"/>
            </p:cNvSpPr>
            <p:nvPr/>
          </p:nvSpPr>
          <p:spPr bwMode="auto">
            <a:xfrm>
              <a:off x="4838700" y="5778500"/>
              <a:ext cx="3370263" cy="1733550"/>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1" name="Freeform 28"/>
            <p:cNvSpPr>
              <a:spLocks/>
            </p:cNvSpPr>
            <p:nvPr/>
          </p:nvSpPr>
          <p:spPr bwMode="auto">
            <a:xfrm>
              <a:off x="8208963" y="4640263"/>
              <a:ext cx="314325" cy="2871788"/>
            </a:xfrm>
            <a:custGeom>
              <a:avLst/>
              <a:gdLst>
                <a:gd name="T0" fmla="*/ 0 w 198"/>
                <a:gd name="T1" fmla="*/ 1809 h 1809"/>
                <a:gd name="T2" fmla="*/ 198 w 198"/>
                <a:gd name="T3" fmla="*/ 1603 h 1809"/>
                <a:gd name="T4" fmla="*/ 198 w 198"/>
                <a:gd name="T5" fmla="*/ 0 h 1809"/>
                <a:gd name="T6" fmla="*/ 0 w 198"/>
                <a:gd name="T7" fmla="*/ 201 h 1809"/>
                <a:gd name="T8" fmla="*/ 0 w 198"/>
                <a:gd name="T9" fmla="*/ 1809 h 1809"/>
              </a:gdLst>
              <a:ahLst/>
              <a:cxnLst>
                <a:cxn ang="0">
                  <a:pos x="T0" y="T1"/>
                </a:cxn>
                <a:cxn ang="0">
                  <a:pos x="T2" y="T3"/>
                </a:cxn>
                <a:cxn ang="0">
                  <a:pos x="T4" y="T5"/>
                </a:cxn>
                <a:cxn ang="0">
                  <a:pos x="T6" y="T7"/>
                </a:cxn>
                <a:cxn ang="0">
                  <a:pos x="T8" y="T9"/>
                </a:cxn>
              </a:cxnLst>
              <a:rect l="0" t="0" r="r" b="b"/>
              <a:pathLst>
                <a:path w="198" h="1809">
                  <a:moveTo>
                    <a:pt x="0" y="1809"/>
                  </a:moveTo>
                  <a:lnTo>
                    <a:pt x="198" y="1603"/>
                  </a:lnTo>
                  <a:lnTo>
                    <a:pt x="198" y="0"/>
                  </a:lnTo>
                  <a:lnTo>
                    <a:pt x="0" y="201"/>
                  </a:lnTo>
                  <a:lnTo>
                    <a:pt x="0" y="1809"/>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2" name="Freeform 29"/>
            <p:cNvSpPr>
              <a:spLocks noEditPoints="1"/>
            </p:cNvSpPr>
            <p:nvPr/>
          </p:nvSpPr>
          <p:spPr bwMode="auto">
            <a:xfrm>
              <a:off x="5729288" y="6092825"/>
              <a:ext cx="452438" cy="479425"/>
            </a:xfrm>
            <a:custGeom>
              <a:avLst/>
              <a:gdLst>
                <a:gd name="T0" fmla="*/ 285 w 285"/>
                <a:gd name="T1" fmla="*/ 0 h 302"/>
                <a:gd name="T2" fmla="*/ 189 w 285"/>
                <a:gd name="T3" fmla="*/ 104 h 302"/>
                <a:gd name="T4" fmla="*/ 285 w 285"/>
                <a:gd name="T5" fmla="*/ 104 h 302"/>
                <a:gd name="T6" fmla="*/ 285 w 285"/>
                <a:gd name="T7" fmla="*/ 0 h 302"/>
                <a:gd name="T8" fmla="*/ 285 w 285"/>
                <a:gd name="T9" fmla="*/ 302 h 302"/>
                <a:gd name="T10" fmla="*/ 0 w 285"/>
                <a:gd name="T11" fmla="*/ 302 h 302"/>
                <a:gd name="T12" fmla="*/ 285 w 285"/>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85" h="302">
                  <a:moveTo>
                    <a:pt x="285" y="0"/>
                  </a:moveTo>
                  <a:lnTo>
                    <a:pt x="189" y="104"/>
                  </a:lnTo>
                  <a:lnTo>
                    <a:pt x="285" y="104"/>
                  </a:lnTo>
                  <a:lnTo>
                    <a:pt x="285" y="0"/>
                  </a:lnTo>
                  <a:close/>
                  <a:moveTo>
                    <a:pt x="285" y="302"/>
                  </a:moveTo>
                  <a:lnTo>
                    <a:pt x="0" y="302"/>
                  </a:lnTo>
                  <a:lnTo>
                    <a:pt x="285" y="302"/>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3" name="Freeform 30"/>
            <p:cNvSpPr>
              <a:spLocks/>
            </p:cNvSpPr>
            <p:nvPr/>
          </p:nvSpPr>
          <p:spPr bwMode="auto">
            <a:xfrm>
              <a:off x="5729288" y="6257925"/>
              <a:ext cx="452438" cy="314325"/>
            </a:xfrm>
            <a:custGeom>
              <a:avLst/>
              <a:gdLst>
                <a:gd name="T0" fmla="*/ 285 w 285"/>
                <a:gd name="T1" fmla="*/ 0 h 198"/>
                <a:gd name="T2" fmla="*/ 189 w 285"/>
                <a:gd name="T3" fmla="*/ 0 h 198"/>
                <a:gd name="T4" fmla="*/ 0 w 285"/>
                <a:gd name="T5" fmla="*/ 198 h 198"/>
                <a:gd name="T6" fmla="*/ 285 w 285"/>
                <a:gd name="T7" fmla="*/ 198 h 198"/>
                <a:gd name="T8" fmla="*/ 285 w 285"/>
                <a:gd name="T9" fmla="*/ 0 h 198"/>
              </a:gdLst>
              <a:ahLst/>
              <a:cxnLst>
                <a:cxn ang="0">
                  <a:pos x="T0" y="T1"/>
                </a:cxn>
                <a:cxn ang="0">
                  <a:pos x="T2" y="T3"/>
                </a:cxn>
                <a:cxn ang="0">
                  <a:pos x="T4" y="T5"/>
                </a:cxn>
                <a:cxn ang="0">
                  <a:pos x="T6" y="T7"/>
                </a:cxn>
                <a:cxn ang="0">
                  <a:pos x="T8" y="T9"/>
                </a:cxn>
              </a:cxnLst>
              <a:rect l="0" t="0" r="r" b="b"/>
              <a:pathLst>
                <a:path w="285" h="198">
                  <a:moveTo>
                    <a:pt x="285" y="0"/>
                  </a:moveTo>
                  <a:lnTo>
                    <a:pt x="189" y="0"/>
                  </a:lnTo>
                  <a:lnTo>
                    <a:pt x="0" y="198"/>
                  </a:lnTo>
                  <a:lnTo>
                    <a:pt x="285" y="198"/>
                  </a:lnTo>
                  <a:lnTo>
                    <a:pt x="285" y="0"/>
                  </a:lnTo>
                  <a:close/>
                </a:path>
              </a:pathLst>
            </a:custGeom>
            <a:solidFill>
              <a:srgbClr val="4D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4" name="Freeform 31"/>
            <p:cNvSpPr>
              <a:spLocks noEditPoints="1"/>
            </p:cNvSpPr>
            <p:nvPr/>
          </p:nvSpPr>
          <p:spPr bwMode="auto">
            <a:xfrm>
              <a:off x="6275388" y="5872163"/>
              <a:ext cx="534988" cy="700088"/>
            </a:xfrm>
            <a:custGeom>
              <a:avLst/>
              <a:gdLst>
                <a:gd name="T0" fmla="*/ 337 w 337"/>
                <a:gd name="T1" fmla="*/ 0 h 441"/>
                <a:gd name="T2" fmla="*/ 72 w 337"/>
                <a:gd name="T3" fmla="*/ 0 h 441"/>
                <a:gd name="T4" fmla="*/ 0 w 337"/>
                <a:gd name="T5" fmla="*/ 72 h 441"/>
                <a:gd name="T6" fmla="*/ 0 w 337"/>
                <a:gd name="T7" fmla="*/ 243 h 441"/>
                <a:gd name="T8" fmla="*/ 337 w 337"/>
                <a:gd name="T9" fmla="*/ 243 h 441"/>
                <a:gd name="T10" fmla="*/ 337 w 337"/>
                <a:gd name="T11" fmla="*/ 0 h 441"/>
                <a:gd name="T12" fmla="*/ 337 w 337"/>
                <a:gd name="T13" fmla="*/ 441 h 441"/>
                <a:gd name="T14" fmla="*/ 0 w 337"/>
                <a:gd name="T15" fmla="*/ 441 h 441"/>
                <a:gd name="T16" fmla="*/ 337 w 337"/>
                <a:gd name="T17" fmla="*/ 4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 h="441">
                  <a:moveTo>
                    <a:pt x="337" y="0"/>
                  </a:moveTo>
                  <a:lnTo>
                    <a:pt x="72" y="0"/>
                  </a:lnTo>
                  <a:lnTo>
                    <a:pt x="0" y="72"/>
                  </a:lnTo>
                  <a:lnTo>
                    <a:pt x="0" y="243"/>
                  </a:lnTo>
                  <a:lnTo>
                    <a:pt x="337" y="243"/>
                  </a:lnTo>
                  <a:lnTo>
                    <a:pt x="337" y="0"/>
                  </a:lnTo>
                  <a:close/>
                  <a:moveTo>
                    <a:pt x="337" y="441"/>
                  </a:moveTo>
                  <a:lnTo>
                    <a:pt x="0" y="441"/>
                  </a:lnTo>
                  <a:lnTo>
                    <a:pt x="337" y="441"/>
                  </a:lnTo>
                  <a:close/>
                </a:path>
              </a:pathLst>
            </a:custGeom>
            <a:solidFill>
              <a:srgbClr val="0863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5" name="Rectangle 32"/>
            <p:cNvSpPr>
              <a:spLocks noChangeArrowheads="1"/>
            </p:cNvSpPr>
            <p:nvPr/>
          </p:nvSpPr>
          <p:spPr bwMode="auto">
            <a:xfrm>
              <a:off x="6275388" y="6257925"/>
              <a:ext cx="534988" cy="314325"/>
            </a:xfrm>
            <a:prstGeom prst="rect">
              <a:avLst/>
            </a:prstGeom>
            <a:solidFill>
              <a:srgbClr val="2D71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6" name="Freeform 33"/>
            <p:cNvSpPr>
              <a:spLocks noEditPoints="1"/>
            </p:cNvSpPr>
            <p:nvPr/>
          </p:nvSpPr>
          <p:spPr bwMode="auto">
            <a:xfrm>
              <a:off x="6904038" y="5872163"/>
              <a:ext cx="530225" cy="700088"/>
            </a:xfrm>
            <a:custGeom>
              <a:avLst/>
              <a:gdLst>
                <a:gd name="T0" fmla="*/ 334 w 334"/>
                <a:gd name="T1" fmla="*/ 0 h 441"/>
                <a:gd name="T2" fmla="*/ 0 w 334"/>
                <a:gd name="T3" fmla="*/ 0 h 441"/>
                <a:gd name="T4" fmla="*/ 0 w 334"/>
                <a:gd name="T5" fmla="*/ 243 h 441"/>
                <a:gd name="T6" fmla="*/ 334 w 334"/>
                <a:gd name="T7" fmla="*/ 243 h 441"/>
                <a:gd name="T8" fmla="*/ 334 w 334"/>
                <a:gd name="T9" fmla="*/ 0 h 441"/>
                <a:gd name="T10" fmla="*/ 334 w 334"/>
                <a:gd name="T11" fmla="*/ 441 h 441"/>
                <a:gd name="T12" fmla="*/ 0 w 334"/>
                <a:gd name="T13" fmla="*/ 441 h 441"/>
                <a:gd name="T14" fmla="*/ 334 w 334"/>
                <a:gd name="T15" fmla="*/ 441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441">
                  <a:moveTo>
                    <a:pt x="334" y="0"/>
                  </a:moveTo>
                  <a:lnTo>
                    <a:pt x="0" y="0"/>
                  </a:lnTo>
                  <a:lnTo>
                    <a:pt x="0" y="243"/>
                  </a:lnTo>
                  <a:lnTo>
                    <a:pt x="334" y="243"/>
                  </a:lnTo>
                  <a:lnTo>
                    <a:pt x="334" y="0"/>
                  </a:lnTo>
                  <a:close/>
                  <a:moveTo>
                    <a:pt x="334" y="441"/>
                  </a:moveTo>
                  <a:lnTo>
                    <a:pt x="0" y="441"/>
                  </a:lnTo>
                  <a:lnTo>
                    <a:pt x="334" y="441"/>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7" name="Rectangle 34"/>
            <p:cNvSpPr>
              <a:spLocks noChangeArrowheads="1"/>
            </p:cNvSpPr>
            <p:nvPr/>
          </p:nvSpPr>
          <p:spPr bwMode="auto">
            <a:xfrm>
              <a:off x="6904038" y="6257925"/>
              <a:ext cx="530225" cy="314325"/>
            </a:xfrm>
            <a:prstGeom prst="rect">
              <a:avLst/>
            </a:prstGeom>
            <a:solidFill>
              <a:srgbClr val="4DA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8" name="Rectangle 35"/>
            <p:cNvSpPr>
              <a:spLocks noChangeArrowheads="1"/>
            </p:cNvSpPr>
            <p:nvPr/>
          </p:nvSpPr>
          <p:spPr bwMode="auto">
            <a:xfrm>
              <a:off x="5554663" y="5826125"/>
              <a:ext cx="93663" cy="7588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9" name="Rectangle 36"/>
            <p:cNvSpPr>
              <a:spLocks noChangeArrowheads="1"/>
            </p:cNvSpPr>
            <p:nvPr/>
          </p:nvSpPr>
          <p:spPr bwMode="auto">
            <a:xfrm>
              <a:off x="6181725" y="5826125"/>
              <a:ext cx="93663" cy="7588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0" name="Rectangle 37"/>
            <p:cNvSpPr>
              <a:spLocks noChangeArrowheads="1"/>
            </p:cNvSpPr>
            <p:nvPr/>
          </p:nvSpPr>
          <p:spPr bwMode="auto">
            <a:xfrm>
              <a:off x="6810375" y="5826125"/>
              <a:ext cx="93663" cy="16859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1" name="Rectangle 38"/>
            <p:cNvSpPr>
              <a:spLocks noChangeArrowheads="1"/>
            </p:cNvSpPr>
            <p:nvPr/>
          </p:nvSpPr>
          <p:spPr bwMode="auto">
            <a:xfrm>
              <a:off x="7434263" y="5826125"/>
              <a:ext cx="92075" cy="7461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2" name="Freeform 39"/>
            <p:cNvSpPr>
              <a:spLocks noEditPoints="1"/>
            </p:cNvSpPr>
            <p:nvPr/>
          </p:nvSpPr>
          <p:spPr bwMode="auto">
            <a:xfrm>
              <a:off x="7526338" y="5872163"/>
              <a:ext cx="534988" cy="700088"/>
            </a:xfrm>
            <a:custGeom>
              <a:avLst/>
              <a:gdLst>
                <a:gd name="T0" fmla="*/ 337 w 337"/>
                <a:gd name="T1" fmla="*/ 0 h 441"/>
                <a:gd name="T2" fmla="*/ 0 w 337"/>
                <a:gd name="T3" fmla="*/ 0 h 441"/>
                <a:gd name="T4" fmla="*/ 0 w 337"/>
                <a:gd name="T5" fmla="*/ 243 h 441"/>
                <a:gd name="T6" fmla="*/ 337 w 337"/>
                <a:gd name="T7" fmla="*/ 243 h 441"/>
                <a:gd name="T8" fmla="*/ 337 w 337"/>
                <a:gd name="T9" fmla="*/ 0 h 441"/>
                <a:gd name="T10" fmla="*/ 337 w 337"/>
                <a:gd name="T11" fmla="*/ 441 h 441"/>
                <a:gd name="T12" fmla="*/ 0 w 337"/>
                <a:gd name="T13" fmla="*/ 441 h 441"/>
                <a:gd name="T14" fmla="*/ 337 w 337"/>
                <a:gd name="T15" fmla="*/ 441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441">
                  <a:moveTo>
                    <a:pt x="337" y="0"/>
                  </a:moveTo>
                  <a:lnTo>
                    <a:pt x="0" y="0"/>
                  </a:lnTo>
                  <a:lnTo>
                    <a:pt x="0" y="243"/>
                  </a:lnTo>
                  <a:lnTo>
                    <a:pt x="337" y="243"/>
                  </a:lnTo>
                  <a:lnTo>
                    <a:pt x="337" y="0"/>
                  </a:lnTo>
                  <a:close/>
                  <a:moveTo>
                    <a:pt x="337" y="441"/>
                  </a:moveTo>
                  <a:lnTo>
                    <a:pt x="0" y="441"/>
                  </a:lnTo>
                  <a:lnTo>
                    <a:pt x="337" y="441"/>
                  </a:lnTo>
                  <a:close/>
                </a:path>
              </a:pathLst>
            </a:custGeom>
            <a:solidFill>
              <a:srgbClr val="5BA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3" name="Rectangle 40"/>
            <p:cNvSpPr>
              <a:spLocks noChangeArrowheads="1"/>
            </p:cNvSpPr>
            <p:nvPr/>
          </p:nvSpPr>
          <p:spPr bwMode="auto">
            <a:xfrm>
              <a:off x="7526338" y="6257925"/>
              <a:ext cx="534988" cy="314325"/>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4" name="Rectangle 41"/>
            <p:cNvSpPr>
              <a:spLocks noChangeArrowheads="1"/>
            </p:cNvSpPr>
            <p:nvPr/>
          </p:nvSpPr>
          <p:spPr bwMode="auto">
            <a:xfrm>
              <a:off x="4838700" y="5872163"/>
              <a:ext cx="92075" cy="700088"/>
            </a:xfrm>
            <a:prstGeom prst="rect">
              <a:avLst/>
            </a:prstGeom>
            <a:solidFill>
              <a:srgbClr val="6061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5" name="Freeform 42"/>
            <p:cNvSpPr>
              <a:spLocks noEditPoints="1"/>
            </p:cNvSpPr>
            <p:nvPr/>
          </p:nvSpPr>
          <p:spPr bwMode="auto">
            <a:xfrm>
              <a:off x="4930775" y="5872163"/>
              <a:ext cx="623888" cy="700088"/>
            </a:xfrm>
            <a:custGeom>
              <a:avLst/>
              <a:gdLst>
                <a:gd name="T0" fmla="*/ 393 w 393"/>
                <a:gd name="T1" fmla="*/ 0 h 441"/>
                <a:gd name="T2" fmla="*/ 195 w 393"/>
                <a:gd name="T3" fmla="*/ 0 h 441"/>
                <a:gd name="T4" fmla="*/ 195 w 393"/>
                <a:gd name="T5" fmla="*/ 243 h 441"/>
                <a:gd name="T6" fmla="*/ 393 w 393"/>
                <a:gd name="T7" fmla="*/ 243 h 441"/>
                <a:gd name="T8" fmla="*/ 393 w 393"/>
                <a:gd name="T9" fmla="*/ 0 h 441"/>
                <a:gd name="T10" fmla="*/ 393 w 393"/>
                <a:gd name="T11" fmla="*/ 441 h 441"/>
                <a:gd name="T12" fmla="*/ 0 w 393"/>
                <a:gd name="T13" fmla="*/ 441 h 441"/>
                <a:gd name="T14" fmla="*/ 393 w 393"/>
                <a:gd name="T15" fmla="*/ 441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 h="441">
                  <a:moveTo>
                    <a:pt x="393" y="0"/>
                  </a:moveTo>
                  <a:lnTo>
                    <a:pt x="195" y="0"/>
                  </a:lnTo>
                  <a:lnTo>
                    <a:pt x="195" y="243"/>
                  </a:lnTo>
                  <a:lnTo>
                    <a:pt x="393" y="243"/>
                  </a:lnTo>
                  <a:lnTo>
                    <a:pt x="393" y="0"/>
                  </a:lnTo>
                  <a:close/>
                  <a:moveTo>
                    <a:pt x="393" y="441"/>
                  </a:moveTo>
                  <a:lnTo>
                    <a:pt x="0" y="441"/>
                  </a:lnTo>
                  <a:lnTo>
                    <a:pt x="393" y="441"/>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6" name="Freeform 43"/>
            <p:cNvSpPr>
              <a:spLocks/>
            </p:cNvSpPr>
            <p:nvPr/>
          </p:nvSpPr>
          <p:spPr bwMode="auto">
            <a:xfrm>
              <a:off x="4930775" y="6257925"/>
              <a:ext cx="623888" cy="314325"/>
            </a:xfrm>
            <a:custGeom>
              <a:avLst/>
              <a:gdLst>
                <a:gd name="T0" fmla="*/ 393 w 393"/>
                <a:gd name="T1" fmla="*/ 0 h 198"/>
                <a:gd name="T2" fmla="*/ 195 w 393"/>
                <a:gd name="T3" fmla="*/ 0 h 198"/>
                <a:gd name="T4" fmla="*/ 0 w 393"/>
                <a:gd name="T5" fmla="*/ 198 h 198"/>
                <a:gd name="T6" fmla="*/ 393 w 393"/>
                <a:gd name="T7" fmla="*/ 198 h 198"/>
                <a:gd name="T8" fmla="*/ 393 w 393"/>
                <a:gd name="T9" fmla="*/ 0 h 198"/>
              </a:gdLst>
              <a:ahLst/>
              <a:cxnLst>
                <a:cxn ang="0">
                  <a:pos x="T0" y="T1"/>
                </a:cxn>
                <a:cxn ang="0">
                  <a:pos x="T2" y="T3"/>
                </a:cxn>
                <a:cxn ang="0">
                  <a:pos x="T4" y="T5"/>
                </a:cxn>
                <a:cxn ang="0">
                  <a:pos x="T6" y="T7"/>
                </a:cxn>
                <a:cxn ang="0">
                  <a:pos x="T8" y="T9"/>
                </a:cxn>
              </a:cxnLst>
              <a:rect l="0" t="0" r="r" b="b"/>
              <a:pathLst>
                <a:path w="393" h="198">
                  <a:moveTo>
                    <a:pt x="393" y="0"/>
                  </a:moveTo>
                  <a:lnTo>
                    <a:pt x="195" y="0"/>
                  </a:lnTo>
                  <a:lnTo>
                    <a:pt x="0" y="198"/>
                  </a:lnTo>
                  <a:lnTo>
                    <a:pt x="393" y="198"/>
                  </a:lnTo>
                  <a:lnTo>
                    <a:pt x="393" y="0"/>
                  </a:lnTo>
                  <a:close/>
                </a:path>
              </a:pathLst>
            </a:custGeom>
            <a:solidFill>
              <a:srgbClr val="5FB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7" name="Freeform 44"/>
            <p:cNvSpPr>
              <a:spLocks noEditPoints="1"/>
            </p:cNvSpPr>
            <p:nvPr/>
          </p:nvSpPr>
          <p:spPr bwMode="auto">
            <a:xfrm>
              <a:off x="5648325" y="5872163"/>
              <a:ext cx="533400" cy="700088"/>
            </a:xfrm>
            <a:custGeom>
              <a:avLst/>
              <a:gdLst>
                <a:gd name="T0" fmla="*/ 336 w 336"/>
                <a:gd name="T1" fmla="*/ 0 h 441"/>
                <a:gd name="T2" fmla="*/ 0 w 336"/>
                <a:gd name="T3" fmla="*/ 0 h 441"/>
                <a:gd name="T4" fmla="*/ 0 w 336"/>
                <a:gd name="T5" fmla="*/ 243 h 441"/>
                <a:gd name="T6" fmla="*/ 240 w 336"/>
                <a:gd name="T7" fmla="*/ 243 h 441"/>
                <a:gd name="T8" fmla="*/ 336 w 336"/>
                <a:gd name="T9" fmla="*/ 139 h 441"/>
                <a:gd name="T10" fmla="*/ 336 w 336"/>
                <a:gd name="T11" fmla="*/ 0 h 441"/>
                <a:gd name="T12" fmla="*/ 51 w 336"/>
                <a:gd name="T13" fmla="*/ 441 h 441"/>
                <a:gd name="T14" fmla="*/ 0 w 336"/>
                <a:gd name="T15" fmla="*/ 441 h 441"/>
                <a:gd name="T16" fmla="*/ 51 w 336"/>
                <a:gd name="T17" fmla="*/ 4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441">
                  <a:moveTo>
                    <a:pt x="336" y="0"/>
                  </a:moveTo>
                  <a:lnTo>
                    <a:pt x="0" y="0"/>
                  </a:lnTo>
                  <a:lnTo>
                    <a:pt x="0" y="243"/>
                  </a:lnTo>
                  <a:lnTo>
                    <a:pt x="240" y="243"/>
                  </a:lnTo>
                  <a:lnTo>
                    <a:pt x="336" y="139"/>
                  </a:lnTo>
                  <a:lnTo>
                    <a:pt x="336" y="0"/>
                  </a:lnTo>
                  <a:close/>
                  <a:moveTo>
                    <a:pt x="51" y="441"/>
                  </a:moveTo>
                  <a:lnTo>
                    <a:pt x="0" y="441"/>
                  </a:lnTo>
                  <a:lnTo>
                    <a:pt x="51" y="441"/>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8" name="Freeform 45"/>
            <p:cNvSpPr>
              <a:spLocks/>
            </p:cNvSpPr>
            <p:nvPr/>
          </p:nvSpPr>
          <p:spPr bwMode="auto">
            <a:xfrm>
              <a:off x="5648325" y="6257925"/>
              <a:ext cx="381000" cy="314325"/>
            </a:xfrm>
            <a:custGeom>
              <a:avLst/>
              <a:gdLst>
                <a:gd name="T0" fmla="*/ 240 w 240"/>
                <a:gd name="T1" fmla="*/ 0 h 198"/>
                <a:gd name="T2" fmla="*/ 0 w 240"/>
                <a:gd name="T3" fmla="*/ 0 h 198"/>
                <a:gd name="T4" fmla="*/ 0 w 240"/>
                <a:gd name="T5" fmla="*/ 198 h 198"/>
                <a:gd name="T6" fmla="*/ 51 w 240"/>
                <a:gd name="T7" fmla="*/ 198 h 198"/>
                <a:gd name="T8" fmla="*/ 240 w 240"/>
                <a:gd name="T9" fmla="*/ 0 h 198"/>
              </a:gdLst>
              <a:ahLst/>
              <a:cxnLst>
                <a:cxn ang="0">
                  <a:pos x="T0" y="T1"/>
                </a:cxn>
                <a:cxn ang="0">
                  <a:pos x="T2" y="T3"/>
                </a:cxn>
                <a:cxn ang="0">
                  <a:pos x="T4" y="T5"/>
                </a:cxn>
                <a:cxn ang="0">
                  <a:pos x="T6" y="T7"/>
                </a:cxn>
                <a:cxn ang="0">
                  <a:pos x="T8" y="T9"/>
                </a:cxn>
              </a:cxnLst>
              <a:rect l="0" t="0" r="r" b="b"/>
              <a:pathLst>
                <a:path w="240" h="198">
                  <a:moveTo>
                    <a:pt x="240" y="0"/>
                  </a:moveTo>
                  <a:lnTo>
                    <a:pt x="0" y="0"/>
                  </a:lnTo>
                  <a:lnTo>
                    <a:pt x="0" y="198"/>
                  </a:lnTo>
                  <a:lnTo>
                    <a:pt x="51" y="198"/>
                  </a:lnTo>
                  <a:lnTo>
                    <a:pt x="240" y="0"/>
                  </a:lnTo>
                  <a:close/>
                </a:path>
              </a:pathLst>
            </a:custGeom>
            <a:solidFill>
              <a:srgbClr val="5FB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9" name="Freeform 46"/>
            <p:cNvSpPr>
              <a:spLocks/>
            </p:cNvSpPr>
            <p:nvPr/>
          </p:nvSpPr>
          <p:spPr bwMode="auto">
            <a:xfrm>
              <a:off x="6275388" y="5872163"/>
              <a:ext cx="114300" cy="114300"/>
            </a:xfrm>
            <a:custGeom>
              <a:avLst/>
              <a:gdLst>
                <a:gd name="T0" fmla="*/ 72 w 72"/>
                <a:gd name="T1" fmla="*/ 0 h 72"/>
                <a:gd name="T2" fmla="*/ 0 w 72"/>
                <a:gd name="T3" fmla="*/ 0 h 72"/>
                <a:gd name="T4" fmla="*/ 0 w 72"/>
                <a:gd name="T5" fmla="*/ 72 h 72"/>
                <a:gd name="T6" fmla="*/ 72 w 72"/>
                <a:gd name="T7" fmla="*/ 0 h 72"/>
              </a:gdLst>
              <a:ahLst/>
              <a:cxnLst>
                <a:cxn ang="0">
                  <a:pos x="T0" y="T1"/>
                </a:cxn>
                <a:cxn ang="0">
                  <a:pos x="T2" y="T3"/>
                </a:cxn>
                <a:cxn ang="0">
                  <a:pos x="T4" y="T5"/>
                </a:cxn>
                <a:cxn ang="0">
                  <a:pos x="T6" y="T7"/>
                </a:cxn>
              </a:cxnLst>
              <a:rect l="0" t="0" r="r" b="b"/>
              <a:pathLst>
                <a:path w="72" h="72">
                  <a:moveTo>
                    <a:pt x="72" y="0"/>
                  </a:moveTo>
                  <a:lnTo>
                    <a:pt x="0" y="0"/>
                  </a:lnTo>
                  <a:lnTo>
                    <a:pt x="0" y="72"/>
                  </a:lnTo>
                  <a:lnTo>
                    <a:pt x="72" y="0"/>
                  </a:lnTo>
                  <a:close/>
                </a:path>
              </a:pathLst>
            </a:custGeom>
            <a:solidFill>
              <a:srgbClr val="217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0" name="Freeform 47"/>
            <p:cNvSpPr>
              <a:spLocks/>
            </p:cNvSpPr>
            <p:nvPr/>
          </p:nvSpPr>
          <p:spPr bwMode="auto">
            <a:xfrm>
              <a:off x="5554663" y="5872163"/>
              <a:ext cx="93663" cy="700088"/>
            </a:xfrm>
            <a:custGeom>
              <a:avLst/>
              <a:gdLst>
                <a:gd name="T0" fmla="*/ 59 w 59"/>
                <a:gd name="T1" fmla="*/ 0 h 441"/>
                <a:gd name="T2" fmla="*/ 0 w 59"/>
                <a:gd name="T3" fmla="*/ 0 h 441"/>
                <a:gd name="T4" fmla="*/ 0 w 59"/>
                <a:gd name="T5" fmla="*/ 441 h 441"/>
                <a:gd name="T6" fmla="*/ 59 w 59"/>
                <a:gd name="T7" fmla="*/ 441 h 441"/>
                <a:gd name="T8" fmla="*/ 59 w 59"/>
                <a:gd name="T9" fmla="*/ 243 h 441"/>
                <a:gd name="T10" fmla="*/ 59 w 59"/>
                <a:gd name="T11" fmla="*/ 0 h 441"/>
              </a:gdLst>
              <a:ahLst/>
              <a:cxnLst>
                <a:cxn ang="0">
                  <a:pos x="T0" y="T1"/>
                </a:cxn>
                <a:cxn ang="0">
                  <a:pos x="T2" y="T3"/>
                </a:cxn>
                <a:cxn ang="0">
                  <a:pos x="T4" y="T5"/>
                </a:cxn>
                <a:cxn ang="0">
                  <a:pos x="T6" y="T7"/>
                </a:cxn>
                <a:cxn ang="0">
                  <a:pos x="T8" y="T9"/>
                </a:cxn>
                <a:cxn ang="0">
                  <a:pos x="T10" y="T11"/>
                </a:cxn>
              </a:cxnLst>
              <a:rect l="0" t="0" r="r" b="b"/>
              <a:pathLst>
                <a:path w="59" h="441">
                  <a:moveTo>
                    <a:pt x="59" y="0"/>
                  </a:moveTo>
                  <a:lnTo>
                    <a:pt x="0" y="0"/>
                  </a:lnTo>
                  <a:lnTo>
                    <a:pt x="0" y="441"/>
                  </a:lnTo>
                  <a:lnTo>
                    <a:pt x="59" y="441"/>
                  </a:lnTo>
                  <a:lnTo>
                    <a:pt x="59" y="243"/>
                  </a:lnTo>
                  <a:lnTo>
                    <a:pt x="59"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1" name="Freeform 48"/>
            <p:cNvSpPr>
              <a:spLocks/>
            </p:cNvSpPr>
            <p:nvPr/>
          </p:nvSpPr>
          <p:spPr bwMode="auto">
            <a:xfrm>
              <a:off x="6181725" y="5872163"/>
              <a:ext cx="93663" cy="220663"/>
            </a:xfrm>
            <a:custGeom>
              <a:avLst/>
              <a:gdLst>
                <a:gd name="T0" fmla="*/ 59 w 59"/>
                <a:gd name="T1" fmla="*/ 0 h 139"/>
                <a:gd name="T2" fmla="*/ 0 w 59"/>
                <a:gd name="T3" fmla="*/ 0 h 139"/>
                <a:gd name="T4" fmla="*/ 0 w 59"/>
                <a:gd name="T5" fmla="*/ 139 h 139"/>
                <a:gd name="T6" fmla="*/ 59 w 59"/>
                <a:gd name="T7" fmla="*/ 72 h 139"/>
                <a:gd name="T8" fmla="*/ 59 w 59"/>
                <a:gd name="T9" fmla="*/ 0 h 139"/>
              </a:gdLst>
              <a:ahLst/>
              <a:cxnLst>
                <a:cxn ang="0">
                  <a:pos x="T0" y="T1"/>
                </a:cxn>
                <a:cxn ang="0">
                  <a:pos x="T2" y="T3"/>
                </a:cxn>
                <a:cxn ang="0">
                  <a:pos x="T4" y="T5"/>
                </a:cxn>
                <a:cxn ang="0">
                  <a:pos x="T6" y="T7"/>
                </a:cxn>
                <a:cxn ang="0">
                  <a:pos x="T8" y="T9"/>
                </a:cxn>
              </a:cxnLst>
              <a:rect l="0" t="0" r="r" b="b"/>
              <a:pathLst>
                <a:path w="59" h="139">
                  <a:moveTo>
                    <a:pt x="59" y="0"/>
                  </a:moveTo>
                  <a:lnTo>
                    <a:pt x="0" y="0"/>
                  </a:lnTo>
                  <a:lnTo>
                    <a:pt x="0" y="139"/>
                  </a:lnTo>
                  <a:lnTo>
                    <a:pt x="59" y="72"/>
                  </a:lnTo>
                  <a:lnTo>
                    <a:pt x="59"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2" name="Freeform 49"/>
            <p:cNvSpPr>
              <a:spLocks/>
            </p:cNvSpPr>
            <p:nvPr/>
          </p:nvSpPr>
          <p:spPr bwMode="auto">
            <a:xfrm>
              <a:off x="4930775" y="5872163"/>
              <a:ext cx="309563" cy="700088"/>
            </a:xfrm>
            <a:custGeom>
              <a:avLst/>
              <a:gdLst>
                <a:gd name="T0" fmla="*/ 195 w 195"/>
                <a:gd name="T1" fmla="*/ 0 h 441"/>
                <a:gd name="T2" fmla="*/ 0 w 195"/>
                <a:gd name="T3" fmla="*/ 0 h 441"/>
                <a:gd name="T4" fmla="*/ 0 w 195"/>
                <a:gd name="T5" fmla="*/ 441 h 441"/>
                <a:gd name="T6" fmla="*/ 195 w 195"/>
                <a:gd name="T7" fmla="*/ 243 h 441"/>
                <a:gd name="T8" fmla="*/ 195 w 195"/>
                <a:gd name="T9" fmla="*/ 0 h 441"/>
              </a:gdLst>
              <a:ahLst/>
              <a:cxnLst>
                <a:cxn ang="0">
                  <a:pos x="T0" y="T1"/>
                </a:cxn>
                <a:cxn ang="0">
                  <a:pos x="T2" y="T3"/>
                </a:cxn>
                <a:cxn ang="0">
                  <a:pos x="T4" y="T5"/>
                </a:cxn>
                <a:cxn ang="0">
                  <a:pos x="T6" y="T7"/>
                </a:cxn>
                <a:cxn ang="0">
                  <a:pos x="T8" y="T9"/>
                </a:cxn>
              </a:cxnLst>
              <a:rect l="0" t="0" r="r" b="b"/>
              <a:pathLst>
                <a:path w="195" h="441">
                  <a:moveTo>
                    <a:pt x="195" y="0"/>
                  </a:moveTo>
                  <a:lnTo>
                    <a:pt x="0" y="0"/>
                  </a:lnTo>
                  <a:lnTo>
                    <a:pt x="0" y="441"/>
                  </a:lnTo>
                  <a:lnTo>
                    <a:pt x="195" y="243"/>
                  </a:lnTo>
                  <a:lnTo>
                    <a:pt x="195"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3" name="Freeform 50"/>
            <p:cNvSpPr>
              <a:spLocks/>
            </p:cNvSpPr>
            <p:nvPr/>
          </p:nvSpPr>
          <p:spPr bwMode="auto">
            <a:xfrm>
              <a:off x="4930775" y="6257925"/>
              <a:ext cx="309563" cy="314325"/>
            </a:xfrm>
            <a:custGeom>
              <a:avLst/>
              <a:gdLst>
                <a:gd name="T0" fmla="*/ 195 w 195"/>
                <a:gd name="T1" fmla="*/ 0 h 198"/>
                <a:gd name="T2" fmla="*/ 0 w 195"/>
                <a:gd name="T3" fmla="*/ 198 h 198"/>
                <a:gd name="T4" fmla="*/ 195 w 195"/>
                <a:gd name="T5" fmla="*/ 0 h 198"/>
              </a:gdLst>
              <a:ahLst/>
              <a:cxnLst>
                <a:cxn ang="0">
                  <a:pos x="T0" y="T1"/>
                </a:cxn>
                <a:cxn ang="0">
                  <a:pos x="T2" y="T3"/>
                </a:cxn>
                <a:cxn ang="0">
                  <a:pos x="T4" y="T5"/>
                </a:cxn>
              </a:cxnLst>
              <a:rect l="0" t="0" r="r" b="b"/>
              <a:pathLst>
                <a:path w="195" h="198">
                  <a:moveTo>
                    <a:pt x="195" y="0"/>
                  </a:moveTo>
                  <a:lnTo>
                    <a:pt x="0" y="198"/>
                  </a:lnTo>
                  <a:lnTo>
                    <a:pt x="195" y="0"/>
                  </a:lnTo>
                  <a:close/>
                </a:path>
              </a:pathLst>
            </a:custGeom>
            <a:solidFill>
              <a:srgbClr val="279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4" name="Freeform 51"/>
            <p:cNvSpPr>
              <a:spLocks/>
            </p:cNvSpPr>
            <p:nvPr/>
          </p:nvSpPr>
          <p:spPr bwMode="auto">
            <a:xfrm>
              <a:off x="4930775" y="7192963"/>
              <a:ext cx="0" cy="96838"/>
            </a:xfrm>
            <a:custGeom>
              <a:avLst/>
              <a:gdLst>
                <a:gd name="T0" fmla="*/ 0 h 61"/>
                <a:gd name="T1" fmla="*/ 61 h 61"/>
                <a:gd name="T2" fmla="*/ 0 h 61"/>
              </a:gdLst>
              <a:ahLst/>
              <a:cxnLst>
                <a:cxn ang="0">
                  <a:pos x="0" y="T0"/>
                </a:cxn>
                <a:cxn ang="0">
                  <a:pos x="0" y="T1"/>
                </a:cxn>
                <a:cxn ang="0">
                  <a:pos x="0" y="T2"/>
                </a:cxn>
              </a:cxnLst>
              <a:rect l="0" t="0" r="r" b="b"/>
              <a:pathLst>
                <a:path h="61">
                  <a:moveTo>
                    <a:pt x="0" y="0"/>
                  </a:moveTo>
                  <a:lnTo>
                    <a:pt x="0" y="61"/>
                  </a:lnTo>
                  <a:lnTo>
                    <a:pt x="0"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5" name="Line 52"/>
            <p:cNvSpPr>
              <a:spLocks noChangeShapeType="1"/>
            </p:cNvSpPr>
            <p:nvPr/>
          </p:nvSpPr>
          <p:spPr bwMode="auto">
            <a:xfrm>
              <a:off x="4930775" y="7192963"/>
              <a:ext cx="0" cy="968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6" name="Line 53"/>
            <p:cNvSpPr>
              <a:spLocks noChangeShapeType="1"/>
            </p:cNvSpPr>
            <p:nvPr/>
          </p:nvSpPr>
          <p:spPr bwMode="auto">
            <a:xfrm>
              <a:off x="5138738" y="71929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7" name="Line 54"/>
            <p:cNvSpPr>
              <a:spLocks noChangeShapeType="1"/>
            </p:cNvSpPr>
            <p:nvPr/>
          </p:nvSpPr>
          <p:spPr bwMode="auto">
            <a:xfrm>
              <a:off x="5138738" y="71929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8" name="Freeform 55"/>
            <p:cNvSpPr>
              <a:spLocks/>
            </p:cNvSpPr>
            <p:nvPr/>
          </p:nvSpPr>
          <p:spPr bwMode="auto">
            <a:xfrm>
              <a:off x="4838700" y="6572250"/>
              <a:ext cx="890588" cy="939800"/>
            </a:xfrm>
            <a:custGeom>
              <a:avLst/>
              <a:gdLst>
                <a:gd name="T0" fmla="*/ 561 w 561"/>
                <a:gd name="T1" fmla="*/ 0 h 592"/>
                <a:gd name="T2" fmla="*/ 510 w 561"/>
                <a:gd name="T3" fmla="*/ 0 h 592"/>
                <a:gd name="T4" fmla="*/ 451 w 561"/>
                <a:gd name="T5" fmla="*/ 0 h 592"/>
                <a:gd name="T6" fmla="*/ 58 w 561"/>
                <a:gd name="T7" fmla="*/ 0 h 592"/>
                <a:gd name="T8" fmla="*/ 0 w 561"/>
                <a:gd name="T9" fmla="*/ 0 h 592"/>
                <a:gd name="T10" fmla="*/ 0 w 561"/>
                <a:gd name="T11" fmla="*/ 592 h 592"/>
                <a:gd name="T12" fmla="*/ 58 w 561"/>
                <a:gd name="T13" fmla="*/ 592 h 592"/>
                <a:gd name="T14" fmla="*/ 58 w 561"/>
                <a:gd name="T15" fmla="*/ 592 h 592"/>
                <a:gd name="T16" fmla="*/ 561 w 561"/>
                <a:gd name="T17"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92">
                  <a:moveTo>
                    <a:pt x="561" y="0"/>
                  </a:moveTo>
                  <a:lnTo>
                    <a:pt x="510" y="0"/>
                  </a:lnTo>
                  <a:lnTo>
                    <a:pt x="451" y="0"/>
                  </a:lnTo>
                  <a:lnTo>
                    <a:pt x="58" y="0"/>
                  </a:lnTo>
                  <a:lnTo>
                    <a:pt x="0" y="0"/>
                  </a:lnTo>
                  <a:lnTo>
                    <a:pt x="0" y="592"/>
                  </a:lnTo>
                  <a:lnTo>
                    <a:pt x="58" y="592"/>
                  </a:lnTo>
                  <a:lnTo>
                    <a:pt x="58" y="592"/>
                  </a:lnTo>
                  <a:lnTo>
                    <a:pt x="561"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9" name="Rectangle 56"/>
            <p:cNvSpPr>
              <a:spLocks noChangeArrowheads="1"/>
            </p:cNvSpPr>
            <p:nvPr/>
          </p:nvSpPr>
          <p:spPr bwMode="auto">
            <a:xfrm>
              <a:off x="4838700" y="4959350"/>
              <a:ext cx="3370263" cy="839788"/>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0" name="Freeform 57"/>
            <p:cNvSpPr>
              <a:spLocks/>
            </p:cNvSpPr>
            <p:nvPr/>
          </p:nvSpPr>
          <p:spPr bwMode="auto">
            <a:xfrm>
              <a:off x="4838700" y="4640263"/>
              <a:ext cx="3684588" cy="319088"/>
            </a:xfrm>
            <a:custGeom>
              <a:avLst/>
              <a:gdLst>
                <a:gd name="T0" fmla="*/ 2321 w 2321"/>
                <a:gd name="T1" fmla="*/ 0 h 201"/>
                <a:gd name="T2" fmla="*/ 197 w 2321"/>
                <a:gd name="T3" fmla="*/ 0 h 201"/>
                <a:gd name="T4" fmla="*/ 0 w 2321"/>
                <a:gd name="T5" fmla="*/ 201 h 201"/>
                <a:gd name="T6" fmla="*/ 2123 w 2321"/>
                <a:gd name="T7" fmla="*/ 201 h 201"/>
                <a:gd name="T8" fmla="*/ 2321 w 2321"/>
                <a:gd name="T9" fmla="*/ 0 h 201"/>
              </a:gdLst>
              <a:ahLst/>
              <a:cxnLst>
                <a:cxn ang="0">
                  <a:pos x="T0" y="T1"/>
                </a:cxn>
                <a:cxn ang="0">
                  <a:pos x="T2" y="T3"/>
                </a:cxn>
                <a:cxn ang="0">
                  <a:pos x="T4" y="T5"/>
                </a:cxn>
                <a:cxn ang="0">
                  <a:pos x="T6" y="T7"/>
                </a:cxn>
                <a:cxn ang="0">
                  <a:pos x="T8" y="T9"/>
                </a:cxn>
              </a:cxnLst>
              <a:rect l="0" t="0" r="r" b="b"/>
              <a:pathLst>
                <a:path w="2321" h="201">
                  <a:moveTo>
                    <a:pt x="2321" y="0"/>
                  </a:moveTo>
                  <a:lnTo>
                    <a:pt x="197" y="0"/>
                  </a:lnTo>
                  <a:lnTo>
                    <a:pt x="0" y="201"/>
                  </a:lnTo>
                  <a:lnTo>
                    <a:pt x="2123" y="201"/>
                  </a:lnTo>
                  <a:lnTo>
                    <a:pt x="232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1" name="Freeform 58"/>
            <p:cNvSpPr>
              <a:spLocks/>
            </p:cNvSpPr>
            <p:nvPr/>
          </p:nvSpPr>
          <p:spPr bwMode="auto">
            <a:xfrm>
              <a:off x="4838700" y="4959350"/>
              <a:ext cx="2382838" cy="912813"/>
            </a:xfrm>
            <a:custGeom>
              <a:avLst/>
              <a:gdLst>
                <a:gd name="T0" fmla="*/ 1501 w 1501"/>
                <a:gd name="T1" fmla="*/ 0 h 575"/>
                <a:gd name="T2" fmla="*/ 0 w 1501"/>
                <a:gd name="T3" fmla="*/ 0 h 575"/>
                <a:gd name="T4" fmla="*/ 0 w 1501"/>
                <a:gd name="T5" fmla="*/ 575 h 575"/>
                <a:gd name="T6" fmla="*/ 58 w 1501"/>
                <a:gd name="T7" fmla="*/ 575 h 575"/>
                <a:gd name="T8" fmla="*/ 451 w 1501"/>
                <a:gd name="T9" fmla="*/ 575 h 575"/>
                <a:gd name="T10" fmla="*/ 510 w 1501"/>
                <a:gd name="T11" fmla="*/ 575 h 575"/>
                <a:gd name="T12" fmla="*/ 846 w 1501"/>
                <a:gd name="T13" fmla="*/ 575 h 575"/>
                <a:gd name="T14" fmla="*/ 905 w 1501"/>
                <a:gd name="T15" fmla="*/ 575 h 575"/>
                <a:gd name="T16" fmla="*/ 977 w 1501"/>
                <a:gd name="T17" fmla="*/ 575 h 575"/>
                <a:gd name="T18" fmla="*/ 1501 w 1501"/>
                <a:gd name="T19"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1" h="575">
                  <a:moveTo>
                    <a:pt x="1501" y="0"/>
                  </a:moveTo>
                  <a:lnTo>
                    <a:pt x="0" y="0"/>
                  </a:lnTo>
                  <a:lnTo>
                    <a:pt x="0" y="575"/>
                  </a:lnTo>
                  <a:lnTo>
                    <a:pt x="58" y="575"/>
                  </a:lnTo>
                  <a:lnTo>
                    <a:pt x="451" y="575"/>
                  </a:lnTo>
                  <a:lnTo>
                    <a:pt x="510" y="575"/>
                  </a:lnTo>
                  <a:lnTo>
                    <a:pt x="846" y="575"/>
                  </a:lnTo>
                  <a:lnTo>
                    <a:pt x="905" y="575"/>
                  </a:lnTo>
                  <a:lnTo>
                    <a:pt x="977" y="575"/>
                  </a:lnTo>
                  <a:lnTo>
                    <a:pt x="1501"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2" name="Rectangle 59"/>
            <p:cNvSpPr>
              <a:spLocks noChangeArrowheads="1"/>
            </p:cNvSpPr>
            <p:nvPr/>
          </p:nvSpPr>
          <p:spPr bwMode="auto">
            <a:xfrm>
              <a:off x="6259513" y="5226050"/>
              <a:ext cx="550863" cy="442913"/>
            </a:xfrm>
            <a:prstGeom prst="rect">
              <a:avLst/>
            </a:prstGeom>
            <a:solidFill>
              <a:srgbClr val="5FB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3" name="Rectangle 60"/>
            <p:cNvSpPr>
              <a:spLocks noChangeArrowheads="1"/>
            </p:cNvSpPr>
            <p:nvPr/>
          </p:nvSpPr>
          <p:spPr bwMode="auto">
            <a:xfrm>
              <a:off x="6904038" y="5226050"/>
              <a:ext cx="508000" cy="442913"/>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4" name="Rectangle 61"/>
            <p:cNvSpPr>
              <a:spLocks noChangeArrowheads="1"/>
            </p:cNvSpPr>
            <p:nvPr/>
          </p:nvSpPr>
          <p:spPr bwMode="auto">
            <a:xfrm>
              <a:off x="6904038" y="5354638"/>
              <a:ext cx="508000" cy="314325"/>
            </a:xfrm>
            <a:prstGeom prst="rect">
              <a:avLst/>
            </a:prstGeom>
            <a:solidFill>
              <a:srgbClr val="5BA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5" name="Rectangle 62"/>
            <p:cNvSpPr>
              <a:spLocks noChangeArrowheads="1"/>
            </p:cNvSpPr>
            <p:nvPr/>
          </p:nvSpPr>
          <p:spPr bwMode="auto">
            <a:xfrm>
              <a:off x="7526338" y="5226050"/>
              <a:ext cx="534988" cy="442913"/>
            </a:xfrm>
            <a:prstGeom prst="rect">
              <a:avLst/>
            </a:prstGeom>
            <a:solidFill>
              <a:srgbClr val="096D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6" name="Rectangle 63"/>
            <p:cNvSpPr>
              <a:spLocks noChangeArrowheads="1"/>
            </p:cNvSpPr>
            <p:nvPr/>
          </p:nvSpPr>
          <p:spPr bwMode="auto">
            <a:xfrm>
              <a:off x="5640388" y="5226050"/>
              <a:ext cx="550863" cy="442913"/>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7" name="Freeform 64"/>
            <p:cNvSpPr>
              <a:spLocks/>
            </p:cNvSpPr>
            <p:nvPr/>
          </p:nvSpPr>
          <p:spPr bwMode="auto">
            <a:xfrm>
              <a:off x="5156200" y="6858000"/>
              <a:ext cx="2286000" cy="398463"/>
            </a:xfrm>
            <a:custGeom>
              <a:avLst/>
              <a:gdLst>
                <a:gd name="T0" fmla="*/ 1440 w 1440"/>
                <a:gd name="T1" fmla="*/ 0 h 251"/>
                <a:gd name="T2" fmla="*/ 214 w 1440"/>
                <a:gd name="T3" fmla="*/ 0 h 251"/>
                <a:gd name="T4" fmla="*/ 0 w 1440"/>
                <a:gd name="T5" fmla="*/ 251 h 251"/>
                <a:gd name="T6" fmla="*/ 1440 w 1440"/>
                <a:gd name="T7" fmla="*/ 251 h 251"/>
                <a:gd name="T8" fmla="*/ 1440 w 1440"/>
                <a:gd name="T9" fmla="*/ 0 h 251"/>
              </a:gdLst>
              <a:ahLst/>
              <a:cxnLst>
                <a:cxn ang="0">
                  <a:pos x="T0" y="T1"/>
                </a:cxn>
                <a:cxn ang="0">
                  <a:pos x="T2" y="T3"/>
                </a:cxn>
                <a:cxn ang="0">
                  <a:pos x="T4" y="T5"/>
                </a:cxn>
                <a:cxn ang="0">
                  <a:pos x="T6" y="T7"/>
                </a:cxn>
                <a:cxn ang="0">
                  <a:pos x="T8" y="T9"/>
                </a:cxn>
              </a:cxnLst>
              <a:rect l="0" t="0" r="r" b="b"/>
              <a:pathLst>
                <a:path w="1440" h="251">
                  <a:moveTo>
                    <a:pt x="1440" y="0"/>
                  </a:moveTo>
                  <a:lnTo>
                    <a:pt x="214" y="0"/>
                  </a:lnTo>
                  <a:lnTo>
                    <a:pt x="0" y="251"/>
                  </a:lnTo>
                  <a:lnTo>
                    <a:pt x="1440" y="251"/>
                  </a:lnTo>
                  <a:lnTo>
                    <a:pt x="1440"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8" name="Freeform 65"/>
            <p:cNvSpPr>
              <a:spLocks/>
            </p:cNvSpPr>
            <p:nvPr/>
          </p:nvSpPr>
          <p:spPr bwMode="auto">
            <a:xfrm>
              <a:off x="5072063" y="7256463"/>
              <a:ext cx="2370138" cy="93663"/>
            </a:xfrm>
            <a:custGeom>
              <a:avLst/>
              <a:gdLst>
                <a:gd name="T0" fmla="*/ 1493 w 1493"/>
                <a:gd name="T1" fmla="*/ 0 h 59"/>
                <a:gd name="T2" fmla="*/ 53 w 1493"/>
                <a:gd name="T3" fmla="*/ 0 h 59"/>
                <a:gd name="T4" fmla="*/ 0 w 1493"/>
                <a:gd name="T5" fmla="*/ 59 h 59"/>
                <a:gd name="T6" fmla="*/ 1493 w 1493"/>
                <a:gd name="T7" fmla="*/ 59 h 59"/>
                <a:gd name="T8" fmla="*/ 1493 w 1493"/>
                <a:gd name="T9" fmla="*/ 0 h 59"/>
              </a:gdLst>
              <a:ahLst/>
              <a:cxnLst>
                <a:cxn ang="0">
                  <a:pos x="T0" y="T1"/>
                </a:cxn>
                <a:cxn ang="0">
                  <a:pos x="T2" y="T3"/>
                </a:cxn>
                <a:cxn ang="0">
                  <a:pos x="T4" y="T5"/>
                </a:cxn>
                <a:cxn ang="0">
                  <a:pos x="T6" y="T7"/>
                </a:cxn>
                <a:cxn ang="0">
                  <a:pos x="T8" y="T9"/>
                </a:cxn>
              </a:cxnLst>
              <a:rect l="0" t="0" r="r" b="b"/>
              <a:pathLst>
                <a:path w="1493" h="59">
                  <a:moveTo>
                    <a:pt x="1493" y="0"/>
                  </a:moveTo>
                  <a:lnTo>
                    <a:pt x="53" y="0"/>
                  </a:lnTo>
                  <a:lnTo>
                    <a:pt x="0" y="59"/>
                  </a:lnTo>
                  <a:lnTo>
                    <a:pt x="1493" y="59"/>
                  </a:lnTo>
                  <a:lnTo>
                    <a:pt x="1493" y="0"/>
                  </a:lnTo>
                  <a:close/>
                </a:path>
              </a:pathLst>
            </a:custGeom>
            <a:solidFill>
              <a:srgbClr val="088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9" name="Freeform 66"/>
            <p:cNvSpPr>
              <a:spLocks/>
            </p:cNvSpPr>
            <p:nvPr/>
          </p:nvSpPr>
          <p:spPr bwMode="auto">
            <a:xfrm>
              <a:off x="4968875" y="6858000"/>
              <a:ext cx="527050" cy="492125"/>
            </a:xfrm>
            <a:custGeom>
              <a:avLst/>
              <a:gdLst>
                <a:gd name="T0" fmla="*/ 332 w 332"/>
                <a:gd name="T1" fmla="*/ 0 h 310"/>
                <a:gd name="T2" fmla="*/ 0 w 332"/>
                <a:gd name="T3" fmla="*/ 0 h 310"/>
                <a:gd name="T4" fmla="*/ 0 w 332"/>
                <a:gd name="T5" fmla="*/ 310 h 310"/>
                <a:gd name="T6" fmla="*/ 65 w 332"/>
                <a:gd name="T7" fmla="*/ 310 h 310"/>
                <a:gd name="T8" fmla="*/ 0 w 332"/>
                <a:gd name="T9" fmla="*/ 310 h 310"/>
                <a:gd name="T10" fmla="*/ 0 w 332"/>
                <a:gd name="T11" fmla="*/ 251 h 310"/>
                <a:gd name="T12" fmla="*/ 118 w 332"/>
                <a:gd name="T13" fmla="*/ 251 h 310"/>
                <a:gd name="T14" fmla="*/ 332 w 332"/>
                <a:gd name="T15" fmla="*/ 0 h 3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2" h="310">
                  <a:moveTo>
                    <a:pt x="332" y="0"/>
                  </a:moveTo>
                  <a:lnTo>
                    <a:pt x="0" y="0"/>
                  </a:lnTo>
                  <a:lnTo>
                    <a:pt x="0" y="310"/>
                  </a:lnTo>
                  <a:lnTo>
                    <a:pt x="65" y="310"/>
                  </a:lnTo>
                  <a:lnTo>
                    <a:pt x="0" y="310"/>
                  </a:lnTo>
                  <a:lnTo>
                    <a:pt x="0" y="251"/>
                  </a:lnTo>
                  <a:lnTo>
                    <a:pt x="118" y="251"/>
                  </a:lnTo>
                  <a:lnTo>
                    <a:pt x="332" y="0"/>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0" name="Freeform 67"/>
            <p:cNvSpPr>
              <a:spLocks/>
            </p:cNvSpPr>
            <p:nvPr/>
          </p:nvSpPr>
          <p:spPr bwMode="auto">
            <a:xfrm>
              <a:off x="4968875" y="7256463"/>
              <a:ext cx="187325" cy="93663"/>
            </a:xfrm>
            <a:custGeom>
              <a:avLst/>
              <a:gdLst>
                <a:gd name="T0" fmla="*/ 118 w 118"/>
                <a:gd name="T1" fmla="*/ 0 h 59"/>
                <a:gd name="T2" fmla="*/ 0 w 118"/>
                <a:gd name="T3" fmla="*/ 0 h 59"/>
                <a:gd name="T4" fmla="*/ 0 w 118"/>
                <a:gd name="T5" fmla="*/ 59 h 59"/>
                <a:gd name="T6" fmla="*/ 65 w 118"/>
                <a:gd name="T7" fmla="*/ 59 h 59"/>
                <a:gd name="T8" fmla="*/ 118 w 118"/>
                <a:gd name="T9" fmla="*/ 0 h 59"/>
              </a:gdLst>
              <a:ahLst/>
              <a:cxnLst>
                <a:cxn ang="0">
                  <a:pos x="T0" y="T1"/>
                </a:cxn>
                <a:cxn ang="0">
                  <a:pos x="T2" y="T3"/>
                </a:cxn>
                <a:cxn ang="0">
                  <a:pos x="T4" y="T5"/>
                </a:cxn>
                <a:cxn ang="0">
                  <a:pos x="T6" y="T7"/>
                </a:cxn>
                <a:cxn ang="0">
                  <a:pos x="T8" y="T9"/>
                </a:cxn>
              </a:cxnLst>
              <a:rect l="0" t="0" r="r" b="b"/>
              <a:pathLst>
                <a:path w="118" h="59">
                  <a:moveTo>
                    <a:pt x="118" y="0"/>
                  </a:moveTo>
                  <a:lnTo>
                    <a:pt x="0" y="0"/>
                  </a:lnTo>
                  <a:lnTo>
                    <a:pt x="0" y="59"/>
                  </a:lnTo>
                  <a:lnTo>
                    <a:pt x="65" y="59"/>
                  </a:lnTo>
                  <a:lnTo>
                    <a:pt x="118"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1" name="Rectangle 68"/>
            <p:cNvSpPr>
              <a:spLocks noChangeArrowheads="1"/>
            </p:cNvSpPr>
            <p:nvPr/>
          </p:nvSpPr>
          <p:spPr bwMode="auto">
            <a:xfrm>
              <a:off x="7556500" y="6861175"/>
              <a:ext cx="474663" cy="650875"/>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2" name="Freeform 69"/>
            <p:cNvSpPr>
              <a:spLocks/>
            </p:cNvSpPr>
            <p:nvPr/>
          </p:nvSpPr>
          <p:spPr bwMode="auto">
            <a:xfrm>
              <a:off x="7556500" y="7248525"/>
              <a:ext cx="474663" cy="263525"/>
            </a:xfrm>
            <a:custGeom>
              <a:avLst/>
              <a:gdLst>
                <a:gd name="T0" fmla="*/ 163 w 299"/>
                <a:gd name="T1" fmla="*/ 0 h 166"/>
                <a:gd name="T2" fmla="*/ 0 w 299"/>
                <a:gd name="T3" fmla="*/ 166 h 166"/>
                <a:gd name="T4" fmla="*/ 299 w 299"/>
                <a:gd name="T5" fmla="*/ 166 h 166"/>
                <a:gd name="T6" fmla="*/ 163 w 299"/>
                <a:gd name="T7" fmla="*/ 166 h 166"/>
                <a:gd name="T8" fmla="*/ 163 w 299"/>
                <a:gd name="T9" fmla="*/ 0 h 166"/>
              </a:gdLst>
              <a:ahLst/>
              <a:cxnLst>
                <a:cxn ang="0">
                  <a:pos x="T0" y="T1"/>
                </a:cxn>
                <a:cxn ang="0">
                  <a:pos x="T2" y="T3"/>
                </a:cxn>
                <a:cxn ang="0">
                  <a:pos x="T4" y="T5"/>
                </a:cxn>
                <a:cxn ang="0">
                  <a:pos x="T6" y="T7"/>
                </a:cxn>
                <a:cxn ang="0">
                  <a:pos x="T8" y="T9"/>
                </a:cxn>
              </a:cxnLst>
              <a:rect l="0" t="0" r="r" b="b"/>
              <a:pathLst>
                <a:path w="299" h="166">
                  <a:moveTo>
                    <a:pt x="163" y="0"/>
                  </a:moveTo>
                  <a:lnTo>
                    <a:pt x="0" y="166"/>
                  </a:lnTo>
                  <a:lnTo>
                    <a:pt x="299" y="166"/>
                  </a:lnTo>
                  <a:lnTo>
                    <a:pt x="163" y="166"/>
                  </a:lnTo>
                  <a:lnTo>
                    <a:pt x="163" y="0"/>
                  </a:lnTo>
                  <a:close/>
                </a:path>
              </a:pathLst>
            </a:custGeom>
            <a:solidFill>
              <a:srgbClr val="088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3" name="Freeform 70"/>
            <p:cNvSpPr>
              <a:spLocks/>
            </p:cNvSpPr>
            <p:nvPr/>
          </p:nvSpPr>
          <p:spPr bwMode="auto">
            <a:xfrm>
              <a:off x="7815263" y="6861175"/>
              <a:ext cx="215900" cy="387350"/>
            </a:xfrm>
            <a:custGeom>
              <a:avLst/>
              <a:gdLst>
                <a:gd name="T0" fmla="*/ 136 w 136"/>
                <a:gd name="T1" fmla="*/ 0 h 244"/>
                <a:gd name="T2" fmla="*/ 0 w 136"/>
                <a:gd name="T3" fmla="*/ 0 h 244"/>
                <a:gd name="T4" fmla="*/ 0 w 136"/>
                <a:gd name="T5" fmla="*/ 244 h 244"/>
                <a:gd name="T6" fmla="*/ 13 w 136"/>
                <a:gd name="T7" fmla="*/ 230 h 244"/>
                <a:gd name="T8" fmla="*/ 136 w 136"/>
                <a:gd name="T9" fmla="*/ 230 h 244"/>
                <a:gd name="T10" fmla="*/ 136 w 136"/>
                <a:gd name="T11" fmla="*/ 0 h 244"/>
              </a:gdLst>
              <a:ahLst/>
              <a:cxnLst>
                <a:cxn ang="0">
                  <a:pos x="T0" y="T1"/>
                </a:cxn>
                <a:cxn ang="0">
                  <a:pos x="T2" y="T3"/>
                </a:cxn>
                <a:cxn ang="0">
                  <a:pos x="T4" y="T5"/>
                </a:cxn>
                <a:cxn ang="0">
                  <a:pos x="T6" y="T7"/>
                </a:cxn>
                <a:cxn ang="0">
                  <a:pos x="T8" y="T9"/>
                </a:cxn>
                <a:cxn ang="0">
                  <a:pos x="T10" y="T11"/>
                </a:cxn>
              </a:cxnLst>
              <a:rect l="0" t="0" r="r" b="b"/>
              <a:pathLst>
                <a:path w="136" h="244">
                  <a:moveTo>
                    <a:pt x="136" y="0"/>
                  </a:moveTo>
                  <a:lnTo>
                    <a:pt x="0" y="0"/>
                  </a:lnTo>
                  <a:lnTo>
                    <a:pt x="0" y="244"/>
                  </a:lnTo>
                  <a:lnTo>
                    <a:pt x="13" y="230"/>
                  </a:lnTo>
                  <a:lnTo>
                    <a:pt x="136" y="230"/>
                  </a:lnTo>
                  <a:lnTo>
                    <a:pt x="136" y="0"/>
                  </a:lnTo>
                  <a:close/>
                </a:path>
              </a:pathLst>
            </a:custGeom>
            <a:solidFill>
              <a:srgbClr val="4BA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4" name="Freeform 71"/>
            <p:cNvSpPr>
              <a:spLocks/>
            </p:cNvSpPr>
            <p:nvPr/>
          </p:nvSpPr>
          <p:spPr bwMode="auto">
            <a:xfrm>
              <a:off x="7815263" y="7226300"/>
              <a:ext cx="215900" cy="285750"/>
            </a:xfrm>
            <a:custGeom>
              <a:avLst/>
              <a:gdLst>
                <a:gd name="T0" fmla="*/ 136 w 136"/>
                <a:gd name="T1" fmla="*/ 0 h 180"/>
                <a:gd name="T2" fmla="*/ 13 w 136"/>
                <a:gd name="T3" fmla="*/ 0 h 180"/>
                <a:gd name="T4" fmla="*/ 0 w 136"/>
                <a:gd name="T5" fmla="*/ 14 h 180"/>
                <a:gd name="T6" fmla="*/ 0 w 136"/>
                <a:gd name="T7" fmla="*/ 180 h 180"/>
                <a:gd name="T8" fmla="*/ 136 w 136"/>
                <a:gd name="T9" fmla="*/ 180 h 180"/>
                <a:gd name="T10" fmla="*/ 136 w 136"/>
                <a:gd name="T11" fmla="*/ 0 h 180"/>
              </a:gdLst>
              <a:ahLst/>
              <a:cxnLst>
                <a:cxn ang="0">
                  <a:pos x="T0" y="T1"/>
                </a:cxn>
                <a:cxn ang="0">
                  <a:pos x="T2" y="T3"/>
                </a:cxn>
                <a:cxn ang="0">
                  <a:pos x="T4" y="T5"/>
                </a:cxn>
                <a:cxn ang="0">
                  <a:pos x="T6" y="T7"/>
                </a:cxn>
                <a:cxn ang="0">
                  <a:pos x="T8" y="T9"/>
                </a:cxn>
                <a:cxn ang="0">
                  <a:pos x="T10" y="T11"/>
                </a:cxn>
              </a:cxnLst>
              <a:rect l="0" t="0" r="r" b="b"/>
              <a:pathLst>
                <a:path w="136" h="180">
                  <a:moveTo>
                    <a:pt x="136" y="0"/>
                  </a:moveTo>
                  <a:lnTo>
                    <a:pt x="13" y="0"/>
                  </a:lnTo>
                  <a:lnTo>
                    <a:pt x="0" y="14"/>
                  </a:lnTo>
                  <a:lnTo>
                    <a:pt x="0" y="180"/>
                  </a:lnTo>
                  <a:lnTo>
                    <a:pt x="136" y="180"/>
                  </a:lnTo>
                  <a:lnTo>
                    <a:pt x="136" y="0"/>
                  </a:lnTo>
                  <a:close/>
                </a:path>
              </a:pathLst>
            </a:custGeom>
            <a:solidFill>
              <a:srgbClr val="3097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5" name="Rectangle 72"/>
            <p:cNvSpPr>
              <a:spLocks noChangeArrowheads="1"/>
            </p:cNvSpPr>
            <p:nvPr/>
          </p:nvSpPr>
          <p:spPr bwMode="auto">
            <a:xfrm>
              <a:off x="4930775" y="5354638"/>
              <a:ext cx="623888" cy="314325"/>
            </a:xfrm>
            <a:prstGeom prst="rect">
              <a:avLst/>
            </a:prstGeom>
            <a:solidFill>
              <a:srgbClr val="08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6" name="Rectangle 73"/>
            <p:cNvSpPr>
              <a:spLocks noChangeArrowheads="1"/>
            </p:cNvSpPr>
            <p:nvPr/>
          </p:nvSpPr>
          <p:spPr bwMode="auto">
            <a:xfrm>
              <a:off x="5245100" y="5226050"/>
              <a:ext cx="309563" cy="128588"/>
            </a:xfrm>
            <a:prstGeom prst="rect">
              <a:avLst/>
            </a:prstGeom>
            <a:solidFill>
              <a:srgbClr val="096D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7" name="Rectangle 74"/>
            <p:cNvSpPr>
              <a:spLocks noChangeArrowheads="1"/>
            </p:cNvSpPr>
            <p:nvPr/>
          </p:nvSpPr>
          <p:spPr bwMode="auto">
            <a:xfrm>
              <a:off x="7526338" y="5354638"/>
              <a:ext cx="534988" cy="314325"/>
            </a:xfrm>
            <a:prstGeom prst="rect">
              <a:avLst/>
            </a:prstGeom>
            <a:solidFill>
              <a:srgbClr val="08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8" name="Freeform 75"/>
            <p:cNvSpPr>
              <a:spLocks/>
            </p:cNvSpPr>
            <p:nvPr/>
          </p:nvSpPr>
          <p:spPr bwMode="auto">
            <a:xfrm>
              <a:off x="4930775" y="5226050"/>
              <a:ext cx="309563" cy="442913"/>
            </a:xfrm>
            <a:custGeom>
              <a:avLst/>
              <a:gdLst>
                <a:gd name="T0" fmla="*/ 195 w 195"/>
                <a:gd name="T1" fmla="*/ 0 h 279"/>
                <a:gd name="T2" fmla="*/ 0 w 195"/>
                <a:gd name="T3" fmla="*/ 0 h 279"/>
                <a:gd name="T4" fmla="*/ 0 w 195"/>
                <a:gd name="T5" fmla="*/ 279 h 279"/>
                <a:gd name="T6" fmla="*/ 195 w 195"/>
                <a:gd name="T7" fmla="*/ 81 h 279"/>
                <a:gd name="T8" fmla="*/ 195 w 195"/>
                <a:gd name="T9" fmla="*/ 0 h 279"/>
              </a:gdLst>
              <a:ahLst/>
              <a:cxnLst>
                <a:cxn ang="0">
                  <a:pos x="T0" y="T1"/>
                </a:cxn>
                <a:cxn ang="0">
                  <a:pos x="T2" y="T3"/>
                </a:cxn>
                <a:cxn ang="0">
                  <a:pos x="T4" y="T5"/>
                </a:cxn>
                <a:cxn ang="0">
                  <a:pos x="T6" y="T7"/>
                </a:cxn>
                <a:cxn ang="0">
                  <a:pos x="T8" y="T9"/>
                </a:cxn>
              </a:cxnLst>
              <a:rect l="0" t="0" r="r" b="b"/>
              <a:pathLst>
                <a:path w="195" h="279">
                  <a:moveTo>
                    <a:pt x="195" y="0"/>
                  </a:moveTo>
                  <a:lnTo>
                    <a:pt x="0" y="0"/>
                  </a:lnTo>
                  <a:lnTo>
                    <a:pt x="0" y="279"/>
                  </a:lnTo>
                  <a:lnTo>
                    <a:pt x="195" y="81"/>
                  </a:lnTo>
                  <a:lnTo>
                    <a:pt x="195" y="0"/>
                  </a:lnTo>
                  <a:close/>
                </a:path>
              </a:pathLst>
            </a:custGeom>
            <a:solidFill>
              <a:srgbClr val="075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9" name="Rectangle 76"/>
            <p:cNvSpPr>
              <a:spLocks noChangeArrowheads="1"/>
            </p:cNvSpPr>
            <p:nvPr/>
          </p:nvSpPr>
          <p:spPr bwMode="auto">
            <a:xfrm>
              <a:off x="5640388" y="5354638"/>
              <a:ext cx="550863" cy="314325"/>
            </a:xfrm>
            <a:prstGeom prst="rect">
              <a:avLst/>
            </a:prstGeom>
            <a:solidFill>
              <a:srgbClr val="5BA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0" name="Rectangle 77"/>
            <p:cNvSpPr>
              <a:spLocks noChangeArrowheads="1"/>
            </p:cNvSpPr>
            <p:nvPr/>
          </p:nvSpPr>
          <p:spPr bwMode="auto">
            <a:xfrm>
              <a:off x="6259513" y="5354638"/>
              <a:ext cx="546100" cy="314325"/>
            </a:xfrm>
            <a:prstGeom prst="rect">
              <a:avLst/>
            </a:prstGeom>
            <a:solidFill>
              <a:srgbClr val="2191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10" name="Group 1809"/>
          <p:cNvGrpSpPr>
            <a:grpSpLocks noChangeAspect="1"/>
          </p:cNvGrpSpPr>
          <p:nvPr/>
        </p:nvGrpSpPr>
        <p:grpSpPr>
          <a:xfrm>
            <a:off x="4520679" y="2941055"/>
            <a:ext cx="570347" cy="338328"/>
            <a:chOff x="3292476" y="5910263"/>
            <a:chExt cx="5795963" cy="3441700"/>
          </a:xfrm>
        </p:grpSpPr>
        <p:sp>
          <p:nvSpPr>
            <p:cNvPr id="1755" name="Freeform 81"/>
            <p:cNvSpPr>
              <a:spLocks/>
            </p:cNvSpPr>
            <p:nvPr/>
          </p:nvSpPr>
          <p:spPr bwMode="auto">
            <a:xfrm>
              <a:off x="3292476" y="5910263"/>
              <a:ext cx="5795963" cy="3441700"/>
            </a:xfrm>
            <a:custGeom>
              <a:avLst/>
              <a:gdLst>
                <a:gd name="T0" fmla="*/ 601 w 3651"/>
                <a:gd name="T1" fmla="*/ 216 h 2168"/>
                <a:gd name="T2" fmla="*/ 601 w 3651"/>
                <a:gd name="T3" fmla="*/ 781 h 2168"/>
                <a:gd name="T4" fmla="*/ 601 w 3651"/>
                <a:gd name="T5" fmla="*/ 797 h 2168"/>
                <a:gd name="T6" fmla="*/ 601 w 3651"/>
                <a:gd name="T7" fmla="*/ 845 h 2168"/>
                <a:gd name="T8" fmla="*/ 601 w 3651"/>
                <a:gd name="T9" fmla="*/ 1329 h 2168"/>
                <a:gd name="T10" fmla="*/ 601 w 3651"/>
                <a:gd name="T11" fmla="*/ 1564 h 2168"/>
                <a:gd name="T12" fmla="*/ 536 w 3651"/>
                <a:gd name="T13" fmla="*/ 1564 h 2168"/>
                <a:gd name="T14" fmla="*/ 0 w 3651"/>
                <a:gd name="T15" fmla="*/ 2104 h 2168"/>
                <a:gd name="T16" fmla="*/ 0 w 3651"/>
                <a:gd name="T17" fmla="*/ 2168 h 2168"/>
                <a:gd name="T18" fmla="*/ 3111 w 3651"/>
                <a:gd name="T19" fmla="*/ 2168 h 2168"/>
                <a:gd name="T20" fmla="*/ 3651 w 3651"/>
                <a:gd name="T21" fmla="*/ 1628 h 2168"/>
                <a:gd name="T22" fmla="*/ 3651 w 3651"/>
                <a:gd name="T23" fmla="*/ 1564 h 2168"/>
                <a:gd name="T24" fmla="*/ 3138 w 3651"/>
                <a:gd name="T25" fmla="*/ 1564 h 2168"/>
                <a:gd name="T26" fmla="*/ 3138 w 3651"/>
                <a:gd name="T27" fmla="*/ 0 h 2168"/>
                <a:gd name="T28" fmla="*/ 817 w 3651"/>
                <a:gd name="T29" fmla="*/ 0 h 2168"/>
                <a:gd name="T30" fmla="*/ 601 w 3651"/>
                <a:gd name="T31" fmla="*/ 216 h 2168"/>
                <a:gd name="T32" fmla="*/ 601 w 3651"/>
                <a:gd name="T33" fmla="*/ 216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51" h="2168">
                  <a:moveTo>
                    <a:pt x="601" y="216"/>
                  </a:moveTo>
                  <a:lnTo>
                    <a:pt x="601" y="781"/>
                  </a:lnTo>
                  <a:lnTo>
                    <a:pt x="601" y="797"/>
                  </a:lnTo>
                  <a:lnTo>
                    <a:pt x="601" y="845"/>
                  </a:lnTo>
                  <a:lnTo>
                    <a:pt x="601" y="1329"/>
                  </a:lnTo>
                  <a:lnTo>
                    <a:pt x="601" y="1564"/>
                  </a:lnTo>
                  <a:lnTo>
                    <a:pt x="536" y="1564"/>
                  </a:lnTo>
                  <a:lnTo>
                    <a:pt x="0" y="2104"/>
                  </a:lnTo>
                  <a:lnTo>
                    <a:pt x="0" y="2168"/>
                  </a:lnTo>
                  <a:lnTo>
                    <a:pt x="3111" y="2168"/>
                  </a:lnTo>
                  <a:lnTo>
                    <a:pt x="3651" y="1628"/>
                  </a:lnTo>
                  <a:lnTo>
                    <a:pt x="3651" y="1564"/>
                  </a:lnTo>
                  <a:lnTo>
                    <a:pt x="3138" y="1564"/>
                  </a:lnTo>
                  <a:lnTo>
                    <a:pt x="3138" y="0"/>
                  </a:lnTo>
                  <a:lnTo>
                    <a:pt x="817" y="0"/>
                  </a:lnTo>
                  <a:lnTo>
                    <a:pt x="601" y="216"/>
                  </a:lnTo>
                  <a:lnTo>
                    <a:pt x="601" y="21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6" name="Freeform 82"/>
            <p:cNvSpPr>
              <a:spLocks/>
            </p:cNvSpPr>
            <p:nvPr/>
          </p:nvSpPr>
          <p:spPr bwMode="auto">
            <a:xfrm>
              <a:off x="3292476" y="8393113"/>
              <a:ext cx="5795963" cy="857250"/>
            </a:xfrm>
            <a:custGeom>
              <a:avLst/>
              <a:gdLst>
                <a:gd name="T0" fmla="*/ 3651 w 3651"/>
                <a:gd name="T1" fmla="*/ 0 h 540"/>
                <a:gd name="T2" fmla="*/ 536 w 3651"/>
                <a:gd name="T3" fmla="*/ 0 h 540"/>
                <a:gd name="T4" fmla="*/ 0 w 3651"/>
                <a:gd name="T5" fmla="*/ 540 h 540"/>
                <a:gd name="T6" fmla="*/ 3111 w 3651"/>
                <a:gd name="T7" fmla="*/ 540 h 540"/>
                <a:gd name="T8" fmla="*/ 3651 w 3651"/>
                <a:gd name="T9" fmla="*/ 0 h 540"/>
              </a:gdLst>
              <a:ahLst/>
              <a:cxnLst>
                <a:cxn ang="0">
                  <a:pos x="T0" y="T1"/>
                </a:cxn>
                <a:cxn ang="0">
                  <a:pos x="T2" y="T3"/>
                </a:cxn>
                <a:cxn ang="0">
                  <a:pos x="T4" y="T5"/>
                </a:cxn>
                <a:cxn ang="0">
                  <a:pos x="T6" y="T7"/>
                </a:cxn>
                <a:cxn ang="0">
                  <a:pos x="T8" y="T9"/>
                </a:cxn>
              </a:cxnLst>
              <a:rect l="0" t="0" r="r" b="b"/>
              <a:pathLst>
                <a:path w="3651" h="540">
                  <a:moveTo>
                    <a:pt x="3651" y="0"/>
                  </a:moveTo>
                  <a:lnTo>
                    <a:pt x="536" y="0"/>
                  </a:lnTo>
                  <a:lnTo>
                    <a:pt x="0" y="540"/>
                  </a:lnTo>
                  <a:lnTo>
                    <a:pt x="3111" y="540"/>
                  </a:lnTo>
                  <a:lnTo>
                    <a:pt x="365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7" name="Rectangle 83"/>
            <p:cNvSpPr>
              <a:spLocks noChangeArrowheads="1"/>
            </p:cNvSpPr>
            <p:nvPr/>
          </p:nvSpPr>
          <p:spPr bwMode="auto">
            <a:xfrm>
              <a:off x="3292476" y="9250363"/>
              <a:ext cx="4938713" cy="101600"/>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8" name="Freeform 84"/>
            <p:cNvSpPr>
              <a:spLocks/>
            </p:cNvSpPr>
            <p:nvPr/>
          </p:nvSpPr>
          <p:spPr bwMode="auto">
            <a:xfrm>
              <a:off x="8231188" y="8393113"/>
              <a:ext cx="857250" cy="958850"/>
            </a:xfrm>
            <a:custGeom>
              <a:avLst/>
              <a:gdLst>
                <a:gd name="T0" fmla="*/ 0 w 540"/>
                <a:gd name="T1" fmla="*/ 604 h 604"/>
                <a:gd name="T2" fmla="*/ 540 w 540"/>
                <a:gd name="T3" fmla="*/ 64 h 604"/>
                <a:gd name="T4" fmla="*/ 540 w 540"/>
                <a:gd name="T5" fmla="*/ 0 h 604"/>
                <a:gd name="T6" fmla="*/ 0 w 540"/>
                <a:gd name="T7" fmla="*/ 540 h 604"/>
                <a:gd name="T8" fmla="*/ 0 w 540"/>
                <a:gd name="T9" fmla="*/ 604 h 604"/>
              </a:gdLst>
              <a:ahLst/>
              <a:cxnLst>
                <a:cxn ang="0">
                  <a:pos x="T0" y="T1"/>
                </a:cxn>
                <a:cxn ang="0">
                  <a:pos x="T2" y="T3"/>
                </a:cxn>
                <a:cxn ang="0">
                  <a:pos x="T4" y="T5"/>
                </a:cxn>
                <a:cxn ang="0">
                  <a:pos x="T6" y="T7"/>
                </a:cxn>
                <a:cxn ang="0">
                  <a:pos x="T8" y="T9"/>
                </a:cxn>
              </a:cxnLst>
              <a:rect l="0" t="0" r="r" b="b"/>
              <a:pathLst>
                <a:path w="540" h="604">
                  <a:moveTo>
                    <a:pt x="0" y="604"/>
                  </a:moveTo>
                  <a:lnTo>
                    <a:pt x="540" y="64"/>
                  </a:lnTo>
                  <a:lnTo>
                    <a:pt x="540" y="0"/>
                  </a:lnTo>
                  <a:lnTo>
                    <a:pt x="0" y="540"/>
                  </a:lnTo>
                  <a:lnTo>
                    <a:pt x="0" y="604"/>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9" name="Rectangle 85"/>
            <p:cNvSpPr>
              <a:spLocks noChangeArrowheads="1"/>
            </p:cNvSpPr>
            <p:nvPr/>
          </p:nvSpPr>
          <p:spPr bwMode="auto">
            <a:xfrm>
              <a:off x="4246563" y="7150100"/>
              <a:ext cx="3684588" cy="1892300"/>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0" name="Freeform 86"/>
            <p:cNvSpPr>
              <a:spLocks/>
            </p:cNvSpPr>
            <p:nvPr/>
          </p:nvSpPr>
          <p:spPr bwMode="auto">
            <a:xfrm>
              <a:off x="7931151" y="5910263"/>
              <a:ext cx="342900" cy="3132138"/>
            </a:xfrm>
            <a:custGeom>
              <a:avLst/>
              <a:gdLst>
                <a:gd name="T0" fmla="*/ 0 w 216"/>
                <a:gd name="T1" fmla="*/ 1973 h 1973"/>
                <a:gd name="T2" fmla="*/ 216 w 216"/>
                <a:gd name="T3" fmla="*/ 1746 h 1973"/>
                <a:gd name="T4" fmla="*/ 216 w 216"/>
                <a:gd name="T5" fmla="*/ 0 h 1973"/>
                <a:gd name="T6" fmla="*/ 0 w 216"/>
                <a:gd name="T7" fmla="*/ 216 h 1973"/>
                <a:gd name="T8" fmla="*/ 0 w 216"/>
                <a:gd name="T9" fmla="*/ 1973 h 1973"/>
              </a:gdLst>
              <a:ahLst/>
              <a:cxnLst>
                <a:cxn ang="0">
                  <a:pos x="T0" y="T1"/>
                </a:cxn>
                <a:cxn ang="0">
                  <a:pos x="T2" y="T3"/>
                </a:cxn>
                <a:cxn ang="0">
                  <a:pos x="T4" y="T5"/>
                </a:cxn>
                <a:cxn ang="0">
                  <a:pos x="T6" y="T7"/>
                </a:cxn>
                <a:cxn ang="0">
                  <a:pos x="T8" y="T9"/>
                </a:cxn>
              </a:cxnLst>
              <a:rect l="0" t="0" r="r" b="b"/>
              <a:pathLst>
                <a:path w="216" h="1973">
                  <a:moveTo>
                    <a:pt x="0" y="1973"/>
                  </a:moveTo>
                  <a:lnTo>
                    <a:pt x="216" y="1746"/>
                  </a:lnTo>
                  <a:lnTo>
                    <a:pt x="216" y="0"/>
                  </a:lnTo>
                  <a:lnTo>
                    <a:pt x="0" y="216"/>
                  </a:lnTo>
                  <a:lnTo>
                    <a:pt x="0" y="1973"/>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1" name="Freeform 87"/>
            <p:cNvSpPr>
              <a:spLocks noEditPoints="1"/>
            </p:cNvSpPr>
            <p:nvPr/>
          </p:nvSpPr>
          <p:spPr bwMode="auto">
            <a:xfrm>
              <a:off x="5221288" y="7493000"/>
              <a:ext cx="495300" cy="527050"/>
            </a:xfrm>
            <a:custGeom>
              <a:avLst/>
              <a:gdLst>
                <a:gd name="T0" fmla="*/ 312 w 312"/>
                <a:gd name="T1" fmla="*/ 0 h 332"/>
                <a:gd name="T2" fmla="*/ 208 w 312"/>
                <a:gd name="T3" fmla="*/ 115 h 332"/>
                <a:gd name="T4" fmla="*/ 312 w 312"/>
                <a:gd name="T5" fmla="*/ 115 h 332"/>
                <a:gd name="T6" fmla="*/ 312 w 312"/>
                <a:gd name="T7" fmla="*/ 0 h 332"/>
                <a:gd name="T8" fmla="*/ 312 w 312"/>
                <a:gd name="T9" fmla="*/ 332 h 332"/>
                <a:gd name="T10" fmla="*/ 0 w 312"/>
                <a:gd name="T11" fmla="*/ 332 h 332"/>
                <a:gd name="T12" fmla="*/ 312 w 312"/>
                <a:gd name="T13" fmla="*/ 332 h 332"/>
              </a:gdLst>
              <a:ahLst/>
              <a:cxnLst>
                <a:cxn ang="0">
                  <a:pos x="T0" y="T1"/>
                </a:cxn>
                <a:cxn ang="0">
                  <a:pos x="T2" y="T3"/>
                </a:cxn>
                <a:cxn ang="0">
                  <a:pos x="T4" y="T5"/>
                </a:cxn>
                <a:cxn ang="0">
                  <a:pos x="T6" y="T7"/>
                </a:cxn>
                <a:cxn ang="0">
                  <a:pos x="T8" y="T9"/>
                </a:cxn>
                <a:cxn ang="0">
                  <a:pos x="T10" y="T11"/>
                </a:cxn>
                <a:cxn ang="0">
                  <a:pos x="T12" y="T13"/>
                </a:cxn>
              </a:cxnLst>
              <a:rect l="0" t="0" r="r" b="b"/>
              <a:pathLst>
                <a:path w="312" h="332">
                  <a:moveTo>
                    <a:pt x="312" y="0"/>
                  </a:moveTo>
                  <a:lnTo>
                    <a:pt x="208" y="115"/>
                  </a:lnTo>
                  <a:lnTo>
                    <a:pt x="312" y="115"/>
                  </a:lnTo>
                  <a:lnTo>
                    <a:pt x="312" y="0"/>
                  </a:lnTo>
                  <a:close/>
                  <a:moveTo>
                    <a:pt x="312" y="332"/>
                  </a:moveTo>
                  <a:lnTo>
                    <a:pt x="0" y="332"/>
                  </a:lnTo>
                  <a:lnTo>
                    <a:pt x="312" y="332"/>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2" name="Freeform 88"/>
            <p:cNvSpPr>
              <a:spLocks/>
            </p:cNvSpPr>
            <p:nvPr/>
          </p:nvSpPr>
          <p:spPr bwMode="auto">
            <a:xfrm>
              <a:off x="5221288" y="7675563"/>
              <a:ext cx="495300" cy="344488"/>
            </a:xfrm>
            <a:custGeom>
              <a:avLst/>
              <a:gdLst>
                <a:gd name="T0" fmla="*/ 312 w 312"/>
                <a:gd name="T1" fmla="*/ 0 h 217"/>
                <a:gd name="T2" fmla="*/ 208 w 312"/>
                <a:gd name="T3" fmla="*/ 0 h 217"/>
                <a:gd name="T4" fmla="*/ 0 w 312"/>
                <a:gd name="T5" fmla="*/ 217 h 217"/>
                <a:gd name="T6" fmla="*/ 312 w 312"/>
                <a:gd name="T7" fmla="*/ 217 h 217"/>
                <a:gd name="T8" fmla="*/ 312 w 312"/>
                <a:gd name="T9" fmla="*/ 0 h 217"/>
              </a:gdLst>
              <a:ahLst/>
              <a:cxnLst>
                <a:cxn ang="0">
                  <a:pos x="T0" y="T1"/>
                </a:cxn>
                <a:cxn ang="0">
                  <a:pos x="T2" y="T3"/>
                </a:cxn>
                <a:cxn ang="0">
                  <a:pos x="T4" y="T5"/>
                </a:cxn>
                <a:cxn ang="0">
                  <a:pos x="T6" y="T7"/>
                </a:cxn>
                <a:cxn ang="0">
                  <a:pos x="T8" y="T9"/>
                </a:cxn>
              </a:cxnLst>
              <a:rect l="0" t="0" r="r" b="b"/>
              <a:pathLst>
                <a:path w="312" h="217">
                  <a:moveTo>
                    <a:pt x="312" y="0"/>
                  </a:moveTo>
                  <a:lnTo>
                    <a:pt x="208" y="0"/>
                  </a:lnTo>
                  <a:lnTo>
                    <a:pt x="0" y="217"/>
                  </a:lnTo>
                  <a:lnTo>
                    <a:pt x="312" y="217"/>
                  </a:lnTo>
                  <a:lnTo>
                    <a:pt x="312"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3" name="Freeform 89"/>
            <p:cNvSpPr>
              <a:spLocks noEditPoints="1"/>
            </p:cNvSpPr>
            <p:nvPr/>
          </p:nvSpPr>
          <p:spPr bwMode="auto">
            <a:xfrm>
              <a:off x="5818188" y="7251700"/>
              <a:ext cx="581025" cy="768350"/>
            </a:xfrm>
            <a:custGeom>
              <a:avLst/>
              <a:gdLst>
                <a:gd name="T0" fmla="*/ 366 w 366"/>
                <a:gd name="T1" fmla="*/ 0 h 484"/>
                <a:gd name="T2" fmla="*/ 78 w 366"/>
                <a:gd name="T3" fmla="*/ 0 h 484"/>
                <a:gd name="T4" fmla="*/ 0 w 366"/>
                <a:gd name="T5" fmla="*/ 80 h 484"/>
                <a:gd name="T6" fmla="*/ 0 w 366"/>
                <a:gd name="T7" fmla="*/ 267 h 484"/>
                <a:gd name="T8" fmla="*/ 366 w 366"/>
                <a:gd name="T9" fmla="*/ 267 h 484"/>
                <a:gd name="T10" fmla="*/ 366 w 366"/>
                <a:gd name="T11" fmla="*/ 0 h 484"/>
                <a:gd name="T12" fmla="*/ 366 w 366"/>
                <a:gd name="T13" fmla="*/ 484 h 484"/>
                <a:gd name="T14" fmla="*/ 0 w 366"/>
                <a:gd name="T15" fmla="*/ 484 h 484"/>
                <a:gd name="T16" fmla="*/ 366 w 366"/>
                <a:gd name="T17"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484">
                  <a:moveTo>
                    <a:pt x="366" y="0"/>
                  </a:moveTo>
                  <a:lnTo>
                    <a:pt x="78" y="0"/>
                  </a:lnTo>
                  <a:lnTo>
                    <a:pt x="0" y="80"/>
                  </a:lnTo>
                  <a:lnTo>
                    <a:pt x="0" y="267"/>
                  </a:lnTo>
                  <a:lnTo>
                    <a:pt x="366" y="267"/>
                  </a:lnTo>
                  <a:lnTo>
                    <a:pt x="366" y="0"/>
                  </a:lnTo>
                  <a:close/>
                  <a:moveTo>
                    <a:pt x="366" y="484"/>
                  </a:moveTo>
                  <a:lnTo>
                    <a:pt x="0" y="484"/>
                  </a:lnTo>
                  <a:lnTo>
                    <a:pt x="366" y="484"/>
                  </a:lnTo>
                  <a:close/>
                </a:path>
              </a:pathLst>
            </a:custGeom>
            <a:solidFill>
              <a:srgbClr val="4F4F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4" name="Rectangle 90"/>
            <p:cNvSpPr>
              <a:spLocks noChangeArrowheads="1"/>
            </p:cNvSpPr>
            <p:nvPr/>
          </p:nvSpPr>
          <p:spPr bwMode="auto">
            <a:xfrm>
              <a:off x="5818188" y="7675563"/>
              <a:ext cx="581025" cy="344488"/>
            </a:xfrm>
            <a:prstGeom prst="rect">
              <a:avLst/>
            </a:prstGeom>
            <a:solidFill>
              <a:srgbClr val="636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5" name="Freeform 91"/>
            <p:cNvSpPr>
              <a:spLocks noEditPoints="1"/>
            </p:cNvSpPr>
            <p:nvPr/>
          </p:nvSpPr>
          <p:spPr bwMode="auto">
            <a:xfrm>
              <a:off x="6502401" y="7251700"/>
              <a:ext cx="579438" cy="768350"/>
            </a:xfrm>
            <a:custGeom>
              <a:avLst/>
              <a:gdLst>
                <a:gd name="T0" fmla="*/ 365 w 365"/>
                <a:gd name="T1" fmla="*/ 0 h 484"/>
                <a:gd name="T2" fmla="*/ 0 w 365"/>
                <a:gd name="T3" fmla="*/ 0 h 484"/>
                <a:gd name="T4" fmla="*/ 0 w 365"/>
                <a:gd name="T5" fmla="*/ 267 h 484"/>
                <a:gd name="T6" fmla="*/ 365 w 365"/>
                <a:gd name="T7" fmla="*/ 267 h 484"/>
                <a:gd name="T8" fmla="*/ 365 w 365"/>
                <a:gd name="T9" fmla="*/ 0 h 484"/>
                <a:gd name="T10" fmla="*/ 365 w 365"/>
                <a:gd name="T11" fmla="*/ 484 h 484"/>
                <a:gd name="T12" fmla="*/ 0 w 365"/>
                <a:gd name="T13" fmla="*/ 484 h 484"/>
                <a:gd name="T14" fmla="*/ 365 w 365"/>
                <a:gd name="T15" fmla="*/ 484 h 4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 h="484">
                  <a:moveTo>
                    <a:pt x="365" y="0"/>
                  </a:moveTo>
                  <a:lnTo>
                    <a:pt x="0" y="0"/>
                  </a:lnTo>
                  <a:lnTo>
                    <a:pt x="0" y="267"/>
                  </a:lnTo>
                  <a:lnTo>
                    <a:pt x="365" y="267"/>
                  </a:lnTo>
                  <a:lnTo>
                    <a:pt x="365" y="0"/>
                  </a:lnTo>
                  <a:close/>
                  <a:moveTo>
                    <a:pt x="365" y="484"/>
                  </a:moveTo>
                  <a:lnTo>
                    <a:pt x="0" y="484"/>
                  </a:lnTo>
                  <a:lnTo>
                    <a:pt x="365" y="484"/>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6" name="Rectangle 92"/>
            <p:cNvSpPr>
              <a:spLocks noChangeArrowheads="1"/>
            </p:cNvSpPr>
            <p:nvPr/>
          </p:nvSpPr>
          <p:spPr bwMode="auto">
            <a:xfrm>
              <a:off x="6502401" y="7675563"/>
              <a:ext cx="579438" cy="344488"/>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7" name="Rectangle 93"/>
            <p:cNvSpPr>
              <a:spLocks noChangeArrowheads="1"/>
            </p:cNvSpPr>
            <p:nvPr/>
          </p:nvSpPr>
          <p:spPr bwMode="auto">
            <a:xfrm>
              <a:off x="5030788" y="7200900"/>
              <a:ext cx="101600" cy="831850"/>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8" name="Rectangle 94"/>
            <p:cNvSpPr>
              <a:spLocks noChangeArrowheads="1"/>
            </p:cNvSpPr>
            <p:nvPr/>
          </p:nvSpPr>
          <p:spPr bwMode="auto">
            <a:xfrm>
              <a:off x="5716588" y="7200900"/>
              <a:ext cx="101600" cy="831850"/>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9" name="Rectangle 95"/>
            <p:cNvSpPr>
              <a:spLocks noChangeArrowheads="1"/>
            </p:cNvSpPr>
            <p:nvPr/>
          </p:nvSpPr>
          <p:spPr bwMode="auto">
            <a:xfrm>
              <a:off x="6399213" y="7200900"/>
              <a:ext cx="103188" cy="1841500"/>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0" name="Rectangle 96"/>
            <p:cNvSpPr>
              <a:spLocks noChangeArrowheads="1"/>
            </p:cNvSpPr>
            <p:nvPr/>
          </p:nvSpPr>
          <p:spPr bwMode="auto">
            <a:xfrm>
              <a:off x="7081838" y="7200900"/>
              <a:ext cx="103188" cy="819150"/>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1" name="Freeform 97"/>
            <p:cNvSpPr>
              <a:spLocks noEditPoints="1"/>
            </p:cNvSpPr>
            <p:nvPr/>
          </p:nvSpPr>
          <p:spPr bwMode="auto">
            <a:xfrm>
              <a:off x="7185026" y="7251700"/>
              <a:ext cx="584200" cy="768350"/>
            </a:xfrm>
            <a:custGeom>
              <a:avLst/>
              <a:gdLst>
                <a:gd name="T0" fmla="*/ 368 w 368"/>
                <a:gd name="T1" fmla="*/ 0 h 484"/>
                <a:gd name="T2" fmla="*/ 0 w 368"/>
                <a:gd name="T3" fmla="*/ 0 h 484"/>
                <a:gd name="T4" fmla="*/ 0 w 368"/>
                <a:gd name="T5" fmla="*/ 267 h 484"/>
                <a:gd name="T6" fmla="*/ 368 w 368"/>
                <a:gd name="T7" fmla="*/ 267 h 484"/>
                <a:gd name="T8" fmla="*/ 368 w 368"/>
                <a:gd name="T9" fmla="*/ 0 h 484"/>
                <a:gd name="T10" fmla="*/ 368 w 368"/>
                <a:gd name="T11" fmla="*/ 484 h 484"/>
                <a:gd name="T12" fmla="*/ 0 w 368"/>
                <a:gd name="T13" fmla="*/ 484 h 484"/>
                <a:gd name="T14" fmla="*/ 368 w 368"/>
                <a:gd name="T15" fmla="*/ 484 h 4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8" h="484">
                  <a:moveTo>
                    <a:pt x="368" y="0"/>
                  </a:moveTo>
                  <a:lnTo>
                    <a:pt x="0" y="0"/>
                  </a:lnTo>
                  <a:lnTo>
                    <a:pt x="0" y="267"/>
                  </a:lnTo>
                  <a:lnTo>
                    <a:pt x="368" y="267"/>
                  </a:lnTo>
                  <a:lnTo>
                    <a:pt x="368" y="0"/>
                  </a:lnTo>
                  <a:close/>
                  <a:moveTo>
                    <a:pt x="368" y="484"/>
                  </a:moveTo>
                  <a:lnTo>
                    <a:pt x="0" y="484"/>
                  </a:lnTo>
                  <a:lnTo>
                    <a:pt x="368" y="484"/>
                  </a:lnTo>
                  <a:close/>
                </a:path>
              </a:pathLst>
            </a:custGeom>
            <a:solidFill>
              <a:srgbClr val="8484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2" name="Rectangle 98"/>
            <p:cNvSpPr>
              <a:spLocks noChangeArrowheads="1"/>
            </p:cNvSpPr>
            <p:nvPr/>
          </p:nvSpPr>
          <p:spPr bwMode="auto">
            <a:xfrm>
              <a:off x="7185026" y="7675563"/>
              <a:ext cx="584200" cy="344488"/>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3" name="Rectangle 99"/>
            <p:cNvSpPr>
              <a:spLocks noChangeArrowheads="1"/>
            </p:cNvSpPr>
            <p:nvPr/>
          </p:nvSpPr>
          <p:spPr bwMode="auto">
            <a:xfrm>
              <a:off x="4246563" y="7251700"/>
              <a:ext cx="101600" cy="768350"/>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4" name="Freeform 100"/>
            <p:cNvSpPr>
              <a:spLocks noEditPoints="1"/>
            </p:cNvSpPr>
            <p:nvPr/>
          </p:nvSpPr>
          <p:spPr bwMode="auto">
            <a:xfrm>
              <a:off x="4348163" y="7251700"/>
              <a:ext cx="682625" cy="768350"/>
            </a:xfrm>
            <a:custGeom>
              <a:avLst/>
              <a:gdLst>
                <a:gd name="T0" fmla="*/ 430 w 430"/>
                <a:gd name="T1" fmla="*/ 0 h 484"/>
                <a:gd name="T2" fmla="*/ 216 w 430"/>
                <a:gd name="T3" fmla="*/ 0 h 484"/>
                <a:gd name="T4" fmla="*/ 216 w 430"/>
                <a:gd name="T5" fmla="*/ 267 h 484"/>
                <a:gd name="T6" fmla="*/ 430 w 430"/>
                <a:gd name="T7" fmla="*/ 267 h 484"/>
                <a:gd name="T8" fmla="*/ 430 w 430"/>
                <a:gd name="T9" fmla="*/ 0 h 484"/>
                <a:gd name="T10" fmla="*/ 430 w 430"/>
                <a:gd name="T11" fmla="*/ 484 h 484"/>
                <a:gd name="T12" fmla="*/ 0 w 430"/>
                <a:gd name="T13" fmla="*/ 484 h 484"/>
                <a:gd name="T14" fmla="*/ 430 w 430"/>
                <a:gd name="T15" fmla="*/ 484 h 4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0" h="484">
                  <a:moveTo>
                    <a:pt x="430" y="0"/>
                  </a:moveTo>
                  <a:lnTo>
                    <a:pt x="216" y="0"/>
                  </a:lnTo>
                  <a:lnTo>
                    <a:pt x="216" y="267"/>
                  </a:lnTo>
                  <a:lnTo>
                    <a:pt x="430" y="267"/>
                  </a:lnTo>
                  <a:lnTo>
                    <a:pt x="430" y="0"/>
                  </a:lnTo>
                  <a:close/>
                  <a:moveTo>
                    <a:pt x="430" y="484"/>
                  </a:moveTo>
                  <a:lnTo>
                    <a:pt x="0" y="484"/>
                  </a:lnTo>
                  <a:lnTo>
                    <a:pt x="430" y="484"/>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5" name="Freeform 101"/>
            <p:cNvSpPr>
              <a:spLocks/>
            </p:cNvSpPr>
            <p:nvPr/>
          </p:nvSpPr>
          <p:spPr bwMode="auto">
            <a:xfrm>
              <a:off x="4348163" y="7675563"/>
              <a:ext cx="682625" cy="344488"/>
            </a:xfrm>
            <a:custGeom>
              <a:avLst/>
              <a:gdLst>
                <a:gd name="T0" fmla="*/ 430 w 430"/>
                <a:gd name="T1" fmla="*/ 0 h 217"/>
                <a:gd name="T2" fmla="*/ 216 w 430"/>
                <a:gd name="T3" fmla="*/ 0 h 217"/>
                <a:gd name="T4" fmla="*/ 0 w 430"/>
                <a:gd name="T5" fmla="*/ 217 h 217"/>
                <a:gd name="T6" fmla="*/ 430 w 430"/>
                <a:gd name="T7" fmla="*/ 217 h 217"/>
                <a:gd name="T8" fmla="*/ 430 w 430"/>
                <a:gd name="T9" fmla="*/ 0 h 217"/>
              </a:gdLst>
              <a:ahLst/>
              <a:cxnLst>
                <a:cxn ang="0">
                  <a:pos x="T0" y="T1"/>
                </a:cxn>
                <a:cxn ang="0">
                  <a:pos x="T2" y="T3"/>
                </a:cxn>
                <a:cxn ang="0">
                  <a:pos x="T4" y="T5"/>
                </a:cxn>
                <a:cxn ang="0">
                  <a:pos x="T6" y="T7"/>
                </a:cxn>
                <a:cxn ang="0">
                  <a:pos x="T8" y="T9"/>
                </a:cxn>
              </a:cxnLst>
              <a:rect l="0" t="0" r="r" b="b"/>
              <a:pathLst>
                <a:path w="430" h="217">
                  <a:moveTo>
                    <a:pt x="430" y="0"/>
                  </a:moveTo>
                  <a:lnTo>
                    <a:pt x="216" y="0"/>
                  </a:lnTo>
                  <a:lnTo>
                    <a:pt x="0" y="217"/>
                  </a:lnTo>
                  <a:lnTo>
                    <a:pt x="430" y="217"/>
                  </a:lnTo>
                  <a:lnTo>
                    <a:pt x="43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6" name="Freeform 102"/>
            <p:cNvSpPr>
              <a:spLocks noEditPoints="1"/>
            </p:cNvSpPr>
            <p:nvPr/>
          </p:nvSpPr>
          <p:spPr bwMode="auto">
            <a:xfrm>
              <a:off x="5132388" y="7251700"/>
              <a:ext cx="584200" cy="768350"/>
            </a:xfrm>
            <a:custGeom>
              <a:avLst/>
              <a:gdLst>
                <a:gd name="T0" fmla="*/ 368 w 368"/>
                <a:gd name="T1" fmla="*/ 0 h 484"/>
                <a:gd name="T2" fmla="*/ 0 w 368"/>
                <a:gd name="T3" fmla="*/ 0 h 484"/>
                <a:gd name="T4" fmla="*/ 0 w 368"/>
                <a:gd name="T5" fmla="*/ 267 h 484"/>
                <a:gd name="T6" fmla="*/ 264 w 368"/>
                <a:gd name="T7" fmla="*/ 267 h 484"/>
                <a:gd name="T8" fmla="*/ 368 w 368"/>
                <a:gd name="T9" fmla="*/ 152 h 484"/>
                <a:gd name="T10" fmla="*/ 368 w 368"/>
                <a:gd name="T11" fmla="*/ 0 h 484"/>
                <a:gd name="T12" fmla="*/ 56 w 368"/>
                <a:gd name="T13" fmla="*/ 484 h 484"/>
                <a:gd name="T14" fmla="*/ 0 w 368"/>
                <a:gd name="T15" fmla="*/ 484 h 484"/>
                <a:gd name="T16" fmla="*/ 56 w 368"/>
                <a:gd name="T17"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484">
                  <a:moveTo>
                    <a:pt x="368" y="0"/>
                  </a:moveTo>
                  <a:lnTo>
                    <a:pt x="0" y="0"/>
                  </a:lnTo>
                  <a:lnTo>
                    <a:pt x="0" y="267"/>
                  </a:lnTo>
                  <a:lnTo>
                    <a:pt x="264" y="267"/>
                  </a:lnTo>
                  <a:lnTo>
                    <a:pt x="368" y="152"/>
                  </a:lnTo>
                  <a:lnTo>
                    <a:pt x="368" y="0"/>
                  </a:lnTo>
                  <a:close/>
                  <a:moveTo>
                    <a:pt x="56" y="484"/>
                  </a:moveTo>
                  <a:lnTo>
                    <a:pt x="0" y="484"/>
                  </a:lnTo>
                  <a:lnTo>
                    <a:pt x="56" y="484"/>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7" name="Freeform 103"/>
            <p:cNvSpPr>
              <a:spLocks/>
            </p:cNvSpPr>
            <p:nvPr/>
          </p:nvSpPr>
          <p:spPr bwMode="auto">
            <a:xfrm>
              <a:off x="5132388" y="7675563"/>
              <a:ext cx="419100" cy="344488"/>
            </a:xfrm>
            <a:custGeom>
              <a:avLst/>
              <a:gdLst>
                <a:gd name="T0" fmla="*/ 264 w 264"/>
                <a:gd name="T1" fmla="*/ 0 h 217"/>
                <a:gd name="T2" fmla="*/ 0 w 264"/>
                <a:gd name="T3" fmla="*/ 0 h 217"/>
                <a:gd name="T4" fmla="*/ 0 w 264"/>
                <a:gd name="T5" fmla="*/ 217 h 217"/>
                <a:gd name="T6" fmla="*/ 56 w 264"/>
                <a:gd name="T7" fmla="*/ 217 h 217"/>
                <a:gd name="T8" fmla="*/ 264 w 264"/>
                <a:gd name="T9" fmla="*/ 0 h 217"/>
              </a:gdLst>
              <a:ahLst/>
              <a:cxnLst>
                <a:cxn ang="0">
                  <a:pos x="T0" y="T1"/>
                </a:cxn>
                <a:cxn ang="0">
                  <a:pos x="T2" y="T3"/>
                </a:cxn>
                <a:cxn ang="0">
                  <a:pos x="T4" y="T5"/>
                </a:cxn>
                <a:cxn ang="0">
                  <a:pos x="T6" y="T7"/>
                </a:cxn>
                <a:cxn ang="0">
                  <a:pos x="T8" y="T9"/>
                </a:cxn>
              </a:cxnLst>
              <a:rect l="0" t="0" r="r" b="b"/>
              <a:pathLst>
                <a:path w="264" h="217">
                  <a:moveTo>
                    <a:pt x="264" y="0"/>
                  </a:moveTo>
                  <a:lnTo>
                    <a:pt x="0" y="0"/>
                  </a:lnTo>
                  <a:lnTo>
                    <a:pt x="0" y="217"/>
                  </a:lnTo>
                  <a:lnTo>
                    <a:pt x="56" y="217"/>
                  </a:lnTo>
                  <a:lnTo>
                    <a:pt x="264"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8" name="Freeform 104"/>
            <p:cNvSpPr>
              <a:spLocks/>
            </p:cNvSpPr>
            <p:nvPr/>
          </p:nvSpPr>
          <p:spPr bwMode="auto">
            <a:xfrm>
              <a:off x="5818188" y="7251700"/>
              <a:ext cx="123825" cy="127000"/>
            </a:xfrm>
            <a:custGeom>
              <a:avLst/>
              <a:gdLst>
                <a:gd name="T0" fmla="*/ 78 w 78"/>
                <a:gd name="T1" fmla="*/ 0 h 80"/>
                <a:gd name="T2" fmla="*/ 0 w 78"/>
                <a:gd name="T3" fmla="*/ 0 h 80"/>
                <a:gd name="T4" fmla="*/ 0 w 78"/>
                <a:gd name="T5" fmla="*/ 80 h 80"/>
                <a:gd name="T6" fmla="*/ 78 w 78"/>
                <a:gd name="T7" fmla="*/ 0 h 80"/>
              </a:gdLst>
              <a:ahLst/>
              <a:cxnLst>
                <a:cxn ang="0">
                  <a:pos x="T0" y="T1"/>
                </a:cxn>
                <a:cxn ang="0">
                  <a:pos x="T2" y="T3"/>
                </a:cxn>
                <a:cxn ang="0">
                  <a:pos x="T4" y="T5"/>
                </a:cxn>
                <a:cxn ang="0">
                  <a:pos x="T6" y="T7"/>
                </a:cxn>
              </a:cxnLst>
              <a:rect l="0" t="0" r="r" b="b"/>
              <a:pathLst>
                <a:path w="78" h="80">
                  <a:moveTo>
                    <a:pt x="78" y="0"/>
                  </a:moveTo>
                  <a:lnTo>
                    <a:pt x="0" y="0"/>
                  </a:lnTo>
                  <a:lnTo>
                    <a:pt x="0" y="80"/>
                  </a:lnTo>
                  <a:lnTo>
                    <a:pt x="78" y="0"/>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9" name="Freeform 105"/>
            <p:cNvSpPr>
              <a:spLocks/>
            </p:cNvSpPr>
            <p:nvPr/>
          </p:nvSpPr>
          <p:spPr bwMode="auto">
            <a:xfrm>
              <a:off x="5030788" y="7251700"/>
              <a:ext cx="101600" cy="768350"/>
            </a:xfrm>
            <a:custGeom>
              <a:avLst/>
              <a:gdLst>
                <a:gd name="T0" fmla="*/ 64 w 64"/>
                <a:gd name="T1" fmla="*/ 0 h 484"/>
                <a:gd name="T2" fmla="*/ 0 w 64"/>
                <a:gd name="T3" fmla="*/ 0 h 484"/>
                <a:gd name="T4" fmla="*/ 0 w 64"/>
                <a:gd name="T5" fmla="*/ 484 h 484"/>
                <a:gd name="T6" fmla="*/ 64 w 64"/>
                <a:gd name="T7" fmla="*/ 484 h 484"/>
                <a:gd name="T8" fmla="*/ 64 w 64"/>
                <a:gd name="T9" fmla="*/ 267 h 484"/>
                <a:gd name="T10" fmla="*/ 64 w 64"/>
                <a:gd name="T11" fmla="*/ 0 h 484"/>
              </a:gdLst>
              <a:ahLst/>
              <a:cxnLst>
                <a:cxn ang="0">
                  <a:pos x="T0" y="T1"/>
                </a:cxn>
                <a:cxn ang="0">
                  <a:pos x="T2" y="T3"/>
                </a:cxn>
                <a:cxn ang="0">
                  <a:pos x="T4" y="T5"/>
                </a:cxn>
                <a:cxn ang="0">
                  <a:pos x="T6" y="T7"/>
                </a:cxn>
                <a:cxn ang="0">
                  <a:pos x="T8" y="T9"/>
                </a:cxn>
                <a:cxn ang="0">
                  <a:pos x="T10" y="T11"/>
                </a:cxn>
              </a:cxnLst>
              <a:rect l="0" t="0" r="r" b="b"/>
              <a:pathLst>
                <a:path w="64" h="484">
                  <a:moveTo>
                    <a:pt x="64" y="0"/>
                  </a:moveTo>
                  <a:lnTo>
                    <a:pt x="0" y="0"/>
                  </a:lnTo>
                  <a:lnTo>
                    <a:pt x="0" y="484"/>
                  </a:lnTo>
                  <a:lnTo>
                    <a:pt x="64" y="484"/>
                  </a:lnTo>
                  <a:lnTo>
                    <a:pt x="64" y="267"/>
                  </a:lnTo>
                  <a:lnTo>
                    <a:pt x="64" y="0"/>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0" name="Freeform 106"/>
            <p:cNvSpPr>
              <a:spLocks/>
            </p:cNvSpPr>
            <p:nvPr/>
          </p:nvSpPr>
          <p:spPr bwMode="auto">
            <a:xfrm>
              <a:off x="5716588" y="7251700"/>
              <a:ext cx="101600" cy="241300"/>
            </a:xfrm>
            <a:custGeom>
              <a:avLst/>
              <a:gdLst>
                <a:gd name="T0" fmla="*/ 64 w 64"/>
                <a:gd name="T1" fmla="*/ 0 h 152"/>
                <a:gd name="T2" fmla="*/ 0 w 64"/>
                <a:gd name="T3" fmla="*/ 0 h 152"/>
                <a:gd name="T4" fmla="*/ 0 w 64"/>
                <a:gd name="T5" fmla="*/ 152 h 152"/>
                <a:gd name="T6" fmla="*/ 64 w 64"/>
                <a:gd name="T7" fmla="*/ 80 h 152"/>
                <a:gd name="T8" fmla="*/ 64 w 64"/>
                <a:gd name="T9" fmla="*/ 0 h 152"/>
              </a:gdLst>
              <a:ahLst/>
              <a:cxnLst>
                <a:cxn ang="0">
                  <a:pos x="T0" y="T1"/>
                </a:cxn>
                <a:cxn ang="0">
                  <a:pos x="T2" y="T3"/>
                </a:cxn>
                <a:cxn ang="0">
                  <a:pos x="T4" y="T5"/>
                </a:cxn>
                <a:cxn ang="0">
                  <a:pos x="T6" y="T7"/>
                </a:cxn>
                <a:cxn ang="0">
                  <a:pos x="T8" y="T9"/>
                </a:cxn>
              </a:cxnLst>
              <a:rect l="0" t="0" r="r" b="b"/>
              <a:pathLst>
                <a:path w="64" h="152">
                  <a:moveTo>
                    <a:pt x="64" y="0"/>
                  </a:moveTo>
                  <a:lnTo>
                    <a:pt x="0" y="0"/>
                  </a:lnTo>
                  <a:lnTo>
                    <a:pt x="0" y="152"/>
                  </a:lnTo>
                  <a:lnTo>
                    <a:pt x="64" y="80"/>
                  </a:lnTo>
                  <a:lnTo>
                    <a:pt x="64" y="0"/>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1" name="Freeform 107"/>
            <p:cNvSpPr>
              <a:spLocks/>
            </p:cNvSpPr>
            <p:nvPr/>
          </p:nvSpPr>
          <p:spPr bwMode="auto">
            <a:xfrm>
              <a:off x="4348163" y="7251700"/>
              <a:ext cx="342900" cy="768350"/>
            </a:xfrm>
            <a:custGeom>
              <a:avLst/>
              <a:gdLst>
                <a:gd name="T0" fmla="*/ 216 w 216"/>
                <a:gd name="T1" fmla="*/ 0 h 484"/>
                <a:gd name="T2" fmla="*/ 0 w 216"/>
                <a:gd name="T3" fmla="*/ 0 h 484"/>
                <a:gd name="T4" fmla="*/ 0 w 216"/>
                <a:gd name="T5" fmla="*/ 484 h 484"/>
                <a:gd name="T6" fmla="*/ 216 w 216"/>
                <a:gd name="T7" fmla="*/ 267 h 484"/>
                <a:gd name="T8" fmla="*/ 216 w 216"/>
                <a:gd name="T9" fmla="*/ 0 h 484"/>
              </a:gdLst>
              <a:ahLst/>
              <a:cxnLst>
                <a:cxn ang="0">
                  <a:pos x="T0" y="T1"/>
                </a:cxn>
                <a:cxn ang="0">
                  <a:pos x="T2" y="T3"/>
                </a:cxn>
                <a:cxn ang="0">
                  <a:pos x="T4" y="T5"/>
                </a:cxn>
                <a:cxn ang="0">
                  <a:pos x="T6" y="T7"/>
                </a:cxn>
                <a:cxn ang="0">
                  <a:pos x="T8" y="T9"/>
                </a:cxn>
              </a:cxnLst>
              <a:rect l="0" t="0" r="r" b="b"/>
              <a:pathLst>
                <a:path w="216" h="484">
                  <a:moveTo>
                    <a:pt x="216" y="0"/>
                  </a:moveTo>
                  <a:lnTo>
                    <a:pt x="0" y="0"/>
                  </a:lnTo>
                  <a:lnTo>
                    <a:pt x="0" y="484"/>
                  </a:lnTo>
                  <a:lnTo>
                    <a:pt x="216" y="267"/>
                  </a:lnTo>
                  <a:lnTo>
                    <a:pt x="216" y="0"/>
                  </a:lnTo>
                  <a:close/>
                </a:path>
              </a:pathLst>
            </a:custGeom>
            <a:solidFill>
              <a:srgbClr val="7676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2" name="Freeform 108"/>
            <p:cNvSpPr>
              <a:spLocks/>
            </p:cNvSpPr>
            <p:nvPr/>
          </p:nvSpPr>
          <p:spPr bwMode="auto">
            <a:xfrm>
              <a:off x="4348163" y="7675563"/>
              <a:ext cx="342900" cy="344488"/>
            </a:xfrm>
            <a:custGeom>
              <a:avLst/>
              <a:gdLst>
                <a:gd name="T0" fmla="*/ 216 w 216"/>
                <a:gd name="T1" fmla="*/ 0 h 217"/>
                <a:gd name="T2" fmla="*/ 0 w 216"/>
                <a:gd name="T3" fmla="*/ 217 h 217"/>
                <a:gd name="T4" fmla="*/ 216 w 216"/>
                <a:gd name="T5" fmla="*/ 0 h 217"/>
              </a:gdLst>
              <a:ahLst/>
              <a:cxnLst>
                <a:cxn ang="0">
                  <a:pos x="T0" y="T1"/>
                </a:cxn>
                <a:cxn ang="0">
                  <a:pos x="T2" y="T3"/>
                </a:cxn>
                <a:cxn ang="0">
                  <a:pos x="T4" y="T5"/>
                </a:cxn>
              </a:cxnLst>
              <a:rect l="0" t="0" r="r" b="b"/>
              <a:pathLst>
                <a:path w="216" h="217">
                  <a:moveTo>
                    <a:pt x="216" y="0"/>
                  </a:moveTo>
                  <a:lnTo>
                    <a:pt x="0" y="217"/>
                  </a:lnTo>
                  <a:lnTo>
                    <a:pt x="216" y="0"/>
                  </a:ln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3" name="Freeform 109"/>
            <p:cNvSpPr>
              <a:spLocks/>
            </p:cNvSpPr>
            <p:nvPr/>
          </p:nvSpPr>
          <p:spPr bwMode="auto">
            <a:xfrm>
              <a:off x="4348163" y="8694738"/>
              <a:ext cx="0" cy="106363"/>
            </a:xfrm>
            <a:custGeom>
              <a:avLst/>
              <a:gdLst>
                <a:gd name="T0" fmla="*/ 0 h 67"/>
                <a:gd name="T1" fmla="*/ 67 h 67"/>
                <a:gd name="T2" fmla="*/ 0 h 67"/>
              </a:gdLst>
              <a:ahLst/>
              <a:cxnLst>
                <a:cxn ang="0">
                  <a:pos x="0" y="T0"/>
                </a:cxn>
                <a:cxn ang="0">
                  <a:pos x="0" y="T1"/>
                </a:cxn>
                <a:cxn ang="0">
                  <a:pos x="0" y="T2"/>
                </a:cxn>
              </a:cxnLst>
              <a:rect l="0" t="0" r="r" b="b"/>
              <a:pathLst>
                <a:path h="67">
                  <a:moveTo>
                    <a:pt x="0" y="0"/>
                  </a:moveTo>
                  <a:lnTo>
                    <a:pt x="0" y="67"/>
                  </a:lnTo>
                  <a:lnTo>
                    <a:pt x="0" y="0"/>
                  </a:lnTo>
                  <a:close/>
                </a:path>
              </a:pathLst>
            </a:custGeom>
            <a:solidFill>
              <a:srgbClr val="7676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4" name="Line 110"/>
            <p:cNvSpPr>
              <a:spLocks noChangeShapeType="1"/>
            </p:cNvSpPr>
            <p:nvPr/>
          </p:nvSpPr>
          <p:spPr bwMode="auto">
            <a:xfrm>
              <a:off x="4348163" y="8694738"/>
              <a:ext cx="0" cy="1063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5" name="Line 111"/>
            <p:cNvSpPr>
              <a:spLocks noChangeShapeType="1"/>
            </p:cNvSpPr>
            <p:nvPr/>
          </p:nvSpPr>
          <p:spPr bwMode="auto">
            <a:xfrm>
              <a:off x="4576763" y="869473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6" name="Line 112"/>
            <p:cNvSpPr>
              <a:spLocks noChangeShapeType="1"/>
            </p:cNvSpPr>
            <p:nvPr/>
          </p:nvSpPr>
          <p:spPr bwMode="auto">
            <a:xfrm>
              <a:off x="4576763" y="869473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7" name="Freeform 113"/>
            <p:cNvSpPr>
              <a:spLocks/>
            </p:cNvSpPr>
            <p:nvPr/>
          </p:nvSpPr>
          <p:spPr bwMode="auto">
            <a:xfrm>
              <a:off x="4246563" y="8020050"/>
              <a:ext cx="974725" cy="1022350"/>
            </a:xfrm>
            <a:custGeom>
              <a:avLst/>
              <a:gdLst>
                <a:gd name="T0" fmla="*/ 614 w 614"/>
                <a:gd name="T1" fmla="*/ 0 h 644"/>
                <a:gd name="T2" fmla="*/ 558 w 614"/>
                <a:gd name="T3" fmla="*/ 0 h 644"/>
                <a:gd name="T4" fmla="*/ 494 w 614"/>
                <a:gd name="T5" fmla="*/ 0 h 644"/>
                <a:gd name="T6" fmla="*/ 64 w 614"/>
                <a:gd name="T7" fmla="*/ 0 h 644"/>
                <a:gd name="T8" fmla="*/ 0 w 614"/>
                <a:gd name="T9" fmla="*/ 0 h 644"/>
                <a:gd name="T10" fmla="*/ 0 w 614"/>
                <a:gd name="T11" fmla="*/ 644 h 644"/>
                <a:gd name="T12" fmla="*/ 64 w 614"/>
                <a:gd name="T13" fmla="*/ 644 h 644"/>
                <a:gd name="T14" fmla="*/ 64 w 614"/>
                <a:gd name="T15" fmla="*/ 644 h 644"/>
                <a:gd name="T16" fmla="*/ 614 w 614"/>
                <a:gd name="T17"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644">
                  <a:moveTo>
                    <a:pt x="614" y="0"/>
                  </a:moveTo>
                  <a:lnTo>
                    <a:pt x="558" y="0"/>
                  </a:lnTo>
                  <a:lnTo>
                    <a:pt x="494" y="0"/>
                  </a:lnTo>
                  <a:lnTo>
                    <a:pt x="64" y="0"/>
                  </a:lnTo>
                  <a:lnTo>
                    <a:pt x="0" y="0"/>
                  </a:lnTo>
                  <a:lnTo>
                    <a:pt x="0" y="644"/>
                  </a:lnTo>
                  <a:lnTo>
                    <a:pt x="64" y="644"/>
                  </a:lnTo>
                  <a:lnTo>
                    <a:pt x="64" y="644"/>
                  </a:lnTo>
                  <a:lnTo>
                    <a:pt x="614" y="0"/>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8" name="Rectangle 114"/>
            <p:cNvSpPr>
              <a:spLocks noChangeArrowheads="1"/>
            </p:cNvSpPr>
            <p:nvPr/>
          </p:nvSpPr>
          <p:spPr bwMode="auto">
            <a:xfrm>
              <a:off x="4246563" y="6253163"/>
              <a:ext cx="3684588" cy="922338"/>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9" name="Freeform 115"/>
            <p:cNvSpPr>
              <a:spLocks/>
            </p:cNvSpPr>
            <p:nvPr/>
          </p:nvSpPr>
          <p:spPr bwMode="auto">
            <a:xfrm>
              <a:off x="4246563" y="5910263"/>
              <a:ext cx="4027488" cy="342900"/>
            </a:xfrm>
            <a:custGeom>
              <a:avLst/>
              <a:gdLst>
                <a:gd name="T0" fmla="*/ 2537 w 2537"/>
                <a:gd name="T1" fmla="*/ 0 h 216"/>
                <a:gd name="T2" fmla="*/ 216 w 2537"/>
                <a:gd name="T3" fmla="*/ 0 h 216"/>
                <a:gd name="T4" fmla="*/ 0 w 2537"/>
                <a:gd name="T5" fmla="*/ 216 h 216"/>
                <a:gd name="T6" fmla="*/ 2321 w 2537"/>
                <a:gd name="T7" fmla="*/ 216 h 216"/>
                <a:gd name="T8" fmla="*/ 2537 w 2537"/>
                <a:gd name="T9" fmla="*/ 0 h 216"/>
              </a:gdLst>
              <a:ahLst/>
              <a:cxnLst>
                <a:cxn ang="0">
                  <a:pos x="T0" y="T1"/>
                </a:cxn>
                <a:cxn ang="0">
                  <a:pos x="T2" y="T3"/>
                </a:cxn>
                <a:cxn ang="0">
                  <a:pos x="T4" y="T5"/>
                </a:cxn>
                <a:cxn ang="0">
                  <a:pos x="T6" y="T7"/>
                </a:cxn>
                <a:cxn ang="0">
                  <a:pos x="T8" y="T9"/>
                </a:cxn>
              </a:cxnLst>
              <a:rect l="0" t="0" r="r" b="b"/>
              <a:pathLst>
                <a:path w="2537" h="216">
                  <a:moveTo>
                    <a:pt x="2537" y="0"/>
                  </a:moveTo>
                  <a:lnTo>
                    <a:pt x="216" y="0"/>
                  </a:lnTo>
                  <a:lnTo>
                    <a:pt x="0" y="216"/>
                  </a:lnTo>
                  <a:lnTo>
                    <a:pt x="2321" y="216"/>
                  </a:lnTo>
                  <a:lnTo>
                    <a:pt x="253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0" name="Freeform 116"/>
            <p:cNvSpPr>
              <a:spLocks/>
            </p:cNvSpPr>
            <p:nvPr/>
          </p:nvSpPr>
          <p:spPr bwMode="auto">
            <a:xfrm>
              <a:off x="4246563" y="6253163"/>
              <a:ext cx="2603500" cy="998538"/>
            </a:xfrm>
            <a:custGeom>
              <a:avLst/>
              <a:gdLst>
                <a:gd name="T0" fmla="*/ 1640 w 1640"/>
                <a:gd name="T1" fmla="*/ 0 h 629"/>
                <a:gd name="T2" fmla="*/ 0 w 1640"/>
                <a:gd name="T3" fmla="*/ 0 h 629"/>
                <a:gd name="T4" fmla="*/ 0 w 1640"/>
                <a:gd name="T5" fmla="*/ 629 h 629"/>
                <a:gd name="T6" fmla="*/ 64 w 1640"/>
                <a:gd name="T7" fmla="*/ 629 h 629"/>
                <a:gd name="T8" fmla="*/ 494 w 1640"/>
                <a:gd name="T9" fmla="*/ 629 h 629"/>
                <a:gd name="T10" fmla="*/ 558 w 1640"/>
                <a:gd name="T11" fmla="*/ 629 h 629"/>
                <a:gd name="T12" fmla="*/ 926 w 1640"/>
                <a:gd name="T13" fmla="*/ 629 h 629"/>
                <a:gd name="T14" fmla="*/ 990 w 1640"/>
                <a:gd name="T15" fmla="*/ 629 h 629"/>
                <a:gd name="T16" fmla="*/ 1068 w 1640"/>
                <a:gd name="T17" fmla="*/ 629 h 629"/>
                <a:gd name="T18" fmla="*/ 1640 w 1640"/>
                <a:gd name="T19"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0" h="629">
                  <a:moveTo>
                    <a:pt x="1640" y="0"/>
                  </a:moveTo>
                  <a:lnTo>
                    <a:pt x="0" y="0"/>
                  </a:lnTo>
                  <a:lnTo>
                    <a:pt x="0" y="629"/>
                  </a:lnTo>
                  <a:lnTo>
                    <a:pt x="64" y="629"/>
                  </a:lnTo>
                  <a:lnTo>
                    <a:pt x="494" y="629"/>
                  </a:lnTo>
                  <a:lnTo>
                    <a:pt x="558" y="629"/>
                  </a:lnTo>
                  <a:lnTo>
                    <a:pt x="926" y="629"/>
                  </a:lnTo>
                  <a:lnTo>
                    <a:pt x="990" y="629"/>
                  </a:lnTo>
                  <a:lnTo>
                    <a:pt x="1068" y="629"/>
                  </a:lnTo>
                  <a:lnTo>
                    <a:pt x="1640" y="0"/>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1" name="Rectangle 117"/>
            <p:cNvSpPr>
              <a:spLocks noChangeArrowheads="1"/>
            </p:cNvSpPr>
            <p:nvPr/>
          </p:nvSpPr>
          <p:spPr bwMode="auto">
            <a:xfrm>
              <a:off x="5802313" y="6546850"/>
              <a:ext cx="596900" cy="484188"/>
            </a:xfrm>
            <a:prstGeom prst="rect">
              <a:avLst/>
            </a:prstGeom>
            <a:solidFill>
              <a:srgbClr val="9E9E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2" name="Rectangle 118"/>
            <p:cNvSpPr>
              <a:spLocks noChangeArrowheads="1"/>
            </p:cNvSpPr>
            <p:nvPr/>
          </p:nvSpPr>
          <p:spPr bwMode="auto">
            <a:xfrm>
              <a:off x="6502401" y="6546850"/>
              <a:ext cx="558800" cy="484188"/>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3" name="Rectangle 119"/>
            <p:cNvSpPr>
              <a:spLocks noChangeArrowheads="1"/>
            </p:cNvSpPr>
            <p:nvPr/>
          </p:nvSpPr>
          <p:spPr bwMode="auto">
            <a:xfrm>
              <a:off x="6502401" y="6686550"/>
              <a:ext cx="558800" cy="344488"/>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4" name="Rectangle 120"/>
            <p:cNvSpPr>
              <a:spLocks noChangeArrowheads="1"/>
            </p:cNvSpPr>
            <p:nvPr/>
          </p:nvSpPr>
          <p:spPr bwMode="auto">
            <a:xfrm>
              <a:off x="7185026" y="6546850"/>
              <a:ext cx="584200" cy="484188"/>
            </a:xfrm>
            <a:prstGeom prst="rect">
              <a:avLst/>
            </a:prstGeom>
            <a:solidFill>
              <a:srgbClr val="5757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5" name="Rectangle 121"/>
            <p:cNvSpPr>
              <a:spLocks noChangeArrowheads="1"/>
            </p:cNvSpPr>
            <p:nvPr/>
          </p:nvSpPr>
          <p:spPr bwMode="auto">
            <a:xfrm>
              <a:off x="5122863" y="6546850"/>
              <a:ext cx="603250" cy="484188"/>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6" name="Freeform 122"/>
            <p:cNvSpPr>
              <a:spLocks/>
            </p:cNvSpPr>
            <p:nvPr/>
          </p:nvSpPr>
          <p:spPr bwMode="auto">
            <a:xfrm>
              <a:off x="4594226" y="8329613"/>
              <a:ext cx="2500313" cy="433388"/>
            </a:xfrm>
            <a:custGeom>
              <a:avLst/>
              <a:gdLst>
                <a:gd name="T0" fmla="*/ 1575 w 1575"/>
                <a:gd name="T1" fmla="*/ 0 h 273"/>
                <a:gd name="T2" fmla="*/ 235 w 1575"/>
                <a:gd name="T3" fmla="*/ 0 h 273"/>
                <a:gd name="T4" fmla="*/ 0 w 1575"/>
                <a:gd name="T5" fmla="*/ 273 h 273"/>
                <a:gd name="T6" fmla="*/ 1575 w 1575"/>
                <a:gd name="T7" fmla="*/ 273 h 273"/>
                <a:gd name="T8" fmla="*/ 1575 w 1575"/>
                <a:gd name="T9" fmla="*/ 0 h 273"/>
              </a:gdLst>
              <a:ahLst/>
              <a:cxnLst>
                <a:cxn ang="0">
                  <a:pos x="T0" y="T1"/>
                </a:cxn>
                <a:cxn ang="0">
                  <a:pos x="T2" y="T3"/>
                </a:cxn>
                <a:cxn ang="0">
                  <a:pos x="T4" y="T5"/>
                </a:cxn>
                <a:cxn ang="0">
                  <a:pos x="T6" y="T7"/>
                </a:cxn>
                <a:cxn ang="0">
                  <a:pos x="T8" y="T9"/>
                </a:cxn>
              </a:cxnLst>
              <a:rect l="0" t="0" r="r" b="b"/>
              <a:pathLst>
                <a:path w="1575" h="273">
                  <a:moveTo>
                    <a:pt x="1575" y="0"/>
                  </a:moveTo>
                  <a:lnTo>
                    <a:pt x="235" y="0"/>
                  </a:lnTo>
                  <a:lnTo>
                    <a:pt x="0" y="273"/>
                  </a:lnTo>
                  <a:lnTo>
                    <a:pt x="1575" y="273"/>
                  </a:lnTo>
                  <a:lnTo>
                    <a:pt x="1575"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7" name="Freeform 123"/>
            <p:cNvSpPr>
              <a:spLocks/>
            </p:cNvSpPr>
            <p:nvPr/>
          </p:nvSpPr>
          <p:spPr bwMode="auto">
            <a:xfrm>
              <a:off x="4503738" y="8763000"/>
              <a:ext cx="2590800" cy="101600"/>
            </a:xfrm>
            <a:custGeom>
              <a:avLst/>
              <a:gdLst>
                <a:gd name="T0" fmla="*/ 1632 w 1632"/>
                <a:gd name="T1" fmla="*/ 0 h 64"/>
                <a:gd name="T2" fmla="*/ 57 w 1632"/>
                <a:gd name="T3" fmla="*/ 0 h 64"/>
                <a:gd name="T4" fmla="*/ 0 w 1632"/>
                <a:gd name="T5" fmla="*/ 64 h 64"/>
                <a:gd name="T6" fmla="*/ 1632 w 1632"/>
                <a:gd name="T7" fmla="*/ 64 h 64"/>
                <a:gd name="T8" fmla="*/ 1632 w 1632"/>
                <a:gd name="T9" fmla="*/ 0 h 64"/>
              </a:gdLst>
              <a:ahLst/>
              <a:cxnLst>
                <a:cxn ang="0">
                  <a:pos x="T0" y="T1"/>
                </a:cxn>
                <a:cxn ang="0">
                  <a:pos x="T2" y="T3"/>
                </a:cxn>
                <a:cxn ang="0">
                  <a:pos x="T4" y="T5"/>
                </a:cxn>
                <a:cxn ang="0">
                  <a:pos x="T6" y="T7"/>
                </a:cxn>
                <a:cxn ang="0">
                  <a:pos x="T8" y="T9"/>
                </a:cxn>
              </a:cxnLst>
              <a:rect l="0" t="0" r="r" b="b"/>
              <a:pathLst>
                <a:path w="1632" h="64">
                  <a:moveTo>
                    <a:pt x="1632" y="0"/>
                  </a:moveTo>
                  <a:lnTo>
                    <a:pt x="57" y="0"/>
                  </a:lnTo>
                  <a:lnTo>
                    <a:pt x="0" y="64"/>
                  </a:lnTo>
                  <a:lnTo>
                    <a:pt x="1632" y="64"/>
                  </a:lnTo>
                  <a:lnTo>
                    <a:pt x="163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8" name="Freeform 124"/>
            <p:cNvSpPr>
              <a:spLocks/>
            </p:cNvSpPr>
            <p:nvPr/>
          </p:nvSpPr>
          <p:spPr bwMode="auto">
            <a:xfrm>
              <a:off x="4389438" y="8329613"/>
              <a:ext cx="577850" cy="534988"/>
            </a:xfrm>
            <a:custGeom>
              <a:avLst/>
              <a:gdLst>
                <a:gd name="T0" fmla="*/ 364 w 364"/>
                <a:gd name="T1" fmla="*/ 0 h 337"/>
                <a:gd name="T2" fmla="*/ 0 w 364"/>
                <a:gd name="T3" fmla="*/ 0 h 337"/>
                <a:gd name="T4" fmla="*/ 0 w 364"/>
                <a:gd name="T5" fmla="*/ 337 h 337"/>
                <a:gd name="T6" fmla="*/ 72 w 364"/>
                <a:gd name="T7" fmla="*/ 337 h 337"/>
                <a:gd name="T8" fmla="*/ 0 w 364"/>
                <a:gd name="T9" fmla="*/ 337 h 337"/>
                <a:gd name="T10" fmla="*/ 0 w 364"/>
                <a:gd name="T11" fmla="*/ 273 h 337"/>
                <a:gd name="T12" fmla="*/ 129 w 364"/>
                <a:gd name="T13" fmla="*/ 273 h 337"/>
                <a:gd name="T14" fmla="*/ 364 w 364"/>
                <a:gd name="T15" fmla="*/ 0 h 3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337">
                  <a:moveTo>
                    <a:pt x="364" y="0"/>
                  </a:moveTo>
                  <a:lnTo>
                    <a:pt x="0" y="0"/>
                  </a:lnTo>
                  <a:lnTo>
                    <a:pt x="0" y="337"/>
                  </a:lnTo>
                  <a:lnTo>
                    <a:pt x="72" y="337"/>
                  </a:lnTo>
                  <a:lnTo>
                    <a:pt x="0" y="337"/>
                  </a:lnTo>
                  <a:lnTo>
                    <a:pt x="0" y="273"/>
                  </a:lnTo>
                  <a:lnTo>
                    <a:pt x="129" y="273"/>
                  </a:lnTo>
                  <a:lnTo>
                    <a:pt x="364" y="0"/>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9" name="Freeform 125"/>
            <p:cNvSpPr>
              <a:spLocks/>
            </p:cNvSpPr>
            <p:nvPr/>
          </p:nvSpPr>
          <p:spPr bwMode="auto">
            <a:xfrm>
              <a:off x="4389438" y="8763000"/>
              <a:ext cx="204788" cy="101600"/>
            </a:xfrm>
            <a:custGeom>
              <a:avLst/>
              <a:gdLst>
                <a:gd name="T0" fmla="*/ 129 w 129"/>
                <a:gd name="T1" fmla="*/ 0 h 64"/>
                <a:gd name="T2" fmla="*/ 0 w 129"/>
                <a:gd name="T3" fmla="*/ 0 h 64"/>
                <a:gd name="T4" fmla="*/ 0 w 129"/>
                <a:gd name="T5" fmla="*/ 64 h 64"/>
                <a:gd name="T6" fmla="*/ 72 w 129"/>
                <a:gd name="T7" fmla="*/ 64 h 64"/>
                <a:gd name="T8" fmla="*/ 129 w 129"/>
                <a:gd name="T9" fmla="*/ 0 h 64"/>
              </a:gdLst>
              <a:ahLst/>
              <a:cxnLst>
                <a:cxn ang="0">
                  <a:pos x="T0" y="T1"/>
                </a:cxn>
                <a:cxn ang="0">
                  <a:pos x="T2" y="T3"/>
                </a:cxn>
                <a:cxn ang="0">
                  <a:pos x="T4" y="T5"/>
                </a:cxn>
                <a:cxn ang="0">
                  <a:pos x="T6" y="T7"/>
                </a:cxn>
                <a:cxn ang="0">
                  <a:pos x="T8" y="T9"/>
                </a:cxn>
              </a:cxnLst>
              <a:rect l="0" t="0" r="r" b="b"/>
              <a:pathLst>
                <a:path w="129" h="64">
                  <a:moveTo>
                    <a:pt x="129" y="0"/>
                  </a:moveTo>
                  <a:lnTo>
                    <a:pt x="0" y="0"/>
                  </a:lnTo>
                  <a:lnTo>
                    <a:pt x="0" y="64"/>
                  </a:lnTo>
                  <a:lnTo>
                    <a:pt x="72" y="64"/>
                  </a:lnTo>
                  <a:lnTo>
                    <a:pt x="129" y="0"/>
                  </a:lnTo>
                  <a:close/>
                </a:path>
              </a:pathLst>
            </a:custGeom>
            <a:solidFill>
              <a:srgbClr val="7676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0" name="Rectangle 126"/>
            <p:cNvSpPr>
              <a:spLocks noChangeArrowheads="1"/>
            </p:cNvSpPr>
            <p:nvPr/>
          </p:nvSpPr>
          <p:spPr bwMode="auto">
            <a:xfrm>
              <a:off x="7218363" y="8334375"/>
              <a:ext cx="520700" cy="708025"/>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1" name="Freeform 127"/>
            <p:cNvSpPr>
              <a:spLocks/>
            </p:cNvSpPr>
            <p:nvPr/>
          </p:nvSpPr>
          <p:spPr bwMode="auto">
            <a:xfrm>
              <a:off x="7218363" y="8758238"/>
              <a:ext cx="520700" cy="284163"/>
            </a:xfrm>
            <a:custGeom>
              <a:avLst/>
              <a:gdLst>
                <a:gd name="T0" fmla="*/ 176 w 328"/>
                <a:gd name="T1" fmla="*/ 0 h 179"/>
                <a:gd name="T2" fmla="*/ 0 w 328"/>
                <a:gd name="T3" fmla="*/ 179 h 179"/>
                <a:gd name="T4" fmla="*/ 328 w 328"/>
                <a:gd name="T5" fmla="*/ 179 h 179"/>
                <a:gd name="T6" fmla="*/ 176 w 328"/>
                <a:gd name="T7" fmla="*/ 179 h 179"/>
                <a:gd name="T8" fmla="*/ 176 w 328"/>
                <a:gd name="T9" fmla="*/ 0 h 179"/>
              </a:gdLst>
              <a:ahLst/>
              <a:cxnLst>
                <a:cxn ang="0">
                  <a:pos x="T0" y="T1"/>
                </a:cxn>
                <a:cxn ang="0">
                  <a:pos x="T2" y="T3"/>
                </a:cxn>
                <a:cxn ang="0">
                  <a:pos x="T4" y="T5"/>
                </a:cxn>
                <a:cxn ang="0">
                  <a:pos x="T6" y="T7"/>
                </a:cxn>
                <a:cxn ang="0">
                  <a:pos x="T8" y="T9"/>
                </a:cxn>
              </a:cxnLst>
              <a:rect l="0" t="0" r="r" b="b"/>
              <a:pathLst>
                <a:path w="328" h="179">
                  <a:moveTo>
                    <a:pt x="176" y="0"/>
                  </a:moveTo>
                  <a:lnTo>
                    <a:pt x="0" y="179"/>
                  </a:lnTo>
                  <a:lnTo>
                    <a:pt x="328" y="179"/>
                  </a:lnTo>
                  <a:lnTo>
                    <a:pt x="176" y="179"/>
                  </a:lnTo>
                  <a:lnTo>
                    <a:pt x="176" y="0"/>
                  </a:lnTo>
                  <a:close/>
                </a:path>
              </a:pathLst>
            </a:custGeom>
            <a:solidFill>
              <a:srgbClr val="6565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2" name="Freeform 128"/>
            <p:cNvSpPr>
              <a:spLocks/>
            </p:cNvSpPr>
            <p:nvPr/>
          </p:nvSpPr>
          <p:spPr bwMode="auto">
            <a:xfrm>
              <a:off x="7497763" y="8334375"/>
              <a:ext cx="241300" cy="423863"/>
            </a:xfrm>
            <a:custGeom>
              <a:avLst/>
              <a:gdLst>
                <a:gd name="T0" fmla="*/ 152 w 152"/>
                <a:gd name="T1" fmla="*/ 0 h 267"/>
                <a:gd name="T2" fmla="*/ 0 w 152"/>
                <a:gd name="T3" fmla="*/ 0 h 267"/>
                <a:gd name="T4" fmla="*/ 0 w 152"/>
                <a:gd name="T5" fmla="*/ 267 h 267"/>
                <a:gd name="T6" fmla="*/ 16 w 152"/>
                <a:gd name="T7" fmla="*/ 251 h 267"/>
                <a:gd name="T8" fmla="*/ 152 w 152"/>
                <a:gd name="T9" fmla="*/ 251 h 267"/>
                <a:gd name="T10" fmla="*/ 152 w 152"/>
                <a:gd name="T11" fmla="*/ 0 h 267"/>
              </a:gdLst>
              <a:ahLst/>
              <a:cxnLst>
                <a:cxn ang="0">
                  <a:pos x="T0" y="T1"/>
                </a:cxn>
                <a:cxn ang="0">
                  <a:pos x="T2" y="T3"/>
                </a:cxn>
                <a:cxn ang="0">
                  <a:pos x="T4" y="T5"/>
                </a:cxn>
                <a:cxn ang="0">
                  <a:pos x="T6" y="T7"/>
                </a:cxn>
                <a:cxn ang="0">
                  <a:pos x="T8" y="T9"/>
                </a:cxn>
                <a:cxn ang="0">
                  <a:pos x="T10" y="T11"/>
                </a:cxn>
              </a:cxnLst>
              <a:rect l="0" t="0" r="r" b="b"/>
              <a:pathLst>
                <a:path w="152" h="267">
                  <a:moveTo>
                    <a:pt x="152" y="0"/>
                  </a:moveTo>
                  <a:lnTo>
                    <a:pt x="0" y="0"/>
                  </a:lnTo>
                  <a:lnTo>
                    <a:pt x="0" y="267"/>
                  </a:lnTo>
                  <a:lnTo>
                    <a:pt x="16" y="251"/>
                  </a:lnTo>
                  <a:lnTo>
                    <a:pt x="152" y="251"/>
                  </a:lnTo>
                  <a:lnTo>
                    <a:pt x="152" y="0"/>
                  </a:lnTo>
                  <a:close/>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3" name="Freeform 129"/>
            <p:cNvSpPr>
              <a:spLocks/>
            </p:cNvSpPr>
            <p:nvPr/>
          </p:nvSpPr>
          <p:spPr bwMode="auto">
            <a:xfrm>
              <a:off x="7497763" y="8732838"/>
              <a:ext cx="241300" cy="309563"/>
            </a:xfrm>
            <a:custGeom>
              <a:avLst/>
              <a:gdLst>
                <a:gd name="T0" fmla="*/ 152 w 152"/>
                <a:gd name="T1" fmla="*/ 0 h 195"/>
                <a:gd name="T2" fmla="*/ 16 w 152"/>
                <a:gd name="T3" fmla="*/ 0 h 195"/>
                <a:gd name="T4" fmla="*/ 0 w 152"/>
                <a:gd name="T5" fmla="*/ 16 h 195"/>
                <a:gd name="T6" fmla="*/ 0 w 152"/>
                <a:gd name="T7" fmla="*/ 195 h 195"/>
                <a:gd name="T8" fmla="*/ 152 w 152"/>
                <a:gd name="T9" fmla="*/ 195 h 195"/>
                <a:gd name="T10" fmla="*/ 152 w 152"/>
                <a:gd name="T11" fmla="*/ 0 h 195"/>
              </a:gdLst>
              <a:ahLst/>
              <a:cxnLst>
                <a:cxn ang="0">
                  <a:pos x="T0" y="T1"/>
                </a:cxn>
                <a:cxn ang="0">
                  <a:pos x="T2" y="T3"/>
                </a:cxn>
                <a:cxn ang="0">
                  <a:pos x="T4" y="T5"/>
                </a:cxn>
                <a:cxn ang="0">
                  <a:pos x="T6" y="T7"/>
                </a:cxn>
                <a:cxn ang="0">
                  <a:pos x="T8" y="T9"/>
                </a:cxn>
                <a:cxn ang="0">
                  <a:pos x="T10" y="T11"/>
                </a:cxn>
              </a:cxnLst>
              <a:rect l="0" t="0" r="r" b="b"/>
              <a:pathLst>
                <a:path w="152" h="195">
                  <a:moveTo>
                    <a:pt x="152" y="0"/>
                  </a:moveTo>
                  <a:lnTo>
                    <a:pt x="16" y="0"/>
                  </a:lnTo>
                  <a:lnTo>
                    <a:pt x="0" y="16"/>
                  </a:lnTo>
                  <a:lnTo>
                    <a:pt x="0" y="195"/>
                  </a:lnTo>
                  <a:lnTo>
                    <a:pt x="152" y="195"/>
                  </a:lnTo>
                  <a:lnTo>
                    <a:pt x="152"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4" name="Rectangle 130"/>
            <p:cNvSpPr>
              <a:spLocks noChangeArrowheads="1"/>
            </p:cNvSpPr>
            <p:nvPr/>
          </p:nvSpPr>
          <p:spPr bwMode="auto">
            <a:xfrm>
              <a:off x="4348163" y="6686550"/>
              <a:ext cx="682625" cy="344488"/>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5" name="Rectangle 131"/>
            <p:cNvSpPr>
              <a:spLocks noChangeArrowheads="1"/>
            </p:cNvSpPr>
            <p:nvPr/>
          </p:nvSpPr>
          <p:spPr bwMode="auto">
            <a:xfrm>
              <a:off x="4691063" y="6546850"/>
              <a:ext cx="339725" cy="139700"/>
            </a:xfrm>
            <a:prstGeom prst="rect">
              <a:avLst/>
            </a:prstGeom>
            <a:solidFill>
              <a:srgbClr val="5757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6" name="Rectangle 132"/>
            <p:cNvSpPr>
              <a:spLocks noChangeArrowheads="1"/>
            </p:cNvSpPr>
            <p:nvPr/>
          </p:nvSpPr>
          <p:spPr bwMode="auto">
            <a:xfrm>
              <a:off x="7185026" y="6686550"/>
              <a:ext cx="584200" cy="344488"/>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7" name="Freeform 133"/>
            <p:cNvSpPr>
              <a:spLocks/>
            </p:cNvSpPr>
            <p:nvPr/>
          </p:nvSpPr>
          <p:spPr bwMode="auto">
            <a:xfrm>
              <a:off x="4348163" y="6546850"/>
              <a:ext cx="342900" cy="484188"/>
            </a:xfrm>
            <a:custGeom>
              <a:avLst/>
              <a:gdLst>
                <a:gd name="T0" fmla="*/ 216 w 216"/>
                <a:gd name="T1" fmla="*/ 0 h 305"/>
                <a:gd name="T2" fmla="*/ 0 w 216"/>
                <a:gd name="T3" fmla="*/ 0 h 305"/>
                <a:gd name="T4" fmla="*/ 0 w 216"/>
                <a:gd name="T5" fmla="*/ 305 h 305"/>
                <a:gd name="T6" fmla="*/ 216 w 216"/>
                <a:gd name="T7" fmla="*/ 88 h 305"/>
                <a:gd name="T8" fmla="*/ 216 w 216"/>
                <a:gd name="T9" fmla="*/ 0 h 305"/>
              </a:gdLst>
              <a:ahLst/>
              <a:cxnLst>
                <a:cxn ang="0">
                  <a:pos x="T0" y="T1"/>
                </a:cxn>
                <a:cxn ang="0">
                  <a:pos x="T2" y="T3"/>
                </a:cxn>
                <a:cxn ang="0">
                  <a:pos x="T4" y="T5"/>
                </a:cxn>
                <a:cxn ang="0">
                  <a:pos x="T6" y="T7"/>
                </a:cxn>
                <a:cxn ang="0">
                  <a:pos x="T8" y="T9"/>
                </a:cxn>
              </a:cxnLst>
              <a:rect l="0" t="0" r="r" b="b"/>
              <a:pathLst>
                <a:path w="216" h="305">
                  <a:moveTo>
                    <a:pt x="216" y="0"/>
                  </a:moveTo>
                  <a:lnTo>
                    <a:pt x="0" y="0"/>
                  </a:lnTo>
                  <a:lnTo>
                    <a:pt x="0" y="305"/>
                  </a:lnTo>
                  <a:lnTo>
                    <a:pt x="216" y="88"/>
                  </a:lnTo>
                  <a:lnTo>
                    <a:pt x="216" y="0"/>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8" name="Rectangle 134"/>
            <p:cNvSpPr>
              <a:spLocks noChangeArrowheads="1"/>
            </p:cNvSpPr>
            <p:nvPr/>
          </p:nvSpPr>
          <p:spPr bwMode="auto">
            <a:xfrm>
              <a:off x="5122863" y="6686550"/>
              <a:ext cx="603250" cy="344488"/>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9" name="Rectangle 135"/>
            <p:cNvSpPr>
              <a:spLocks noChangeArrowheads="1"/>
            </p:cNvSpPr>
            <p:nvPr/>
          </p:nvSpPr>
          <p:spPr bwMode="auto">
            <a:xfrm>
              <a:off x="5802313" y="6686550"/>
              <a:ext cx="596900" cy="344488"/>
            </a:xfrm>
            <a:prstGeom prst="rect">
              <a:avLst/>
            </a:prstGeom>
            <a:solidFill>
              <a:srgbClr val="76767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812" name="Straight Connector 1811"/>
          <p:cNvCxnSpPr/>
          <p:nvPr/>
        </p:nvCxnSpPr>
        <p:spPr>
          <a:xfrm flipH="1">
            <a:off x="5048250" y="3108591"/>
            <a:ext cx="238398" cy="0"/>
          </a:xfrm>
          <a:prstGeom prst="line">
            <a:avLst/>
          </a:prstGeom>
          <a:ln w="12700" cap="rnd">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6" name="Straight Connector 1875"/>
          <p:cNvCxnSpPr/>
          <p:nvPr/>
        </p:nvCxnSpPr>
        <p:spPr>
          <a:xfrm flipV="1">
            <a:off x="8862541" y="2879371"/>
            <a:ext cx="0" cy="330554"/>
          </a:xfrm>
          <a:prstGeom prst="line">
            <a:avLst/>
          </a:prstGeom>
          <a:ln w="12700" cap="rnd">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8" name="Straight Connector 1877"/>
          <p:cNvCxnSpPr/>
          <p:nvPr/>
        </p:nvCxnSpPr>
        <p:spPr>
          <a:xfrm flipV="1">
            <a:off x="9462616" y="2879371"/>
            <a:ext cx="0" cy="330554"/>
          </a:xfrm>
          <a:prstGeom prst="line">
            <a:avLst/>
          </a:prstGeom>
          <a:ln w="12700" cap="rnd">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9" name="Straight Connector 1878"/>
          <p:cNvCxnSpPr/>
          <p:nvPr/>
        </p:nvCxnSpPr>
        <p:spPr>
          <a:xfrm rot="16200000" flipV="1">
            <a:off x="9168993" y="2583703"/>
            <a:ext cx="0" cy="330554"/>
          </a:xfrm>
          <a:prstGeom prst="line">
            <a:avLst/>
          </a:prstGeom>
          <a:ln w="12700" cap="rnd">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0" name="Straight Connector 1879"/>
          <p:cNvCxnSpPr/>
          <p:nvPr/>
        </p:nvCxnSpPr>
        <p:spPr>
          <a:xfrm rot="16200000" flipV="1">
            <a:off x="9168993" y="3177428"/>
            <a:ext cx="0" cy="330554"/>
          </a:xfrm>
          <a:prstGeom prst="line">
            <a:avLst/>
          </a:prstGeom>
          <a:ln w="12700" cap="rnd">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884" name="Group 1883"/>
          <p:cNvGrpSpPr/>
          <p:nvPr/>
        </p:nvGrpSpPr>
        <p:grpSpPr>
          <a:xfrm>
            <a:off x="11397066" y="2783265"/>
            <a:ext cx="118660" cy="194635"/>
            <a:chOff x="3564798" y="2484678"/>
            <a:chExt cx="157814" cy="127149"/>
          </a:xfrm>
        </p:grpSpPr>
        <p:cxnSp>
          <p:nvCxnSpPr>
            <p:cNvPr id="1885" name="Straight Connector 1884"/>
            <p:cNvCxnSpPr/>
            <p:nvPr/>
          </p:nvCxnSpPr>
          <p:spPr>
            <a:xfrm>
              <a:off x="3564798" y="2484678"/>
              <a:ext cx="157814" cy="0"/>
            </a:xfrm>
            <a:prstGeom prst="line">
              <a:avLst/>
            </a:prstGeom>
            <a:ln w="12700" cap="rnd">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6" name="Straight Connector 1885"/>
            <p:cNvCxnSpPr/>
            <p:nvPr/>
          </p:nvCxnSpPr>
          <p:spPr>
            <a:xfrm>
              <a:off x="3722612" y="2484678"/>
              <a:ext cx="0" cy="127149"/>
            </a:xfrm>
            <a:prstGeom prst="line">
              <a:avLst/>
            </a:prstGeom>
            <a:ln w="12700" cap="rnd">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87" name="Group 1886"/>
          <p:cNvGrpSpPr/>
          <p:nvPr/>
        </p:nvGrpSpPr>
        <p:grpSpPr>
          <a:xfrm flipH="1">
            <a:off x="10880612" y="2783265"/>
            <a:ext cx="118660" cy="194635"/>
            <a:chOff x="3564798" y="2484678"/>
            <a:chExt cx="157814" cy="127149"/>
          </a:xfrm>
        </p:grpSpPr>
        <p:cxnSp>
          <p:nvCxnSpPr>
            <p:cNvPr id="1888" name="Straight Connector 1887"/>
            <p:cNvCxnSpPr/>
            <p:nvPr/>
          </p:nvCxnSpPr>
          <p:spPr>
            <a:xfrm>
              <a:off x="3564798" y="2484678"/>
              <a:ext cx="157814" cy="0"/>
            </a:xfrm>
            <a:prstGeom prst="line">
              <a:avLst/>
            </a:prstGeom>
            <a:ln w="12700" cap="rnd">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9" name="Straight Connector 1888"/>
            <p:cNvCxnSpPr/>
            <p:nvPr/>
          </p:nvCxnSpPr>
          <p:spPr>
            <a:xfrm>
              <a:off x="3722612" y="2484678"/>
              <a:ext cx="0" cy="127149"/>
            </a:xfrm>
            <a:prstGeom prst="line">
              <a:avLst/>
            </a:prstGeom>
            <a:ln w="12700" cap="rnd">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947" name="TextBox 1946"/>
          <p:cNvSpPr txBox="1"/>
          <p:nvPr/>
        </p:nvSpPr>
        <p:spPr>
          <a:xfrm>
            <a:off x="4068320" y="5856349"/>
            <a:ext cx="2029968" cy="230832"/>
          </a:xfrm>
          <a:prstGeom prst="rect">
            <a:avLst/>
          </a:prstGeom>
          <a:noFill/>
        </p:spPr>
        <p:txBody>
          <a:bodyPr wrap="none" lIns="91440" tIns="45720" rIns="45720" bIns="45720" rtlCol="0">
            <a:noAutofit/>
          </a:bodyPr>
          <a:lstStyle/>
          <a:p>
            <a:pPr algn="ctr">
              <a:lnSpc>
                <a:spcPct val="90000"/>
              </a:lnSpc>
            </a:pPr>
            <a:r>
              <a:rPr lang="en-US" sz="1000" dirty="0"/>
              <a:t>Dev/Test/Prod – Option 1</a:t>
            </a:r>
          </a:p>
        </p:txBody>
      </p:sp>
      <p:sp>
        <p:nvSpPr>
          <p:cNvPr id="1948" name="TextBox 1947"/>
          <p:cNvSpPr txBox="1"/>
          <p:nvPr/>
        </p:nvSpPr>
        <p:spPr>
          <a:xfrm>
            <a:off x="6087946" y="5862749"/>
            <a:ext cx="2029968" cy="230832"/>
          </a:xfrm>
          <a:prstGeom prst="rect">
            <a:avLst/>
          </a:prstGeom>
          <a:noFill/>
        </p:spPr>
        <p:txBody>
          <a:bodyPr wrap="none" lIns="91440" tIns="45720" rIns="45720" bIns="45720" rtlCol="0">
            <a:noAutofit/>
          </a:bodyPr>
          <a:lstStyle/>
          <a:p>
            <a:pPr algn="ctr">
              <a:lnSpc>
                <a:spcPct val="90000"/>
              </a:lnSpc>
            </a:pPr>
            <a:r>
              <a:rPr lang="en-US" sz="1000" dirty="0"/>
              <a:t>Dev/Test/Prod – Option 2</a:t>
            </a:r>
          </a:p>
        </p:txBody>
      </p:sp>
      <p:grpSp>
        <p:nvGrpSpPr>
          <p:cNvPr id="1978" name="Group 1977"/>
          <p:cNvGrpSpPr/>
          <p:nvPr/>
        </p:nvGrpSpPr>
        <p:grpSpPr>
          <a:xfrm>
            <a:off x="6817747" y="4824999"/>
            <a:ext cx="632562" cy="669354"/>
            <a:chOff x="6817747" y="4824999"/>
            <a:chExt cx="632562" cy="669354"/>
          </a:xfrm>
        </p:grpSpPr>
        <p:sp>
          <p:nvSpPr>
            <p:cNvPr id="1949" name="Freeform 31"/>
            <p:cNvSpPr>
              <a:spLocks noEditPoints="1"/>
            </p:cNvSpPr>
            <p:nvPr/>
          </p:nvSpPr>
          <p:spPr bwMode="auto">
            <a:xfrm>
              <a:off x="7032846" y="4824999"/>
              <a:ext cx="206608" cy="669354"/>
            </a:xfrm>
            <a:custGeom>
              <a:avLst/>
              <a:gdLst>
                <a:gd name="T0" fmla="*/ 136 w 206"/>
                <a:gd name="T1" fmla="*/ 512 h 664"/>
                <a:gd name="T2" fmla="*/ 136 w 206"/>
                <a:gd name="T3" fmla="*/ 512 h 664"/>
                <a:gd name="T4" fmla="*/ 133 w 206"/>
                <a:gd name="T5" fmla="*/ 177 h 664"/>
                <a:gd name="T6" fmla="*/ 169 w 206"/>
                <a:gd name="T7" fmla="*/ 155 h 664"/>
                <a:gd name="T8" fmla="*/ 169 w 206"/>
                <a:gd name="T9" fmla="*/ 22 h 664"/>
                <a:gd name="T10" fmla="*/ 134 w 206"/>
                <a:gd name="T11" fmla="*/ 0 h 664"/>
                <a:gd name="T12" fmla="*/ 134 w 206"/>
                <a:gd name="T13" fmla="*/ 89 h 664"/>
                <a:gd name="T14" fmla="*/ 69 w 206"/>
                <a:gd name="T15" fmla="*/ 89 h 664"/>
                <a:gd name="T16" fmla="*/ 71 w 206"/>
                <a:gd name="T17" fmla="*/ 1 h 664"/>
                <a:gd name="T18" fmla="*/ 64 w 206"/>
                <a:gd name="T19" fmla="*/ 3 h 664"/>
                <a:gd name="T20" fmla="*/ 37 w 206"/>
                <a:gd name="T21" fmla="*/ 22 h 664"/>
                <a:gd name="T22" fmla="*/ 37 w 206"/>
                <a:gd name="T23" fmla="*/ 155 h 664"/>
                <a:gd name="T24" fmla="*/ 65 w 206"/>
                <a:gd name="T25" fmla="*/ 174 h 664"/>
                <a:gd name="T26" fmla="*/ 64 w 206"/>
                <a:gd name="T27" fmla="*/ 515 h 664"/>
                <a:gd name="T28" fmla="*/ 23 w 206"/>
                <a:gd name="T29" fmla="*/ 584 h 664"/>
                <a:gd name="T30" fmla="*/ 103 w 206"/>
                <a:gd name="T31" fmla="*/ 664 h 664"/>
                <a:gd name="T32" fmla="*/ 182 w 206"/>
                <a:gd name="T33" fmla="*/ 584 h 664"/>
                <a:gd name="T34" fmla="*/ 136 w 206"/>
                <a:gd name="T35" fmla="*/ 512 h 664"/>
                <a:gd name="T36" fmla="*/ 147 w 206"/>
                <a:gd name="T37" fmla="*/ 610 h 664"/>
                <a:gd name="T38" fmla="*/ 103 w 206"/>
                <a:gd name="T39" fmla="*/ 635 h 664"/>
                <a:gd name="T40" fmla="*/ 59 w 206"/>
                <a:gd name="T41" fmla="*/ 610 h 664"/>
                <a:gd name="T42" fmla="*/ 59 w 206"/>
                <a:gd name="T43" fmla="*/ 559 h 664"/>
                <a:gd name="T44" fmla="*/ 103 w 206"/>
                <a:gd name="T45" fmla="*/ 533 h 664"/>
                <a:gd name="T46" fmla="*/ 147 w 206"/>
                <a:gd name="T47" fmla="*/ 559 h 664"/>
                <a:gd name="T48" fmla="*/ 147 w 206"/>
                <a:gd name="T49" fmla="*/ 610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6" h="664">
                  <a:moveTo>
                    <a:pt x="136" y="512"/>
                  </a:moveTo>
                  <a:cubicBezTo>
                    <a:pt x="136" y="512"/>
                    <a:pt x="136" y="512"/>
                    <a:pt x="136" y="512"/>
                  </a:cubicBezTo>
                  <a:cubicBezTo>
                    <a:pt x="133" y="177"/>
                    <a:pt x="133" y="177"/>
                    <a:pt x="133" y="177"/>
                  </a:cubicBezTo>
                  <a:cubicBezTo>
                    <a:pt x="146" y="173"/>
                    <a:pt x="159" y="165"/>
                    <a:pt x="169" y="155"/>
                  </a:cubicBezTo>
                  <a:cubicBezTo>
                    <a:pt x="206" y="118"/>
                    <a:pt x="206" y="59"/>
                    <a:pt x="169" y="22"/>
                  </a:cubicBezTo>
                  <a:cubicBezTo>
                    <a:pt x="159" y="12"/>
                    <a:pt x="147" y="4"/>
                    <a:pt x="134" y="0"/>
                  </a:cubicBezTo>
                  <a:cubicBezTo>
                    <a:pt x="134" y="89"/>
                    <a:pt x="134" y="89"/>
                    <a:pt x="134" y="89"/>
                  </a:cubicBezTo>
                  <a:cubicBezTo>
                    <a:pt x="69" y="89"/>
                    <a:pt x="69" y="89"/>
                    <a:pt x="69" y="89"/>
                  </a:cubicBezTo>
                  <a:cubicBezTo>
                    <a:pt x="71" y="1"/>
                    <a:pt x="71" y="1"/>
                    <a:pt x="71" y="1"/>
                  </a:cubicBezTo>
                  <a:cubicBezTo>
                    <a:pt x="66" y="2"/>
                    <a:pt x="65" y="3"/>
                    <a:pt x="64" y="3"/>
                  </a:cubicBezTo>
                  <a:cubicBezTo>
                    <a:pt x="54" y="8"/>
                    <a:pt x="45" y="14"/>
                    <a:pt x="37" y="22"/>
                  </a:cubicBezTo>
                  <a:cubicBezTo>
                    <a:pt x="0" y="59"/>
                    <a:pt x="0" y="118"/>
                    <a:pt x="37" y="155"/>
                  </a:cubicBezTo>
                  <a:cubicBezTo>
                    <a:pt x="45" y="163"/>
                    <a:pt x="55" y="170"/>
                    <a:pt x="65" y="174"/>
                  </a:cubicBezTo>
                  <a:cubicBezTo>
                    <a:pt x="64" y="515"/>
                    <a:pt x="64" y="515"/>
                    <a:pt x="64" y="515"/>
                  </a:cubicBezTo>
                  <a:cubicBezTo>
                    <a:pt x="40" y="528"/>
                    <a:pt x="23" y="554"/>
                    <a:pt x="23" y="584"/>
                  </a:cubicBezTo>
                  <a:cubicBezTo>
                    <a:pt x="23" y="628"/>
                    <a:pt x="59" y="664"/>
                    <a:pt x="103" y="664"/>
                  </a:cubicBezTo>
                  <a:cubicBezTo>
                    <a:pt x="147" y="664"/>
                    <a:pt x="182" y="628"/>
                    <a:pt x="182" y="584"/>
                  </a:cubicBezTo>
                  <a:cubicBezTo>
                    <a:pt x="182" y="552"/>
                    <a:pt x="163" y="524"/>
                    <a:pt x="136" y="512"/>
                  </a:cubicBezTo>
                  <a:close/>
                  <a:moveTo>
                    <a:pt x="147" y="610"/>
                  </a:moveTo>
                  <a:cubicBezTo>
                    <a:pt x="103" y="635"/>
                    <a:pt x="103" y="635"/>
                    <a:pt x="103" y="635"/>
                  </a:cubicBezTo>
                  <a:cubicBezTo>
                    <a:pt x="59" y="610"/>
                    <a:pt x="59" y="610"/>
                    <a:pt x="59" y="610"/>
                  </a:cubicBezTo>
                  <a:cubicBezTo>
                    <a:pt x="59" y="559"/>
                    <a:pt x="59" y="559"/>
                    <a:pt x="59" y="559"/>
                  </a:cubicBezTo>
                  <a:cubicBezTo>
                    <a:pt x="103" y="533"/>
                    <a:pt x="103" y="533"/>
                    <a:pt x="103" y="533"/>
                  </a:cubicBezTo>
                  <a:cubicBezTo>
                    <a:pt x="147" y="559"/>
                    <a:pt x="147" y="559"/>
                    <a:pt x="147" y="559"/>
                  </a:cubicBezTo>
                  <a:lnTo>
                    <a:pt x="147" y="61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0" name="Freeform 32"/>
            <p:cNvSpPr>
              <a:spLocks/>
            </p:cNvSpPr>
            <p:nvPr/>
          </p:nvSpPr>
          <p:spPr bwMode="auto">
            <a:xfrm>
              <a:off x="7281908" y="5033022"/>
              <a:ext cx="168401" cy="274534"/>
            </a:xfrm>
            <a:custGeom>
              <a:avLst/>
              <a:gdLst>
                <a:gd name="T0" fmla="*/ 20 w 119"/>
                <a:gd name="T1" fmla="*/ 194 h 194"/>
                <a:gd name="T2" fmla="*/ 0 w 119"/>
                <a:gd name="T3" fmla="*/ 174 h 194"/>
                <a:gd name="T4" fmla="*/ 79 w 119"/>
                <a:gd name="T5" fmla="*/ 98 h 194"/>
                <a:gd name="T6" fmla="*/ 3 w 119"/>
                <a:gd name="T7" fmla="*/ 19 h 194"/>
                <a:gd name="T8" fmla="*/ 24 w 119"/>
                <a:gd name="T9" fmla="*/ 0 h 194"/>
                <a:gd name="T10" fmla="*/ 119 w 119"/>
                <a:gd name="T11" fmla="*/ 99 h 194"/>
                <a:gd name="T12" fmla="*/ 20 w 119"/>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19" h="194">
                  <a:moveTo>
                    <a:pt x="20" y="194"/>
                  </a:moveTo>
                  <a:lnTo>
                    <a:pt x="0" y="174"/>
                  </a:lnTo>
                  <a:lnTo>
                    <a:pt x="79" y="98"/>
                  </a:lnTo>
                  <a:lnTo>
                    <a:pt x="3" y="19"/>
                  </a:lnTo>
                  <a:lnTo>
                    <a:pt x="24" y="0"/>
                  </a:lnTo>
                  <a:lnTo>
                    <a:pt x="119" y="99"/>
                  </a:lnTo>
                  <a:lnTo>
                    <a:pt x="20" y="19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1" name="Freeform 33"/>
            <p:cNvSpPr>
              <a:spLocks/>
            </p:cNvSpPr>
            <p:nvPr/>
          </p:nvSpPr>
          <p:spPr bwMode="auto">
            <a:xfrm>
              <a:off x="6817747" y="5033022"/>
              <a:ext cx="166985" cy="274534"/>
            </a:xfrm>
            <a:custGeom>
              <a:avLst/>
              <a:gdLst>
                <a:gd name="T0" fmla="*/ 99 w 118"/>
                <a:gd name="T1" fmla="*/ 0 h 194"/>
                <a:gd name="T2" fmla="*/ 118 w 118"/>
                <a:gd name="T3" fmla="*/ 21 h 194"/>
                <a:gd name="T4" fmla="*/ 40 w 118"/>
                <a:gd name="T5" fmla="*/ 96 h 194"/>
                <a:gd name="T6" fmla="*/ 115 w 118"/>
                <a:gd name="T7" fmla="*/ 174 h 194"/>
                <a:gd name="T8" fmla="*/ 95 w 118"/>
                <a:gd name="T9" fmla="*/ 194 h 194"/>
                <a:gd name="T10" fmla="*/ 0 w 118"/>
                <a:gd name="T11" fmla="*/ 95 h 194"/>
                <a:gd name="T12" fmla="*/ 99 w 118"/>
                <a:gd name="T13" fmla="*/ 0 h 194"/>
              </a:gdLst>
              <a:ahLst/>
              <a:cxnLst>
                <a:cxn ang="0">
                  <a:pos x="T0" y="T1"/>
                </a:cxn>
                <a:cxn ang="0">
                  <a:pos x="T2" y="T3"/>
                </a:cxn>
                <a:cxn ang="0">
                  <a:pos x="T4" y="T5"/>
                </a:cxn>
                <a:cxn ang="0">
                  <a:pos x="T6" y="T7"/>
                </a:cxn>
                <a:cxn ang="0">
                  <a:pos x="T8" y="T9"/>
                </a:cxn>
                <a:cxn ang="0">
                  <a:pos x="T10" y="T11"/>
                </a:cxn>
                <a:cxn ang="0">
                  <a:pos x="T12" y="T13"/>
                </a:cxn>
              </a:cxnLst>
              <a:rect l="0" t="0" r="r" b="b"/>
              <a:pathLst>
                <a:path w="118" h="194">
                  <a:moveTo>
                    <a:pt x="99" y="0"/>
                  </a:moveTo>
                  <a:lnTo>
                    <a:pt x="118" y="21"/>
                  </a:lnTo>
                  <a:lnTo>
                    <a:pt x="40" y="96"/>
                  </a:lnTo>
                  <a:lnTo>
                    <a:pt x="115" y="174"/>
                  </a:lnTo>
                  <a:lnTo>
                    <a:pt x="95" y="194"/>
                  </a:lnTo>
                  <a:lnTo>
                    <a:pt x="0" y="95"/>
                  </a:lnTo>
                  <a:lnTo>
                    <a:pt x="9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77" name="Group 1976"/>
          <p:cNvGrpSpPr/>
          <p:nvPr/>
        </p:nvGrpSpPr>
        <p:grpSpPr>
          <a:xfrm>
            <a:off x="4704464" y="4592891"/>
            <a:ext cx="976371" cy="901664"/>
            <a:chOff x="4704464" y="4592891"/>
            <a:chExt cx="976371" cy="901664"/>
          </a:xfrm>
        </p:grpSpPr>
        <p:sp>
          <p:nvSpPr>
            <p:cNvPr id="1952" name="Freeform 1951"/>
            <p:cNvSpPr>
              <a:spLocks/>
            </p:cNvSpPr>
            <p:nvPr/>
          </p:nvSpPr>
          <p:spPr bwMode="auto">
            <a:xfrm>
              <a:off x="4704464" y="4810330"/>
              <a:ext cx="776045" cy="306436"/>
            </a:xfrm>
            <a:custGeom>
              <a:avLst/>
              <a:gdLst>
                <a:gd name="T0" fmla="*/ 19 w 1403"/>
                <a:gd name="T1" fmla="*/ 0 h 554"/>
                <a:gd name="T2" fmla="*/ 0 w 1403"/>
                <a:gd name="T3" fmla="*/ 18 h 554"/>
                <a:gd name="T4" fmla="*/ 848 w 1403"/>
                <a:gd name="T5" fmla="*/ 554 h 554"/>
                <a:gd name="T6" fmla="*/ 1403 w 1403"/>
                <a:gd name="T7" fmla="*/ 0 h 554"/>
                <a:gd name="T8" fmla="*/ 701 w 1403"/>
                <a:gd name="T9" fmla="*/ 0 h 554"/>
                <a:gd name="T10" fmla="*/ 19 w 1403"/>
                <a:gd name="T11" fmla="*/ 0 h 554"/>
              </a:gdLst>
              <a:ahLst/>
              <a:cxnLst>
                <a:cxn ang="0">
                  <a:pos x="T0" y="T1"/>
                </a:cxn>
                <a:cxn ang="0">
                  <a:pos x="T2" y="T3"/>
                </a:cxn>
                <a:cxn ang="0">
                  <a:pos x="T4" y="T5"/>
                </a:cxn>
                <a:cxn ang="0">
                  <a:pos x="T6" y="T7"/>
                </a:cxn>
                <a:cxn ang="0">
                  <a:pos x="T8" y="T9"/>
                </a:cxn>
                <a:cxn ang="0">
                  <a:pos x="T10" y="T11"/>
                </a:cxn>
              </a:cxnLst>
              <a:rect l="0" t="0" r="r" b="b"/>
              <a:pathLst>
                <a:path w="1403" h="554">
                  <a:moveTo>
                    <a:pt x="19" y="0"/>
                  </a:moveTo>
                  <a:lnTo>
                    <a:pt x="0" y="18"/>
                  </a:lnTo>
                  <a:lnTo>
                    <a:pt x="848" y="554"/>
                  </a:lnTo>
                  <a:lnTo>
                    <a:pt x="1403" y="0"/>
                  </a:lnTo>
                  <a:lnTo>
                    <a:pt x="701" y="0"/>
                  </a:lnTo>
                  <a:lnTo>
                    <a:pt x="1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3" name="Freeform 1952"/>
            <p:cNvSpPr>
              <a:spLocks/>
            </p:cNvSpPr>
            <p:nvPr/>
          </p:nvSpPr>
          <p:spPr bwMode="auto">
            <a:xfrm>
              <a:off x="5173520" y="4810330"/>
              <a:ext cx="306989" cy="493394"/>
            </a:xfrm>
            <a:custGeom>
              <a:avLst/>
              <a:gdLst>
                <a:gd name="T0" fmla="*/ 0 w 555"/>
                <a:gd name="T1" fmla="*/ 554 h 892"/>
                <a:gd name="T2" fmla="*/ 536 w 555"/>
                <a:gd name="T3" fmla="*/ 892 h 892"/>
                <a:gd name="T4" fmla="*/ 555 w 555"/>
                <a:gd name="T5" fmla="*/ 873 h 892"/>
                <a:gd name="T6" fmla="*/ 555 w 555"/>
                <a:gd name="T7" fmla="*/ 616 h 892"/>
                <a:gd name="T8" fmla="*/ 555 w 555"/>
                <a:gd name="T9" fmla="*/ 0 h 892"/>
                <a:gd name="T10" fmla="*/ 0 w 555"/>
                <a:gd name="T11" fmla="*/ 554 h 892"/>
              </a:gdLst>
              <a:ahLst/>
              <a:cxnLst>
                <a:cxn ang="0">
                  <a:pos x="T0" y="T1"/>
                </a:cxn>
                <a:cxn ang="0">
                  <a:pos x="T2" y="T3"/>
                </a:cxn>
                <a:cxn ang="0">
                  <a:pos x="T4" y="T5"/>
                </a:cxn>
                <a:cxn ang="0">
                  <a:pos x="T6" y="T7"/>
                </a:cxn>
                <a:cxn ang="0">
                  <a:pos x="T8" y="T9"/>
                </a:cxn>
                <a:cxn ang="0">
                  <a:pos x="T10" y="T11"/>
                </a:cxn>
              </a:cxnLst>
              <a:rect l="0" t="0" r="r" b="b"/>
              <a:pathLst>
                <a:path w="555" h="892">
                  <a:moveTo>
                    <a:pt x="0" y="554"/>
                  </a:moveTo>
                  <a:lnTo>
                    <a:pt x="536" y="892"/>
                  </a:lnTo>
                  <a:lnTo>
                    <a:pt x="555" y="873"/>
                  </a:lnTo>
                  <a:lnTo>
                    <a:pt x="555" y="616"/>
                  </a:lnTo>
                  <a:lnTo>
                    <a:pt x="555" y="0"/>
                  </a:lnTo>
                  <a:lnTo>
                    <a:pt x="0" y="554"/>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4" name="Freeform 1953"/>
            <p:cNvSpPr>
              <a:spLocks/>
            </p:cNvSpPr>
            <p:nvPr/>
          </p:nvSpPr>
          <p:spPr bwMode="auto">
            <a:xfrm>
              <a:off x="4862660" y="5417669"/>
              <a:ext cx="471269" cy="54760"/>
            </a:xfrm>
            <a:custGeom>
              <a:avLst/>
              <a:gdLst>
                <a:gd name="T0" fmla="*/ 852 w 852"/>
                <a:gd name="T1" fmla="*/ 0 h 99"/>
                <a:gd name="T2" fmla="*/ 752 w 852"/>
                <a:gd name="T3" fmla="*/ 99 h 99"/>
                <a:gd name="T4" fmla="*/ 0 w 852"/>
                <a:gd name="T5" fmla="*/ 99 h 99"/>
                <a:gd name="T6" fmla="*/ 99 w 852"/>
                <a:gd name="T7" fmla="*/ 0 h 99"/>
                <a:gd name="T8" fmla="*/ 852 w 852"/>
                <a:gd name="T9" fmla="*/ 0 h 99"/>
              </a:gdLst>
              <a:ahLst/>
              <a:cxnLst>
                <a:cxn ang="0">
                  <a:pos x="T0" y="T1"/>
                </a:cxn>
                <a:cxn ang="0">
                  <a:pos x="T2" y="T3"/>
                </a:cxn>
                <a:cxn ang="0">
                  <a:pos x="T4" y="T5"/>
                </a:cxn>
                <a:cxn ang="0">
                  <a:pos x="T6" y="T7"/>
                </a:cxn>
                <a:cxn ang="0">
                  <a:pos x="T8" y="T9"/>
                </a:cxn>
              </a:cxnLst>
              <a:rect l="0" t="0" r="r" b="b"/>
              <a:pathLst>
                <a:path w="852" h="99">
                  <a:moveTo>
                    <a:pt x="852" y="0"/>
                  </a:moveTo>
                  <a:lnTo>
                    <a:pt x="752" y="99"/>
                  </a:lnTo>
                  <a:lnTo>
                    <a:pt x="0" y="99"/>
                  </a:lnTo>
                  <a:lnTo>
                    <a:pt x="99" y="0"/>
                  </a:lnTo>
                  <a:lnTo>
                    <a:pt x="85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5" name="Freeform 1954"/>
            <p:cNvSpPr>
              <a:spLocks/>
            </p:cNvSpPr>
            <p:nvPr/>
          </p:nvSpPr>
          <p:spPr bwMode="auto">
            <a:xfrm>
              <a:off x="4862660" y="5472430"/>
              <a:ext cx="415956" cy="22125"/>
            </a:xfrm>
            <a:custGeom>
              <a:avLst/>
              <a:gdLst>
                <a:gd name="T0" fmla="*/ 752 w 752"/>
                <a:gd name="T1" fmla="*/ 40 h 40"/>
                <a:gd name="T2" fmla="*/ 418 w 752"/>
                <a:gd name="T3" fmla="*/ 40 h 40"/>
                <a:gd name="T4" fmla="*/ 0 w 752"/>
                <a:gd name="T5" fmla="*/ 40 h 40"/>
                <a:gd name="T6" fmla="*/ 0 w 752"/>
                <a:gd name="T7" fmla="*/ 0 h 40"/>
                <a:gd name="T8" fmla="*/ 752 w 752"/>
                <a:gd name="T9" fmla="*/ 0 h 40"/>
                <a:gd name="T10" fmla="*/ 752 w 752"/>
                <a:gd name="T11" fmla="*/ 40 h 40"/>
              </a:gdLst>
              <a:ahLst/>
              <a:cxnLst>
                <a:cxn ang="0">
                  <a:pos x="T0" y="T1"/>
                </a:cxn>
                <a:cxn ang="0">
                  <a:pos x="T2" y="T3"/>
                </a:cxn>
                <a:cxn ang="0">
                  <a:pos x="T4" y="T5"/>
                </a:cxn>
                <a:cxn ang="0">
                  <a:pos x="T6" y="T7"/>
                </a:cxn>
                <a:cxn ang="0">
                  <a:pos x="T8" y="T9"/>
                </a:cxn>
                <a:cxn ang="0">
                  <a:pos x="T10" y="T11"/>
                </a:cxn>
              </a:cxnLst>
              <a:rect l="0" t="0" r="r" b="b"/>
              <a:pathLst>
                <a:path w="752" h="40">
                  <a:moveTo>
                    <a:pt x="752" y="40"/>
                  </a:moveTo>
                  <a:lnTo>
                    <a:pt x="418" y="40"/>
                  </a:lnTo>
                  <a:lnTo>
                    <a:pt x="0" y="40"/>
                  </a:lnTo>
                  <a:lnTo>
                    <a:pt x="0" y="0"/>
                  </a:lnTo>
                  <a:lnTo>
                    <a:pt x="752" y="0"/>
                  </a:lnTo>
                  <a:lnTo>
                    <a:pt x="752" y="40"/>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6" name="Freeform 1955"/>
            <p:cNvSpPr>
              <a:spLocks/>
            </p:cNvSpPr>
            <p:nvPr/>
          </p:nvSpPr>
          <p:spPr bwMode="auto">
            <a:xfrm>
              <a:off x="5278616" y="5417669"/>
              <a:ext cx="55313" cy="76886"/>
            </a:xfrm>
            <a:custGeom>
              <a:avLst/>
              <a:gdLst>
                <a:gd name="T0" fmla="*/ 0 w 100"/>
                <a:gd name="T1" fmla="*/ 139 h 139"/>
                <a:gd name="T2" fmla="*/ 100 w 100"/>
                <a:gd name="T3" fmla="*/ 40 h 139"/>
                <a:gd name="T4" fmla="*/ 100 w 100"/>
                <a:gd name="T5" fmla="*/ 0 h 139"/>
                <a:gd name="T6" fmla="*/ 0 w 100"/>
                <a:gd name="T7" fmla="*/ 99 h 139"/>
                <a:gd name="T8" fmla="*/ 0 w 100"/>
                <a:gd name="T9" fmla="*/ 139 h 139"/>
              </a:gdLst>
              <a:ahLst/>
              <a:cxnLst>
                <a:cxn ang="0">
                  <a:pos x="T0" y="T1"/>
                </a:cxn>
                <a:cxn ang="0">
                  <a:pos x="T2" y="T3"/>
                </a:cxn>
                <a:cxn ang="0">
                  <a:pos x="T4" y="T5"/>
                </a:cxn>
                <a:cxn ang="0">
                  <a:pos x="T6" y="T7"/>
                </a:cxn>
                <a:cxn ang="0">
                  <a:pos x="T8" y="T9"/>
                </a:cxn>
              </a:cxnLst>
              <a:rect l="0" t="0" r="r" b="b"/>
              <a:pathLst>
                <a:path w="100" h="139">
                  <a:moveTo>
                    <a:pt x="0" y="139"/>
                  </a:moveTo>
                  <a:lnTo>
                    <a:pt x="100" y="40"/>
                  </a:lnTo>
                  <a:lnTo>
                    <a:pt x="100" y="0"/>
                  </a:lnTo>
                  <a:lnTo>
                    <a:pt x="0" y="99"/>
                  </a:lnTo>
                  <a:lnTo>
                    <a:pt x="0" y="139"/>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7" name="Freeform 1956"/>
            <p:cNvSpPr>
              <a:spLocks/>
            </p:cNvSpPr>
            <p:nvPr/>
          </p:nvSpPr>
          <p:spPr bwMode="auto">
            <a:xfrm>
              <a:off x="5138120" y="5303724"/>
              <a:ext cx="10510" cy="136071"/>
            </a:xfrm>
            <a:custGeom>
              <a:avLst/>
              <a:gdLst>
                <a:gd name="T0" fmla="*/ 0 w 19"/>
                <a:gd name="T1" fmla="*/ 246 h 246"/>
                <a:gd name="T2" fmla="*/ 19 w 19"/>
                <a:gd name="T3" fmla="*/ 227 h 246"/>
                <a:gd name="T4" fmla="*/ 19 w 19"/>
                <a:gd name="T5" fmla="*/ 0 h 246"/>
                <a:gd name="T6" fmla="*/ 0 w 19"/>
                <a:gd name="T7" fmla="*/ 0 h 246"/>
                <a:gd name="T8" fmla="*/ 0 w 19"/>
                <a:gd name="T9" fmla="*/ 246 h 246"/>
              </a:gdLst>
              <a:ahLst/>
              <a:cxnLst>
                <a:cxn ang="0">
                  <a:pos x="T0" y="T1"/>
                </a:cxn>
                <a:cxn ang="0">
                  <a:pos x="T2" y="T3"/>
                </a:cxn>
                <a:cxn ang="0">
                  <a:pos x="T4" y="T5"/>
                </a:cxn>
                <a:cxn ang="0">
                  <a:pos x="T6" y="T7"/>
                </a:cxn>
                <a:cxn ang="0">
                  <a:pos x="T8" y="T9"/>
                </a:cxn>
              </a:cxnLst>
              <a:rect l="0" t="0" r="r" b="b"/>
              <a:pathLst>
                <a:path w="19" h="246">
                  <a:moveTo>
                    <a:pt x="0" y="246"/>
                  </a:moveTo>
                  <a:lnTo>
                    <a:pt x="19" y="227"/>
                  </a:lnTo>
                  <a:lnTo>
                    <a:pt x="19" y="0"/>
                  </a:lnTo>
                  <a:lnTo>
                    <a:pt x="0" y="0"/>
                  </a:lnTo>
                  <a:lnTo>
                    <a:pt x="0" y="246"/>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8" name="Freeform 1957"/>
            <p:cNvSpPr>
              <a:spLocks/>
            </p:cNvSpPr>
            <p:nvPr/>
          </p:nvSpPr>
          <p:spPr bwMode="auto">
            <a:xfrm>
              <a:off x="4704464" y="4820286"/>
              <a:ext cx="765535" cy="483438"/>
            </a:xfrm>
            <a:custGeom>
              <a:avLst/>
              <a:gdLst>
                <a:gd name="T0" fmla="*/ 1384 w 1384"/>
                <a:gd name="T1" fmla="*/ 874 h 874"/>
                <a:gd name="T2" fmla="*/ 0 w 1384"/>
                <a:gd name="T3" fmla="*/ 874 h 874"/>
                <a:gd name="T4" fmla="*/ 0 w 1384"/>
                <a:gd name="T5" fmla="*/ 600 h 874"/>
                <a:gd name="T6" fmla="*/ 0 w 1384"/>
                <a:gd name="T7" fmla="*/ 0 h 874"/>
                <a:gd name="T8" fmla="*/ 1384 w 1384"/>
                <a:gd name="T9" fmla="*/ 0 h 874"/>
                <a:gd name="T10" fmla="*/ 1384 w 1384"/>
                <a:gd name="T11" fmla="*/ 874 h 874"/>
              </a:gdLst>
              <a:ahLst/>
              <a:cxnLst>
                <a:cxn ang="0">
                  <a:pos x="T0" y="T1"/>
                </a:cxn>
                <a:cxn ang="0">
                  <a:pos x="T2" y="T3"/>
                </a:cxn>
                <a:cxn ang="0">
                  <a:pos x="T4" y="T5"/>
                </a:cxn>
                <a:cxn ang="0">
                  <a:pos x="T6" y="T7"/>
                </a:cxn>
                <a:cxn ang="0">
                  <a:pos x="T8" y="T9"/>
                </a:cxn>
                <a:cxn ang="0">
                  <a:pos x="T10" y="T11"/>
                </a:cxn>
              </a:cxnLst>
              <a:rect l="0" t="0" r="r" b="b"/>
              <a:pathLst>
                <a:path w="1384" h="874">
                  <a:moveTo>
                    <a:pt x="1384" y="874"/>
                  </a:moveTo>
                  <a:lnTo>
                    <a:pt x="0" y="874"/>
                  </a:lnTo>
                  <a:lnTo>
                    <a:pt x="0" y="600"/>
                  </a:lnTo>
                  <a:lnTo>
                    <a:pt x="0" y="0"/>
                  </a:lnTo>
                  <a:lnTo>
                    <a:pt x="1384" y="0"/>
                  </a:lnTo>
                  <a:lnTo>
                    <a:pt x="1384" y="874"/>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9" name="Rectangle 1958"/>
            <p:cNvSpPr>
              <a:spLocks noChangeArrowheads="1"/>
            </p:cNvSpPr>
            <p:nvPr/>
          </p:nvSpPr>
          <p:spPr bwMode="auto">
            <a:xfrm>
              <a:off x="4737099" y="4857346"/>
              <a:ext cx="700266" cy="410424"/>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0" name="Freeform 1959"/>
            <p:cNvSpPr>
              <a:spLocks/>
            </p:cNvSpPr>
            <p:nvPr/>
          </p:nvSpPr>
          <p:spPr bwMode="auto">
            <a:xfrm>
              <a:off x="4737099" y="4857346"/>
              <a:ext cx="319711" cy="320264"/>
            </a:xfrm>
            <a:custGeom>
              <a:avLst/>
              <a:gdLst>
                <a:gd name="T0" fmla="*/ 0 w 578"/>
                <a:gd name="T1" fmla="*/ 579 h 579"/>
                <a:gd name="T2" fmla="*/ 0 w 578"/>
                <a:gd name="T3" fmla="*/ 0 h 579"/>
                <a:gd name="T4" fmla="*/ 578 w 578"/>
                <a:gd name="T5" fmla="*/ 0 h 579"/>
                <a:gd name="T6" fmla="*/ 0 w 578"/>
                <a:gd name="T7" fmla="*/ 579 h 579"/>
              </a:gdLst>
              <a:ahLst/>
              <a:cxnLst>
                <a:cxn ang="0">
                  <a:pos x="T0" y="T1"/>
                </a:cxn>
                <a:cxn ang="0">
                  <a:pos x="T2" y="T3"/>
                </a:cxn>
                <a:cxn ang="0">
                  <a:pos x="T4" y="T5"/>
                </a:cxn>
                <a:cxn ang="0">
                  <a:pos x="T6" y="T7"/>
                </a:cxn>
              </a:cxnLst>
              <a:rect l="0" t="0" r="r" b="b"/>
              <a:pathLst>
                <a:path w="578" h="579">
                  <a:moveTo>
                    <a:pt x="0" y="579"/>
                  </a:moveTo>
                  <a:lnTo>
                    <a:pt x="0" y="0"/>
                  </a:lnTo>
                  <a:lnTo>
                    <a:pt x="578" y="0"/>
                  </a:lnTo>
                  <a:lnTo>
                    <a:pt x="0" y="579"/>
                  </a:lnTo>
                  <a:close/>
                </a:path>
              </a:pathLst>
            </a:custGeom>
            <a:solidFill>
              <a:srgbClr val="51B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1" name="Rectangle 1960"/>
            <p:cNvSpPr>
              <a:spLocks noChangeArrowheads="1"/>
            </p:cNvSpPr>
            <p:nvPr/>
          </p:nvSpPr>
          <p:spPr bwMode="auto">
            <a:xfrm>
              <a:off x="5046300" y="5303724"/>
              <a:ext cx="91820" cy="136071"/>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2" name="Rectangle 1961"/>
            <p:cNvSpPr>
              <a:spLocks noChangeArrowheads="1"/>
            </p:cNvSpPr>
            <p:nvPr/>
          </p:nvSpPr>
          <p:spPr bwMode="auto">
            <a:xfrm>
              <a:off x="5046300" y="5303724"/>
              <a:ext cx="91820" cy="39826"/>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963" name="Group 1962"/>
            <p:cNvGrpSpPr/>
            <p:nvPr/>
          </p:nvGrpSpPr>
          <p:grpSpPr>
            <a:xfrm>
              <a:off x="5242214" y="4592891"/>
              <a:ext cx="438621" cy="439159"/>
              <a:chOff x="1169588" y="2561773"/>
              <a:chExt cx="438621" cy="439159"/>
            </a:xfrm>
          </p:grpSpPr>
          <p:grpSp>
            <p:nvGrpSpPr>
              <p:cNvPr id="1964" name="Group 1963"/>
              <p:cNvGrpSpPr/>
              <p:nvPr/>
            </p:nvGrpSpPr>
            <p:grpSpPr>
              <a:xfrm>
                <a:off x="1169588" y="2561773"/>
                <a:ext cx="438621" cy="439159"/>
                <a:chOff x="3136726" y="4782215"/>
                <a:chExt cx="547968" cy="548640"/>
              </a:xfrm>
            </p:grpSpPr>
            <p:sp>
              <p:nvSpPr>
                <p:cNvPr id="1972" name="Freeform 340"/>
                <p:cNvSpPr>
                  <a:spLocks/>
                </p:cNvSpPr>
                <p:nvPr/>
              </p:nvSpPr>
              <p:spPr bwMode="auto">
                <a:xfrm>
                  <a:off x="3136726" y="4782215"/>
                  <a:ext cx="547968" cy="548640"/>
                </a:xfrm>
                <a:custGeom>
                  <a:avLst/>
                  <a:gdLst>
                    <a:gd name="T0" fmla="*/ 899 w 1036"/>
                    <a:gd name="T1" fmla="*/ 142 h 1037"/>
                    <a:gd name="T2" fmla="*/ 560 w 1036"/>
                    <a:gd name="T3" fmla="*/ 0 h 1037"/>
                    <a:gd name="T4" fmla="*/ 224 w 1036"/>
                    <a:gd name="T5" fmla="*/ 139 h 1037"/>
                    <a:gd name="T6" fmla="*/ 224 w 1036"/>
                    <a:gd name="T7" fmla="*/ 138 h 1037"/>
                    <a:gd name="T8" fmla="*/ 138 w 1036"/>
                    <a:gd name="T9" fmla="*/ 225 h 1037"/>
                    <a:gd name="T10" fmla="*/ 138 w 1036"/>
                    <a:gd name="T11" fmla="*/ 225 h 1037"/>
                    <a:gd name="T12" fmla="*/ 0 w 1036"/>
                    <a:gd name="T13" fmla="*/ 561 h 1037"/>
                    <a:gd name="T14" fmla="*/ 141 w 1036"/>
                    <a:gd name="T15" fmla="*/ 899 h 1037"/>
                    <a:gd name="T16" fmla="*/ 476 w 1036"/>
                    <a:gd name="T17" fmla="*/ 1037 h 1037"/>
                    <a:gd name="T18" fmla="*/ 816 w 1036"/>
                    <a:gd name="T19" fmla="*/ 894 h 1037"/>
                    <a:gd name="T20" fmla="*/ 914 w 1036"/>
                    <a:gd name="T21" fmla="*/ 794 h 1037"/>
                    <a:gd name="T22" fmla="*/ 1036 w 1036"/>
                    <a:gd name="T23" fmla="*/ 477 h 1037"/>
                    <a:gd name="T24" fmla="*/ 899 w 1036"/>
                    <a:gd name="T25" fmla="*/ 142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6" h="1037">
                      <a:moveTo>
                        <a:pt x="899" y="142"/>
                      </a:moveTo>
                      <a:cubicBezTo>
                        <a:pt x="812" y="54"/>
                        <a:pt x="692" y="0"/>
                        <a:pt x="560" y="0"/>
                      </a:cubicBezTo>
                      <a:cubicBezTo>
                        <a:pt x="429" y="0"/>
                        <a:pt x="310" y="53"/>
                        <a:pt x="224" y="139"/>
                      </a:cubicBezTo>
                      <a:cubicBezTo>
                        <a:pt x="224" y="138"/>
                        <a:pt x="224" y="138"/>
                        <a:pt x="224" y="138"/>
                      </a:cubicBezTo>
                      <a:cubicBezTo>
                        <a:pt x="138" y="225"/>
                        <a:pt x="138" y="225"/>
                        <a:pt x="138" y="225"/>
                      </a:cubicBezTo>
                      <a:cubicBezTo>
                        <a:pt x="138" y="225"/>
                        <a:pt x="138" y="225"/>
                        <a:pt x="138" y="225"/>
                      </a:cubicBezTo>
                      <a:cubicBezTo>
                        <a:pt x="53" y="311"/>
                        <a:pt x="0" y="430"/>
                        <a:pt x="0" y="561"/>
                      </a:cubicBezTo>
                      <a:cubicBezTo>
                        <a:pt x="0" y="693"/>
                        <a:pt x="54" y="813"/>
                        <a:pt x="141" y="899"/>
                      </a:cubicBezTo>
                      <a:cubicBezTo>
                        <a:pt x="227" y="984"/>
                        <a:pt x="345" y="1037"/>
                        <a:pt x="476" y="1037"/>
                      </a:cubicBezTo>
                      <a:cubicBezTo>
                        <a:pt x="609" y="1037"/>
                        <a:pt x="730" y="982"/>
                        <a:pt x="816" y="894"/>
                      </a:cubicBezTo>
                      <a:cubicBezTo>
                        <a:pt x="914" y="794"/>
                        <a:pt x="914" y="794"/>
                        <a:pt x="914" y="794"/>
                      </a:cubicBezTo>
                      <a:cubicBezTo>
                        <a:pt x="990" y="710"/>
                        <a:pt x="1036" y="599"/>
                        <a:pt x="1036" y="477"/>
                      </a:cubicBezTo>
                      <a:cubicBezTo>
                        <a:pt x="1036" y="346"/>
                        <a:pt x="984" y="228"/>
                        <a:pt x="899" y="142"/>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3" name="Freeform 341"/>
                <p:cNvSpPr>
                  <a:spLocks/>
                </p:cNvSpPr>
                <p:nvPr/>
              </p:nvSpPr>
              <p:spPr bwMode="auto">
                <a:xfrm>
                  <a:off x="3136726" y="4782215"/>
                  <a:ext cx="475397" cy="475622"/>
                </a:xfrm>
                <a:custGeom>
                  <a:avLst/>
                  <a:gdLst>
                    <a:gd name="T0" fmla="*/ 560 w 899"/>
                    <a:gd name="T1" fmla="*/ 0 h 899"/>
                    <a:gd name="T2" fmla="*/ 224 w 899"/>
                    <a:gd name="T3" fmla="*/ 139 h 899"/>
                    <a:gd name="T4" fmla="*/ 224 w 899"/>
                    <a:gd name="T5" fmla="*/ 138 h 899"/>
                    <a:gd name="T6" fmla="*/ 138 w 899"/>
                    <a:gd name="T7" fmla="*/ 225 h 899"/>
                    <a:gd name="T8" fmla="*/ 138 w 899"/>
                    <a:gd name="T9" fmla="*/ 225 h 899"/>
                    <a:gd name="T10" fmla="*/ 0 w 899"/>
                    <a:gd name="T11" fmla="*/ 561 h 899"/>
                    <a:gd name="T12" fmla="*/ 141 w 899"/>
                    <a:gd name="T13" fmla="*/ 899 h 899"/>
                    <a:gd name="T14" fmla="*/ 899 w 899"/>
                    <a:gd name="T15" fmla="*/ 142 h 899"/>
                    <a:gd name="T16" fmla="*/ 560 w 899"/>
                    <a:gd name="T1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9" h="899">
                      <a:moveTo>
                        <a:pt x="560" y="0"/>
                      </a:moveTo>
                      <a:cubicBezTo>
                        <a:pt x="429" y="0"/>
                        <a:pt x="310" y="53"/>
                        <a:pt x="224" y="139"/>
                      </a:cubicBezTo>
                      <a:cubicBezTo>
                        <a:pt x="224" y="138"/>
                        <a:pt x="224" y="138"/>
                        <a:pt x="224" y="138"/>
                      </a:cubicBezTo>
                      <a:cubicBezTo>
                        <a:pt x="138" y="225"/>
                        <a:pt x="138" y="225"/>
                        <a:pt x="138" y="225"/>
                      </a:cubicBezTo>
                      <a:cubicBezTo>
                        <a:pt x="138" y="225"/>
                        <a:pt x="138" y="225"/>
                        <a:pt x="138" y="225"/>
                      </a:cubicBezTo>
                      <a:cubicBezTo>
                        <a:pt x="53" y="311"/>
                        <a:pt x="0" y="430"/>
                        <a:pt x="0" y="561"/>
                      </a:cubicBezTo>
                      <a:cubicBezTo>
                        <a:pt x="0" y="693"/>
                        <a:pt x="54" y="813"/>
                        <a:pt x="141" y="899"/>
                      </a:cubicBezTo>
                      <a:cubicBezTo>
                        <a:pt x="899" y="142"/>
                        <a:pt x="899" y="142"/>
                        <a:pt x="899" y="142"/>
                      </a:cubicBezTo>
                      <a:cubicBezTo>
                        <a:pt x="812" y="54"/>
                        <a:pt x="692" y="0"/>
                        <a:pt x="560" y="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4" name="Freeform 342"/>
                <p:cNvSpPr>
                  <a:spLocks/>
                </p:cNvSpPr>
                <p:nvPr/>
              </p:nvSpPr>
              <p:spPr bwMode="auto">
                <a:xfrm>
                  <a:off x="3211307" y="4857243"/>
                  <a:ext cx="473387" cy="473612"/>
                </a:xfrm>
                <a:custGeom>
                  <a:avLst/>
                  <a:gdLst>
                    <a:gd name="T0" fmla="*/ 0 w 895"/>
                    <a:gd name="T1" fmla="*/ 757 h 895"/>
                    <a:gd name="T2" fmla="*/ 335 w 895"/>
                    <a:gd name="T3" fmla="*/ 895 h 895"/>
                    <a:gd name="T4" fmla="*/ 675 w 895"/>
                    <a:gd name="T5" fmla="*/ 752 h 895"/>
                    <a:gd name="T6" fmla="*/ 773 w 895"/>
                    <a:gd name="T7" fmla="*/ 652 h 895"/>
                    <a:gd name="T8" fmla="*/ 895 w 895"/>
                    <a:gd name="T9" fmla="*/ 335 h 895"/>
                    <a:gd name="T10" fmla="*/ 758 w 895"/>
                    <a:gd name="T11" fmla="*/ 0 h 895"/>
                    <a:gd name="T12" fmla="*/ 0 w 895"/>
                    <a:gd name="T13" fmla="*/ 757 h 895"/>
                  </a:gdLst>
                  <a:ahLst/>
                  <a:cxnLst>
                    <a:cxn ang="0">
                      <a:pos x="T0" y="T1"/>
                    </a:cxn>
                    <a:cxn ang="0">
                      <a:pos x="T2" y="T3"/>
                    </a:cxn>
                    <a:cxn ang="0">
                      <a:pos x="T4" y="T5"/>
                    </a:cxn>
                    <a:cxn ang="0">
                      <a:pos x="T6" y="T7"/>
                    </a:cxn>
                    <a:cxn ang="0">
                      <a:pos x="T8" y="T9"/>
                    </a:cxn>
                    <a:cxn ang="0">
                      <a:pos x="T10" y="T11"/>
                    </a:cxn>
                    <a:cxn ang="0">
                      <a:pos x="T12" y="T13"/>
                    </a:cxn>
                  </a:cxnLst>
                  <a:rect l="0" t="0" r="r" b="b"/>
                  <a:pathLst>
                    <a:path w="895" h="895">
                      <a:moveTo>
                        <a:pt x="0" y="757"/>
                      </a:moveTo>
                      <a:cubicBezTo>
                        <a:pt x="86" y="842"/>
                        <a:pt x="204" y="895"/>
                        <a:pt x="335" y="895"/>
                      </a:cubicBezTo>
                      <a:cubicBezTo>
                        <a:pt x="468" y="895"/>
                        <a:pt x="589" y="840"/>
                        <a:pt x="675" y="752"/>
                      </a:cubicBezTo>
                      <a:cubicBezTo>
                        <a:pt x="773" y="652"/>
                        <a:pt x="773" y="652"/>
                        <a:pt x="773" y="652"/>
                      </a:cubicBezTo>
                      <a:cubicBezTo>
                        <a:pt x="849" y="568"/>
                        <a:pt x="895" y="457"/>
                        <a:pt x="895" y="335"/>
                      </a:cubicBezTo>
                      <a:cubicBezTo>
                        <a:pt x="895" y="204"/>
                        <a:pt x="843" y="86"/>
                        <a:pt x="758" y="0"/>
                      </a:cubicBezTo>
                      <a:lnTo>
                        <a:pt x="0" y="75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5" name="Oval 343"/>
                <p:cNvSpPr>
                  <a:spLocks noChangeArrowheads="1"/>
                </p:cNvSpPr>
                <p:nvPr/>
              </p:nvSpPr>
              <p:spPr bwMode="auto">
                <a:xfrm>
                  <a:off x="3136726" y="4826651"/>
                  <a:ext cx="503532" cy="504204"/>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65" name="Group 1964"/>
              <p:cNvGrpSpPr/>
              <p:nvPr/>
            </p:nvGrpSpPr>
            <p:grpSpPr>
              <a:xfrm>
                <a:off x="1232138" y="2653186"/>
                <a:ext cx="281179" cy="287037"/>
                <a:chOff x="2008618" y="2651979"/>
                <a:chExt cx="281179" cy="287037"/>
              </a:xfrm>
            </p:grpSpPr>
            <p:sp>
              <p:nvSpPr>
                <p:cNvPr id="1966" name="Freeform 5"/>
                <p:cNvSpPr>
                  <a:spLocks noEditPoints="1"/>
                </p:cNvSpPr>
                <p:nvPr/>
              </p:nvSpPr>
              <p:spPr bwMode="auto">
                <a:xfrm>
                  <a:off x="2008618" y="2651979"/>
                  <a:ext cx="281179" cy="287037"/>
                </a:xfrm>
                <a:custGeom>
                  <a:avLst/>
                  <a:gdLst>
                    <a:gd name="T0" fmla="*/ 956 w 1050"/>
                    <a:gd name="T1" fmla="*/ 582 h 1072"/>
                    <a:gd name="T2" fmla="*/ 1002 w 1050"/>
                    <a:gd name="T3" fmla="*/ 456 h 1072"/>
                    <a:gd name="T4" fmla="*/ 1036 w 1050"/>
                    <a:gd name="T5" fmla="*/ 421 h 1072"/>
                    <a:gd name="T6" fmla="*/ 1024 w 1050"/>
                    <a:gd name="T7" fmla="*/ 324 h 1072"/>
                    <a:gd name="T8" fmla="*/ 914 w 1050"/>
                    <a:gd name="T9" fmla="*/ 327 h 1072"/>
                    <a:gd name="T10" fmla="*/ 885 w 1050"/>
                    <a:gd name="T11" fmla="*/ 150 h 1072"/>
                    <a:gd name="T12" fmla="*/ 817 w 1050"/>
                    <a:gd name="T13" fmla="*/ 78 h 1072"/>
                    <a:gd name="T14" fmla="*/ 762 w 1050"/>
                    <a:gd name="T15" fmla="*/ 110 h 1072"/>
                    <a:gd name="T16" fmla="*/ 728 w 1050"/>
                    <a:gd name="T17" fmla="*/ 144 h 1072"/>
                    <a:gd name="T18" fmla="*/ 602 w 1050"/>
                    <a:gd name="T19" fmla="*/ 19 h 1072"/>
                    <a:gd name="T20" fmla="*/ 506 w 1050"/>
                    <a:gd name="T21" fmla="*/ 0 h 1072"/>
                    <a:gd name="T22" fmla="*/ 483 w 1050"/>
                    <a:gd name="T23" fmla="*/ 34 h 1072"/>
                    <a:gd name="T24" fmla="*/ 451 w 1050"/>
                    <a:gd name="T25" fmla="*/ 53 h 1072"/>
                    <a:gd name="T26" fmla="*/ 356 w 1050"/>
                    <a:gd name="T27" fmla="*/ 144 h 1072"/>
                    <a:gd name="T28" fmla="*/ 269 w 1050"/>
                    <a:gd name="T29" fmla="*/ 76 h 1072"/>
                    <a:gd name="T30" fmla="*/ 206 w 1050"/>
                    <a:gd name="T31" fmla="*/ 124 h 1072"/>
                    <a:gd name="T32" fmla="*/ 171 w 1050"/>
                    <a:gd name="T33" fmla="*/ 158 h 1072"/>
                    <a:gd name="T34" fmla="*/ 167 w 1050"/>
                    <a:gd name="T35" fmla="*/ 182 h 1072"/>
                    <a:gd name="T36" fmla="*/ 170 w 1050"/>
                    <a:gd name="T37" fmla="*/ 306 h 1072"/>
                    <a:gd name="T38" fmla="*/ 85 w 1050"/>
                    <a:gd name="T39" fmla="*/ 307 h 1072"/>
                    <a:gd name="T40" fmla="*/ 54 w 1050"/>
                    <a:gd name="T41" fmla="*/ 342 h 1072"/>
                    <a:gd name="T42" fmla="*/ 27 w 1050"/>
                    <a:gd name="T43" fmla="*/ 356 h 1072"/>
                    <a:gd name="T44" fmla="*/ 15 w 1050"/>
                    <a:gd name="T45" fmla="*/ 453 h 1072"/>
                    <a:gd name="T46" fmla="*/ 92 w 1050"/>
                    <a:gd name="T47" fmla="*/ 596 h 1072"/>
                    <a:gd name="T48" fmla="*/ 37 w 1050"/>
                    <a:gd name="T49" fmla="*/ 640 h 1072"/>
                    <a:gd name="T50" fmla="*/ 2 w 1050"/>
                    <a:gd name="T51" fmla="*/ 676 h 1072"/>
                    <a:gd name="T52" fmla="*/ 50 w 1050"/>
                    <a:gd name="T53" fmla="*/ 762 h 1072"/>
                    <a:gd name="T54" fmla="*/ 209 w 1050"/>
                    <a:gd name="T55" fmla="*/ 846 h 1072"/>
                    <a:gd name="T56" fmla="*/ 172 w 1050"/>
                    <a:gd name="T57" fmla="*/ 949 h 1072"/>
                    <a:gd name="T58" fmla="*/ 260 w 1050"/>
                    <a:gd name="T59" fmla="*/ 991 h 1072"/>
                    <a:gd name="T60" fmla="*/ 295 w 1050"/>
                    <a:gd name="T61" fmla="*/ 957 h 1072"/>
                    <a:gd name="T62" fmla="*/ 437 w 1050"/>
                    <a:gd name="T63" fmla="*/ 966 h 1072"/>
                    <a:gd name="T64" fmla="*/ 469 w 1050"/>
                    <a:gd name="T65" fmla="*/ 1072 h 1072"/>
                    <a:gd name="T66" fmla="*/ 565 w 1050"/>
                    <a:gd name="T67" fmla="*/ 1053 h 1072"/>
                    <a:gd name="T68" fmla="*/ 579 w 1050"/>
                    <a:gd name="T69" fmla="*/ 1037 h 1072"/>
                    <a:gd name="T70" fmla="*/ 607 w 1050"/>
                    <a:gd name="T71" fmla="*/ 959 h 1072"/>
                    <a:gd name="T72" fmla="*/ 753 w 1050"/>
                    <a:gd name="T73" fmla="*/ 993 h 1072"/>
                    <a:gd name="T74" fmla="*/ 842 w 1050"/>
                    <a:gd name="T75" fmla="*/ 951 h 1072"/>
                    <a:gd name="T76" fmla="*/ 876 w 1050"/>
                    <a:gd name="T77" fmla="*/ 917 h 1072"/>
                    <a:gd name="T78" fmla="*/ 840 w 1050"/>
                    <a:gd name="T79" fmla="*/ 813 h 1072"/>
                    <a:gd name="T80" fmla="*/ 891 w 1050"/>
                    <a:gd name="T81" fmla="*/ 750 h 1072"/>
                    <a:gd name="T82" fmla="*/ 989 w 1050"/>
                    <a:gd name="T83" fmla="*/ 750 h 1072"/>
                    <a:gd name="T84" fmla="*/ 999 w 1050"/>
                    <a:gd name="T85" fmla="*/ 730 h 1072"/>
                    <a:gd name="T86" fmla="*/ 1046 w 1050"/>
                    <a:gd name="T87" fmla="*/ 644 h 1072"/>
                    <a:gd name="T88" fmla="*/ 808 w 1050"/>
                    <a:gd name="T89" fmla="*/ 698 h 1072"/>
                    <a:gd name="T90" fmla="*/ 397 w 1050"/>
                    <a:gd name="T91" fmla="*/ 819 h 1072"/>
                    <a:gd name="T92" fmla="*/ 291 w 1050"/>
                    <a:gd name="T93" fmla="*/ 300 h 1072"/>
                    <a:gd name="T94" fmla="*/ 808 w 1050"/>
                    <a:gd name="T95" fmla="*/ 698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50" h="1072">
                      <a:moveTo>
                        <a:pt x="1036" y="619"/>
                      </a:moveTo>
                      <a:cubicBezTo>
                        <a:pt x="956" y="582"/>
                        <a:pt x="956" y="582"/>
                        <a:pt x="956" y="582"/>
                      </a:cubicBezTo>
                      <a:cubicBezTo>
                        <a:pt x="961" y="546"/>
                        <a:pt x="962" y="511"/>
                        <a:pt x="958" y="476"/>
                      </a:cubicBezTo>
                      <a:cubicBezTo>
                        <a:pt x="1002" y="456"/>
                        <a:pt x="1002" y="456"/>
                        <a:pt x="1002" y="456"/>
                      </a:cubicBezTo>
                      <a:cubicBezTo>
                        <a:pt x="1010" y="451"/>
                        <a:pt x="1015" y="441"/>
                        <a:pt x="1013" y="432"/>
                      </a:cubicBezTo>
                      <a:cubicBezTo>
                        <a:pt x="1036" y="421"/>
                        <a:pt x="1036" y="421"/>
                        <a:pt x="1036" y="421"/>
                      </a:cubicBezTo>
                      <a:cubicBezTo>
                        <a:pt x="1045" y="417"/>
                        <a:pt x="1050" y="405"/>
                        <a:pt x="1047" y="396"/>
                      </a:cubicBezTo>
                      <a:cubicBezTo>
                        <a:pt x="1024" y="324"/>
                        <a:pt x="1024" y="324"/>
                        <a:pt x="1024" y="324"/>
                      </a:cubicBezTo>
                      <a:cubicBezTo>
                        <a:pt x="1021" y="314"/>
                        <a:pt x="1010" y="308"/>
                        <a:pt x="1000" y="310"/>
                      </a:cubicBezTo>
                      <a:cubicBezTo>
                        <a:pt x="914" y="327"/>
                        <a:pt x="914" y="327"/>
                        <a:pt x="914" y="327"/>
                      </a:cubicBezTo>
                      <a:cubicBezTo>
                        <a:pt x="895" y="290"/>
                        <a:pt x="871" y="257"/>
                        <a:pt x="842" y="227"/>
                      </a:cubicBezTo>
                      <a:cubicBezTo>
                        <a:pt x="885" y="150"/>
                        <a:pt x="885" y="150"/>
                        <a:pt x="885" y="150"/>
                      </a:cubicBezTo>
                      <a:cubicBezTo>
                        <a:pt x="889" y="141"/>
                        <a:pt x="887" y="129"/>
                        <a:pt x="878" y="123"/>
                      </a:cubicBezTo>
                      <a:cubicBezTo>
                        <a:pt x="817" y="78"/>
                        <a:pt x="817" y="78"/>
                        <a:pt x="817" y="78"/>
                      </a:cubicBezTo>
                      <a:cubicBezTo>
                        <a:pt x="809" y="72"/>
                        <a:pt x="797" y="73"/>
                        <a:pt x="790" y="81"/>
                      </a:cubicBezTo>
                      <a:cubicBezTo>
                        <a:pt x="779" y="93"/>
                        <a:pt x="770" y="103"/>
                        <a:pt x="762" y="110"/>
                      </a:cubicBezTo>
                      <a:cubicBezTo>
                        <a:pt x="760" y="112"/>
                        <a:pt x="757" y="113"/>
                        <a:pt x="756" y="115"/>
                      </a:cubicBezTo>
                      <a:cubicBezTo>
                        <a:pt x="745" y="127"/>
                        <a:pt x="736" y="136"/>
                        <a:pt x="728" y="144"/>
                      </a:cubicBezTo>
                      <a:cubicBezTo>
                        <a:pt x="691" y="125"/>
                        <a:pt x="652" y="113"/>
                        <a:pt x="612" y="106"/>
                      </a:cubicBezTo>
                      <a:cubicBezTo>
                        <a:pt x="602" y="19"/>
                        <a:pt x="602" y="19"/>
                        <a:pt x="602" y="19"/>
                      </a:cubicBezTo>
                      <a:cubicBezTo>
                        <a:pt x="601" y="9"/>
                        <a:pt x="592" y="1"/>
                        <a:pt x="581" y="0"/>
                      </a:cubicBezTo>
                      <a:cubicBezTo>
                        <a:pt x="506" y="0"/>
                        <a:pt x="506" y="0"/>
                        <a:pt x="506" y="0"/>
                      </a:cubicBezTo>
                      <a:cubicBezTo>
                        <a:pt x="496" y="0"/>
                        <a:pt x="486" y="9"/>
                        <a:pt x="485" y="19"/>
                      </a:cubicBezTo>
                      <a:cubicBezTo>
                        <a:pt x="484" y="24"/>
                        <a:pt x="484" y="29"/>
                        <a:pt x="483" y="34"/>
                      </a:cubicBezTo>
                      <a:cubicBezTo>
                        <a:pt x="471" y="34"/>
                        <a:pt x="471" y="34"/>
                        <a:pt x="471" y="34"/>
                      </a:cubicBezTo>
                      <a:cubicBezTo>
                        <a:pt x="461" y="35"/>
                        <a:pt x="452" y="43"/>
                        <a:pt x="451" y="53"/>
                      </a:cubicBezTo>
                      <a:cubicBezTo>
                        <a:pt x="447" y="81"/>
                        <a:pt x="445" y="99"/>
                        <a:pt x="443" y="112"/>
                      </a:cubicBezTo>
                      <a:cubicBezTo>
                        <a:pt x="413" y="120"/>
                        <a:pt x="384" y="130"/>
                        <a:pt x="356" y="144"/>
                      </a:cubicBezTo>
                      <a:cubicBezTo>
                        <a:pt x="297" y="79"/>
                        <a:pt x="297" y="79"/>
                        <a:pt x="297" y="79"/>
                      </a:cubicBezTo>
                      <a:cubicBezTo>
                        <a:pt x="290" y="72"/>
                        <a:pt x="277" y="71"/>
                        <a:pt x="269" y="76"/>
                      </a:cubicBezTo>
                      <a:cubicBezTo>
                        <a:pt x="208" y="121"/>
                        <a:pt x="208" y="121"/>
                        <a:pt x="208" y="121"/>
                      </a:cubicBezTo>
                      <a:cubicBezTo>
                        <a:pt x="207" y="122"/>
                        <a:pt x="206" y="123"/>
                        <a:pt x="206" y="124"/>
                      </a:cubicBezTo>
                      <a:cubicBezTo>
                        <a:pt x="206" y="123"/>
                        <a:pt x="206" y="123"/>
                        <a:pt x="206" y="123"/>
                      </a:cubicBezTo>
                      <a:cubicBezTo>
                        <a:pt x="171" y="158"/>
                        <a:pt x="171" y="158"/>
                        <a:pt x="171" y="158"/>
                      </a:cubicBezTo>
                      <a:cubicBezTo>
                        <a:pt x="171" y="158"/>
                        <a:pt x="171" y="158"/>
                        <a:pt x="171" y="158"/>
                      </a:cubicBezTo>
                      <a:cubicBezTo>
                        <a:pt x="165" y="164"/>
                        <a:pt x="163" y="175"/>
                        <a:pt x="167" y="182"/>
                      </a:cubicBezTo>
                      <a:cubicBezTo>
                        <a:pt x="210" y="259"/>
                        <a:pt x="210" y="259"/>
                        <a:pt x="210" y="259"/>
                      </a:cubicBezTo>
                      <a:cubicBezTo>
                        <a:pt x="196" y="274"/>
                        <a:pt x="182" y="289"/>
                        <a:pt x="170" y="306"/>
                      </a:cubicBezTo>
                      <a:cubicBezTo>
                        <a:pt x="166" y="312"/>
                        <a:pt x="163" y="317"/>
                        <a:pt x="159" y="322"/>
                      </a:cubicBezTo>
                      <a:cubicBezTo>
                        <a:pt x="86" y="307"/>
                        <a:pt x="85" y="307"/>
                        <a:pt x="85" y="307"/>
                      </a:cubicBezTo>
                      <a:cubicBezTo>
                        <a:pt x="75" y="305"/>
                        <a:pt x="64" y="312"/>
                        <a:pt x="61" y="322"/>
                      </a:cubicBezTo>
                      <a:cubicBezTo>
                        <a:pt x="59" y="329"/>
                        <a:pt x="56" y="336"/>
                        <a:pt x="54" y="342"/>
                      </a:cubicBezTo>
                      <a:cubicBezTo>
                        <a:pt x="51" y="342"/>
                        <a:pt x="51" y="342"/>
                        <a:pt x="51" y="342"/>
                      </a:cubicBezTo>
                      <a:cubicBezTo>
                        <a:pt x="41" y="340"/>
                        <a:pt x="30" y="346"/>
                        <a:pt x="27" y="356"/>
                      </a:cubicBezTo>
                      <a:cubicBezTo>
                        <a:pt x="3" y="428"/>
                        <a:pt x="3" y="428"/>
                        <a:pt x="3" y="428"/>
                      </a:cubicBezTo>
                      <a:cubicBezTo>
                        <a:pt x="0" y="437"/>
                        <a:pt x="5" y="449"/>
                        <a:pt x="15" y="453"/>
                      </a:cubicBezTo>
                      <a:cubicBezTo>
                        <a:pt x="94" y="490"/>
                        <a:pt x="94" y="490"/>
                        <a:pt x="94" y="490"/>
                      </a:cubicBezTo>
                      <a:cubicBezTo>
                        <a:pt x="89" y="525"/>
                        <a:pt x="88" y="561"/>
                        <a:pt x="92" y="596"/>
                      </a:cubicBezTo>
                      <a:cubicBezTo>
                        <a:pt x="48" y="616"/>
                        <a:pt x="48" y="616"/>
                        <a:pt x="48" y="616"/>
                      </a:cubicBezTo>
                      <a:cubicBezTo>
                        <a:pt x="40" y="620"/>
                        <a:pt x="35" y="631"/>
                        <a:pt x="37" y="640"/>
                      </a:cubicBezTo>
                      <a:cubicBezTo>
                        <a:pt x="14" y="651"/>
                        <a:pt x="14" y="651"/>
                        <a:pt x="14" y="651"/>
                      </a:cubicBezTo>
                      <a:cubicBezTo>
                        <a:pt x="5" y="655"/>
                        <a:pt x="0" y="666"/>
                        <a:pt x="2" y="676"/>
                      </a:cubicBezTo>
                      <a:cubicBezTo>
                        <a:pt x="26" y="748"/>
                        <a:pt x="26" y="748"/>
                        <a:pt x="26" y="748"/>
                      </a:cubicBezTo>
                      <a:cubicBezTo>
                        <a:pt x="29" y="758"/>
                        <a:pt x="40" y="764"/>
                        <a:pt x="50" y="762"/>
                      </a:cubicBezTo>
                      <a:cubicBezTo>
                        <a:pt x="136" y="745"/>
                        <a:pt x="136" y="745"/>
                        <a:pt x="136" y="745"/>
                      </a:cubicBezTo>
                      <a:cubicBezTo>
                        <a:pt x="155" y="781"/>
                        <a:pt x="179" y="815"/>
                        <a:pt x="209" y="846"/>
                      </a:cubicBezTo>
                      <a:cubicBezTo>
                        <a:pt x="166" y="922"/>
                        <a:pt x="166" y="922"/>
                        <a:pt x="166" y="922"/>
                      </a:cubicBezTo>
                      <a:cubicBezTo>
                        <a:pt x="161" y="931"/>
                        <a:pt x="163" y="943"/>
                        <a:pt x="172" y="949"/>
                      </a:cubicBezTo>
                      <a:cubicBezTo>
                        <a:pt x="233" y="994"/>
                        <a:pt x="233" y="994"/>
                        <a:pt x="233" y="994"/>
                      </a:cubicBezTo>
                      <a:cubicBezTo>
                        <a:pt x="241" y="1000"/>
                        <a:pt x="253" y="999"/>
                        <a:pt x="260" y="991"/>
                      </a:cubicBezTo>
                      <a:cubicBezTo>
                        <a:pt x="271" y="979"/>
                        <a:pt x="281" y="970"/>
                        <a:pt x="288" y="962"/>
                      </a:cubicBezTo>
                      <a:cubicBezTo>
                        <a:pt x="290" y="960"/>
                        <a:pt x="293" y="959"/>
                        <a:pt x="295" y="957"/>
                      </a:cubicBezTo>
                      <a:cubicBezTo>
                        <a:pt x="305" y="945"/>
                        <a:pt x="314" y="936"/>
                        <a:pt x="322" y="928"/>
                      </a:cubicBezTo>
                      <a:cubicBezTo>
                        <a:pt x="359" y="947"/>
                        <a:pt x="398" y="959"/>
                        <a:pt x="437" y="966"/>
                      </a:cubicBezTo>
                      <a:cubicBezTo>
                        <a:pt x="448" y="1053"/>
                        <a:pt x="448" y="1053"/>
                        <a:pt x="448" y="1053"/>
                      </a:cubicBezTo>
                      <a:cubicBezTo>
                        <a:pt x="449" y="1063"/>
                        <a:pt x="459" y="1071"/>
                        <a:pt x="469" y="1072"/>
                      </a:cubicBezTo>
                      <a:cubicBezTo>
                        <a:pt x="544" y="1071"/>
                        <a:pt x="544" y="1071"/>
                        <a:pt x="544" y="1071"/>
                      </a:cubicBezTo>
                      <a:cubicBezTo>
                        <a:pt x="555" y="1072"/>
                        <a:pt x="564" y="1063"/>
                        <a:pt x="565" y="1053"/>
                      </a:cubicBezTo>
                      <a:cubicBezTo>
                        <a:pt x="566" y="1047"/>
                        <a:pt x="567" y="1042"/>
                        <a:pt x="567" y="1037"/>
                      </a:cubicBezTo>
                      <a:cubicBezTo>
                        <a:pt x="578" y="1037"/>
                        <a:pt x="579" y="1037"/>
                        <a:pt x="579" y="1037"/>
                      </a:cubicBezTo>
                      <a:cubicBezTo>
                        <a:pt x="589" y="1037"/>
                        <a:pt x="598" y="1029"/>
                        <a:pt x="600" y="1019"/>
                      </a:cubicBezTo>
                      <a:cubicBezTo>
                        <a:pt x="603" y="991"/>
                        <a:pt x="605" y="972"/>
                        <a:pt x="607" y="959"/>
                      </a:cubicBezTo>
                      <a:cubicBezTo>
                        <a:pt x="637" y="952"/>
                        <a:pt x="666" y="942"/>
                        <a:pt x="693" y="928"/>
                      </a:cubicBezTo>
                      <a:cubicBezTo>
                        <a:pt x="753" y="993"/>
                        <a:pt x="753" y="993"/>
                        <a:pt x="753" y="993"/>
                      </a:cubicBezTo>
                      <a:cubicBezTo>
                        <a:pt x="760" y="1000"/>
                        <a:pt x="773" y="1002"/>
                        <a:pt x="781" y="995"/>
                      </a:cubicBezTo>
                      <a:cubicBezTo>
                        <a:pt x="842" y="951"/>
                        <a:pt x="842" y="951"/>
                        <a:pt x="842" y="951"/>
                      </a:cubicBezTo>
                      <a:cubicBezTo>
                        <a:pt x="847" y="947"/>
                        <a:pt x="850" y="942"/>
                        <a:pt x="850" y="936"/>
                      </a:cubicBezTo>
                      <a:cubicBezTo>
                        <a:pt x="876" y="917"/>
                        <a:pt x="876" y="917"/>
                        <a:pt x="876" y="917"/>
                      </a:cubicBezTo>
                      <a:cubicBezTo>
                        <a:pt x="885" y="911"/>
                        <a:pt x="887" y="898"/>
                        <a:pt x="882" y="890"/>
                      </a:cubicBezTo>
                      <a:cubicBezTo>
                        <a:pt x="840" y="813"/>
                        <a:pt x="840" y="813"/>
                        <a:pt x="840" y="813"/>
                      </a:cubicBezTo>
                      <a:cubicBezTo>
                        <a:pt x="854" y="798"/>
                        <a:pt x="868" y="782"/>
                        <a:pt x="880" y="766"/>
                      </a:cubicBezTo>
                      <a:cubicBezTo>
                        <a:pt x="884" y="760"/>
                        <a:pt x="887" y="755"/>
                        <a:pt x="891" y="750"/>
                      </a:cubicBezTo>
                      <a:cubicBezTo>
                        <a:pt x="965" y="764"/>
                        <a:pt x="965" y="764"/>
                        <a:pt x="965" y="764"/>
                      </a:cubicBezTo>
                      <a:cubicBezTo>
                        <a:pt x="974" y="767"/>
                        <a:pt x="985" y="760"/>
                        <a:pt x="989" y="750"/>
                      </a:cubicBezTo>
                      <a:cubicBezTo>
                        <a:pt x="991" y="742"/>
                        <a:pt x="993" y="736"/>
                        <a:pt x="995" y="729"/>
                      </a:cubicBezTo>
                      <a:cubicBezTo>
                        <a:pt x="999" y="730"/>
                        <a:pt x="999" y="730"/>
                        <a:pt x="999" y="730"/>
                      </a:cubicBezTo>
                      <a:cubicBezTo>
                        <a:pt x="1009" y="732"/>
                        <a:pt x="1020" y="726"/>
                        <a:pt x="1023" y="716"/>
                      </a:cubicBezTo>
                      <a:cubicBezTo>
                        <a:pt x="1046" y="644"/>
                        <a:pt x="1046" y="644"/>
                        <a:pt x="1046" y="644"/>
                      </a:cubicBezTo>
                      <a:cubicBezTo>
                        <a:pt x="1050" y="634"/>
                        <a:pt x="1044" y="623"/>
                        <a:pt x="1036" y="619"/>
                      </a:cubicBezTo>
                      <a:close/>
                      <a:moveTo>
                        <a:pt x="808" y="698"/>
                      </a:moveTo>
                      <a:cubicBezTo>
                        <a:pt x="795" y="725"/>
                        <a:pt x="778" y="750"/>
                        <a:pt x="759" y="771"/>
                      </a:cubicBezTo>
                      <a:cubicBezTo>
                        <a:pt x="661" y="855"/>
                        <a:pt x="520" y="878"/>
                        <a:pt x="397" y="819"/>
                      </a:cubicBezTo>
                      <a:cubicBezTo>
                        <a:pt x="232" y="739"/>
                        <a:pt x="162" y="539"/>
                        <a:pt x="242" y="374"/>
                      </a:cubicBezTo>
                      <a:cubicBezTo>
                        <a:pt x="256" y="347"/>
                        <a:pt x="272" y="322"/>
                        <a:pt x="291" y="300"/>
                      </a:cubicBezTo>
                      <a:cubicBezTo>
                        <a:pt x="389" y="217"/>
                        <a:pt x="530" y="194"/>
                        <a:pt x="652" y="253"/>
                      </a:cubicBezTo>
                      <a:cubicBezTo>
                        <a:pt x="818" y="333"/>
                        <a:pt x="888" y="532"/>
                        <a:pt x="808" y="698"/>
                      </a:cubicBez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7" name="Freeform 6"/>
                <p:cNvSpPr>
                  <a:spLocks/>
                </p:cNvSpPr>
                <p:nvPr/>
              </p:nvSpPr>
              <p:spPr bwMode="auto">
                <a:xfrm>
                  <a:off x="2111717" y="2757421"/>
                  <a:ext cx="76153" cy="76153"/>
                </a:xfrm>
                <a:custGeom>
                  <a:avLst/>
                  <a:gdLst>
                    <a:gd name="T0" fmla="*/ 207 w 285"/>
                    <a:gd name="T1" fmla="*/ 25 h 282"/>
                    <a:gd name="T2" fmla="*/ 67 w 285"/>
                    <a:gd name="T3" fmla="*/ 65 h 282"/>
                    <a:gd name="T4" fmla="*/ 26 w 285"/>
                    <a:gd name="T5" fmla="*/ 110 h 282"/>
                    <a:gd name="T6" fmla="*/ 77 w 285"/>
                    <a:gd name="T7" fmla="*/ 257 h 282"/>
                    <a:gd name="T8" fmla="*/ 217 w 285"/>
                    <a:gd name="T9" fmla="*/ 217 h 282"/>
                    <a:gd name="T10" fmla="*/ 258 w 285"/>
                    <a:gd name="T11" fmla="*/ 172 h 282"/>
                    <a:gd name="T12" fmla="*/ 207 w 285"/>
                    <a:gd name="T13" fmla="*/ 25 h 282"/>
                  </a:gdLst>
                  <a:ahLst/>
                  <a:cxnLst>
                    <a:cxn ang="0">
                      <a:pos x="T0" y="T1"/>
                    </a:cxn>
                    <a:cxn ang="0">
                      <a:pos x="T2" y="T3"/>
                    </a:cxn>
                    <a:cxn ang="0">
                      <a:pos x="T4" y="T5"/>
                    </a:cxn>
                    <a:cxn ang="0">
                      <a:pos x="T6" y="T7"/>
                    </a:cxn>
                    <a:cxn ang="0">
                      <a:pos x="T8" y="T9"/>
                    </a:cxn>
                    <a:cxn ang="0">
                      <a:pos x="T10" y="T11"/>
                    </a:cxn>
                    <a:cxn ang="0">
                      <a:pos x="T12" y="T13"/>
                    </a:cxn>
                  </a:cxnLst>
                  <a:rect l="0" t="0" r="r" b="b"/>
                  <a:pathLst>
                    <a:path w="285" h="282">
                      <a:moveTo>
                        <a:pt x="207" y="25"/>
                      </a:moveTo>
                      <a:cubicBezTo>
                        <a:pt x="156" y="0"/>
                        <a:pt x="97" y="19"/>
                        <a:pt x="67" y="65"/>
                      </a:cubicBezTo>
                      <a:cubicBezTo>
                        <a:pt x="50" y="76"/>
                        <a:pt x="35" y="91"/>
                        <a:pt x="26" y="110"/>
                      </a:cubicBezTo>
                      <a:cubicBezTo>
                        <a:pt x="0" y="165"/>
                        <a:pt x="23" y="231"/>
                        <a:pt x="77" y="257"/>
                      </a:cubicBezTo>
                      <a:cubicBezTo>
                        <a:pt x="128" y="282"/>
                        <a:pt x="188" y="263"/>
                        <a:pt x="217" y="217"/>
                      </a:cubicBezTo>
                      <a:cubicBezTo>
                        <a:pt x="234" y="206"/>
                        <a:pt x="249" y="191"/>
                        <a:pt x="258" y="172"/>
                      </a:cubicBezTo>
                      <a:cubicBezTo>
                        <a:pt x="285" y="117"/>
                        <a:pt x="262" y="51"/>
                        <a:pt x="207" y="25"/>
                      </a:cubicBez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8" name="Freeform 10"/>
                <p:cNvSpPr>
                  <a:spLocks noEditPoints="1"/>
                </p:cNvSpPr>
                <p:nvPr/>
              </p:nvSpPr>
              <p:spPr bwMode="auto">
                <a:xfrm>
                  <a:off x="2017991" y="2651979"/>
                  <a:ext cx="271806" cy="277665"/>
                </a:xfrm>
                <a:custGeom>
                  <a:avLst/>
                  <a:gdLst>
                    <a:gd name="T0" fmla="*/ 922 w 1016"/>
                    <a:gd name="T1" fmla="*/ 582 h 1037"/>
                    <a:gd name="T2" fmla="*/ 1002 w 1016"/>
                    <a:gd name="T3" fmla="*/ 421 h 1037"/>
                    <a:gd name="T4" fmla="*/ 990 w 1016"/>
                    <a:gd name="T5" fmla="*/ 324 h 1037"/>
                    <a:gd name="T6" fmla="*/ 880 w 1016"/>
                    <a:gd name="T7" fmla="*/ 327 h 1037"/>
                    <a:gd name="T8" fmla="*/ 851 w 1016"/>
                    <a:gd name="T9" fmla="*/ 150 h 1037"/>
                    <a:gd name="T10" fmla="*/ 783 w 1016"/>
                    <a:gd name="T11" fmla="*/ 78 h 1037"/>
                    <a:gd name="T12" fmla="*/ 696 w 1016"/>
                    <a:gd name="T13" fmla="*/ 145 h 1037"/>
                    <a:gd name="T14" fmla="*/ 568 w 1016"/>
                    <a:gd name="T15" fmla="*/ 19 h 1037"/>
                    <a:gd name="T16" fmla="*/ 472 w 1016"/>
                    <a:gd name="T17" fmla="*/ 0 h 1037"/>
                    <a:gd name="T18" fmla="*/ 440 w 1016"/>
                    <a:gd name="T19" fmla="*/ 106 h 1037"/>
                    <a:gd name="T20" fmla="*/ 263 w 1016"/>
                    <a:gd name="T21" fmla="*/ 79 h 1037"/>
                    <a:gd name="T22" fmla="*/ 174 w 1016"/>
                    <a:gd name="T23" fmla="*/ 121 h 1037"/>
                    <a:gd name="T24" fmla="*/ 210 w 1016"/>
                    <a:gd name="T25" fmla="*/ 225 h 1037"/>
                    <a:gd name="T26" fmla="*/ 137 w 1016"/>
                    <a:gd name="T27" fmla="*/ 325 h 1037"/>
                    <a:gd name="T28" fmla="*/ 27 w 1016"/>
                    <a:gd name="T29" fmla="*/ 322 h 1037"/>
                    <a:gd name="T30" fmla="*/ 15 w 1016"/>
                    <a:gd name="T31" fmla="*/ 419 h 1037"/>
                    <a:gd name="T32" fmla="*/ 94 w 1016"/>
                    <a:gd name="T33" fmla="*/ 580 h 1037"/>
                    <a:gd name="T34" fmla="*/ 3 w 1016"/>
                    <a:gd name="T35" fmla="*/ 642 h 1037"/>
                    <a:gd name="T36" fmla="*/ 50 w 1016"/>
                    <a:gd name="T37" fmla="*/ 728 h 1037"/>
                    <a:gd name="T38" fmla="*/ 209 w 1016"/>
                    <a:gd name="T39" fmla="*/ 811 h 1037"/>
                    <a:gd name="T40" fmla="*/ 172 w 1016"/>
                    <a:gd name="T41" fmla="*/ 915 h 1037"/>
                    <a:gd name="T42" fmla="*/ 261 w 1016"/>
                    <a:gd name="T43" fmla="*/ 957 h 1037"/>
                    <a:gd name="T44" fmla="*/ 438 w 1016"/>
                    <a:gd name="T45" fmla="*/ 931 h 1037"/>
                    <a:gd name="T46" fmla="*/ 469 w 1016"/>
                    <a:gd name="T47" fmla="*/ 1037 h 1037"/>
                    <a:gd name="T48" fmla="*/ 566 w 1016"/>
                    <a:gd name="T49" fmla="*/ 1019 h 1037"/>
                    <a:gd name="T50" fmla="*/ 694 w 1016"/>
                    <a:gd name="T51" fmla="*/ 894 h 1037"/>
                    <a:gd name="T52" fmla="*/ 781 w 1016"/>
                    <a:gd name="T53" fmla="*/ 961 h 1037"/>
                    <a:gd name="T54" fmla="*/ 848 w 1016"/>
                    <a:gd name="T55" fmla="*/ 890 h 1037"/>
                    <a:gd name="T56" fmla="*/ 846 w 1016"/>
                    <a:gd name="T57" fmla="*/ 766 h 1037"/>
                    <a:gd name="T58" fmla="*/ 965 w 1016"/>
                    <a:gd name="T59" fmla="*/ 730 h 1037"/>
                    <a:gd name="T60" fmla="*/ 1012 w 1016"/>
                    <a:gd name="T61" fmla="*/ 644 h 1037"/>
                    <a:gd name="T62" fmla="*/ 808 w 1016"/>
                    <a:gd name="T63" fmla="*/ 664 h 1037"/>
                    <a:gd name="T64" fmla="*/ 208 w 1016"/>
                    <a:gd name="T65" fmla="*/ 374 h 1037"/>
                    <a:gd name="T66" fmla="*/ 808 w 1016"/>
                    <a:gd name="T67" fmla="*/ 664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6" h="1037">
                      <a:moveTo>
                        <a:pt x="1002" y="619"/>
                      </a:moveTo>
                      <a:cubicBezTo>
                        <a:pt x="922" y="582"/>
                        <a:pt x="922" y="582"/>
                        <a:pt x="922" y="582"/>
                      </a:cubicBezTo>
                      <a:cubicBezTo>
                        <a:pt x="928" y="540"/>
                        <a:pt x="928" y="499"/>
                        <a:pt x="922" y="458"/>
                      </a:cubicBezTo>
                      <a:cubicBezTo>
                        <a:pt x="1002" y="421"/>
                        <a:pt x="1002" y="421"/>
                        <a:pt x="1002" y="421"/>
                      </a:cubicBezTo>
                      <a:cubicBezTo>
                        <a:pt x="1011" y="417"/>
                        <a:pt x="1016" y="405"/>
                        <a:pt x="1013" y="396"/>
                      </a:cubicBezTo>
                      <a:cubicBezTo>
                        <a:pt x="990" y="324"/>
                        <a:pt x="990" y="324"/>
                        <a:pt x="990" y="324"/>
                      </a:cubicBezTo>
                      <a:cubicBezTo>
                        <a:pt x="987" y="314"/>
                        <a:pt x="976" y="308"/>
                        <a:pt x="966" y="310"/>
                      </a:cubicBezTo>
                      <a:cubicBezTo>
                        <a:pt x="880" y="327"/>
                        <a:pt x="880" y="327"/>
                        <a:pt x="880" y="327"/>
                      </a:cubicBezTo>
                      <a:cubicBezTo>
                        <a:pt x="861" y="290"/>
                        <a:pt x="837" y="257"/>
                        <a:pt x="808" y="227"/>
                      </a:cubicBezTo>
                      <a:cubicBezTo>
                        <a:pt x="851" y="150"/>
                        <a:pt x="851" y="150"/>
                        <a:pt x="851" y="150"/>
                      </a:cubicBezTo>
                      <a:cubicBezTo>
                        <a:pt x="855" y="141"/>
                        <a:pt x="853" y="129"/>
                        <a:pt x="844" y="123"/>
                      </a:cubicBezTo>
                      <a:cubicBezTo>
                        <a:pt x="783" y="78"/>
                        <a:pt x="783" y="78"/>
                        <a:pt x="783" y="78"/>
                      </a:cubicBezTo>
                      <a:cubicBezTo>
                        <a:pt x="775" y="72"/>
                        <a:pt x="763" y="73"/>
                        <a:pt x="756" y="81"/>
                      </a:cubicBezTo>
                      <a:cubicBezTo>
                        <a:pt x="696" y="145"/>
                        <a:pt x="696" y="145"/>
                        <a:pt x="696" y="145"/>
                      </a:cubicBezTo>
                      <a:cubicBezTo>
                        <a:pt x="658" y="126"/>
                        <a:pt x="618" y="113"/>
                        <a:pt x="578" y="106"/>
                      </a:cubicBezTo>
                      <a:cubicBezTo>
                        <a:pt x="568" y="19"/>
                        <a:pt x="568" y="19"/>
                        <a:pt x="568" y="19"/>
                      </a:cubicBezTo>
                      <a:cubicBezTo>
                        <a:pt x="567" y="9"/>
                        <a:pt x="558" y="1"/>
                        <a:pt x="547" y="0"/>
                      </a:cubicBezTo>
                      <a:cubicBezTo>
                        <a:pt x="472" y="0"/>
                        <a:pt x="472" y="0"/>
                        <a:pt x="472" y="0"/>
                      </a:cubicBezTo>
                      <a:cubicBezTo>
                        <a:pt x="462" y="0"/>
                        <a:pt x="452" y="9"/>
                        <a:pt x="451" y="19"/>
                      </a:cubicBezTo>
                      <a:cubicBezTo>
                        <a:pt x="440" y="106"/>
                        <a:pt x="440" y="106"/>
                        <a:pt x="440" y="106"/>
                      </a:cubicBezTo>
                      <a:cubicBezTo>
                        <a:pt x="399" y="113"/>
                        <a:pt x="360" y="125"/>
                        <a:pt x="322" y="144"/>
                      </a:cubicBezTo>
                      <a:cubicBezTo>
                        <a:pt x="263" y="79"/>
                        <a:pt x="263" y="79"/>
                        <a:pt x="263" y="79"/>
                      </a:cubicBezTo>
                      <a:cubicBezTo>
                        <a:pt x="256" y="72"/>
                        <a:pt x="243" y="71"/>
                        <a:pt x="235" y="76"/>
                      </a:cubicBezTo>
                      <a:cubicBezTo>
                        <a:pt x="174" y="121"/>
                        <a:pt x="174" y="121"/>
                        <a:pt x="174" y="121"/>
                      </a:cubicBezTo>
                      <a:cubicBezTo>
                        <a:pt x="166" y="127"/>
                        <a:pt x="163" y="139"/>
                        <a:pt x="168" y="148"/>
                      </a:cubicBezTo>
                      <a:cubicBezTo>
                        <a:pt x="210" y="225"/>
                        <a:pt x="210" y="225"/>
                        <a:pt x="210" y="225"/>
                      </a:cubicBezTo>
                      <a:cubicBezTo>
                        <a:pt x="196" y="239"/>
                        <a:pt x="183" y="255"/>
                        <a:pt x="170" y="272"/>
                      </a:cubicBezTo>
                      <a:cubicBezTo>
                        <a:pt x="158" y="289"/>
                        <a:pt x="147" y="307"/>
                        <a:pt x="137" y="325"/>
                      </a:cubicBezTo>
                      <a:cubicBezTo>
                        <a:pt x="51" y="307"/>
                        <a:pt x="51" y="307"/>
                        <a:pt x="51" y="307"/>
                      </a:cubicBezTo>
                      <a:cubicBezTo>
                        <a:pt x="41" y="305"/>
                        <a:pt x="30" y="312"/>
                        <a:pt x="27" y="322"/>
                      </a:cubicBezTo>
                      <a:cubicBezTo>
                        <a:pt x="4" y="393"/>
                        <a:pt x="4" y="393"/>
                        <a:pt x="4" y="393"/>
                      </a:cubicBezTo>
                      <a:cubicBezTo>
                        <a:pt x="0" y="403"/>
                        <a:pt x="6" y="415"/>
                        <a:pt x="15" y="419"/>
                      </a:cubicBezTo>
                      <a:cubicBezTo>
                        <a:pt x="94" y="456"/>
                        <a:pt x="94" y="456"/>
                        <a:pt x="94" y="456"/>
                      </a:cubicBezTo>
                      <a:cubicBezTo>
                        <a:pt x="88" y="497"/>
                        <a:pt x="88" y="539"/>
                        <a:pt x="94" y="580"/>
                      </a:cubicBezTo>
                      <a:cubicBezTo>
                        <a:pt x="14" y="616"/>
                        <a:pt x="14" y="616"/>
                        <a:pt x="14" y="616"/>
                      </a:cubicBezTo>
                      <a:cubicBezTo>
                        <a:pt x="5" y="621"/>
                        <a:pt x="0" y="632"/>
                        <a:pt x="3" y="642"/>
                      </a:cubicBezTo>
                      <a:cubicBezTo>
                        <a:pt x="26" y="714"/>
                        <a:pt x="26" y="714"/>
                        <a:pt x="26" y="714"/>
                      </a:cubicBezTo>
                      <a:cubicBezTo>
                        <a:pt x="29" y="723"/>
                        <a:pt x="40" y="730"/>
                        <a:pt x="50" y="728"/>
                      </a:cubicBezTo>
                      <a:cubicBezTo>
                        <a:pt x="137" y="711"/>
                        <a:pt x="137" y="711"/>
                        <a:pt x="137" y="711"/>
                      </a:cubicBezTo>
                      <a:cubicBezTo>
                        <a:pt x="155" y="747"/>
                        <a:pt x="179" y="781"/>
                        <a:pt x="209" y="811"/>
                      </a:cubicBezTo>
                      <a:cubicBezTo>
                        <a:pt x="166" y="888"/>
                        <a:pt x="166" y="888"/>
                        <a:pt x="166" y="888"/>
                      </a:cubicBezTo>
                      <a:cubicBezTo>
                        <a:pt x="161" y="897"/>
                        <a:pt x="164" y="909"/>
                        <a:pt x="172" y="915"/>
                      </a:cubicBezTo>
                      <a:cubicBezTo>
                        <a:pt x="233" y="960"/>
                        <a:pt x="233" y="960"/>
                        <a:pt x="233" y="960"/>
                      </a:cubicBezTo>
                      <a:cubicBezTo>
                        <a:pt x="241" y="966"/>
                        <a:pt x="254" y="965"/>
                        <a:pt x="261" y="957"/>
                      </a:cubicBezTo>
                      <a:cubicBezTo>
                        <a:pt x="321" y="893"/>
                        <a:pt x="321" y="893"/>
                        <a:pt x="321" y="893"/>
                      </a:cubicBezTo>
                      <a:cubicBezTo>
                        <a:pt x="358" y="912"/>
                        <a:pt x="398" y="925"/>
                        <a:pt x="438" y="931"/>
                      </a:cubicBezTo>
                      <a:cubicBezTo>
                        <a:pt x="448" y="1019"/>
                        <a:pt x="448" y="1019"/>
                        <a:pt x="448" y="1019"/>
                      </a:cubicBezTo>
                      <a:cubicBezTo>
                        <a:pt x="450" y="1029"/>
                        <a:pt x="459" y="1037"/>
                        <a:pt x="469" y="1037"/>
                      </a:cubicBezTo>
                      <a:cubicBezTo>
                        <a:pt x="545" y="1037"/>
                        <a:pt x="545" y="1037"/>
                        <a:pt x="545" y="1037"/>
                      </a:cubicBezTo>
                      <a:cubicBezTo>
                        <a:pt x="555" y="1037"/>
                        <a:pt x="564" y="1029"/>
                        <a:pt x="566" y="1019"/>
                      </a:cubicBezTo>
                      <a:cubicBezTo>
                        <a:pt x="576" y="931"/>
                        <a:pt x="576" y="931"/>
                        <a:pt x="576" y="931"/>
                      </a:cubicBezTo>
                      <a:cubicBezTo>
                        <a:pt x="617" y="925"/>
                        <a:pt x="657" y="912"/>
                        <a:pt x="694" y="894"/>
                      </a:cubicBezTo>
                      <a:cubicBezTo>
                        <a:pt x="754" y="959"/>
                        <a:pt x="754" y="959"/>
                        <a:pt x="754" y="959"/>
                      </a:cubicBezTo>
                      <a:cubicBezTo>
                        <a:pt x="761" y="966"/>
                        <a:pt x="773" y="967"/>
                        <a:pt x="781" y="961"/>
                      </a:cubicBezTo>
                      <a:cubicBezTo>
                        <a:pt x="842" y="917"/>
                        <a:pt x="842" y="917"/>
                        <a:pt x="842" y="917"/>
                      </a:cubicBezTo>
                      <a:cubicBezTo>
                        <a:pt x="851" y="911"/>
                        <a:pt x="853" y="898"/>
                        <a:pt x="848" y="890"/>
                      </a:cubicBezTo>
                      <a:cubicBezTo>
                        <a:pt x="806" y="813"/>
                        <a:pt x="806" y="813"/>
                        <a:pt x="806" y="813"/>
                      </a:cubicBezTo>
                      <a:cubicBezTo>
                        <a:pt x="820" y="798"/>
                        <a:pt x="834" y="782"/>
                        <a:pt x="846" y="766"/>
                      </a:cubicBezTo>
                      <a:cubicBezTo>
                        <a:pt x="858" y="748"/>
                        <a:pt x="869" y="731"/>
                        <a:pt x="879" y="713"/>
                      </a:cubicBezTo>
                      <a:cubicBezTo>
                        <a:pt x="965" y="730"/>
                        <a:pt x="965" y="730"/>
                        <a:pt x="965" y="730"/>
                      </a:cubicBezTo>
                      <a:cubicBezTo>
                        <a:pt x="975" y="732"/>
                        <a:pt x="986" y="726"/>
                        <a:pt x="989" y="716"/>
                      </a:cubicBezTo>
                      <a:cubicBezTo>
                        <a:pt x="1012" y="644"/>
                        <a:pt x="1012" y="644"/>
                        <a:pt x="1012" y="644"/>
                      </a:cubicBezTo>
                      <a:cubicBezTo>
                        <a:pt x="1016" y="634"/>
                        <a:pt x="1010" y="623"/>
                        <a:pt x="1002" y="619"/>
                      </a:cubicBezTo>
                      <a:close/>
                      <a:moveTo>
                        <a:pt x="808" y="664"/>
                      </a:moveTo>
                      <a:cubicBezTo>
                        <a:pt x="728" y="829"/>
                        <a:pt x="529" y="899"/>
                        <a:pt x="363" y="819"/>
                      </a:cubicBezTo>
                      <a:cubicBezTo>
                        <a:pt x="198" y="739"/>
                        <a:pt x="128" y="539"/>
                        <a:pt x="208" y="374"/>
                      </a:cubicBezTo>
                      <a:cubicBezTo>
                        <a:pt x="288" y="208"/>
                        <a:pt x="488" y="139"/>
                        <a:pt x="653" y="219"/>
                      </a:cubicBezTo>
                      <a:cubicBezTo>
                        <a:pt x="819" y="299"/>
                        <a:pt x="888" y="498"/>
                        <a:pt x="808" y="664"/>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9" name="Freeform 11"/>
                <p:cNvSpPr>
                  <a:spLocks/>
                </p:cNvSpPr>
                <p:nvPr/>
              </p:nvSpPr>
              <p:spPr bwMode="auto">
                <a:xfrm>
                  <a:off x="2119918" y="2757421"/>
                  <a:ext cx="67952" cy="66780"/>
                </a:xfrm>
                <a:custGeom>
                  <a:avLst/>
                  <a:gdLst>
                    <a:gd name="T0" fmla="*/ 224 w 251"/>
                    <a:gd name="T1" fmla="*/ 174 h 251"/>
                    <a:gd name="T2" fmla="*/ 224 w 251"/>
                    <a:gd name="T3" fmla="*/ 174 h 251"/>
                    <a:gd name="T4" fmla="*/ 77 w 251"/>
                    <a:gd name="T5" fmla="*/ 225 h 251"/>
                    <a:gd name="T6" fmla="*/ 26 w 251"/>
                    <a:gd name="T7" fmla="*/ 78 h 251"/>
                    <a:gd name="T8" fmla="*/ 173 w 251"/>
                    <a:gd name="T9" fmla="*/ 27 h 251"/>
                    <a:gd name="T10" fmla="*/ 224 w 251"/>
                    <a:gd name="T11" fmla="*/ 174 h 251"/>
                  </a:gdLst>
                  <a:ahLst/>
                  <a:cxnLst>
                    <a:cxn ang="0">
                      <a:pos x="T0" y="T1"/>
                    </a:cxn>
                    <a:cxn ang="0">
                      <a:pos x="T2" y="T3"/>
                    </a:cxn>
                    <a:cxn ang="0">
                      <a:pos x="T4" y="T5"/>
                    </a:cxn>
                    <a:cxn ang="0">
                      <a:pos x="T6" y="T7"/>
                    </a:cxn>
                    <a:cxn ang="0">
                      <a:pos x="T8" y="T9"/>
                    </a:cxn>
                    <a:cxn ang="0">
                      <a:pos x="T10" y="T11"/>
                    </a:cxn>
                  </a:cxnLst>
                  <a:rect l="0" t="0" r="r" b="b"/>
                  <a:pathLst>
                    <a:path w="251" h="251">
                      <a:moveTo>
                        <a:pt x="224" y="174"/>
                      </a:moveTo>
                      <a:cubicBezTo>
                        <a:pt x="224" y="174"/>
                        <a:pt x="224" y="174"/>
                        <a:pt x="224" y="174"/>
                      </a:cubicBezTo>
                      <a:cubicBezTo>
                        <a:pt x="198" y="228"/>
                        <a:pt x="132" y="251"/>
                        <a:pt x="77" y="225"/>
                      </a:cubicBezTo>
                      <a:cubicBezTo>
                        <a:pt x="23" y="198"/>
                        <a:pt x="0" y="133"/>
                        <a:pt x="26" y="78"/>
                      </a:cubicBezTo>
                      <a:cubicBezTo>
                        <a:pt x="53" y="23"/>
                        <a:pt x="118" y="0"/>
                        <a:pt x="173" y="27"/>
                      </a:cubicBezTo>
                      <a:cubicBezTo>
                        <a:pt x="228" y="53"/>
                        <a:pt x="251" y="119"/>
                        <a:pt x="224" y="174"/>
                      </a:cubicBezTo>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0" name="Freeform 12"/>
                <p:cNvSpPr>
                  <a:spLocks noEditPoints="1"/>
                </p:cNvSpPr>
                <p:nvPr/>
              </p:nvSpPr>
              <p:spPr bwMode="auto">
                <a:xfrm>
                  <a:off x="2008618" y="2660180"/>
                  <a:ext cx="271806" cy="278836"/>
                </a:xfrm>
                <a:custGeom>
                  <a:avLst/>
                  <a:gdLst>
                    <a:gd name="T0" fmla="*/ 921 w 1016"/>
                    <a:gd name="T1" fmla="*/ 582 h 1038"/>
                    <a:gd name="T2" fmla="*/ 1002 w 1016"/>
                    <a:gd name="T3" fmla="*/ 422 h 1038"/>
                    <a:gd name="T4" fmla="*/ 989 w 1016"/>
                    <a:gd name="T5" fmla="*/ 324 h 1038"/>
                    <a:gd name="T6" fmla="*/ 879 w 1016"/>
                    <a:gd name="T7" fmla="*/ 327 h 1038"/>
                    <a:gd name="T8" fmla="*/ 850 w 1016"/>
                    <a:gd name="T9" fmla="*/ 150 h 1038"/>
                    <a:gd name="T10" fmla="*/ 783 w 1016"/>
                    <a:gd name="T11" fmla="*/ 78 h 1038"/>
                    <a:gd name="T12" fmla="*/ 696 w 1016"/>
                    <a:gd name="T13" fmla="*/ 145 h 1038"/>
                    <a:gd name="T14" fmla="*/ 568 w 1016"/>
                    <a:gd name="T15" fmla="*/ 19 h 1038"/>
                    <a:gd name="T16" fmla="*/ 471 w 1016"/>
                    <a:gd name="T17" fmla="*/ 0 h 1038"/>
                    <a:gd name="T18" fmla="*/ 440 w 1016"/>
                    <a:gd name="T19" fmla="*/ 107 h 1038"/>
                    <a:gd name="T20" fmla="*/ 262 w 1016"/>
                    <a:gd name="T21" fmla="*/ 80 h 1038"/>
                    <a:gd name="T22" fmla="*/ 174 w 1016"/>
                    <a:gd name="T23" fmla="*/ 121 h 1038"/>
                    <a:gd name="T24" fmla="*/ 210 w 1016"/>
                    <a:gd name="T25" fmla="*/ 225 h 1038"/>
                    <a:gd name="T26" fmla="*/ 137 w 1016"/>
                    <a:gd name="T27" fmla="*/ 325 h 1038"/>
                    <a:gd name="T28" fmla="*/ 27 w 1016"/>
                    <a:gd name="T29" fmla="*/ 322 h 1038"/>
                    <a:gd name="T30" fmla="*/ 15 w 1016"/>
                    <a:gd name="T31" fmla="*/ 419 h 1038"/>
                    <a:gd name="T32" fmla="*/ 94 w 1016"/>
                    <a:gd name="T33" fmla="*/ 580 h 1038"/>
                    <a:gd name="T34" fmla="*/ 2 w 1016"/>
                    <a:gd name="T35" fmla="*/ 642 h 1038"/>
                    <a:gd name="T36" fmla="*/ 50 w 1016"/>
                    <a:gd name="T37" fmla="*/ 728 h 1038"/>
                    <a:gd name="T38" fmla="*/ 209 w 1016"/>
                    <a:gd name="T39" fmla="*/ 812 h 1038"/>
                    <a:gd name="T40" fmla="*/ 172 w 1016"/>
                    <a:gd name="T41" fmla="*/ 915 h 1038"/>
                    <a:gd name="T42" fmla="*/ 260 w 1016"/>
                    <a:gd name="T43" fmla="*/ 957 h 1038"/>
                    <a:gd name="T44" fmla="*/ 437 w 1016"/>
                    <a:gd name="T45" fmla="*/ 932 h 1038"/>
                    <a:gd name="T46" fmla="*/ 469 w 1016"/>
                    <a:gd name="T47" fmla="*/ 1038 h 1038"/>
                    <a:gd name="T48" fmla="*/ 565 w 1016"/>
                    <a:gd name="T49" fmla="*/ 1019 h 1038"/>
                    <a:gd name="T50" fmla="*/ 693 w 1016"/>
                    <a:gd name="T51" fmla="*/ 894 h 1038"/>
                    <a:gd name="T52" fmla="*/ 781 w 1016"/>
                    <a:gd name="T53" fmla="*/ 961 h 1038"/>
                    <a:gd name="T54" fmla="*/ 848 w 1016"/>
                    <a:gd name="T55" fmla="*/ 890 h 1038"/>
                    <a:gd name="T56" fmla="*/ 846 w 1016"/>
                    <a:gd name="T57" fmla="*/ 766 h 1038"/>
                    <a:gd name="T58" fmla="*/ 965 w 1016"/>
                    <a:gd name="T59" fmla="*/ 730 h 1038"/>
                    <a:gd name="T60" fmla="*/ 1012 w 1016"/>
                    <a:gd name="T61" fmla="*/ 645 h 1038"/>
                    <a:gd name="T62" fmla="*/ 808 w 1016"/>
                    <a:gd name="T63" fmla="*/ 664 h 1038"/>
                    <a:gd name="T64" fmla="*/ 208 w 1016"/>
                    <a:gd name="T65" fmla="*/ 374 h 1038"/>
                    <a:gd name="T66" fmla="*/ 808 w 1016"/>
                    <a:gd name="T67" fmla="*/ 664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6" h="1038">
                      <a:moveTo>
                        <a:pt x="1001" y="619"/>
                      </a:moveTo>
                      <a:cubicBezTo>
                        <a:pt x="921" y="582"/>
                        <a:pt x="921" y="582"/>
                        <a:pt x="921" y="582"/>
                      </a:cubicBezTo>
                      <a:cubicBezTo>
                        <a:pt x="928" y="541"/>
                        <a:pt x="927" y="499"/>
                        <a:pt x="922" y="458"/>
                      </a:cubicBezTo>
                      <a:cubicBezTo>
                        <a:pt x="1002" y="422"/>
                        <a:pt x="1002" y="422"/>
                        <a:pt x="1002" y="422"/>
                      </a:cubicBezTo>
                      <a:cubicBezTo>
                        <a:pt x="1011" y="417"/>
                        <a:pt x="1016" y="406"/>
                        <a:pt x="1013" y="396"/>
                      </a:cubicBezTo>
                      <a:cubicBezTo>
                        <a:pt x="989" y="324"/>
                        <a:pt x="989" y="324"/>
                        <a:pt x="989" y="324"/>
                      </a:cubicBezTo>
                      <a:cubicBezTo>
                        <a:pt x="987" y="314"/>
                        <a:pt x="976" y="308"/>
                        <a:pt x="966" y="310"/>
                      </a:cubicBezTo>
                      <a:cubicBezTo>
                        <a:pt x="879" y="327"/>
                        <a:pt x="879" y="327"/>
                        <a:pt x="879" y="327"/>
                      </a:cubicBezTo>
                      <a:cubicBezTo>
                        <a:pt x="861" y="290"/>
                        <a:pt x="836" y="257"/>
                        <a:pt x="807" y="227"/>
                      </a:cubicBezTo>
                      <a:cubicBezTo>
                        <a:pt x="850" y="150"/>
                        <a:pt x="850" y="150"/>
                        <a:pt x="850" y="150"/>
                      </a:cubicBezTo>
                      <a:cubicBezTo>
                        <a:pt x="855" y="141"/>
                        <a:pt x="853" y="129"/>
                        <a:pt x="844" y="123"/>
                      </a:cubicBezTo>
                      <a:cubicBezTo>
                        <a:pt x="783" y="78"/>
                        <a:pt x="783" y="78"/>
                        <a:pt x="783" y="78"/>
                      </a:cubicBezTo>
                      <a:cubicBezTo>
                        <a:pt x="775" y="72"/>
                        <a:pt x="763" y="74"/>
                        <a:pt x="756" y="81"/>
                      </a:cubicBezTo>
                      <a:cubicBezTo>
                        <a:pt x="696" y="145"/>
                        <a:pt x="696" y="145"/>
                        <a:pt x="696" y="145"/>
                      </a:cubicBezTo>
                      <a:cubicBezTo>
                        <a:pt x="658" y="126"/>
                        <a:pt x="618" y="113"/>
                        <a:pt x="578" y="107"/>
                      </a:cubicBezTo>
                      <a:cubicBezTo>
                        <a:pt x="568" y="19"/>
                        <a:pt x="568" y="19"/>
                        <a:pt x="568" y="19"/>
                      </a:cubicBezTo>
                      <a:cubicBezTo>
                        <a:pt x="566" y="9"/>
                        <a:pt x="557" y="1"/>
                        <a:pt x="547" y="1"/>
                      </a:cubicBezTo>
                      <a:cubicBezTo>
                        <a:pt x="471" y="0"/>
                        <a:pt x="471" y="0"/>
                        <a:pt x="471" y="0"/>
                      </a:cubicBezTo>
                      <a:cubicBezTo>
                        <a:pt x="461" y="1"/>
                        <a:pt x="452" y="9"/>
                        <a:pt x="451" y="19"/>
                      </a:cubicBezTo>
                      <a:cubicBezTo>
                        <a:pt x="440" y="107"/>
                        <a:pt x="440" y="107"/>
                        <a:pt x="440" y="107"/>
                      </a:cubicBezTo>
                      <a:cubicBezTo>
                        <a:pt x="399" y="113"/>
                        <a:pt x="360" y="126"/>
                        <a:pt x="322" y="144"/>
                      </a:cubicBezTo>
                      <a:cubicBezTo>
                        <a:pt x="262" y="80"/>
                        <a:pt x="262" y="80"/>
                        <a:pt x="262" y="80"/>
                      </a:cubicBezTo>
                      <a:cubicBezTo>
                        <a:pt x="256" y="72"/>
                        <a:pt x="243" y="71"/>
                        <a:pt x="235" y="77"/>
                      </a:cubicBezTo>
                      <a:cubicBezTo>
                        <a:pt x="174" y="121"/>
                        <a:pt x="174" y="121"/>
                        <a:pt x="174" y="121"/>
                      </a:cubicBezTo>
                      <a:cubicBezTo>
                        <a:pt x="165" y="127"/>
                        <a:pt x="162" y="139"/>
                        <a:pt x="167" y="148"/>
                      </a:cubicBezTo>
                      <a:cubicBezTo>
                        <a:pt x="210" y="225"/>
                        <a:pt x="210" y="225"/>
                        <a:pt x="210" y="225"/>
                      </a:cubicBezTo>
                      <a:cubicBezTo>
                        <a:pt x="196" y="240"/>
                        <a:pt x="182" y="255"/>
                        <a:pt x="170" y="272"/>
                      </a:cubicBezTo>
                      <a:cubicBezTo>
                        <a:pt x="158" y="289"/>
                        <a:pt x="147" y="307"/>
                        <a:pt x="137" y="325"/>
                      </a:cubicBezTo>
                      <a:cubicBezTo>
                        <a:pt x="51" y="308"/>
                        <a:pt x="51" y="308"/>
                        <a:pt x="51" y="308"/>
                      </a:cubicBezTo>
                      <a:cubicBezTo>
                        <a:pt x="41" y="306"/>
                        <a:pt x="30" y="312"/>
                        <a:pt x="27" y="322"/>
                      </a:cubicBezTo>
                      <a:cubicBezTo>
                        <a:pt x="3" y="394"/>
                        <a:pt x="3" y="394"/>
                        <a:pt x="3" y="394"/>
                      </a:cubicBezTo>
                      <a:cubicBezTo>
                        <a:pt x="0" y="403"/>
                        <a:pt x="5" y="415"/>
                        <a:pt x="15" y="419"/>
                      </a:cubicBezTo>
                      <a:cubicBezTo>
                        <a:pt x="94" y="456"/>
                        <a:pt x="94" y="456"/>
                        <a:pt x="94" y="456"/>
                      </a:cubicBezTo>
                      <a:cubicBezTo>
                        <a:pt x="88" y="497"/>
                        <a:pt x="88" y="539"/>
                        <a:pt x="94" y="580"/>
                      </a:cubicBezTo>
                      <a:cubicBezTo>
                        <a:pt x="14" y="617"/>
                        <a:pt x="14" y="617"/>
                        <a:pt x="14" y="617"/>
                      </a:cubicBezTo>
                      <a:cubicBezTo>
                        <a:pt x="5" y="621"/>
                        <a:pt x="0" y="632"/>
                        <a:pt x="2" y="642"/>
                      </a:cubicBezTo>
                      <a:cubicBezTo>
                        <a:pt x="26" y="714"/>
                        <a:pt x="26" y="714"/>
                        <a:pt x="26" y="714"/>
                      </a:cubicBezTo>
                      <a:cubicBezTo>
                        <a:pt x="29" y="724"/>
                        <a:pt x="40" y="730"/>
                        <a:pt x="50" y="728"/>
                      </a:cubicBezTo>
                      <a:cubicBezTo>
                        <a:pt x="136" y="711"/>
                        <a:pt x="136" y="711"/>
                        <a:pt x="136" y="711"/>
                      </a:cubicBezTo>
                      <a:cubicBezTo>
                        <a:pt x="155" y="747"/>
                        <a:pt x="179" y="781"/>
                        <a:pt x="209" y="812"/>
                      </a:cubicBezTo>
                      <a:cubicBezTo>
                        <a:pt x="166" y="888"/>
                        <a:pt x="166" y="888"/>
                        <a:pt x="166" y="888"/>
                      </a:cubicBezTo>
                      <a:cubicBezTo>
                        <a:pt x="161" y="897"/>
                        <a:pt x="163" y="909"/>
                        <a:pt x="172" y="915"/>
                      </a:cubicBezTo>
                      <a:cubicBezTo>
                        <a:pt x="233" y="960"/>
                        <a:pt x="233" y="960"/>
                        <a:pt x="233" y="960"/>
                      </a:cubicBezTo>
                      <a:cubicBezTo>
                        <a:pt x="241" y="966"/>
                        <a:pt x="253" y="965"/>
                        <a:pt x="260" y="957"/>
                      </a:cubicBezTo>
                      <a:cubicBezTo>
                        <a:pt x="320" y="893"/>
                        <a:pt x="320" y="893"/>
                        <a:pt x="320" y="893"/>
                      </a:cubicBezTo>
                      <a:cubicBezTo>
                        <a:pt x="358" y="912"/>
                        <a:pt x="397" y="925"/>
                        <a:pt x="437" y="932"/>
                      </a:cubicBezTo>
                      <a:cubicBezTo>
                        <a:pt x="448" y="1019"/>
                        <a:pt x="448" y="1019"/>
                        <a:pt x="448" y="1019"/>
                      </a:cubicBezTo>
                      <a:cubicBezTo>
                        <a:pt x="449" y="1029"/>
                        <a:pt x="459" y="1037"/>
                        <a:pt x="469" y="1038"/>
                      </a:cubicBezTo>
                      <a:cubicBezTo>
                        <a:pt x="544" y="1037"/>
                        <a:pt x="544" y="1037"/>
                        <a:pt x="544" y="1037"/>
                      </a:cubicBezTo>
                      <a:cubicBezTo>
                        <a:pt x="555" y="1038"/>
                        <a:pt x="564" y="1029"/>
                        <a:pt x="565" y="1019"/>
                      </a:cubicBezTo>
                      <a:cubicBezTo>
                        <a:pt x="576" y="932"/>
                        <a:pt x="576" y="932"/>
                        <a:pt x="576" y="932"/>
                      </a:cubicBezTo>
                      <a:cubicBezTo>
                        <a:pt x="616" y="925"/>
                        <a:pt x="656" y="912"/>
                        <a:pt x="693" y="894"/>
                      </a:cubicBezTo>
                      <a:cubicBezTo>
                        <a:pt x="753" y="959"/>
                        <a:pt x="753" y="959"/>
                        <a:pt x="753" y="959"/>
                      </a:cubicBezTo>
                      <a:cubicBezTo>
                        <a:pt x="760" y="966"/>
                        <a:pt x="773" y="968"/>
                        <a:pt x="781" y="961"/>
                      </a:cubicBezTo>
                      <a:cubicBezTo>
                        <a:pt x="842" y="917"/>
                        <a:pt x="842" y="917"/>
                        <a:pt x="842" y="917"/>
                      </a:cubicBezTo>
                      <a:cubicBezTo>
                        <a:pt x="851" y="911"/>
                        <a:pt x="853" y="899"/>
                        <a:pt x="848" y="890"/>
                      </a:cubicBezTo>
                      <a:cubicBezTo>
                        <a:pt x="806" y="813"/>
                        <a:pt x="806" y="813"/>
                        <a:pt x="806" y="813"/>
                      </a:cubicBezTo>
                      <a:cubicBezTo>
                        <a:pt x="820" y="798"/>
                        <a:pt x="833" y="783"/>
                        <a:pt x="846" y="766"/>
                      </a:cubicBezTo>
                      <a:cubicBezTo>
                        <a:pt x="858" y="749"/>
                        <a:pt x="869" y="732"/>
                        <a:pt x="878" y="713"/>
                      </a:cubicBezTo>
                      <a:cubicBezTo>
                        <a:pt x="965" y="730"/>
                        <a:pt x="965" y="730"/>
                        <a:pt x="965" y="730"/>
                      </a:cubicBezTo>
                      <a:cubicBezTo>
                        <a:pt x="974" y="733"/>
                        <a:pt x="985" y="726"/>
                        <a:pt x="989" y="716"/>
                      </a:cubicBezTo>
                      <a:cubicBezTo>
                        <a:pt x="1012" y="645"/>
                        <a:pt x="1012" y="645"/>
                        <a:pt x="1012" y="645"/>
                      </a:cubicBezTo>
                      <a:cubicBezTo>
                        <a:pt x="1015" y="635"/>
                        <a:pt x="1010" y="623"/>
                        <a:pt x="1001" y="619"/>
                      </a:cubicBezTo>
                      <a:close/>
                      <a:moveTo>
                        <a:pt x="808" y="664"/>
                      </a:moveTo>
                      <a:cubicBezTo>
                        <a:pt x="728" y="829"/>
                        <a:pt x="529" y="899"/>
                        <a:pt x="363" y="819"/>
                      </a:cubicBezTo>
                      <a:cubicBezTo>
                        <a:pt x="197" y="739"/>
                        <a:pt x="128" y="540"/>
                        <a:pt x="208" y="374"/>
                      </a:cubicBezTo>
                      <a:cubicBezTo>
                        <a:pt x="288" y="208"/>
                        <a:pt x="487" y="139"/>
                        <a:pt x="652" y="219"/>
                      </a:cubicBezTo>
                      <a:cubicBezTo>
                        <a:pt x="818" y="299"/>
                        <a:pt x="888" y="498"/>
                        <a:pt x="808" y="664"/>
                      </a:cubicBez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1" name="Freeform 13"/>
                <p:cNvSpPr>
                  <a:spLocks/>
                </p:cNvSpPr>
                <p:nvPr/>
              </p:nvSpPr>
              <p:spPr bwMode="auto">
                <a:xfrm>
                  <a:off x="2111717" y="2766794"/>
                  <a:ext cx="66780" cy="66780"/>
                </a:xfrm>
                <a:custGeom>
                  <a:avLst/>
                  <a:gdLst>
                    <a:gd name="T0" fmla="*/ 224 w 250"/>
                    <a:gd name="T1" fmla="*/ 173 h 250"/>
                    <a:gd name="T2" fmla="*/ 224 w 250"/>
                    <a:gd name="T3" fmla="*/ 173 h 250"/>
                    <a:gd name="T4" fmla="*/ 77 w 250"/>
                    <a:gd name="T5" fmla="*/ 224 h 250"/>
                    <a:gd name="T6" fmla="*/ 26 w 250"/>
                    <a:gd name="T7" fmla="*/ 77 h 250"/>
                    <a:gd name="T8" fmla="*/ 173 w 250"/>
                    <a:gd name="T9" fmla="*/ 26 h 250"/>
                    <a:gd name="T10" fmla="*/ 224 w 250"/>
                    <a:gd name="T11" fmla="*/ 173 h 250"/>
                  </a:gdLst>
                  <a:ahLst/>
                  <a:cxnLst>
                    <a:cxn ang="0">
                      <a:pos x="T0" y="T1"/>
                    </a:cxn>
                    <a:cxn ang="0">
                      <a:pos x="T2" y="T3"/>
                    </a:cxn>
                    <a:cxn ang="0">
                      <a:pos x="T4" y="T5"/>
                    </a:cxn>
                    <a:cxn ang="0">
                      <a:pos x="T6" y="T7"/>
                    </a:cxn>
                    <a:cxn ang="0">
                      <a:pos x="T8" y="T9"/>
                    </a:cxn>
                    <a:cxn ang="0">
                      <a:pos x="T10" y="T11"/>
                    </a:cxn>
                  </a:cxnLst>
                  <a:rect l="0" t="0" r="r" b="b"/>
                  <a:pathLst>
                    <a:path w="250" h="250">
                      <a:moveTo>
                        <a:pt x="224" y="173"/>
                      </a:moveTo>
                      <a:cubicBezTo>
                        <a:pt x="224" y="173"/>
                        <a:pt x="224" y="173"/>
                        <a:pt x="224" y="173"/>
                      </a:cubicBezTo>
                      <a:cubicBezTo>
                        <a:pt x="197" y="227"/>
                        <a:pt x="132" y="250"/>
                        <a:pt x="77" y="224"/>
                      </a:cubicBezTo>
                      <a:cubicBezTo>
                        <a:pt x="23" y="198"/>
                        <a:pt x="0" y="132"/>
                        <a:pt x="26" y="77"/>
                      </a:cubicBezTo>
                      <a:cubicBezTo>
                        <a:pt x="52" y="23"/>
                        <a:pt x="118" y="0"/>
                        <a:pt x="173" y="26"/>
                      </a:cubicBezTo>
                      <a:cubicBezTo>
                        <a:pt x="227" y="53"/>
                        <a:pt x="250" y="118"/>
                        <a:pt x="224" y="173"/>
                      </a:cubicBezTo>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976" name="Freeform 36"/>
            <p:cNvSpPr>
              <a:spLocks noEditPoints="1"/>
            </p:cNvSpPr>
            <p:nvPr/>
          </p:nvSpPr>
          <p:spPr bwMode="auto">
            <a:xfrm>
              <a:off x="4929831" y="4977703"/>
              <a:ext cx="299541" cy="192668"/>
            </a:xfrm>
            <a:custGeom>
              <a:avLst/>
              <a:gdLst>
                <a:gd name="T0" fmla="*/ 64 w 1009"/>
                <a:gd name="T1" fmla="*/ 649 h 649"/>
                <a:gd name="T2" fmla="*/ 0 w 1009"/>
                <a:gd name="T3" fmla="*/ 580 h 649"/>
                <a:gd name="T4" fmla="*/ 263 w 1009"/>
                <a:gd name="T5" fmla="*/ 327 h 649"/>
                <a:gd name="T6" fmla="*/ 10 w 1009"/>
                <a:gd name="T7" fmla="*/ 64 h 649"/>
                <a:gd name="T8" fmla="*/ 76 w 1009"/>
                <a:gd name="T9" fmla="*/ 0 h 649"/>
                <a:gd name="T10" fmla="*/ 396 w 1009"/>
                <a:gd name="T11" fmla="*/ 329 h 649"/>
                <a:gd name="T12" fmla="*/ 64 w 1009"/>
                <a:gd name="T13" fmla="*/ 649 h 649"/>
                <a:gd name="T14" fmla="*/ 1009 w 1009"/>
                <a:gd name="T15" fmla="*/ 585 h 649"/>
                <a:gd name="T16" fmla="*/ 455 w 1009"/>
                <a:gd name="T17" fmla="*/ 585 h 649"/>
                <a:gd name="T18" fmla="*/ 455 w 1009"/>
                <a:gd name="T19" fmla="*/ 490 h 649"/>
                <a:gd name="T20" fmla="*/ 1009 w 1009"/>
                <a:gd name="T21" fmla="*/ 490 h 649"/>
                <a:gd name="T22" fmla="*/ 1009 w 1009"/>
                <a:gd name="T23" fmla="*/ 58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9" h="649">
                  <a:moveTo>
                    <a:pt x="64" y="649"/>
                  </a:moveTo>
                  <a:lnTo>
                    <a:pt x="0" y="580"/>
                  </a:lnTo>
                  <a:lnTo>
                    <a:pt x="263" y="327"/>
                  </a:lnTo>
                  <a:lnTo>
                    <a:pt x="10" y="64"/>
                  </a:lnTo>
                  <a:lnTo>
                    <a:pt x="76" y="0"/>
                  </a:lnTo>
                  <a:lnTo>
                    <a:pt x="396" y="329"/>
                  </a:lnTo>
                  <a:lnTo>
                    <a:pt x="64" y="649"/>
                  </a:lnTo>
                  <a:close/>
                  <a:moveTo>
                    <a:pt x="1009" y="585"/>
                  </a:moveTo>
                  <a:lnTo>
                    <a:pt x="455" y="585"/>
                  </a:lnTo>
                  <a:lnTo>
                    <a:pt x="455" y="490"/>
                  </a:lnTo>
                  <a:lnTo>
                    <a:pt x="1009" y="490"/>
                  </a:lnTo>
                  <a:lnTo>
                    <a:pt x="1009" y="5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6452018" y="2927888"/>
            <a:ext cx="1289426" cy="476140"/>
            <a:chOff x="6452018" y="2927888"/>
            <a:chExt cx="1289426" cy="476140"/>
          </a:xfrm>
        </p:grpSpPr>
        <p:grpSp>
          <p:nvGrpSpPr>
            <p:cNvPr id="1815" name="Group 1814"/>
            <p:cNvGrpSpPr/>
            <p:nvPr/>
          </p:nvGrpSpPr>
          <p:grpSpPr>
            <a:xfrm>
              <a:off x="6452018" y="2939304"/>
              <a:ext cx="573192" cy="340247"/>
              <a:chOff x="3960813" y="4640263"/>
              <a:chExt cx="5308600" cy="3151188"/>
            </a:xfrm>
          </p:grpSpPr>
          <p:sp>
            <p:nvSpPr>
              <p:cNvPr id="1816" name="Freeform 23"/>
              <p:cNvSpPr>
                <a:spLocks/>
              </p:cNvSpPr>
              <p:nvPr/>
            </p:nvSpPr>
            <p:spPr bwMode="auto">
              <a:xfrm>
                <a:off x="3960813" y="4640263"/>
                <a:ext cx="5308600" cy="3151188"/>
              </a:xfrm>
              <a:custGeom>
                <a:avLst/>
                <a:gdLst>
                  <a:gd name="T0" fmla="*/ 553 w 3344"/>
                  <a:gd name="T1" fmla="*/ 201 h 1985"/>
                  <a:gd name="T2" fmla="*/ 553 w 3344"/>
                  <a:gd name="T3" fmla="*/ 717 h 1985"/>
                  <a:gd name="T4" fmla="*/ 553 w 3344"/>
                  <a:gd name="T5" fmla="*/ 730 h 1985"/>
                  <a:gd name="T6" fmla="*/ 553 w 3344"/>
                  <a:gd name="T7" fmla="*/ 776 h 1985"/>
                  <a:gd name="T8" fmla="*/ 553 w 3344"/>
                  <a:gd name="T9" fmla="*/ 1217 h 1985"/>
                  <a:gd name="T10" fmla="*/ 553 w 3344"/>
                  <a:gd name="T11" fmla="*/ 1434 h 1985"/>
                  <a:gd name="T12" fmla="*/ 494 w 3344"/>
                  <a:gd name="T13" fmla="*/ 1434 h 1985"/>
                  <a:gd name="T14" fmla="*/ 0 w 3344"/>
                  <a:gd name="T15" fmla="*/ 1929 h 1985"/>
                  <a:gd name="T16" fmla="*/ 0 w 3344"/>
                  <a:gd name="T17" fmla="*/ 1985 h 1985"/>
                  <a:gd name="T18" fmla="*/ 2850 w 3344"/>
                  <a:gd name="T19" fmla="*/ 1985 h 1985"/>
                  <a:gd name="T20" fmla="*/ 3344 w 3344"/>
                  <a:gd name="T21" fmla="*/ 1493 h 1985"/>
                  <a:gd name="T22" fmla="*/ 3344 w 3344"/>
                  <a:gd name="T23" fmla="*/ 1434 h 1985"/>
                  <a:gd name="T24" fmla="*/ 2874 w 3344"/>
                  <a:gd name="T25" fmla="*/ 1434 h 1985"/>
                  <a:gd name="T26" fmla="*/ 2874 w 3344"/>
                  <a:gd name="T27" fmla="*/ 0 h 1985"/>
                  <a:gd name="T28" fmla="*/ 750 w 3344"/>
                  <a:gd name="T29" fmla="*/ 0 h 1985"/>
                  <a:gd name="T30" fmla="*/ 553 w 3344"/>
                  <a:gd name="T31" fmla="*/ 201 h 1985"/>
                  <a:gd name="T32" fmla="*/ 553 w 3344"/>
                  <a:gd name="T33" fmla="*/ 201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44" h="1985">
                    <a:moveTo>
                      <a:pt x="553" y="201"/>
                    </a:moveTo>
                    <a:lnTo>
                      <a:pt x="553" y="717"/>
                    </a:lnTo>
                    <a:lnTo>
                      <a:pt x="553" y="730"/>
                    </a:lnTo>
                    <a:lnTo>
                      <a:pt x="553" y="776"/>
                    </a:lnTo>
                    <a:lnTo>
                      <a:pt x="553" y="1217"/>
                    </a:lnTo>
                    <a:lnTo>
                      <a:pt x="553" y="1434"/>
                    </a:lnTo>
                    <a:lnTo>
                      <a:pt x="494" y="1434"/>
                    </a:lnTo>
                    <a:lnTo>
                      <a:pt x="0" y="1929"/>
                    </a:lnTo>
                    <a:lnTo>
                      <a:pt x="0" y="1985"/>
                    </a:lnTo>
                    <a:lnTo>
                      <a:pt x="2850" y="1985"/>
                    </a:lnTo>
                    <a:lnTo>
                      <a:pt x="3344" y="1493"/>
                    </a:lnTo>
                    <a:lnTo>
                      <a:pt x="3344" y="1434"/>
                    </a:lnTo>
                    <a:lnTo>
                      <a:pt x="2874" y="1434"/>
                    </a:lnTo>
                    <a:lnTo>
                      <a:pt x="2874" y="0"/>
                    </a:lnTo>
                    <a:lnTo>
                      <a:pt x="750" y="0"/>
                    </a:lnTo>
                    <a:lnTo>
                      <a:pt x="553" y="201"/>
                    </a:lnTo>
                    <a:lnTo>
                      <a:pt x="553" y="20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7" name="Freeform 24"/>
              <p:cNvSpPr>
                <a:spLocks/>
              </p:cNvSpPr>
              <p:nvPr/>
            </p:nvSpPr>
            <p:spPr bwMode="auto">
              <a:xfrm>
                <a:off x="3960813" y="6916738"/>
                <a:ext cx="5308600" cy="785813"/>
              </a:xfrm>
              <a:custGeom>
                <a:avLst/>
                <a:gdLst>
                  <a:gd name="T0" fmla="*/ 3344 w 3344"/>
                  <a:gd name="T1" fmla="*/ 0 h 495"/>
                  <a:gd name="T2" fmla="*/ 494 w 3344"/>
                  <a:gd name="T3" fmla="*/ 0 h 495"/>
                  <a:gd name="T4" fmla="*/ 0 w 3344"/>
                  <a:gd name="T5" fmla="*/ 495 h 495"/>
                  <a:gd name="T6" fmla="*/ 2850 w 3344"/>
                  <a:gd name="T7" fmla="*/ 495 h 495"/>
                  <a:gd name="T8" fmla="*/ 3344 w 3344"/>
                  <a:gd name="T9" fmla="*/ 0 h 495"/>
                </a:gdLst>
                <a:ahLst/>
                <a:cxnLst>
                  <a:cxn ang="0">
                    <a:pos x="T0" y="T1"/>
                  </a:cxn>
                  <a:cxn ang="0">
                    <a:pos x="T2" y="T3"/>
                  </a:cxn>
                  <a:cxn ang="0">
                    <a:pos x="T4" y="T5"/>
                  </a:cxn>
                  <a:cxn ang="0">
                    <a:pos x="T6" y="T7"/>
                  </a:cxn>
                  <a:cxn ang="0">
                    <a:pos x="T8" y="T9"/>
                  </a:cxn>
                </a:cxnLst>
                <a:rect l="0" t="0" r="r" b="b"/>
                <a:pathLst>
                  <a:path w="3344" h="495">
                    <a:moveTo>
                      <a:pt x="3344" y="0"/>
                    </a:moveTo>
                    <a:lnTo>
                      <a:pt x="494" y="0"/>
                    </a:lnTo>
                    <a:lnTo>
                      <a:pt x="0" y="495"/>
                    </a:lnTo>
                    <a:lnTo>
                      <a:pt x="2850" y="495"/>
                    </a:lnTo>
                    <a:lnTo>
                      <a:pt x="334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8" name="Rectangle 25"/>
              <p:cNvSpPr>
                <a:spLocks noChangeArrowheads="1"/>
              </p:cNvSpPr>
              <p:nvPr/>
            </p:nvSpPr>
            <p:spPr bwMode="auto">
              <a:xfrm>
                <a:off x="3960813" y="7702550"/>
                <a:ext cx="4524375" cy="88900"/>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9" name="Freeform 26"/>
              <p:cNvSpPr>
                <a:spLocks/>
              </p:cNvSpPr>
              <p:nvPr/>
            </p:nvSpPr>
            <p:spPr bwMode="auto">
              <a:xfrm>
                <a:off x="8485188" y="6916738"/>
                <a:ext cx="784225" cy="874713"/>
              </a:xfrm>
              <a:custGeom>
                <a:avLst/>
                <a:gdLst>
                  <a:gd name="T0" fmla="*/ 0 w 494"/>
                  <a:gd name="T1" fmla="*/ 551 h 551"/>
                  <a:gd name="T2" fmla="*/ 494 w 494"/>
                  <a:gd name="T3" fmla="*/ 59 h 551"/>
                  <a:gd name="T4" fmla="*/ 494 w 494"/>
                  <a:gd name="T5" fmla="*/ 0 h 551"/>
                  <a:gd name="T6" fmla="*/ 0 w 494"/>
                  <a:gd name="T7" fmla="*/ 495 h 551"/>
                  <a:gd name="T8" fmla="*/ 0 w 494"/>
                  <a:gd name="T9" fmla="*/ 551 h 551"/>
                </a:gdLst>
                <a:ahLst/>
                <a:cxnLst>
                  <a:cxn ang="0">
                    <a:pos x="T0" y="T1"/>
                  </a:cxn>
                  <a:cxn ang="0">
                    <a:pos x="T2" y="T3"/>
                  </a:cxn>
                  <a:cxn ang="0">
                    <a:pos x="T4" y="T5"/>
                  </a:cxn>
                  <a:cxn ang="0">
                    <a:pos x="T6" y="T7"/>
                  </a:cxn>
                  <a:cxn ang="0">
                    <a:pos x="T8" y="T9"/>
                  </a:cxn>
                </a:cxnLst>
                <a:rect l="0" t="0" r="r" b="b"/>
                <a:pathLst>
                  <a:path w="494" h="551">
                    <a:moveTo>
                      <a:pt x="0" y="551"/>
                    </a:moveTo>
                    <a:lnTo>
                      <a:pt x="494" y="59"/>
                    </a:lnTo>
                    <a:lnTo>
                      <a:pt x="494" y="0"/>
                    </a:lnTo>
                    <a:lnTo>
                      <a:pt x="0" y="495"/>
                    </a:lnTo>
                    <a:lnTo>
                      <a:pt x="0" y="55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0" name="Rectangle 27"/>
              <p:cNvSpPr>
                <a:spLocks noChangeArrowheads="1"/>
              </p:cNvSpPr>
              <p:nvPr/>
            </p:nvSpPr>
            <p:spPr bwMode="auto">
              <a:xfrm>
                <a:off x="4838700" y="5778500"/>
                <a:ext cx="3370263" cy="1733550"/>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1" name="Freeform 28"/>
              <p:cNvSpPr>
                <a:spLocks/>
              </p:cNvSpPr>
              <p:nvPr/>
            </p:nvSpPr>
            <p:spPr bwMode="auto">
              <a:xfrm>
                <a:off x="8208963" y="4640263"/>
                <a:ext cx="314325" cy="2871788"/>
              </a:xfrm>
              <a:custGeom>
                <a:avLst/>
                <a:gdLst>
                  <a:gd name="T0" fmla="*/ 0 w 198"/>
                  <a:gd name="T1" fmla="*/ 1809 h 1809"/>
                  <a:gd name="T2" fmla="*/ 198 w 198"/>
                  <a:gd name="T3" fmla="*/ 1603 h 1809"/>
                  <a:gd name="T4" fmla="*/ 198 w 198"/>
                  <a:gd name="T5" fmla="*/ 0 h 1809"/>
                  <a:gd name="T6" fmla="*/ 0 w 198"/>
                  <a:gd name="T7" fmla="*/ 201 h 1809"/>
                  <a:gd name="T8" fmla="*/ 0 w 198"/>
                  <a:gd name="T9" fmla="*/ 1809 h 1809"/>
                </a:gdLst>
                <a:ahLst/>
                <a:cxnLst>
                  <a:cxn ang="0">
                    <a:pos x="T0" y="T1"/>
                  </a:cxn>
                  <a:cxn ang="0">
                    <a:pos x="T2" y="T3"/>
                  </a:cxn>
                  <a:cxn ang="0">
                    <a:pos x="T4" y="T5"/>
                  </a:cxn>
                  <a:cxn ang="0">
                    <a:pos x="T6" y="T7"/>
                  </a:cxn>
                  <a:cxn ang="0">
                    <a:pos x="T8" y="T9"/>
                  </a:cxn>
                </a:cxnLst>
                <a:rect l="0" t="0" r="r" b="b"/>
                <a:pathLst>
                  <a:path w="198" h="1809">
                    <a:moveTo>
                      <a:pt x="0" y="1809"/>
                    </a:moveTo>
                    <a:lnTo>
                      <a:pt x="198" y="1603"/>
                    </a:lnTo>
                    <a:lnTo>
                      <a:pt x="198" y="0"/>
                    </a:lnTo>
                    <a:lnTo>
                      <a:pt x="0" y="201"/>
                    </a:lnTo>
                    <a:lnTo>
                      <a:pt x="0" y="1809"/>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2" name="Freeform 29"/>
              <p:cNvSpPr>
                <a:spLocks noEditPoints="1"/>
              </p:cNvSpPr>
              <p:nvPr/>
            </p:nvSpPr>
            <p:spPr bwMode="auto">
              <a:xfrm>
                <a:off x="5729288" y="6092825"/>
                <a:ext cx="452438" cy="479425"/>
              </a:xfrm>
              <a:custGeom>
                <a:avLst/>
                <a:gdLst>
                  <a:gd name="T0" fmla="*/ 285 w 285"/>
                  <a:gd name="T1" fmla="*/ 0 h 302"/>
                  <a:gd name="T2" fmla="*/ 189 w 285"/>
                  <a:gd name="T3" fmla="*/ 104 h 302"/>
                  <a:gd name="T4" fmla="*/ 285 w 285"/>
                  <a:gd name="T5" fmla="*/ 104 h 302"/>
                  <a:gd name="T6" fmla="*/ 285 w 285"/>
                  <a:gd name="T7" fmla="*/ 0 h 302"/>
                  <a:gd name="T8" fmla="*/ 285 w 285"/>
                  <a:gd name="T9" fmla="*/ 302 h 302"/>
                  <a:gd name="T10" fmla="*/ 0 w 285"/>
                  <a:gd name="T11" fmla="*/ 302 h 302"/>
                  <a:gd name="T12" fmla="*/ 285 w 285"/>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85" h="302">
                    <a:moveTo>
                      <a:pt x="285" y="0"/>
                    </a:moveTo>
                    <a:lnTo>
                      <a:pt x="189" y="104"/>
                    </a:lnTo>
                    <a:lnTo>
                      <a:pt x="285" y="104"/>
                    </a:lnTo>
                    <a:lnTo>
                      <a:pt x="285" y="0"/>
                    </a:lnTo>
                    <a:close/>
                    <a:moveTo>
                      <a:pt x="285" y="302"/>
                    </a:moveTo>
                    <a:lnTo>
                      <a:pt x="0" y="302"/>
                    </a:lnTo>
                    <a:lnTo>
                      <a:pt x="285" y="302"/>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3" name="Freeform 30"/>
              <p:cNvSpPr>
                <a:spLocks/>
              </p:cNvSpPr>
              <p:nvPr/>
            </p:nvSpPr>
            <p:spPr bwMode="auto">
              <a:xfrm>
                <a:off x="5729288" y="6257925"/>
                <a:ext cx="452438" cy="314325"/>
              </a:xfrm>
              <a:custGeom>
                <a:avLst/>
                <a:gdLst>
                  <a:gd name="T0" fmla="*/ 285 w 285"/>
                  <a:gd name="T1" fmla="*/ 0 h 198"/>
                  <a:gd name="T2" fmla="*/ 189 w 285"/>
                  <a:gd name="T3" fmla="*/ 0 h 198"/>
                  <a:gd name="T4" fmla="*/ 0 w 285"/>
                  <a:gd name="T5" fmla="*/ 198 h 198"/>
                  <a:gd name="T6" fmla="*/ 285 w 285"/>
                  <a:gd name="T7" fmla="*/ 198 h 198"/>
                  <a:gd name="T8" fmla="*/ 285 w 285"/>
                  <a:gd name="T9" fmla="*/ 0 h 198"/>
                </a:gdLst>
                <a:ahLst/>
                <a:cxnLst>
                  <a:cxn ang="0">
                    <a:pos x="T0" y="T1"/>
                  </a:cxn>
                  <a:cxn ang="0">
                    <a:pos x="T2" y="T3"/>
                  </a:cxn>
                  <a:cxn ang="0">
                    <a:pos x="T4" y="T5"/>
                  </a:cxn>
                  <a:cxn ang="0">
                    <a:pos x="T6" y="T7"/>
                  </a:cxn>
                  <a:cxn ang="0">
                    <a:pos x="T8" y="T9"/>
                  </a:cxn>
                </a:cxnLst>
                <a:rect l="0" t="0" r="r" b="b"/>
                <a:pathLst>
                  <a:path w="285" h="198">
                    <a:moveTo>
                      <a:pt x="285" y="0"/>
                    </a:moveTo>
                    <a:lnTo>
                      <a:pt x="189" y="0"/>
                    </a:lnTo>
                    <a:lnTo>
                      <a:pt x="0" y="198"/>
                    </a:lnTo>
                    <a:lnTo>
                      <a:pt x="285" y="198"/>
                    </a:lnTo>
                    <a:lnTo>
                      <a:pt x="285" y="0"/>
                    </a:lnTo>
                    <a:close/>
                  </a:path>
                </a:pathLst>
              </a:custGeom>
              <a:solidFill>
                <a:srgbClr val="4D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4" name="Freeform 31"/>
              <p:cNvSpPr>
                <a:spLocks noEditPoints="1"/>
              </p:cNvSpPr>
              <p:nvPr/>
            </p:nvSpPr>
            <p:spPr bwMode="auto">
              <a:xfrm>
                <a:off x="6275388" y="5872163"/>
                <a:ext cx="534988" cy="700088"/>
              </a:xfrm>
              <a:custGeom>
                <a:avLst/>
                <a:gdLst>
                  <a:gd name="T0" fmla="*/ 337 w 337"/>
                  <a:gd name="T1" fmla="*/ 0 h 441"/>
                  <a:gd name="T2" fmla="*/ 72 w 337"/>
                  <a:gd name="T3" fmla="*/ 0 h 441"/>
                  <a:gd name="T4" fmla="*/ 0 w 337"/>
                  <a:gd name="T5" fmla="*/ 72 h 441"/>
                  <a:gd name="T6" fmla="*/ 0 w 337"/>
                  <a:gd name="T7" fmla="*/ 243 h 441"/>
                  <a:gd name="T8" fmla="*/ 337 w 337"/>
                  <a:gd name="T9" fmla="*/ 243 h 441"/>
                  <a:gd name="T10" fmla="*/ 337 w 337"/>
                  <a:gd name="T11" fmla="*/ 0 h 441"/>
                  <a:gd name="T12" fmla="*/ 337 w 337"/>
                  <a:gd name="T13" fmla="*/ 441 h 441"/>
                  <a:gd name="T14" fmla="*/ 0 w 337"/>
                  <a:gd name="T15" fmla="*/ 441 h 441"/>
                  <a:gd name="T16" fmla="*/ 337 w 337"/>
                  <a:gd name="T17" fmla="*/ 4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 h="441">
                    <a:moveTo>
                      <a:pt x="337" y="0"/>
                    </a:moveTo>
                    <a:lnTo>
                      <a:pt x="72" y="0"/>
                    </a:lnTo>
                    <a:lnTo>
                      <a:pt x="0" y="72"/>
                    </a:lnTo>
                    <a:lnTo>
                      <a:pt x="0" y="243"/>
                    </a:lnTo>
                    <a:lnTo>
                      <a:pt x="337" y="243"/>
                    </a:lnTo>
                    <a:lnTo>
                      <a:pt x="337" y="0"/>
                    </a:lnTo>
                    <a:close/>
                    <a:moveTo>
                      <a:pt x="337" y="441"/>
                    </a:moveTo>
                    <a:lnTo>
                      <a:pt x="0" y="441"/>
                    </a:lnTo>
                    <a:lnTo>
                      <a:pt x="337" y="441"/>
                    </a:lnTo>
                    <a:close/>
                  </a:path>
                </a:pathLst>
              </a:custGeom>
              <a:solidFill>
                <a:srgbClr val="0863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5" name="Rectangle 32"/>
              <p:cNvSpPr>
                <a:spLocks noChangeArrowheads="1"/>
              </p:cNvSpPr>
              <p:nvPr/>
            </p:nvSpPr>
            <p:spPr bwMode="auto">
              <a:xfrm>
                <a:off x="6275388" y="6257925"/>
                <a:ext cx="534988" cy="314325"/>
              </a:xfrm>
              <a:prstGeom prst="rect">
                <a:avLst/>
              </a:prstGeom>
              <a:solidFill>
                <a:srgbClr val="2D71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6" name="Freeform 33"/>
              <p:cNvSpPr>
                <a:spLocks noEditPoints="1"/>
              </p:cNvSpPr>
              <p:nvPr/>
            </p:nvSpPr>
            <p:spPr bwMode="auto">
              <a:xfrm>
                <a:off x="6904038" y="5872163"/>
                <a:ext cx="530225" cy="700088"/>
              </a:xfrm>
              <a:custGeom>
                <a:avLst/>
                <a:gdLst>
                  <a:gd name="T0" fmla="*/ 334 w 334"/>
                  <a:gd name="T1" fmla="*/ 0 h 441"/>
                  <a:gd name="T2" fmla="*/ 0 w 334"/>
                  <a:gd name="T3" fmla="*/ 0 h 441"/>
                  <a:gd name="T4" fmla="*/ 0 w 334"/>
                  <a:gd name="T5" fmla="*/ 243 h 441"/>
                  <a:gd name="T6" fmla="*/ 334 w 334"/>
                  <a:gd name="T7" fmla="*/ 243 h 441"/>
                  <a:gd name="T8" fmla="*/ 334 w 334"/>
                  <a:gd name="T9" fmla="*/ 0 h 441"/>
                  <a:gd name="T10" fmla="*/ 334 w 334"/>
                  <a:gd name="T11" fmla="*/ 441 h 441"/>
                  <a:gd name="T12" fmla="*/ 0 w 334"/>
                  <a:gd name="T13" fmla="*/ 441 h 441"/>
                  <a:gd name="T14" fmla="*/ 334 w 334"/>
                  <a:gd name="T15" fmla="*/ 441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441">
                    <a:moveTo>
                      <a:pt x="334" y="0"/>
                    </a:moveTo>
                    <a:lnTo>
                      <a:pt x="0" y="0"/>
                    </a:lnTo>
                    <a:lnTo>
                      <a:pt x="0" y="243"/>
                    </a:lnTo>
                    <a:lnTo>
                      <a:pt x="334" y="243"/>
                    </a:lnTo>
                    <a:lnTo>
                      <a:pt x="334" y="0"/>
                    </a:lnTo>
                    <a:close/>
                    <a:moveTo>
                      <a:pt x="334" y="441"/>
                    </a:moveTo>
                    <a:lnTo>
                      <a:pt x="0" y="441"/>
                    </a:lnTo>
                    <a:lnTo>
                      <a:pt x="334" y="441"/>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7" name="Rectangle 34"/>
              <p:cNvSpPr>
                <a:spLocks noChangeArrowheads="1"/>
              </p:cNvSpPr>
              <p:nvPr/>
            </p:nvSpPr>
            <p:spPr bwMode="auto">
              <a:xfrm>
                <a:off x="6904038" y="6257925"/>
                <a:ext cx="530225" cy="314325"/>
              </a:xfrm>
              <a:prstGeom prst="rect">
                <a:avLst/>
              </a:prstGeom>
              <a:solidFill>
                <a:srgbClr val="4DA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8" name="Rectangle 35"/>
              <p:cNvSpPr>
                <a:spLocks noChangeArrowheads="1"/>
              </p:cNvSpPr>
              <p:nvPr/>
            </p:nvSpPr>
            <p:spPr bwMode="auto">
              <a:xfrm>
                <a:off x="5554663" y="5826125"/>
                <a:ext cx="93663" cy="7588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9" name="Rectangle 36"/>
              <p:cNvSpPr>
                <a:spLocks noChangeArrowheads="1"/>
              </p:cNvSpPr>
              <p:nvPr/>
            </p:nvSpPr>
            <p:spPr bwMode="auto">
              <a:xfrm>
                <a:off x="6181725" y="5826125"/>
                <a:ext cx="93663" cy="7588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0" name="Rectangle 37"/>
              <p:cNvSpPr>
                <a:spLocks noChangeArrowheads="1"/>
              </p:cNvSpPr>
              <p:nvPr/>
            </p:nvSpPr>
            <p:spPr bwMode="auto">
              <a:xfrm>
                <a:off x="6810375" y="5826125"/>
                <a:ext cx="93663" cy="16859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1" name="Rectangle 38"/>
              <p:cNvSpPr>
                <a:spLocks noChangeArrowheads="1"/>
              </p:cNvSpPr>
              <p:nvPr/>
            </p:nvSpPr>
            <p:spPr bwMode="auto">
              <a:xfrm>
                <a:off x="7434263" y="5826125"/>
                <a:ext cx="92075" cy="7461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2" name="Freeform 39"/>
              <p:cNvSpPr>
                <a:spLocks noEditPoints="1"/>
              </p:cNvSpPr>
              <p:nvPr/>
            </p:nvSpPr>
            <p:spPr bwMode="auto">
              <a:xfrm>
                <a:off x="7526338" y="5872163"/>
                <a:ext cx="534988" cy="700088"/>
              </a:xfrm>
              <a:custGeom>
                <a:avLst/>
                <a:gdLst>
                  <a:gd name="T0" fmla="*/ 337 w 337"/>
                  <a:gd name="T1" fmla="*/ 0 h 441"/>
                  <a:gd name="T2" fmla="*/ 0 w 337"/>
                  <a:gd name="T3" fmla="*/ 0 h 441"/>
                  <a:gd name="T4" fmla="*/ 0 w 337"/>
                  <a:gd name="T5" fmla="*/ 243 h 441"/>
                  <a:gd name="T6" fmla="*/ 337 w 337"/>
                  <a:gd name="T7" fmla="*/ 243 h 441"/>
                  <a:gd name="T8" fmla="*/ 337 w 337"/>
                  <a:gd name="T9" fmla="*/ 0 h 441"/>
                  <a:gd name="T10" fmla="*/ 337 w 337"/>
                  <a:gd name="T11" fmla="*/ 441 h 441"/>
                  <a:gd name="T12" fmla="*/ 0 w 337"/>
                  <a:gd name="T13" fmla="*/ 441 h 441"/>
                  <a:gd name="T14" fmla="*/ 337 w 337"/>
                  <a:gd name="T15" fmla="*/ 441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441">
                    <a:moveTo>
                      <a:pt x="337" y="0"/>
                    </a:moveTo>
                    <a:lnTo>
                      <a:pt x="0" y="0"/>
                    </a:lnTo>
                    <a:lnTo>
                      <a:pt x="0" y="243"/>
                    </a:lnTo>
                    <a:lnTo>
                      <a:pt x="337" y="243"/>
                    </a:lnTo>
                    <a:lnTo>
                      <a:pt x="337" y="0"/>
                    </a:lnTo>
                    <a:close/>
                    <a:moveTo>
                      <a:pt x="337" y="441"/>
                    </a:moveTo>
                    <a:lnTo>
                      <a:pt x="0" y="441"/>
                    </a:lnTo>
                    <a:lnTo>
                      <a:pt x="337" y="441"/>
                    </a:lnTo>
                    <a:close/>
                  </a:path>
                </a:pathLst>
              </a:custGeom>
              <a:solidFill>
                <a:srgbClr val="5BA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3" name="Rectangle 40"/>
              <p:cNvSpPr>
                <a:spLocks noChangeArrowheads="1"/>
              </p:cNvSpPr>
              <p:nvPr/>
            </p:nvSpPr>
            <p:spPr bwMode="auto">
              <a:xfrm>
                <a:off x="7526338" y="6257925"/>
                <a:ext cx="534988" cy="314325"/>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4" name="Rectangle 41"/>
              <p:cNvSpPr>
                <a:spLocks noChangeArrowheads="1"/>
              </p:cNvSpPr>
              <p:nvPr/>
            </p:nvSpPr>
            <p:spPr bwMode="auto">
              <a:xfrm>
                <a:off x="4838700" y="5872163"/>
                <a:ext cx="92075" cy="700088"/>
              </a:xfrm>
              <a:prstGeom prst="rect">
                <a:avLst/>
              </a:prstGeom>
              <a:solidFill>
                <a:srgbClr val="6061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5" name="Freeform 42"/>
              <p:cNvSpPr>
                <a:spLocks noEditPoints="1"/>
              </p:cNvSpPr>
              <p:nvPr/>
            </p:nvSpPr>
            <p:spPr bwMode="auto">
              <a:xfrm>
                <a:off x="4930775" y="5872163"/>
                <a:ext cx="623888" cy="700088"/>
              </a:xfrm>
              <a:custGeom>
                <a:avLst/>
                <a:gdLst>
                  <a:gd name="T0" fmla="*/ 393 w 393"/>
                  <a:gd name="T1" fmla="*/ 0 h 441"/>
                  <a:gd name="T2" fmla="*/ 195 w 393"/>
                  <a:gd name="T3" fmla="*/ 0 h 441"/>
                  <a:gd name="T4" fmla="*/ 195 w 393"/>
                  <a:gd name="T5" fmla="*/ 243 h 441"/>
                  <a:gd name="T6" fmla="*/ 393 w 393"/>
                  <a:gd name="T7" fmla="*/ 243 h 441"/>
                  <a:gd name="T8" fmla="*/ 393 w 393"/>
                  <a:gd name="T9" fmla="*/ 0 h 441"/>
                  <a:gd name="T10" fmla="*/ 393 w 393"/>
                  <a:gd name="T11" fmla="*/ 441 h 441"/>
                  <a:gd name="T12" fmla="*/ 0 w 393"/>
                  <a:gd name="T13" fmla="*/ 441 h 441"/>
                  <a:gd name="T14" fmla="*/ 393 w 393"/>
                  <a:gd name="T15" fmla="*/ 441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 h="441">
                    <a:moveTo>
                      <a:pt x="393" y="0"/>
                    </a:moveTo>
                    <a:lnTo>
                      <a:pt x="195" y="0"/>
                    </a:lnTo>
                    <a:lnTo>
                      <a:pt x="195" y="243"/>
                    </a:lnTo>
                    <a:lnTo>
                      <a:pt x="393" y="243"/>
                    </a:lnTo>
                    <a:lnTo>
                      <a:pt x="393" y="0"/>
                    </a:lnTo>
                    <a:close/>
                    <a:moveTo>
                      <a:pt x="393" y="441"/>
                    </a:moveTo>
                    <a:lnTo>
                      <a:pt x="0" y="441"/>
                    </a:lnTo>
                    <a:lnTo>
                      <a:pt x="393" y="441"/>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6" name="Freeform 43"/>
              <p:cNvSpPr>
                <a:spLocks/>
              </p:cNvSpPr>
              <p:nvPr/>
            </p:nvSpPr>
            <p:spPr bwMode="auto">
              <a:xfrm>
                <a:off x="4930775" y="6257925"/>
                <a:ext cx="623888" cy="314325"/>
              </a:xfrm>
              <a:custGeom>
                <a:avLst/>
                <a:gdLst>
                  <a:gd name="T0" fmla="*/ 393 w 393"/>
                  <a:gd name="T1" fmla="*/ 0 h 198"/>
                  <a:gd name="T2" fmla="*/ 195 w 393"/>
                  <a:gd name="T3" fmla="*/ 0 h 198"/>
                  <a:gd name="T4" fmla="*/ 0 w 393"/>
                  <a:gd name="T5" fmla="*/ 198 h 198"/>
                  <a:gd name="T6" fmla="*/ 393 w 393"/>
                  <a:gd name="T7" fmla="*/ 198 h 198"/>
                  <a:gd name="T8" fmla="*/ 393 w 393"/>
                  <a:gd name="T9" fmla="*/ 0 h 198"/>
                </a:gdLst>
                <a:ahLst/>
                <a:cxnLst>
                  <a:cxn ang="0">
                    <a:pos x="T0" y="T1"/>
                  </a:cxn>
                  <a:cxn ang="0">
                    <a:pos x="T2" y="T3"/>
                  </a:cxn>
                  <a:cxn ang="0">
                    <a:pos x="T4" y="T5"/>
                  </a:cxn>
                  <a:cxn ang="0">
                    <a:pos x="T6" y="T7"/>
                  </a:cxn>
                  <a:cxn ang="0">
                    <a:pos x="T8" y="T9"/>
                  </a:cxn>
                </a:cxnLst>
                <a:rect l="0" t="0" r="r" b="b"/>
                <a:pathLst>
                  <a:path w="393" h="198">
                    <a:moveTo>
                      <a:pt x="393" y="0"/>
                    </a:moveTo>
                    <a:lnTo>
                      <a:pt x="195" y="0"/>
                    </a:lnTo>
                    <a:lnTo>
                      <a:pt x="0" y="198"/>
                    </a:lnTo>
                    <a:lnTo>
                      <a:pt x="393" y="198"/>
                    </a:lnTo>
                    <a:lnTo>
                      <a:pt x="393" y="0"/>
                    </a:lnTo>
                    <a:close/>
                  </a:path>
                </a:pathLst>
              </a:custGeom>
              <a:solidFill>
                <a:srgbClr val="5FB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7" name="Freeform 44"/>
              <p:cNvSpPr>
                <a:spLocks noEditPoints="1"/>
              </p:cNvSpPr>
              <p:nvPr/>
            </p:nvSpPr>
            <p:spPr bwMode="auto">
              <a:xfrm>
                <a:off x="5648325" y="5872163"/>
                <a:ext cx="533400" cy="700088"/>
              </a:xfrm>
              <a:custGeom>
                <a:avLst/>
                <a:gdLst>
                  <a:gd name="T0" fmla="*/ 336 w 336"/>
                  <a:gd name="T1" fmla="*/ 0 h 441"/>
                  <a:gd name="T2" fmla="*/ 0 w 336"/>
                  <a:gd name="T3" fmla="*/ 0 h 441"/>
                  <a:gd name="T4" fmla="*/ 0 w 336"/>
                  <a:gd name="T5" fmla="*/ 243 h 441"/>
                  <a:gd name="T6" fmla="*/ 240 w 336"/>
                  <a:gd name="T7" fmla="*/ 243 h 441"/>
                  <a:gd name="T8" fmla="*/ 336 w 336"/>
                  <a:gd name="T9" fmla="*/ 139 h 441"/>
                  <a:gd name="T10" fmla="*/ 336 w 336"/>
                  <a:gd name="T11" fmla="*/ 0 h 441"/>
                  <a:gd name="T12" fmla="*/ 51 w 336"/>
                  <a:gd name="T13" fmla="*/ 441 h 441"/>
                  <a:gd name="T14" fmla="*/ 0 w 336"/>
                  <a:gd name="T15" fmla="*/ 441 h 441"/>
                  <a:gd name="T16" fmla="*/ 51 w 336"/>
                  <a:gd name="T17" fmla="*/ 4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441">
                    <a:moveTo>
                      <a:pt x="336" y="0"/>
                    </a:moveTo>
                    <a:lnTo>
                      <a:pt x="0" y="0"/>
                    </a:lnTo>
                    <a:lnTo>
                      <a:pt x="0" y="243"/>
                    </a:lnTo>
                    <a:lnTo>
                      <a:pt x="240" y="243"/>
                    </a:lnTo>
                    <a:lnTo>
                      <a:pt x="336" y="139"/>
                    </a:lnTo>
                    <a:lnTo>
                      <a:pt x="336" y="0"/>
                    </a:lnTo>
                    <a:close/>
                    <a:moveTo>
                      <a:pt x="51" y="441"/>
                    </a:moveTo>
                    <a:lnTo>
                      <a:pt x="0" y="441"/>
                    </a:lnTo>
                    <a:lnTo>
                      <a:pt x="51" y="441"/>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8" name="Freeform 45"/>
              <p:cNvSpPr>
                <a:spLocks/>
              </p:cNvSpPr>
              <p:nvPr/>
            </p:nvSpPr>
            <p:spPr bwMode="auto">
              <a:xfrm>
                <a:off x="5648325" y="6257925"/>
                <a:ext cx="381000" cy="314325"/>
              </a:xfrm>
              <a:custGeom>
                <a:avLst/>
                <a:gdLst>
                  <a:gd name="T0" fmla="*/ 240 w 240"/>
                  <a:gd name="T1" fmla="*/ 0 h 198"/>
                  <a:gd name="T2" fmla="*/ 0 w 240"/>
                  <a:gd name="T3" fmla="*/ 0 h 198"/>
                  <a:gd name="T4" fmla="*/ 0 w 240"/>
                  <a:gd name="T5" fmla="*/ 198 h 198"/>
                  <a:gd name="T6" fmla="*/ 51 w 240"/>
                  <a:gd name="T7" fmla="*/ 198 h 198"/>
                  <a:gd name="T8" fmla="*/ 240 w 240"/>
                  <a:gd name="T9" fmla="*/ 0 h 198"/>
                </a:gdLst>
                <a:ahLst/>
                <a:cxnLst>
                  <a:cxn ang="0">
                    <a:pos x="T0" y="T1"/>
                  </a:cxn>
                  <a:cxn ang="0">
                    <a:pos x="T2" y="T3"/>
                  </a:cxn>
                  <a:cxn ang="0">
                    <a:pos x="T4" y="T5"/>
                  </a:cxn>
                  <a:cxn ang="0">
                    <a:pos x="T6" y="T7"/>
                  </a:cxn>
                  <a:cxn ang="0">
                    <a:pos x="T8" y="T9"/>
                  </a:cxn>
                </a:cxnLst>
                <a:rect l="0" t="0" r="r" b="b"/>
                <a:pathLst>
                  <a:path w="240" h="198">
                    <a:moveTo>
                      <a:pt x="240" y="0"/>
                    </a:moveTo>
                    <a:lnTo>
                      <a:pt x="0" y="0"/>
                    </a:lnTo>
                    <a:lnTo>
                      <a:pt x="0" y="198"/>
                    </a:lnTo>
                    <a:lnTo>
                      <a:pt x="51" y="198"/>
                    </a:lnTo>
                    <a:lnTo>
                      <a:pt x="240" y="0"/>
                    </a:lnTo>
                    <a:close/>
                  </a:path>
                </a:pathLst>
              </a:custGeom>
              <a:solidFill>
                <a:srgbClr val="5FB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9" name="Freeform 46"/>
              <p:cNvSpPr>
                <a:spLocks/>
              </p:cNvSpPr>
              <p:nvPr/>
            </p:nvSpPr>
            <p:spPr bwMode="auto">
              <a:xfrm>
                <a:off x="6275388" y="5872163"/>
                <a:ext cx="114300" cy="114300"/>
              </a:xfrm>
              <a:custGeom>
                <a:avLst/>
                <a:gdLst>
                  <a:gd name="T0" fmla="*/ 72 w 72"/>
                  <a:gd name="T1" fmla="*/ 0 h 72"/>
                  <a:gd name="T2" fmla="*/ 0 w 72"/>
                  <a:gd name="T3" fmla="*/ 0 h 72"/>
                  <a:gd name="T4" fmla="*/ 0 w 72"/>
                  <a:gd name="T5" fmla="*/ 72 h 72"/>
                  <a:gd name="T6" fmla="*/ 72 w 72"/>
                  <a:gd name="T7" fmla="*/ 0 h 72"/>
                </a:gdLst>
                <a:ahLst/>
                <a:cxnLst>
                  <a:cxn ang="0">
                    <a:pos x="T0" y="T1"/>
                  </a:cxn>
                  <a:cxn ang="0">
                    <a:pos x="T2" y="T3"/>
                  </a:cxn>
                  <a:cxn ang="0">
                    <a:pos x="T4" y="T5"/>
                  </a:cxn>
                  <a:cxn ang="0">
                    <a:pos x="T6" y="T7"/>
                  </a:cxn>
                </a:cxnLst>
                <a:rect l="0" t="0" r="r" b="b"/>
                <a:pathLst>
                  <a:path w="72" h="72">
                    <a:moveTo>
                      <a:pt x="72" y="0"/>
                    </a:moveTo>
                    <a:lnTo>
                      <a:pt x="0" y="0"/>
                    </a:lnTo>
                    <a:lnTo>
                      <a:pt x="0" y="72"/>
                    </a:lnTo>
                    <a:lnTo>
                      <a:pt x="72" y="0"/>
                    </a:lnTo>
                    <a:close/>
                  </a:path>
                </a:pathLst>
              </a:custGeom>
              <a:solidFill>
                <a:srgbClr val="217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0" name="Freeform 47"/>
              <p:cNvSpPr>
                <a:spLocks/>
              </p:cNvSpPr>
              <p:nvPr/>
            </p:nvSpPr>
            <p:spPr bwMode="auto">
              <a:xfrm>
                <a:off x="5554663" y="5872163"/>
                <a:ext cx="93663" cy="700088"/>
              </a:xfrm>
              <a:custGeom>
                <a:avLst/>
                <a:gdLst>
                  <a:gd name="T0" fmla="*/ 59 w 59"/>
                  <a:gd name="T1" fmla="*/ 0 h 441"/>
                  <a:gd name="T2" fmla="*/ 0 w 59"/>
                  <a:gd name="T3" fmla="*/ 0 h 441"/>
                  <a:gd name="T4" fmla="*/ 0 w 59"/>
                  <a:gd name="T5" fmla="*/ 441 h 441"/>
                  <a:gd name="T6" fmla="*/ 59 w 59"/>
                  <a:gd name="T7" fmla="*/ 441 h 441"/>
                  <a:gd name="T8" fmla="*/ 59 w 59"/>
                  <a:gd name="T9" fmla="*/ 243 h 441"/>
                  <a:gd name="T10" fmla="*/ 59 w 59"/>
                  <a:gd name="T11" fmla="*/ 0 h 441"/>
                </a:gdLst>
                <a:ahLst/>
                <a:cxnLst>
                  <a:cxn ang="0">
                    <a:pos x="T0" y="T1"/>
                  </a:cxn>
                  <a:cxn ang="0">
                    <a:pos x="T2" y="T3"/>
                  </a:cxn>
                  <a:cxn ang="0">
                    <a:pos x="T4" y="T5"/>
                  </a:cxn>
                  <a:cxn ang="0">
                    <a:pos x="T6" y="T7"/>
                  </a:cxn>
                  <a:cxn ang="0">
                    <a:pos x="T8" y="T9"/>
                  </a:cxn>
                  <a:cxn ang="0">
                    <a:pos x="T10" y="T11"/>
                  </a:cxn>
                </a:cxnLst>
                <a:rect l="0" t="0" r="r" b="b"/>
                <a:pathLst>
                  <a:path w="59" h="441">
                    <a:moveTo>
                      <a:pt x="59" y="0"/>
                    </a:moveTo>
                    <a:lnTo>
                      <a:pt x="0" y="0"/>
                    </a:lnTo>
                    <a:lnTo>
                      <a:pt x="0" y="441"/>
                    </a:lnTo>
                    <a:lnTo>
                      <a:pt x="59" y="441"/>
                    </a:lnTo>
                    <a:lnTo>
                      <a:pt x="59" y="243"/>
                    </a:lnTo>
                    <a:lnTo>
                      <a:pt x="59"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1" name="Freeform 48"/>
              <p:cNvSpPr>
                <a:spLocks/>
              </p:cNvSpPr>
              <p:nvPr/>
            </p:nvSpPr>
            <p:spPr bwMode="auto">
              <a:xfrm>
                <a:off x="6181725" y="5872163"/>
                <a:ext cx="93663" cy="220663"/>
              </a:xfrm>
              <a:custGeom>
                <a:avLst/>
                <a:gdLst>
                  <a:gd name="T0" fmla="*/ 59 w 59"/>
                  <a:gd name="T1" fmla="*/ 0 h 139"/>
                  <a:gd name="T2" fmla="*/ 0 w 59"/>
                  <a:gd name="T3" fmla="*/ 0 h 139"/>
                  <a:gd name="T4" fmla="*/ 0 w 59"/>
                  <a:gd name="T5" fmla="*/ 139 h 139"/>
                  <a:gd name="T6" fmla="*/ 59 w 59"/>
                  <a:gd name="T7" fmla="*/ 72 h 139"/>
                  <a:gd name="T8" fmla="*/ 59 w 59"/>
                  <a:gd name="T9" fmla="*/ 0 h 139"/>
                </a:gdLst>
                <a:ahLst/>
                <a:cxnLst>
                  <a:cxn ang="0">
                    <a:pos x="T0" y="T1"/>
                  </a:cxn>
                  <a:cxn ang="0">
                    <a:pos x="T2" y="T3"/>
                  </a:cxn>
                  <a:cxn ang="0">
                    <a:pos x="T4" y="T5"/>
                  </a:cxn>
                  <a:cxn ang="0">
                    <a:pos x="T6" y="T7"/>
                  </a:cxn>
                  <a:cxn ang="0">
                    <a:pos x="T8" y="T9"/>
                  </a:cxn>
                </a:cxnLst>
                <a:rect l="0" t="0" r="r" b="b"/>
                <a:pathLst>
                  <a:path w="59" h="139">
                    <a:moveTo>
                      <a:pt x="59" y="0"/>
                    </a:moveTo>
                    <a:lnTo>
                      <a:pt x="0" y="0"/>
                    </a:lnTo>
                    <a:lnTo>
                      <a:pt x="0" y="139"/>
                    </a:lnTo>
                    <a:lnTo>
                      <a:pt x="59" y="72"/>
                    </a:lnTo>
                    <a:lnTo>
                      <a:pt x="59"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2" name="Freeform 49"/>
              <p:cNvSpPr>
                <a:spLocks/>
              </p:cNvSpPr>
              <p:nvPr/>
            </p:nvSpPr>
            <p:spPr bwMode="auto">
              <a:xfrm>
                <a:off x="4930775" y="5872163"/>
                <a:ext cx="309563" cy="700088"/>
              </a:xfrm>
              <a:custGeom>
                <a:avLst/>
                <a:gdLst>
                  <a:gd name="T0" fmla="*/ 195 w 195"/>
                  <a:gd name="T1" fmla="*/ 0 h 441"/>
                  <a:gd name="T2" fmla="*/ 0 w 195"/>
                  <a:gd name="T3" fmla="*/ 0 h 441"/>
                  <a:gd name="T4" fmla="*/ 0 w 195"/>
                  <a:gd name="T5" fmla="*/ 441 h 441"/>
                  <a:gd name="T6" fmla="*/ 195 w 195"/>
                  <a:gd name="T7" fmla="*/ 243 h 441"/>
                  <a:gd name="T8" fmla="*/ 195 w 195"/>
                  <a:gd name="T9" fmla="*/ 0 h 441"/>
                </a:gdLst>
                <a:ahLst/>
                <a:cxnLst>
                  <a:cxn ang="0">
                    <a:pos x="T0" y="T1"/>
                  </a:cxn>
                  <a:cxn ang="0">
                    <a:pos x="T2" y="T3"/>
                  </a:cxn>
                  <a:cxn ang="0">
                    <a:pos x="T4" y="T5"/>
                  </a:cxn>
                  <a:cxn ang="0">
                    <a:pos x="T6" y="T7"/>
                  </a:cxn>
                  <a:cxn ang="0">
                    <a:pos x="T8" y="T9"/>
                  </a:cxn>
                </a:cxnLst>
                <a:rect l="0" t="0" r="r" b="b"/>
                <a:pathLst>
                  <a:path w="195" h="441">
                    <a:moveTo>
                      <a:pt x="195" y="0"/>
                    </a:moveTo>
                    <a:lnTo>
                      <a:pt x="0" y="0"/>
                    </a:lnTo>
                    <a:lnTo>
                      <a:pt x="0" y="441"/>
                    </a:lnTo>
                    <a:lnTo>
                      <a:pt x="195" y="243"/>
                    </a:lnTo>
                    <a:lnTo>
                      <a:pt x="195"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3" name="Freeform 50"/>
              <p:cNvSpPr>
                <a:spLocks/>
              </p:cNvSpPr>
              <p:nvPr/>
            </p:nvSpPr>
            <p:spPr bwMode="auto">
              <a:xfrm>
                <a:off x="4930775" y="6257925"/>
                <a:ext cx="309563" cy="314325"/>
              </a:xfrm>
              <a:custGeom>
                <a:avLst/>
                <a:gdLst>
                  <a:gd name="T0" fmla="*/ 195 w 195"/>
                  <a:gd name="T1" fmla="*/ 0 h 198"/>
                  <a:gd name="T2" fmla="*/ 0 w 195"/>
                  <a:gd name="T3" fmla="*/ 198 h 198"/>
                  <a:gd name="T4" fmla="*/ 195 w 195"/>
                  <a:gd name="T5" fmla="*/ 0 h 198"/>
                </a:gdLst>
                <a:ahLst/>
                <a:cxnLst>
                  <a:cxn ang="0">
                    <a:pos x="T0" y="T1"/>
                  </a:cxn>
                  <a:cxn ang="0">
                    <a:pos x="T2" y="T3"/>
                  </a:cxn>
                  <a:cxn ang="0">
                    <a:pos x="T4" y="T5"/>
                  </a:cxn>
                </a:cxnLst>
                <a:rect l="0" t="0" r="r" b="b"/>
                <a:pathLst>
                  <a:path w="195" h="198">
                    <a:moveTo>
                      <a:pt x="195" y="0"/>
                    </a:moveTo>
                    <a:lnTo>
                      <a:pt x="0" y="198"/>
                    </a:lnTo>
                    <a:lnTo>
                      <a:pt x="195" y="0"/>
                    </a:lnTo>
                    <a:close/>
                  </a:path>
                </a:pathLst>
              </a:custGeom>
              <a:solidFill>
                <a:srgbClr val="279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4" name="Freeform 51"/>
              <p:cNvSpPr>
                <a:spLocks/>
              </p:cNvSpPr>
              <p:nvPr/>
            </p:nvSpPr>
            <p:spPr bwMode="auto">
              <a:xfrm>
                <a:off x="4930775" y="7192963"/>
                <a:ext cx="0" cy="96838"/>
              </a:xfrm>
              <a:custGeom>
                <a:avLst/>
                <a:gdLst>
                  <a:gd name="T0" fmla="*/ 0 h 61"/>
                  <a:gd name="T1" fmla="*/ 61 h 61"/>
                  <a:gd name="T2" fmla="*/ 0 h 61"/>
                </a:gdLst>
                <a:ahLst/>
                <a:cxnLst>
                  <a:cxn ang="0">
                    <a:pos x="0" y="T0"/>
                  </a:cxn>
                  <a:cxn ang="0">
                    <a:pos x="0" y="T1"/>
                  </a:cxn>
                  <a:cxn ang="0">
                    <a:pos x="0" y="T2"/>
                  </a:cxn>
                </a:cxnLst>
                <a:rect l="0" t="0" r="r" b="b"/>
                <a:pathLst>
                  <a:path h="61">
                    <a:moveTo>
                      <a:pt x="0" y="0"/>
                    </a:moveTo>
                    <a:lnTo>
                      <a:pt x="0" y="61"/>
                    </a:lnTo>
                    <a:lnTo>
                      <a:pt x="0"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5" name="Line 52"/>
              <p:cNvSpPr>
                <a:spLocks noChangeShapeType="1"/>
              </p:cNvSpPr>
              <p:nvPr/>
            </p:nvSpPr>
            <p:spPr bwMode="auto">
              <a:xfrm>
                <a:off x="4930775" y="7192963"/>
                <a:ext cx="0" cy="968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6" name="Line 53"/>
              <p:cNvSpPr>
                <a:spLocks noChangeShapeType="1"/>
              </p:cNvSpPr>
              <p:nvPr/>
            </p:nvSpPr>
            <p:spPr bwMode="auto">
              <a:xfrm>
                <a:off x="5138738" y="71929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7" name="Line 54"/>
              <p:cNvSpPr>
                <a:spLocks noChangeShapeType="1"/>
              </p:cNvSpPr>
              <p:nvPr/>
            </p:nvSpPr>
            <p:spPr bwMode="auto">
              <a:xfrm>
                <a:off x="5138738" y="71929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8" name="Freeform 55"/>
              <p:cNvSpPr>
                <a:spLocks/>
              </p:cNvSpPr>
              <p:nvPr/>
            </p:nvSpPr>
            <p:spPr bwMode="auto">
              <a:xfrm>
                <a:off x="4838700" y="6572250"/>
                <a:ext cx="890588" cy="939800"/>
              </a:xfrm>
              <a:custGeom>
                <a:avLst/>
                <a:gdLst>
                  <a:gd name="T0" fmla="*/ 561 w 561"/>
                  <a:gd name="T1" fmla="*/ 0 h 592"/>
                  <a:gd name="T2" fmla="*/ 510 w 561"/>
                  <a:gd name="T3" fmla="*/ 0 h 592"/>
                  <a:gd name="T4" fmla="*/ 451 w 561"/>
                  <a:gd name="T5" fmla="*/ 0 h 592"/>
                  <a:gd name="T6" fmla="*/ 58 w 561"/>
                  <a:gd name="T7" fmla="*/ 0 h 592"/>
                  <a:gd name="T8" fmla="*/ 0 w 561"/>
                  <a:gd name="T9" fmla="*/ 0 h 592"/>
                  <a:gd name="T10" fmla="*/ 0 w 561"/>
                  <a:gd name="T11" fmla="*/ 592 h 592"/>
                  <a:gd name="T12" fmla="*/ 58 w 561"/>
                  <a:gd name="T13" fmla="*/ 592 h 592"/>
                  <a:gd name="T14" fmla="*/ 58 w 561"/>
                  <a:gd name="T15" fmla="*/ 592 h 592"/>
                  <a:gd name="T16" fmla="*/ 561 w 561"/>
                  <a:gd name="T17"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92">
                    <a:moveTo>
                      <a:pt x="561" y="0"/>
                    </a:moveTo>
                    <a:lnTo>
                      <a:pt x="510" y="0"/>
                    </a:lnTo>
                    <a:lnTo>
                      <a:pt x="451" y="0"/>
                    </a:lnTo>
                    <a:lnTo>
                      <a:pt x="58" y="0"/>
                    </a:lnTo>
                    <a:lnTo>
                      <a:pt x="0" y="0"/>
                    </a:lnTo>
                    <a:lnTo>
                      <a:pt x="0" y="592"/>
                    </a:lnTo>
                    <a:lnTo>
                      <a:pt x="58" y="592"/>
                    </a:lnTo>
                    <a:lnTo>
                      <a:pt x="58" y="592"/>
                    </a:lnTo>
                    <a:lnTo>
                      <a:pt x="561"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9" name="Rectangle 56"/>
              <p:cNvSpPr>
                <a:spLocks noChangeArrowheads="1"/>
              </p:cNvSpPr>
              <p:nvPr/>
            </p:nvSpPr>
            <p:spPr bwMode="auto">
              <a:xfrm>
                <a:off x="4838700" y="4959350"/>
                <a:ext cx="3370263" cy="839788"/>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0" name="Freeform 57"/>
              <p:cNvSpPr>
                <a:spLocks/>
              </p:cNvSpPr>
              <p:nvPr/>
            </p:nvSpPr>
            <p:spPr bwMode="auto">
              <a:xfrm>
                <a:off x="4838700" y="4640263"/>
                <a:ext cx="3684588" cy="319088"/>
              </a:xfrm>
              <a:custGeom>
                <a:avLst/>
                <a:gdLst>
                  <a:gd name="T0" fmla="*/ 2321 w 2321"/>
                  <a:gd name="T1" fmla="*/ 0 h 201"/>
                  <a:gd name="T2" fmla="*/ 197 w 2321"/>
                  <a:gd name="T3" fmla="*/ 0 h 201"/>
                  <a:gd name="T4" fmla="*/ 0 w 2321"/>
                  <a:gd name="T5" fmla="*/ 201 h 201"/>
                  <a:gd name="T6" fmla="*/ 2123 w 2321"/>
                  <a:gd name="T7" fmla="*/ 201 h 201"/>
                  <a:gd name="T8" fmla="*/ 2321 w 2321"/>
                  <a:gd name="T9" fmla="*/ 0 h 201"/>
                </a:gdLst>
                <a:ahLst/>
                <a:cxnLst>
                  <a:cxn ang="0">
                    <a:pos x="T0" y="T1"/>
                  </a:cxn>
                  <a:cxn ang="0">
                    <a:pos x="T2" y="T3"/>
                  </a:cxn>
                  <a:cxn ang="0">
                    <a:pos x="T4" y="T5"/>
                  </a:cxn>
                  <a:cxn ang="0">
                    <a:pos x="T6" y="T7"/>
                  </a:cxn>
                  <a:cxn ang="0">
                    <a:pos x="T8" y="T9"/>
                  </a:cxn>
                </a:cxnLst>
                <a:rect l="0" t="0" r="r" b="b"/>
                <a:pathLst>
                  <a:path w="2321" h="201">
                    <a:moveTo>
                      <a:pt x="2321" y="0"/>
                    </a:moveTo>
                    <a:lnTo>
                      <a:pt x="197" y="0"/>
                    </a:lnTo>
                    <a:lnTo>
                      <a:pt x="0" y="201"/>
                    </a:lnTo>
                    <a:lnTo>
                      <a:pt x="2123" y="201"/>
                    </a:lnTo>
                    <a:lnTo>
                      <a:pt x="232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1" name="Freeform 58"/>
              <p:cNvSpPr>
                <a:spLocks/>
              </p:cNvSpPr>
              <p:nvPr/>
            </p:nvSpPr>
            <p:spPr bwMode="auto">
              <a:xfrm>
                <a:off x="4838700" y="4959350"/>
                <a:ext cx="2382838" cy="912813"/>
              </a:xfrm>
              <a:custGeom>
                <a:avLst/>
                <a:gdLst>
                  <a:gd name="T0" fmla="*/ 1501 w 1501"/>
                  <a:gd name="T1" fmla="*/ 0 h 575"/>
                  <a:gd name="T2" fmla="*/ 0 w 1501"/>
                  <a:gd name="T3" fmla="*/ 0 h 575"/>
                  <a:gd name="T4" fmla="*/ 0 w 1501"/>
                  <a:gd name="T5" fmla="*/ 575 h 575"/>
                  <a:gd name="T6" fmla="*/ 58 w 1501"/>
                  <a:gd name="T7" fmla="*/ 575 h 575"/>
                  <a:gd name="T8" fmla="*/ 451 w 1501"/>
                  <a:gd name="T9" fmla="*/ 575 h 575"/>
                  <a:gd name="T10" fmla="*/ 510 w 1501"/>
                  <a:gd name="T11" fmla="*/ 575 h 575"/>
                  <a:gd name="T12" fmla="*/ 846 w 1501"/>
                  <a:gd name="T13" fmla="*/ 575 h 575"/>
                  <a:gd name="T14" fmla="*/ 905 w 1501"/>
                  <a:gd name="T15" fmla="*/ 575 h 575"/>
                  <a:gd name="T16" fmla="*/ 977 w 1501"/>
                  <a:gd name="T17" fmla="*/ 575 h 575"/>
                  <a:gd name="T18" fmla="*/ 1501 w 1501"/>
                  <a:gd name="T19"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1" h="575">
                    <a:moveTo>
                      <a:pt x="1501" y="0"/>
                    </a:moveTo>
                    <a:lnTo>
                      <a:pt x="0" y="0"/>
                    </a:lnTo>
                    <a:lnTo>
                      <a:pt x="0" y="575"/>
                    </a:lnTo>
                    <a:lnTo>
                      <a:pt x="58" y="575"/>
                    </a:lnTo>
                    <a:lnTo>
                      <a:pt x="451" y="575"/>
                    </a:lnTo>
                    <a:lnTo>
                      <a:pt x="510" y="575"/>
                    </a:lnTo>
                    <a:lnTo>
                      <a:pt x="846" y="575"/>
                    </a:lnTo>
                    <a:lnTo>
                      <a:pt x="905" y="575"/>
                    </a:lnTo>
                    <a:lnTo>
                      <a:pt x="977" y="575"/>
                    </a:lnTo>
                    <a:lnTo>
                      <a:pt x="1501"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2" name="Rectangle 59"/>
              <p:cNvSpPr>
                <a:spLocks noChangeArrowheads="1"/>
              </p:cNvSpPr>
              <p:nvPr/>
            </p:nvSpPr>
            <p:spPr bwMode="auto">
              <a:xfrm>
                <a:off x="6259513" y="5226050"/>
                <a:ext cx="550863" cy="442913"/>
              </a:xfrm>
              <a:prstGeom prst="rect">
                <a:avLst/>
              </a:prstGeom>
              <a:solidFill>
                <a:srgbClr val="5FB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3" name="Rectangle 60"/>
              <p:cNvSpPr>
                <a:spLocks noChangeArrowheads="1"/>
              </p:cNvSpPr>
              <p:nvPr/>
            </p:nvSpPr>
            <p:spPr bwMode="auto">
              <a:xfrm>
                <a:off x="6904038" y="5226050"/>
                <a:ext cx="508000" cy="442913"/>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4" name="Rectangle 61"/>
              <p:cNvSpPr>
                <a:spLocks noChangeArrowheads="1"/>
              </p:cNvSpPr>
              <p:nvPr/>
            </p:nvSpPr>
            <p:spPr bwMode="auto">
              <a:xfrm>
                <a:off x="6904038" y="5354638"/>
                <a:ext cx="508000" cy="314325"/>
              </a:xfrm>
              <a:prstGeom prst="rect">
                <a:avLst/>
              </a:prstGeom>
              <a:solidFill>
                <a:srgbClr val="5BA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5" name="Rectangle 62"/>
              <p:cNvSpPr>
                <a:spLocks noChangeArrowheads="1"/>
              </p:cNvSpPr>
              <p:nvPr/>
            </p:nvSpPr>
            <p:spPr bwMode="auto">
              <a:xfrm>
                <a:off x="7526338" y="5226050"/>
                <a:ext cx="534988" cy="442913"/>
              </a:xfrm>
              <a:prstGeom prst="rect">
                <a:avLst/>
              </a:prstGeom>
              <a:solidFill>
                <a:srgbClr val="096D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6" name="Rectangle 63"/>
              <p:cNvSpPr>
                <a:spLocks noChangeArrowheads="1"/>
              </p:cNvSpPr>
              <p:nvPr/>
            </p:nvSpPr>
            <p:spPr bwMode="auto">
              <a:xfrm>
                <a:off x="5640388" y="5226050"/>
                <a:ext cx="550863" cy="442913"/>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7" name="Freeform 64"/>
              <p:cNvSpPr>
                <a:spLocks/>
              </p:cNvSpPr>
              <p:nvPr/>
            </p:nvSpPr>
            <p:spPr bwMode="auto">
              <a:xfrm>
                <a:off x="5156200" y="6858000"/>
                <a:ext cx="2286000" cy="398463"/>
              </a:xfrm>
              <a:custGeom>
                <a:avLst/>
                <a:gdLst>
                  <a:gd name="T0" fmla="*/ 1440 w 1440"/>
                  <a:gd name="T1" fmla="*/ 0 h 251"/>
                  <a:gd name="T2" fmla="*/ 214 w 1440"/>
                  <a:gd name="T3" fmla="*/ 0 h 251"/>
                  <a:gd name="T4" fmla="*/ 0 w 1440"/>
                  <a:gd name="T5" fmla="*/ 251 h 251"/>
                  <a:gd name="T6" fmla="*/ 1440 w 1440"/>
                  <a:gd name="T7" fmla="*/ 251 h 251"/>
                  <a:gd name="T8" fmla="*/ 1440 w 1440"/>
                  <a:gd name="T9" fmla="*/ 0 h 251"/>
                </a:gdLst>
                <a:ahLst/>
                <a:cxnLst>
                  <a:cxn ang="0">
                    <a:pos x="T0" y="T1"/>
                  </a:cxn>
                  <a:cxn ang="0">
                    <a:pos x="T2" y="T3"/>
                  </a:cxn>
                  <a:cxn ang="0">
                    <a:pos x="T4" y="T5"/>
                  </a:cxn>
                  <a:cxn ang="0">
                    <a:pos x="T6" y="T7"/>
                  </a:cxn>
                  <a:cxn ang="0">
                    <a:pos x="T8" y="T9"/>
                  </a:cxn>
                </a:cxnLst>
                <a:rect l="0" t="0" r="r" b="b"/>
                <a:pathLst>
                  <a:path w="1440" h="251">
                    <a:moveTo>
                      <a:pt x="1440" y="0"/>
                    </a:moveTo>
                    <a:lnTo>
                      <a:pt x="214" y="0"/>
                    </a:lnTo>
                    <a:lnTo>
                      <a:pt x="0" y="251"/>
                    </a:lnTo>
                    <a:lnTo>
                      <a:pt x="1440" y="251"/>
                    </a:lnTo>
                    <a:lnTo>
                      <a:pt x="1440"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8" name="Freeform 65"/>
              <p:cNvSpPr>
                <a:spLocks/>
              </p:cNvSpPr>
              <p:nvPr/>
            </p:nvSpPr>
            <p:spPr bwMode="auto">
              <a:xfrm>
                <a:off x="5072063" y="7256463"/>
                <a:ext cx="2370138" cy="93663"/>
              </a:xfrm>
              <a:custGeom>
                <a:avLst/>
                <a:gdLst>
                  <a:gd name="T0" fmla="*/ 1493 w 1493"/>
                  <a:gd name="T1" fmla="*/ 0 h 59"/>
                  <a:gd name="T2" fmla="*/ 53 w 1493"/>
                  <a:gd name="T3" fmla="*/ 0 h 59"/>
                  <a:gd name="T4" fmla="*/ 0 w 1493"/>
                  <a:gd name="T5" fmla="*/ 59 h 59"/>
                  <a:gd name="T6" fmla="*/ 1493 w 1493"/>
                  <a:gd name="T7" fmla="*/ 59 h 59"/>
                  <a:gd name="T8" fmla="*/ 1493 w 1493"/>
                  <a:gd name="T9" fmla="*/ 0 h 59"/>
                </a:gdLst>
                <a:ahLst/>
                <a:cxnLst>
                  <a:cxn ang="0">
                    <a:pos x="T0" y="T1"/>
                  </a:cxn>
                  <a:cxn ang="0">
                    <a:pos x="T2" y="T3"/>
                  </a:cxn>
                  <a:cxn ang="0">
                    <a:pos x="T4" y="T5"/>
                  </a:cxn>
                  <a:cxn ang="0">
                    <a:pos x="T6" y="T7"/>
                  </a:cxn>
                  <a:cxn ang="0">
                    <a:pos x="T8" y="T9"/>
                  </a:cxn>
                </a:cxnLst>
                <a:rect l="0" t="0" r="r" b="b"/>
                <a:pathLst>
                  <a:path w="1493" h="59">
                    <a:moveTo>
                      <a:pt x="1493" y="0"/>
                    </a:moveTo>
                    <a:lnTo>
                      <a:pt x="53" y="0"/>
                    </a:lnTo>
                    <a:lnTo>
                      <a:pt x="0" y="59"/>
                    </a:lnTo>
                    <a:lnTo>
                      <a:pt x="1493" y="59"/>
                    </a:lnTo>
                    <a:lnTo>
                      <a:pt x="1493" y="0"/>
                    </a:lnTo>
                    <a:close/>
                  </a:path>
                </a:pathLst>
              </a:custGeom>
              <a:solidFill>
                <a:srgbClr val="088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9" name="Freeform 66"/>
              <p:cNvSpPr>
                <a:spLocks/>
              </p:cNvSpPr>
              <p:nvPr/>
            </p:nvSpPr>
            <p:spPr bwMode="auto">
              <a:xfrm>
                <a:off x="4968875" y="6858000"/>
                <a:ext cx="527050" cy="492125"/>
              </a:xfrm>
              <a:custGeom>
                <a:avLst/>
                <a:gdLst>
                  <a:gd name="T0" fmla="*/ 332 w 332"/>
                  <a:gd name="T1" fmla="*/ 0 h 310"/>
                  <a:gd name="T2" fmla="*/ 0 w 332"/>
                  <a:gd name="T3" fmla="*/ 0 h 310"/>
                  <a:gd name="T4" fmla="*/ 0 w 332"/>
                  <a:gd name="T5" fmla="*/ 310 h 310"/>
                  <a:gd name="T6" fmla="*/ 65 w 332"/>
                  <a:gd name="T7" fmla="*/ 310 h 310"/>
                  <a:gd name="T8" fmla="*/ 0 w 332"/>
                  <a:gd name="T9" fmla="*/ 310 h 310"/>
                  <a:gd name="T10" fmla="*/ 0 w 332"/>
                  <a:gd name="T11" fmla="*/ 251 h 310"/>
                  <a:gd name="T12" fmla="*/ 118 w 332"/>
                  <a:gd name="T13" fmla="*/ 251 h 310"/>
                  <a:gd name="T14" fmla="*/ 332 w 332"/>
                  <a:gd name="T15" fmla="*/ 0 h 3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2" h="310">
                    <a:moveTo>
                      <a:pt x="332" y="0"/>
                    </a:moveTo>
                    <a:lnTo>
                      <a:pt x="0" y="0"/>
                    </a:lnTo>
                    <a:lnTo>
                      <a:pt x="0" y="310"/>
                    </a:lnTo>
                    <a:lnTo>
                      <a:pt x="65" y="310"/>
                    </a:lnTo>
                    <a:lnTo>
                      <a:pt x="0" y="310"/>
                    </a:lnTo>
                    <a:lnTo>
                      <a:pt x="0" y="251"/>
                    </a:lnTo>
                    <a:lnTo>
                      <a:pt x="118" y="251"/>
                    </a:lnTo>
                    <a:lnTo>
                      <a:pt x="332" y="0"/>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0" name="Freeform 67"/>
              <p:cNvSpPr>
                <a:spLocks/>
              </p:cNvSpPr>
              <p:nvPr/>
            </p:nvSpPr>
            <p:spPr bwMode="auto">
              <a:xfrm>
                <a:off x="4968875" y="7256463"/>
                <a:ext cx="187325" cy="93663"/>
              </a:xfrm>
              <a:custGeom>
                <a:avLst/>
                <a:gdLst>
                  <a:gd name="T0" fmla="*/ 118 w 118"/>
                  <a:gd name="T1" fmla="*/ 0 h 59"/>
                  <a:gd name="T2" fmla="*/ 0 w 118"/>
                  <a:gd name="T3" fmla="*/ 0 h 59"/>
                  <a:gd name="T4" fmla="*/ 0 w 118"/>
                  <a:gd name="T5" fmla="*/ 59 h 59"/>
                  <a:gd name="T6" fmla="*/ 65 w 118"/>
                  <a:gd name="T7" fmla="*/ 59 h 59"/>
                  <a:gd name="T8" fmla="*/ 118 w 118"/>
                  <a:gd name="T9" fmla="*/ 0 h 59"/>
                </a:gdLst>
                <a:ahLst/>
                <a:cxnLst>
                  <a:cxn ang="0">
                    <a:pos x="T0" y="T1"/>
                  </a:cxn>
                  <a:cxn ang="0">
                    <a:pos x="T2" y="T3"/>
                  </a:cxn>
                  <a:cxn ang="0">
                    <a:pos x="T4" y="T5"/>
                  </a:cxn>
                  <a:cxn ang="0">
                    <a:pos x="T6" y="T7"/>
                  </a:cxn>
                  <a:cxn ang="0">
                    <a:pos x="T8" y="T9"/>
                  </a:cxn>
                </a:cxnLst>
                <a:rect l="0" t="0" r="r" b="b"/>
                <a:pathLst>
                  <a:path w="118" h="59">
                    <a:moveTo>
                      <a:pt x="118" y="0"/>
                    </a:moveTo>
                    <a:lnTo>
                      <a:pt x="0" y="0"/>
                    </a:lnTo>
                    <a:lnTo>
                      <a:pt x="0" y="59"/>
                    </a:lnTo>
                    <a:lnTo>
                      <a:pt x="65" y="59"/>
                    </a:lnTo>
                    <a:lnTo>
                      <a:pt x="118"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1" name="Rectangle 68"/>
              <p:cNvSpPr>
                <a:spLocks noChangeArrowheads="1"/>
              </p:cNvSpPr>
              <p:nvPr/>
            </p:nvSpPr>
            <p:spPr bwMode="auto">
              <a:xfrm>
                <a:off x="7556500" y="6861175"/>
                <a:ext cx="474663" cy="650875"/>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2" name="Freeform 69"/>
              <p:cNvSpPr>
                <a:spLocks/>
              </p:cNvSpPr>
              <p:nvPr/>
            </p:nvSpPr>
            <p:spPr bwMode="auto">
              <a:xfrm>
                <a:off x="7556500" y="7248525"/>
                <a:ext cx="474663" cy="263525"/>
              </a:xfrm>
              <a:custGeom>
                <a:avLst/>
                <a:gdLst>
                  <a:gd name="T0" fmla="*/ 163 w 299"/>
                  <a:gd name="T1" fmla="*/ 0 h 166"/>
                  <a:gd name="T2" fmla="*/ 0 w 299"/>
                  <a:gd name="T3" fmla="*/ 166 h 166"/>
                  <a:gd name="T4" fmla="*/ 299 w 299"/>
                  <a:gd name="T5" fmla="*/ 166 h 166"/>
                  <a:gd name="T6" fmla="*/ 163 w 299"/>
                  <a:gd name="T7" fmla="*/ 166 h 166"/>
                  <a:gd name="T8" fmla="*/ 163 w 299"/>
                  <a:gd name="T9" fmla="*/ 0 h 166"/>
                </a:gdLst>
                <a:ahLst/>
                <a:cxnLst>
                  <a:cxn ang="0">
                    <a:pos x="T0" y="T1"/>
                  </a:cxn>
                  <a:cxn ang="0">
                    <a:pos x="T2" y="T3"/>
                  </a:cxn>
                  <a:cxn ang="0">
                    <a:pos x="T4" y="T5"/>
                  </a:cxn>
                  <a:cxn ang="0">
                    <a:pos x="T6" y="T7"/>
                  </a:cxn>
                  <a:cxn ang="0">
                    <a:pos x="T8" y="T9"/>
                  </a:cxn>
                </a:cxnLst>
                <a:rect l="0" t="0" r="r" b="b"/>
                <a:pathLst>
                  <a:path w="299" h="166">
                    <a:moveTo>
                      <a:pt x="163" y="0"/>
                    </a:moveTo>
                    <a:lnTo>
                      <a:pt x="0" y="166"/>
                    </a:lnTo>
                    <a:lnTo>
                      <a:pt x="299" y="166"/>
                    </a:lnTo>
                    <a:lnTo>
                      <a:pt x="163" y="166"/>
                    </a:lnTo>
                    <a:lnTo>
                      <a:pt x="163" y="0"/>
                    </a:lnTo>
                    <a:close/>
                  </a:path>
                </a:pathLst>
              </a:custGeom>
              <a:solidFill>
                <a:srgbClr val="088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3" name="Freeform 70"/>
              <p:cNvSpPr>
                <a:spLocks/>
              </p:cNvSpPr>
              <p:nvPr/>
            </p:nvSpPr>
            <p:spPr bwMode="auto">
              <a:xfrm>
                <a:off x="7815263" y="6861175"/>
                <a:ext cx="215900" cy="387350"/>
              </a:xfrm>
              <a:custGeom>
                <a:avLst/>
                <a:gdLst>
                  <a:gd name="T0" fmla="*/ 136 w 136"/>
                  <a:gd name="T1" fmla="*/ 0 h 244"/>
                  <a:gd name="T2" fmla="*/ 0 w 136"/>
                  <a:gd name="T3" fmla="*/ 0 h 244"/>
                  <a:gd name="T4" fmla="*/ 0 w 136"/>
                  <a:gd name="T5" fmla="*/ 244 h 244"/>
                  <a:gd name="T6" fmla="*/ 13 w 136"/>
                  <a:gd name="T7" fmla="*/ 230 h 244"/>
                  <a:gd name="T8" fmla="*/ 136 w 136"/>
                  <a:gd name="T9" fmla="*/ 230 h 244"/>
                  <a:gd name="T10" fmla="*/ 136 w 136"/>
                  <a:gd name="T11" fmla="*/ 0 h 244"/>
                </a:gdLst>
                <a:ahLst/>
                <a:cxnLst>
                  <a:cxn ang="0">
                    <a:pos x="T0" y="T1"/>
                  </a:cxn>
                  <a:cxn ang="0">
                    <a:pos x="T2" y="T3"/>
                  </a:cxn>
                  <a:cxn ang="0">
                    <a:pos x="T4" y="T5"/>
                  </a:cxn>
                  <a:cxn ang="0">
                    <a:pos x="T6" y="T7"/>
                  </a:cxn>
                  <a:cxn ang="0">
                    <a:pos x="T8" y="T9"/>
                  </a:cxn>
                  <a:cxn ang="0">
                    <a:pos x="T10" y="T11"/>
                  </a:cxn>
                </a:cxnLst>
                <a:rect l="0" t="0" r="r" b="b"/>
                <a:pathLst>
                  <a:path w="136" h="244">
                    <a:moveTo>
                      <a:pt x="136" y="0"/>
                    </a:moveTo>
                    <a:lnTo>
                      <a:pt x="0" y="0"/>
                    </a:lnTo>
                    <a:lnTo>
                      <a:pt x="0" y="244"/>
                    </a:lnTo>
                    <a:lnTo>
                      <a:pt x="13" y="230"/>
                    </a:lnTo>
                    <a:lnTo>
                      <a:pt x="136" y="230"/>
                    </a:lnTo>
                    <a:lnTo>
                      <a:pt x="136" y="0"/>
                    </a:lnTo>
                    <a:close/>
                  </a:path>
                </a:pathLst>
              </a:custGeom>
              <a:solidFill>
                <a:srgbClr val="4BA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4" name="Freeform 71"/>
              <p:cNvSpPr>
                <a:spLocks/>
              </p:cNvSpPr>
              <p:nvPr/>
            </p:nvSpPr>
            <p:spPr bwMode="auto">
              <a:xfrm>
                <a:off x="7815263" y="7226300"/>
                <a:ext cx="215900" cy="285750"/>
              </a:xfrm>
              <a:custGeom>
                <a:avLst/>
                <a:gdLst>
                  <a:gd name="T0" fmla="*/ 136 w 136"/>
                  <a:gd name="T1" fmla="*/ 0 h 180"/>
                  <a:gd name="T2" fmla="*/ 13 w 136"/>
                  <a:gd name="T3" fmla="*/ 0 h 180"/>
                  <a:gd name="T4" fmla="*/ 0 w 136"/>
                  <a:gd name="T5" fmla="*/ 14 h 180"/>
                  <a:gd name="T6" fmla="*/ 0 w 136"/>
                  <a:gd name="T7" fmla="*/ 180 h 180"/>
                  <a:gd name="T8" fmla="*/ 136 w 136"/>
                  <a:gd name="T9" fmla="*/ 180 h 180"/>
                  <a:gd name="T10" fmla="*/ 136 w 136"/>
                  <a:gd name="T11" fmla="*/ 0 h 180"/>
                </a:gdLst>
                <a:ahLst/>
                <a:cxnLst>
                  <a:cxn ang="0">
                    <a:pos x="T0" y="T1"/>
                  </a:cxn>
                  <a:cxn ang="0">
                    <a:pos x="T2" y="T3"/>
                  </a:cxn>
                  <a:cxn ang="0">
                    <a:pos x="T4" y="T5"/>
                  </a:cxn>
                  <a:cxn ang="0">
                    <a:pos x="T6" y="T7"/>
                  </a:cxn>
                  <a:cxn ang="0">
                    <a:pos x="T8" y="T9"/>
                  </a:cxn>
                  <a:cxn ang="0">
                    <a:pos x="T10" y="T11"/>
                  </a:cxn>
                </a:cxnLst>
                <a:rect l="0" t="0" r="r" b="b"/>
                <a:pathLst>
                  <a:path w="136" h="180">
                    <a:moveTo>
                      <a:pt x="136" y="0"/>
                    </a:moveTo>
                    <a:lnTo>
                      <a:pt x="13" y="0"/>
                    </a:lnTo>
                    <a:lnTo>
                      <a:pt x="0" y="14"/>
                    </a:lnTo>
                    <a:lnTo>
                      <a:pt x="0" y="180"/>
                    </a:lnTo>
                    <a:lnTo>
                      <a:pt x="136" y="180"/>
                    </a:lnTo>
                    <a:lnTo>
                      <a:pt x="136" y="0"/>
                    </a:lnTo>
                    <a:close/>
                  </a:path>
                </a:pathLst>
              </a:custGeom>
              <a:solidFill>
                <a:srgbClr val="3097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5" name="Rectangle 72"/>
              <p:cNvSpPr>
                <a:spLocks noChangeArrowheads="1"/>
              </p:cNvSpPr>
              <p:nvPr/>
            </p:nvSpPr>
            <p:spPr bwMode="auto">
              <a:xfrm>
                <a:off x="4930775" y="5354638"/>
                <a:ext cx="623888" cy="314325"/>
              </a:xfrm>
              <a:prstGeom prst="rect">
                <a:avLst/>
              </a:prstGeom>
              <a:solidFill>
                <a:srgbClr val="08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6" name="Rectangle 73"/>
              <p:cNvSpPr>
                <a:spLocks noChangeArrowheads="1"/>
              </p:cNvSpPr>
              <p:nvPr/>
            </p:nvSpPr>
            <p:spPr bwMode="auto">
              <a:xfrm>
                <a:off x="5245100" y="5226050"/>
                <a:ext cx="309563" cy="128588"/>
              </a:xfrm>
              <a:prstGeom prst="rect">
                <a:avLst/>
              </a:prstGeom>
              <a:solidFill>
                <a:srgbClr val="096D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7" name="Rectangle 74"/>
              <p:cNvSpPr>
                <a:spLocks noChangeArrowheads="1"/>
              </p:cNvSpPr>
              <p:nvPr/>
            </p:nvSpPr>
            <p:spPr bwMode="auto">
              <a:xfrm>
                <a:off x="7526338" y="5354638"/>
                <a:ext cx="534988" cy="314325"/>
              </a:xfrm>
              <a:prstGeom prst="rect">
                <a:avLst/>
              </a:prstGeom>
              <a:solidFill>
                <a:srgbClr val="08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8" name="Freeform 75"/>
              <p:cNvSpPr>
                <a:spLocks/>
              </p:cNvSpPr>
              <p:nvPr/>
            </p:nvSpPr>
            <p:spPr bwMode="auto">
              <a:xfrm>
                <a:off x="4930775" y="5226050"/>
                <a:ext cx="309563" cy="442913"/>
              </a:xfrm>
              <a:custGeom>
                <a:avLst/>
                <a:gdLst>
                  <a:gd name="T0" fmla="*/ 195 w 195"/>
                  <a:gd name="T1" fmla="*/ 0 h 279"/>
                  <a:gd name="T2" fmla="*/ 0 w 195"/>
                  <a:gd name="T3" fmla="*/ 0 h 279"/>
                  <a:gd name="T4" fmla="*/ 0 w 195"/>
                  <a:gd name="T5" fmla="*/ 279 h 279"/>
                  <a:gd name="T6" fmla="*/ 195 w 195"/>
                  <a:gd name="T7" fmla="*/ 81 h 279"/>
                  <a:gd name="T8" fmla="*/ 195 w 195"/>
                  <a:gd name="T9" fmla="*/ 0 h 279"/>
                </a:gdLst>
                <a:ahLst/>
                <a:cxnLst>
                  <a:cxn ang="0">
                    <a:pos x="T0" y="T1"/>
                  </a:cxn>
                  <a:cxn ang="0">
                    <a:pos x="T2" y="T3"/>
                  </a:cxn>
                  <a:cxn ang="0">
                    <a:pos x="T4" y="T5"/>
                  </a:cxn>
                  <a:cxn ang="0">
                    <a:pos x="T6" y="T7"/>
                  </a:cxn>
                  <a:cxn ang="0">
                    <a:pos x="T8" y="T9"/>
                  </a:cxn>
                </a:cxnLst>
                <a:rect l="0" t="0" r="r" b="b"/>
                <a:pathLst>
                  <a:path w="195" h="279">
                    <a:moveTo>
                      <a:pt x="195" y="0"/>
                    </a:moveTo>
                    <a:lnTo>
                      <a:pt x="0" y="0"/>
                    </a:lnTo>
                    <a:lnTo>
                      <a:pt x="0" y="279"/>
                    </a:lnTo>
                    <a:lnTo>
                      <a:pt x="195" y="81"/>
                    </a:lnTo>
                    <a:lnTo>
                      <a:pt x="195" y="0"/>
                    </a:lnTo>
                    <a:close/>
                  </a:path>
                </a:pathLst>
              </a:custGeom>
              <a:solidFill>
                <a:srgbClr val="075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9" name="Rectangle 76"/>
              <p:cNvSpPr>
                <a:spLocks noChangeArrowheads="1"/>
              </p:cNvSpPr>
              <p:nvPr/>
            </p:nvSpPr>
            <p:spPr bwMode="auto">
              <a:xfrm>
                <a:off x="5640388" y="5354638"/>
                <a:ext cx="550863" cy="314325"/>
              </a:xfrm>
              <a:prstGeom prst="rect">
                <a:avLst/>
              </a:prstGeom>
              <a:solidFill>
                <a:srgbClr val="5BA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0" name="Rectangle 77"/>
              <p:cNvSpPr>
                <a:spLocks noChangeArrowheads="1"/>
              </p:cNvSpPr>
              <p:nvPr/>
            </p:nvSpPr>
            <p:spPr bwMode="auto">
              <a:xfrm>
                <a:off x="6259513" y="5354638"/>
                <a:ext cx="546100" cy="314325"/>
              </a:xfrm>
              <a:prstGeom prst="rect">
                <a:avLst/>
              </a:prstGeom>
              <a:solidFill>
                <a:srgbClr val="2191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72" name="Group 1871"/>
            <p:cNvGrpSpPr/>
            <p:nvPr/>
          </p:nvGrpSpPr>
          <p:grpSpPr>
            <a:xfrm flipH="1" flipV="1">
              <a:off x="6734174" y="3331368"/>
              <a:ext cx="745329" cy="72660"/>
              <a:chOff x="3564798" y="2484678"/>
              <a:chExt cx="157814" cy="127149"/>
            </a:xfrm>
          </p:grpSpPr>
          <p:cxnSp>
            <p:nvCxnSpPr>
              <p:cNvPr id="1873" name="Straight Connector 1872"/>
              <p:cNvCxnSpPr/>
              <p:nvPr/>
            </p:nvCxnSpPr>
            <p:spPr>
              <a:xfrm>
                <a:off x="3564798" y="2484678"/>
                <a:ext cx="157814" cy="0"/>
              </a:xfrm>
              <a:prstGeom prst="line">
                <a:avLst/>
              </a:prstGeom>
              <a:ln w="12700" cap="rnd">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4" name="Straight Connector 1873"/>
              <p:cNvCxnSpPr/>
              <p:nvPr/>
            </p:nvCxnSpPr>
            <p:spPr>
              <a:xfrm>
                <a:off x="3722612" y="2484678"/>
                <a:ext cx="0" cy="127149"/>
              </a:xfrm>
              <a:prstGeom prst="line">
                <a:avLst/>
              </a:prstGeom>
              <a:ln w="12700" cap="rnd">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5" name="Straight Connector 1874"/>
              <p:cNvCxnSpPr/>
              <p:nvPr/>
            </p:nvCxnSpPr>
            <p:spPr>
              <a:xfrm>
                <a:off x="3564798" y="2484678"/>
                <a:ext cx="0" cy="127149"/>
              </a:xfrm>
              <a:prstGeom prst="line">
                <a:avLst/>
              </a:prstGeom>
              <a:ln w="12700" cap="rnd">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87" name="Group 1986"/>
            <p:cNvGrpSpPr>
              <a:grpSpLocks noChangeAspect="1"/>
            </p:cNvGrpSpPr>
            <p:nvPr/>
          </p:nvGrpSpPr>
          <p:grpSpPr>
            <a:xfrm>
              <a:off x="7204742" y="2927888"/>
              <a:ext cx="536702" cy="357593"/>
              <a:chOff x="13293725" y="3097213"/>
              <a:chExt cx="4071938" cy="2713038"/>
            </a:xfrm>
          </p:grpSpPr>
          <p:sp>
            <p:nvSpPr>
              <p:cNvPr id="1988" name="Freeform 357"/>
              <p:cNvSpPr>
                <a:spLocks/>
              </p:cNvSpPr>
              <p:nvPr/>
            </p:nvSpPr>
            <p:spPr bwMode="auto">
              <a:xfrm>
                <a:off x="13293725" y="3097213"/>
                <a:ext cx="4071938" cy="2713038"/>
              </a:xfrm>
              <a:custGeom>
                <a:avLst/>
                <a:gdLst>
                  <a:gd name="T0" fmla="*/ 855 w 1083"/>
                  <a:gd name="T1" fmla="*/ 218 h 720"/>
                  <a:gd name="T2" fmla="*/ 827 w 1083"/>
                  <a:gd name="T3" fmla="*/ 217 h 720"/>
                  <a:gd name="T4" fmla="*/ 751 w 1083"/>
                  <a:gd name="T5" fmla="*/ 70 h 720"/>
                  <a:gd name="T6" fmla="*/ 724 w 1083"/>
                  <a:gd name="T7" fmla="*/ 52 h 720"/>
                  <a:gd name="T8" fmla="*/ 459 w 1083"/>
                  <a:gd name="T9" fmla="*/ 105 h 720"/>
                  <a:gd name="T10" fmla="*/ 410 w 1083"/>
                  <a:gd name="T11" fmla="*/ 159 h 720"/>
                  <a:gd name="T12" fmla="*/ 202 w 1083"/>
                  <a:gd name="T13" fmla="*/ 208 h 720"/>
                  <a:gd name="T14" fmla="*/ 159 w 1083"/>
                  <a:gd name="T15" fmla="*/ 253 h 720"/>
                  <a:gd name="T16" fmla="*/ 146 w 1083"/>
                  <a:gd name="T17" fmla="*/ 356 h 720"/>
                  <a:gd name="T18" fmla="*/ 58 w 1083"/>
                  <a:gd name="T19" fmla="*/ 419 h 720"/>
                  <a:gd name="T20" fmla="*/ 0 w 1083"/>
                  <a:gd name="T21" fmla="*/ 521 h 720"/>
                  <a:gd name="T22" fmla="*/ 161 w 1083"/>
                  <a:gd name="T23" fmla="*/ 660 h 720"/>
                  <a:gd name="T24" fmla="*/ 189 w 1083"/>
                  <a:gd name="T25" fmla="*/ 662 h 720"/>
                  <a:gd name="T26" fmla="*/ 287 w 1083"/>
                  <a:gd name="T27" fmla="*/ 642 h 720"/>
                  <a:gd name="T28" fmla="*/ 460 w 1083"/>
                  <a:gd name="T29" fmla="*/ 713 h 720"/>
                  <a:gd name="T30" fmla="*/ 668 w 1083"/>
                  <a:gd name="T31" fmla="*/ 650 h 720"/>
                  <a:gd name="T32" fmla="*/ 784 w 1083"/>
                  <a:gd name="T33" fmla="*/ 688 h 720"/>
                  <a:gd name="T34" fmla="*/ 993 w 1083"/>
                  <a:gd name="T35" fmla="*/ 601 h 720"/>
                  <a:gd name="T36" fmla="*/ 1074 w 1083"/>
                  <a:gd name="T37" fmla="*/ 453 h 720"/>
                  <a:gd name="T38" fmla="*/ 855 w 1083"/>
                  <a:gd name="T39" fmla="*/ 21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3" h="720">
                    <a:moveTo>
                      <a:pt x="855" y="218"/>
                    </a:moveTo>
                    <a:cubicBezTo>
                      <a:pt x="846" y="217"/>
                      <a:pt x="837" y="217"/>
                      <a:pt x="827" y="217"/>
                    </a:cubicBezTo>
                    <a:cubicBezTo>
                      <a:pt x="824" y="161"/>
                      <a:pt x="797" y="107"/>
                      <a:pt x="751" y="70"/>
                    </a:cubicBezTo>
                    <a:cubicBezTo>
                      <a:pt x="742" y="64"/>
                      <a:pt x="734" y="57"/>
                      <a:pt x="724" y="52"/>
                    </a:cubicBezTo>
                    <a:cubicBezTo>
                      <a:pt x="634" y="0"/>
                      <a:pt x="521" y="25"/>
                      <a:pt x="459" y="105"/>
                    </a:cubicBezTo>
                    <a:cubicBezTo>
                      <a:pt x="440" y="119"/>
                      <a:pt x="423" y="138"/>
                      <a:pt x="410" y="159"/>
                    </a:cubicBezTo>
                    <a:cubicBezTo>
                      <a:pt x="330" y="127"/>
                      <a:pt x="243" y="147"/>
                      <a:pt x="202" y="208"/>
                    </a:cubicBezTo>
                    <a:cubicBezTo>
                      <a:pt x="185" y="220"/>
                      <a:pt x="170" y="235"/>
                      <a:pt x="159" y="253"/>
                    </a:cubicBezTo>
                    <a:cubicBezTo>
                      <a:pt x="142" y="284"/>
                      <a:pt x="138" y="321"/>
                      <a:pt x="146" y="356"/>
                    </a:cubicBezTo>
                    <a:cubicBezTo>
                      <a:pt x="108" y="369"/>
                      <a:pt x="77" y="391"/>
                      <a:pt x="58" y="419"/>
                    </a:cubicBezTo>
                    <a:cubicBezTo>
                      <a:pt x="22" y="444"/>
                      <a:pt x="0" y="481"/>
                      <a:pt x="0" y="521"/>
                    </a:cubicBezTo>
                    <a:cubicBezTo>
                      <a:pt x="0" y="592"/>
                      <a:pt x="70" y="650"/>
                      <a:pt x="161" y="660"/>
                    </a:cubicBezTo>
                    <a:cubicBezTo>
                      <a:pt x="170" y="661"/>
                      <a:pt x="179" y="662"/>
                      <a:pt x="189" y="662"/>
                    </a:cubicBezTo>
                    <a:cubicBezTo>
                      <a:pt x="225" y="662"/>
                      <a:pt x="258" y="655"/>
                      <a:pt x="287" y="642"/>
                    </a:cubicBezTo>
                    <a:cubicBezTo>
                      <a:pt x="332" y="681"/>
                      <a:pt x="392" y="708"/>
                      <a:pt x="460" y="713"/>
                    </a:cubicBezTo>
                    <a:cubicBezTo>
                      <a:pt x="540" y="720"/>
                      <a:pt x="615" y="694"/>
                      <a:pt x="668" y="650"/>
                    </a:cubicBezTo>
                    <a:cubicBezTo>
                      <a:pt x="702" y="671"/>
                      <a:pt x="741" y="685"/>
                      <a:pt x="784" y="688"/>
                    </a:cubicBezTo>
                    <a:cubicBezTo>
                      <a:pt x="869" y="695"/>
                      <a:pt x="946" y="659"/>
                      <a:pt x="993" y="601"/>
                    </a:cubicBezTo>
                    <a:cubicBezTo>
                      <a:pt x="1039" y="565"/>
                      <a:pt x="1069" y="513"/>
                      <a:pt x="1074" y="453"/>
                    </a:cubicBezTo>
                    <a:cubicBezTo>
                      <a:pt x="1083" y="333"/>
                      <a:pt x="985" y="228"/>
                      <a:pt x="855" y="218"/>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9" name="Freeform 358"/>
              <p:cNvSpPr>
                <a:spLocks/>
              </p:cNvSpPr>
              <p:nvPr/>
            </p:nvSpPr>
            <p:spPr bwMode="auto">
              <a:xfrm>
                <a:off x="15978188" y="3360738"/>
                <a:ext cx="1357313" cy="2000250"/>
              </a:xfrm>
              <a:custGeom>
                <a:avLst/>
                <a:gdLst>
                  <a:gd name="T0" fmla="*/ 141 w 361"/>
                  <a:gd name="T1" fmla="*/ 148 h 531"/>
                  <a:gd name="T2" fmla="*/ 114 w 361"/>
                  <a:gd name="T3" fmla="*/ 147 h 531"/>
                  <a:gd name="T4" fmla="*/ 37 w 361"/>
                  <a:gd name="T5" fmla="*/ 0 h 531"/>
                  <a:gd name="T6" fmla="*/ 0 w 361"/>
                  <a:gd name="T7" fmla="*/ 37 h 531"/>
                  <a:gd name="T8" fmla="*/ 77 w 361"/>
                  <a:gd name="T9" fmla="*/ 184 h 531"/>
                  <a:gd name="T10" fmla="*/ 104 w 361"/>
                  <a:gd name="T11" fmla="*/ 185 h 531"/>
                  <a:gd name="T12" fmla="*/ 323 w 361"/>
                  <a:gd name="T13" fmla="*/ 420 h 531"/>
                  <a:gd name="T14" fmla="*/ 279 w 361"/>
                  <a:gd name="T15" fmla="*/ 531 h 531"/>
                  <a:gd name="T16" fmla="*/ 360 w 361"/>
                  <a:gd name="T17" fmla="*/ 383 h 531"/>
                  <a:gd name="T18" fmla="*/ 360 w 361"/>
                  <a:gd name="T19" fmla="*/ 355 h 531"/>
                  <a:gd name="T20" fmla="*/ 141 w 361"/>
                  <a:gd name="T21" fmla="*/ 148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1" h="531">
                    <a:moveTo>
                      <a:pt x="141" y="148"/>
                    </a:moveTo>
                    <a:cubicBezTo>
                      <a:pt x="132" y="147"/>
                      <a:pt x="123" y="147"/>
                      <a:pt x="114" y="147"/>
                    </a:cubicBezTo>
                    <a:cubicBezTo>
                      <a:pt x="110" y="91"/>
                      <a:pt x="83" y="37"/>
                      <a:pt x="37" y="0"/>
                    </a:cubicBezTo>
                    <a:cubicBezTo>
                      <a:pt x="0" y="37"/>
                      <a:pt x="0" y="37"/>
                      <a:pt x="0" y="37"/>
                    </a:cubicBezTo>
                    <a:cubicBezTo>
                      <a:pt x="46" y="74"/>
                      <a:pt x="73" y="128"/>
                      <a:pt x="77" y="184"/>
                    </a:cubicBezTo>
                    <a:cubicBezTo>
                      <a:pt x="86" y="184"/>
                      <a:pt x="95" y="184"/>
                      <a:pt x="104" y="185"/>
                    </a:cubicBezTo>
                    <a:cubicBezTo>
                      <a:pt x="234" y="195"/>
                      <a:pt x="332" y="300"/>
                      <a:pt x="323" y="420"/>
                    </a:cubicBezTo>
                    <a:cubicBezTo>
                      <a:pt x="320" y="461"/>
                      <a:pt x="304" y="499"/>
                      <a:pt x="279" y="531"/>
                    </a:cubicBezTo>
                    <a:cubicBezTo>
                      <a:pt x="325" y="495"/>
                      <a:pt x="355" y="443"/>
                      <a:pt x="360" y="383"/>
                    </a:cubicBezTo>
                    <a:cubicBezTo>
                      <a:pt x="361" y="373"/>
                      <a:pt x="361" y="364"/>
                      <a:pt x="360" y="355"/>
                    </a:cubicBezTo>
                    <a:cubicBezTo>
                      <a:pt x="353" y="247"/>
                      <a:pt x="261" y="157"/>
                      <a:pt x="141" y="148"/>
                    </a:cubicBezTo>
                    <a:close/>
                  </a:path>
                </a:pathLst>
              </a:custGeom>
              <a:solidFill>
                <a:srgbClr val="6FB6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0" name="Freeform 359"/>
              <p:cNvSpPr>
                <a:spLocks/>
              </p:cNvSpPr>
              <p:nvPr/>
            </p:nvSpPr>
            <p:spPr bwMode="auto">
              <a:xfrm>
                <a:off x="14052550" y="3576638"/>
                <a:ext cx="782638" cy="304800"/>
              </a:xfrm>
              <a:custGeom>
                <a:avLst/>
                <a:gdLst>
                  <a:gd name="T0" fmla="*/ 186 w 208"/>
                  <a:gd name="T1" fmla="*/ 76 h 81"/>
                  <a:gd name="T2" fmla="*/ 202 w 208"/>
                  <a:gd name="T3" fmla="*/ 40 h 81"/>
                  <a:gd name="T4" fmla="*/ 208 w 208"/>
                  <a:gd name="T5" fmla="*/ 32 h 81"/>
                  <a:gd name="T6" fmla="*/ 0 w 208"/>
                  <a:gd name="T7" fmla="*/ 81 h 81"/>
                  <a:gd name="T8" fmla="*/ 186 w 208"/>
                  <a:gd name="T9" fmla="*/ 76 h 81"/>
                </a:gdLst>
                <a:ahLst/>
                <a:cxnLst>
                  <a:cxn ang="0">
                    <a:pos x="T0" y="T1"/>
                  </a:cxn>
                  <a:cxn ang="0">
                    <a:pos x="T2" y="T3"/>
                  </a:cxn>
                  <a:cxn ang="0">
                    <a:pos x="T4" y="T5"/>
                  </a:cxn>
                  <a:cxn ang="0">
                    <a:pos x="T6" y="T7"/>
                  </a:cxn>
                  <a:cxn ang="0">
                    <a:pos x="T8" y="T9"/>
                  </a:cxn>
                </a:cxnLst>
                <a:rect l="0" t="0" r="r" b="b"/>
                <a:pathLst>
                  <a:path w="208" h="81">
                    <a:moveTo>
                      <a:pt x="186" y="76"/>
                    </a:moveTo>
                    <a:cubicBezTo>
                      <a:pt x="190" y="63"/>
                      <a:pt x="196" y="52"/>
                      <a:pt x="202" y="40"/>
                    </a:cubicBezTo>
                    <a:cubicBezTo>
                      <a:pt x="204" y="37"/>
                      <a:pt x="206" y="35"/>
                      <a:pt x="208" y="32"/>
                    </a:cubicBezTo>
                    <a:cubicBezTo>
                      <a:pt x="128" y="0"/>
                      <a:pt x="41" y="20"/>
                      <a:pt x="0" y="81"/>
                    </a:cubicBezTo>
                    <a:cubicBezTo>
                      <a:pt x="49" y="48"/>
                      <a:pt x="121" y="44"/>
                      <a:pt x="186" y="76"/>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1" name="Freeform 360"/>
              <p:cNvSpPr>
                <a:spLocks/>
              </p:cNvSpPr>
              <p:nvPr/>
            </p:nvSpPr>
            <p:spPr bwMode="auto">
              <a:xfrm>
                <a:off x="13511213" y="4438651"/>
                <a:ext cx="360363" cy="236538"/>
              </a:xfrm>
              <a:custGeom>
                <a:avLst/>
                <a:gdLst>
                  <a:gd name="T0" fmla="*/ 88 w 96"/>
                  <a:gd name="T1" fmla="*/ 0 h 63"/>
                  <a:gd name="T2" fmla="*/ 0 w 96"/>
                  <a:gd name="T3" fmla="*/ 63 h 63"/>
                  <a:gd name="T4" fmla="*/ 96 w 96"/>
                  <a:gd name="T5" fmla="*/ 26 h 63"/>
                  <a:gd name="T6" fmla="*/ 88 w 96"/>
                  <a:gd name="T7" fmla="*/ 0 h 63"/>
                </a:gdLst>
                <a:ahLst/>
                <a:cxnLst>
                  <a:cxn ang="0">
                    <a:pos x="T0" y="T1"/>
                  </a:cxn>
                  <a:cxn ang="0">
                    <a:pos x="T2" y="T3"/>
                  </a:cxn>
                  <a:cxn ang="0">
                    <a:pos x="T4" y="T5"/>
                  </a:cxn>
                  <a:cxn ang="0">
                    <a:pos x="T6" y="T7"/>
                  </a:cxn>
                </a:cxnLst>
                <a:rect l="0" t="0" r="r" b="b"/>
                <a:pathLst>
                  <a:path w="96" h="63">
                    <a:moveTo>
                      <a:pt x="88" y="0"/>
                    </a:moveTo>
                    <a:cubicBezTo>
                      <a:pt x="50" y="13"/>
                      <a:pt x="19" y="35"/>
                      <a:pt x="0" y="63"/>
                    </a:cubicBezTo>
                    <a:cubicBezTo>
                      <a:pt x="26" y="44"/>
                      <a:pt x="59" y="31"/>
                      <a:pt x="96" y="26"/>
                    </a:cubicBezTo>
                    <a:cubicBezTo>
                      <a:pt x="92" y="17"/>
                      <a:pt x="90" y="8"/>
                      <a:pt x="88" y="0"/>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2" name="Freeform 361"/>
              <p:cNvSpPr>
                <a:spLocks/>
              </p:cNvSpPr>
              <p:nvPr/>
            </p:nvSpPr>
            <p:spPr bwMode="auto">
              <a:xfrm>
                <a:off x="15019338" y="3162301"/>
                <a:ext cx="1098550" cy="338138"/>
              </a:xfrm>
              <a:custGeom>
                <a:avLst/>
                <a:gdLst>
                  <a:gd name="T0" fmla="*/ 228 w 292"/>
                  <a:gd name="T1" fmla="*/ 72 h 90"/>
                  <a:gd name="T2" fmla="*/ 255 w 292"/>
                  <a:gd name="T3" fmla="*/ 90 h 90"/>
                  <a:gd name="T4" fmla="*/ 292 w 292"/>
                  <a:gd name="T5" fmla="*/ 53 h 90"/>
                  <a:gd name="T6" fmla="*/ 265 w 292"/>
                  <a:gd name="T7" fmla="*/ 35 h 90"/>
                  <a:gd name="T8" fmla="*/ 93 w 292"/>
                  <a:gd name="T9" fmla="*/ 20 h 90"/>
                  <a:gd name="T10" fmla="*/ 0 w 292"/>
                  <a:gd name="T11" fmla="*/ 88 h 90"/>
                  <a:gd name="T12" fmla="*/ 228 w 292"/>
                  <a:gd name="T13" fmla="*/ 72 h 90"/>
                </a:gdLst>
                <a:ahLst/>
                <a:cxnLst>
                  <a:cxn ang="0">
                    <a:pos x="T0" y="T1"/>
                  </a:cxn>
                  <a:cxn ang="0">
                    <a:pos x="T2" y="T3"/>
                  </a:cxn>
                  <a:cxn ang="0">
                    <a:pos x="T4" y="T5"/>
                  </a:cxn>
                  <a:cxn ang="0">
                    <a:pos x="T6" y="T7"/>
                  </a:cxn>
                  <a:cxn ang="0">
                    <a:pos x="T8" y="T9"/>
                  </a:cxn>
                  <a:cxn ang="0">
                    <a:pos x="T10" y="T11"/>
                  </a:cxn>
                  <a:cxn ang="0">
                    <a:pos x="T12" y="T13"/>
                  </a:cxn>
                </a:cxnLst>
                <a:rect l="0" t="0" r="r" b="b"/>
                <a:pathLst>
                  <a:path w="292" h="90">
                    <a:moveTo>
                      <a:pt x="228" y="72"/>
                    </a:moveTo>
                    <a:cubicBezTo>
                      <a:pt x="238" y="77"/>
                      <a:pt x="247" y="84"/>
                      <a:pt x="255" y="90"/>
                    </a:cubicBezTo>
                    <a:cubicBezTo>
                      <a:pt x="292" y="53"/>
                      <a:pt x="292" y="53"/>
                      <a:pt x="292" y="53"/>
                    </a:cubicBezTo>
                    <a:cubicBezTo>
                      <a:pt x="283" y="47"/>
                      <a:pt x="275" y="40"/>
                      <a:pt x="265" y="35"/>
                    </a:cubicBezTo>
                    <a:cubicBezTo>
                      <a:pt x="210" y="4"/>
                      <a:pt x="148" y="0"/>
                      <a:pt x="93" y="20"/>
                    </a:cubicBezTo>
                    <a:cubicBezTo>
                      <a:pt x="57" y="33"/>
                      <a:pt x="24" y="56"/>
                      <a:pt x="0" y="88"/>
                    </a:cubicBezTo>
                    <a:cubicBezTo>
                      <a:pt x="64" y="38"/>
                      <a:pt x="154" y="29"/>
                      <a:pt x="228" y="72"/>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3" name="Freeform 362"/>
              <p:cNvSpPr>
                <a:spLocks/>
              </p:cNvSpPr>
              <p:nvPr/>
            </p:nvSpPr>
            <p:spPr bwMode="auto">
              <a:xfrm>
                <a:off x="13293725" y="3270251"/>
                <a:ext cx="2684463" cy="2312988"/>
              </a:xfrm>
              <a:custGeom>
                <a:avLst/>
                <a:gdLst>
                  <a:gd name="T0" fmla="*/ 687 w 714"/>
                  <a:gd name="T1" fmla="*/ 43 h 614"/>
                  <a:gd name="T2" fmla="*/ 459 w 714"/>
                  <a:gd name="T3" fmla="*/ 59 h 614"/>
                  <a:gd name="T4" fmla="*/ 410 w 714"/>
                  <a:gd name="T5" fmla="*/ 113 h 614"/>
                  <a:gd name="T6" fmla="*/ 404 w 714"/>
                  <a:gd name="T7" fmla="*/ 121 h 614"/>
                  <a:gd name="T8" fmla="*/ 388 w 714"/>
                  <a:gd name="T9" fmla="*/ 157 h 614"/>
                  <a:gd name="T10" fmla="*/ 202 w 714"/>
                  <a:gd name="T11" fmla="*/ 162 h 614"/>
                  <a:gd name="T12" fmla="*/ 159 w 714"/>
                  <a:gd name="T13" fmla="*/ 207 h 614"/>
                  <a:gd name="T14" fmla="*/ 146 w 714"/>
                  <a:gd name="T15" fmla="*/ 310 h 614"/>
                  <a:gd name="T16" fmla="*/ 154 w 714"/>
                  <a:gd name="T17" fmla="*/ 336 h 614"/>
                  <a:gd name="T18" fmla="*/ 58 w 714"/>
                  <a:gd name="T19" fmla="*/ 373 h 614"/>
                  <a:gd name="T20" fmla="*/ 50 w 714"/>
                  <a:gd name="T21" fmla="*/ 379 h 614"/>
                  <a:gd name="T22" fmla="*/ 0 w 714"/>
                  <a:gd name="T23" fmla="*/ 475 h 614"/>
                  <a:gd name="T24" fmla="*/ 161 w 714"/>
                  <a:gd name="T25" fmla="*/ 614 h 614"/>
                  <a:gd name="T26" fmla="*/ 198 w 714"/>
                  <a:gd name="T27" fmla="*/ 578 h 614"/>
                  <a:gd name="T28" fmla="*/ 714 w 714"/>
                  <a:gd name="T29" fmla="*/ 61 h 614"/>
                  <a:gd name="T30" fmla="*/ 687 w 714"/>
                  <a:gd name="T31" fmla="*/ 43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4" h="614">
                    <a:moveTo>
                      <a:pt x="687" y="43"/>
                    </a:moveTo>
                    <a:cubicBezTo>
                      <a:pt x="613" y="0"/>
                      <a:pt x="523" y="9"/>
                      <a:pt x="459" y="59"/>
                    </a:cubicBezTo>
                    <a:cubicBezTo>
                      <a:pt x="440" y="73"/>
                      <a:pt x="423" y="92"/>
                      <a:pt x="410" y="113"/>
                    </a:cubicBezTo>
                    <a:cubicBezTo>
                      <a:pt x="408" y="116"/>
                      <a:pt x="406" y="118"/>
                      <a:pt x="404" y="121"/>
                    </a:cubicBezTo>
                    <a:cubicBezTo>
                      <a:pt x="398" y="133"/>
                      <a:pt x="392" y="144"/>
                      <a:pt x="388" y="157"/>
                    </a:cubicBezTo>
                    <a:cubicBezTo>
                      <a:pt x="323" y="125"/>
                      <a:pt x="251" y="129"/>
                      <a:pt x="202" y="162"/>
                    </a:cubicBezTo>
                    <a:cubicBezTo>
                      <a:pt x="185" y="174"/>
                      <a:pt x="170" y="189"/>
                      <a:pt x="159" y="207"/>
                    </a:cubicBezTo>
                    <a:cubicBezTo>
                      <a:pt x="142" y="238"/>
                      <a:pt x="138" y="275"/>
                      <a:pt x="146" y="310"/>
                    </a:cubicBezTo>
                    <a:cubicBezTo>
                      <a:pt x="148" y="318"/>
                      <a:pt x="150" y="327"/>
                      <a:pt x="154" y="336"/>
                    </a:cubicBezTo>
                    <a:cubicBezTo>
                      <a:pt x="117" y="341"/>
                      <a:pt x="84" y="354"/>
                      <a:pt x="58" y="373"/>
                    </a:cubicBezTo>
                    <a:cubicBezTo>
                      <a:pt x="56" y="375"/>
                      <a:pt x="53" y="377"/>
                      <a:pt x="50" y="379"/>
                    </a:cubicBezTo>
                    <a:cubicBezTo>
                      <a:pt x="19" y="404"/>
                      <a:pt x="0" y="438"/>
                      <a:pt x="0" y="475"/>
                    </a:cubicBezTo>
                    <a:cubicBezTo>
                      <a:pt x="0" y="546"/>
                      <a:pt x="70" y="604"/>
                      <a:pt x="161" y="614"/>
                    </a:cubicBezTo>
                    <a:cubicBezTo>
                      <a:pt x="198" y="578"/>
                      <a:pt x="198" y="578"/>
                      <a:pt x="198" y="578"/>
                    </a:cubicBezTo>
                    <a:cubicBezTo>
                      <a:pt x="714" y="61"/>
                      <a:pt x="714" y="61"/>
                      <a:pt x="714" y="61"/>
                    </a:cubicBezTo>
                    <a:cubicBezTo>
                      <a:pt x="706" y="55"/>
                      <a:pt x="697" y="48"/>
                      <a:pt x="687" y="43"/>
                    </a:cubicBezTo>
                    <a:close/>
                  </a:path>
                </a:pathLst>
              </a:custGeom>
              <a:solidFill>
                <a:srgbClr val="B5D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4" name="Freeform 363"/>
              <p:cNvSpPr>
                <a:spLocks/>
              </p:cNvSpPr>
              <p:nvPr/>
            </p:nvSpPr>
            <p:spPr bwMode="auto">
              <a:xfrm>
                <a:off x="13898563" y="3500438"/>
                <a:ext cx="3327400" cy="2293938"/>
              </a:xfrm>
              <a:custGeom>
                <a:avLst/>
                <a:gdLst>
                  <a:gd name="T0" fmla="*/ 657 w 885"/>
                  <a:gd name="T1" fmla="*/ 148 h 609"/>
                  <a:gd name="T2" fmla="*/ 630 w 885"/>
                  <a:gd name="T3" fmla="*/ 147 h 609"/>
                  <a:gd name="T4" fmla="*/ 553 w 885"/>
                  <a:gd name="T5" fmla="*/ 0 h 609"/>
                  <a:gd name="T6" fmla="*/ 37 w 885"/>
                  <a:gd name="T7" fmla="*/ 517 h 609"/>
                  <a:gd name="T8" fmla="*/ 0 w 885"/>
                  <a:gd name="T9" fmla="*/ 553 h 609"/>
                  <a:gd name="T10" fmla="*/ 28 w 885"/>
                  <a:gd name="T11" fmla="*/ 555 h 609"/>
                  <a:gd name="T12" fmla="*/ 126 w 885"/>
                  <a:gd name="T13" fmla="*/ 535 h 609"/>
                  <a:gd name="T14" fmla="*/ 299 w 885"/>
                  <a:gd name="T15" fmla="*/ 606 h 609"/>
                  <a:gd name="T16" fmla="*/ 391 w 885"/>
                  <a:gd name="T17" fmla="*/ 600 h 609"/>
                  <a:gd name="T18" fmla="*/ 507 w 885"/>
                  <a:gd name="T19" fmla="*/ 543 h 609"/>
                  <a:gd name="T20" fmla="*/ 623 w 885"/>
                  <a:gd name="T21" fmla="*/ 581 h 609"/>
                  <a:gd name="T22" fmla="*/ 832 w 885"/>
                  <a:gd name="T23" fmla="*/ 494 h 609"/>
                  <a:gd name="T24" fmla="*/ 876 w 885"/>
                  <a:gd name="T25" fmla="*/ 383 h 609"/>
                  <a:gd name="T26" fmla="*/ 657 w 885"/>
                  <a:gd name="T27" fmla="*/ 148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5" h="609">
                    <a:moveTo>
                      <a:pt x="657" y="148"/>
                    </a:moveTo>
                    <a:cubicBezTo>
                      <a:pt x="648" y="147"/>
                      <a:pt x="639" y="147"/>
                      <a:pt x="630" y="147"/>
                    </a:cubicBezTo>
                    <a:cubicBezTo>
                      <a:pt x="626" y="91"/>
                      <a:pt x="599" y="37"/>
                      <a:pt x="553" y="0"/>
                    </a:cubicBezTo>
                    <a:cubicBezTo>
                      <a:pt x="37" y="517"/>
                      <a:pt x="37" y="517"/>
                      <a:pt x="37" y="517"/>
                    </a:cubicBezTo>
                    <a:cubicBezTo>
                      <a:pt x="0" y="553"/>
                      <a:pt x="0" y="553"/>
                      <a:pt x="0" y="553"/>
                    </a:cubicBezTo>
                    <a:cubicBezTo>
                      <a:pt x="9" y="554"/>
                      <a:pt x="18" y="555"/>
                      <a:pt x="28" y="555"/>
                    </a:cubicBezTo>
                    <a:cubicBezTo>
                      <a:pt x="64" y="555"/>
                      <a:pt x="97" y="548"/>
                      <a:pt x="126" y="535"/>
                    </a:cubicBezTo>
                    <a:cubicBezTo>
                      <a:pt x="171" y="574"/>
                      <a:pt x="231" y="601"/>
                      <a:pt x="299" y="606"/>
                    </a:cubicBezTo>
                    <a:cubicBezTo>
                      <a:pt x="331" y="609"/>
                      <a:pt x="362" y="606"/>
                      <a:pt x="391" y="600"/>
                    </a:cubicBezTo>
                    <a:cubicBezTo>
                      <a:pt x="435" y="590"/>
                      <a:pt x="475" y="570"/>
                      <a:pt x="507" y="543"/>
                    </a:cubicBezTo>
                    <a:cubicBezTo>
                      <a:pt x="541" y="564"/>
                      <a:pt x="580" y="578"/>
                      <a:pt x="623" y="581"/>
                    </a:cubicBezTo>
                    <a:cubicBezTo>
                      <a:pt x="708" y="588"/>
                      <a:pt x="785" y="552"/>
                      <a:pt x="832" y="494"/>
                    </a:cubicBezTo>
                    <a:cubicBezTo>
                      <a:pt x="857" y="462"/>
                      <a:pt x="873" y="424"/>
                      <a:pt x="876" y="383"/>
                    </a:cubicBezTo>
                    <a:cubicBezTo>
                      <a:pt x="885" y="263"/>
                      <a:pt x="787" y="158"/>
                      <a:pt x="657" y="148"/>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06" name="Group 705"/>
          <p:cNvGrpSpPr>
            <a:grpSpLocks noChangeAspect="1"/>
          </p:cNvGrpSpPr>
          <p:nvPr/>
        </p:nvGrpSpPr>
        <p:grpSpPr>
          <a:xfrm>
            <a:off x="10925858" y="686808"/>
            <a:ext cx="548640" cy="756066"/>
            <a:chOff x="16554450" y="-4757738"/>
            <a:chExt cx="7818438" cy="10774363"/>
          </a:xfrm>
        </p:grpSpPr>
        <p:sp>
          <p:nvSpPr>
            <p:cNvPr id="707" name="Freeform 43"/>
            <p:cNvSpPr>
              <a:spLocks noEditPoints="1"/>
            </p:cNvSpPr>
            <p:nvPr/>
          </p:nvSpPr>
          <p:spPr bwMode="auto">
            <a:xfrm>
              <a:off x="16554450" y="-4757738"/>
              <a:ext cx="7818438" cy="10774363"/>
            </a:xfrm>
            <a:custGeom>
              <a:avLst/>
              <a:gdLst>
                <a:gd name="T0" fmla="*/ 2082 w 2082"/>
                <a:gd name="T1" fmla="*/ 1117 h 2870"/>
                <a:gd name="T2" fmla="*/ 1752 w 2082"/>
                <a:gd name="T3" fmla="*/ 1117 h 2870"/>
                <a:gd name="T4" fmla="*/ 1752 w 2082"/>
                <a:gd name="T5" fmla="*/ 996 h 2870"/>
                <a:gd name="T6" fmla="*/ 1752 w 2082"/>
                <a:gd name="T7" fmla="*/ 683 h 2870"/>
                <a:gd name="T8" fmla="*/ 1069 w 2082"/>
                <a:gd name="T9" fmla="*/ 0 h 2870"/>
                <a:gd name="T10" fmla="*/ 1041 w 2082"/>
                <a:gd name="T11" fmla="*/ 0 h 2870"/>
                <a:gd name="T12" fmla="*/ 385 w 2082"/>
                <a:gd name="T13" fmla="*/ 683 h 2870"/>
                <a:gd name="T14" fmla="*/ 385 w 2082"/>
                <a:gd name="T15" fmla="*/ 996 h 2870"/>
                <a:gd name="T16" fmla="*/ 385 w 2082"/>
                <a:gd name="T17" fmla="*/ 1117 h 2870"/>
                <a:gd name="T18" fmla="*/ 187 w 2082"/>
                <a:gd name="T19" fmla="*/ 1117 h 2870"/>
                <a:gd name="T20" fmla="*/ 0 w 2082"/>
                <a:gd name="T21" fmla="*/ 1305 h 2870"/>
                <a:gd name="T22" fmla="*/ 0 w 2082"/>
                <a:gd name="T23" fmla="*/ 1994 h 2870"/>
                <a:gd name="T24" fmla="*/ 0 w 2082"/>
                <a:gd name="T25" fmla="*/ 2870 h 2870"/>
                <a:gd name="T26" fmla="*/ 1041 w 2082"/>
                <a:gd name="T27" fmla="*/ 2870 h 2870"/>
                <a:gd name="T28" fmla="*/ 1896 w 2082"/>
                <a:gd name="T29" fmla="*/ 2870 h 2870"/>
                <a:gd name="T30" fmla="*/ 2082 w 2082"/>
                <a:gd name="T31" fmla="*/ 2682 h 2870"/>
                <a:gd name="T32" fmla="*/ 2082 w 2082"/>
                <a:gd name="T33" fmla="*/ 1994 h 2870"/>
                <a:gd name="T34" fmla="*/ 2082 w 2082"/>
                <a:gd name="T35" fmla="*/ 1117 h 2870"/>
                <a:gd name="T36" fmla="*/ 665 w 2082"/>
                <a:gd name="T37" fmla="*/ 996 h 2870"/>
                <a:gd name="T38" fmla="*/ 665 w 2082"/>
                <a:gd name="T39" fmla="*/ 683 h 2870"/>
                <a:gd name="T40" fmla="*/ 1069 w 2082"/>
                <a:gd name="T41" fmla="*/ 279 h 2870"/>
                <a:gd name="T42" fmla="*/ 1473 w 2082"/>
                <a:gd name="T43" fmla="*/ 683 h 2870"/>
                <a:gd name="T44" fmla="*/ 1473 w 2082"/>
                <a:gd name="T45" fmla="*/ 996 h 2870"/>
                <a:gd name="T46" fmla="*/ 1472 w 2082"/>
                <a:gd name="T47" fmla="*/ 996 h 2870"/>
                <a:gd name="T48" fmla="*/ 1472 w 2082"/>
                <a:gd name="T49" fmla="*/ 1117 h 2870"/>
                <a:gd name="T50" fmla="*/ 665 w 2082"/>
                <a:gd name="T51" fmla="*/ 1117 h 2870"/>
                <a:gd name="T52" fmla="*/ 665 w 2082"/>
                <a:gd name="T53" fmla="*/ 996 h 2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82" h="2870">
                  <a:moveTo>
                    <a:pt x="2082" y="1117"/>
                  </a:moveTo>
                  <a:cubicBezTo>
                    <a:pt x="1752" y="1117"/>
                    <a:pt x="1752" y="1117"/>
                    <a:pt x="1752" y="1117"/>
                  </a:cubicBezTo>
                  <a:cubicBezTo>
                    <a:pt x="1752" y="996"/>
                    <a:pt x="1752" y="996"/>
                    <a:pt x="1752" y="996"/>
                  </a:cubicBezTo>
                  <a:cubicBezTo>
                    <a:pt x="1752" y="683"/>
                    <a:pt x="1752" y="683"/>
                    <a:pt x="1752" y="683"/>
                  </a:cubicBezTo>
                  <a:cubicBezTo>
                    <a:pt x="1752" y="306"/>
                    <a:pt x="1445" y="0"/>
                    <a:pt x="1069" y="0"/>
                  </a:cubicBezTo>
                  <a:cubicBezTo>
                    <a:pt x="1059" y="0"/>
                    <a:pt x="1050" y="0"/>
                    <a:pt x="1041" y="0"/>
                  </a:cubicBezTo>
                  <a:cubicBezTo>
                    <a:pt x="677" y="15"/>
                    <a:pt x="385" y="315"/>
                    <a:pt x="385" y="683"/>
                  </a:cubicBezTo>
                  <a:cubicBezTo>
                    <a:pt x="385" y="996"/>
                    <a:pt x="385" y="996"/>
                    <a:pt x="385" y="996"/>
                  </a:cubicBezTo>
                  <a:cubicBezTo>
                    <a:pt x="385" y="1117"/>
                    <a:pt x="385" y="1117"/>
                    <a:pt x="385" y="1117"/>
                  </a:cubicBezTo>
                  <a:cubicBezTo>
                    <a:pt x="187" y="1117"/>
                    <a:pt x="187" y="1117"/>
                    <a:pt x="187" y="1117"/>
                  </a:cubicBezTo>
                  <a:cubicBezTo>
                    <a:pt x="0" y="1305"/>
                    <a:pt x="0" y="1305"/>
                    <a:pt x="0" y="1305"/>
                  </a:cubicBezTo>
                  <a:cubicBezTo>
                    <a:pt x="0" y="1994"/>
                    <a:pt x="0" y="1994"/>
                    <a:pt x="0" y="1994"/>
                  </a:cubicBezTo>
                  <a:cubicBezTo>
                    <a:pt x="0" y="2870"/>
                    <a:pt x="0" y="2870"/>
                    <a:pt x="0" y="2870"/>
                  </a:cubicBezTo>
                  <a:cubicBezTo>
                    <a:pt x="1041" y="2870"/>
                    <a:pt x="1041" y="2870"/>
                    <a:pt x="1041" y="2870"/>
                  </a:cubicBezTo>
                  <a:cubicBezTo>
                    <a:pt x="1896" y="2870"/>
                    <a:pt x="1896" y="2870"/>
                    <a:pt x="1896" y="2870"/>
                  </a:cubicBezTo>
                  <a:cubicBezTo>
                    <a:pt x="2082" y="2682"/>
                    <a:pt x="2082" y="2682"/>
                    <a:pt x="2082" y="2682"/>
                  </a:cubicBezTo>
                  <a:cubicBezTo>
                    <a:pt x="2082" y="1994"/>
                    <a:pt x="2082" y="1994"/>
                    <a:pt x="2082" y="1994"/>
                  </a:cubicBezTo>
                  <a:lnTo>
                    <a:pt x="2082" y="1117"/>
                  </a:lnTo>
                  <a:close/>
                  <a:moveTo>
                    <a:pt x="665" y="996"/>
                  </a:moveTo>
                  <a:cubicBezTo>
                    <a:pt x="665" y="683"/>
                    <a:pt x="665" y="683"/>
                    <a:pt x="665" y="683"/>
                  </a:cubicBezTo>
                  <a:cubicBezTo>
                    <a:pt x="665" y="460"/>
                    <a:pt x="846" y="279"/>
                    <a:pt x="1069" y="279"/>
                  </a:cubicBezTo>
                  <a:cubicBezTo>
                    <a:pt x="1291" y="279"/>
                    <a:pt x="1473" y="460"/>
                    <a:pt x="1473" y="683"/>
                  </a:cubicBezTo>
                  <a:cubicBezTo>
                    <a:pt x="1473" y="996"/>
                    <a:pt x="1473" y="996"/>
                    <a:pt x="1473" y="996"/>
                  </a:cubicBezTo>
                  <a:cubicBezTo>
                    <a:pt x="1472" y="996"/>
                    <a:pt x="1472" y="996"/>
                    <a:pt x="1472" y="996"/>
                  </a:cubicBezTo>
                  <a:cubicBezTo>
                    <a:pt x="1472" y="1117"/>
                    <a:pt x="1472" y="1117"/>
                    <a:pt x="1472" y="1117"/>
                  </a:cubicBezTo>
                  <a:cubicBezTo>
                    <a:pt x="665" y="1117"/>
                    <a:pt x="665" y="1117"/>
                    <a:pt x="665" y="1117"/>
                  </a:cubicBezTo>
                  <a:cubicBezTo>
                    <a:pt x="665" y="996"/>
                    <a:pt x="665" y="996"/>
                    <a:pt x="665" y="99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Freeform 44"/>
            <p:cNvSpPr>
              <a:spLocks/>
            </p:cNvSpPr>
            <p:nvPr/>
          </p:nvSpPr>
          <p:spPr bwMode="auto">
            <a:xfrm>
              <a:off x="16554450" y="141287"/>
              <a:ext cx="7119938" cy="5875338"/>
            </a:xfrm>
            <a:custGeom>
              <a:avLst/>
              <a:gdLst>
                <a:gd name="T0" fmla="*/ 4485 w 4485"/>
                <a:gd name="T1" fmla="*/ 3701 h 3701"/>
                <a:gd name="T2" fmla="*/ 2463 w 4485"/>
                <a:gd name="T3" fmla="*/ 3701 h 3701"/>
                <a:gd name="T4" fmla="*/ 0 w 4485"/>
                <a:gd name="T5" fmla="*/ 3701 h 3701"/>
                <a:gd name="T6" fmla="*/ 0 w 4485"/>
                <a:gd name="T7" fmla="*/ 1629 h 3701"/>
                <a:gd name="T8" fmla="*/ 0 w 4485"/>
                <a:gd name="T9" fmla="*/ 0 h 3701"/>
                <a:gd name="T10" fmla="*/ 4485 w 4485"/>
                <a:gd name="T11" fmla="*/ 0 h 3701"/>
                <a:gd name="T12" fmla="*/ 4485 w 4485"/>
                <a:gd name="T13" fmla="*/ 3701 h 3701"/>
              </a:gdLst>
              <a:ahLst/>
              <a:cxnLst>
                <a:cxn ang="0">
                  <a:pos x="T0" y="T1"/>
                </a:cxn>
                <a:cxn ang="0">
                  <a:pos x="T2" y="T3"/>
                </a:cxn>
                <a:cxn ang="0">
                  <a:pos x="T4" y="T5"/>
                </a:cxn>
                <a:cxn ang="0">
                  <a:pos x="T6" y="T7"/>
                </a:cxn>
                <a:cxn ang="0">
                  <a:pos x="T8" y="T9"/>
                </a:cxn>
                <a:cxn ang="0">
                  <a:pos x="T10" y="T11"/>
                </a:cxn>
                <a:cxn ang="0">
                  <a:pos x="T12" y="T13"/>
                </a:cxn>
              </a:cxnLst>
              <a:rect l="0" t="0" r="r" b="b"/>
              <a:pathLst>
                <a:path w="4485" h="3701">
                  <a:moveTo>
                    <a:pt x="4485" y="3701"/>
                  </a:moveTo>
                  <a:lnTo>
                    <a:pt x="2463" y="3701"/>
                  </a:lnTo>
                  <a:lnTo>
                    <a:pt x="0" y="3701"/>
                  </a:lnTo>
                  <a:lnTo>
                    <a:pt x="0" y="1629"/>
                  </a:lnTo>
                  <a:lnTo>
                    <a:pt x="0" y="0"/>
                  </a:lnTo>
                  <a:lnTo>
                    <a:pt x="4485" y="0"/>
                  </a:lnTo>
                  <a:lnTo>
                    <a:pt x="4485" y="3701"/>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45"/>
            <p:cNvSpPr>
              <a:spLocks/>
            </p:cNvSpPr>
            <p:nvPr/>
          </p:nvSpPr>
          <p:spPr bwMode="auto">
            <a:xfrm>
              <a:off x="16554450" y="-565150"/>
              <a:ext cx="7818438" cy="706438"/>
            </a:xfrm>
            <a:custGeom>
              <a:avLst/>
              <a:gdLst>
                <a:gd name="T0" fmla="*/ 4925 w 4925"/>
                <a:gd name="T1" fmla="*/ 0 h 445"/>
                <a:gd name="T2" fmla="*/ 4485 w 4925"/>
                <a:gd name="T3" fmla="*/ 445 h 445"/>
                <a:gd name="T4" fmla="*/ 0 w 4925"/>
                <a:gd name="T5" fmla="*/ 445 h 445"/>
                <a:gd name="T6" fmla="*/ 443 w 4925"/>
                <a:gd name="T7" fmla="*/ 0 h 445"/>
                <a:gd name="T8" fmla="*/ 4925 w 4925"/>
                <a:gd name="T9" fmla="*/ 0 h 445"/>
              </a:gdLst>
              <a:ahLst/>
              <a:cxnLst>
                <a:cxn ang="0">
                  <a:pos x="T0" y="T1"/>
                </a:cxn>
                <a:cxn ang="0">
                  <a:pos x="T2" y="T3"/>
                </a:cxn>
                <a:cxn ang="0">
                  <a:pos x="T4" y="T5"/>
                </a:cxn>
                <a:cxn ang="0">
                  <a:pos x="T6" y="T7"/>
                </a:cxn>
                <a:cxn ang="0">
                  <a:pos x="T8" y="T9"/>
                </a:cxn>
              </a:cxnLst>
              <a:rect l="0" t="0" r="r" b="b"/>
              <a:pathLst>
                <a:path w="4925" h="445">
                  <a:moveTo>
                    <a:pt x="4925" y="0"/>
                  </a:moveTo>
                  <a:lnTo>
                    <a:pt x="4485" y="445"/>
                  </a:lnTo>
                  <a:lnTo>
                    <a:pt x="0" y="445"/>
                  </a:lnTo>
                  <a:lnTo>
                    <a:pt x="443" y="0"/>
                  </a:lnTo>
                  <a:lnTo>
                    <a:pt x="4925"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Freeform 46"/>
            <p:cNvSpPr>
              <a:spLocks/>
            </p:cNvSpPr>
            <p:nvPr/>
          </p:nvSpPr>
          <p:spPr bwMode="auto">
            <a:xfrm>
              <a:off x="23674388" y="-565150"/>
              <a:ext cx="698500" cy="6581775"/>
            </a:xfrm>
            <a:custGeom>
              <a:avLst/>
              <a:gdLst>
                <a:gd name="T0" fmla="*/ 0 w 440"/>
                <a:gd name="T1" fmla="*/ 4146 h 4146"/>
                <a:gd name="T2" fmla="*/ 440 w 440"/>
                <a:gd name="T3" fmla="*/ 3701 h 4146"/>
                <a:gd name="T4" fmla="*/ 440 w 440"/>
                <a:gd name="T5" fmla="*/ 2074 h 4146"/>
                <a:gd name="T6" fmla="*/ 440 w 440"/>
                <a:gd name="T7" fmla="*/ 0 h 4146"/>
                <a:gd name="T8" fmla="*/ 0 w 440"/>
                <a:gd name="T9" fmla="*/ 445 h 4146"/>
                <a:gd name="T10" fmla="*/ 0 w 440"/>
                <a:gd name="T11" fmla="*/ 4146 h 4146"/>
              </a:gdLst>
              <a:ahLst/>
              <a:cxnLst>
                <a:cxn ang="0">
                  <a:pos x="T0" y="T1"/>
                </a:cxn>
                <a:cxn ang="0">
                  <a:pos x="T2" y="T3"/>
                </a:cxn>
                <a:cxn ang="0">
                  <a:pos x="T4" y="T5"/>
                </a:cxn>
                <a:cxn ang="0">
                  <a:pos x="T6" y="T7"/>
                </a:cxn>
                <a:cxn ang="0">
                  <a:pos x="T8" y="T9"/>
                </a:cxn>
                <a:cxn ang="0">
                  <a:pos x="T10" y="T11"/>
                </a:cxn>
              </a:cxnLst>
              <a:rect l="0" t="0" r="r" b="b"/>
              <a:pathLst>
                <a:path w="440" h="4146">
                  <a:moveTo>
                    <a:pt x="0" y="4146"/>
                  </a:moveTo>
                  <a:lnTo>
                    <a:pt x="440" y="3701"/>
                  </a:lnTo>
                  <a:lnTo>
                    <a:pt x="440" y="2074"/>
                  </a:lnTo>
                  <a:lnTo>
                    <a:pt x="440" y="0"/>
                  </a:lnTo>
                  <a:lnTo>
                    <a:pt x="0" y="445"/>
                  </a:lnTo>
                  <a:lnTo>
                    <a:pt x="0" y="4146"/>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Rectangle 47"/>
            <p:cNvSpPr>
              <a:spLocks noChangeArrowheads="1"/>
            </p:cNvSpPr>
            <p:nvPr/>
          </p:nvSpPr>
          <p:spPr bwMode="auto">
            <a:xfrm>
              <a:off x="22082125" y="-1019175"/>
              <a:ext cx="1052513" cy="781050"/>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Rectangle 48"/>
            <p:cNvSpPr>
              <a:spLocks noChangeArrowheads="1"/>
            </p:cNvSpPr>
            <p:nvPr/>
          </p:nvSpPr>
          <p:spPr bwMode="auto">
            <a:xfrm>
              <a:off x="18000663" y="-1019175"/>
              <a:ext cx="1050925" cy="781050"/>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Freeform 49"/>
            <p:cNvSpPr>
              <a:spLocks/>
            </p:cNvSpPr>
            <p:nvPr/>
          </p:nvSpPr>
          <p:spPr bwMode="auto">
            <a:xfrm>
              <a:off x="18000663" y="-4757738"/>
              <a:ext cx="5133975" cy="3738563"/>
            </a:xfrm>
            <a:custGeom>
              <a:avLst/>
              <a:gdLst>
                <a:gd name="T0" fmla="*/ 684 w 1367"/>
                <a:gd name="T1" fmla="*/ 0 h 996"/>
                <a:gd name="T2" fmla="*/ 656 w 1367"/>
                <a:gd name="T3" fmla="*/ 0 h 996"/>
                <a:gd name="T4" fmla="*/ 0 w 1367"/>
                <a:gd name="T5" fmla="*/ 683 h 996"/>
                <a:gd name="T6" fmla="*/ 0 w 1367"/>
                <a:gd name="T7" fmla="*/ 996 h 996"/>
                <a:gd name="T8" fmla="*/ 280 w 1367"/>
                <a:gd name="T9" fmla="*/ 996 h 996"/>
                <a:gd name="T10" fmla="*/ 280 w 1367"/>
                <a:gd name="T11" fmla="*/ 683 h 996"/>
                <a:gd name="T12" fmla="*/ 684 w 1367"/>
                <a:gd name="T13" fmla="*/ 279 h 996"/>
                <a:gd name="T14" fmla="*/ 1088 w 1367"/>
                <a:gd name="T15" fmla="*/ 683 h 996"/>
                <a:gd name="T16" fmla="*/ 1088 w 1367"/>
                <a:gd name="T17" fmla="*/ 996 h 996"/>
                <a:gd name="T18" fmla="*/ 1367 w 1367"/>
                <a:gd name="T19" fmla="*/ 996 h 996"/>
                <a:gd name="T20" fmla="*/ 1367 w 1367"/>
                <a:gd name="T21" fmla="*/ 683 h 996"/>
                <a:gd name="T22" fmla="*/ 684 w 1367"/>
                <a:gd name="T23" fmla="*/ 0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7" h="996">
                  <a:moveTo>
                    <a:pt x="684" y="0"/>
                  </a:moveTo>
                  <a:cubicBezTo>
                    <a:pt x="674" y="0"/>
                    <a:pt x="665" y="0"/>
                    <a:pt x="656" y="0"/>
                  </a:cubicBezTo>
                  <a:cubicBezTo>
                    <a:pt x="292" y="15"/>
                    <a:pt x="0" y="315"/>
                    <a:pt x="0" y="683"/>
                  </a:cubicBezTo>
                  <a:cubicBezTo>
                    <a:pt x="0" y="996"/>
                    <a:pt x="0" y="996"/>
                    <a:pt x="0" y="996"/>
                  </a:cubicBezTo>
                  <a:cubicBezTo>
                    <a:pt x="280" y="996"/>
                    <a:pt x="280" y="996"/>
                    <a:pt x="280" y="996"/>
                  </a:cubicBezTo>
                  <a:cubicBezTo>
                    <a:pt x="280" y="683"/>
                    <a:pt x="280" y="683"/>
                    <a:pt x="280" y="683"/>
                  </a:cubicBezTo>
                  <a:cubicBezTo>
                    <a:pt x="280" y="460"/>
                    <a:pt x="461" y="279"/>
                    <a:pt x="684" y="279"/>
                  </a:cubicBezTo>
                  <a:cubicBezTo>
                    <a:pt x="906" y="279"/>
                    <a:pt x="1088" y="460"/>
                    <a:pt x="1088" y="683"/>
                  </a:cubicBezTo>
                  <a:cubicBezTo>
                    <a:pt x="1088" y="996"/>
                    <a:pt x="1088" y="996"/>
                    <a:pt x="1088" y="996"/>
                  </a:cubicBezTo>
                  <a:cubicBezTo>
                    <a:pt x="1367" y="996"/>
                    <a:pt x="1367" y="996"/>
                    <a:pt x="1367" y="996"/>
                  </a:cubicBezTo>
                  <a:cubicBezTo>
                    <a:pt x="1367" y="683"/>
                    <a:pt x="1367" y="683"/>
                    <a:pt x="1367" y="683"/>
                  </a:cubicBezTo>
                  <a:cubicBezTo>
                    <a:pt x="1367" y="306"/>
                    <a:pt x="1060" y="0"/>
                    <a:pt x="684" y="0"/>
                  </a:cubicBez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Freeform 50"/>
            <p:cNvSpPr>
              <a:spLocks/>
            </p:cNvSpPr>
            <p:nvPr/>
          </p:nvSpPr>
          <p:spPr bwMode="auto">
            <a:xfrm>
              <a:off x="19394488" y="1585912"/>
              <a:ext cx="1854200" cy="2984500"/>
            </a:xfrm>
            <a:custGeom>
              <a:avLst/>
              <a:gdLst>
                <a:gd name="T0" fmla="*/ 247 w 494"/>
                <a:gd name="T1" fmla="*/ 0 h 795"/>
                <a:gd name="T2" fmla="*/ 0 w 494"/>
                <a:gd name="T3" fmla="*/ 247 h 795"/>
                <a:gd name="T4" fmla="*/ 172 w 494"/>
                <a:gd name="T5" fmla="*/ 481 h 795"/>
                <a:gd name="T6" fmla="*/ 172 w 494"/>
                <a:gd name="T7" fmla="*/ 795 h 795"/>
                <a:gd name="T8" fmla="*/ 322 w 494"/>
                <a:gd name="T9" fmla="*/ 795 h 795"/>
                <a:gd name="T10" fmla="*/ 322 w 494"/>
                <a:gd name="T11" fmla="*/ 481 h 795"/>
                <a:gd name="T12" fmla="*/ 494 w 494"/>
                <a:gd name="T13" fmla="*/ 247 h 795"/>
                <a:gd name="T14" fmla="*/ 247 w 494"/>
                <a:gd name="T15" fmla="*/ 0 h 7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4" h="795">
                  <a:moveTo>
                    <a:pt x="247" y="0"/>
                  </a:moveTo>
                  <a:cubicBezTo>
                    <a:pt x="111" y="0"/>
                    <a:pt x="0" y="110"/>
                    <a:pt x="0" y="247"/>
                  </a:cubicBezTo>
                  <a:cubicBezTo>
                    <a:pt x="0" y="357"/>
                    <a:pt x="73" y="449"/>
                    <a:pt x="172" y="481"/>
                  </a:cubicBezTo>
                  <a:cubicBezTo>
                    <a:pt x="172" y="795"/>
                    <a:pt x="172" y="795"/>
                    <a:pt x="172" y="795"/>
                  </a:cubicBezTo>
                  <a:cubicBezTo>
                    <a:pt x="322" y="795"/>
                    <a:pt x="322" y="795"/>
                    <a:pt x="322" y="795"/>
                  </a:cubicBezTo>
                  <a:cubicBezTo>
                    <a:pt x="322" y="481"/>
                    <a:pt x="322" y="481"/>
                    <a:pt x="322" y="481"/>
                  </a:cubicBezTo>
                  <a:cubicBezTo>
                    <a:pt x="422" y="449"/>
                    <a:pt x="494" y="357"/>
                    <a:pt x="494" y="247"/>
                  </a:cubicBezTo>
                  <a:cubicBezTo>
                    <a:pt x="494" y="110"/>
                    <a:pt x="384" y="0"/>
                    <a:pt x="247" y="0"/>
                  </a:cubicBez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23896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57041" y="330687"/>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ea typeface="Calibri" charset="0"/>
                <a:cs typeface="Calibri" charset="0"/>
              </a:rPr>
              <a:t>NSX Visual Identity</a:t>
            </a:r>
          </a:p>
        </p:txBody>
      </p:sp>
      <p:sp>
        <p:nvSpPr>
          <p:cNvPr id="14" name="TextBox 13"/>
          <p:cNvSpPr txBox="1"/>
          <p:nvPr/>
        </p:nvSpPr>
        <p:spPr>
          <a:xfrm>
            <a:off x="457041" y="1206987"/>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latin typeface="+mj-lt"/>
                <a:ea typeface="Calibri" charset="0"/>
                <a:cs typeface="Calibri" charset="0"/>
              </a:rPr>
              <a:t>Approach</a:t>
            </a:r>
          </a:p>
        </p:txBody>
      </p:sp>
      <p:sp>
        <p:nvSpPr>
          <p:cNvPr id="15" name="TextBox 14"/>
          <p:cNvSpPr txBox="1"/>
          <p:nvPr/>
        </p:nvSpPr>
        <p:spPr>
          <a:xfrm>
            <a:off x="457041" y="144320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Color</a:t>
            </a:r>
          </a:p>
        </p:txBody>
      </p:sp>
      <p:sp>
        <p:nvSpPr>
          <p:cNvPr id="22" name="TextBox 21"/>
          <p:cNvSpPr txBox="1"/>
          <p:nvPr/>
        </p:nvSpPr>
        <p:spPr>
          <a:xfrm>
            <a:off x="457040" y="1696948"/>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Type</a:t>
            </a:r>
          </a:p>
        </p:txBody>
      </p:sp>
      <p:sp>
        <p:nvSpPr>
          <p:cNvPr id="23" name="TextBox 22"/>
          <p:cNvSpPr txBox="1"/>
          <p:nvPr/>
        </p:nvSpPr>
        <p:spPr>
          <a:xfrm>
            <a:off x="457040" y="1950689"/>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Visuals</a:t>
            </a:r>
          </a:p>
        </p:txBody>
      </p:sp>
      <p:sp>
        <p:nvSpPr>
          <p:cNvPr id="24" name="TextBox 23"/>
          <p:cNvSpPr txBox="1"/>
          <p:nvPr/>
        </p:nvSpPr>
        <p:spPr>
          <a:xfrm>
            <a:off x="457039" y="2204430"/>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Application</a:t>
            </a:r>
          </a:p>
        </p:txBody>
      </p:sp>
      <p:grpSp>
        <p:nvGrpSpPr>
          <p:cNvPr id="25" name="Group 24"/>
          <p:cNvGrpSpPr/>
          <p:nvPr/>
        </p:nvGrpSpPr>
        <p:grpSpPr>
          <a:xfrm>
            <a:off x="457041" y="6470778"/>
            <a:ext cx="739299" cy="116532"/>
            <a:chOff x="-84138" y="5622925"/>
            <a:chExt cx="4330701" cy="682626"/>
          </a:xfrm>
          <a:solidFill>
            <a:schemeClr val="tx1"/>
          </a:solidFill>
        </p:grpSpPr>
        <p:sp>
          <p:nvSpPr>
            <p:cNvPr id="2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3046412" y="1113534"/>
            <a:ext cx="2978426" cy="1758879"/>
          </a:xfrm>
          <a:prstGeom prst="rect">
            <a:avLst/>
          </a:prstGeom>
        </p:spPr>
        <p:txBody>
          <a:bodyPr wrap="square">
            <a:spAutoFit/>
          </a:bodyPr>
          <a:lstStyle/>
          <a:p>
            <a:pPr>
              <a:lnSpc>
                <a:spcPct val="114000"/>
              </a:lnSpc>
            </a:pPr>
            <a:r>
              <a:rPr lang="en-US" sz="1200" dirty="0">
                <a:latin typeface="+mj-lt"/>
                <a:ea typeface="Calibri" charset="0"/>
                <a:cs typeface="Calibri" charset="0"/>
              </a:rPr>
              <a:t>To provide a distinct look and feel for the NSX brand within the guidelines of the VMware corporate brand, through iconography, illustration, color and visuals. The NSX brand is versatile and can communicate at multiple technical levels the features and benefits it provides to VMware and it’s customers.</a:t>
            </a:r>
          </a:p>
        </p:txBody>
      </p:sp>
      <p:pic>
        <p:nvPicPr>
          <p:cNvPr id="33" name="Picture 3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650182" y="-1"/>
            <a:ext cx="5538643" cy="6907919"/>
          </a:xfrm>
          <a:prstGeom prst="rect">
            <a:avLst/>
          </a:prstGeom>
        </p:spPr>
      </p:pic>
      <p:pic>
        <p:nvPicPr>
          <p:cNvPr id="34" name="Picture 33"/>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200000">
            <a:off x="545806" y="2925779"/>
            <a:ext cx="4562475" cy="1006442"/>
          </a:xfrm>
          <a:prstGeom prst="rect">
            <a:avLst/>
          </a:prstGeom>
        </p:spPr>
      </p:pic>
      <p:sp>
        <p:nvSpPr>
          <p:cNvPr id="19" name="TextBox 18"/>
          <p:cNvSpPr txBox="1"/>
          <p:nvPr/>
        </p:nvSpPr>
        <p:spPr>
          <a:xfrm>
            <a:off x="457039" y="2458171"/>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Icon Library</a:t>
            </a:r>
          </a:p>
        </p:txBody>
      </p:sp>
      <p:sp>
        <p:nvSpPr>
          <p:cNvPr id="20" name="TextBox 19"/>
          <p:cNvSpPr txBox="1"/>
          <p:nvPr/>
        </p:nvSpPr>
        <p:spPr>
          <a:xfrm>
            <a:off x="456777" y="2706214"/>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Templates</a:t>
            </a:r>
          </a:p>
        </p:txBody>
      </p:sp>
    </p:spTree>
    <p:extLst>
      <p:ext uri="{BB962C8B-B14F-4D97-AF65-F5344CB8AC3E}">
        <p14:creationId xmlns:p14="http://schemas.microsoft.com/office/powerpoint/2010/main" val="430682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Footer Placeholder 104"/>
          <p:cNvSpPr>
            <a:spLocks noGrp="1"/>
          </p:cNvSpPr>
          <p:nvPr>
            <p:ph type="ftr" sz="quarter" idx="11"/>
          </p:nvPr>
        </p:nvSpPr>
        <p:spPr/>
        <p:txBody>
          <a:bodyPr/>
          <a:lstStyle/>
          <a:p>
            <a:r>
              <a:rPr lang="en-US" dirty="0"/>
              <a:t>Features &amp; Benefits Icons</a:t>
            </a:r>
          </a:p>
        </p:txBody>
      </p:sp>
      <p:sp>
        <p:nvSpPr>
          <p:cNvPr id="3" name="Slide Number Placeholder 2"/>
          <p:cNvSpPr>
            <a:spLocks noGrp="1"/>
          </p:cNvSpPr>
          <p:nvPr>
            <p:ph type="sldNum" sz="quarter" idx="12"/>
          </p:nvPr>
        </p:nvSpPr>
        <p:spPr/>
        <p:txBody>
          <a:bodyPr/>
          <a:lstStyle/>
          <a:p>
            <a:fld id="{6EA6D8CF-3CDE-4807-BCD2-C9F2B831AAA5}" type="slidenum">
              <a:rPr lang="en-US" smtClean="0"/>
              <a:pPr/>
              <a:t>20</a:t>
            </a:fld>
            <a:endParaRPr lang="en-US"/>
          </a:p>
        </p:txBody>
      </p:sp>
      <p:sp>
        <p:nvSpPr>
          <p:cNvPr id="79" name="TextBox 78"/>
          <p:cNvSpPr txBox="1"/>
          <p:nvPr/>
        </p:nvSpPr>
        <p:spPr>
          <a:xfrm>
            <a:off x="-1" y="1798944"/>
            <a:ext cx="2029968" cy="230832"/>
          </a:xfrm>
          <a:prstGeom prst="rect">
            <a:avLst/>
          </a:prstGeom>
          <a:noFill/>
        </p:spPr>
        <p:txBody>
          <a:bodyPr wrap="none" lIns="91440" tIns="45720" rIns="45720" bIns="45720" rtlCol="0">
            <a:noAutofit/>
          </a:bodyPr>
          <a:lstStyle/>
          <a:p>
            <a:pPr algn="ctr">
              <a:lnSpc>
                <a:spcPct val="90000"/>
              </a:lnSpc>
            </a:pPr>
            <a:r>
              <a:rPr lang="en-US" sz="1000" dirty="0"/>
              <a:t>Firewall</a:t>
            </a:r>
          </a:p>
        </p:txBody>
      </p:sp>
      <p:sp>
        <p:nvSpPr>
          <p:cNvPr id="80" name="TextBox 79"/>
          <p:cNvSpPr txBox="1"/>
          <p:nvPr/>
        </p:nvSpPr>
        <p:spPr>
          <a:xfrm>
            <a:off x="2031771" y="1798944"/>
            <a:ext cx="2029968" cy="230832"/>
          </a:xfrm>
          <a:prstGeom prst="rect">
            <a:avLst/>
          </a:prstGeom>
          <a:noFill/>
        </p:spPr>
        <p:txBody>
          <a:bodyPr wrap="none" lIns="91440" tIns="45720" rIns="45720" bIns="45720" rtlCol="0">
            <a:noAutofit/>
          </a:bodyPr>
          <a:lstStyle/>
          <a:p>
            <a:pPr algn="ctr">
              <a:lnSpc>
                <a:spcPct val="90000"/>
              </a:lnSpc>
            </a:pPr>
            <a:r>
              <a:rPr lang="en-US" sz="1000" dirty="0"/>
              <a:t>Load balancer</a:t>
            </a:r>
          </a:p>
        </p:txBody>
      </p:sp>
      <p:sp>
        <p:nvSpPr>
          <p:cNvPr id="81" name="TextBox 80"/>
          <p:cNvSpPr txBox="1"/>
          <p:nvPr/>
        </p:nvSpPr>
        <p:spPr>
          <a:xfrm>
            <a:off x="4063543" y="1798944"/>
            <a:ext cx="2029968" cy="230832"/>
          </a:xfrm>
          <a:prstGeom prst="rect">
            <a:avLst/>
          </a:prstGeom>
          <a:noFill/>
        </p:spPr>
        <p:txBody>
          <a:bodyPr wrap="none" lIns="91440" tIns="45720" rIns="45720" bIns="45720" rtlCol="0">
            <a:noAutofit/>
          </a:bodyPr>
          <a:lstStyle/>
          <a:p>
            <a:pPr algn="ctr">
              <a:lnSpc>
                <a:spcPct val="90000"/>
              </a:lnSpc>
            </a:pPr>
            <a:r>
              <a:rPr lang="en-US" sz="1000" dirty="0"/>
              <a:t>Controller</a:t>
            </a:r>
          </a:p>
        </p:txBody>
      </p:sp>
      <p:sp>
        <p:nvSpPr>
          <p:cNvPr id="82" name="TextBox 81"/>
          <p:cNvSpPr txBox="1"/>
          <p:nvPr/>
        </p:nvSpPr>
        <p:spPr>
          <a:xfrm>
            <a:off x="6095315" y="1798944"/>
            <a:ext cx="2029968" cy="230832"/>
          </a:xfrm>
          <a:prstGeom prst="rect">
            <a:avLst/>
          </a:prstGeom>
          <a:noFill/>
        </p:spPr>
        <p:txBody>
          <a:bodyPr wrap="none" lIns="91440" tIns="45720" rIns="45720" bIns="45720" rtlCol="0">
            <a:noAutofit/>
          </a:bodyPr>
          <a:lstStyle/>
          <a:p>
            <a:pPr algn="ctr">
              <a:lnSpc>
                <a:spcPct val="90000"/>
              </a:lnSpc>
            </a:pPr>
            <a:r>
              <a:rPr lang="en-US" sz="1000" dirty="0"/>
              <a:t>Composer</a:t>
            </a:r>
          </a:p>
        </p:txBody>
      </p:sp>
      <p:sp>
        <p:nvSpPr>
          <p:cNvPr id="83" name="TextBox 82"/>
          <p:cNvSpPr txBox="1"/>
          <p:nvPr/>
        </p:nvSpPr>
        <p:spPr>
          <a:xfrm>
            <a:off x="8127087" y="1798944"/>
            <a:ext cx="2029968" cy="230832"/>
          </a:xfrm>
          <a:prstGeom prst="rect">
            <a:avLst/>
          </a:prstGeom>
          <a:noFill/>
        </p:spPr>
        <p:txBody>
          <a:bodyPr wrap="none" lIns="91440" tIns="45720" rIns="45720" bIns="45720" rtlCol="0">
            <a:noAutofit/>
          </a:bodyPr>
          <a:lstStyle/>
          <a:p>
            <a:pPr algn="ctr">
              <a:lnSpc>
                <a:spcPct val="90000"/>
              </a:lnSpc>
            </a:pPr>
            <a:r>
              <a:rPr lang="en-US" sz="1000" dirty="0"/>
              <a:t>Switch</a:t>
            </a:r>
          </a:p>
        </p:txBody>
      </p:sp>
      <p:sp>
        <p:nvSpPr>
          <p:cNvPr id="84" name="TextBox 83"/>
          <p:cNvSpPr txBox="1"/>
          <p:nvPr/>
        </p:nvSpPr>
        <p:spPr>
          <a:xfrm>
            <a:off x="10158857" y="1798944"/>
            <a:ext cx="2029968" cy="230832"/>
          </a:xfrm>
          <a:prstGeom prst="rect">
            <a:avLst/>
          </a:prstGeom>
          <a:noFill/>
        </p:spPr>
        <p:txBody>
          <a:bodyPr wrap="none" lIns="91440" tIns="45720" rIns="45720" bIns="45720" rtlCol="0">
            <a:noAutofit/>
          </a:bodyPr>
          <a:lstStyle/>
          <a:p>
            <a:pPr algn="ctr">
              <a:lnSpc>
                <a:spcPct val="90000"/>
              </a:lnSpc>
            </a:pPr>
            <a:r>
              <a:rPr lang="en-US" sz="1000" dirty="0"/>
              <a:t>Router</a:t>
            </a:r>
          </a:p>
        </p:txBody>
      </p:sp>
      <p:sp>
        <p:nvSpPr>
          <p:cNvPr id="97" name="TextBox 96"/>
          <p:cNvSpPr txBox="1"/>
          <p:nvPr/>
        </p:nvSpPr>
        <p:spPr>
          <a:xfrm>
            <a:off x="-1" y="3824134"/>
            <a:ext cx="2029968" cy="230832"/>
          </a:xfrm>
          <a:prstGeom prst="rect">
            <a:avLst/>
          </a:prstGeom>
          <a:noFill/>
        </p:spPr>
        <p:txBody>
          <a:bodyPr wrap="none" lIns="91440" tIns="45720" rIns="45720" bIns="45720" rtlCol="0">
            <a:noAutofit/>
          </a:bodyPr>
          <a:lstStyle/>
          <a:p>
            <a:pPr algn="ctr">
              <a:lnSpc>
                <a:spcPct val="90000"/>
              </a:lnSpc>
            </a:pPr>
            <a:r>
              <a:rPr lang="en-US" sz="1000" dirty="0"/>
              <a:t>Physical firewall</a:t>
            </a:r>
          </a:p>
        </p:txBody>
      </p:sp>
      <p:sp>
        <p:nvSpPr>
          <p:cNvPr id="98" name="TextBox 97"/>
          <p:cNvSpPr txBox="1"/>
          <p:nvPr/>
        </p:nvSpPr>
        <p:spPr>
          <a:xfrm>
            <a:off x="2031771" y="3824134"/>
            <a:ext cx="2029968" cy="230832"/>
          </a:xfrm>
          <a:prstGeom prst="rect">
            <a:avLst/>
          </a:prstGeom>
          <a:noFill/>
        </p:spPr>
        <p:txBody>
          <a:bodyPr wrap="none" lIns="91440" tIns="45720" rIns="45720" bIns="45720" rtlCol="0">
            <a:noAutofit/>
          </a:bodyPr>
          <a:lstStyle/>
          <a:p>
            <a:pPr algn="ctr">
              <a:lnSpc>
                <a:spcPct val="90000"/>
              </a:lnSpc>
            </a:pPr>
            <a:r>
              <a:rPr lang="en-US" sz="1000" dirty="0"/>
              <a:t>Physical load balancer</a:t>
            </a:r>
          </a:p>
        </p:txBody>
      </p:sp>
      <p:sp>
        <p:nvSpPr>
          <p:cNvPr id="99" name="TextBox 98"/>
          <p:cNvSpPr txBox="1"/>
          <p:nvPr/>
        </p:nvSpPr>
        <p:spPr>
          <a:xfrm>
            <a:off x="4063543" y="3824134"/>
            <a:ext cx="2029968" cy="230832"/>
          </a:xfrm>
          <a:prstGeom prst="rect">
            <a:avLst/>
          </a:prstGeom>
          <a:noFill/>
        </p:spPr>
        <p:txBody>
          <a:bodyPr wrap="none" lIns="91440" tIns="45720" rIns="45720" bIns="45720" rtlCol="0">
            <a:noAutofit/>
          </a:bodyPr>
          <a:lstStyle/>
          <a:p>
            <a:pPr algn="ctr">
              <a:lnSpc>
                <a:spcPct val="90000"/>
              </a:lnSpc>
            </a:pPr>
            <a:r>
              <a:rPr lang="en-US" sz="1000" dirty="0"/>
              <a:t>Physical controller</a:t>
            </a:r>
          </a:p>
        </p:txBody>
      </p:sp>
      <p:sp>
        <p:nvSpPr>
          <p:cNvPr id="100" name="TextBox 99"/>
          <p:cNvSpPr txBox="1"/>
          <p:nvPr/>
        </p:nvSpPr>
        <p:spPr>
          <a:xfrm>
            <a:off x="6095315" y="3824134"/>
            <a:ext cx="2029968" cy="230832"/>
          </a:xfrm>
          <a:prstGeom prst="rect">
            <a:avLst/>
          </a:prstGeom>
          <a:noFill/>
        </p:spPr>
        <p:txBody>
          <a:bodyPr wrap="none" lIns="91440" tIns="45720" rIns="45720" bIns="45720" rtlCol="0">
            <a:noAutofit/>
          </a:bodyPr>
          <a:lstStyle/>
          <a:p>
            <a:pPr algn="ctr">
              <a:lnSpc>
                <a:spcPct val="90000"/>
              </a:lnSpc>
            </a:pPr>
            <a:r>
              <a:rPr lang="en-US" sz="1000" dirty="0"/>
              <a:t>Physical composer</a:t>
            </a:r>
          </a:p>
        </p:txBody>
      </p:sp>
      <p:sp>
        <p:nvSpPr>
          <p:cNvPr id="101" name="TextBox 100"/>
          <p:cNvSpPr txBox="1"/>
          <p:nvPr/>
        </p:nvSpPr>
        <p:spPr>
          <a:xfrm>
            <a:off x="8127087" y="3824134"/>
            <a:ext cx="2029968" cy="230832"/>
          </a:xfrm>
          <a:prstGeom prst="rect">
            <a:avLst/>
          </a:prstGeom>
          <a:noFill/>
        </p:spPr>
        <p:txBody>
          <a:bodyPr wrap="none" lIns="91440" tIns="45720" rIns="45720" bIns="45720" rtlCol="0">
            <a:noAutofit/>
          </a:bodyPr>
          <a:lstStyle/>
          <a:p>
            <a:pPr algn="ctr">
              <a:lnSpc>
                <a:spcPct val="90000"/>
              </a:lnSpc>
            </a:pPr>
            <a:r>
              <a:rPr lang="en-US" sz="1000" dirty="0"/>
              <a:t>Physical switch</a:t>
            </a:r>
          </a:p>
        </p:txBody>
      </p:sp>
      <p:sp>
        <p:nvSpPr>
          <p:cNvPr id="102" name="TextBox 101"/>
          <p:cNvSpPr txBox="1"/>
          <p:nvPr/>
        </p:nvSpPr>
        <p:spPr>
          <a:xfrm>
            <a:off x="10158857" y="3824134"/>
            <a:ext cx="2029968" cy="230832"/>
          </a:xfrm>
          <a:prstGeom prst="rect">
            <a:avLst/>
          </a:prstGeom>
          <a:noFill/>
        </p:spPr>
        <p:txBody>
          <a:bodyPr wrap="none" lIns="91440" tIns="45720" rIns="45720" bIns="45720" rtlCol="0">
            <a:noAutofit/>
          </a:bodyPr>
          <a:lstStyle/>
          <a:p>
            <a:pPr algn="ctr">
              <a:lnSpc>
                <a:spcPct val="90000"/>
              </a:lnSpc>
            </a:pPr>
            <a:r>
              <a:rPr lang="en-US" sz="1000" dirty="0"/>
              <a:t>Physical router</a:t>
            </a:r>
          </a:p>
        </p:txBody>
      </p:sp>
      <p:grpSp>
        <p:nvGrpSpPr>
          <p:cNvPr id="68" name="Group 67"/>
          <p:cNvGrpSpPr>
            <a:grpSpLocks noChangeAspect="1"/>
          </p:cNvGrpSpPr>
          <p:nvPr/>
        </p:nvGrpSpPr>
        <p:grpSpPr>
          <a:xfrm>
            <a:off x="833606" y="771073"/>
            <a:ext cx="564348" cy="548640"/>
            <a:chOff x="13033375" y="-1673225"/>
            <a:chExt cx="10493376" cy="10201275"/>
          </a:xfrm>
        </p:grpSpPr>
        <p:sp>
          <p:nvSpPr>
            <p:cNvPr id="57" name="Freeform 46"/>
            <p:cNvSpPr>
              <a:spLocks/>
            </p:cNvSpPr>
            <p:nvPr/>
          </p:nvSpPr>
          <p:spPr bwMode="auto">
            <a:xfrm>
              <a:off x="13033375" y="-1673225"/>
              <a:ext cx="10493375" cy="10201275"/>
            </a:xfrm>
            <a:custGeom>
              <a:avLst/>
              <a:gdLst>
                <a:gd name="T0" fmla="*/ 667 w 6610"/>
                <a:gd name="T1" fmla="*/ 0 h 6426"/>
                <a:gd name="T2" fmla="*/ 0 w 6610"/>
                <a:gd name="T3" fmla="*/ 667 h 6426"/>
                <a:gd name="T4" fmla="*/ 0 w 6610"/>
                <a:gd name="T5" fmla="*/ 6426 h 6426"/>
                <a:gd name="T6" fmla="*/ 5953 w 6610"/>
                <a:gd name="T7" fmla="*/ 6426 h 6426"/>
                <a:gd name="T8" fmla="*/ 6610 w 6610"/>
                <a:gd name="T9" fmla="*/ 5759 h 6426"/>
                <a:gd name="T10" fmla="*/ 6610 w 6610"/>
                <a:gd name="T11" fmla="*/ 0 h 6426"/>
                <a:gd name="T12" fmla="*/ 667 w 6610"/>
                <a:gd name="T13" fmla="*/ 0 h 6426"/>
              </a:gdLst>
              <a:ahLst/>
              <a:cxnLst>
                <a:cxn ang="0">
                  <a:pos x="T0" y="T1"/>
                </a:cxn>
                <a:cxn ang="0">
                  <a:pos x="T2" y="T3"/>
                </a:cxn>
                <a:cxn ang="0">
                  <a:pos x="T4" y="T5"/>
                </a:cxn>
                <a:cxn ang="0">
                  <a:pos x="T6" y="T7"/>
                </a:cxn>
                <a:cxn ang="0">
                  <a:pos x="T8" y="T9"/>
                </a:cxn>
                <a:cxn ang="0">
                  <a:pos x="T10" y="T11"/>
                </a:cxn>
                <a:cxn ang="0">
                  <a:pos x="T12" y="T13"/>
                </a:cxn>
              </a:cxnLst>
              <a:rect l="0" t="0" r="r" b="b"/>
              <a:pathLst>
                <a:path w="6610" h="6426">
                  <a:moveTo>
                    <a:pt x="667" y="0"/>
                  </a:moveTo>
                  <a:lnTo>
                    <a:pt x="0" y="667"/>
                  </a:lnTo>
                  <a:lnTo>
                    <a:pt x="0" y="6426"/>
                  </a:lnTo>
                  <a:lnTo>
                    <a:pt x="5953" y="6426"/>
                  </a:lnTo>
                  <a:lnTo>
                    <a:pt x="6610" y="5759"/>
                  </a:lnTo>
                  <a:lnTo>
                    <a:pt x="6610" y="0"/>
                  </a:lnTo>
                  <a:lnTo>
                    <a:pt x="667" y="0"/>
                  </a:lnTo>
                  <a:close/>
                </a:path>
              </a:pathLst>
            </a:custGeom>
            <a:solidFill>
              <a:srgbClr val="D855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7"/>
            <p:cNvSpPr>
              <a:spLocks/>
            </p:cNvSpPr>
            <p:nvPr/>
          </p:nvSpPr>
          <p:spPr bwMode="auto">
            <a:xfrm>
              <a:off x="13033375" y="-1673225"/>
              <a:ext cx="10493375" cy="1058863"/>
            </a:xfrm>
            <a:custGeom>
              <a:avLst/>
              <a:gdLst>
                <a:gd name="T0" fmla="*/ 6610 w 6610"/>
                <a:gd name="T1" fmla="*/ 0 h 667"/>
                <a:gd name="T2" fmla="*/ 5953 w 6610"/>
                <a:gd name="T3" fmla="*/ 667 h 667"/>
                <a:gd name="T4" fmla="*/ 0 w 6610"/>
                <a:gd name="T5" fmla="*/ 667 h 667"/>
                <a:gd name="T6" fmla="*/ 667 w 6610"/>
                <a:gd name="T7" fmla="*/ 0 h 667"/>
                <a:gd name="T8" fmla="*/ 3287 w 6610"/>
                <a:gd name="T9" fmla="*/ 0 h 667"/>
                <a:gd name="T10" fmla="*/ 6610 w 6610"/>
                <a:gd name="T11" fmla="*/ 0 h 667"/>
              </a:gdLst>
              <a:ahLst/>
              <a:cxnLst>
                <a:cxn ang="0">
                  <a:pos x="T0" y="T1"/>
                </a:cxn>
                <a:cxn ang="0">
                  <a:pos x="T2" y="T3"/>
                </a:cxn>
                <a:cxn ang="0">
                  <a:pos x="T4" y="T5"/>
                </a:cxn>
                <a:cxn ang="0">
                  <a:pos x="T6" y="T7"/>
                </a:cxn>
                <a:cxn ang="0">
                  <a:pos x="T8" y="T9"/>
                </a:cxn>
                <a:cxn ang="0">
                  <a:pos x="T10" y="T11"/>
                </a:cxn>
              </a:cxnLst>
              <a:rect l="0" t="0" r="r" b="b"/>
              <a:pathLst>
                <a:path w="6610" h="667">
                  <a:moveTo>
                    <a:pt x="6610" y="0"/>
                  </a:moveTo>
                  <a:lnTo>
                    <a:pt x="5953" y="667"/>
                  </a:lnTo>
                  <a:lnTo>
                    <a:pt x="0" y="667"/>
                  </a:lnTo>
                  <a:lnTo>
                    <a:pt x="667" y="0"/>
                  </a:lnTo>
                  <a:lnTo>
                    <a:pt x="3287" y="0"/>
                  </a:lnTo>
                  <a:lnTo>
                    <a:pt x="6610" y="0"/>
                  </a:lnTo>
                  <a:close/>
                </a:path>
              </a:pathLst>
            </a:custGeom>
            <a:solidFill>
              <a:srgbClr val="F274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8"/>
            <p:cNvSpPr>
              <a:spLocks/>
            </p:cNvSpPr>
            <p:nvPr/>
          </p:nvSpPr>
          <p:spPr bwMode="auto">
            <a:xfrm>
              <a:off x="13033375" y="-614363"/>
              <a:ext cx="9450388" cy="9142413"/>
            </a:xfrm>
            <a:custGeom>
              <a:avLst/>
              <a:gdLst>
                <a:gd name="T0" fmla="*/ 5953 w 5953"/>
                <a:gd name="T1" fmla="*/ 5759 h 5759"/>
                <a:gd name="T2" fmla="*/ 3287 w 5953"/>
                <a:gd name="T3" fmla="*/ 5759 h 5759"/>
                <a:gd name="T4" fmla="*/ 0 w 5953"/>
                <a:gd name="T5" fmla="*/ 5759 h 5759"/>
                <a:gd name="T6" fmla="*/ 0 w 5953"/>
                <a:gd name="T7" fmla="*/ 2722 h 5759"/>
                <a:gd name="T8" fmla="*/ 0 w 5953"/>
                <a:gd name="T9" fmla="*/ 0 h 5759"/>
                <a:gd name="T10" fmla="*/ 5953 w 5953"/>
                <a:gd name="T11" fmla="*/ 0 h 5759"/>
                <a:gd name="T12" fmla="*/ 5953 w 5953"/>
                <a:gd name="T13" fmla="*/ 5759 h 5759"/>
              </a:gdLst>
              <a:ahLst/>
              <a:cxnLst>
                <a:cxn ang="0">
                  <a:pos x="T0" y="T1"/>
                </a:cxn>
                <a:cxn ang="0">
                  <a:pos x="T2" y="T3"/>
                </a:cxn>
                <a:cxn ang="0">
                  <a:pos x="T4" y="T5"/>
                </a:cxn>
                <a:cxn ang="0">
                  <a:pos x="T6" y="T7"/>
                </a:cxn>
                <a:cxn ang="0">
                  <a:pos x="T8" y="T9"/>
                </a:cxn>
                <a:cxn ang="0">
                  <a:pos x="T10" y="T11"/>
                </a:cxn>
                <a:cxn ang="0">
                  <a:pos x="T12" y="T13"/>
                </a:cxn>
              </a:cxnLst>
              <a:rect l="0" t="0" r="r" b="b"/>
              <a:pathLst>
                <a:path w="5953" h="5759">
                  <a:moveTo>
                    <a:pt x="5953" y="5759"/>
                  </a:moveTo>
                  <a:lnTo>
                    <a:pt x="3287" y="5759"/>
                  </a:lnTo>
                  <a:lnTo>
                    <a:pt x="0" y="5759"/>
                  </a:lnTo>
                  <a:lnTo>
                    <a:pt x="0" y="2722"/>
                  </a:lnTo>
                  <a:lnTo>
                    <a:pt x="0" y="0"/>
                  </a:lnTo>
                  <a:lnTo>
                    <a:pt x="5953" y="0"/>
                  </a:lnTo>
                  <a:lnTo>
                    <a:pt x="5953" y="5759"/>
                  </a:lnTo>
                  <a:close/>
                </a:path>
              </a:pathLst>
            </a:custGeom>
            <a:solidFill>
              <a:srgbClr val="D855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9"/>
            <p:cNvSpPr>
              <a:spLocks/>
            </p:cNvSpPr>
            <p:nvPr/>
          </p:nvSpPr>
          <p:spPr bwMode="auto">
            <a:xfrm>
              <a:off x="22483763" y="-1673225"/>
              <a:ext cx="1042988" cy="10201275"/>
            </a:xfrm>
            <a:custGeom>
              <a:avLst/>
              <a:gdLst>
                <a:gd name="T0" fmla="*/ 0 w 657"/>
                <a:gd name="T1" fmla="*/ 6426 h 6426"/>
                <a:gd name="T2" fmla="*/ 657 w 657"/>
                <a:gd name="T3" fmla="*/ 5759 h 6426"/>
                <a:gd name="T4" fmla="*/ 657 w 657"/>
                <a:gd name="T5" fmla="*/ 3408 h 6426"/>
                <a:gd name="T6" fmla="*/ 657 w 657"/>
                <a:gd name="T7" fmla="*/ 0 h 6426"/>
                <a:gd name="T8" fmla="*/ 0 w 657"/>
                <a:gd name="T9" fmla="*/ 667 h 6426"/>
                <a:gd name="T10" fmla="*/ 0 w 657"/>
                <a:gd name="T11" fmla="*/ 6426 h 6426"/>
              </a:gdLst>
              <a:ahLst/>
              <a:cxnLst>
                <a:cxn ang="0">
                  <a:pos x="T0" y="T1"/>
                </a:cxn>
                <a:cxn ang="0">
                  <a:pos x="T2" y="T3"/>
                </a:cxn>
                <a:cxn ang="0">
                  <a:pos x="T4" y="T5"/>
                </a:cxn>
                <a:cxn ang="0">
                  <a:pos x="T6" y="T7"/>
                </a:cxn>
                <a:cxn ang="0">
                  <a:pos x="T8" y="T9"/>
                </a:cxn>
                <a:cxn ang="0">
                  <a:pos x="T10" y="T11"/>
                </a:cxn>
              </a:cxnLst>
              <a:rect l="0" t="0" r="r" b="b"/>
              <a:pathLst>
                <a:path w="657" h="6426">
                  <a:moveTo>
                    <a:pt x="0" y="6426"/>
                  </a:moveTo>
                  <a:lnTo>
                    <a:pt x="657" y="5759"/>
                  </a:lnTo>
                  <a:lnTo>
                    <a:pt x="657" y="3408"/>
                  </a:lnTo>
                  <a:lnTo>
                    <a:pt x="657" y="0"/>
                  </a:lnTo>
                  <a:lnTo>
                    <a:pt x="0" y="667"/>
                  </a:lnTo>
                  <a:lnTo>
                    <a:pt x="0" y="6426"/>
                  </a:lnTo>
                  <a:close/>
                </a:path>
              </a:pathLst>
            </a:custGeom>
            <a:solidFill>
              <a:srgbClr val="B74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50"/>
            <p:cNvSpPr>
              <a:spLocks noChangeArrowheads="1"/>
            </p:cNvSpPr>
            <p:nvPr/>
          </p:nvSpPr>
          <p:spPr bwMode="auto">
            <a:xfrm>
              <a:off x="15170150" y="1547813"/>
              <a:ext cx="2593975" cy="128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1"/>
            <p:cNvSpPr>
              <a:spLocks noChangeArrowheads="1"/>
            </p:cNvSpPr>
            <p:nvPr/>
          </p:nvSpPr>
          <p:spPr bwMode="auto">
            <a:xfrm>
              <a:off x="18251488" y="1547813"/>
              <a:ext cx="2128838" cy="128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2"/>
            <p:cNvSpPr>
              <a:spLocks noChangeArrowheads="1"/>
            </p:cNvSpPr>
            <p:nvPr/>
          </p:nvSpPr>
          <p:spPr bwMode="auto">
            <a:xfrm>
              <a:off x="15170150" y="5110163"/>
              <a:ext cx="2593975" cy="128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3"/>
            <p:cNvSpPr>
              <a:spLocks noChangeArrowheads="1"/>
            </p:cNvSpPr>
            <p:nvPr/>
          </p:nvSpPr>
          <p:spPr bwMode="auto">
            <a:xfrm>
              <a:off x="18251488" y="5110163"/>
              <a:ext cx="2128838" cy="128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4"/>
            <p:cNvSpPr>
              <a:spLocks noChangeArrowheads="1"/>
            </p:cNvSpPr>
            <p:nvPr/>
          </p:nvSpPr>
          <p:spPr bwMode="auto">
            <a:xfrm>
              <a:off x="15170150" y="3338513"/>
              <a:ext cx="844550" cy="128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5"/>
            <p:cNvSpPr>
              <a:spLocks noChangeArrowheads="1"/>
            </p:cNvSpPr>
            <p:nvPr/>
          </p:nvSpPr>
          <p:spPr bwMode="auto">
            <a:xfrm>
              <a:off x="19048413" y="3338513"/>
              <a:ext cx="1331913" cy="128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56"/>
            <p:cNvSpPr>
              <a:spLocks noChangeArrowheads="1"/>
            </p:cNvSpPr>
            <p:nvPr/>
          </p:nvSpPr>
          <p:spPr bwMode="auto">
            <a:xfrm>
              <a:off x="16465550" y="3338513"/>
              <a:ext cx="2128838" cy="128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114"/>
          <p:cNvGrpSpPr>
            <a:grpSpLocks noChangeAspect="1"/>
          </p:cNvGrpSpPr>
          <p:nvPr/>
        </p:nvGrpSpPr>
        <p:grpSpPr>
          <a:xfrm>
            <a:off x="2790657" y="770993"/>
            <a:ext cx="548208" cy="548640"/>
            <a:chOff x="12822238" y="407988"/>
            <a:chExt cx="6048376" cy="6053137"/>
          </a:xfrm>
        </p:grpSpPr>
        <p:sp>
          <p:nvSpPr>
            <p:cNvPr id="85" name="Freeform 60"/>
            <p:cNvSpPr>
              <a:spLocks/>
            </p:cNvSpPr>
            <p:nvPr/>
          </p:nvSpPr>
          <p:spPr bwMode="auto">
            <a:xfrm>
              <a:off x="12822238" y="407988"/>
              <a:ext cx="6048375" cy="6045200"/>
            </a:xfrm>
            <a:custGeom>
              <a:avLst/>
              <a:gdLst>
                <a:gd name="T0" fmla="*/ 2132 w 3810"/>
                <a:gd name="T1" fmla="*/ 0 h 3808"/>
                <a:gd name="T2" fmla="*/ 1540 w 3810"/>
                <a:gd name="T3" fmla="*/ 0 h 3808"/>
                <a:gd name="T4" fmla="*/ 1133 w 3810"/>
                <a:gd name="T5" fmla="*/ 404 h 3808"/>
                <a:gd name="T6" fmla="*/ 1133 w 3810"/>
                <a:gd name="T7" fmla="*/ 404 h 3808"/>
                <a:gd name="T8" fmla="*/ 0 w 3810"/>
                <a:gd name="T9" fmla="*/ 1540 h 3808"/>
                <a:gd name="T10" fmla="*/ 0 w 3810"/>
                <a:gd name="T11" fmla="*/ 2059 h 3808"/>
                <a:gd name="T12" fmla="*/ 0 w 3810"/>
                <a:gd name="T13" fmla="*/ 2674 h 3808"/>
                <a:gd name="T14" fmla="*/ 1133 w 3810"/>
                <a:gd name="T15" fmla="*/ 3808 h 3808"/>
                <a:gd name="T16" fmla="*/ 2132 w 3810"/>
                <a:gd name="T17" fmla="*/ 3808 h 3808"/>
                <a:gd name="T18" fmla="*/ 3403 w 3810"/>
                <a:gd name="T19" fmla="*/ 3808 h 3808"/>
                <a:gd name="T20" fmla="*/ 3403 w 3810"/>
                <a:gd name="T21" fmla="*/ 3808 h 3808"/>
                <a:gd name="T22" fmla="*/ 3810 w 3810"/>
                <a:gd name="T23" fmla="*/ 3403 h 3808"/>
                <a:gd name="T24" fmla="*/ 3810 w 3810"/>
                <a:gd name="T25" fmla="*/ 2059 h 3808"/>
                <a:gd name="T26" fmla="*/ 3810 w 3810"/>
                <a:gd name="T27" fmla="*/ 404 h 3808"/>
                <a:gd name="T28" fmla="*/ 3810 w 3810"/>
                <a:gd name="T29" fmla="*/ 0 h 3808"/>
                <a:gd name="T30" fmla="*/ 2132 w 3810"/>
                <a:gd name="T31" fmla="*/ 0 h 3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10" h="3808">
                  <a:moveTo>
                    <a:pt x="2132" y="0"/>
                  </a:moveTo>
                  <a:lnTo>
                    <a:pt x="1540" y="0"/>
                  </a:lnTo>
                  <a:lnTo>
                    <a:pt x="1133" y="404"/>
                  </a:lnTo>
                  <a:lnTo>
                    <a:pt x="1133" y="404"/>
                  </a:lnTo>
                  <a:lnTo>
                    <a:pt x="0" y="1540"/>
                  </a:lnTo>
                  <a:lnTo>
                    <a:pt x="0" y="2059"/>
                  </a:lnTo>
                  <a:lnTo>
                    <a:pt x="0" y="2674"/>
                  </a:lnTo>
                  <a:lnTo>
                    <a:pt x="1133" y="3808"/>
                  </a:lnTo>
                  <a:lnTo>
                    <a:pt x="2132" y="3808"/>
                  </a:lnTo>
                  <a:lnTo>
                    <a:pt x="3403" y="3808"/>
                  </a:lnTo>
                  <a:lnTo>
                    <a:pt x="3403" y="3808"/>
                  </a:lnTo>
                  <a:lnTo>
                    <a:pt x="3810" y="3403"/>
                  </a:lnTo>
                  <a:lnTo>
                    <a:pt x="3810" y="2059"/>
                  </a:lnTo>
                  <a:lnTo>
                    <a:pt x="3810" y="404"/>
                  </a:lnTo>
                  <a:lnTo>
                    <a:pt x="3810" y="0"/>
                  </a:lnTo>
                  <a:lnTo>
                    <a:pt x="2132" y="0"/>
                  </a:lnTo>
                  <a:close/>
                </a:path>
              </a:pathLst>
            </a:cu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1"/>
            <p:cNvSpPr>
              <a:spLocks/>
            </p:cNvSpPr>
            <p:nvPr/>
          </p:nvSpPr>
          <p:spPr bwMode="auto">
            <a:xfrm>
              <a:off x="12822238" y="1057275"/>
              <a:ext cx="5402263" cy="5403850"/>
            </a:xfrm>
            <a:custGeom>
              <a:avLst/>
              <a:gdLst>
                <a:gd name="T0" fmla="*/ 3403 w 3403"/>
                <a:gd name="T1" fmla="*/ 0 h 3404"/>
                <a:gd name="T2" fmla="*/ 1133 w 3403"/>
                <a:gd name="T3" fmla="*/ 0 h 3404"/>
                <a:gd name="T4" fmla="*/ 0 w 3403"/>
                <a:gd name="T5" fmla="*/ 1134 h 3404"/>
                <a:gd name="T6" fmla="*/ 0 w 3403"/>
                <a:gd name="T7" fmla="*/ 1655 h 3404"/>
                <a:gd name="T8" fmla="*/ 0 w 3403"/>
                <a:gd name="T9" fmla="*/ 2270 h 3404"/>
                <a:gd name="T10" fmla="*/ 1133 w 3403"/>
                <a:gd name="T11" fmla="*/ 3404 h 3404"/>
                <a:gd name="T12" fmla="*/ 2132 w 3403"/>
                <a:gd name="T13" fmla="*/ 3404 h 3404"/>
                <a:gd name="T14" fmla="*/ 3403 w 3403"/>
                <a:gd name="T15" fmla="*/ 3404 h 3404"/>
                <a:gd name="T16" fmla="*/ 3403 w 3403"/>
                <a:gd name="T17" fmla="*/ 0 h 3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3" h="3404">
                  <a:moveTo>
                    <a:pt x="3403" y="0"/>
                  </a:moveTo>
                  <a:lnTo>
                    <a:pt x="1133" y="0"/>
                  </a:lnTo>
                  <a:lnTo>
                    <a:pt x="0" y="1134"/>
                  </a:lnTo>
                  <a:lnTo>
                    <a:pt x="0" y="1655"/>
                  </a:lnTo>
                  <a:lnTo>
                    <a:pt x="0" y="2270"/>
                  </a:lnTo>
                  <a:lnTo>
                    <a:pt x="1133" y="3404"/>
                  </a:lnTo>
                  <a:lnTo>
                    <a:pt x="2132" y="3404"/>
                  </a:lnTo>
                  <a:lnTo>
                    <a:pt x="3403" y="3404"/>
                  </a:lnTo>
                  <a:lnTo>
                    <a:pt x="3403" y="0"/>
                  </a:lnTo>
                  <a:close/>
                </a:path>
              </a:pathLst>
            </a:cu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2"/>
            <p:cNvSpPr>
              <a:spLocks/>
            </p:cNvSpPr>
            <p:nvPr/>
          </p:nvSpPr>
          <p:spPr bwMode="auto">
            <a:xfrm>
              <a:off x="14620876" y="414338"/>
              <a:ext cx="4249738" cy="642937"/>
            </a:xfrm>
            <a:custGeom>
              <a:avLst/>
              <a:gdLst>
                <a:gd name="T0" fmla="*/ 2677 w 2677"/>
                <a:gd name="T1" fmla="*/ 0 h 405"/>
                <a:gd name="T2" fmla="*/ 999 w 2677"/>
                <a:gd name="T3" fmla="*/ 0 h 405"/>
                <a:gd name="T4" fmla="*/ 407 w 2677"/>
                <a:gd name="T5" fmla="*/ 0 h 405"/>
                <a:gd name="T6" fmla="*/ 0 w 2677"/>
                <a:gd name="T7" fmla="*/ 405 h 405"/>
                <a:gd name="T8" fmla="*/ 2270 w 2677"/>
                <a:gd name="T9" fmla="*/ 405 h 405"/>
                <a:gd name="T10" fmla="*/ 2677 w 2677"/>
                <a:gd name="T11" fmla="*/ 0 h 405"/>
              </a:gdLst>
              <a:ahLst/>
              <a:cxnLst>
                <a:cxn ang="0">
                  <a:pos x="T0" y="T1"/>
                </a:cxn>
                <a:cxn ang="0">
                  <a:pos x="T2" y="T3"/>
                </a:cxn>
                <a:cxn ang="0">
                  <a:pos x="T4" y="T5"/>
                </a:cxn>
                <a:cxn ang="0">
                  <a:pos x="T6" y="T7"/>
                </a:cxn>
                <a:cxn ang="0">
                  <a:pos x="T8" y="T9"/>
                </a:cxn>
                <a:cxn ang="0">
                  <a:pos x="T10" y="T11"/>
                </a:cxn>
              </a:cxnLst>
              <a:rect l="0" t="0" r="r" b="b"/>
              <a:pathLst>
                <a:path w="2677" h="405">
                  <a:moveTo>
                    <a:pt x="2677" y="0"/>
                  </a:moveTo>
                  <a:lnTo>
                    <a:pt x="999" y="0"/>
                  </a:lnTo>
                  <a:lnTo>
                    <a:pt x="407" y="0"/>
                  </a:lnTo>
                  <a:lnTo>
                    <a:pt x="0" y="405"/>
                  </a:lnTo>
                  <a:lnTo>
                    <a:pt x="2270" y="405"/>
                  </a:lnTo>
                  <a:lnTo>
                    <a:pt x="2677" y="0"/>
                  </a:ln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3"/>
            <p:cNvSpPr>
              <a:spLocks/>
            </p:cNvSpPr>
            <p:nvPr/>
          </p:nvSpPr>
          <p:spPr bwMode="auto">
            <a:xfrm>
              <a:off x="18224501" y="414338"/>
              <a:ext cx="646113" cy="6046787"/>
            </a:xfrm>
            <a:custGeom>
              <a:avLst/>
              <a:gdLst>
                <a:gd name="T0" fmla="*/ 0 w 407"/>
                <a:gd name="T1" fmla="*/ 405 h 3809"/>
                <a:gd name="T2" fmla="*/ 0 w 407"/>
                <a:gd name="T3" fmla="*/ 3809 h 3809"/>
                <a:gd name="T4" fmla="*/ 407 w 407"/>
                <a:gd name="T5" fmla="*/ 3404 h 3809"/>
                <a:gd name="T6" fmla="*/ 407 w 407"/>
                <a:gd name="T7" fmla="*/ 2060 h 3809"/>
                <a:gd name="T8" fmla="*/ 407 w 407"/>
                <a:gd name="T9" fmla="*/ 405 h 3809"/>
                <a:gd name="T10" fmla="*/ 407 w 407"/>
                <a:gd name="T11" fmla="*/ 0 h 3809"/>
                <a:gd name="T12" fmla="*/ 0 w 407"/>
                <a:gd name="T13" fmla="*/ 405 h 3809"/>
              </a:gdLst>
              <a:ahLst/>
              <a:cxnLst>
                <a:cxn ang="0">
                  <a:pos x="T0" y="T1"/>
                </a:cxn>
                <a:cxn ang="0">
                  <a:pos x="T2" y="T3"/>
                </a:cxn>
                <a:cxn ang="0">
                  <a:pos x="T4" y="T5"/>
                </a:cxn>
                <a:cxn ang="0">
                  <a:pos x="T6" y="T7"/>
                </a:cxn>
                <a:cxn ang="0">
                  <a:pos x="T8" y="T9"/>
                </a:cxn>
                <a:cxn ang="0">
                  <a:pos x="T10" y="T11"/>
                </a:cxn>
                <a:cxn ang="0">
                  <a:pos x="T12" y="T13"/>
                </a:cxn>
              </a:cxnLst>
              <a:rect l="0" t="0" r="r" b="b"/>
              <a:pathLst>
                <a:path w="407" h="3809">
                  <a:moveTo>
                    <a:pt x="0" y="405"/>
                  </a:moveTo>
                  <a:lnTo>
                    <a:pt x="0" y="3809"/>
                  </a:lnTo>
                  <a:lnTo>
                    <a:pt x="407" y="3404"/>
                  </a:lnTo>
                  <a:lnTo>
                    <a:pt x="407" y="2060"/>
                  </a:lnTo>
                  <a:lnTo>
                    <a:pt x="407" y="405"/>
                  </a:lnTo>
                  <a:lnTo>
                    <a:pt x="407" y="0"/>
                  </a:lnTo>
                  <a:lnTo>
                    <a:pt x="0" y="405"/>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64"/>
            <p:cNvSpPr>
              <a:spLocks noChangeArrowheads="1"/>
            </p:cNvSpPr>
            <p:nvPr/>
          </p:nvSpPr>
          <p:spPr bwMode="auto">
            <a:xfrm>
              <a:off x="13539788" y="3330575"/>
              <a:ext cx="860425" cy="8572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Oval 65"/>
            <p:cNvSpPr>
              <a:spLocks noChangeArrowheads="1"/>
            </p:cNvSpPr>
            <p:nvPr/>
          </p:nvSpPr>
          <p:spPr bwMode="auto">
            <a:xfrm>
              <a:off x="15065376" y="4856163"/>
              <a:ext cx="858838" cy="8604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66"/>
            <p:cNvSpPr>
              <a:spLocks noChangeArrowheads="1"/>
            </p:cNvSpPr>
            <p:nvPr/>
          </p:nvSpPr>
          <p:spPr bwMode="auto">
            <a:xfrm>
              <a:off x="15065376" y="1801813"/>
              <a:ext cx="858838" cy="8604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Oval 67"/>
            <p:cNvSpPr>
              <a:spLocks noChangeArrowheads="1"/>
            </p:cNvSpPr>
            <p:nvPr/>
          </p:nvSpPr>
          <p:spPr bwMode="auto">
            <a:xfrm>
              <a:off x="15065376" y="3330575"/>
              <a:ext cx="858838" cy="8572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68"/>
            <p:cNvSpPr>
              <a:spLocks/>
            </p:cNvSpPr>
            <p:nvPr/>
          </p:nvSpPr>
          <p:spPr bwMode="auto">
            <a:xfrm>
              <a:off x="14298613" y="2616200"/>
              <a:ext cx="811213" cy="815975"/>
            </a:xfrm>
            <a:custGeom>
              <a:avLst/>
              <a:gdLst>
                <a:gd name="T0" fmla="*/ 511 w 511"/>
                <a:gd name="T1" fmla="*/ 128 h 514"/>
                <a:gd name="T2" fmla="*/ 383 w 511"/>
                <a:gd name="T3" fmla="*/ 0 h 514"/>
                <a:gd name="T4" fmla="*/ 0 w 511"/>
                <a:gd name="T5" fmla="*/ 386 h 514"/>
                <a:gd name="T6" fmla="*/ 125 w 511"/>
                <a:gd name="T7" fmla="*/ 514 h 514"/>
                <a:gd name="T8" fmla="*/ 511 w 511"/>
                <a:gd name="T9" fmla="*/ 128 h 514"/>
              </a:gdLst>
              <a:ahLst/>
              <a:cxnLst>
                <a:cxn ang="0">
                  <a:pos x="T0" y="T1"/>
                </a:cxn>
                <a:cxn ang="0">
                  <a:pos x="T2" y="T3"/>
                </a:cxn>
                <a:cxn ang="0">
                  <a:pos x="T4" y="T5"/>
                </a:cxn>
                <a:cxn ang="0">
                  <a:pos x="T6" y="T7"/>
                </a:cxn>
                <a:cxn ang="0">
                  <a:pos x="T8" y="T9"/>
                </a:cxn>
              </a:cxnLst>
              <a:rect l="0" t="0" r="r" b="b"/>
              <a:pathLst>
                <a:path w="511" h="514">
                  <a:moveTo>
                    <a:pt x="511" y="128"/>
                  </a:moveTo>
                  <a:lnTo>
                    <a:pt x="383" y="0"/>
                  </a:lnTo>
                  <a:lnTo>
                    <a:pt x="0" y="386"/>
                  </a:lnTo>
                  <a:lnTo>
                    <a:pt x="125" y="514"/>
                  </a:lnTo>
                  <a:lnTo>
                    <a:pt x="511"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69"/>
            <p:cNvSpPr>
              <a:spLocks/>
            </p:cNvSpPr>
            <p:nvPr/>
          </p:nvSpPr>
          <p:spPr bwMode="auto">
            <a:xfrm>
              <a:off x="14354176" y="4141788"/>
              <a:ext cx="755650" cy="758825"/>
            </a:xfrm>
            <a:custGeom>
              <a:avLst/>
              <a:gdLst>
                <a:gd name="T0" fmla="*/ 128 w 476"/>
                <a:gd name="T1" fmla="*/ 0 h 478"/>
                <a:gd name="T2" fmla="*/ 0 w 476"/>
                <a:gd name="T3" fmla="*/ 128 h 478"/>
                <a:gd name="T4" fmla="*/ 348 w 476"/>
                <a:gd name="T5" fmla="*/ 478 h 478"/>
                <a:gd name="T6" fmla="*/ 476 w 476"/>
                <a:gd name="T7" fmla="*/ 351 h 478"/>
                <a:gd name="T8" fmla="*/ 128 w 476"/>
                <a:gd name="T9" fmla="*/ 0 h 478"/>
              </a:gdLst>
              <a:ahLst/>
              <a:cxnLst>
                <a:cxn ang="0">
                  <a:pos x="T0" y="T1"/>
                </a:cxn>
                <a:cxn ang="0">
                  <a:pos x="T2" y="T3"/>
                </a:cxn>
                <a:cxn ang="0">
                  <a:pos x="T4" y="T5"/>
                </a:cxn>
                <a:cxn ang="0">
                  <a:pos x="T6" y="T7"/>
                </a:cxn>
                <a:cxn ang="0">
                  <a:pos x="T8" y="T9"/>
                </a:cxn>
              </a:cxnLst>
              <a:rect l="0" t="0" r="r" b="b"/>
              <a:pathLst>
                <a:path w="476" h="478">
                  <a:moveTo>
                    <a:pt x="128" y="0"/>
                  </a:moveTo>
                  <a:lnTo>
                    <a:pt x="0" y="128"/>
                  </a:lnTo>
                  <a:lnTo>
                    <a:pt x="348" y="478"/>
                  </a:lnTo>
                  <a:lnTo>
                    <a:pt x="476" y="351"/>
                  </a:lnTo>
                  <a:lnTo>
                    <a:pt x="1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0"/>
            <p:cNvSpPr>
              <a:spLocks noChangeArrowheads="1"/>
            </p:cNvSpPr>
            <p:nvPr/>
          </p:nvSpPr>
          <p:spPr bwMode="auto">
            <a:xfrm>
              <a:off x="14584363" y="3616325"/>
              <a:ext cx="314325" cy="285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71"/>
            <p:cNvSpPr>
              <a:spLocks noChangeArrowheads="1"/>
            </p:cNvSpPr>
            <p:nvPr/>
          </p:nvSpPr>
          <p:spPr bwMode="auto">
            <a:xfrm>
              <a:off x="16206788" y="2090738"/>
              <a:ext cx="901700" cy="285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72"/>
            <p:cNvSpPr>
              <a:spLocks noChangeArrowheads="1"/>
            </p:cNvSpPr>
            <p:nvPr/>
          </p:nvSpPr>
          <p:spPr bwMode="auto">
            <a:xfrm>
              <a:off x="16206788" y="3616325"/>
              <a:ext cx="901700" cy="285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73"/>
            <p:cNvSpPr>
              <a:spLocks noChangeArrowheads="1"/>
            </p:cNvSpPr>
            <p:nvPr/>
          </p:nvSpPr>
          <p:spPr bwMode="auto">
            <a:xfrm>
              <a:off x="16206788" y="5141913"/>
              <a:ext cx="901700" cy="285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4"/>
            <p:cNvSpPr>
              <a:spLocks/>
            </p:cNvSpPr>
            <p:nvPr/>
          </p:nvSpPr>
          <p:spPr bwMode="auto">
            <a:xfrm>
              <a:off x="17108488" y="1744663"/>
              <a:ext cx="484188" cy="973137"/>
            </a:xfrm>
            <a:custGeom>
              <a:avLst/>
              <a:gdLst>
                <a:gd name="T0" fmla="*/ 0 w 305"/>
                <a:gd name="T1" fmla="*/ 0 h 613"/>
                <a:gd name="T2" fmla="*/ 0 w 305"/>
                <a:gd name="T3" fmla="*/ 613 h 613"/>
                <a:gd name="T4" fmla="*/ 305 w 305"/>
                <a:gd name="T5" fmla="*/ 308 h 613"/>
                <a:gd name="T6" fmla="*/ 0 w 305"/>
                <a:gd name="T7" fmla="*/ 0 h 613"/>
              </a:gdLst>
              <a:ahLst/>
              <a:cxnLst>
                <a:cxn ang="0">
                  <a:pos x="T0" y="T1"/>
                </a:cxn>
                <a:cxn ang="0">
                  <a:pos x="T2" y="T3"/>
                </a:cxn>
                <a:cxn ang="0">
                  <a:pos x="T4" y="T5"/>
                </a:cxn>
                <a:cxn ang="0">
                  <a:pos x="T6" y="T7"/>
                </a:cxn>
              </a:cxnLst>
              <a:rect l="0" t="0" r="r" b="b"/>
              <a:pathLst>
                <a:path w="305" h="613">
                  <a:moveTo>
                    <a:pt x="0" y="0"/>
                  </a:moveTo>
                  <a:lnTo>
                    <a:pt x="0" y="613"/>
                  </a:lnTo>
                  <a:lnTo>
                    <a:pt x="305" y="30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5"/>
            <p:cNvSpPr>
              <a:spLocks/>
            </p:cNvSpPr>
            <p:nvPr/>
          </p:nvSpPr>
          <p:spPr bwMode="auto">
            <a:xfrm>
              <a:off x="17108488" y="3275013"/>
              <a:ext cx="484188" cy="968375"/>
            </a:xfrm>
            <a:custGeom>
              <a:avLst/>
              <a:gdLst>
                <a:gd name="T0" fmla="*/ 0 w 305"/>
                <a:gd name="T1" fmla="*/ 610 h 610"/>
                <a:gd name="T2" fmla="*/ 305 w 305"/>
                <a:gd name="T3" fmla="*/ 305 h 610"/>
                <a:gd name="T4" fmla="*/ 0 w 305"/>
                <a:gd name="T5" fmla="*/ 0 h 610"/>
                <a:gd name="T6" fmla="*/ 0 w 305"/>
                <a:gd name="T7" fmla="*/ 610 h 610"/>
              </a:gdLst>
              <a:ahLst/>
              <a:cxnLst>
                <a:cxn ang="0">
                  <a:pos x="T0" y="T1"/>
                </a:cxn>
                <a:cxn ang="0">
                  <a:pos x="T2" y="T3"/>
                </a:cxn>
                <a:cxn ang="0">
                  <a:pos x="T4" y="T5"/>
                </a:cxn>
                <a:cxn ang="0">
                  <a:pos x="T6" y="T7"/>
                </a:cxn>
              </a:cxnLst>
              <a:rect l="0" t="0" r="r" b="b"/>
              <a:pathLst>
                <a:path w="305" h="610">
                  <a:moveTo>
                    <a:pt x="0" y="610"/>
                  </a:moveTo>
                  <a:lnTo>
                    <a:pt x="305" y="305"/>
                  </a:lnTo>
                  <a:lnTo>
                    <a:pt x="0" y="0"/>
                  </a:lnTo>
                  <a:lnTo>
                    <a:pt x="0" y="6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6"/>
            <p:cNvSpPr>
              <a:spLocks/>
            </p:cNvSpPr>
            <p:nvPr/>
          </p:nvSpPr>
          <p:spPr bwMode="auto">
            <a:xfrm>
              <a:off x="17108488" y="4799013"/>
              <a:ext cx="484188" cy="973137"/>
            </a:xfrm>
            <a:custGeom>
              <a:avLst/>
              <a:gdLst>
                <a:gd name="T0" fmla="*/ 0 w 305"/>
                <a:gd name="T1" fmla="*/ 613 h 613"/>
                <a:gd name="T2" fmla="*/ 305 w 305"/>
                <a:gd name="T3" fmla="*/ 306 h 613"/>
                <a:gd name="T4" fmla="*/ 0 w 305"/>
                <a:gd name="T5" fmla="*/ 0 h 613"/>
                <a:gd name="T6" fmla="*/ 0 w 305"/>
                <a:gd name="T7" fmla="*/ 613 h 613"/>
              </a:gdLst>
              <a:ahLst/>
              <a:cxnLst>
                <a:cxn ang="0">
                  <a:pos x="T0" y="T1"/>
                </a:cxn>
                <a:cxn ang="0">
                  <a:pos x="T2" y="T3"/>
                </a:cxn>
                <a:cxn ang="0">
                  <a:pos x="T4" y="T5"/>
                </a:cxn>
                <a:cxn ang="0">
                  <a:pos x="T6" y="T7"/>
                </a:cxn>
              </a:cxnLst>
              <a:rect l="0" t="0" r="r" b="b"/>
              <a:pathLst>
                <a:path w="305" h="613">
                  <a:moveTo>
                    <a:pt x="0" y="613"/>
                  </a:moveTo>
                  <a:lnTo>
                    <a:pt x="305" y="306"/>
                  </a:lnTo>
                  <a:lnTo>
                    <a:pt x="0" y="0"/>
                  </a:lnTo>
                  <a:lnTo>
                    <a:pt x="0" y="6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Group 129"/>
          <p:cNvGrpSpPr>
            <a:grpSpLocks noChangeAspect="1"/>
          </p:cNvGrpSpPr>
          <p:nvPr/>
        </p:nvGrpSpPr>
        <p:grpSpPr>
          <a:xfrm>
            <a:off x="4855029" y="770992"/>
            <a:ext cx="548874" cy="548640"/>
            <a:chOff x="13246100" y="-547688"/>
            <a:chExt cx="7408863" cy="7405688"/>
          </a:xfrm>
        </p:grpSpPr>
        <p:sp>
          <p:nvSpPr>
            <p:cNvPr id="119" name="Freeform 80"/>
            <p:cNvSpPr>
              <a:spLocks/>
            </p:cNvSpPr>
            <p:nvPr/>
          </p:nvSpPr>
          <p:spPr bwMode="auto">
            <a:xfrm>
              <a:off x="13249275" y="-547688"/>
              <a:ext cx="7405688" cy="7405688"/>
            </a:xfrm>
            <a:custGeom>
              <a:avLst/>
              <a:gdLst>
                <a:gd name="T0" fmla="*/ 1709 w 1972"/>
                <a:gd name="T1" fmla="*/ 269 h 1972"/>
                <a:gd name="T2" fmla="*/ 1066 w 1972"/>
                <a:gd name="T3" fmla="*/ 0 h 1972"/>
                <a:gd name="T4" fmla="*/ 427 w 1972"/>
                <a:gd name="T5" fmla="*/ 263 h 1972"/>
                <a:gd name="T6" fmla="*/ 426 w 1972"/>
                <a:gd name="T7" fmla="*/ 263 h 1972"/>
                <a:gd name="T8" fmla="*/ 262 w 1972"/>
                <a:gd name="T9" fmla="*/ 427 h 1972"/>
                <a:gd name="T10" fmla="*/ 263 w 1972"/>
                <a:gd name="T11" fmla="*/ 427 h 1972"/>
                <a:gd name="T12" fmla="*/ 0 w 1972"/>
                <a:gd name="T13" fmla="*/ 1066 h 1972"/>
                <a:gd name="T14" fmla="*/ 268 w 1972"/>
                <a:gd name="T15" fmla="*/ 1710 h 1972"/>
                <a:gd name="T16" fmla="*/ 906 w 1972"/>
                <a:gd name="T17" fmla="*/ 1972 h 1972"/>
                <a:gd name="T18" fmla="*/ 1553 w 1972"/>
                <a:gd name="T19" fmla="*/ 1700 h 1972"/>
                <a:gd name="T20" fmla="*/ 1740 w 1972"/>
                <a:gd name="T21" fmla="*/ 1510 h 1972"/>
                <a:gd name="T22" fmla="*/ 1972 w 1972"/>
                <a:gd name="T23" fmla="*/ 906 h 1972"/>
                <a:gd name="T24" fmla="*/ 1709 w 1972"/>
                <a:gd name="T25" fmla="*/ 269 h 1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2" h="1972">
                  <a:moveTo>
                    <a:pt x="1709" y="269"/>
                  </a:moveTo>
                  <a:cubicBezTo>
                    <a:pt x="1545" y="103"/>
                    <a:pt x="1318" y="0"/>
                    <a:pt x="1066" y="0"/>
                  </a:cubicBezTo>
                  <a:cubicBezTo>
                    <a:pt x="816" y="0"/>
                    <a:pt x="591" y="101"/>
                    <a:pt x="427" y="263"/>
                  </a:cubicBezTo>
                  <a:cubicBezTo>
                    <a:pt x="426" y="263"/>
                    <a:pt x="426" y="263"/>
                    <a:pt x="426" y="263"/>
                  </a:cubicBezTo>
                  <a:cubicBezTo>
                    <a:pt x="262" y="427"/>
                    <a:pt x="262" y="427"/>
                    <a:pt x="262" y="427"/>
                  </a:cubicBezTo>
                  <a:cubicBezTo>
                    <a:pt x="263" y="427"/>
                    <a:pt x="263" y="427"/>
                    <a:pt x="263" y="427"/>
                  </a:cubicBezTo>
                  <a:cubicBezTo>
                    <a:pt x="100" y="591"/>
                    <a:pt x="0" y="817"/>
                    <a:pt x="0" y="1066"/>
                  </a:cubicBezTo>
                  <a:cubicBezTo>
                    <a:pt x="0" y="1318"/>
                    <a:pt x="102" y="1546"/>
                    <a:pt x="268" y="1710"/>
                  </a:cubicBezTo>
                  <a:cubicBezTo>
                    <a:pt x="432" y="1872"/>
                    <a:pt x="657" y="1972"/>
                    <a:pt x="906" y="1972"/>
                  </a:cubicBezTo>
                  <a:cubicBezTo>
                    <a:pt x="1159" y="1972"/>
                    <a:pt x="1388" y="1868"/>
                    <a:pt x="1553" y="1700"/>
                  </a:cubicBezTo>
                  <a:cubicBezTo>
                    <a:pt x="1740" y="1510"/>
                    <a:pt x="1740" y="1510"/>
                    <a:pt x="1740" y="1510"/>
                  </a:cubicBezTo>
                  <a:cubicBezTo>
                    <a:pt x="1884" y="1350"/>
                    <a:pt x="1972" y="1139"/>
                    <a:pt x="1972" y="906"/>
                  </a:cubicBezTo>
                  <a:cubicBezTo>
                    <a:pt x="1972" y="658"/>
                    <a:pt x="1872" y="432"/>
                    <a:pt x="1709" y="269"/>
                  </a:cubicBezTo>
                  <a:close/>
                </a:path>
              </a:pathLst>
            </a:custGeom>
            <a:solidFill>
              <a:srgbClr val="1A6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81"/>
            <p:cNvSpPr>
              <a:spLocks/>
            </p:cNvSpPr>
            <p:nvPr/>
          </p:nvSpPr>
          <p:spPr bwMode="auto">
            <a:xfrm>
              <a:off x="13246100" y="-547688"/>
              <a:ext cx="6421438" cy="6421438"/>
            </a:xfrm>
            <a:custGeom>
              <a:avLst/>
              <a:gdLst>
                <a:gd name="T0" fmla="*/ 1067 w 1710"/>
                <a:gd name="T1" fmla="*/ 0 h 1710"/>
                <a:gd name="T2" fmla="*/ 428 w 1710"/>
                <a:gd name="T3" fmla="*/ 263 h 1710"/>
                <a:gd name="T4" fmla="*/ 427 w 1710"/>
                <a:gd name="T5" fmla="*/ 263 h 1710"/>
                <a:gd name="T6" fmla="*/ 263 w 1710"/>
                <a:gd name="T7" fmla="*/ 427 h 1710"/>
                <a:gd name="T8" fmla="*/ 264 w 1710"/>
                <a:gd name="T9" fmla="*/ 427 h 1710"/>
                <a:gd name="T10" fmla="*/ 0 w 1710"/>
                <a:gd name="T11" fmla="*/ 1066 h 1710"/>
                <a:gd name="T12" fmla="*/ 269 w 1710"/>
                <a:gd name="T13" fmla="*/ 1710 h 1710"/>
                <a:gd name="T14" fmla="*/ 1710 w 1710"/>
                <a:gd name="T15" fmla="*/ 269 h 1710"/>
                <a:gd name="T16" fmla="*/ 1067 w 1710"/>
                <a:gd name="T17" fmla="*/ 0 h 1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0" h="1710">
                  <a:moveTo>
                    <a:pt x="1067" y="0"/>
                  </a:moveTo>
                  <a:cubicBezTo>
                    <a:pt x="817" y="0"/>
                    <a:pt x="592" y="101"/>
                    <a:pt x="428" y="263"/>
                  </a:cubicBezTo>
                  <a:cubicBezTo>
                    <a:pt x="427" y="263"/>
                    <a:pt x="427" y="263"/>
                    <a:pt x="427" y="263"/>
                  </a:cubicBezTo>
                  <a:cubicBezTo>
                    <a:pt x="263" y="427"/>
                    <a:pt x="263" y="427"/>
                    <a:pt x="263" y="427"/>
                  </a:cubicBezTo>
                  <a:cubicBezTo>
                    <a:pt x="264" y="427"/>
                    <a:pt x="264" y="427"/>
                    <a:pt x="264" y="427"/>
                  </a:cubicBezTo>
                  <a:cubicBezTo>
                    <a:pt x="101" y="591"/>
                    <a:pt x="0" y="817"/>
                    <a:pt x="0" y="1066"/>
                  </a:cubicBezTo>
                  <a:cubicBezTo>
                    <a:pt x="0" y="1318"/>
                    <a:pt x="103" y="1546"/>
                    <a:pt x="269" y="1710"/>
                  </a:cubicBezTo>
                  <a:cubicBezTo>
                    <a:pt x="1710" y="269"/>
                    <a:pt x="1710" y="269"/>
                    <a:pt x="1710" y="269"/>
                  </a:cubicBezTo>
                  <a:cubicBezTo>
                    <a:pt x="1546" y="103"/>
                    <a:pt x="1319" y="0"/>
                    <a:pt x="1067" y="0"/>
                  </a:cubicBezTo>
                  <a:close/>
                </a:path>
              </a:pathLst>
            </a:custGeom>
            <a:solidFill>
              <a:srgbClr val="2878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82"/>
            <p:cNvSpPr>
              <a:spLocks/>
            </p:cNvSpPr>
            <p:nvPr/>
          </p:nvSpPr>
          <p:spPr bwMode="auto">
            <a:xfrm>
              <a:off x="14255750" y="461962"/>
              <a:ext cx="6399213" cy="6396038"/>
            </a:xfrm>
            <a:custGeom>
              <a:avLst/>
              <a:gdLst>
                <a:gd name="T0" fmla="*/ 0 w 1704"/>
                <a:gd name="T1" fmla="*/ 1441 h 1703"/>
                <a:gd name="T2" fmla="*/ 638 w 1704"/>
                <a:gd name="T3" fmla="*/ 1703 h 1703"/>
                <a:gd name="T4" fmla="*/ 1285 w 1704"/>
                <a:gd name="T5" fmla="*/ 1431 h 1703"/>
                <a:gd name="T6" fmla="*/ 1472 w 1704"/>
                <a:gd name="T7" fmla="*/ 1241 h 1703"/>
                <a:gd name="T8" fmla="*/ 1704 w 1704"/>
                <a:gd name="T9" fmla="*/ 637 h 1703"/>
                <a:gd name="T10" fmla="*/ 1441 w 1704"/>
                <a:gd name="T11" fmla="*/ 0 h 1703"/>
                <a:gd name="T12" fmla="*/ 0 w 1704"/>
                <a:gd name="T13" fmla="*/ 1441 h 1703"/>
              </a:gdLst>
              <a:ahLst/>
              <a:cxnLst>
                <a:cxn ang="0">
                  <a:pos x="T0" y="T1"/>
                </a:cxn>
                <a:cxn ang="0">
                  <a:pos x="T2" y="T3"/>
                </a:cxn>
                <a:cxn ang="0">
                  <a:pos x="T4" y="T5"/>
                </a:cxn>
                <a:cxn ang="0">
                  <a:pos x="T6" y="T7"/>
                </a:cxn>
                <a:cxn ang="0">
                  <a:pos x="T8" y="T9"/>
                </a:cxn>
                <a:cxn ang="0">
                  <a:pos x="T10" y="T11"/>
                </a:cxn>
                <a:cxn ang="0">
                  <a:pos x="T12" y="T13"/>
                </a:cxn>
              </a:cxnLst>
              <a:rect l="0" t="0" r="r" b="b"/>
              <a:pathLst>
                <a:path w="1704" h="1703">
                  <a:moveTo>
                    <a:pt x="0" y="1441"/>
                  </a:moveTo>
                  <a:cubicBezTo>
                    <a:pt x="164" y="1603"/>
                    <a:pt x="389" y="1703"/>
                    <a:pt x="638" y="1703"/>
                  </a:cubicBezTo>
                  <a:cubicBezTo>
                    <a:pt x="891" y="1703"/>
                    <a:pt x="1120" y="1599"/>
                    <a:pt x="1285" y="1431"/>
                  </a:cubicBezTo>
                  <a:cubicBezTo>
                    <a:pt x="1472" y="1241"/>
                    <a:pt x="1472" y="1241"/>
                    <a:pt x="1472" y="1241"/>
                  </a:cubicBezTo>
                  <a:cubicBezTo>
                    <a:pt x="1616" y="1081"/>
                    <a:pt x="1704" y="870"/>
                    <a:pt x="1704" y="637"/>
                  </a:cubicBezTo>
                  <a:cubicBezTo>
                    <a:pt x="1704" y="389"/>
                    <a:pt x="1604" y="163"/>
                    <a:pt x="1441" y="0"/>
                  </a:cubicBezTo>
                  <a:lnTo>
                    <a:pt x="0" y="1441"/>
                  </a:lnTo>
                  <a:close/>
                </a:path>
              </a:pathLst>
            </a:custGeom>
            <a:solidFill>
              <a:srgbClr val="145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83"/>
            <p:cNvSpPr>
              <a:spLocks noChangeArrowheads="1"/>
            </p:cNvSpPr>
            <p:nvPr/>
          </p:nvSpPr>
          <p:spPr bwMode="auto">
            <a:xfrm>
              <a:off x="13246100" y="52387"/>
              <a:ext cx="6808788" cy="6805613"/>
            </a:xfrm>
            <a:prstGeom prst="ellipse">
              <a:avLst/>
            </a:prstGeom>
            <a:solidFill>
              <a:srgbClr val="1A6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4"/>
            <p:cNvSpPr>
              <a:spLocks noEditPoints="1"/>
            </p:cNvSpPr>
            <p:nvPr/>
          </p:nvSpPr>
          <p:spPr bwMode="auto">
            <a:xfrm>
              <a:off x="14481175" y="1231900"/>
              <a:ext cx="2084388" cy="2087563"/>
            </a:xfrm>
            <a:custGeom>
              <a:avLst/>
              <a:gdLst>
                <a:gd name="T0" fmla="*/ 457 w 555"/>
                <a:gd name="T1" fmla="*/ 99 h 556"/>
                <a:gd name="T2" fmla="*/ 98 w 555"/>
                <a:gd name="T3" fmla="*/ 99 h 556"/>
                <a:gd name="T4" fmla="*/ 98 w 555"/>
                <a:gd name="T5" fmla="*/ 457 h 556"/>
                <a:gd name="T6" fmla="*/ 457 w 555"/>
                <a:gd name="T7" fmla="*/ 457 h 556"/>
                <a:gd name="T8" fmla="*/ 457 w 555"/>
                <a:gd name="T9" fmla="*/ 99 h 556"/>
                <a:gd name="T10" fmla="*/ 381 w 555"/>
                <a:gd name="T11" fmla="*/ 381 h 556"/>
                <a:gd name="T12" fmla="*/ 174 w 555"/>
                <a:gd name="T13" fmla="*/ 381 h 556"/>
                <a:gd name="T14" fmla="*/ 174 w 555"/>
                <a:gd name="T15" fmla="*/ 174 h 556"/>
                <a:gd name="T16" fmla="*/ 381 w 555"/>
                <a:gd name="T17" fmla="*/ 174 h 556"/>
                <a:gd name="T18" fmla="*/ 381 w 555"/>
                <a:gd name="T19" fmla="*/ 381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5" h="556">
                  <a:moveTo>
                    <a:pt x="457" y="99"/>
                  </a:moveTo>
                  <a:cubicBezTo>
                    <a:pt x="358" y="0"/>
                    <a:pt x="197" y="0"/>
                    <a:pt x="98" y="99"/>
                  </a:cubicBezTo>
                  <a:cubicBezTo>
                    <a:pt x="0" y="197"/>
                    <a:pt x="0" y="358"/>
                    <a:pt x="98" y="457"/>
                  </a:cubicBezTo>
                  <a:cubicBezTo>
                    <a:pt x="197" y="556"/>
                    <a:pt x="358" y="556"/>
                    <a:pt x="457" y="457"/>
                  </a:cubicBezTo>
                  <a:cubicBezTo>
                    <a:pt x="555" y="358"/>
                    <a:pt x="555" y="197"/>
                    <a:pt x="457" y="99"/>
                  </a:cubicBezTo>
                  <a:close/>
                  <a:moveTo>
                    <a:pt x="381" y="381"/>
                  </a:moveTo>
                  <a:cubicBezTo>
                    <a:pt x="324" y="438"/>
                    <a:pt x="231" y="438"/>
                    <a:pt x="174" y="381"/>
                  </a:cubicBezTo>
                  <a:cubicBezTo>
                    <a:pt x="117" y="324"/>
                    <a:pt x="117" y="231"/>
                    <a:pt x="174" y="174"/>
                  </a:cubicBezTo>
                  <a:cubicBezTo>
                    <a:pt x="231" y="117"/>
                    <a:pt x="324" y="117"/>
                    <a:pt x="381" y="174"/>
                  </a:cubicBezTo>
                  <a:cubicBezTo>
                    <a:pt x="438" y="231"/>
                    <a:pt x="438" y="324"/>
                    <a:pt x="381" y="3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85"/>
            <p:cNvSpPr>
              <a:spLocks/>
            </p:cNvSpPr>
            <p:nvPr/>
          </p:nvSpPr>
          <p:spPr bwMode="auto">
            <a:xfrm>
              <a:off x="17054513" y="3808412"/>
              <a:ext cx="1166813" cy="1163638"/>
            </a:xfrm>
            <a:custGeom>
              <a:avLst/>
              <a:gdLst>
                <a:gd name="T0" fmla="*/ 256 w 311"/>
                <a:gd name="T1" fmla="*/ 55 h 310"/>
                <a:gd name="T2" fmla="*/ 56 w 311"/>
                <a:gd name="T3" fmla="*/ 55 h 310"/>
                <a:gd name="T4" fmla="*/ 56 w 311"/>
                <a:gd name="T5" fmla="*/ 55 h 310"/>
                <a:gd name="T6" fmla="*/ 56 w 311"/>
                <a:gd name="T7" fmla="*/ 55 h 310"/>
                <a:gd name="T8" fmla="*/ 56 w 311"/>
                <a:gd name="T9" fmla="*/ 255 h 310"/>
                <a:gd name="T10" fmla="*/ 256 w 311"/>
                <a:gd name="T11" fmla="*/ 255 h 310"/>
                <a:gd name="T12" fmla="*/ 256 w 311"/>
                <a:gd name="T13" fmla="*/ 255 h 310"/>
                <a:gd name="T14" fmla="*/ 256 w 311"/>
                <a:gd name="T15" fmla="*/ 255 h 310"/>
                <a:gd name="T16" fmla="*/ 256 w 311"/>
                <a:gd name="T17" fmla="*/ 5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310">
                  <a:moveTo>
                    <a:pt x="256" y="55"/>
                  </a:moveTo>
                  <a:cubicBezTo>
                    <a:pt x="201" y="0"/>
                    <a:pt x="111" y="0"/>
                    <a:pt x="56" y="55"/>
                  </a:cubicBezTo>
                  <a:cubicBezTo>
                    <a:pt x="56" y="55"/>
                    <a:pt x="56" y="55"/>
                    <a:pt x="56" y="55"/>
                  </a:cubicBezTo>
                  <a:cubicBezTo>
                    <a:pt x="56" y="55"/>
                    <a:pt x="56" y="55"/>
                    <a:pt x="56" y="55"/>
                  </a:cubicBezTo>
                  <a:cubicBezTo>
                    <a:pt x="0" y="110"/>
                    <a:pt x="0" y="200"/>
                    <a:pt x="56" y="255"/>
                  </a:cubicBezTo>
                  <a:cubicBezTo>
                    <a:pt x="111" y="310"/>
                    <a:pt x="201" y="310"/>
                    <a:pt x="256" y="255"/>
                  </a:cubicBezTo>
                  <a:cubicBezTo>
                    <a:pt x="256" y="255"/>
                    <a:pt x="256" y="255"/>
                    <a:pt x="256" y="255"/>
                  </a:cubicBezTo>
                  <a:cubicBezTo>
                    <a:pt x="256" y="255"/>
                    <a:pt x="256" y="255"/>
                    <a:pt x="256" y="255"/>
                  </a:cubicBezTo>
                  <a:cubicBezTo>
                    <a:pt x="311" y="200"/>
                    <a:pt x="311" y="110"/>
                    <a:pt x="256"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86"/>
            <p:cNvSpPr>
              <a:spLocks noChangeArrowheads="1"/>
            </p:cNvSpPr>
            <p:nvPr/>
          </p:nvSpPr>
          <p:spPr bwMode="auto">
            <a:xfrm>
              <a:off x="16846550" y="2095500"/>
              <a:ext cx="654050" cy="3571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87"/>
            <p:cNvSpPr>
              <a:spLocks noChangeArrowheads="1"/>
            </p:cNvSpPr>
            <p:nvPr/>
          </p:nvSpPr>
          <p:spPr bwMode="auto">
            <a:xfrm>
              <a:off x="15344775" y="3616325"/>
              <a:ext cx="357188" cy="639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88"/>
            <p:cNvSpPr>
              <a:spLocks/>
            </p:cNvSpPr>
            <p:nvPr/>
          </p:nvSpPr>
          <p:spPr bwMode="auto">
            <a:xfrm>
              <a:off x="16348075" y="3101975"/>
              <a:ext cx="769938" cy="766763"/>
            </a:xfrm>
            <a:custGeom>
              <a:avLst/>
              <a:gdLst>
                <a:gd name="T0" fmla="*/ 326 w 485"/>
                <a:gd name="T1" fmla="*/ 483 h 483"/>
                <a:gd name="T2" fmla="*/ 485 w 485"/>
                <a:gd name="T3" fmla="*/ 324 h 483"/>
                <a:gd name="T4" fmla="*/ 158 w 485"/>
                <a:gd name="T5" fmla="*/ 0 h 483"/>
                <a:gd name="T6" fmla="*/ 0 w 485"/>
                <a:gd name="T7" fmla="*/ 156 h 483"/>
                <a:gd name="T8" fmla="*/ 326 w 485"/>
                <a:gd name="T9" fmla="*/ 483 h 483"/>
              </a:gdLst>
              <a:ahLst/>
              <a:cxnLst>
                <a:cxn ang="0">
                  <a:pos x="T0" y="T1"/>
                </a:cxn>
                <a:cxn ang="0">
                  <a:pos x="T2" y="T3"/>
                </a:cxn>
                <a:cxn ang="0">
                  <a:pos x="T4" y="T5"/>
                </a:cxn>
                <a:cxn ang="0">
                  <a:pos x="T6" y="T7"/>
                </a:cxn>
                <a:cxn ang="0">
                  <a:pos x="T8" y="T9"/>
                </a:cxn>
              </a:cxnLst>
              <a:rect l="0" t="0" r="r" b="b"/>
              <a:pathLst>
                <a:path w="485" h="483">
                  <a:moveTo>
                    <a:pt x="326" y="483"/>
                  </a:moveTo>
                  <a:lnTo>
                    <a:pt x="485" y="324"/>
                  </a:lnTo>
                  <a:lnTo>
                    <a:pt x="158" y="0"/>
                  </a:lnTo>
                  <a:lnTo>
                    <a:pt x="0" y="156"/>
                  </a:lnTo>
                  <a:lnTo>
                    <a:pt x="326" y="4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89"/>
            <p:cNvSpPr>
              <a:spLocks/>
            </p:cNvSpPr>
            <p:nvPr/>
          </p:nvSpPr>
          <p:spPr bwMode="auto">
            <a:xfrm>
              <a:off x="17770475" y="1690687"/>
              <a:ext cx="1165225" cy="1166813"/>
            </a:xfrm>
            <a:custGeom>
              <a:avLst/>
              <a:gdLst>
                <a:gd name="T0" fmla="*/ 55 w 310"/>
                <a:gd name="T1" fmla="*/ 256 h 311"/>
                <a:gd name="T2" fmla="*/ 255 w 310"/>
                <a:gd name="T3" fmla="*/ 256 h 311"/>
                <a:gd name="T4" fmla="*/ 255 w 310"/>
                <a:gd name="T5" fmla="*/ 56 h 311"/>
                <a:gd name="T6" fmla="*/ 55 w 310"/>
                <a:gd name="T7" fmla="*/ 56 h 311"/>
                <a:gd name="T8" fmla="*/ 55 w 310"/>
                <a:gd name="T9" fmla="*/ 256 h 311"/>
              </a:gdLst>
              <a:ahLst/>
              <a:cxnLst>
                <a:cxn ang="0">
                  <a:pos x="T0" y="T1"/>
                </a:cxn>
                <a:cxn ang="0">
                  <a:pos x="T2" y="T3"/>
                </a:cxn>
                <a:cxn ang="0">
                  <a:pos x="T4" y="T5"/>
                </a:cxn>
                <a:cxn ang="0">
                  <a:pos x="T6" y="T7"/>
                </a:cxn>
                <a:cxn ang="0">
                  <a:pos x="T8" y="T9"/>
                </a:cxn>
              </a:cxnLst>
              <a:rect l="0" t="0" r="r" b="b"/>
              <a:pathLst>
                <a:path w="310" h="311">
                  <a:moveTo>
                    <a:pt x="55" y="256"/>
                  </a:moveTo>
                  <a:cubicBezTo>
                    <a:pt x="110" y="311"/>
                    <a:pt x="200" y="311"/>
                    <a:pt x="255" y="256"/>
                  </a:cubicBezTo>
                  <a:cubicBezTo>
                    <a:pt x="310" y="200"/>
                    <a:pt x="310" y="111"/>
                    <a:pt x="255" y="56"/>
                  </a:cubicBezTo>
                  <a:cubicBezTo>
                    <a:pt x="200" y="0"/>
                    <a:pt x="110" y="0"/>
                    <a:pt x="55" y="56"/>
                  </a:cubicBezTo>
                  <a:cubicBezTo>
                    <a:pt x="0" y="111"/>
                    <a:pt x="0" y="200"/>
                    <a:pt x="55" y="2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90"/>
            <p:cNvSpPr>
              <a:spLocks/>
            </p:cNvSpPr>
            <p:nvPr/>
          </p:nvSpPr>
          <p:spPr bwMode="auto">
            <a:xfrm>
              <a:off x="14939963" y="4521200"/>
              <a:ext cx="1166813" cy="1168400"/>
            </a:xfrm>
            <a:custGeom>
              <a:avLst/>
              <a:gdLst>
                <a:gd name="T0" fmla="*/ 256 w 311"/>
                <a:gd name="T1" fmla="*/ 55 h 311"/>
                <a:gd name="T2" fmla="*/ 55 w 311"/>
                <a:gd name="T3" fmla="*/ 55 h 311"/>
                <a:gd name="T4" fmla="*/ 55 w 311"/>
                <a:gd name="T5" fmla="*/ 255 h 311"/>
                <a:gd name="T6" fmla="*/ 256 w 311"/>
                <a:gd name="T7" fmla="*/ 255 h 311"/>
                <a:gd name="T8" fmla="*/ 256 w 311"/>
                <a:gd name="T9" fmla="*/ 55 h 311"/>
              </a:gdLst>
              <a:ahLst/>
              <a:cxnLst>
                <a:cxn ang="0">
                  <a:pos x="T0" y="T1"/>
                </a:cxn>
                <a:cxn ang="0">
                  <a:pos x="T2" y="T3"/>
                </a:cxn>
                <a:cxn ang="0">
                  <a:pos x="T4" y="T5"/>
                </a:cxn>
                <a:cxn ang="0">
                  <a:pos x="T6" y="T7"/>
                </a:cxn>
                <a:cxn ang="0">
                  <a:pos x="T8" y="T9"/>
                </a:cxn>
              </a:cxnLst>
              <a:rect l="0" t="0" r="r" b="b"/>
              <a:pathLst>
                <a:path w="311" h="311">
                  <a:moveTo>
                    <a:pt x="256" y="55"/>
                  </a:moveTo>
                  <a:cubicBezTo>
                    <a:pt x="200" y="0"/>
                    <a:pt x="111" y="0"/>
                    <a:pt x="55" y="55"/>
                  </a:cubicBezTo>
                  <a:cubicBezTo>
                    <a:pt x="0" y="110"/>
                    <a:pt x="0" y="200"/>
                    <a:pt x="55" y="255"/>
                  </a:cubicBezTo>
                  <a:cubicBezTo>
                    <a:pt x="111" y="311"/>
                    <a:pt x="200" y="311"/>
                    <a:pt x="256" y="255"/>
                  </a:cubicBezTo>
                  <a:cubicBezTo>
                    <a:pt x="311" y="200"/>
                    <a:pt x="311" y="110"/>
                    <a:pt x="256"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3" name="Group 162"/>
          <p:cNvGrpSpPr>
            <a:grpSpLocks noChangeAspect="1"/>
          </p:cNvGrpSpPr>
          <p:nvPr/>
        </p:nvGrpSpPr>
        <p:grpSpPr>
          <a:xfrm>
            <a:off x="6878765" y="776371"/>
            <a:ext cx="564498" cy="548640"/>
            <a:chOff x="12630150" y="722313"/>
            <a:chExt cx="5481638" cy="5327650"/>
          </a:xfrm>
        </p:grpSpPr>
        <p:sp>
          <p:nvSpPr>
            <p:cNvPr id="147" name="Freeform 106"/>
            <p:cNvSpPr>
              <a:spLocks/>
            </p:cNvSpPr>
            <p:nvPr/>
          </p:nvSpPr>
          <p:spPr bwMode="auto">
            <a:xfrm>
              <a:off x="12630150" y="722313"/>
              <a:ext cx="5481638" cy="5327650"/>
            </a:xfrm>
            <a:custGeom>
              <a:avLst/>
              <a:gdLst>
                <a:gd name="T0" fmla="*/ 350 w 3453"/>
                <a:gd name="T1" fmla="*/ 0 h 3356"/>
                <a:gd name="T2" fmla="*/ 0 w 3453"/>
                <a:gd name="T3" fmla="*/ 350 h 3356"/>
                <a:gd name="T4" fmla="*/ 0 w 3453"/>
                <a:gd name="T5" fmla="*/ 3356 h 3356"/>
                <a:gd name="T6" fmla="*/ 3110 w 3453"/>
                <a:gd name="T7" fmla="*/ 3356 h 3356"/>
                <a:gd name="T8" fmla="*/ 3110 w 3453"/>
                <a:gd name="T9" fmla="*/ 3356 h 3356"/>
                <a:gd name="T10" fmla="*/ 3453 w 3453"/>
                <a:gd name="T11" fmla="*/ 3008 h 3356"/>
                <a:gd name="T12" fmla="*/ 3453 w 3453"/>
                <a:gd name="T13" fmla="*/ 0 h 3356"/>
                <a:gd name="T14" fmla="*/ 350 w 3453"/>
                <a:gd name="T15" fmla="*/ 0 h 33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3" h="3356">
                  <a:moveTo>
                    <a:pt x="350" y="0"/>
                  </a:moveTo>
                  <a:lnTo>
                    <a:pt x="0" y="350"/>
                  </a:lnTo>
                  <a:lnTo>
                    <a:pt x="0" y="3356"/>
                  </a:lnTo>
                  <a:lnTo>
                    <a:pt x="3110" y="3356"/>
                  </a:lnTo>
                  <a:lnTo>
                    <a:pt x="3110" y="3356"/>
                  </a:lnTo>
                  <a:lnTo>
                    <a:pt x="3453" y="3008"/>
                  </a:lnTo>
                  <a:lnTo>
                    <a:pt x="3453" y="0"/>
                  </a:lnTo>
                  <a:lnTo>
                    <a:pt x="350"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07"/>
            <p:cNvSpPr>
              <a:spLocks/>
            </p:cNvSpPr>
            <p:nvPr/>
          </p:nvSpPr>
          <p:spPr bwMode="auto">
            <a:xfrm>
              <a:off x="12630150" y="722313"/>
              <a:ext cx="5481638" cy="552450"/>
            </a:xfrm>
            <a:custGeom>
              <a:avLst/>
              <a:gdLst>
                <a:gd name="T0" fmla="*/ 3453 w 3453"/>
                <a:gd name="T1" fmla="*/ 0 h 348"/>
                <a:gd name="T2" fmla="*/ 3110 w 3453"/>
                <a:gd name="T3" fmla="*/ 348 h 348"/>
                <a:gd name="T4" fmla="*/ 0 w 3453"/>
                <a:gd name="T5" fmla="*/ 348 h 348"/>
                <a:gd name="T6" fmla="*/ 350 w 3453"/>
                <a:gd name="T7" fmla="*/ 0 h 348"/>
                <a:gd name="T8" fmla="*/ 1704 w 3453"/>
                <a:gd name="T9" fmla="*/ 0 h 348"/>
                <a:gd name="T10" fmla="*/ 3453 w 3453"/>
                <a:gd name="T11" fmla="*/ 0 h 348"/>
              </a:gdLst>
              <a:ahLst/>
              <a:cxnLst>
                <a:cxn ang="0">
                  <a:pos x="T0" y="T1"/>
                </a:cxn>
                <a:cxn ang="0">
                  <a:pos x="T2" y="T3"/>
                </a:cxn>
                <a:cxn ang="0">
                  <a:pos x="T4" y="T5"/>
                </a:cxn>
                <a:cxn ang="0">
                  <a:pos x="T6" y="T7"/>
                </a:cxn>
                <a:cxn ang="0">
                  <a:pos x="T8" y="T9"/>
                </a:cxn>
                <a:cxn ang="0">
                  <a:pos x="T10" y="T11"/>
                </a:cxn>
              </a:cxnLst>
              <a:rect l="0" t="0" r="r" b="b"/>
              <a:pathLst>
                <a:path w="3453" h="348">
                  <a:moveTo>
                    <a:pt x="3453" y="0"/>
                  </a:moveTo>
                  <a:lnTo>
                    <a:pt x="3110" y="348"/>
                  </a:lnTo>
                  <a:lnTo>
                    <a:pt x="0" y="348"/>
                  </a:lnTo>
                  <a:lnTo>
                    <a:pt x="350" y="0"/>
                  </a:lnTo>
                  <a:lnTo>
                    <a:pt x="1704" y="0"/>
                  </a:lnTo>
                  <a:lnTo>
                    <a:pt x="3453" y="0"/>
                  </a:ln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08"/>
            <p:cNvSpPr>
              <a:spLocks/>
            </p:cNvSpPr>
            <p:nvPr/>
          </p:nvSpPr>
          <p:spPr bwMode="auto">
            <a:xfrm>
              <a:off x="12630150" y="1274763"/>
              <a:ext cx="4937125" cy="4772025"/>
            </a:xfrm>
            <a:custGeom>
              <a:avLst/>
              <a:gdLst>
                <a:gd name="T0" fmla="*/ 3110 w 3110"/>
                <a:gd name="T1" fmla="*/ 3006 h 3006"/>
                <a:gd name="T2" fmla="*/ 1704 w 3110"/>
                <a:gd name="T3" fmla="*/ 3006 h 3006"/>
                <a:gd name="T4" fmla="*/ 0 w 3110"/>
                <a:gd name="T5" fmla="*/ 3006 h 3006"/>
                <a:gd name="T6" fmla="*/ 0 w 3110"/>
                <a:gd name="T7" fmla="*/ 1448 h 3006"/>
                <a:gd name="T8" fmla="*/ 0 w 3110"/>
                <a:gd name="T9" fmla="*/ 0 h 3006"/>
                <a:gd name="T10" fmla="*/ 3110 w 3110"/>
                <a:gd name="T11" fmla="*/ 0 h 3006"/>
                <a:gd name="T12" fmla="*/ 3110 w 3110"/>
                <a:gd name="T13" fmla="*/ 3006 h 3006"/>
              </a:gdLst>
              <a:ahLst/>
              <a:cxnLst>
                <a:cxn ang="0">
                  <a:pos x="T0" y="T1"/>
                </a:cxn>
                <a:cxn ang="0">
                  <a:pos x="T2" y="T3"/>
                </a:cxn>
                <a:cxn ang="0">
                  <a:pos x="T4" y="T5"/>
                </a:cxn>
                <a:cxn ang="0">
                  <a:pos x="T6" y="T7"/>
                </a:cxn>
                <a:cxn ang="0">
                  <a:pos x="T8" y="T9"/>
                </a:cxn>
                <a:cxn ang="0">
                  <a:pos x="T10" y="T11"/>
                </a:cxn>
                <a:cxn ang="0">
                  <a:pos x="T12" y="T13"/>
                </a:cxn>
              </a:cxnLst>
              <a:rect l="0" t="0" r="r" b="b"/>
              <a:pathLst>
                <a:path w="3110" h="3006">
                  <a:moveTo>
                    <a:pt x="3110" y="3006"/>
                  </a:moveTo>
                  <a:lnTo>
                    <a:pt x="1704" y="3006"/>
                  </a:lnTo>
                  <a:lnTo>
                    <a:pt x="0" y="3006"/>
                  </a:lnTo>
                  <a:lnTo>
                    <a:pt x="0" y="1448"/>
                  </a:lnTo>
                  <a:lnTo>
                    <a:pt x="0" y="0"/>
                  </a:lnTo>
                  <a:lnTo>
                    <a:pt x="3110" y="0"/>
                  </a:lnTo>
                  <a:lnTo>
                    <a:pt x="3110" y="3006"/>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09"/>
            <p:cNvSpPr>
              <a:spLocks/>
            </p:cNvSpPr>
            <p:nvPr/>
          </p:nvSpPr>
          <p:spPr bwMode="auto">
            <a:xfrm>
              <a:off x="17567275" y="722313"/>
              <a:ext cx="544513" cy="5324475"/>
            </a:xfrm>
            <a:custGeom>
              <a:avLst/>
              <a:gdLst>
                <a:gd name="T0" fmla="*/ 0 w 343"/>
                <a:gd name="T1" fmla="*/ 3354 h 3354"/>
                <a:gd name="T2" fmla="*/ 343 w 343"/>
                <a:gd name="T3" fmla="*/ 3006 h 3354"/>
                <a:gd name="T4" fmla="*/ 343 w 343"/>
                <a:gd name="T5" fmla="*/ 1796 h 3354"/>
                <a:gd name="T6" fmla="*/ 343 w 343"/>
                <a:gd name="T7" fmla="*/ 0 h 3354"/>
                <a:gd name="T8" fmla="*/ 0 w 343"/>
                <a:gd name="T9" fmla="*/ 348 h 3354"/>
                <a:gd name="T10" fmla="*/ 0 w 343"/>
                <a:gd name="T11" fmla="*/ 3354 h 3354"/>
              </a:gdLst>
              <a:ahLst/>
              <a:cxnLst>
                <a:cxn ang="0">
                  <a:pos x="T0" y="T1"/>
                </a:cxn>
                <a:cxn ang="0">
                  <a:pos x="T2" y="T3"/>
                </a:cxn>
                <a:cxn ang="0">
                  <a:pos x="T4" y="T5"/>
                </a:cxn>
                <a:cxn ang="0">
                  <a:pos x="T6" y="T7"/>
                </a:cxn>
                <a:cxn ang="0">
                  <a:pos x="T8" y="T9"/>
                </a:cxn>
                <a:cxn ang="0">
                  <a:pos x="T10" y="T11"/>
                </a:cxn>
              </a:cxnLst>
              <a:rect l="0" t="0" r="r" b="b"/>
              <a:pathLst>
                <a:path w="343" h="3354">
                  <a:moveTo>
                    <a:pt x="0" y="3354"/>
                  </a:moveTo>
                  <a:lnTo>
                    <a:pt x="343" y="3006"/>
                  </a:lnTo>
                  <a:lnTo>
                    <a:pt x="343" y="1796"/>
                  </a:lnTo>
                  <a:lnTo>
                    <a:pt x="343" y="0"/>
                  </a:lnTo>
                  <a:lnTo>
                    <a:pt x="0" y="348"/>
                  </a:lnTo>
                  <a:lnTo>
                    <a:pt x="0" y="3354"/>
                  </a:lnTo>
                  <a:close/>
                </a:path>
              </a:pathLst>
            </a:custGeom>
            <a:solidFill>
              <a:srgbClr val="248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110"/>
            <p:cNvSpPr>
              <a:spLocks noChangeArrowheads="1"/>
            </p:cNvSpPr>
            <p:nvPr/>
          </p:nvSpPr>
          <p:spPr bwMode="auto">
            <a:xfrm>
              <a:off x="13366750" y="4659313"/>
              <a:ext cx="690563" cy="688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11"/>
            <p:cNvSpPr>
              <a:spLocks noChangeArrowheads="1"/>
            </p:cNvSpPr>
            <p:nvPr/>
          </p:nvSpPr>
          <p:spPr bwMode="auto">
            <a:xfrm>
              <a:off x="13366750" y="3721101"/>
              <a:ext cx="690563" cy="687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12"/>
            <p:cNvSpPr>
              <a:spLocks noChangeArrowheads="1"/>
            </p:cNvSpPr>
            <p:nvPr/>
          </p:nvSpPr>
          <p:spPr bwMode="auto">
            <a:xfrm>
              <a:off x="13366750" y="2781301"/>
              <a:ext cx="690563" cy="687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13"/>
            <p:cNvSpPr>
              <a:spLocks noChangeArrowheads="1"/>
            </p:cNvSpPr>
            <p:nvPr/>
          </p:nvSpPr>
          <p:spPr bwMode="auto">
            <a:xfrm>
              <a:off x="14306550" y="4659313"/>
              <a:ext cx="690563" cy="688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14"/>
            <p:cNvSpPr>
              <a:spLocks noChangeArrowheads="1"/>
            </p:cNvSpPr>
            <p:nvPr/>
          </p:nvSpPr>
          <p:spPr bwMode="auto">
            <a:xfrm>
              <a:off x="14306550" y="2781301"/>
              <a:ext cx="690563" cy="687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15"/>
            <p:cNvSpPr>
              <a:spLocks noChangeArrowheads="1"/>
            </p:cNvSpPr>
            <p:nvPr/>
          </p:nvSpPr>
          <p:spPr bwMode="auto">
            <a:xfrm>
              <a:off x="15244763" y="4659313"/>
              <a:ext cx="692150" cy="688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16"/>
            <p:cNvSpPr>
              <a:spLocks noChangeArrowheads="1"/>
            </p:cNvSpPr>
            <p:nvPr/>
          </p:nvSpPr>
          <p:spPr bwMode="auto">
            <a:xfrm>
              <a:off x="15244763" y="3721101"/>
              <a:ext cx="692150" cy="687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117"/>
            <p:cNvSpPr>
              <a:spLocks noChangeArrowheads="1"/>
            </p:cNvSpPr>
            <p:nvPr/>
          </p:nvSpPr>
          <p:spPr bwMode="auto">
            <a:xfrm>
              <a:off x="16184563" y="4659313"/>
              <a:ext cx="692150" cy="688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118"/>
            <p:cNvSpPr>
              <a:spLocks noChangeArrowheads="1"/>
            </p:cNvSpPr>
            <p:nvPr/>
          </p:nvSpPr>
          <p:spPr bwMode="auto">
            <a:xfrm>
              <a:off x="16184563" y="3721101"/>
              <a:ext cx="692150" cy="687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119"/>
            <p:cNvSpPr>
              <a:spLocks noChangeArrowheads="1"/>
            </p:cNvSpPr>
            <p:nvPr/>
          </p:nvSpPr>
          <p:spPr bwMode="auto">
            <a:xfrm>
              <a:off x="16184563" y="2781301"/>
              <a:ext cx="692150" cy="687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120"/>
            <p:cNvSpPr>
              <a:spLocks noChangeArrowheads="1"/>
            </p:cNvSpPr>
            <p:nvPr/>
          </p:nvSpPr>
          <p:spPr bwMode="auto">
            <a:xfrm>
              <a:off x="13366750" y="1852613"/>
              <a:ext cx="690563" cy="692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121"/>
            <p:cNvSpPr>
              <a:spLocks noChangeArrowheads="1"/>
            </p:cNvSpPr>
            <p:nvPr/>
          </p:nvSpPr>
          <p:spPr bwMode="auto">
            <a:xfrm>
              <a:off x="16184563" y="1852613"/>
              <a:ext cx="692150" cy="692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7" name="Group 186"/>
          <p:cNvGrpSpPr>
            <a:grpSpLocks noChangeAspect="1"/>
          </p:cNvGrpSpPr>
          <p:nvPr/>
        </p:nvGrpSpPr>
        <p:grpSpPr>
          <a:xfrm>
            <a:off x="10881496" y="2770596"/>
            <a:ext cx="548832" cy="548640"/>
            <a:chOff x="12923838" y="1187450"/>
            <a:chExt cx="4484688" cy="4483101"/>
          </a:xfrm>
        </p:grpSpPr>
        <p:sp>
          <p:nvSpPr>
            <p:cNvPr id="179" name="Freeform 136"/>
            <p:cNvSpPr>
              <a:spLocks/>
            </p:cNvSpPr>
            <p:nvPr/>
          </p:nvSpPr>
          <p:spPr bwMode="auto">
            <a:xfrm>
              <a:off x="12923838" y="1187450"/>
              <a:ext cx="4484688" cy="4483100"/>
            </a:xfrm>
            <a:custGeom>
              <a:avLst/>
              <a:gdLst>
                <a:gd name="T0" fmla="*/ 1034 w 1193"/>
                <a:gd name="T1" fmla="*/ 162 h 1193"/>
                <a:gd name="T2" fmla="*/ 645 w 1193"/>
                <a:gd name="T3" fmla="*/ 0 h 1193"/>
                <a:gd name="T4" fmla="*/ 259 w 1193"/>
                <a:gd name="T5" fmla="*/ 159 h 1193"/>
                <a:gd name="T6" fmla="*/ 258 w 1193"/>
                <a:gd name="T7" fmla="*/ 159 h 1193"/>
                <a:gd name="T8" fmla="*/ 159 w 1193"/>
                <a:gd name="T9" fmla="*/ 258 h 1193"/>
                <a:gd name="T10" fmla="*/ 160 w 1193"/>
                <a:gd name="T11" fmla="*/ 258 h 1193"/>
                <a:gd name="T12" fmla="*/ 0 w 1193"/>
                <a:gd name="T13" fmla="*/ 645 h 1193"/>
                <a:gd name="T14" fmla="*/ 163 w 1193"/>
                <a:gd name="T15" fmla="*/ 1034 h 1193"/>
                <a:gd name="T16" fmla="*/ 548 w 1193"/>
                <a:gd name="T17" fmla="*/ 1193 h 1193"/>
                <a:gd name="T18" fmla="*/ 940 w 1193"/>
                <a:gd name="T19" fmla="*/ 1028 h 1193"/>
                <a:gd name="T20" fmla="*/ 1053 w 1193"/>
                <a:gd name="T21" fmla="*/ 913 h 1193"/>
                <a:gd name="T22" fmla="*/ 1193 w 1193"/>
                <a:gd name="T23" fmla="*/ 548 h 1193"/>
                <a:gd name="T24" fmla="*/ 1034 w 1193"/>
                <a:gd name="T25" fmla="*/ 162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3" h="1193">
                  <a:moveTo>
                    <a:pt x="1034" y="162"/>
                  </a:moveTo>
                  <a:cubicBezTo>
                    <a:pt x="935" y="62"/>
                    <a:pt x="797" y="0"/>
                    <a:pt x="645" y="0"/>
                  </a:cubicBezTo>
                  <a:cubicBezTo>
                    <a:pt x="494" y="0"/>
                    <a:pt x="358" y="61"/>
                    <a:pt x="259" y="159"/>
                  </a:cubicBezTo>
                  <a:cubicBezTo>
                    <a:pt x="258" y="159"/>
                    <a:pt x="258" y="159"/>
                    <a:pt x="258" y="159"/>
                  </a:cubicBezTo>
                  <a:cubicBezTo>
                    <a:pt x="159" y="258"/>
                    <a:pt x="159" y="258"/>
                    <a:pt x="159" y="258"/>
                  </a:cubicBezTo>
                  <a:cubicBezTo>
                    <a:pt x="160" y="258"/>
                    <a:pt x="160" y="258"/>
                    <a:pt x="160" y="258"/>
                  </a:cubicBezTo>
                  <a:cubicBezTo>
                    <a:pt x="61" y="357"/>
                    <a:pt x="0" y="494"/>
                    <a:pt x="0" y="645"/>
                  </a:cubicBezTo>
                  <a:cubicBezTo>
                    <a:pt x="0" y="797"/>
                    <a:pt x="62" y="935"/>
                    <a:pt x="163" y="1034"/>
                  </a:cubicBezTo>
                  <a:cubicBezTo>
                    <a:pt x="262" y="1132"/>
                    <a:pt x="398" y="1193"/>
                    <a:pt x="548" y="1193"/>
                  </a:cubicBezTo>
                  <a:cubicBezTo>
                    <a:pt x="702" y="1193"/>
                    <a:pt x="840" y="1130"/>
                    <a:pt x="940" y="1028"/>
                  </a:cubicBezTo>
                  <a:cubicBezTo>
                    <a:pt x="1053" y="913"/>
                    <a:pt x="1053" y="913"/>
                    <a:pt x="1053" y="913"/>
                  </a:cubicBezTo>
                  <a:cubicBezTo>
                    <a:pt x="1140" y="816"/>
                    <a:pt x="1193" y="688"/>
                    <a:pt x="1193" y="548"/>
                  </a:cubicBezTo>
                  <a:cubicBezTo>
                    <a:pt x="1193" y="398"/>
                    <a:pt x="1132" y="261"/>
                    <a:pt x="1034" y="162"/>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37"/>
            <p:cNvSpPr>
              <a:spLocks/>
            </p:cNvSpPr>
            <p:nvPr/>
          </p:nvSpPr>
          <p:spPr bwMode="auto">
            <a:xfrm>
              <a:off x="12923838" y="1187450"/>
              <a:ext cx="3887788" cy="3886200"/>
            </a:xfrm>
            <a:custGeom>
              <a:avLst/>
              <a:gdLst>
                <a:gd name="T0" fmla="*/ 645 w 1034"/>
                <a:gd name="T1" fmla="*/ 0 h 1034"/>
                <a:gd name="T2" fmla="*/ 259 w 1034"/>
                <a:gd name="T3" fmla="*/ 159 h 1034"/>
                <a:gd name="T4" fmla="*/ 258 w 1034"/>
                <a:gd name="T5" fmla="*/ 159 h 1034"/>
                <a:gd name="T6" fmla="*/ 159 w 1034"/>
                <a:gd name="T7" fmla="*/ 258 h 1034"/>
                <a:gd name="T8" fmla="*/ 160 w 1034"/>
                <a:gd name="T9" fmla="*/ 258 h 1034"/>
                <a:gd name="T10" fmla="*/ 0 w 1034"/>
                <a:gd name="T11" fmla="*/ 645 h 1034"/>
                <a:gd name="T12" fmla="*/ 163 w 1034"/>
                <a:gd name="T13" fmla="*/ 1034 h 1034"/>
                <a:gd name="T14" fmla="*/ 1034 w 1034"/>
                <a:gd name="T15" fmla="*/ 162 h 1034"/>
                <a:gd name="T16" fmla="*/ 645 w 1034"/>
                <a:gd name="T17" fmla="*/ 0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4" h="1034">
                  <a:moveTo>
                    <a:pt x="645" y="0"/>
                  </a:moveTo>
                  <a:cubicBezTo>
                    <a:pt x="494" y="0"/>
                    <a:pt x="358" y="61"/>
                    <a:pt x="259" y="159"/>
                  </a:cubicBezTo>
                  <a:cubicBezTo>
                    <a:pt x="258" y="159"/>
                    <a:pt x="258" y="159"/>
                    <a:pt x="258" y="159"/>
                  </a:cubicBezTo>
                  <a:cubicBezTo>
                    <a:pt x="159" y="258"/>
                    <a:pt x="159" y="258"/>
                    <a:pt x="159" y="258"/>
                  </a:cubicBezTo>
                  <a:cubicBezTo>
                    <a:pt x="160" y="258"/>
                    <a:pt x="160" y="258"/>
                    <a:pt x="160" y="258"/>
                  </a:cubicBezTo>
                  <a:cubicBezTo>
                    <a:pt x="61" y="357"/>
                    <a:pt x="0" y="494"/>
                    <a:pt x="0" y="645"/>
                  </a:cubicBezTo>
                  <a:cubicBezTo>
                    <a:pt x="0" y="797"/>
                    <a:pt x="62" y="935"/>
                    <a:pt x="163" y="1034"/>
                  </a:cubicBezTo>
                  <a:cubicBezTo>
                    <a:pt x="1034" y="162"/>
                    <a:pt x="1034" y="162"/>
                    <a:pt x="1034" y="162"/>
                  </a:cubicBezTo>
                  <a:cubicBezTo>
                    <a:pt x="935" y="62"/>
                    <a:pt x="797" y="0"/>
                    <a:pt x="645"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38"/>
            <p:cNvSpPr>
              <a:spLocks/>
            </p:cNvSpPr>
            <p:nvPr/>
          </p:nvSpPr>
          <p:spPr bwMode="auto">
            <a:xfrm>
              <a:off x="13536613" y="1795463"/>
              <a:ext cx="3871913" cy="3875088"/>
            </a:xfrm>
            <a:custGeom>
              <a:avLst/>
              <a:gdLst>
                <a:gd name="T0" fmla="*/ 0 w 1030"/>
                <a:gd name="T1" fmla="*/ 872 h 1031"/>
                <a:gd name="T2" fmla="*/ 385 w 1030"/>
                <a:gd name="T3" fmla="*/ 1031 h 1031"/>
                <a:gd name="T4" fmla="*/ 777 w 1030"/>
                <a:gd name="T5" fmla="*/ 866 h 1031"/>
                <a:gd name="T6" fmla="*/ 890 w 1030"/>
                <a:gd name="T7" fmla="*/ 751 h 1031"/>
                <a:gd name="T8" fmla="*/ 1021 w 1030"/>
                <a:gd name="T9" fmla="*/ 483 h 1031"/>
                <a:gd name="T10" fmla="*/ 1030 w 1030"/>
                <a:gd name="T11" fmla="*/ 386 h 1031"/>
                <a:gd name="T12" fmla="*/ 871 w 1030"/>
                <a:gd name="T13" fmla="*/ 0 h 1031"/>
                <a:gd name="T14" fmla="*/ 0 w 1030"/>
                <a:gd name="T15" fmla="*/ 872 h 10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031">
                  <a:moveTo>
                    <a:pt x="0" y="872"/>
                  </a:moveTo>
                  <a:cubicBezTo>
                    <a:pt x="99" y="970"/>
                    <a:pt x="235" y="1031"/>
                    <a:pt x="385" y="1031"/>
                  </a:cubicBezTo>
                  <a:cubicBezTo>
                    <a:pt x="539" y="1031"/>
                    <a:pt x="677" y="968"/>
                    <a:pt x="777" y="866"/>
                  </a:cubicBezTo>
                  <a:cubicBezTo>
                    <a:pt x="890" y="751"/>
                    <a:pt x="890" y="751"/>
                    <a:pt x="890" y="751"/>
                  </a:cubicBezTo>
                  <a:cubicBezTo>
                    <a:pt x="956" y="677"/>
                    <a:pt x="1003" y="585"/>
                    <a:pt x="1021" y="483"/>
                  </a:cubicBezTo>
                  <a:cubicBezTo>
                    <a:pt x="1027" y="451"/>
                    <a:pt x="1030" y="419"/>
                    <a:pt x="1030" y="386"/>
                  </a:cubicBezTo>
                  <a:cubicBezTo>
                    <a:pt x="1030" y="236"/>
                    <a:pt x="969" y="99"/>
                    <a:pt x="871" y="0"/>
                  </a:cubicBezTo>
                  <a:lnTo>
                    <a:pt x="0" y="872"/>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39"/>
            <p:cNvSpPr>
              <a:spLocks/>
            </p:cNvSpPr>
            <p:nvPr/>
          </p:nvSpPr>
          <p:spPr bwMode="auto">
            <a:xfrm>
              <a:off x="12923838" y="1550988"/>
              <a:ext cx="4121150" cy="4119563"/>
            </a:xfrm>
            <a:custGeom>
              <a:avLst/>
              <a:gdLst>
                <a:gd name="T0" fmla="*/ 1096 w 1096"/>
                <a:gd name="T1" fmla="*/ 548 h 1096"/>
                <a:gd name="T2" fmla="*/ 646 w 1096"/>
                <a:gd name="T3" fmla="*/ 1087 h 1096"/>
                <a:gd name="T4" fmla="*/ 548 w 1096"/>
                <a:gd name="T5" fmla="*/ 1096 h 1096"/>
                <a:gd name="T6" fmla="*/ 0 w 1096"/>
                <a:gd name="T7" fmla="*/ 548 h 1096"/>
                <a:gd name="T8" fmla="*/ 548 w 1096"/>
                <a:gd name="T9" fmla="*/ 0 h 1096"/>
                <a:gd name="T10" fmla="*/ 1096 w 1096"/>
                <a:gd name="T11" fmla="*/ 548 h 1096"/>
              </a:gdLst>
              <a:ahLst/>
              <a:cxnLst>
                <a:cxn ang="0">
                  <a:pos x="T0" y="T1"/>
                </a:cxn>
                <a:cxn ang="0">
                  <a:pos x="T2" y="T3"/>
                </a:cxn>
                <a:cxn ang="0">
                  <a:pos x="T4" y="T5"/>
                </a:cxn>
                <a:cxn ang="0">
                  <a:pos x="T6" y="T7"/>
                </a:cxn>
                <a:cxn ang="0">
                  <a:pos x="T8" y="T9"/>
                </a:cxn>
                <a:cxn ang="0">
                  <a:pos x="T10" y="T11"/>
                </a:cxn>
              </a:cxnLst>
              <a:rect l="0" t="0" r="r" b="b"/>
              <a:pathLst>
                <a:path w="1096" h="1096">
                  <a:moveTo>
                    <a:pt x="1096" y="548"/>
                  </a:moveTo>
                  <a:cubicBezTo>
                    <a:pt x="1096" y="817"/>
                    <a:pt x="902" y="1041"/>
                    <a:pt x="646" y="1087"/>
                  </a:cubicBezTo>
                  <a:cubicBezTo>
                    <a:pt x="614" y="1093"/>
                    <a:pt x="581" y="1096"/>
                    <a:pt x="548" y="1096"/>
                  </a:cubicBezTo>
                  <a:cubicBezTo>
                    <a:pt x="246" y="1096"/>
                    <a:pt x="0" y="850"/>
                    <a:pt x="0" y="548"/>
                  </a:cubicBezTo>
                  <a:cubicBezTo>
                    <a:pt x="0" y="245"/>
                    <a:pt x="246" y="0"/>
                    <a:pt x="548" y="0"/>
                  </a:cubicBezTo>
                  <a:cubicBezTo>
                    <a:pt x="851" y="0"/>
                    <a:pt x="1096" y="245"/>
                    <a:pt x="1096" y="548"/>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40"/>
            <p:cNvSpPr>
              <a:spLocks/>
            </p:cNvSpPr>
            <p:nvPr/>
          </p:nvSpPr>
          <p:spPr bwMode="auto">
            <a:xfrm>
              <a:off x="14439900" y="2058988"/>
              <a:ext cx="1093788" cy="1233488"/>
            </a:xfrm>
            <a:custGeom>
              <a:avLst/>
              <a:gdLst>
                <a:gd name="T0" fmla="*/ 229 w 689"/>
                <a:gd name="T1" fmla="*/ 777 h 777"/>
                <a:gd name="T2" fmla="*/ 229 w 689"/>
                <a:gd name="T3" fmla="*/ 346 h 777"/>
                <a:gd name="T4" fmla="*/ 0 w 689"/>
                <a:gd name="T5" fmla="*/ 346 h 777"/>
                <a:gd name="T6" fmla="*/ 343 w 689"/>
                <a:gd name="T7" fmla="*/ 0 h 777"/>
                <a:gd name="T8" fmla="*/ 689 w 689"/>
                <a:gd name="T9" fmla="*/ 346 h 777"/>
                <a:gd name="T10" fmla="*/ 459 w 689"/>
                <a:gd name="T11" fmla="*/ 346 h 777"/>
                <a:gd name="T12" fmla="*/ 459 w 689"/>
                <a:gd name="T13" fmla="*/ 777 h 777"/>
                <a:gd name="T14" fmla="*/ 229 w 689"/>
                <a:gd name="T15" fmla="*/ 777 h 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9" h="777">
                  <a:moveTo>
                    <a:pt x="229" y="777"/>
                  </a:moveTo>
                  <a:lnTo>
                    <a:pt x="229" y="346"/>
                  </a:lnTo>
                  <a:lnTo>
                    <a:pt x="0" y="346"/>
                  </a:lnTo>
                  <a:lnTo>
                    <a:pt x="343" y="0"/>
                  </a:lnTo>
                  <a:lnTo>
                    <a:pt x="689" y="346"/>
                  </a:lnTo>
                  <a:lnTo>
                    <a:pt x="459" y="346"/>
                  </a:lnTo>
                  <a:lnTo>
                    <a:pt x="459" y="777"/>
                  </a:lnTo>
                  <a:lnTo>
                    <a:pt x="229" y="77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41"/>
            <p:cNvSpPr>
              <a:spLocks/>
            </p:cNvSpPr>
            <p:nvPr/>
          </p:nvSpPr>
          <p:spPr bwMode="auto">
            <a:xfrm>
              <a:off x="14439900" y="3927475"/>
              <a:ext cx="1093788" cy="1231900"/>
            </a:xfrm>
            <a:custGeom>
              <a:avLst/>
              <a:gdLst>
                <a:gd name="T0" fmla="*/ 0 w 689"/>
                <a:gd name="T1" fmla="*/ 433 h 776"/>
                <a:gd name="T2" fmla="*/ 229 w 689"/>
                <a:gd name="T3" fmla="*/ 433 h 776"/>
                <a:gd name="T4" fmla="*/ 229 w 689"/>
                <a:gd name="T5" fmla="*/ 0 h 776"/>
                <a:gd name="T6" fmla="*/ 459 w 689"/>
                <a:gd name="T7" fmla="*/ 0 h 776"/>
                <a:gd name="T8" fmla="*/ 459 w 689"/>
                <a:gd name="T9" fmla="*/ 433 h 776"/>
                <a:gd name="T10" fmla="*/ 689 w 689"/>
                <a:gd name="T11" fmla="*/ 433 h 776"/>
                <a:gd name="T12" fmla="*/ 343 w 689"/>
                <a:gd name="T13" fmla="*/ 776 h 776"/>
                <a:gd name="T14" fmla="*/ 0 w 689"/>
                <a:gd name="T15" fmla="*/ 433 h 7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9" h="776">
                  <a:moveTo>
                    <a:pt x="0" y="433"/>
                  </a:moveTo>
                  <a:lnTo>
                    <a:pt x="229" y="433"/>
                  </a:lnTo>
                  <a:lnTo>
                    <a:pt x="229" y="0"/>
                  </a:lnTo>
                  <a:lnTo>
                    <a:pt x="459" y="0"/>
                  </a:lnTo>
                  <a:lnTo>
                    <a:pt x="459" y="433"/>
                  </a:lnTo>
                  <a:lnTo>
                    <a:pt x="689" y="433"/>
                  </a:lnTo>
                  <a:lnTo>
                    <a:pt x="343" y="776"/>
                  </a:lnTo>
                  <a:lnTo>
                    <a:pt x="0" y="43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42"/>
            <p:cNvSpPr>
              <a:spLocks/>
            </p:cNvSpPr>
            <p:nvPr/>
          </p:nvSpPr>
          <p:spPr bwMode="auto">
            <a:xfrm>
              <a:off x="13465175" y="3062288"/>
              <a:ext cx="1233488" cy="1093788"/>
            </a:xfrm>
            <a:custGeom>
              <a:avLst/>
              <a:gdLst>
                <a:gd name="T0" fmla="*/ 434 w 777"/>
                <a:gd name="T1" fmla="*/ 459 h 689"/>
                <a:gd name="T2" fmla="*/ 0 w 777"/>
                <a:gd name="T3" fmla="*/ 459 h 689"/>
                <a:gd name="T4" fmla="*/ 0 w 777"/>
                <a:gd name="T5" fmla="*/ 230 h 689"/>
                <a:gd name="T6" fmla="*/ 434 w 777"/>
                <a:gd name="T7" fmla="*/ 230 h 689"/>
                <a:gd name="T8" fmla="*/ 434 w 777"/>
                <a:gd name="T9" fmla="*/ 0 h 689"/>
                <a:gd name="T10" fmla="*/ 777 w 777"/>
                <a:gd name="T11" fmla="*/ 346 h 689"/>
                <a:gd name="T12" fmla="*/ 434 w 777"/>
                <a:gd name="T13" fmla="*/ 689 h 689"/>
                <a:gd name="T14" fmla="*/ 434 w 777"/>
                <a:gd name="T15" fmla="*/ 459 h 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689">
                  <a:moveTo>
                    <a:pt x="434" y="459"/>
                  </a:moveTo>
                  <a:lnTo>
                    <a:pt x="0" y="459"/>
                  </a:lnTo>
                  <a:lnTo>
                    <a:pt x="0" y="230"/>
                  </a:lnTo>
                  <a:lnTo>
                    <a:pt x="434" y="230"/>
                  </a:lnTo>
                  <a:lnTo>
                    <a:pt x="434" y="0"/>
                  </a:lnTo>
                  <a:lnTo>
                    <a:pt x="777" y="346"/>
                  </a:lnTo>
                  <a:lnTo>
                    <a:pt x="434" y="689"/>
                  </a:lnTo>
                  <a:lnTo>
                    <a:pt x="434" y="45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43"/>
            <p:cNvSpPr>
              <a:spLocks/>
            </p:cNvSpPr>
            <p:nvPr/>
          </p:nvSpPr>
          <p:spPr bwMode="auto">
            <a:xfrm>
              <a:off x="15270163" y="3062288"/>
              <a:ext cx="1236663" cy="1093788"/>
            </a:xfrm>
            <a:custGeom>
              <a:avLst/>
              <a:gdLst>
                <a:gd name="T0" fmla="*/ 0 w 779"/>
                <a:gd name="T1" fmla="*/ 346 h 689"/>
                <a:gd name="T2" fmla="*/ 346 w 779"/>
                <a:gd name="T3" fmla="*/ 0 h 689"/>
                <a:gd name="T4" fmla="*/ 346 w 779"/>
                <a:gd name="T5" fmla="*/ 230 h 689"/>
                <a:gd name="T6" fmla="*/ 779 w 779"/>
                <a:gd name="T7" fmla="*/ 230 h 689"/>
                <a:gd name="T8" fmla="*/ 779 w 779"/>
                <a:gd name="T9" fmla="*/ 459 h 689"/>
                <a:gd name="T10" fmla="*/ 346 w 779"/>
                <a:gd name="T11" fmla="*/ 459 h 689"/>
                <a:gd name="T12" fmla="*/ 346 w 779"/>
                <a:gd name="T13" fmla="*/ 689 h 689"/>
                <a:gd name="T14" fmla="*/ 0 w 779"/>
                <a:gd name="T15" fmla="*/ 346 h 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9" h="689">
                  <a:moveTo>
                    <a:pt x="0" y="346"/>
                  </a:moveTo>
                  <a:lnTo>
                    <a:pt x="346" y="0"/>
                  </a:lnTo>
                  <a:lnTo>
                    <a:pt x="346" y="230"/>
                  </a:lnTo>
                  <a:lnTo>
                    <a:pt x="779" y="230"/>
                  </a:lnTo>
                  <a:lnTo>
                    <a:pt x="779" y="459"/>
                  </a:lnTo>
                  <a:lnTo>
                    <a:pt x="346" y="459"/>
                  </a:lnTo>
                  <a:lnTo>
                    <a:pt x="346" y="689"/>
                  </a:lnTo>
                  <a:lnTo>
                    <a:pt x="0" y="34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9" name="Group 228"/>
          <p:cNvGrpSpPr>
            <a:grpSpLocks noChangeAspect="1"/>
          </p:cNvGrpSpPr>
          <p:nvPr/>
        </p:nvGrpSpPr>
        <p:grpSpPr>
          <a:xfrm>
            <a:off x="2785243" y="2761699"/>
            <a:ext cx="548424" cy="548640"/>
            <a:chOff x="12466638" y="1354138"/>
            <a:chExt cx="3984626" cy="3986212"/>
          </a:xfrm>
        </p:grpSpPr>
        <p:sp>
          <p:nvSpPr>
            <p:cNvPr id="212" name="Freeform 167"/>
            <p:cNvSpPr>
              <a:spLocks/>
            </p:cNvSpPr>
            <p:nvPr/>
          </p:nvSpPr>
          <p:spPr bwMode="auto">
            <a:xfrm>
              <a:off x="12466638" y="1354138"/>
              <a:ext cx="3984625" cy="3986212"/>
            </a:xfrm>
            <a:custGeom>
              <a:avLst/>
              <a:gdLst>
                <a:gd name="T0" fmla="*/ 1014 w 2510"/>
                <a:gd name="T1" fmla="*/ 0 h 2511"/>
                <a:gd name="T2" fmla="*/ 748 w 2510"/>
                <a:gd name="T3" fmla="*/ 265 h 2511"/>
                <a:gd name="T4" fmla="*/ 748 w 2510"/>
                <a:gd name="T5" fmla="*/ 265 h 2511"/>
                <a:gd name="T6" fmla="*/ 0 w 2510"/>
                <a:gd name="T7" fmla="*/ 1014 h 2511"/>
                <a:gd name="T8" fmla="*/ 0 w 2510"/>
                <a:gd name="T9" fmla="*/ 1762 h 2511"/>
                <a:gd name="T10" fmla="*/ 748 w 2510"/>
                <a:gd name="T11" fmla="*/ 2511 h 2511"/>
                <a:gd name="T12" fmla="*/ 2243 w 2510"/>
                <a:gd name="T13" fmla="*/ 2511 h 2511"/>
                <a:gd name="T14" fmla="*/ 2243 w 2510"/>
                <a:gd name="T15" fmla="*/ 2511 h 2511"/>
                <a:gd name="T16" fmla="*/ 2510 w 2510"/>
                <a:gd name="T17" fmla="*/ 2243 h 2511"/>
                <a:gd name="T18" fmla="*/ 2510 w 2510"/>
                <a:gd name="T19" fmla="*/ 265 h 2511"/>
                <a:gd name="T20" fmla="*/ 2510 w 2510"/>
                <a:gd name="T21" fmla="*/ 0 h 2511"/>
                <a:gd name="T22" fmla="*/ 1014 w 2510"/>
                <a:gd name="T23" fmla="*/ 0 h 2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0" h="2511">
                  <a:moveTo>
                    <a:pt x="1014" y="0"/>
                  </a:moveTo>
                  <a:lnTo>
                    <a:pt x="748" y="265"/>
                  </a:lnTo>
                  <a:lnTo>
                    <a:pt x="748" y="265"/>
                  </a:lnTo>
                  <a:lnTo>
                    <a:pt x="0" y="1014"/>
                  </a:lnTo>
                  <a:lnTo>
                    <a:pt x="0" y="1762"/>
                  </a:lnTo>
                  <a:lnTo>
                    <a:pt x="748" y="2511"/>
                  </a:lnTo>
                  <a:lnTo>
                    <a:pt x="2243" y="2511"/>
                  </a:lnTo>
                  <a:lnTo>
                    <a:pt x="2243" y="2511"/>
                  </a:lnTo>
                  <a:lnTo>
                    <a:pt x="2510" y="2243"/>
                  </a:lnTo>
                  <a:lnTo>
                    <a:pt x="2510" y="265"/>
                  </a:lnTo>
                  <a:lnTo>
                    <a:pt x="2510" y="0"/>
                  </a:lnTo>
                  <a:lnTo>
                    <a:pt x="1014"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68"/>
            <p:cNvSpPr>
              <a:spLocks/>
            </p:cNvSpPr>
            <p:nvPr/>
          </p:nvSpPr>
          <p:spPr bwMode="auto">
            <a:xfrm>
              <a:off x="12466638" y="1774825"/>
              <a:ext cx="3560763" cy="3565525"/>
            </a:xfrm>
            <a:custGeom>
              <a:avLst/>
              <a:gdLst>
                <a:gd name="T0" fmla="*/ 2243 w 2243"/>
                <a:gd name="T1" fmla="*/ 0 h 2246"/>
                <a:gd name="T2" fmla="*/ 748 w 2243"/>
                <a:gd name="T3" fmla="*/ 0 h 2246"/>
                <a:gd name="T4" fmla="*/ 0 w 2243"/>
                <a:gd name="T5" fmla="*/ 749 h 2246"/>
                <a:gd name="T6" fmla="*/ 0 w 2243"/>
                <a:gd name="T7" fmla="*/ 1128 h 2246"/>
                <a:gd name="T8" fmla="*/ 0 w 2243"/>
                <a:gd name="T9" fmla="*/ 1497 h 2246"/>
                <a:gd name="T10" fmla="*/ 748 w 2243"/>
                <a:gd name="T11" fmla="*/ 2246 h 2246"/>
                <a:gd name="T12" fmla="*/ 1482 w 2243"/>
                <a:gd name="T13" fmla="*/ 2246 h 2246"/>
                <a:gd name="T14" fmla="*/ 2243 w 2243"/>
                <a:gd name="T15" fmla="*/ 2246 h 2246"/>
                <a:gd name="T16" fmla="*/ 2243 w 2243"/>
                <a:gd name="T17" fmla="*/ 0 h 2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3" h="2246">
                  <a:moveTo>
                    <a:pt x="2243" y="0"/>
                  </a:moveTo>
                  <a:lnTo>
                    <a:pt x="748" y="0"/>
                  </a:lnTo>
                  <a:lnTo>
                    <a:pt x="0" y="749"/>
                  </a:lnTo>
                  <a:lnTo>
                    <a:pt x="0" y="1128"/>
                  </a:lnTo>
                  <a:lnTo>
                    <a:pt x="0" y="1497"/>
                  </a:lnTo>
                  <a:lnTo>
                    <a:pt x="748" y="2246"/>
                  </a:lnTo>
                  <a:lnTo>
                    <a:pt x="1482" y="2246"/>
                  </a:lnTo>
                  <a:lnTo>
                    <a:pt x="2243" y="2246"/>
                  </a:lnTo>
                  <a:lnTo>
                    <a:pt x="2243"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69"/>
            <p:cNvSpPr>
              <a:spLocks/>
            </p:cNvSpPr>
            <p:nvPr/>
          </p:nvSpPr>
          <p:spPr bwMode="auto">
            <a:xfrm>
              <a:off x="13654088" y="1354138"/>
              <a:ext cx="2797175" cy="420687"/>
            </a:xfrm>
            <a:custGeom>
              <a:avLst/>
              <a:gdLst>
                <a:gd name="T0" fmla="*/ 1762 w 1762"/>
                <a:gd name="T1" fmla="*/ 0 h 265"/>
                <a:gd name="T2" fmla="*/ 734 w 1762"/>
                <a:gd name="T3" fmla="*/ 0 h 265"/>
                <a:gd name="T4" fmla="*/ 266 w 1762"/>
                <a:gd name="T5" fmla="*/ 0 h 265"/>
                <a:gd name="T6" fmla="*/ 0 w 1762"/>
                <a:gd name="T7" fmla="*/ 265 h 265"/>
                <a:gd name="T8" fmla="*/ 1495 w 1762"/>
                <a:gd name="T9" fmla="*/ 265 h 265"/>
                <a:gd name="T10" fmla="*/ 1762 w 1762"/>
                <a:gd name="T11" fmla="*/ 0 h 265"/>
              </a:gdLst>
              <a:ahLst/>
              <a:cxnLst>
                <a:cxn ang="0">
                  <a:pos x="T0" y="T1"/>
                </a:cxn>
                <a:cxn ang="0">
                  <a:pos x="T2" y="T3"/>
                </a:cxn>
                <a:cxn ang="0">
                  <a:pos x="T4" y="T5"/>
                </a:cxn>
                <a:cxn ang="0">
                  <a:pos x="T6" y="T7"/>
                </a:cxn>
                <a:cxn ang="0">
                  <a:pos x="T8" y="T9"/>
                </a:cxn>
                <a:cxn ang="0">
                  <a:pos x="T10" y="T11"/>
                </a:cxn>
              </a:cxnLst>
              <a:rect l="0" t="0" r="r" b="b"/>
              <a:pathLst>
                <a:path w="1762" h="265">
                  <a:moveTo>
                    <a:pt x="1762" y="0"/>
                  </a:moveTo>
                  <a:lnTo>
                    <a:pt x="734" y="0"/>
                  </a:lnTo>
                  <a:lnTo>
                    <a:pt x="266" y="0"/>
                  </a:lnTo>
                  <a:lnTo>
                    <a:pt x="0" y="265"/>
                  </a:lnTo>
                  <a:lnTo>
                    <a:pt x="1495" y="265"/>
                  </a:lnTo>
                  <a:lnTo>
                    <a:pt x="1762"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70"/>
            <p:cNvSpPr>
              <a:spLocks/>
            </p:cNvSpPr>
            <p:nvPr/>
          </p:nvSpPr>
          <p:spPr bwMode="auto">
            <a:xfrm>
              <a:off x="16027401" y="1354138"/>
              <a:ext cx="423863" cy="3986212"/>
            </a:xfrm>
            <a:custGeom>
              <a:avLst/>
              <a:gdLst>
                <a:gd name="T0" fmla="*/ 0 w 267"/>
                <a:gd name="T1" fmla="*/ 265 h 2511"/>
                <a:gd name="T2" fmla="*/ 0 w 267"/>
                <a:gd name="T3" fmla="*/ 2511 h 2511"/>
                <a:gd name="T4" fmla="*/ 267 w 267"/>
                <a:gd name="T5" fmla="*/ 2243 h 2511"/>
                <a:gd name="T6" fmla="*/ 267 w 267"/>
                <a:gd name="T7" fmla="*/ 1393 h 2511"/>
                <a:gd name="T8" fmla="*/ 267 w 267"/>
                <a:gd name="T9" fmla="*/ 265 h 2511"/>
                <a:gd name="T10" fmla="*/ 267 w 267"/>
                <a:gd name="T11" fmla="*/ 0 h 2511"/>
                <a:gd name="T12" fmla="*/ 0 w 267"/>
                <a:gd name="T13" fmla="*/ 265 h 2511"/>
              </a:gdLst>
              <a:ahLst/>
              <a:cxnLst>
                <a:cxn ang="0">
                  <a:pos x="T0" y="T1"/>
                </a:cxn>
                <a:cxn ang="0">
                  <a:pos x="T2" y="T3"/>
                </a:cxn>
                <a:cxn ang="0">
                  <a:pos x="T4" y="T5"/>
                </a:cxn>
                <a:cxn ang="0">
                  <a:pos x="T6" y="T7"/>
                </a:cxn>
                <a:cxn ang="0">
                  <a:pos x="T8" y="T9"/>
                </a:cxn>
                <a:cxn ang="0">
                  <a:pos x="T10" y="T11"/>
                </a:cxn>
                <a:cxn ang="0">
                  <a:pos x="T12" y="T13"/>
                </a:cxn>
              </a:cxnLst>
              <a:rect l="0" t="0" r="r" b="b"/>
              <a:pathLst>
                <a:path w="267" h="2511">
                  <a:moveTo>
                    <a:pt x="0" y="265"/>
                  </a:moveTo>
                  <a:lnTo>
                    <a:pt x="0" y="2511"/>
                  </a:lnTo>
                  <a:lnTo>
                    <a:pt x="267" y="2243"/>
                  </a:lnTo>
                  <a:lnTo>
                    <a:pt x="267" y="1393"/>
                  </a:lnTo>
                  <a:lnTo>
                    <a:pt x="267" y="265"/>
                  </a:lnTo>
                  <a:lnTo>
                    <a:pt x="267" y="0"/>
                  </a:lnTo>
                  <a:lnTo>
                    <a:pt x="0" y="265"/>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Oval 171"/>
            <p:cNvSpPr>
              <a:spLocks noChangeArrowheads="1"/>
            </p:cNvSpPr>
            <p:nvPr/>
          </p:nvSpPr>
          <p:spPr bwMode="auto">
            <a:xfrm>
              <a:off x="12939713" y="3275013"/>
              <a:ext cx="565150" cy="565150"/>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Oval 172"/>
            <p:cNvSpPr>
              <a:spLocks noChangeArrowheads="1"/>
            </p:cNvSpPr>
            <p:nvPr/>
          </p:nvSpPr>
          <p:spPr bwMode="auto">
            <a:xfrm>
              <a:off x="13944601" y="4279900"/>
              <a:ext cx="566738" cy="568325"/>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Oval 173"/>
            <p:cNvSpPr>
              <a:spLocks noChangeArrowheads="1"/>
            </p:cNvSpPr>
            <p:nvPr/>
          </p:nvSpPr>
          <p:spPr bwMode="auto">
            <a:xfrm>
              <a:off x="13944601" y="2266950"/>
              <a:ext cx="566738" cy="568325"/>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174"/>
            <p:cNvSpPr>
              <a:spLocks noChangeArrowheads="1"/>
            </p:cNvSpPr>
            <p:nvPr/>
          </p:nvSpPr>
          <p:spPr bwMode="auto">
            <a:xfrm>
              <a:off x="13944601" y="3275013"/>
              <a:ext cx="566738" cy="565150"/>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75"/>
            <p:cNvSpPr>
              <a:spLocks/>
            </p:cNvSpPr>
            <p:nvPr/>
          </p:nvSpPr>
          <p:spPr bwMode="auto">
            <a:xfrm>
              <a:off x="13436601" y="2805113"/>
              <a:ext cx="538163" cy="538162"/>
            </a:xfrm>
            <a:custGeom>
              <a:avLst/>
              <a:gdLst>
                <a:gd name="T0" fmla="*/ 339 w 339"/>
                <a:gd name="T1" fmla="*/ 83 h 339"/>
                <a:gd name="T2" fmla="*/ 256 w 339"/>
                <a:gd name="T3" fmla="*/ 0 h 339"/>
                <a:gd name="T4" fmla="*/ 0 w 339"/>
                <a:gd name="T5" fmla="*/ 254 h 339"/>
                <a:gd name="T6" fmla="*/ 85 w 339"/>
                <a:gd name="T7" fmla="*/ 339 h 339"/>
                <a:gd name="T8" fmla="*/ 339 w 339"/>
                <a:gd name="T9" fmla="*/ 83 h 339"/>
              </a:gdLst>
              <a:ahLst/>
              <a:cxnLst>
                <a:cxn ang="0">
                  <a:pos x="T0" y="T1"/>
                </a:cxn>
                <a:cxn ang="0">
                  <a:pos x="T2" y="T3"/>
                </a:cxn>
                <a:cxn ang="0">
                  <a:pos x="T4" y="T5"/>
                </a:cxn>
                <a:cxn ang="0">
                  <a:pos x="T6" y="T7"/>
                </a:cxn>
                <a:cxn ang="0">
                  <a:pos x="T8" y="T9"/>
                </a:cxn>
              </a:cxnLst>
              <a:rect l="0" t="0" r="r" b="b"/>
              <a:pathLst>
                <a:path w="339" h="339">
                  <a:moveTo>
                    <a:pt x="339" y="83"/>
                  </a:moveTo>
                  <a:lnTo>
                    <a:pt x="256" y="0"/>
                  </a:lnTo>
                  <a:lnTo>
                    <a:pt x="0" y="254"/>
                  </a:lnTo>
                  <a:lnTo>
                    <a:pt x="85" y="339"/>
                  </a:lnTo>
                  <a:lnTo>
                    <a:pt x="339" y="8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76"/>
            <p:cNvSpPr>
              <a:spLocks/>
            </p:cNvSpPr>
            <p:nvPr/>
          </p:nvSpPr>
          <p:spPr bwMode="auto">
            <a:xfrm>
              <a:off x="13474701" y="3813175"/>
              <a:ext cx="500063" cy="496887"/>
            </a:xfrm>
            <a:custGeom>
              <a:avLst/>
              <a:gdLst>
                <a:gd name="T0" fmla="*/ 85 w 315"/>
                <a:gd name="T1" fmla="*/ 0 h 313"/>
                <a:gd name="T2" fmla="*/ 0 w 315"/>
                <a:gd name="T3" fmla="*/ 83 h 313"/>
                <a:gd name="T4" fmla="*/ 232 w 315"/>
                <a:gd name="T5" fmla="*/ 313 h 313"/>
                <a:gd name="T6" fmla="*/ 315 w 315"/>
                <a:gd name="T7" fmla="*/ 230 h 313"/>
                <a:gd name="T8" fmla="*/ 85 w 315"/>
                <a:gd name="T9" fmla="*/ 0 h 313"/>
              </a:gdLst>
              <a:ahLst/>
              <a:cxnLst>
                <a:cxn ang="0">
                  <a:pos x="T0" y="T1"/>
                </a:cxn>
                <a:cxn ang="0">
                  <a:pos x="T2" y="T3"/>
                </a:cxn>
                <a:cxn ang="0">
                  <a:pos x="T4" y="T5"/>
                </a:cxn>
                <a:cxn ang="0">
                  <a:pos x="T6" y="T7"/>
                </a:cxn>
                <a:cxn ang="0">
                  <a:pos x="T8" y="T9"/>
                </a:cxn>
              </a:cxnLst>
              <a:rect l="0" t="0" r="r" b="b"/>
              <a:pathLst>
                <a:path w="315" h="313">
                  <a:moveTo>
                    <a:pt x="85" y="0"/>
                  </a:moveTo>
                  <a:lnTo>
                    <a:pt x="0" y="83"/>
                  </a:lnTo>
                  <a:lnTo>
                    <a:pt x="232" y="313"/>
                  </a:lnTo>
                  <a:lnTo>
                    <a:pt x="315" y="230"/>
                  </a:lnTo>
                  <a:lnTo>
                    <a:pt x="85"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Rectangle 177"/>
            <p:cNvSpPr>
              <a:spLocks noChangeArrowheads="1"/>
            </p:cNvSpPr>
            <p:nvPr/>
          </p:nvSpPr>
          <p:spPr bwMode="auto">
            <a:xfrm>
              <a:off x="13623926" y="3463925"/>
              <a:ext cx="211138" cy="1873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178"/>
            <p:cNvSpPr>
              <a:spLocks noChangeArrowheads="1"/>
            </p:cNvSpPr>
            <p:nvPr/>
          </p:nvSpPr>
          <p:spPr bwMode="auto">
            <a:xfrm>
              <a:off x="14695488" y="2455863"/>
              <a:ext cx="595313" cy="1873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179"/>
            <p:cNvSpPr>
              <a:spLocks noChangeArrowheads="1"/>
            </p:cNvSpPr>
            <p:nvPr/>
          </p:nvSpPr>
          <p:spPr bwMode="auto">
            <a:xfrm>
              <a:off x="14695488" y="3463925"/>
              <a:ext cx="595313" cy="1873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180"/>
            <p:cNvSpPr>
              <a:spLocks noChangeArrowheads="1"/>
            </p:cNvSpPr>
            <p:nvPr/>
          </p:nvSpPr>
          <p:spPr bwMode="auto">
            <a:xfrm>
              <a:off x="14695488" y="4471988"/>
              <a:ext cx="595313" cy="1873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81"/>
            <p:cNvSpPr>
              <a:spLocks/>
            </p:cNvSpPr>
            <p:nvPr/>
          </p:nvSpPr>
          <p:spPr bwMode="auto">
            <a:xfrm>
              <a:off x="15290801" y="2230438"/>
              <a:ext cx="319088" cy="642937"/>
            </a:xfrm>
            <a:custGeom>
              <a:avLst/>
              <a:gdLst>
                <a:gd name="T0" fmla="*/ 0 w 201"/>
                <a:gd name="T1" fmla="*/ 0 h 405"/>
                <a:gd name="T2" fmla="*/ 0 w 201"/>
                <a:gd name="T3" fmla="*/ 405 h 405"/>
                <a:gd name="T4" fmla="*/ 201 w 201"/>
                <a:gd name="T5" fmla="*/ 201 h 405"/>
                <a:gd name="T6" fmla="*/ 0 w 201"/>
                <a:gd name="T7" fmla="*/ 0 h 405"/>
              </a:gdLst>
              <a:ahLst/>
              <a:cxnLst>
                <a:cxn ang="0">
                  <a:pos x="T0" y="T1"/>
                </a:cxn>
                <a:cxn ang="0">
                  <a:pos x="T2" y="T3"/>
                </a:cxn>
                <a:cxn ang="0">
                  <a:pos x="T4" y="T5"/>
                </a:cxn>
                <a:cxn ang="0">
                  <a:pos x="T6" y="T7"/>
                </a:cxn>
              </a:cxnLst>
              <a:rect l="0" t="0" r="r" b="b"/>
              <a:pathLst>
                <a:path w="201" h="405">
                  <a:moveTo>
                    <a:pt x="0" y="0"/>
                  </a:moveTo>
                  <a:lnTo>
                    <a:pt x="0" y="405"/>
                  </a:lnTo>
                  <a:lnTo>
                    <a:pt x="201" y="201"/>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82"/>
            <p:cNvSpPr>
              <a:spLocks/>
            </p:cNvSpPr>
            <p:nvPr/>
          </p:nvSpPr>
          <p:spPr bwMode="auto">
            <a:xfrm>
              <a:off x="15290801" y="3238500"/>
              <a:ext cx="319088" cy="638175"/>
            </a:xfrm>
            <a:custGeom>
              <a:avLst/>
              <a:gdLst>
                <a:gd name="T0" fmla="*/ 0 w 201"/>
                <a:gd name="T1" fmla="*/ 402 h 402"/>
                <a:gd name="T2" fmla="*/ 201 w 201"/>
                <a:gd name="T3" fmla="*/ 201 h 402"/>
                <a:gd name="T4" fmla="*/ 0 w 201"/>
                <a:gd name="T5" fmla="*/ 0 h 402"/>
                <a:gd name="T6" fmla="*/ 0 w 201"/>
                <a:gd name="T7" fmla="*/ 402 h 402"/>
              </a:gdLst>
              <a:ahLst/>
              <a:cxnLst>
                <a:cxn ang="0">
                  <a:pos x="T0" y="T1"/>
                </a:cxn>
                <a:cxn ang="0">
                  <a:pos x="T2" y="T3"/>
                </a:cxn>
                <a:cxn ang="0">
                  <a:pos x="T4" y="T5"/>
                </a:cxn>
                <a:cxn ang="0">
                  <a:pos x="T6" y="T7"/>
                </a:cxn>
              </a:cxnLst>
              <a:rect l="0" t="0" r="r" b="b"/>
              <a:pathLst>
                <a:path w="201" h="402">
                  <a:moveTo>
                    <a:pt x="0" y="402"/>
                  </a:moveTo>
                  <a:lnTo>
                    <a:pt x="201" y="201"/>
                  </a:lnTo>
                  <a:lnTo>
                    <a:pt x="0" y="0"/>
                  </a:lnTo>
                  <a:lnTo>
                    <a:pt x="0" y="40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83"/>
            <p:cNvSpPr>
              <a:spLocks/>
            </p:cNvSpPr>
            <p:nvPr/>
          </p:nvSpPr>
          <p:spPr bwMode="auto">
            <a:xfrm>
              <a:off x="15290801" y="4241800"/>
              <a:ext cx="319088" cy="642937"/>
            </a:xfrm>
            <a:custGeom>
              <a:avLst/>
              <a:gdLst>
                <a:gd name="T0" fmla="*/ 0 w 201"/>
                <a:gd name="T1" fmla="*/ 405 h 405"/>
                <a:gd name="T2" fmla="*/ 201 w 201"/>
                <a:gd name="T3" fmla="*/ 204 h 405"/>
                <a:gd name="T4" fmla="*/ 0 w 201"/>
                <a:gd name="T5" fmla="*/ 0 h 405"/>
                <a:gd name="T6" fmla="*/ 0 w 201"/>
                <a:gd name="T7" fmla="*/ 405 h 405"/>
              </a:gdLst>
              <a:ahLst/>
              <a:cxnLst>
                <a:cxn ang="0">
                  <a:pos x="T0" y="T1"/>
                </a:cxn>
                <a:cxn ang="0">
                  <a:pos x="T2" y="T3"/>
                </a:cxn>
                <a:cxn ang="0">
                  <a:pos x="T4" y="T5"/>
                </a:cxn>
                <a:cxn ang="0">
                  <a:pos x="T6" y="T7"/>
                </a:cxn>
              </a:cxnLst>
              <a:rect l="0" t="0" r="r" b="b"/>
              <a:pathLst>
                <a:path w="201" h="405">
                  <a:moveTo>
                    <a:pt x="0" y="405"/>
                  </a:moveTo>
                  <a:lnTo>
                    <a:pt x="201" y="204"/>
                  </a:lnTo>
                  <a:lnTo>
                    <a:pt x="0" y="0"/>
                  </a:lnTo>
                  <a:lnTo>
                    <a:pt x="0" y="40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0" name="Group 379"/>
          <p:cNvGrpSpPr>
            <a:grpSpLocks noChangeAspect="1"/>
          </p:cNvGrpSpPr>
          <p:nvPr/>
        </p:nvGrpSpPr>
        <p:grpSpPr>
          <a:xfrm>
            <a:off x="8889519" y="2770027"/>
            <a:ext cx="563898" cy="548640"/>
            <a:chOff x="12815888" y="1557338"/>
            <a:chExt cx="3989387" cy="3881437"/>
          </a:xfrm>
        </p:grpSpPr>
        <p:sp>
          <p:nvSpPr>
            <p:cNvPr id="372" name="Freeform 318"/>
            <p:cNvSpPr>
              <a:spLocks/>
            </p:cNvSpPr>
            <p:nvPr/>
          </p:nvSpPr>
          <p:spPr bwMode="auto">
            <a:xfrm>
              <a:off x="12815888" y="1557338"/>
              <a:ext cx="3989387" cy="3881437"/>
            </a:xfrm>
            <a:custGeom>
              <a:avLst/>
              <a:gdLst>
                <a:gd name="T0" fmla="*/ 254 w 2513"/>
                <a:gd name="T1" fmla="*/ 0 h 2445"/>
                <a:gd name="T2" fmla="*/ 0 w 2513"/>
                <a:gd name="T3" fmla="*/ 254 h 2445"/>
                <a:gd name="T4" fmla="*/ 0 w 2513"/>
                <a:gd name="T5" fmla="*/ 2445 h 2445"/>
                <a:gd name="T6" fmla="*/ 2264 w 2513"/>
                <a:gd name="T7" fmla="*/ 2445 h 2445"/>
                <a:gd name="T8" fmla="*/ 2513 w 2513"/>
                <a:gd name="T9" fmla="*/ 2192 h 2445"/>
                <a:gd name="T10" fmla="*/ 2513 w 2513"/>
                <a:gd name="T11" fmla="*/ 0 h 2445"/>
                <a:gd name="T12" fmla="*/ 254 w 2513"/>
                <a:gd name="T13" fmla="*/ 0 h 2445"/>
              </a:gdLst>
              <a:ahLst/>
              <a:cxnLst>
                <a:cxn ang="0">
                  <a:pos x="T0" y="T1"/>
                </a:cxn>
                <a:cxn ang="0">
                  <a:pos x="T2" y="T3"/>
                </a:cxn>
                <a:cxn ang="0">
                  <a:pos x="T4" y="T5"/>
                </a:cxn>
                <a:cxn ang="0">
                  <a:pos x="T6" y="T7"/>
                </a:cxn>
                <a:cxn ang="0">
                  <a:pos x="T8" y="T9"/>
                </a:cxn>
                <a:cxn ang="0">
                  <a:pos x="T10" y="T11"/>
                </a:cxn>
                <a:cxn ang="0">
                  <a:pos x="T12" y="T13"/>
                </a:cxn>
              </a:cxnLst>
              <a:rect l="0" t="0" r="r" b="b"/>
              <a:pathLst>
                <a:path w="2513" h="2445">
                  <a:moveTo>
                    <a:pt x="254" y="0"/>
                  </a:moveTo>
                  <a:lnTo>
                    <a:pt x="0" y="254"/>
                  </a:lnTo>
                  <a:lnTo>
                    <a:pt x="0" y="2445"/>
                  </a:lnTo>
                  <a:lnTo>
                    <a:pt x="2264" y="2445"/>
                  </a:lnTo>
                  <a:lnTo>
                    <a:pt x="2513" y="2192"/>
                  </a:lnTo>
                  <a:lnTo>
                    <a:pt x="2513" y="0"/>
                  </a:lnTo>
                  <a:lnTo>
                    <a:pt x="254"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319"/>
            <p:cNvSpPr>
              <a:spLocks/>
            </p:cNvSpPr>
            <p:nvPr/>
          </p:nvSpPr>
          <p:spPr bwMode="auto">
            <a:xfrm>
              <a:off x="12815888" y="1557338"/>
              <a:ext cx="3989387" cy="403225"/>
            </a:xfrm>
            <a:custGeom>
              <a:avLst/>
              <a:gdLst>
                <a:gd name="T0" fmla="*/ 2513 w 2513"/>
                <a:gd name="T1" fmla="*/ 0 h 254"/>
                <a:gd name="T2" fmla="*/ 2264 w 2513"/>
                <a:gd name="T3" fmla="*/ 254 h 254"/>
                <a:gd name="T4" fmla="*/ 0 w 2513"/>
                <a:gd name="T5" fmla="*/ 254 h 254"/>
                <a:gd name="T6" fmla="*/ 254 w 2513"/>
                <a:gd name="T7" fmla="*/ 0 h 254"/>
                <a:gd name="T8" fmla="*/ 1255 w 2513"/>
                <a:gd name="T9" fmla="*/ 0 h 254"/>
                <a:gd name="T10" fmla="*/ 2513 w 2513"/>
                <a:gd name="T11" fmla="*/ 0 h 254"/>
              </a:gdLst>
              <a:ahLst/>
              <a:cxnLst>
                <a:cxn ang="0">
                  <a:pos x="T0" y="T1"/>
                </a:cxn>
                <a:cxn ang="0">
                  <a:pos x="T2" y="T3"/>
                </a:cxn>
                <a:cxn ang="0">
                  <a:pos x="T4" y="T5"/>
                </a:cxn>
                <a:cxn ang="0">
                  <a:pos x="T6" y="T7"/>
                </a:cxn>
                <a:cxn ang="0">
                  <a:pos x="T8" y="T9"/>
                </a:cxn>
                <a:cxn ang="0">
                  <a:pos x="T10" y="T11"/>
                </a:cxn>
              </a:cxnLst>
              <a:rect l="0" t="0" r="r" b="b"/>
              <a:pathLst>
                <a:path w="2513" h="254">
                  <a:moveTo>
                    <a:pt x="2513" y="0"/>
                  </a:moveTo>
                  <a:lnTo>
                    <a:pt x="2264" y="254"/>
                  </a:lnTo>
                  <a:lnTo>
                    <a:pt x="0" y="254"/>
                  </a:lnTo>
                  <a:lnTo>
                    <a:pt x="254" y="0"/>
                  </a:lnTo>
                  <a:lnTo>
                    <a:pt x="1255" y="0"/>
                  </a:lnTo>
                  <a:lnTo>
                    <a:pt x="2513"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320"/>
            <p:cNvSpPr>
              <a:spLocks/>
            </p:cNvSpPr>
            <p:nvPr/>
          </p:nvSpPr>
          <p:spPr bwMode="auto">
            <a:xfrm>
              <a:off x="12815888" y="1960563"/>
              <a:ext cx="3594100" cy="3478212"/>
            </a:xfrm>
            <a:custGeom>
              <a:avLst/>
              <a:gdLst>
                <a:gd name="T0" fmla="*/ 2264 w 2264"/>
                <a:gd name="T1" fmla="*/ 2191 h 2191"/>
                <a:gd name="T2" fmla="*/ 1258 w 2264"/>
                <a:gd name="T3" fmla="*/ 2191 h 2191"/>
                <a:gd name="T4" fmla="*/ 0 w 2264"/>
                <a:gd name="T5" fmla="*/ 2191 h 2191"/>
                <a:gd name="T6" fmla="*/ 0 w 2264"/>
                <a:gd name="T7" fmla="*/ 1016 h 2191"/>
                <a:gd name="T8" fmla="*/ 0 w 2264"/>
                <a:gd name="T9" fmla="*/ 0 h 2191"/>
                <a:gd name="T10" fmla="*/ 2264 w 2264"/>
                <a:gd name="T11" fmla="*/ 0 h 2191"/>
                <a:gd name="T12" fmla="*/ 2264 w 2264"/>
                <a:gd name="T13" fmla="*/ 2191 h 2191"/>
              </a:gdLst>
              <a:ahLst/>
              <a:cxnLst>
                <a:cxn ang="0">
                  <a:pos x="T0" y="T1"/>
                </a:cxn>
                <a:cxn ang="0">
                  <a:pos x="T2" y="T3"/>
                </a:cxn>
                <a:cxn ang="0">
                  <a:pos x="T4" y="T5"/>
                </a:cxn>
                <a:cxn ang="0">
                  <a:pos x="T6" y="T7"/>
                </a:cxn>
                <a:cxn ang="0">
                  <a:pos x="T8" y="T9"/>
                </a:cxn>
                <a:cxn ang="0">
                  <a:pos x="T10" y="T11"/>
                </a:cxn>
                <a:cxn ang="0">
                  <a:pos x="T12" y="T13"/>
                </a:cxn>
              </a:cxnLst>
              <a:rect l="0" t="0" r="r" b="b"/>
              <a:pathLst>
                <a:path w="2264" h="2191">
                  <a:moveTo>
                    <a:pt x="2264" y="2191"/>
                  </a:moveTo>
                  <a:lnTo>
                    <a:pt x="1258" y="2191"/>
                  </a:lnTo>
                  <a:lnTo>
                    <a:pt x="0" y="2191"/>
                  </a:lnTo>
                  <a:lnTo>
                    <a:pt x="0" y="1016"/>
                  </a:lnTo>
                  <a:lnTo>
                    <a:pt x="0" y="0"/>
                  </a:lnTo>
                  <a:lnTo>
                    <a:pt x="2264" y="0"/>
                  </a:lnTo>
                  <a:lnTo>
                    <a:pt x="2264" y="2191"/>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321"/>
            <p:cNvSpPr>
              <a:spLocks/>
            </p:cNvSpPr>
            <p:nvPr/>
          </p:nvSpPr>
          <p:spPr bwMode="auto">
            <a:xfrm>
              <a:off x="16409988" y="1557338"/>
              <a:ext cx="395287" cy="3881437"/>
            </a:xfrm>
            <a:custGeom>
              <a:avLst/>
              <a:gdLst>
                <a:gd name="T0" fmla="*/ 0 w 249"/>
                <a:gd name="T1" fmla="*/ 2445 h 2445"/>
                <a:gd name="T2" fmla="*/ 249 w 249"/>
                <a:gd name="T3" fmla="*/ 2192 h 2445"/>
                <a:gd name="T4" fmla="*/ 249 w 249"/>
                <a:gd name="T5" fmla="*/ 1270 h 2445"/>
                <a:gd name="T6" fmla="*/ 249 w 249"/>
                <a:gd name="T7" fmla="*/ 0 h 2445"/>
                <a:gd name="T8" fmla="*/ 0 w 249"/>
                <a:gd name="T9" fmla="*/ 254 h 2445"/>
                <a:gd name="T10" fmla="*/ 0 w 249"/>
                <a:gd name="T11" fmla="*/ 2445 h 2445"/>
              </a:gdLst>
              <a:ahLst/>
              <a:cxnLst>
                <a:cxn ang="0">
                  <a:pos x="T0" y="T1"/>
                </a:cxn>
                <a:cxn ang="0">
                  <a:pos x="T2" y="T3"/>
                </a:cxn>
                <a:cxn ang="0">
                  <a:pos x="T4" y="T5"/>
                </a:cxn>
                <a:cxn ang="0">
                  <a:pos x="T6" y="T7"/>
                </a:cxn>
                <a:cxn ang="0">
                  <a:pos x="T8" y="T9"/>
                </a:cxn>
                <a:cxn ang="0">
                  <a:pos x="T10" y="T11"/>
                </a:cxn>
              </a:cxnLst>
              <a:rect l="0" t="0" r="r" b="b"/>
              <a:pathLst>
                <a:path w="249" h="2445">
                  <a:moveTo>
                    <a:pt x="0" y="2445"/>
                  </a:moveTo>
                  <a:lnTo>
                    <a:pt x="249" y="2192"/>
                  </a:lnTo>
                  <a:lnTo>
                    <a:pt x="249" y="1270"/>
                  </a:lnTo>
                  <a:lnTo>
                    <a:pt x="249" y="0"/>
                  </a:lnTo>
                  <a:lnTo>
                    <a:pt x="0" y="254"/>
                  </a:lnTo>
                  <a:lnTo>
                    <a:pt x="0" y="2445"/>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322"/>
            <p:cNvSpPr>
              <a:spLocks/>
            </p:cNvSpPr>
            <p:nvPr/>
          </p:nvSpPr>
          <p:spPr bwMode="auto">
            <a:xfrm>
              <a:off x="13376275" y="2309813"/>
              <a:ext cx="2544762" cy="703262"/>
            </a:xfrm>
            <a:custGeom>
              <a:avLst/>
              <a:gdLst>
                <a:gd name="T0" fmla="*/ 1383 w 1603"/>
                <a:gd name="T1" fmla="*/ 296 h 443"/>
                <a:gd name="T2" fmla="*/ 0 w 1603"/>
                <a:gd name="T3" fmla="*/ 296 h 443"/>
                <a:gd name="T4" fmla="*/ 0 w 1603"/>
                <a:gd name="T5" fmla="*/ 149 h 443"/>
                <a:gd name="T6" fmla="*/ 1383 w 1603"/>
                <a:gd name="T7" fmla="*/ 149 h 443"/>
                <a:gd name="T8" fmla="*/ 1383 w 1603"/>
                <a:gd name="T9" fmla="*/ 0 h 443"/>
                <a:gd name="T10" fmla="*/ 1603 w 1603"/>
                <a:gd name="T11" fmla="*/ 223 h 443"/>
                <a:gd name="T12" fmla="*/ 1383 w 1603"/>
                <a:gd name="T13" fmla="*/ 443 h 443"/>
                <a:gd name="T14" fmla="*/ 1383 w 1603"/>
                <a:gd name="T15" fmla="*/ 296 h 4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3" h="443">
                  <a:moveTo>
                    <a:pt x="1383" y="296"/>
                  </a:moveTo>
                  <a:lnTo>
                    <a:pt x="0" y="296"/>
                  </a:lnTo>
                  <a:lnTo>
                    <a:pt x="0" y="149"/>
                  </a:lnTo>
                  <a:lnTo>
                    <a:pt x="1383" y="149"/>
                  </a:lnTo>
                  <a:lnTo>
                    <a:pt x="1383" y="0"/>
                  </a:lnTo>
                  <a:lnTo>
                    <a:pt x="1603" y="223"/>
                  </a:lnTo>
                  <a:lnTo>
                    <a:pt x="1383" y="443"/>
                  </a:lnTo>
                  <a:lnTo>
                    <a:pt x="1383" y="29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323"/>
            <p:cNvSpPr>
              <a:spLocks/>
            </p:cNvSpPr>
            <p:nvPr/>
          </p:nvSpPr>
          <p:spPr bwMode="auto">
            <a:xfrm>
              <a:off x="13376275" y="2994025"/>
              <a:ext cx="2544762" cy="703262"/>
            </a:xfrm>
            <a:custGeom>
              <a:avLst/>
              <a:gdLst>
                <a:gd name="T0" fmla="*/ 220 w 1603"/>
                <a:gd name="T1" fmla="*/ 147 h 443"/>
                <a:gd name="T2" fmla="*/ 1603 w 1603"/>
                <a:gd name="T3" fmla="*/ 147 h 443"/>
                <a:gd name="T4" fmla="*/ 1603 w 1603"/>
                <a:gd name="T5" fmla="*/ 294 h 443"/>
                <a:gd name="T6" fmla="*/ 220 w 1603"/>
                <a:gd name="T7" fmla="*/ 294 h 443"/>
                <a:gd name="T8" fmla="*/ 220 w 1603"/>
                <a:gd name="T9" fmla="*/ 443 h 443"/>
                <a:gd name="T10" fmla="*/ 0 w 1603"/>
                <a:gd name="T11" fmla="*/ 220 h 443"/>
                <a:gd name="T12" fmla="*/ 220 w 1603"/>
                <a:gd name="T13" fmla="*/ 0 h 443"/>
                <a:gd name="T14" fmla="*/ 220 w 1603"/>
                <a:gd name="T15" fmla="*/ 147 h 4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3" h="443">
                  <a:moveTo>
                    <a:pt x="220" y="147"/>
                  </a:moveTo>
                  <a:lnTo>
                    <a:pt x="1603" y="147"/>
                  </a:lnTo>
                  <a:lnTo>
                    <a:pt x="1603" y="294"/>
                  </a:lnTo>
                  <a:lnTo>
                    <a:pt x="220" y="294"/>
                  </a:lnTo>
                  <a:lnTo>
                    <a:pt x="220" y="443"/>
                  </a:lnTo>
                  <a:lnTo>
                    <a:pt x="0" y="220"/>
                  </a:lnTo>
                  <a:lnTo>
                    <a:pt x="220" y="0"/>
                  </a:lnTo>
                  <a:lnTo>
                    <a:pt x="220" y="14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324"/>
            <p:cNvSpPr>
              <a:spLocks/>
            </p:cNvSpPr>
            <p:nvPr/>
          </p:nvSpPr>
          <p:spPr bwMode="auto">
            <a:xfrm>
              <a:off x="13376275" y="3678238"/>
              <a:ext cx="2544762" cy="700087"/>
            </a:xfrm>
            <a:custGeom>
              <a:avLst/>
              <a:gdLst>
                <a:gd name="T0" fmla="*/ 1383 w 1603"/>
                <a:gd name="T1" fmla="*/ 294 h 441"/>
                <a:gd name="T2" fmla="*/ 0 w 1603"/>
                <a:gd name="T3" fmla="*/ 294 h 441"/>
                <a:gd name="T4" fmla="*/ 0 w 1603"/>
                <a:gd name="T5" fmla="*/ 147 h 441"/>
                <a:gd name="T6" fmla="*/ 1383 w 1603"/>
                <a:gd name="T7" fmla="*/ 147 h 441"/>
                <a:gd name="T8" fmla="*/ 1383 w 1603"/>
                <a:gd name="T9" fmla="*/ 0 h 441"/>
                <a:gd name="T10" fmla="*/ 1603 w 1603"/>
                <a:gd name="T11" fmla="*/ 221 h 441"/>
                <a:gd name="T12" fmla="*/ 1383 w 1603"/>
                <a:gd name="T13" fmla="*/ 441 h 441"/>
                <a:gd name="T14" fmla="*/ 1383 w 1603"/>
                <a:gd name="T15" fmla="*/ 294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3" h="441">
                  <a:moveTo>
                    <a:pt x="1383" y="294"/>
                  </a:moveTo>
                  <a:lnTo>
                    <a:pt x="0" y="294"/>
                  </a:lnTo>
                  <a:lnTo>
                    <a:pt x="0" y="147"/>
                  </a:lnTo>
                  <a:lnTo>
                    <a:pt x="1383" y="147"/>
                  </a:lnTo>
                  <a:lnTo>
                    <a:pt x="1383" y="0"/>
                  </a:lnTo>
                  <a:lnTo>
                    <a:pt x="1603" y="221"/>
                  </a:lnTo>
                  <a:lnTo>
                    <a:pt x="1383" y="441"/>
                  </a:lnTo>
                  <a:lnTo>
                    <a:pt x="1383" y="294"/>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325"/>
            <p:cNvSpPr>
              <a:spLocks/>
            </p:cNvSpPr>
            <p:nvPr/>
          </p:nvSpPr>
          <p:spPr bwMode="auto">
            <a:xfrm>
              <a:off x="13376275" y="4362450"/>
              <a:ext cx="2544762" cy="700087"/>
            </a:xfrm>
            <a:custGeom>
              <a:avLst/>
              <a:gdLst>
                <a:gd name="T0" fmla="*/ 220 w 1603"/>
                <a:gd name="T1" fmla="*/ 147 h 441"/>
                <a:gd name="T2" fmla="*/ 1603 w 1603"/>
                <a:gd name="T3" fmla="*/ 147 h 441"/>
                <a:gd name="T4" fmla="*/ 1603 w 1603"/>
                <a:gd name="T5" fmla="*/ 294 h 441"/>
                <a:gd name="T6" fmla="*/ 220 w 1603"/>
                <a:gd name="T7" fmla="*/ 294 h 441"/>
                <a:gd name="T8" fmla="*/ 220 w 1603"/>
                <a:gd name="T9" fmla="*/ 441 h 441"/>
                <a:gd name="T10" fmla="*/ 0 w 1603"/>
                <a:gd name="T11" fmla="*/ 221 h 441"/>
                <a:gd name="T12" fmla="*/ 220 w 1603"/>
                <a:gd name="T13" fmla="*/ 0 h 441"/>
                <a:gd name="T14" fmla="*/ 220 w 1603"/>
                <a:gd name="T15" fmla="*/ 147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3" h="441">
                  <a:moveTo>
                    <a:pt x="220" y="147"/>
                  </a:moveTo>
                  <a:lnTo>
                    <a:pt x="1603" y="147"/>
                  </a:lnTo>
                  <a:lnTo>
                    <a:pt x="1603" y="294"/>
                  </a:lnTo>
                  <a:lnTo>
                    <a:pt x="220" y="294"/>
                  </a:lnTo>
                  <a:lnTo>
                    <a:pt x="220" y="441"/>
                  </a:lnTo>
                  <a:lnTo>
                    <a:pt x="0" y="221"/>
                  </a:lnTo>
                  <a:lnTo>
                    <a:pt x="220" y="0"/>
                  </a:lnTo>
                  <a:lnTo>
                    <a:pt x="220" y="14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1" name="Group 380"/>
          <p:cNvGrpSpPr>
            <a:grpSpLocks noChangeAspect="1"/>
          </p:cNvGrpSpPr>
          <p:nvPr/>
        </p:nvGrpSpPr>
        <p:grpSpPr>
          <a:xfrm>
            <a:off x="10898882" y="767702"/>
            <a:ext cx="549258" cy="548640"/>
            <a:chOff x="12871451" y="892175"/>
            <a:chExt cx="5653088" cy="5646738"/>
          </a:xfrm>
        </p:grpSpPr>
        <p:sp>
          <p:nvSpPr>
            <p:cNvPr id="382" name="Freeform 52"/>
            <p:cNvSpPr>
              <a:spLocks/>
            </p:cNvSpPr>
            <p:nvPr/>
          </p:nvSpPr>
          <p:spPr bwMode="auto">
            <a:xfrm>
              <a:off x="12871451" y="892175"/>
              <a:ext cx="5653088" cy="5646738"/>
            </a:xfrm>
            <a:custGeom>
              <a:avLst/>
              <a:gdLst>
                <a:gd name="T0" fmla="*/ 1304 w 1504"/>
                <a:gd name="T1" fmla="*/ 205 h 1503"/>
                <a:gd name="T2" fmla="*/ 813 w 1504"/>
                <a:gd name="T3" fmla="*/ 0 h 1503"/>
                <a:gd name="T4" fmla="*/ 326 w 1504"/>
                <a:gd name="T5" fmla="*/ 201 h 1503"/>
                <a:gd name="T6" fmla="*/ 326 w 1504"/>
                <a:gd name="T7" fmla="*/ 200 h 1503"/>
                <a:gd name="T8" fmla="*/ 201 w 1504"/>
                <a:gd name="T9" fmla="*/ 325 h 1503"/>
                <a:gd name="T10" fmla="*/ 201 w 1504"/>
                <a:gd name="T11" fmla="*/ 326 h 1503"/>
                <a:gd name="T12" fmla="*/ 0 w 1504"/>
                <a:gd name="T13" fmla="*/ 813 h 1503"/>
                <a:gd name="T14" fmla="*/ 205 w 1504"/>
                <a:gd name="T15" fmla="*/ 1303 h 1503"/>
                <a:gd name="T16" fmla="*/ 691 w 1504"/>
                <a:gd name="T17" fmla="*/ 1503 h 1503"/>
                <a:gd name="T18" fmla="*/ 1184 w 1504"/>
                <a:gd name="T19" fmla="*/ 1296 h 1503"/>
                <a:gd name="T20" fmla="*/ 1327 w 1504"/>
                <a:gd name="T21" fmla="*/ 1151 h 1503"/>
                <a:gd name="T22" fmla="*/ 1504 w 1504"/>
                <a:gd name="T23" fmla="*/ 691 h 1503"/>
                <a:gd name="T24" fmla="*/ 1304 w 1504"/>
                <a:gd name="T25" fmla="*/ 205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4" h="1503">
                  <a:moveTo>
                    <a:pt x="1304" y="205"/>
                  </a:moveTo>
                  <a:cubicBezTo>
                    <a:pt x="1178" y="79"/>
                    <a:pt x="1005" y="0"/>
                    <a:pt x="813" y="0"/>
                  </a:cubicBezTo>
                  <a:cubicBezTo>
                    <a:pt x="623" y="0"/>
                    <a:pt x="451" y="77"/>
                    <a:pt x="326" y="201"/>
                  </a:cubicBezTo>
                  <a:cubicBezTo>
                    <a:pt x="326" y="200"/>
                    <a:pt x="326" y="200"/>
                    <a:pt x="326" y="200"/>
                  </a:cubicBezTo>
                  <a:cubicBezTo>
                    <a:pt x="201" y="325"/>
                    <a:pt x="201" y="325"/>
                    <a:pt x="201" y="325"/>
                  </a:cubicBezTo>
                  <a:cubicBezTo>
                    <a:pt x="201" y="326"/>
                    <a:pt x="201" y="326"/>
                    <a:pt x="201" y="326"/>
                  </a:cubicBezTo>
                  <a:cubicBezTo>
                    <a:pt x="77" y="451"/>
                    <a:pt x="0" y="623"/>
                    <a:pt x="0" y="813"/>
                  </a:cubicBezTo>
                  <a:cubicBezTo>
                    <a:pt x="0" y="1005"/>
                    <a:pt x="79" y="1178"/>
                    <a:pt x="205" y="1303"/>
                  </a:cubicBezTo>
                  <a:cubicBezTo>
                    <a:pt x="330" y="1427"/>
                    <a:pt x="502" y="1503"/>
                    <a:pt x="691" y="1503"/>
                  </a:cubicBezTo>
                  <a:cubicBezTo>
                    <a:pt x="884" y="1503"/>
                    <a:pt x="1059" y="1424"/>
                    <a:pt x="1184" y="1296"/>
                  </a:cubicBezTo>
                  <a:cubicBezTo>
                    <a:pt x="1327" y="1151"/>
                    <a:pt x="1327" y="1151"/>
                    <a:pt x="1327" y="1151"/>
                  </a:cubicBezTo>
                  <a:cubicBezTo>
                    <a:pt x="1436" y="1029"/>
                    <a:pt x="1504" y="868"/>
                    <a:pt x="1504" y="691"/>
                  </a:cubicBezTo>
                  <a:cubicBezTo>
                    <a:pt x="1504" y="501"/>
                    <a:pt x="1427" y="330"/>
                    <a:pt x="1304" y="205"/>
                  </a:cubicBezTo>
                  <a:close/>
                </a:path>
              </a:pathLst>
            </a:custGeom>
            <a:solidFill>
              <a:srgbClr val="1A6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53"/>
            <p:cNvSpPr>
              <a:spLocks/>
            </p:cNvSpPr>
            <p:nvPr/>
          </p:nvSpPr>
          <p:spPr bwMode="auto">
            <a:xfrm>
              <a:off x="12871451" y="892175"/>
              <a:ext cx="4900613" cy="4895850"/>
            </a:xfrm>
            <a:custGeom>
              <a:avLst/>
              <a:gdLst>
                <a:gd name="T0" fmla="*/ 813 w 1304"/>
                <a:gd name="T1" fmla="*/ 0 h 1303"/>
                <a:gd name="T2" fmla="*/ 326 w 1304"/>
                <a:gd name="T3" fmla="*/ 201 h 1303"/>
                <a:gd name="T4" fmla="*/ 326 w 1304"/>
                <a:gd name="T5" fmla="*/ 200 h 1303"/>
                <a:gd name="T6" fmla="*/ 201 w 1304"/>
                <a:gd name="T7" fmla="*/ 325 h 1303"/>
                <a:gd name="T8" fmla="*/ 201 w 1304"/>
                <a:gd name="T9" fmla="*/ 326 h 1303"/>
                <a:gd name="T10" fmla="*/ 0 w 1304"/>
                <a:gd name="T11" fmla="*/ 813 h 1303"/>
                <a:gd name="T12" fmla="*/ 205 w 1304"/>
                <a:gd name="T13" fmla="*/ 1303 h 1303"/>
                <a:gd name="T14" fmla="*/ 1304 w 1304"/>
                <a:gd name="T15" fmla="*/ 205 h 1303"/>
                <a:gd name="T16" fmla="*/ 813 w 1304"/>
                <a:gd name="T17" fmla="*/ 0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4" h="1303">
                  <a:moveTo>
                    <a:pt x="813" y="0"/>
                  </a:moveTo>
                  <a:cubicBezTo>
                    <a:pt x="623" y="0"/>
                    <a:pt x="451" y="77"/>
                    <a:pt x="326" y="201"/>
                  </a:cubicBezTo>
                  <a:cubicBezTo>
                    <a:pt x="326" y="200"/>
                    <a:pt x="326" y="200"/>
                    <a:pt x="326" y="200"/>
                  </a:cubicBezTo>
                  <a:cubicBezTo>
                    <a:pt x="201" y="325"/>
                    <a:pt x="201" y="325"/>
                    <a:pt x="201" y="325"/>
                  </a:cubicBezTo>
                  <a:cubicBezTo>
                    <a:pt x="201" y="326"/>
                    <a:pt x="201" y="326"/>
                    <a:pt x="201" y="326"/>
                  </a:cubicBezTo>
                  <a:cubicBezTo>
                    <a:pt x="77" y="451"/>
                    <a:pt x="0" y="623"/>
                    <a:pt x="0" y="813"/>
                  </a:cubicBezTo>
                  <a:cubicBezTo>
                    <a:pt x="0" y="1005"/>
                    <a:pt x="79" y="1178"/>
                    <a:pt x="205" y="1303"/>
                  </a:cubicBezTo>
                  <a:cubicBezTo>
                    <a:pt x="1304" y="205"/>
                    <a:pt x="1304" y="205"/>
                    <a:pt x="1304" y="205"/>
                  </a:cubicBezTo>
                  <a:cubicBezTo>
                    <a:pt x="1178" y="79"/>
                    <a:pt x="1005" y="0"/>
                    <a:pt x="813" y="0"/>
                  </a:cubicBezTo>
                  <a:close/>
                </a:path>
              </a:pathLst>
            </a:custGeom>
            <a:solidFill>
              <a:srgbClr val="2878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54"/>
            <p:cNvSpPr>
              <a:spLocks/>
            </p:cNvSpPr>
            <p:nvPr/>
          </p:nvSpPr>
          <p:spPr bwMode="auto">
            <a:xfrm>
              <a:off x="13642976" y="1662113"/>
              <a:ext cx="4881563" cy="4876800"/>
            </a:xfrm>
            <a:custGeom>
              <a:avLst/>
              <a:gdLst>
                <a:gd name="T0" fmla="*/ 0 w 1299"/>
                <a:gd name="T1" fmla="*/ 1098 h 1298"/>
                <a:gd name="T2" fmla="*/ 486 w 1299"/>
                <a:gd name="T3" fmla="*/ 1298 h 1298"/>
                <a:gd name="T4" fmla="*/ 979 w 1299"/>
                <a:gd name="T5" fmla="*/ 1091 h 1298"/>
                <a:gd name="T6" fmla="*/ 1122 w 1299"/>
                <a:gd name="T7" fmla="*/ 946 h 1298"/>
                <a:gd name="T8" fmla="*/ 1285 w 1299"/>
                <a:gd name="T9" fmla="*/ 620 h 1298"/>
                <a:gd name="T10" fmla="*/ 1299 w 1299"/>
                <a:gd name="T11" fmla="*/ 486 h 1298"/>
                <a:gd name="T12" fmla="*/ 1099 w 1299"/>
                <a:gd name="T13" fmla="*/ 0 h 1298"/>
                <a:gd name="T14" fmla="*/ 0 w 1299"/>
                <a:gd name="T15" fmla="*/ 1098 h 1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9" h="1298">
                  <a:moveTo>
                    <a:pt x="0" y="1098"/>
                  </a:moveTo>
                  <a:cubicBezTo>
                    <a:pt x="125" y="1222"/>
                    <a:pt x="297" y="1298"/>
                    <a:pt x="486" y="1298"/>
                  </a:cubicBezTo>
                  <a:cubicBezTo>
                    <a:pt x="679" y="1298"/>
                    <a:pt x="854" y="1219"/>
                    <a:pt x="979" y="1091"/>
                  </a:cubicBezTo>
                  <a:cubicBezTo>
                    <a:pt x="1122" y="946"/>
                    <a:pt x="1122" y="946"/>
                    <a:pt x="1122" y="946"/>
                  </a:cubicBezTo>
                  <a:cubicBezTo>
                    <a:pt x="1203" y="856"/>
                    <a:pt x="1261" y="744"/>
                    <a:pt x="1285" y="620"/>
                  </a:cubicBezTo>
                  <a:cubicBezTo>
                    <a:pt x="1294" y="577"/>
                    <a:pt x="1299" y="532"/>
                    <a:pt x="1299" y="486"/>
                  </a:cubicBezTo>
                  <a:cubicBezTo>
                    <a:pt x="1299" y="296"/>
                    <a:pt x="1222" y="125"/>
                    <a:pt x="1099" y="0"/>
                  </a:cubicBezTo>
                  <a:lnTo>
                    <a:pt x="0" y="1098"/>
                  </a:lnTo>
                  <a:close/>
                </a:path>
              </a:pathLst>
            </a:custGeom>
            <a:solidFill>
              <a:srgbClr val="145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55"/>
            <p:cNvSpPr>
              <a:spLocks/>
            </p:cNvSpPr>
            <p:nvPr/>
          </p:nvSpPr>
          <p:spPr bwMode="auto">
            <a:xfrm>
              <a:off x="12871451" y="1350963"/>
              <a:ext cx="5194300" cy="5187950"/>
            </a:xfrm>
            <a:custGeom>
              <a:avLst/>
              <a:gdLst>
                <a:gd name="T0" fmla="*/ 1382 w 1382"/>
                <a:gd name="T1" fmla="*/ 691 h 1381"/>
                <a:gd name="T2" fmla="*/ 808 w 1382"/>
                <a:gd name="T3" fmla="*/ 1372 h 1381"/>
                <a:gd name="T4" fmla="*/ 691 w 1382"/>
                <a:gd name="T5" fmla="*/ 1381 h 1381"/>
                <a:gd name="T6" fmla="*/ 0 w 1382"/>
                <a:gd name="T7" fmla="*/ 691 h 1381"/>
                <a:gd name="T8" fmla="*/ 691 w 1382"/>
                <a:gd name="T9" fmla="*/ 0 h 1381"/>
                <a:gd name="T10" fmla="*/ 1382 w 1382"/>
                <a:gd name="T11" fmla="*/ 691 h 1381"/>
              </a:gdLst>
              <a:ahLst/>
              <a:cxnLst>
                <a:cxn ang="0">
                  <a:pos x="T0" y="T1"/>
                </a:cxn>
                <a:cxn ang="0">
                  <a:pos x="T2" y="T3"/>
                </a:cxn>
                <a:cxn ang="0">
                  <a:pos x="T4" y="T5"/>
                </a:cxn>
                <a:cxn ang="0">
                  <a:pos x="T6" y="T7"/>
                </a:cxn>
                <a:cxn ang="0">
                  <a:pos x="T8" y="T9"/>
                </a:cxn>
                <a:cxn ang="0">
                  <a:pos x="T10" y="T11"/>
                </a:cxn>
              </a:cxnLst>
              <a:rect l="0" t="0" r="r" b="b"/>
              <a:pathLst>
                <a:path w="1382" h="1381">
                  <a:moveTo>
                    <a:pt x="1382" y="691"/>
                  </a:moveTo>
                  <a:cubicBezTo>
                    <a:pt x="1382" y="1032"/>
                    <a:pt x="1134" y="1316"/>
                    <a:pt x="808" y="1372"/>
                  </a:cubicBezTo>
                  <a:cubicBezTo>
                    <a:pt x="770" y="1378"/>
                    <a:pt x="731" y="1381"/>
                    <a:pt x="691" y="1381"/>
                  </a:cubicBezTo>
                  <a:cubicBezTo>
                    <a:pt x="310" y="1381"/>
                    <a:pt x="0" y="1072"/>
                    <a:pt x="0" y="691"/>
                  </a:cubicBezTo>
                  <a:cubicBezTo>
                    <a:pt x="0" y="309"/>
                    <a:pt x="310" y="0"/>
                    <a:pt x="691" y="0"/>
                  </a:cubicBezTo>
                  <a:cubicBezTo>
                    <a:pt x="1072" y="0"/>
                    <a:pt x="1382" y="309"/>
                    <a:pt x="1382" y="691"/>
                  </a:cubicBezTo>
                  <a:close/>
                </a:path>
              </a:pathLst>
            </a:custGeom>
            <a:solidFill>
              <a:srgbClr val="1A6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56"/>
            <p:cNvSpPr>
              <a:spLocks/>
            </p:cNvSpPr>
            <p:nvPr/>
          </p:nvSpPr>
          <p:spPr bwMode="auto">
            <a:xfrm>
              <a:off x="14781213" y="1992313"/>
              <a:ext cx="1376363" cy="1555750"/>
            </a:xfrm>
            <a:custGeom>
              <a:avLst/>
              <a:gdLst>
                <a:gd name="T0" fmla="*/ 289 w 867"/>
                <a:gd name="T1" fmla="*/ 980 h 980"/>
                <a:gd name="T2" fmla="*/ 289 w 867"/>
                <a:gd name="T3" fmla="*/ 433 h 980"/>
                <a:gd name="T4" fmla="*/ 0 w 867"/>
                <a:gd name="T5" fmla="*/ 433 h 980"/>
                <a:gd name="T6" fmla="*/ 433 w 867"/>
                <a:gd name="T7" fmla="*/ 0 h 980"/>
                <a:gd name="T8" fmla="*/ 867 w 867"/>
                <a:gd name="T9" fmla="*/ 433 h 980"/>
                <a:gd name="T10" fmla="*/ 578 w 867"/>
                <a:gd name="T11" fmla="*/ 433 h 980"/>
                <a:gd name="T12" fmla="*/ 578 w 867"/>
                <a:gd name="T13" fmla="*/ 980 h 980"/>
                <a:gd name="T14" fmla="*/ 289 w 867"/>
                <a:gd name="T15" fmla="*/ 980 h 9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80">
                  <a:moveTo>
                    <a:pt x="289" y="980"/>
                  </a:moveTo>
                  <a:lnTo>
                    <a:pt x="289" y="433"/>
                  </a:lnTo>
                  <a:lnTo>
                    <a:pt x="0" y="433"/>
                  </a:lnTo>
                  <a:lnTo>
                    <a:pt x="433" y="0"/>
                  </a:lnTo>
                  <a:lnTo>
                    <a:pt x="867" y="433"/>
                  </a:lnTo>
                  <a:lnTo>
                    <a:pt x="578" y="433"/>
                  </a:lnTo>
                  <a:lnTo>
                    <a:pt x="578" y="980"/>
                  </a:lnTo>
                  <a:lnTo>
                    <a:pt x="289" y="9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57"/>
            <p:cNvSpPr>
              <a:spLocks/>
            </p:cNvSpPr>
            <p:nvPr/>
          </p:nvSpPr>
          <p:spPr bwMode="auto">
            <a:xfrm>
              <a:off x="14781213" y="4344988"/>
              <a:ext cx="1376363" cy="1550988"/>
            </a:xfrm>
            <a:custGeom>
              <a:avLst/>
              <a:gdLst>
                <a:gd name="T0" fmla="*/ 0 w 867"/>
                <a:gd name="T1" fmla="*/ 544 h 977"/>
                <a:gd name="T2" fmla="*/ 289 w 867"/>
                <a:gd name="T3" fmla="*/ 544 h 977"/>
                <a:gd name="T4" fmla="*/ 289 w 867"/>
                <a:gd name="T5" fmla="*/ 0 h 977"/>
                <a:gd name="T6" fmla="*/ 578 w 867"/>
                <a:gd name="T7" fmla="*/ 0 h 977"/>
                <a:gd name="T8" fmla="*/ 578 w 867"/>
                <a:gd name="T9" fmla="*/ 544 h 977"/>
                <a:gd name="T10" fmla="*/ 867 w 867"/>
                <a:gd name="T11" fmla="*/ 544 h 977"/>
                <a:gd name="T12" fmla="*/ 433 w 867"/>
                <a:gd name="T13" fmla="*/ 977 h 977"/>
                <a:gd name="T14" fmla="*/ 0 w 867"/>
                <a:gd name="T15" fmla="*/ 544 h 9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77">
                  <a:moveTo>
                    <a:pt x="0" y="544"/>
                  </a:moveTo>
                  <a:lnTo>
                    <a:pt x="289" y="544"/>
                  </a:lnTo>
                  <a:lnTo>
                    <a:pt x="289" y="0"/>
                  </a:lnTo>
                  <a:lnTo>
                    <a:pt x="578" y="0"/>
                  </a:lnTo>
                  <a:lnTo>
                    <a:pt x="578" y="544"/>
                  </a:lnTo>
                  <a:lnTo>
                    <a:pt x="867" y="544"/>
                  </a:lnTo>
                  <a:lnTo>
                    <a:pt x="433" y="977"/>
                  </a:lnTo>
                  <a:lnTo>
                    <a:pt x="0" y="5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58"/>
            <p:cNvSpPr>
              <a:spLocks/>
            </p:cNvSpPr>
            <p:nvPr/>
          </p:nvSpPr>
          <p:spPr bwMode="auto">
            <a:xfrm>
              <a:off x="13555663" y="3259138"/>
              <a:ext cx="1552575" cy="1374775"/>
            </a:xfrm>
            <a:custGeom>
              <a:avLst/>
              <a:gdLst>
                <a:gd name="T0" fmla="*/ 545 w 978"/>
                <a:gd name="T1" fmla="*/ 577 h 866"/>
                <a:gd name="T2" fmla="*/ 0 w 978"/>
                <a:gd name="T3" fmla="*/ 577 h 866"/>
                <a:gd name="T4" fmla="*/ 0 w 978"/>
                <a:gd name="T5" fmla="*/ 289 h 866"/>
                <a:gd name="T6" fmla="*/ 545 w 978"/>
                <a:gd name="T7" fmla="*/ 289 h 866"/>
                <a:gd name="T8" fmla="*/ 545 w 978"/>
                <a:gd name="T9" fmla="*/ 0 h 866"/>
                <a:gd name="T10" fmla="*/ 978 w 978"/>
                <a:gd name="T11" fmla="*/ 433 h 866"/>
                <a:gd name="T12" fmla="*/ 545 w 978"/>
                <a:gd name="T13" fmla="*/ 866 h 866"/>
                <a:gd name="T14" fmla="*/ 545 w 978"/>
                <a:gd name="T15" fmla="*/ 577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8" h="866">
                  <a:moveTo>
                    <a:pt x="545" y="577"/>
                  </a:moveTo>
                  <a:lnTo>
                    <a:pt x="0" y="577"/>
                  </a:lnTo>
                  <a:lnTo>
                    <a:pt x="0" y="289"/>
                  </a:lnTo>
                  <a:lnTo>
                    <a:pt x="545" y="289"/>
                  </a:lnTo>
                  <a:lnTo>
                    <a:pt x="545" y="0"/>
                  </a:lnTo>
                  <a:lnTo>
                    <a:pt x="978" y="433"/>
                  </a:lnTo>
                  <a:lnTo>
                    <a:pt x="545" y="866"/>
                  </a:lnTo>
                  <a:lnTo>
                    <a:pt x="545" y="5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59"/>
            <p:cNvSpPr>
              <a:spLocks/>
            </p:cNvSpPr>
            <p:nvPr/>
          </p:nvSpPr>
          <p:spPr bwMode="auto">
            <a:xfrm>
              <a:off x="15830551" y="3259138"/>
              <a:ext cx="1555750" cy="1374775"/>
            </a:xfrm>
            <a:custGeom>
              <a:avLst/>
              <a:gdLst>
                <a:gd name="T0" fmla="*/ 0 w 980"/>
                <a:gd name="T1" fmla="*/ 433 h 866"/>
                <a:gd name="T2" fmla="*/ 433 w 980"/>
                <a:gd name="T3" fmla="*/ 0 h 866"/>
                <a:gd name="T4" fmla="*/ 433 w 980"/>
                <a:gd name="T5" fmla="*/ 289 h 866"/>
                <a:gd name="T6" fmla="*/ 980 w 980"/>
                <a:gd name="T7" fmla="*/ 289 h 866"/>
                <a:gd name="T8" fmla="*/ 980 w 980"/>
                <a:gd name="T9" fmla="*/ 577 h 866"/>
                <a:gd name="T10" fmla="*/ 433 w 980"/>
                <a:gd name="T11" fmla="*/ 577 h 866"/>
                <a:gd name="T12" fmla="*/ 433 w 980"/>
                <a:gd name="T13" fmla="*/ 866 h 866"/>
                <a:gd name="T14" fmla="*/ 0 w 980"/>
                <a:gd name="T15" fmla="*/ 433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0" h="866">
                  <a:moveTo>
                    <a:pt x="0" y="433"/>
                  </a:moveTo>
                  <a:lnTo>
                    <a:pt x="433" y="0"/>
                  </a:lnTo>
                  <a:lnTo>
                    <a:pt x="433" y="289"/>
                  </a:lnTo>
                  <a:lnTo>
                    <a:pt x="980" y="289"/>
                  </a:lnTo>
                  <a:lnTo>
                    <a:pt x="980" y="577"/>
                  </a:lnTo>
                  <a:lnTo>
                    <a:pt x="433" y="577"/>
                  </a:lnTo>
                  <a:lnTo>
                    <a:pt x="433" y="866"/>
                  </a:lnTo>
                  <a:lnTo>
                    <a:pt x="0"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0" name="Group 389"/>
          <p:cNvGrpSpPr>
            <a:grpSpLocks noChangeAspect="1"/>
          </p:cNvGrpSpPr>
          <p:nvPr/>
        </p:nvGrpSpPr>
        <p:grpSpPr>
          <a:xfrm>
            <a:off x="833606" y="2761699"/>
            <a:ext cx="563946" cy="548640"/>
            <a:chOff x="12968288" y="1244600"/>
            <a:chExt cx="4679950" cy="4552951"/>
          </a:xfrm>
        </p:grpSpPr>
        <p:sp>
          <p:nvSpPr>
            <p:cNvPr id="391" name="Freeform 63"/>
            <p:cNvSpPr>
              <a:spLocks/>
            </p:cNvSpPr>
            <p:nvPr/>
          </p:nvSpPr>
          <p:spPr bwMode="auto">
            <a:xfrm>
              <a:off x="12968288" y="1244600"/>
              <a:ext cx="4679950" cy="4549775"/>
            </a:xfrm>
            <a:custGeom>
              <a:avLst/>
              <a:gdLst>
                <a:gd name="T0" fmla="*/ 298 w 2948"/>
                <a:gd name="T1" fmla="*/ 0 h 2866"/>
                <a:gd name="T2" fmla="*/ 0 w 2948"/>
                <a:gd name="T3" fmla="*/ 299 h 2866"/>
                <a:gd name="T4" fmla="*/ 0 w 2948"/>
                <a:gd name="T5" fmla="*/ 2866 h 2866"/>
                <a:gd name="T6" fmla="*/ 2654 w 2948"/>
                <a:gd name="T7" fmla="*/ 2866 h 2866"/>
                <a:gd name="T8" fmla="*/ 2948 w 2948"/>
                <a:gd name="T9" fmla="*/ 2567 h 2866"/>
                <a:gd name="T10" fmla="*/ 2948 w 2948"/>
                <a:gd name="T11" fmla="*/ 0 h 2866"/>
                <a:gd name="T12" fmla="*/ 298 w 2948"/>
                <a:gd name="T13" fmla="*/ 0 h 2866"/>
              </a:gdLst>
              <a:ahLst/>
              <a:cxnLst>
                <a:cxn ang="0">
                  <a:pos x="T0" y="T1"/>
                </a:cxn>
                <a:cxn ang="0">
                  <a:pos x="T2" y="T3"/>
                </a:cxn>
                <a:cxn ang="0">
                  <a:pos x="T4" y="T5"/>
                </a:cxn>
                <a:cxn ang="0">
                  <a:pos x="T6" y="T7"/>
                </a:cxn>
                <a:cxn ang="0">
                  <a:pos x="T8" y="T9"/>
                </a:cxn>
                <a:cxn ang="0">
                  <a:pos x="T10" y="T11"/>
                </a:cxn>
                <a:cxn ang="0">
                  <a:pos x="T12" y="T13"/>
                </a:cxn>
              </a:cxnLst>
              <a:rect l="0" t="0" r="r" b="b"/>
              <a:pathLst>
                <a:path w="2948" h="2866">
                  <a:moveTo>
                    <a:pt x="298" y="0"/>
                  </a:moveTo>
                  <a:lnTo>
                    <a:pt x="0" y="299"/>
                  </a:lnTo>
                  <a:lnTo>
                    <a:pt x="0" y="2866"/>
                  </a:lnTo>
                  <a:lnTo>
                    <a:pt x="2654" y="2866"/>
                  </a:lnTo>
                  <a:lnTo>
                    <a:pt x="2948" y="2567"/>
                  </a:lnTo>
                  <a:lnTo>
                    <a:pt x="2948" y="0"/>
                  </a:lnTo>
                  <a:lnTo>
                    <a:pt x="298"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64"/>
            <p:cNvSpPr>
              <a:spLocks/>
            </p:cNvSpPr>
            <p:nvPr/>
          </p:nvSpPr>
          <p:spPr bwMode="auto">
            <a:xfrm>
              <a:off x="12968288" y="1249363"/>
              <a:ext cx="4679950" cy="473075"/>
            </a:xfrm>
            <a:custGeom>
              <a:avLst/>
              <a:gdLst>
                <a:gd name="T0" fmla="*/ 2948 w 2948"/>
                <a:gd name="T1" fmla="*/ 0 h 298"/>
                <a:gd name="T2" fmla="*/ 2654 w 2948"/>
                <a:gd name="T3" fmla="*/ 298 h 298"/>
                <a:gd name="T4" fmla="*/ 0 w 2948"/>
                <a:gd name="T5" fmla="*/ 298 h 298"/>
                <a:gd name="T6" fmla="*/ 298 w 2948"/>
                <a:gd name="T7" fmla="*/ 0 h 298"/>
                <a:gd name="T8" fmla="*/ 1491 w 2948"/>
                <a:gd name="T9" fmla="*/ 0 h 298"/>
                <a:gd name="T10" fmla="*/ 2948 w 2948"/>
                <a:gd name="T11" fmla="*/ 0 h 298"/>
              </a:gdLst>
              <a:ahLst/>
              <a:cxnLst>
                <a:cxn ang="0">
                  <a:pos x="T0" y="T1"/>
                </a:cxn>
                <a:cxn ang="0">
                  <a:pos x="T2" y="T3"/>
                </a:cxn>
                <a:cxn ang="0">
                  <a:pos x="T4" y="T5"/>
                </a:cxn>
                <a:cxn ang="0">
                  <a:pos x="T6" y="T7"/>
                </a:cxn>
                <a:cxn ang="0">
                  <a:pos x="T8" y="T9"/>
                </a:cxn>
                <a:cxn ang="0">
                  <a:pos x="T10" y="T11"/>
                </a:cxn>
              </a:cxnLst>
              <a:rect l="0" t="0" r="r" b="b"/>
              <a:pathLst>
                <a:path w="2948" h="298">
                  <a:moveTo>
                    <a:pt x="2948" y="0"/>
                  </a:moveTo>
                  <a:lnTo>
                    <a:pt x="2654" y="298"/>
                  </a:lnTo>
                  <a:lnTo>
                    <a:pt x="0" y="298"/>
                  </a:lnTo>
                  <a:lnTo>
                    <a:pt x="298" y="0"/>
                  </a:lnTo>
                  <a:lnTo>
                    <a:pt x="1491" y="0"/>
                  </a:lnTo>
                  <a:lnTo>
                    <a:pt x="294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65"/>
            <p:cNvSpPr>
              <a:spLocks/>
            </p:cNvSpPr>
            <p:nvPr/>
          </p:nvSpPr>
          <p:spPr bwMode="auto">
            <a:xfrm>
              <a:off x="12968288" y="1722438"/>
              <a:ext cx="4213225" cy="4075113"/>
            </a:xfrm>
            <a:custGeom>
              <a:avLst/>
              <a:gdLst>
                <a:gd name="T0" fmla="*/ 2654 w 2654"/>
                <a:gd name="T1" fmla="*/ 2567 h 2567"/>
                <a:gd name="T2" fmla="*/ 1491 w 2654"/>
                <a:gd name="T3" fmla="*/ 2567 h 2567"/>
                <a:gd name="T4" fmla="*/ 0 w 2654"/>
                <a:gd name="T5" fmla="*/ 2567 h 2567"/>
                <a:gd name="T6" fmla="*/ 0 w 2654"/>
                <a:gd name="T7" fmla="*/ 1276 h 2567"/>
                <a:gd name="T8" fmla="*/ 0 w 2654"/>
                <a:gd name="T9" fmla="*/ 0 h 2567"/>
                <a:gd name="T10" fmla="*/ 2654 w 2654"/>
                <a:gd name="T11" fmla="*/ 0 h 2567"/>
                <a:gd name="T12" fmla="*/ 2654 w 2654"/>
                <a:gd name="T13" fmla="*/ 2567 h 2567"/>
              </a:gdLst>
              <a:ahLst/>
              <a:cxnLst>
                <a:cxn ang="0">
                  <a:pos x="T0" y="T1"/>
                </a:cxn>
                <a:cxn ang="0">
                  <a:pos x="T2" y="T3"/>
                </a:cxn>
                <a:cxn ang="0">
                  <a:pos x="T4" y="T5"/>
                </a:cxn>
                <a:cxn ang="0">
                  <a:pos x="T6" y="T7"/>
                </a:cxn>
                <a:cxn ang="0">
                  <a:pos x="T8" y="T9"/>
                </a:cxn>
                <a:cxn ang="0">
                  <a:pos x="T10" y="T11"/>
                </a:cxn>
                <a:cxn ang="0">
                  <a:pos x="T12" y="T13"/>
                </a:cxn>
              </a:cxnLst>
              <a:rect l="0" t="0" r="r" b="b"/>
              <a:pathLst>
                <a:path w="2654" h="2567">
                  <a:moveTo>
                    <a:pt x="2654" y="2567"/>
                  </a:moveTo>
                  <a:lnTo>
                    <a:pt x="1491" y="2567"/>
                  </a:lnTo>
                  <a:lnTo>
                    <a:pt x="0" y="2567"/>
                  </a:lnTo>
                  <a:lnTo>
                    <a:pt x="0" y="1276"/>
                  </a:lnTo>
                  <a:lnTo>
                    <a:pt x="0" y="0"/>
                  </a:lnTo>
                  <a:lnTo>
                    <a:pt x="2654" y="0"/>
                  </a:lnTo>
                  <a:lnTo>
                    <a:pt x="2654" y="2567"/>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66"/>
            <p:cNvSpPr>
              <a:spLocks/>
            </p:cNvSpPr>
            <p:nvPr/>
          </p:nvSpPr>
          <p:spPr bwMode="auto">
            <a:xfrm>
              <a:off x="17181513" y="1249363"/>
              <a:ext cx="466725" cy="4548188"/>
            </a:xfrm>
            <a:custGeom>
              <a:avLst/>
              <a:gdLst>
                <a:gd name="T0" fmla="*/ 0 w 294"/>
                <a:gd name="T1" fmla="*/ 2865 h 2865"/>
                <a:gd name="T2" fmla="*/ 294 w 294"/>
                <a:gd name="T3" fmla="*/ 2569 h 2865"/>
                <a:gd name="T4" fmla="*/ 294 w 294"/>
                <a:gd name="T5" fmla="*/ 1574 h 2865"/>
                <a:gd name="T6" fmla="*/ 294 w 294"/>
                <a:gd name="T7" fmla="*/ 0 h 2865"/>
                <a:gd name="T8" fmla="*/ 0 w 294"/>
                <a:gd name="T9" fmla="*/ 298 h 2865"/>
                <a:gd name="T10" fmla="*/ 0 w 294"/>
                <a:gd name="T11" fmla="*/ 2865 h 2865"/>
              </a:gdLst>
              <a:ahLst/>
              <a:cxnLst>
                <a:cxn ang="0">
                  <a:pos x="T0" y="T1"/>
                </a:cxn>
                <a:cxn ang="0">
                  <a:pos x="T2" y="T3"/>
                </a:cxn>
                <a:cxn ang="0">
                  <a:pos x="T4" y="T5"/>
                </a:cxn>
                <a:cxn ang="0">
                  <a:pos x="T6" y="T7"/>
                </a:cxn>
                <a:cxn ang="0">
                  <a:pos x="T8" y="T9"/>
                </a:cxn>
                <a:cxn ang="0">
                  <a:pos x="T10" y="T11"/>
                </a:cxn>
              </a:cxnLst>
              <a:rect l="0" t="0" r="r" b="b"/>
              <a:pathLst>
                <a:path w="294" h="2865">
                  <a:moveTo>
                    <a:pt x="0" y="2865"/>
                  </a:moveTo>
                  <a:lnTo>
                    <a:pt x="294" y="2569"/>
                  </a:lnTo>
                  <a:lnTo>
                    <a:pt x="294" y="1574"/>
                  </a:lnTo>
                  <a:lnTo>
                    <a:pt x="294" y="0"/>
                  </a:lnTo>
                  <a:lnTo>
                    <a:pt x="0" y="298"/>
                  </a:lnTo>
                  <a:lnTo>
                    <a:pt x="0" y="2865"/>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Rectangle 67"/>
            <p:cNvSpPr>
              <a:spLocks noChangeArrowheads="1"/>
            </p:cNvSpPr>
            <p:nvPr/>
          </p:nvSpPr>
          <p:spPr bwMode="auto">
            <a:xfrm>
              <a:off x="13919201" y="2684463"/>
              <a:ext cx="1157288" cy="5762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Rectangle 68"/>
            <p:cNvSpPr>
              <a:spLocks noChangeArrowheads="1"/>
            </p:cNvSpPr>
            <p:nvPr/>
          </p:nvSpPr>
          <p:spPr bwMode="auto">
            <a:xfrm>
              <a:off x="15293976" y="2684463"/>
              <a:ext cx="950913" cy="5762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Rectangle 69"/>
            <p:cNvSpPr>
              <a:spLocks noChangeArrowheads="1"/>
            </p:cNvSpPr>
            <p:nvPr/>
          </p:nvSpPr>
          <p:spPr bwMode="auto">
            <a:xfrm>
              <a:off x="13919201" y="4275138"/>
              <a:ext cx="1157288" cy="57467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Rectangle 70"/>
            <p:cNvSpPr>
              <a:spLocks noChangeArrowheads="1"/>
            </p:cNvSpPr>
            <p:nvPr/>
          </p:nvSpPr>
          <p:spPr bwMode="auto">
            <a:xfrm>
              <a:off x="15293976" y="4275138"/>
              <a:ext cx="950913" cy="57467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71"/>
            <p:cNvSpPr>
              <a:spLocks noChangeArrowheads="1"/>
            </p:cNvSpPr>
            <p:nvPr/>
          </p:nvSpPr>
          <p:spPr bwMode="auto">
            <a:xfrm>
              <a:off x="13919201" y="3486150"/>
              <a:ext cx="379413" cy="57467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72"/>
            <p:cNvSpPr>
              <a:spLocks noChangeArrowheads="1"/>
            </p:cNvSpPr>
            <p:nvPr/>
          </p:nvSpPr>
          <p:spPr bwMode="auto">
            <a:xfrm>
              <a:off x="15647988" y="3486150"/>
              <a:ext cx="596900" cy="57467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Rectangle 73"/>
            <p:cNvSpPr>
              <a:spLocks noChangeArrowheads="1"/>
            </p:cNvSpPr>
            <p:nvPr/>
          </p:nvSpPr>
          <p:spPr bwMode="auto">
            <a:xfrm>
              <a:off x="14497051" y="3486150"/>
              <a:ext cx="947738" cy="57467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7" name="Group 436"/>
          <p:cNvGrpSpPr>
            <a:grpSpLocks noChangeAspect="1"/>
          </p:cNvGrpSpPr>
          <p:nvPr/>
        </p:nvGrpSpPr>
        <p:grpSpPr>
          <a:xfrm>
            <a:off x="8889519" y="789080"/>
            <a:ext cx="564054" cy="548640"/>
            <a:chOff x="12615863" y="2703513"/>
            <a:chExt cx="2846387" cy="2768601"/>
          </a:xfrm>
        </p:grpSpPr>
        <p:sp>
          <p:nvSpPr>
            <p:cNvPr id="429" name="Freeform 329"/>
            <p:cNvSpPr>
              <a:spLocks/>
            </p:cNvSpPr>
            <p:nvPr/>
          </p:nvSpPr>
          <p:spPr bwMode="auto">
            <a:xfrm>
              <a:off x="12615863" y="2703513"/>
              <a:ext cx="2846387" cy="2768600"/>
            </a:xfrm>
            <a:custGeom>
              <a:avLst/>
              <a:gdLst>
                <a:gd name="T0" fmla="*/ 180 w 1793"/>
                <a:gd name="T1" fmla="*/ 0 h 1744"/>
                <a:gd name="T2" fmla="*/ 0 w 1793"/>
                <a:gd name="T3" fmla="*/ 183 h 1744"/>
                <a:gd name="T4" fmla="*/ 0 w 1793"/>
                <a:gd name="T5" fmla="*/ 1744 h 1744"/>
                <a:gd name="T6" fmla="*/ 1615 w 1793"/>
                <a:gd name="T7" fmla="*/ 1744 h 1744"/>
                <a:gd name="T8" fmla="*/ 1793 w 1793"/>
                <a:gd name="T9" fmla="*/ 1564 h 1744"/>
                <a:gd name="T10" fmla="*/ 1793 w 1793"/>
                <a:gd name="T11" fmla="*/ 0 h 1744"/>
                <a:gd name="T12" fmla="*/ 180 w 1793"/>
                <a:gd name="T13" fmla="*/ 0 h 1744"/>
              </a:gdLst>
              <a:ahLst/>
              <a:cxnLst>
                <a:cxn ang="0">
                  <a:pos x="T0" y="T1"/>
                </a:cxn>
                <a:cxn ang="0">
                  <a:pos x="T2" y="T3"/>
                </a:cxn>
                <a:cxn ang="0">
                  <a:pos x="T4" y="T5"/>
                </a:cxn>
                <a:cxn ang="0">
                  <a:pos x="T6" y="T7"/>
                </a:cxn>
                <a:cxn ang="0">
                  <a:pos x="T8" y="T9"/>
                </a:cxn>
                <a:cxn ang="0">
                  <a:pos x="T10" y="T11"/>
                </a:cxn>
                <a:cxn ang="0">
                  <a:pos x="T12" y="T13"/>
                </a:cxn>
              </a:cxnLst>
              <a:rect l="0" t="0" r="r" b="b"/>
              <a:pathLst>
                <a:path w="1793" h="1744">
                  <a:moveTo>
                    <a:pt x="180" y="0"/>
                  </a:moveTo>
                  <a:lnTo>
                    <a:pt x="0" y="183"/>
                  </a:lnTo>
                  <a:lnTo>
                    <a:pt x="0" y="1744"/>
                  </a:lnTo>
                  <a:lnTo>
                    <a:pt x="1615" y="1744"/>
                  </a:lnTo>
                  <a:lnTo>
                    <a:pt x="1793" y="1564"/>
                  </a:lnTo>
                  <a:lnTo>
                    <a:pt x="1793" y="0"/>
                  </a:lnTo>
                  <a:lnTo>
                    <a:pt x="180"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330"/>
            <p:cNvSpPr>
              <a:spLocks/>
            </p:cNvSpPr>
            <p:nvPr/>
          </p:nvSpPr>
          <p:spPr bwMode="auto">
            <a:xfrm>
              <a:off x="12615863" y="2703513"/>
              <a:ext cx="2846387" cy="290513"/>
            </a:xfrm>
            <a:custGeom>
              <a:avLst/>
              <a:gdLst>
                <a:gd name="T0" fmla="*/ 1793 w 1793"/>
                <a:gd name="T1" fmla="*/ 0 h 183"/>
                <a:gd name="T2" fmla="*/ 1615 w 1793"/>
                <a:gd name="T3" fmla="*/ 183 h 183"/>
                <a:gd name="T4" fmla="*/ 0 w 1793"/>
                <a:gd name="T5" fmla="*/ 183 h 183"/>
                <a:gd name="T6" fmla="*/ 180 w 1793"/>
                <a:gd name="T7" fmla="*/ 0 h 183"/>
                <a:gd name="T8" fmla="*/ 873 w 1793"/>
                <a:gd name="T9" fmla="*/ 0 h 183"/>
                <a:gd name="T10" fmla="*/ 1793 w 1793"/>
                <a:gd name="T11" fmla="*/ 0 h 183"/>
              </a:gdLst>
              <a:ahLst/>
              <a:cxnLst>
                <a:cxn ang="0">
                  <a:pos x="T0" y="T1"/>
                </a:cxn>
                <a:cxn ang="0">
                  <a:pos x="T2" y="T3"/>
                </a:cxn>
                <a:cxn ang="0">
                  <a:pos x="T4" y="T5"/>
                </a:cxn>
                <a:cxn ang="0">
                  <a:pos x="T6" y="T7"/>
                </a:cxn>
                <a:cxn ang="0">
                  <a:pos x="T8" y="T9"/>
                </a:cxn>
                <a:cxn ang="0">
                  <a:pos x="T10" y="T11"/>
                </a:cxn>
              </a:cxnLst>
              <a:rect l="0" t="0" r="r" b="b"/>
              <a:pathLst>
                <a:path w="1793" h="183">
                  <a:moveTo>
                    <a:pt x="1793" y="0"/>
                  </a:moveTo>
                  <a:lnTo>
                    <a:pt x="1615" y="183"/>
                  </a:lnTo>
                  <a:lnTo>
                    <a:pt x="0" y="183"/>
                  </a:lnTo>
                  <a:lnTo>
                    <a:pt x="180" y="0"/>
                  </a:lnTo>
                  <a:lnTo>
                    <a:pt x="873" y="0"/>
                  </a:lnTo>
                  <a:lnTo>
                    <a:pt x="1793" y="0"/>
                  </a:ln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331"/>
            <p:cNvSpPr>
              <a:spLocks/>
            </p:cNvSpPr>
            <p:nvPr/>
          </p:nvSpPr>
          <p:spPr bwMode="auto">
            <a:xfrm>
              <a:off x="12615863" y="2994026"/>
              <a:ext cx="2563812" cy="2478088"/>
            </a:xfrm>
            <a:custGeom>
              <a:avLst/>
              <a:gdLst>
                <a:gd name="T0" fmla="*/ 1615 w 1615"/>
                <a:gd name="T1" fmla="*/ 1561 h 1561"/>
                <a:gd name="T2" fmla="*/ 875 w 1615"/>
                <a:gd name="T3" fmla="*/ 1561 h 1561"/>
                <a:gd name="T4" fmla="*/ 0 w 1615"/>
                <a:gd name="T5" fmla="*/ 1561 h 1561"/>
                <a:gd name="T6" fmla="*/ 0 w 1615"/>
                <a:gd name="T7" fmla="*/ 766 h 1561"/>
                <a:gd name="T8" fmla="*/ 0 w 1615"/>
                <a:gd name="T9" fmla="*/ 0 h 1561"/>
                <a:gd name="T10" fmla="*/ 1615 w 1615"/>
                <a:gd name="T11" fmla="*/ 0 h 1561"/>
                <a:gd name="T12" fmla="*/ 1615 w 1615"/>
                <a:gd name="T13" fmla="*/ 1561 h 1561"/>
              </a:gdLst>
              <a:ahLst/>
              <a:cxnLst>
                <a:cxn ang="0">
                  <a:pos x="T0" y="T1"/>
                </a:cxn>
                <a:cxn ang="0">
                  <a:pos x="T2" y="T3"/>
                </a:cxn>
                <a:cxn ang="0">
                  <a:pos x="T4" y="T5"/>
                </a:cxn>
                <a:cxn ang="0">
                  <a:pos x="T6" y="T7"/>
                </a:cxn>
                <a:cxn ang="0">
                  <a:pos x="T8" y="T9"/>
                </a:cxn>
                <a:cxn ang="0">
                  <a:pos x="T10" y="T11"/>
                </a:cxn>
                <a:cxn ang="0">
                  <a:pos x="T12" y="T13"/>
                </a:cxn>
              </a:cxnLst>
              <a:rect l="0" t="0" r="r" b="b"/>
              <a:pathLst>
                <a:path w="1615" h="1561">
                  <a:moveTo>
                    <a:pt x="1615" y="1561"/>
                  </a:moveTo>
                  <a:lnTo>
                    <a:pt x="875" y="1561"/>
                  </a:lnTo>
                  <a:lnTo>
                    <a:pt x="0" y="1561"/>
                  </a:lnTo>
                  <a:lnTo>
                    <a:pt x="0" y="766"/>
                  </a:lnTo>
                  <a:lnTo>
                    <a:pt x="0" y="0"/>
                  </a:lnTo>
                  <a:lnTo>
                    <a:pt x="1615" y="0"/>
                  </a:lnTo>
                  <a:lnTo>
                    <a:pt x="1615" y="1561"/>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332"/>
            <p:cNvSpPr>
              <a:spLocks/>
            </p:cNvSpPr>
            <p:nvPr/>
          </p:nvSpPr>
          <p:spPr bwMode="auto">
            <a:xfrm>
              <a:off x="15179675" y="2703513"/>
              <a:ext cx="282575" cy="2768600"/>
            </a:xfrm>
            <a:custGeom>
              <a:avLst/>
              <a:gdLst>
                <a:gd name="T0" fmla="*/ 0 w 178"/>
                <a:gd name="T1" fmla="*/ 1744 h 1744"/>
                <a:gd name="T2" fmla="*/ 178 w 178"/>
                <a:gd name="T3" fmla="*/ 1564 h 1744"/>
                <a:gd name="T4" fmla="*/ 178 w 178"/>
                <a:gd name="T5" fmla="*/ 947 h 1744"/>
                <a:gd name="T6" fmla="*/ 178 w 178"/>
                <a:gd name="T7" fmla="*/ 0 h 1744"/>
                <a:gd name="T8" fmla="*/ 0 w 178"/>
                <a:gd name="T9" fmla="*/ 183 h 1744"/>
                <a:gd name="T10" fmla="*/ 0 w 178"/>
                <a:gd name="T11" fmla="*/ 1744 h 1744"/>
              </a:gdLst>
              <a:ahLst/>
              <a:cxnLst>
                <a:cxn ang="0">
                  <a:pos x="T0" y="T1"/>
                </a:cxn>
                <a:cxn ang="0">
                  <a:pos x="T2" y="T3"/>
                </a:cxn>
                <a:cxn ang="0">
                  <a:pos x="T4" y="T5"/>
                </a:cxn>
                <a:cxn ang="0">
                  <a:pos x="T6" y="T7"/>
                </a:cxn>
                <a:cxn ang="0">
                  <a:pos x="T8" y="T9"/>
                </a:cxn>
                <a:cxn ang="0">
                  <a:pos x="T10" y="T11"/>
                </a:cxn>
              </a:cxnLst>
              <a:rect l="0" t="0" r="r" b="b"/>
              <a:pathLst>
                <a:path w="178" h="1744">
                  <a:moveTo>
                    <a:pt x="0" y="1744"/>
                  </a:moveTo>
                  <a:lnTo>
                    <a:pt x="178" y="1564"/>
                  </a:lnTo>
                  <a:lnTo>
                    <a:pt x="178" y="947"/>
                  </a:lnTo>
                  <a:lnTo>
                    <a:pt x="178" y="0"/>
                  </a:lnTo>
                  <a:lnTo>
                    <a:pt x="0" y="183"/>
                  </a:lnTo>
                  <a:lnTo>
                    <a:pt x="0" y="1744"/>
                  </a:lnTo>
                  <a:close/>
                </a:path>
              </a:pathLst>
            </a:custGeom>
            <a:solidFill>
              <a:srgbClr val="248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333"/>
            <p:cNvSpPr>
              <a:spLocks/>
            </p:cNvSpPr>
            <p:nvPr/>
          </p:nvSpPr>
          <p:spPr bwMode="auto">
            <a:xfrm>
              <a:off x="13019088" y="3243263"/>
              <a:ext cx="1814512" cy="500063"/>
            </a:xfrm>
            <a:custGeom>
              <a:avLst/>
              <a:gdLst>
                <a:gd name="T0" fmla="*/ 984 w 1143"/>
                <a:gd name="T1" fmla="*/ 211 h 315"/>
                <a:gd name="T2" fmla="*/ 0 w 1143"/>
                <a:gd name="T3" fmla="*/ 211 h 315"/>
                <a:gd name="T4" fmla="*/ 0 w 1143"/>
                <a:gd name="T5" fmla="*/ 104 h 315"/>
                <a:gd name="T6" fmla="*/ 984 w 1143"/>
                <a:gd name="T7" fmla="*/ 104 h 315"/>
                <a:gd name="T8" fmla="*/ 984 w 1143"/>
                <a:gd name="T9" fmla="*/ 0 h 315"/>
                <a:gd name="T10" fmla="*/ 1143 w 1143"/>
                <a:gd name="T11" fmla="*/ 159 h 315"/>
                <a:gd name="T12" fmla="*/ 984 w 1143"/>
                <a:gd name="T13" fmla="*/ 315 h 315"/>
                <a:gd name="T14" fmla="*/ 984 w 1143"/>
                <a:gd name="T15" fmla="*/ 211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3" h="315">
                  <a:moveTo>
                    <a:pt x="984" y="211"/>
                  </a:moveTo>
                  <a:lnTo>
                    <a:pt x="0" y="211"/>
                  </a:lnTo>
                  <a:lnTo>
                    <a:pt x="0" y="104"/>
                  </a:lnTo>
                  <a:lnTo>
                    <a:pt x="984" y="104"/>
                  </a:lnTo>
                  <a:lnTo>
                    <a:pt x="984" y="0"/>
                  </a:lnTo>
                  <a:lnTo>
                    <a:pt x="1143" y="159"/>
                  </a:lnTo>
                  <a:lnTo>
                    <a:pt x="984" y="315"/>
                  </a:lnTo>
                  <a:lnTo>
                    <a:pt x="984" y="2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334"/>
            <p:cNvSpPr>
              <a:spLocks/>
            </p:cNvSpPr>
            <p:nvPr/>
          </p:nvSpPr>
          <p:spPr bwMode="auto">
            <a:xfrm>
              <a:off x="13019088" y="3732213"/>
              <a:ext cx="1814512" cy="496888"/>
            </a:xfrm>
            <a:custGeom>
              <a:avLst/>
              <a:gdLst>
                <a:gd name="T0" fmla="*/ 156 w 1143"/>
                <a:gd name="T1" fmla="*/ 105 h 313"/>
                <a:gd name="T2" fmla="*/ 1143 w 1143"/>
                <a:gd name="T3" fmla="*/ 105 h 313"/>
                <a:gd name="T4" fmla="*/ 1143 w 1143"/>
                <a:gd name="T5" fmla="*/ 209 h 313"/>
                <a:gd name="T6" fmla="*/ 156 w 1143"/>
                <a:gd name="T7" fmla="*/ 209 h 313"/>
                <a:gd name="T8" fmla="*/ 156 w 1143"/>
                <a:gd name="T9" fmla="*/ 313 h 313"/>
                <a:gd name="T10" fmla="*/ 0 w 1143"/>
                <a:gd name="T11" fmla="*/ 157 h 313"/>
                <a:gd name="T12" fmla="*/ 156 w 1143"/>
                <a:gd name="T13" fmla="*/ 0 h 313"/>
                <a:gd name="T14" fmla="*/ 156 w 1143"/>
                <a:gd name="T15" fmla="*/ 105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3" h="313">
                  <a:moveTo>
                    <a:pt x="156" y="105"/>
                  </a:moveTo>
                  <a:lnTo>
                    <a:pt x="1143" y="105"/>
                  </a:lnTo>
                  <a:lnTo>
                    <a:pt x="1143" y="209"/>
                  </a:lnTo>
                  <a:lnTo>
                    <a:pt x="156" y="209"/>
                  </a:lnTo>
                  <a:lnTo>
                    <a:pt x="156" y="313"/>
                  </a:lnTo>
                  <a:lnTo>
                    <a:pt x="0" y="157"/>
                  </a:lnTo>
                  <a:lnTo>
                    <a:pt x="156" y="0"/>
                  </a:lnTo>
                  <a:lnTo>
                    <a:pt x="156"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335"/>
            <p:cNvSpPr>
              <a:spLocks/>
            </p:cNvSpPr>
            <p:nvPr/>
          </p:nvSpPr>
          <p:spPr bwMode="auto">
            <a:xfrm>
              <a:off x="13019088" y="4217988"/>
              <a:ext cx="1814512" cy="501650"/>
            </a:xfrm>
            <a:custGeom>
              <a:avLst/>
              <a:gdLst>
                <a:gd name="T0" fmla="*/ 984 w 1143"/>
                <a:gd name="T1" fmla="*/ 211 h 316"/>
                <a:gd name="T2" fmla="*/ 0 w 1143"/>
                <a:gd name="T3" fmla="*/ 211 h 316"/>
                <a:gd name="T4" fmla="*/ 0 w 1143"/>
                <a:gd name="T5" fmla="*/ 105 h 316"/>
                <a:gd name="T6" fmla="*/ 984 w 1143"/>
                <a:gd name="T7" fmla="*/ 105 h 316"/>
                <a:gd name="T8" fmla="*/ 984 w 1143"/>
                <a:gd name="T9" fmla="*/ 0 h 316"/>
                <a:gd name="T10" fmla="*/ 1143 w 1143"/>
                <a:gd name="T11" fmla="*/ 159 h 316"/>
                <a:gd name="T12" fmla="*/ 984 w 1143"/>
                <a:gd name="T13" fmla="*/ 316 h 316"/>
                <a:gd name="T14" fmla="*/ 984 w 1143"/>
                <a:gd name="T15" fmla="*/ 211 h 3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3" h="316">
                  <a:moveTo>
                    <a:pt x="984" y="211"/>
                  </a:moveTo>
                  <a:lnTo>
                    <a:pt x="0" y="211"/>
                  </a:lnTo>
                  <a:lnTo>
                    <a:pt x="0" y="105"/>
                  </a:lnTo>
                  <a:lnTo>
                    <a:pt x="984" y="105"/>
                  </a:lnTo>
                  <a:lnTo>
                    <a:pt x="984" y="0"/>
                  </a:lnTo>
                  <a:lnTo>
                    <a:pt x="1143" y="159"/>
                  </a:lnTo>
                  <a:lnTo>
                    <a:pt x="984" y="316"/>
                  </a:lnTo>
                  <a:lnTo>
                    <a:pt x="984" y="2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336"/>
            <p:cNvSpPr>
              <a:spLocks/>
            </p:cNvSpPr>
            <p:nvPr/>
          </p:nvSpPr>
          <p:spPr bwMode="auto">
            <a:xfrm>
              <a:off x="13019088" y="4708526"/>
              <a:ext cx="1814512" cy="496888"/>
            </a:xfrm>
            <a:custGeom>
              <a:avLst/>
              <a:gdLst>
                <a:gd name="T0" fmla="*/ 156 w 1143"/>
                <a:gd name="T1" fmla="*/ 104 h 313"/>
                <a:gd name="T2" fmla="*/ 1143 w 1143"/>
                <a:gd name="T3" fmla="*/ 104 h 313"/>
                <a:gd name="T4" fmla="*/ 1143 w 1143"/>
                <a:gd name="T5" fmla="*/ 209 h 313"/>
                <a:gd name="T6" fmla="*/ 156 w 1143"/>
                <a:gd name="T7" fmla="*/ 209 h 313"/>
                <a:gd name="T8" fmla="*/ 156 w 1143"/>
                <a:gd name="T9" fmla="*/ 313 h 313"/>
                <a:gd name="T10" fmla="*/ 0 w 1143"/>
                <a:gd name="T11" fmla="*/ 156 h 313"/>
                <a:gd name="T12" fmla="*/ 156 w 1143"/>
                <a:gd name="T13" fmla="*/ 0 h 313"/>
                <a:gd name="T14" fmla="*/ 156 w 1143"/>
                <a:gd name="T15" fmla="*/ 104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3" h="313">
                  <a:moveTo>
                    <a:pt x="156" y="104"/>
                  </a:moveTo>
                  <a:lnTo>
                    <a:pt x="1143" y="104"/>
                  </a:lnTo>
                  <a:lnTo>
                    <a:pt x="1143" y="209"/>
                  </a:lnTo>
                  <a:lnTo>
                    <a:pt x="156" y="209"/>
                  </a:lnTo>
                  <a:lnTo>
                    <a:pt x="156" y="313"/>
                  </a:lnTo>
                  <a:lnTo>
                    <a:pt x="0" y="156"/>
                  </a:lnTo>
                  <a:lnTo>
                    <a:pt x="156" y="0"/>
                  </a:lnTo>
                  <a:lnTo>
                    <a:pt x="156"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7" name="Group 466"/>
          <p:cNvGrpSpPr>
            <a:grpSpLocks noChangeAspect="1"/>
          </p:cNvGrpSpPr>
          <p:nvPr/>
        </p:nvGrpSpPr>
        <p:grpSpPr>
          <a:xfrm>
            <a:off x="4855029" y="2770575"/>
            <a:ext cx="547968" cy="548640"/>
            <a:chOff x="13141325" y="1817688"/>
            <a:chExt cx="3895725" cy="3900487"/>
          </a:xfrm>
        </p:grpSpPr>
        <p:sp>
          <p:nvSpPr>
            <p:cNvPr id="456" name="Freeform 340"/>
            <p:cNvSpPr>
              <a:spLocks/>
            </p:cNvSpPr>
            <p:nvPr/>
          </p:nvSpPr>
          <p:spPr bwMode="auto">
            <a:xfrm>
              <a:off x="13141325" y="1817688"/>
              <a:ext cx="3895725" cy="3900487"/>
            </a:xfrm>
            <a:custGeom>
              <a:avLst/>
              <a:gdLst>
                <a:gd name="T0" fmla="*/ 899 w 1036"/>
                <a:gd name="T1" fmla="*/ 142 h 1037"/>
                <a:gd name="T2" fmla="*/ 560 w 1036"/>
                <a:gd name="T3" fmla="*/ 0 h 1037"/>
                <a:gd name="T4" fmla="*/ 224 w 1036"/>
                <a:gd name="T5" fmla="*/ 139 h 1037"/>
                <a:gd name="T6" fmla="*/ 224 w 1036"/>
                <a:gd name="T7" fmla="*/ 138 h 1037"/>
                <a:gd name="T8" fmla="*/ 138 w 1036"/>
                <a:gd name="T9" fmla="*/ 225 h 1037"/>
                <a:gd name="T10" fmla="*/ 138 w 1036"/>
                <a:gd name="T11" fmla="*/ 225 h 1037"/>
                <a:gd name="T12" fmla="*/ 0 w 1036"/>
                <a:gd name="T13" fmla="*/ 561 h 1037"/>
                <a:gd name="T14" fmla="*/ 141 w 1036"/>
                <a:gd name="T15" fmla="*/ 899 h 1037"/>
                <a:gd name="T16" fmla="*/ 476 w 1036"/>
                <a:gd name="T17" fmla="*/ 1037 h 1037"/>
                <a:gd name="T18" fmla="*/ 816 w 1036"/>
                <a:gd name="T19" fmla="*/ 894 h 1037"/>
                <a:gd name="T20" fmla="*/ 914 w 1036"/>
                <a:gd name="T21" fmla="*/ 794 h 1037"/>
                <a:gd name="T22" fmla="*/ 1036 w 1036"/>
                <a:gd name="T23" fmla="*/ 477 h 1037"/>
                <a:gd name="T24" fmla="*/ 899 w 1036"/>
                <a:gd name="T25" fmla="*/ 142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6" h="1037">
                  <a:moveTo>
                    <a:pt x="899" y="142"/>
                  </a:moveTo>
                  <a:cubicBezTo>
                    <a:pt x="812" y="54"/>
                    <a:pt x="692" y="0"/>
                    <a:pt x="560" y="0"/>
                  </a:cubicBezTo>
                  <a:cubicBezTo>
                    <a:pt x="429" y="0"/>
                    <a:pt x="310" y="53"/>
                    <a:pt x="224" y="139"/>
                  </a:cubicBezTo>
                  <a:cubicBezTo>
                    <a:pt x="224" y="138"/>
                    <a:pt x="224" y="138"/>
                    <a:pt x="224" y="138"/>
                  </a:cubicBezTo>
                  <a:cubicBezTo>
                    <a:pt x="138" y="225"/>
                    <a:pt x="138" y="225"/>
                    <a:pt x="138" y="225"/>
                  </a:cubicBezTo>
                  <a:cubicBezTo>
                    <a:pt x="138" y="225"/>
                    <a:pt x="138" y="225"/>
                    <a:pt x="138" y="225"/>
                  </a:cubicBezTo>
                  <a:cubicBezTo>
                    <a:pt x="53" y="311"/>
                    <a:pt x="0" y="430"/>
                    <a:pt x="0" y="561"/>
                  </a:cubicBezTo>
                  <a:cubicBezTo>
                    <a:pt x="0" y="693"/>
                    <a:pt x="54" y="813"/>
                    <a:pt x="141" y="899"/>
                  </a:cubicBezTo>
                  <a:cubicBezTo>
                    <a:pt x="227" y="984"/>
                    <a:pt x="345" y="1037"/>
                    <a:pt x="476" y="1037"/>
                  </a:cubicBezTo>
                  <a:cubicBezTo>
                    <a:pt x="609" y="1037"/>
                    <a:pt x="730" y="982"/>
                    <a:pt x="816" y="894"/>
                  </a:cubicBezTo>
                  <a:cubicBezTo>
                    <a:pt x="914" y="794"/>
                    <a:pt x="914" y="794"/>
                    <a:pt x="914" y="794"/>
                  </a:cubicBezTo>
                  <a:cubicBezTo>
                    <a:pt x="990" y="710"/>
                    <a:pt x="1036" y="599"/>
                    <a:pt x="1036" y="477"/>
                  </a:cubicBezTo>
                  <a:cubicBezTo>
                    <a:pt x="1036" y="346"/>
                    <a:pt x="984" y="228"/>
                    <a:pt x="899" y="142"/>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341"/>
            <p:cNvSpPr>
              <a:spLocks/>
            </p:cNvSpPr>
            <p:nvPr/>
          </p:nvSpPr>
          <p:spPr bwMode="auto">
            <a:xfrm>
              <a:off x="13141325" y="1817688"/>
              <a:ext cx="3379788" cy="3381375"/>
            </a:xfrm>
            <a:custGeom>
              <a:avLst/>
              <a:gdLst>
                <a:gd name="T0" fmla="*/ 560 w 899"/>
                <a:gd name="T1" fmla="*/ 0 h 899"/>
                <a:gd name="T2" fmla="*/ 224 w 899"/>
                <a:gd name="T3" fmla="*/ 139 h 899"/>
                <a:gd name="T4" fmla="*/ 224 w 899"/>
                <a:gd name="T5" fmla="*/ 138 h 899"/>
                <a:gd name="T6" fmla="*/ 138 w 899"/>
                <a:gd name="T7" fmla="*/ 225 h 899"/>
                <a:gd name="T8" fmla="*/ 138 w 899"/>
                <a:gd name="T9" fmla="*/ 225 h 899"/>
                <a:gd name="T10" fmla="*/ 0 w 899"/>
                <a:gd name="T11" fmla="*/ 561 h 899"/>
                <a:gd name="T12" fmla="*/ 141 w 899"/>
                <a:gd name="T13" fmla="*/ 899 h 899"/>
                <a:gd name="T14" fmla="*/ 899 w 899"/>
                <a:gd name="T15" fmla="*/ 142 h 899"/>
                <a:gd name="T16" fmla="*/ 560 w 899"/>
                <a:gd name="T1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9" h="899">
                  <a:moveTo>
                    <a:pt x="560" y="0"/>
                  </a:moveTo>
                  <a:cubicBezTo>
                    <a:pt x="429" y="0"/>
                    <a:pt x="310" y="53"/>
                    <a:pt x="224" y="139"/>
                  </a:cubicBezTo>
                  <a:cubicBezTo>
                    <a:pt x="224" y="138"/>
                    <a:pt x="224" y="138"/>
                    <a:pt x="224" y="138"/>
                  </a:cubicBezTo>
                  <a:cubicBezTo>
                    <a:pt x="138" y="225"/>
                    <a:pt x="138" y="225"/>
                    <a:pt x="138" y="225"/>
                  </a:cubicBezTo>
                  <a:cubicBezTo>
                    <a:pt x="138" y="225"/>
                    <a:pt x="138" y="225"/>
                    <a:pt x="138" y="225"/>
                  </a:cubicBezTo>
                  <a:cubicBezTo>
                    <a:pt x="53" y="311"/>
                    <a:pt x="0" y="430"/>
                    <a:pt x="0" y="561"/>
                  </a:cubicBezTo>
                  <a:cubicBezTo>
                    <a:pt x="0" y="693"/>
                    <a:pt x="54" y="813"/>
                    <a:pt x="141" y="899"/>
                  </a:cubicBezTo>
                  <a:cubicBezTo>
                    <a:pt x="899" y="142"/>
                    <a:pt x="899" y="142"/>
                    <a:pt x="899" y="142"/>
                  </a:cubicBezTo>
                  <a:cubicBezTo>
                    <a:pt x="812" y="54"/>
                    <a:pt x="692" y="0"/>
                    <a:pt x="560"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342"/>
            <p:cNvSpPr>
              <a:spLocks/>
            </p:cNvSpPr>
            <p:nvPr/>
          </p:nvSpPr>
          <p:spPr bwMode="auto">
            <a:xfrm>
              <a:off x="13671550" y="2351088"/>
              <a:ext cx="3365500" cy="3367087"/>
            </a:xfrm>
            <a:custGeom>
              <a:avLst/>
              <a:gdLst>
                <a:gd name="T0" fmla="*/ 0 w 895"/>
                <a:gd name="T1" fmla="*/ 757 h 895"/>
                <a:gd name="T2" fmla="*/ 335 w 895"/>
                <a:gd name="T3" fmla="*/ 895 h 895"/>
                <a:gd name="T4" fmla="*/ 675 w 895"/>
                <a:gd name="T5" fmla="*/ 752 h 895"/>
                <a:gd name="T6" fmla="*/ 773 w 895"/>
                <a:gd name="T7" fmla="*/ 652 h 895"/>
                <a:gd name="T8" fmla="*/ 895 w 895"/>
                <a:gd name="T9" fmla="*/ 335 h 895"/>
                <a:gd name="T10" fmla="*/ 758 w 895"/>
                <a:gd name="T11" fmla="*/ 0 h 895"/>
                <a:gd name="T12" fmla="*/ 0 w 895"/>
                <a:gd name="T13" fmla="*/ 757 h 895"/>
              </a:gdLst>
              <a:ahLst/>
              <a:cxnLst>
                <a:cxn ang="0">
                  <a:pos x="T0" y="T1"/>
                </a:cxn>
                <a:cxn ang="0">
                  <a:pos x="T2" y="T3"/>
                </a:cxn>
                <a:cxn ang="0">
                  <a:pos x="T4" y="T5"/>
                </a:cxn>
                <a:cxn ang="0">
                  <a:pos x="T6" y="T7"/>
                </a:cxn>
                <a:cxn ang="0">
                  <a:pos x="T8" y="T9"/>
                </a:cxn>
                <a:cxn ang="0">
                  <a:pos x="T10" y="T11"/>
                </a:cxn>
                <a:cxn ang="0">
                  <a:pos x="T12" y="T13"/>
                </a:cxn>
              </a:cxnLst>
              <a:rect l="0" t="0" r="r" b="b"/>
              <a:pathLst>
                <a:path w="895" h="895">
                  <a:moveTo>
                    <a:pt x="0" y="757"/>
                  </a:moveTo>
                  <a:cubicBezTo>
                    <a:pt x="86" y="842"/>
                    <a:pt x="204" y="895"/>
                    <a:pt x="335" y="895"/>
                  </a:cubicBezTo>
                  <a:cubicBezTo>
                    <a:pt x="468" y="895"/>
                    <a:pt x="589" y="840"/>
                    <a:pt x="675" y="752"/>
                  </a:cubicBezTo>
                  <a:cubicBezTo>
                    <a:pt x="773" y="652"/>
                    <a:pt x="773" y="652"/>
                    <a:pt x="773" y="652"/>
                  </a:cubicBezTo>
                  <a:cubicBezTo>
                    <a:pt x="849" y="568"/>
                    <a:pt x="895" y="457"/>
                    <a:pt x="895" y="335"/>
                  </a:cubicBezTo>
                  <a:cubicBezTo>
                    <a:pt x="895" y="204"/>
                    <a:pt x="843" y="86"/>
                    <a:pt x="758" y="0"/>
                  </a:cubicBezTo>
                  <a:lnTo>
                    <a:pt x="0" y="757"/>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Oval 343"/>
            <p:cNvSpPr>
              <a:spLocks noChangeArrowheads="1"/>
            </p:cNvSpPr>
            <p:nvPr/>
          </p:nvSpPr>
          <p:spPr bwMode="auto">
            <a:xfrm>
              <a:off x="13141325" y="2133600"/>
              <a:ext cx="3579813" cy="3584575"/>
            </a:xfrm>
            <a:prstGeom prst="ellipse">
              <a:avLst/>
            </a:pr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344"/>
            <p:cNvSpPr>
              <a:spLocks noEditPoints="1"/>
            </p:cNvSpPr>
            <p:nvPr/>
          </p:nvSpPr>
          <p:spPr bwMode="auto">
            <a:xfrm>
              <a:off x="13787438" y="2754313"/>
              <a:ext cx="1098550" cy="1098550"/>
            </a:xfrm>
            <a:custGeom>
              <a:avLst/>
              <a:gdLst>
                <a:gd name="T0" fmla="*/ 240 w 292"/>
                <a:gd name="T1" fmla="*/ 52 h 292"/>
                <a:gd name="T2" fmla="*/ 52 w 292"/>
                <a:gd name="T3" fmla="*/ 52 h 292"/>
                <a:gd name="T4" fmla="*/ 52 w 292"/>
                <a:gd name="T5" fmla="*/ 240 h 292"/>
                <a:gd name="T6" fmla="*/ 240 w 292"/>
                <a:gd name="T7" fmla="*/ 240 h 292"/>
                <a:gd name="T8" fmla="*/ 240 w 292"/>
                <a:gd name="T9" fmla="*/ 52 h 292"/>
                <a:gd name="T10" fmla="*/ 201 w 292"/>
                <a:gd name="T11" fmla="*/ 201 h 292"/>
                <a:gd name="T12" fmla="*/ 92 w 292"/>
                <a:gd name="T13" fmla="*/ 201 h 292"/>
                <a:gd name="T14" fmla="*/ 92 w 292"/>
                <a:gd name="T15" fmla="*/ 92 h 292"/>
                <a:gd name="T16" fmla="*/ 201 w 292"/>
                <a:gd name="T17" fmla="*/ 92 h 292"/>
                <a:gd name="T18" fmla="*/ 201 w 292"/>
                <a:gd name="T19" fmla="*/ 20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2" h="292">
                  <a:moveTo>
                    <a:pt x="240" y="52"/>
                  </a:moveTo>
                  <a:cubicBezTo>
                    <a:pt x="188" y="0"/>
                    <a:pt x="104" y="0"/>
                    <a:pt x="52" y="52"/>
                  </a:cubicBezTo>
                  <a:cubicBezTo>
                    <a:pt x="0" y="104"/>
                    <a:pt x="0" y="189"/>
                    <a:pt x="52" y="240"/>
                  </a:cubicBezTo>
                  <a:cubicBezTo>
                    <a:pt x="104" y="292"/>
                    <a:pt x="188" y="292"/>
                    <a:pt x="240" y="240"/>
                  </a:cubicBezTo>
                  <a:cubicBezTo>
                    <a:pt x="292" y="189"/>
                    <a:pt x="292" y="104"/>
                    <a:pt x="240" y="52"/>
                  </a:cubicBezTo>
                  <a:close/>
                  <a:moveTo>
                    <a:pt x="201" y="201"/>
                  </a:moveTo>
                  <a:cubicBezTo>
                    <a:pt x="171" y="231"/>
                    <a:pt x="122" y="231"/>
                    <a:pt x="92" y="201"/>
                  </a:cubicBezTo>
                  <a:cubicBezTo>
                    <a:pt x="62" y="171"/>
                    <a:pt x="62" y="122"/>
                    <a:pt x="92" y="92"/>
                  </a:cubicBezTo>
                  <a:cubicBezTo>
                    <a:pt x="122" y="62"/>
                    <a:pt x="171" y="62"/>
                    <a:pt x="201" y="92"/>
                  </a:cubicBezTo>
                  <a:cubicBezTo>
                    <a:pt x="231" y="122"/>
                    <a:pt x="231" y="171"/>
                    <a:pt x="201" y="201"/>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345"/>
            <p:cNvSpPr>
              <a:spLocks/>
            </p:cNvSpPr>
            <p:nvPr/>
          </p:nvSpPr>
          <p:spPr bwMode="auto">
            <a:xfrm>
              <a:off x="15144750" y="4111625"/>
              <a:ext cx="614363" cy="612775"/>
            </a:xfrm>
            <a:custGeom>
              <a:avLst/>
              <a:gdLst>
                <a:gd name="T0" fmla="*/ 134 w 163"/>
                <a:gd name="T1" fmla="*/ 29 h 163"/>
                <a:gd name="T2" fmla="*/ 29 w 163"/>
                <a:gd name="T3" fmla="*/ 29 h 163"/>
                <a:gd name="T4" fmla="*/ 29 w 163"/>
                <a:gd name="T5" fmla="*/ 29 h 163"/>
                <a:gd name="T6" fmla="*/ 29 w 163"/>
                <a:gd name="T7" fmla="*/ 29 h 163"/>
                <a:gd name="T8" fmla="*/ 29 w 163"/>
                <a:gd name="T9" fmla="*/ 134 h 163"/>
                <a:gd name="T10" fmla="*/ 134 w 163"/>
                <a:gd name="T11" fmla="*/ 134 h 163"/>
                <a:gd name="T12" fmla="*/ 134 w 163"/>
                <a:gd name="T13" fmla="*/ 134 h 163"/>
                <a:gd name="T14" fmla="*/ 134 w 163"/>
                <a:gd name="T15" fmla="*/ 134 h 163"/>
                <a:gd name="T16" fmla="*/ 134 w 163"/>
                <a:gd name="T17" fmla="*/ 2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163">
                  <a:moveTo>
                    <a:pt x="134" y="29"/>
                  </a:moveTo>
                  <a:cubicBezTo>
                    <a:pt x="105" y="0"/>
                    <a:pt x="58" y="0"/>
                    <a:pt x="29" y="29"/>
                  </a:cubicBezTo>
                  <a:cubicBezTo>
                    <a:pt x="29" y="29"/>
                    <a:pt x="29" y="29"/>
                    <a:pt x="29" y="29"/>
                  </a:cubicBezTo>
                  <a:cubicBezTo>
                    <a:pt x="29" y="29"/>
                    <a:pt x="29" y="29"/>
                    <a:pt x="29" y="29"/>
                  </a:cubicBezTo>
                  <a:cubicBezTo>
                    <a:pt x="0" y="58"/>
                    <a:pt x="0" y="105"/>
                    <a:pt x="29" y="134"/>
                  </a:cubicBezTo>
                  <a:cubicBezTo>
                    <a:pt x="58" y="163"/>
                    <a:pt x="105" y="163"/>
                    <a:pt x="134" y="134"/>
                  </a:cubicBezTo>
                  <a:cubicBezTo>
                    <a:pt x="134" y="134"/>
                    <a:pt x="134" y="134"/>
                    <a:pt x="134" y="134"/>
                  </a:cubicBezTo>
                  <a:cubicBezTo>
                    <a:pt x="134" y="134"/>
                    <a:pt x="134" y="134"/>
                    <a:pt x="134" y="134"/>
                  </a:cubicBezTo>
                  <a:cubicBezTo>
                    <a:pt x="163" y="105"/>
                    <a:pt x="163" y="58"/>
                    <a:pt x="134" y="2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Rectangle 346"/>
            <p:cNvSpPr>
              <a:spLocks noChangeArrowheads="1"/>
            </p:cNvSpPr>
            <p:nvPr/>
          </p:nvSpPr>
          <p:spPr bwMode="auto">
            <a:xfrm>
              <a:off x="15032038" y="3213100"/>
              <a:ext cx="346075" cy="1841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Rectangle 347"/>
            <p:cNvSpPr>
              <a:spLocks noChangeArrowheads="1"/>
            </p:cNvSpPr>
            <p:nvPr/>
          </p:nvSpPr>
          <p:spPr bwMode="auto">
            <a:xfrm>
              <a:off x="14243050" y="4010025"/>
              <a:ext cx="187325" cy="334962"/>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348"/>
            <p:cNvSpPr>
              <a:spLocks/>
            </p:cNvSpPr>
            <p:nvPr/>
          </p:nvSpPr>
          <p:spPr bwMode="auto">
            <a:xfrm>
              <a:off x="14773275" y="3740150"/>
              <a:ext cx="401638" cy="401637"/>
            </a:xfrm>
            <a:custGeom>
              <a:avLst/>
              <a:gdLst>
                <a:gd name="T0" fmla="*/ 170 w 253"/>
                <a:gd name="T1" fmla="*/ 253 h 253"/>
                <a:gd name="T2" fmla="*/ 253 w 253"/>
                <a:gd name="T3" fmla="*/ 170 h 253"/>
                <a:gd name="T4" fmla="*/ 83 w 253"/>
                <a:gd name="T5" fmla="*/ 0 h 253"/>
                <a:gd name="T6" fmla="*/ 0 w 253"/>
                <a:gd name="T7" fmla="*/ 82 h 253"/>
                <a:gd name="T8" fmla="*/ 170 w 253"/>
                <a:gd name="T9" fmla="*/ 253 h 253"/>
              </a:gdLst>
              <a:ahLst/>
              <a:cxnLst>
                <a:cxn ang="0">
                  <a:pos x="T0" y="T1"/>
                </a:cxn>
                <a:cxn ang="0">
                  <a:pos x="T2" y="T3"/>
                </a:cxn>
                <a:cxn ang="0">
                  <a:pos x="T4" y="T5"/>
                </a:cxn>
                <a:cxn ang="0">
                  <a:pos x="T6" y="T7"/>
                </a:cxn>
                <a:cxn ang="0">
                  <a:pos x="T8" y="T9"/>
                </a:cxn>
              </a:cxnLst>
              <a:rect l="0" t="0" r="r" b="b"/>
              <a:pathLst>
                <a:path w="253" h="253">
                  <a:moveTo>
                    <a:pt x="170" y="253"/>
                  </a:moveTo>
                  <a:lnTo>
                    <a:pt x="253" y="170"/>
                  </a:lnTo>
                  <a:lnTo>
                    <a:pt x="83" y="0"/>
                  </a:lnTo>
                  <a:lnTo>
                    <a:pt x="0" y="82"/>
                  </a:lnTo>
                  <a:lnTo>
                    <a:pt x="170" y="25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349"/>
            <p:cNvSpPr>
              <a:spLocks/>
            </p:cNvSpPr>
            <p:nvPr/>
          </p:nvSpPr>
          <p:spPr bwMode="auto">
            <a:xfrm>
              <a:off x="15520988" y="2998788"/>
              <a:ext cx="612775" cy="612775"/>
            </a:xfrm>
            <a:custGeom>
              <a:avLst/>
              <a:gdLst>
                <a:gd name="T0" fmla="*/ 29 w 163"/>
                <a:gd name="T1" fmla="*/ 134 h 163"/>
                <a:gd name="T2" fmla="*/ 134 w 163"/>
                <a:gd name="T3" fmla="*/ 134 h 163"/>
                <a:gd name="T4" fmla="*/ 134 w 163"/>
                <a:gd name="T5" fmla="*/ 29 h 163"/>
                <a:gd name="T6" fmla="*/ 29 w 163"/>
                <a:gd name="T7" fmla="*/ 29 h 163"/>
                <a:gd name="T8" fmla="*/ 29 w 163"/>
                <a:gd name="T9" fmla="*/ 134 h 163"/>
              </a:gdLst>
              <a:ahLst/>
              <a:cxnLst>
                <a:cxn ang="0">
                  <a:pos x="T0" y="T1"/>
                </a:cxn>
                <a:cxn ang="0">
                  <a:pos x="T2" y="T3"/>
                </a:cxn>
                <a:cxn ang="0">
                  <a:pos x="T4" y="T5"/>
                </a:cxn>
                <a:cxn ang="0">
                  <a:pos x="T6" y="T7"/>
                </a:cxn>
                <a:cxn ang="0">
                  <a:pos x="T8" y="T9"/>
                </a:cxn>
              </a:cxnLst>
              <a:rect l="0" t="0" r="r" b="b"/>
              <a:pathLst>
                <a:path w="163" h="163">
                  <a:moveTo>
                    <a:pt x="29" y="134"/>
                  </a:moveTo>
                  <a:cubicBezTo>
                    <a:pt x="58" y="163"/>
                    <a:pt x="105" y="163"/>
                    <a:pt x="134" y="134"/>
                  </a:cubicBezTo>
                  <a:cubicBezTo>
                    <a:pt x="163" y="105"/>
                    <a:pt x="163" y="58"/>
                    <a:pt x="134" y="29"/>
                  </a:cubicBezTo>
                  <a:cubicBezTo>
                    <a:pt x="105" y="0"/>
                    <a:pt x="58" y="0"/>
                    <a:pt x="29" y="29"/>
                  </a:cubicBezTo>
                  <a:cubicBezTo>
                    <a:pt x="0" y="58"/>
                    <a:pt x="0" y="105"/>
                    <a:pt x="29" y="134"/>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350"/>
            <p:cNvSpPr>
              <a:spLocks/>
            </p:cNvSpPr>
            <p:nvPr/>
          </p:nvSpPr>
          <p:spPr bwMode="auto">
            <a:xfrm>
              <a:off x="14031913" y="4487863"/>
              <a:ext cx="612775" cy="612775"/>
            </a:xfrm>
            <a:custGeom>
              <a:avLst/>
              <a:gdLst>
                <a:gd name="T0" fmla="*/ 134 w 163"/>
                <a:gd name="T1" fmla="*/ 29 h 163"/>
                <a:gd name="T2" fmla="*/ 29 w 163"/>
                <a:gd name="T3" fmla="*/ 29 h 163"/>
                <a:gd name="T4" fmla="*/ 29 w 163"/>
                <a:gd name="T5" fmla="*/ 134 h 163"/>
                <a:gd name="T6" fmla="*/ 134 w 163"/>
                <a:gd name="T7" fmla="*/ 134 h 163"/>
                <a:gd name="T8" fmla="*/ 134 w 163"/>
                <a:gd name="T9" fmla="*/ 29 h 163"/>
              </a:gdLst>
              <a:ahLst/>
              <a:cxnLst>
                <a:cxn ang="0">
                  <a:pos x="T0" y="T1"/>
                </a:cxn>
                <a:cxn ang="0">
                  <a:pos x="T2" y="T3"/>
                </a:cxn>
                <a:cxn ang="0">
                  <a:pos x="T4" y="T5"/>
                </a:cxn>
                <a:cxn ang="0">
                  <a:pos x="T6" y="T7"/>
                </a:cxn>
                <a:cxn ang="0">
                  <a:pos x="T8" y="T9"/>
                </a:cxn>
              </a:cxnLst>
              <a:rect l="0" t="0" r="r" b="b"/>
              <a:pathLst>
                <a:path w="163" h="163">
                  <a:moveTo>
                    <a:pt x="134" y="29"/>
                  </a:moveTo>
                  <a:cubicBezTo>
                    <a:pt x="105" y="0"/>
                    <a:pt x="58" y="0"/>
                    <a:pt x="29" y="29"/>
                  </a:cubicBezTo>
                  <a:cubicBezTo>
                    <a:pt x="0" y="58"/>
                    <a:pt x="0" y="105"/>
                    <a:pt x="29" y="134"/>
                  </a:cubicBezTo>
                  <a:cubicBezTo>
                    <a:pt x="58" y="163"/>
                    <a:pt x="105" y="163"/>
                    <a:pt x="134" y="134"/>
                  </a:cubicBezTo>
                  <a:cubicBezTo>
                    <a:pt x="163" y="105"/>
                    <a:pt x="163" y="58"/>
                    <a:pt x="134" y="2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7" name="Group 486"/>
          <p:cNvGrpSpPr>
            <a:grpSpLocks noChangeAspect="1"/>
          </p:cNvGrpSpPr>
          <p:nvPr/>
        </p:nvGrpSpPr>
        <p:grpSpPr>
          <a:xfrm>
            <a:off x="6878765" y="2758404"/>
            <a:ext cx="564090" cy="548640"/>
            <a:chOff x="12619038" y="2047875"/>
            <a:chExt cx="3941762" cy="3833813"/>
          </a:xfrm>
        </p:grpSpPr>
        <p:sp>
          <p:nvSpPr>
            <p:cNvPr id="471" name="Freeform 354"/>
            <p:cNvSpPr>
              <a:spLocks/>
            </p:cNvSpPr>
            <p:nvPr/>
          </p:nvSpPr>
          <p:spPr bwMode="auto">
            <a:xfrm>
              <a:off x="12619038" y="2047875"/>
              <a:ext cx="3941762" cy="3833813"/>
            </a:xfrm>
            <a:custGeom>
              <a:avLst/>
              <a:gdLst>
                <a:gd name="T0" fmla="*/ 251 w 2483"/>
                <a:gd name="T1" fmla="*/ 0 h 2415"/>
                <a:gd name="T2" fmla="*/ 0 w 2483"/>
                <a:gd name="T3" fmla="*/ 252 h 2415"/>
                <a:gd name="T4" fmla="*/ 0 w 2483"/>
                <a:gd name="T5" fmla="*/ 2415 h 2415"/>
                <a:gd name="T6" fmla="*/ 2236 w 2483"/>
                <a:gd name="T7" fmla="*/ 2415 h 2415"/>
                <a:gd name="T8" fmla="*/ 2236 w 2483"/>
                <a:gd name="T9" fmla="*/ 2415 h 2415"/>
                <a:gd name="T10" fmla="*/ 2483 w 2483"/>
                <a:gd name="T11" fmla="*/ 2164 h 2415"/>
                <a:gd name="T12" fmla="*/ 2483 w 2483"/>
                <a:gd name="T13" fmla="*/ 0 h 2415"/>
                <a:gd name="T14" fmla="*/ 251 w 2483"/>
                <a:gd name="T15" fmla="*/ 0 h 24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3" h="2415">
                  <a:moveTo>
                    <a:pt x="251" y="0"/>
                  </a:moveTo>
                  <a:lnTo>
                    <a:pt x="0" y="252"/>
                  </a:lnTo>
                  <a:lnTo>
                    <a:pt x="0" y="2415"/>
                  </a:lnTo>
                  <a:lnTo>
                    <a:pt x="2236" y="2415"/>
                  </a:lnTo>
                  <a:lnTo>
                    <a:pt x="2236" y="2415"/>
                  </a:lnTo>
                  <a:lnTo>
                    <a:pt x="2483" y="2164"/>
                  </a:lnTo>
                  <a:lnTo>
                    <a:pt x="2483" y="0"/>
                  </a:lnTo>
                  <a:lnTo>
                    <a:pt x="251"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355"/>
            <p:cNvSpPr>
              <a:spLocks/>
            </p:cNvSpPr>
            <p:nvPr/>
          </p:nvSpPr>
          <p:spPr bwMode="auto">
            <a:xfrm>
              <a:off x="12619038" y="2047875"/>
              <a:ext cx="3941762" cy="400050"/>
            </a:xfrm>
            <a:custGeom>
              <a:avLst/>
              <a:gdLst>
                <a:gd name="T0" fmla="*/ 2483 w 2483"/>
                <a:gd name="T1" fmla="*/ 0 h 252"/>
                <a:gd name="T2" fmla="*/ 2236 w 2483"/>
                <a:gd name="T3" fmla="*/ 252 h 252"/>
                <a:gd name="T4" fmla="*/ 0 w 2483"/>
                <a:gd name="T5" fmla="*/ 252 h 252"/>
                <a:gd name="T6" fmla="*/ 251 w 2483"/>
                <a:gd name="T7" fmla="*/ 0 h 252"/>
                <a:gd name="T8" fmla="*/ 1225 w 2483"/>
                <a:gd name="T9" fmla="*/ 0 h 252"/>
                <a:gd name="T10" fmla="*/ 2483 w 2483"/>
                <a:gd name="T11" fmla="*/ 0 h 252"/>
              </a:gdLst>
              <a:ahLst/>
              <a:cxnLst>
                <a:cxn ang="0">
                  <a:pos x="T0" y="T1"/>
                </a:cxn>
                <a:cxn ang="0">
                  <a:pos x="T2" y="T3"/>
                </a:cxn>
                <a:cxn ang="0">
                  <a:pos x="T4" y="T5"/>
                </a:cxn>
                <a:cxn ang="0">
                  <a:pos x="T6" y="T7"/>
                </a:cxn>
                <a:cxn ang="0">
                  <a:pos x="T8" y="T9"/>
                </a:cxn>
                <a:cxn ang="0">
                  <a:pos x="T10" y="T11"/>
                </a:cxn>
              </a:cxnLst>
              <a:rect l="0" t="0" r="r" b="b"/>
              <a:pathLst>
                <a:path w="2483" h="252">
                  <a:moveTo>
                    <a:pt x="2483" y="0"/>
                  </a:moveTo>
                  <a:lnTo>
                    <a:pt x="2236" y="252"/>
                  </a:lnTo>
                  <a:lnTo>
                    <a:pt x="0" y="252"/>
                  </a:lnTo>
                  <a:lnTo>
                    <a:pt x="251" y="0"/>
                  </a:lnTo>
                  <a:lnTo>
                    <a:pt x="1225" y="0"/>
                  </a:lnTo>
                  <a:lnTo>
                    <a:pt x="2483"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356"/>
            <p:cNvSpPr>
              <a:spLocks/>
            </p:cNvSpPr>
            <p:nvPr/>
          </p:nvSpPr>
          <p:spPr bwMode="auto">
            <a:xfrm>
              <a:off x="12619038" y="2447925"/>
              <a:ext cx="3549650" cy="3433763"/>
            </a:xfrm>
            <a:custGeom>
              <a:avLst/>
              <a:gdLst>
                <a:gd name="T0" fmla="*/ 2236 w 2236"/>
                <a:gd name="T1" fmla="*/ 2163 h 2163"/>
                <a:gd name="T2" fmla="*/ 1225 w 2236"/>
                <a:gd name="T3" fmla="*/ 2163 h 2163"/>
                <a:gd name="T4" fmla="*/ 0 w 2236"/>
                <a:gd name="T5" fmla="*/ 2163 h 2163"/>
                <a:gd name="T6" fmla="*/ 0 w 2236"/>
                <a:gd name="T7" fmla="*/ 1042 h 2163"/>
                <a:gd name="T8" fmla="*/ 0 w 2236"/>
                <a:gd name="T9" fmla="*/ 0 h 2163"/>
                <a:gd name="T10" fmla="*/ 2236 w 2236"/>
                <a:gd name="T11" fmla="*/ 0 h 2163"/>
                <a:gd name="T12" fmla="*/ 2236 w 2236"/>
                <a:gd name="T13" fmla="*/ 2163 h 2163"/>
              </a:gdLst>
              <a:ahLst/>
              <a:cxnLst>
                <a:cxn ang="0">
                  <a:pos x="T0" y="T1"/>
                </a:cxn>
                <a:cxn ang="0">
                  <a:pos x="T2" y="T3"/>
                </a:cxn>
                <a:cxn ang="0">
                  <a:pos x="T4" y="T5"/>
                </a:cxn>
                <a:cxn ang="0">
                  <a:pos x="T6" y="T7"/>
                </a:cxn>
                <a:cxn ang="0">
                  <a:pos x="T8" y="T9"/>
                </a:cxn>
                <a:cxn ang="0">
                  <a:pos x="T10" y="T11"/>
                </a:cxn>
                <a:cxn ang="0">
                  <a:pos x="T12" y="T13"/>
                </a:cxn>
              </a:cxnLst>
              <a:rect l="0" t="0" r="r" b="b"/>
              <a:pathLst>
                <a:path w="2236" h="2163">
                  <a:moveTo>
                    <a:pt x="2236" y="2163"/>
                  </a:moveTo>
                  <a:lnTo>
                    <a:pt x="1225" y="2163"/>
                  </a:lnTo>
                  <a:lnTo>
                    <a:pt x="0" y="2163"/>
                  </a:lnTo>
                  <a:lnTo>
                    <a:pt x="0" y="1042"/>
                  </a:lnTo>
                  <a:lnTo>
                    <a:pt x="0" y="0"/>
                  </a:lnTo>
                  <a:lnTo>
                    <a:pt x="2236" y="0"/>
                  </a:lnTo>
                  <a:lnTo>
                    <a:pt x="2236" y="2163"/>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357"/>
            <p:cNvSpPr>
              <a:spLocks/>
            </p:cNvSpPr>
            <p:nvPr/>
          </p:nvSpPr>
          <p:spPr bwMode="auto">
            <a:xfrm>
              <a:off x="16168688" y="2047875"/>
              <a:ext cx="392112" cy="3833813"/>
            </a:xfrm>
            <a:custGeom>
              <a:avLst/>
              <a:gdLst>
                <a:gd name="T0" fmla="*/ 0 w 247"/>
                <a:gd name="T1" fmla="*/ 2415 h 2415"/>
                <a:gd name="T2" fmla="*/ 247 w 247"/>
                <a:gd name="T3" fmla="*/ 2164 h 2415"/>
                <a:gd name="T4" fmla="*/ 247 w 247"/>
                <a:gd name="T5" fmla="*/ 1294 h 2415"/>
                <a:gd name="T6" fmla="*/ 247 w 247"/>
                <a:gd name="T7" fmla="*/ 0 h 2415"/>
                <a:gd name="T8" fmla="*/ 0 w 247"/>
                <a:gd name="T9" fmla="*/ 252 h 2415"/>
                <a:gd name="T10" fmla="*/ 0 w 247"/>
                <a:gd name="T11" fmla="*/ 2415 h 2415"/>
              </a:gdLst>
              <a:ahLst/>
              <a:cxnLst>
                <a:cxn ang="0">
                  <a:pos x="T0" y="T1"/>
                </a:cxn>
                <a:cxn ang="0">
                  <a:pos x="T2" y="T3"/>
                </a:cxn>
                <a:cxn ang="0">
                  <a:pos x="T4" y="T5"/>
                </a:cxn>
                <a:cxn ang="0">
                  <a:pos x="T6" y="T7"/>
                </a:cxn>
                <a:cxn ang="0">
                  <a:pos x="T8" y="T9"/>
                </a:cxn>
                <a:cxn ang="0">
                  <a:pos x="T10" y="T11"/>
                </a:cxn>
              </a:cxnLst>
              <a:rect l="0" t="0" r="r" b="b"/>
              <a:pathLst>
                <a:path w="247" h="2415">
                  <a:moveTo>
                    <a:pt x="0" y="2415"/>
                  </a:moveTo>
                  <a:lnTo>
                    <a:pt x="247" y="2164"/>
                  </a:lnTo>
                  <a:lnTo>
                    <a:pt x="247" y="1294"/>
                  </a:lnTo>
                  <a:lnTo>
                    <a:pt x="247" y="0"/>
                  </a:lnTo>
                  <a:lnTo>
                    <a:pt x="0" y="252"/>
                  </a:lnTo>
                  <a:lnTo>
                    <a:pt x="0" y="2415"/>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Rectangle 358"/>
            <p:cNvSpPr>
              <a:spLocks noChangeArrowheads="1"/>
            </p:cNvSpPr>
            <p:nvPr/>
          </p:nvSpPr>
          <p:spPr bwMode="auto">
            <a:xfrm>
              <a:off x="13146088" y="4881563"/>
              <a:ext cx="496887" cy="4968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Rectangle 359"/>
            <p:cNvSpPr>
              <a:spLocks noChangeArrowheads="1"/>
            </p:cNvSpPr>
            <p:nvPr/>
          </p:nvSpPr>
          <p:spPr bwMode="auto">
            <a:xfrm>
              <a:off x="13146088" y="4203700"/>
              <a:ext cx="496887" cy="4968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Rectangle 360"/>
            <p:cNvSpPr>
              <a:spLocks noChangeArrowheads="1"/>
            </p:cNvSpPr>
            <p:nvPr/>
          </p:nvSpPr>
          <p:spPr bwMode="auto">
            <a:xfrm>
              <a:off x="13146088" y="3530600"/>
              <a:ext cx="496887" cy="4968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Rectangle 361"/>
            <p:cNvSpPr>
              <a:spLocks noChangeArrowheads="1"/>
            </p:cNvSpPr>
            <p:nvPr/>
          </p:nvSpPr>
          <p:spPr bwMode="auto">
            <a:xfrm>
              <a:off x="13822363" y="4881563"/>
              <a:ext cx="496887" cy="4968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Rectangle 362"/>
            <p:cNvSpPr>
              <a:spLocks noChangeArrowheads="1"/>
            </p:cNvSpPr>
            <p:nvPr/>
          </p:nvSpPr>
          <p:spPr bwMode="auto">
            <a:xfrm>
              <a:off x="13822363" y="3530600"/>
              <a:ext cx="496887" cy="4968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Rectangle 363"/>
            <p:cNvSpPr>
              <a:spLocks noChangeArrowheads="1"/>
            </p:cNvSpPr>
            <p:nvPr/>
          </p:nvSpPr>
          <p:spPr bwMode="auto">
            <a:xfrm>
              <a:off x="14500225" y="4881563"/>
              <a:ext cx="495300" cy="4968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Rectangle 364"/>
            <p:cNvSpPr>
              <a:spLocks noChangeArrowheads="1"/>
            </p:cNvSpPr>
            <p:nvPr/>
          </p:nvSpPr>
          <p:spPr bwMode="auto">
            <a:xfrm>
              <a:off x="14500225" y="4203700"/>
              <a:ext cx="495300" cy="4968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Rectangle 365"/>
            <p:cNvSpPr>
              <a:spLocks noChangeArrowheads="1"/>
            </p:cNvSpPr>
            <p:nvPr/>
          </p:nvSpPr>
          <p:spPr bwMode="auto">
            <a:xfrm>
              <a:off x="15176500" y="4881563"/>
              <a:ext cx="496887" cy="4968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Rectangle 366"/>
            <p:cNvSpPr>
              <a:spLocks noChangeArrowheads="1"/>
            </p:cNvSpPr>
            <p:nvPr/>
          </p:nvSpPr>
          <p:spPr bwMode="auto">
            <a:xfrm>
              <a:off x="15176500" y="4203700"/>
              <a:ext cx="496887" cy="4968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Rectangle 367"/>
            <p:cNvSpPr>
              <a:spLocks noChangeArrowheads="1"/>
            </p:cNvSpPr>
            <p:nvPr/>
          </p:nvSpPr>
          <p:spPr bwMode="auto">
            <a:xfrm>
              <a:off x="15176500" y="3530600"/>
              <a:ext cx="496887" cy="4968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Rectangle 368"/>
            <p:cNvSpPr>
              <a:spLocks noChangeArrowheads="1"/>
            </p:cNvSpPr>
            <p:nvPr/>
          </p:nvSpPr>
          <p:spPr bwMode="auto">
            <a:xfrm>
              <a:off x="13146088" y="2865438"/>
              <a:ext cx="496887" cy="4921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Rectangle 369"/>
            <p:cNvSpPr>
              <a:spLocks noChangeArrowheads="1"/>
            </p:cNvSpPr>
            <p:nvPr/>
          </p:nvSpPr>
          <p:spPr bwMode="auto">
            <a:xfrm>
              <a:off x="15176500" y="2865438"/>
              <a:ext cx="496887" cy="4921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9" name="Group 268"/>
          <p:cNvGrpSpPr>
            <a:grpSpLocks noChangeAspect="1"/>
          </p:cNvGrpSpPr>
          <p:nvPr/>
        </p:nvGrpSpPr>
        <p:grpSpPr>
          <a:xfrm>
            <a:off x="833606" y="4672645"/>
            <a:ext cx="701100" cy="685800"/>
            <a:chOff x="12920663" y="833438"/>
            <a:chExt cx="5310187" cy="5194301"/>
          </a:xfrm>
        </p:grpSpPr>
        <p:sp>
          <p:nvSpPr>
            <p:cNvPr id="270" name="Freeform 147"/>
            <p:cNvSpPr>
              <a:spLocks/>
            </p:cNvSpPr>
            <p:nvPr/>
          </p:nvSpPr>
          <p:spPr bwMode="auto">
            <a:xfrm>
              <a:off x="12920663" y="833438"/>
              <a:ext cx="5310187" cy="5194300"/>
            </a:xfrm>
            <a:custGeom>
              <a:avLst/>
              <a:gdLst>
                <a:gd name="T0" fmla="*/ 1336 w 1413"/>
                <a:gd name="T1" fmla="*/ 79 h 1382"/>
                <a:gd name="T2" fmla="*/ 1146 w 1413"/>
                <a:gd name="T3" fmla="*/ 0 h 1382"/>
                <a:gd name="T4" fmla="*/ 958 w 1413"/>
                <a:gd name="T5" fmla="*/ 77 h 1382"/>
                <a:gd name="T6" fmla="*/ 958 w 1413"/>
                <a:gd name="T7" fmla="*/ 77 h 1382"/>
                <a:gd name="T8" fmla="*/ 909 w 1413"/>
                <a:gd name="T9" fmla="*/ 125 h 1382"/>
                <a:gd name="T10" fmla="*/ 910 w 1413"/>
                <a:gd name="T11" fmla="*/ 126 h 1382"/>
                <a:gd name="T12" fmla="*/ 833 w 1413"/>
                <a:gd name="T13" fmla="*/ 295 h 1382"/>
                <a:gd name="T14" fmla="*/ 113 w 1413"/>
                <a:gd name="T15" fmla="*/ 295 h 1382"/>
                <a:gd name="T16" fmla="*/ 0 w 1413"/>
                <a:gd name="T17" fmla="*/ 408 h 1382"/>
                <a:gd name="T18" fmla="*/ 0 w 1413"/>
                <a:gd name="T19" fmla="*/ 1382 h 1382"/>
                <a:gd name="T20" fmla="*/ 1007 w 1413"/>
                <a:gd name="T21" fmla="*/ 1382 h 1382"/>
                <a:gd name="T22" fmla="*/ 1119 w 1413"/>
                <a:gd name="T23" fmla="*/ 1269 h 1382"/>
                <a:gd name="T24" fmla="*/ 1119 w 1413"/>
                <a:gd name="T25" fmla="*/ 580 h 1382"/>
                <a:gd name="T26" fmla="*/ 1289 w 1413"/>
                <a:gd name="T27" fmla="*/ 501 h 1382"/>
                <a:gd name="T28" fmla="*/ 1345 w 1413"/>
                <a:gd name="T29" fmla="*/ 445 h 1382"/>
                <a:gd name="T30" fmla="*/ 1413 w 1413"/>
                <a:gd name="T31" fmla="*/ 267 h 1382"/>
                <a:gd name="T32" fmla="*/ 1336 w 1413"/>
                <a:gd name="T33" fmla="*/ 79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3" h="1382">
                  <a:moveTo>
                    <a:pt x="1336" y="79"/>
                  </a:moveTo>
                  <a:cubicBezTo>
                    <a:pt x="1287" y="30"/>
                    <a:pt x="1220" y="0"/>
                    <a:pt x="1146" y="0"/>
                  </a:cubicBezTo>
                  <a:cubicBezTo>
                    <a:pt x="1073" y="0"/>
                    <a:pt x="1006" y="29"/>
                    <a:pt x="958" y="77"/>
                  </a:cubicBezTo>
                  <a:cubicBezTo>
                    <a:pt x="958" y="77"/>
                    <a:pt x="958" y="77"/>
                    <a:pt x="958" y="77"/>
                  </a:cubicBezTo>
                  <a:cubicBezTo>
                    <a:pt x="909" y="125"/>
                    <a:pt x="909" y="125"/>
                    <a:pt x="909" y="125"/>
                  </a:cubicBezTo>
                  <a:cubicBezTo>
                    <a:pt x="910" y="126"/>
                    <a:pt x="910" y="126"/>
                    <a:pt x="910" y="126"/>
                  </a:cubicBezTo>
                  <a:cubicBezTo>
                    <a:pt x="866" y="170"/>
                    <a:pt x="838" y="229"/>
                    <a:pt x="833" y="295"/>
                  </a:cubicBezTo>
                  <a:cubicBezTo>
                    <a:pt x="113" y="295"/>
                    <a:pt x="113" y="295"/>
                    <a:pt x="113" y="295"/>
                  </a:cubicBezTo>
                  <a:cubicBezTo>
                    <a:pt x="0" y="408"/>
                    <a:pt x="0" y="408"/>
                    <a:pt x="0" y="408"/>
                  </a:cubicBezTo>
                  <a:cubicBezTo>
                    <a:pt x="0" y="1382"/>
                    <a:pt x="0" y="1382"/>
                    <a:pt x="0" y="1382"/>
                  </a:cubicBezTo>
                  <a:cubicBezTo>
                    <a:pt x="1007" y="1382"/>
                    <a:pt x="1007" y="1382"/>
                    <a:pt x="1007" y="1382"/>
                  </a:cubicBezTo>
                  <a:cubicBezTo>
                    <a:pt x="1119" y="1269"/>
                    <a:pt x="1119" y="1269"/>
                    <a:pt x="1119" y="1269"/>
                  </a:cubicBezTo>
                  <a:cubicBezTo>
                    <a:pt x="1119" y="580"/>
                    <a:pt x="1119" y="580"/>
                    <a:pt x="1119" y="580"/>
                  </a:cubicBezTo>
                  <a:cubicBezTo>
                    <a:pt x="1185" y="575"/>
                    <a:pt x="1245" y="546"/>
                    <a:pt x="1289" y="501"/>
                  </a:cubicBezTo>
                  <a:cubicBezTo>
                    <a:pt x="1345" y="445"/>
                    <a:pt x="1345" y="445"/>
                    <a:pt x="1345" y="445"/>
                  </a:cubicBezTo>
                  <a:cubicBezTo>
                    <a:pt x="1387" y="398"/>
                    <a:pt x="1413" y="335"/>
                    <a:pt x="1413" y="267"/>
                  </a:cubicBezTo>
                  <a:cubicBezTo>
                    <a:pt x="1413" y="194"/>
                    <a:pt x="1383" y="127"/>
                    <a:pt x="1336" y="79"/>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148"/>
            <p:cNvSpPr>
              <a:spLocks/>
            </p:cNvSpPr>
            <p:nvPr/>
          </p:nvSpPr>
          <p:spPr bwMode="auto">
            <a:xfrm>
              <a:off x="12920663" y="1943101"/>
              <a:ext cx="4205287" cy="423863"/>
            </a:xfrm>
            <a:custGeom>
              <a:avLst/>
              <a:gdLst>
                <a:gd name="T0" fmla="*/ 2649 w 2649"/>
                <a:gd name="T1" fmla="*/ 0 h 267"/>
                <a:gd name="T2" fmla="*/ 2384 w 2649"/>
                <a:gd name="T3" fmla="*/ 267 h 267"/>
                <a:gd name="T4" fmla="*/ 0 w 2649"/>
                <a:gd name="T5" fmla="*/ 267 h 267"/>
                <a:gd name="T6" fmla="*/ 268 w 2649"/>
                <a:gd name="T7" fmla="*/ 0 h 267"/>
                <a:gd name="T8" fmla="*/ 1456 w 2649"/>
                <a:gd name="T9" fmla="*/ 0 h 267"/>
                <a:gd name="T10" fmla="*/ 2649 w 2649"/>
                <a:gd name="T11" fmla="*/ 0 h 267"/>
              </a:gdLst>
              <a:ahLst/>
              <a:cxnLst>
                <a:cxn ang="0">
                  <a:pos x="T0" y="T1"/>
                </a:cxn>
                <a:cxn ang="0">
                  <a:pos x="T2" y="T3"/>
                </a:cxn>
                <a:cxn ang="0">
                  <a:pos x="T4" y="T5"/>
                </a:cxn>
                <a:cxn ang="0">
                  <a:pos x="T6" y="T7"/>
                </a:cxn>
                <a:cxn ang="0">
                  <a:pos x="T8" y="T9"/>
                </a:cxn>
                <a:cxn ang="0">
                  <a:pos x="T10" y="T11"/>
                </a:cxn>
              </a:cxnLst>
              <a:rect l="0" t="0" r="r" b="b"/>
              <a:pathLst>
                <a:path w="2649" h="267">
                  <a:moveTo>
                    <a:pt x="2649" y="0"/>
                  </a:moveTo>
                  <a:lnTo>
                    <a:pt x="2384" y="267"/>
                  </a:lnTo>
                  <a:lnTo>
                    <a:pt x="0" y="267"/>
                  </a:lnTo>
                  <a:lnTo>
                    <a:pt x="268" y="0"/>
                  </a:lnTo>
                  <a:lnTo>
                    <a:pt x="1456" y="0"/>
                  </a:lnTo>
                  <a:lnTo>
                    <a:pt x="2649"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149"/>
            <p:cNvSpPr>
              <a:spLocks/>
            </p:cNvSpPr>
            <p:nvPr/>
          </p:nvSpPr>
          <p:spPr bwMode="auto">
            <a:xfrm>
              <a:off x="12920663" y="2366963"/>
              <a:ext cx="3784600" cy="3660775"/>
            </a:xfrm>
            <a:custGeom>
              <a:avLst/>
              <a:gdLst>
                <a:gd name="T0" fmla="*/ 2384 w 2384"/>
                <a:gd name="T1" fmla="*/ 2306 h 2306"/>
                <a:gd name="T2" fmla="*/ 1456 w 2384"/>
                <a:gd name="T3" fmla="*/ 2306 h 2306"/>
                <a:gd name="T4" fmla="*/ 0 w 2384"/>
                <a:gd name="T5" fmla="*/ 2306 h 2306"/>
                <a:gd name="T6" fmla="*/ 0 w 2384"/>
                <a:gd name="T7" fmla="*/ 1153 h 2306"/>
                <a:gd name="T8" fmla="*/ 0 w 2384"/>
                <a:gd name="T9" fmla="*/ 0 h 2306"/>
                <a:gd name="T10" fmla="*/ 2384 w 2384"/>
                <a:gd name="T11" fmla="*/ 0 h 2306"/>
                <a:gd name="T12" fmla="*/ 2384 w 2384"/>
                <a:gd name="T13" fmla="*/ 2306 h 2306"/>
              </a:gdLst>
              <a:ahLst/>
              <a:cxnLst>
                <a:cxn ang="0">
                  <a:pos x="T0" y="T1"/>
                </a:cxn>
                <a:cxn ang="0">
                  <a:pos x="T2" y="T3"/>
                </a:cxn>
                <a:cxn ang="0">
                  <a:pos x="T4" y="T5"/>
                </a:cxn>
                <a:cxn ang="0">
                  <a:pos x="T6" y="T7"/>
                </a:cxn>
                <a:cxn ang="0">
                  <a:pos x="T8" y="T9"/>
                </a:cxn>
                <a:cxn ang="0">
                  <a:pos x="T10" y="T11"/>
                </a:cxn>
                <a:cxn ang="0">
                  <a:pos x="T12" y="T13"/>
                </a:cxn>
              </a:cxnLst>
              <a:rect l="0" t="0" r="r" b="b"/>
              <a:pathLst>
                <a:path w="2384" h="2306">
                  <a:moveTo>
                    <a:pt x="2384" y="2306"/>
                  </a:moveTo>
                  <a:lnTo>
                    <a:pt x="1456" y="2306"/>
                  </a:lnTo>
                  <a:lnTo>
                    <a:pt x="0" y="2306"/>
                  </a:lnTo>
                  <a:lnTo>
                    <a:pt x="0" y="1153"/>
                  </a:lnTo>
                  <a:lnTo>
                    <a:pt x="0" y="0"/>
                  </a:lnTo>
                  <a:lnTo>
                    <a:pt x="2384" y="0"/>
                  </a:lnTo>
                  <a:lnTo>
                    <a:pt x="2384" y="2306"/>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150"/>
            <p:cNvSpPr>
              <a:spLocks/>
            </p:cNvSpPr>
            <p:nvPr/>
          </p:nvSpPr>
          <p:spPr bwMode="auto">
            <a:xfrm>
              <a:off x="16705263" y="1943101"/>
              <a:ext cx="420687" cy="4084638"/>
            </a:xfrm>
            <a:custGeom>
              <a:avLst/>
              <a:gdLst>
                <a:gd name="T0" fmla="*/ 0 w 265"/>
                <a:gd name="T1" fmla="*/ 2573 h 2573"/>
                <a:gd name="T2" fmla="*/ 265 w 265"/>
                <a:gd name="T3" fmla="*/ 2305 h 2573"/>
                <a:gd name="T4" fmla="*/ 265 w 265"/>
                <a:gd name="T5" fmla="*/ 1420 h 2573"/>
                <a:gd name="T6" fmla="*/ 265 w 265"/>
                <a:gd name="T7" fmla="*/ 0 h 2573"/>
                <a:gd name="T8" fmla="*/ 0 w 265"/>
                <a:gd name="T9" fmla="*/ 267 h 2573"/>
                <a:gd name="T10" fmla="*/ 0 w 265"/>
                <a:gd name="T11" fmla="*/ 2573 h 2573"/>
              </a:gdLst>
              <a:ahLst/>
              <a:cxnLst>
                <a:cxn ang="0">
                  <a:pos x="T0" y="T1"/>
                </a:cxn>
                <a:cxn ang="0">
                  <a:pos x="T2" y="T3"/>
                </a:cxn>
                <a:cxn ang="0">
                  <a:pos x="T4" y="T5"/>
                </a:cxn>
                <a:cxn ang="0">
                  <a:pos x="T6" y="T7"/>
                </a:cxn>
                <a:cxn ang="0">
                  <a:pos x="T8" y="T9"/>
                </a:cxn>
                <a:cxn ang="0">
                  <a:pos x="T10" y="T11"/>
                </a:cxn>
              </a:cxnLst>
              <a:rect l="0" t="0" r="r" b="b"/>
              <a:pathLst>
                <a:path w="265" h="2573">
                  <a:moveTo>
                    <a:pt x="0" y="2573"/>
                  </a:moveTo>
                  <a:lnTo>
                    <a:pt x="265" y="2305"/>
                  </a:lnTo>
                  <a:lnTo>
                    <a:pt x="265" y="1420"/>
                  </a:lnTo>
                  <a:lnTo>
                    <a:pt x="265" y="0"/>
                  </a:lnTo>
                  <a:lnTo>
                    <a:pt x="0" y="267"/>
                  </a:lnTo>
                  <a:lnTo>
                    <a:pt x="0" y="257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Rectangle 151"/>
            <p:cNvSpPr>
              <a:spLocks noChangeArrowheads="1"/>
            </p:cNvSpPr>
            <p:nvPr/>
          </p:nvSpPr>
          <p:spPr bwMode="auto">
            <a:xfrm>
              <a:off x="13777913" y="3232151"/>
              <a:ext cx="1036637" cy="5143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152"/>
            <p:cNvSpPr>
              <a:spLocks noChangeArrowheads="1"/>
            </p:cNvSpPr>
            <p:nvPr/>
          </p:nvSpPr>
          <p:spPr bwMode="auto">
            <a:xfrm>
              <a:off x="15011400" y="3232151"/>
              <a:ext cx="852487" cy="5143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Rectangle 153"/>
            <p:cNvSpPr>
              <a:spLocks noChangeArrowheads="1"/>
            </p:cNvSpPr>
            <p:nvPr/>
          </p:nvSpPr>
          <p:spPr bwMode="auto">
            <a:xfrm>
              <a:off x="13777913" y="4659313"/>
              <a:ext cx="1036637" cy="51593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154"/>
            <p:cNvSpPr>
              <a:spLocks noChangeArrowheads="1"/>
            </p:cNvSpPr>
            <p:nvPr/>
          </p:nvSpPr>
          <p:spPr bwMode="auto">
            <a:xfrm>
              <a:off x="15011400" y="4659313"/>
              <a:ext cx="852487" cy="51593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155"/>
            <p:cNvSpPr>
              <a:spLocks noChangeArrowheads="1"/>
            </p:cNvSpPr>
            <p:nvPr/>
          </p:nvSpPr>
          <p:spPr bwMode="auto">
            <a:xfrm>
              <a:off x="13777913" y="3949701"/>
              <a:ext cx="338137" cy="5143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156"/>
            <p:cNvSpPr>
              <a:spLocks noChangeArrowheads="1"/>
            </p:cNvSpPr>
            <p:nvPr/>
          </p:nvSpPr>
          <p:spPr bwMode="auto">
            <a:xfrm>
              <a:off x="15330488" y="3949701"/>
              <a:ext cx="533400" cy="5143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Rectangle 157"/>
            <p:cNvSpPr>
              <a:spLocks noChangeArrowheads="1"/>
            </p:cNvSpPr>
            <p:nvPr/>
          </p:nvSpPr>
          <p:spPr bwMode="auto">
            <a:xfrm>
              <a:off x="14297025" y="3949701"/>
              <a:ext cx="852487" cy="5143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158"/>
            <p:cNvSpPr>
              <a:spLocks/>
            </p:cNvSpPr>
            <p:nvPr/>
          </p:nvSpPr>
          <p:spPr bwMode="auto">
            <a:xfrm>
              <a:off x="16048038" y="833438"/>
              <a:ext cx="1893887" cy="1893888"/>
            </a:xfrm>
            <a:custGeom>
              <a:avLst/>
              <a:gdLst>
                <a:gd name="T0" fmla="*/ 314 w 504"/>
                <a:gd name="T1" fmla="*/ 0 h 504"/>
                <a:gd name="T2" fmla="*/ 126 w 504"/>
                <a:gd name="T3" fmla="*/ 77 h 504"/>
                <a:gd name="T4" fmla="*/ 126 w 504"/>
                <a:gd name="T5" fmla="*/ 77 h 504"/>
                <a:gd name="T6" fmla="*/ 77 w 504"/>
                <a:gd name="T7" fmla="*/ 125 h 504"/>
                <a:gd name="T8" fmla="*/ 78 w 504"/>
                <a:gd name="T9" fmla="*/ 126 h 504"/>
                <a:gd name="T10" fmla="*/ 0 w 504"/>
                <a:gd name="T11" fmla="*/ 314 h 504"/>
                <a:gd name="T12" fmla="*/ 79 w 504"/>
                <a:gd name="T13" fmla="*/ 504 h 504"/>
                <a:gd name="T14" fmla="*/ 504 w 504"/>
                <a:gd name="T15" fmla="*/ 79 h 504"/>
                <a:gd name="T16" fmla="*/ 314 w 504"/>
                <a:gd name="T17"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4" h="504">
                  <a:moveTo>
                    <a:pt x="314" y="0"/>
                  </a:moveTo>
                  <a:cubicBezTo>
                    <a:pt x="241" y="0"/>
                    <a:pt x="174" y="29"/>
                    <a:pt x="126" y="77"/>
                  </a:cubicBezTo>
                  <a:cubicBezTo>
                    <a:pt x="126" y="77"/>
                    <a:pt x="126" y="77"/>
                    <a:pt x="126" y="77"/>
                  </a:cubicBezTo>
                  <a:cubicBezTo>
                    <a:pt x="77" y="125"/>
                    <a:pt x="77" y="125"/>
                    <a:pt x="77" y="125"/>
                  </a:cubicBezTo>
                  <a:cubicBezTo>
                    <a:pt x="78" y="126"/>
                    <a:pt x="78" y="126"/>
                    <a:pt x="78" y="126"/>
                  </a:cubicBezTo>
                  <a:cubicBezTo>
                    <a:pt x="30" y="174"/>
                    <a:pt x="0" y="240"/>
                    <a:pt x="0" y="314"/>
                  </a:cubicBezTo>
                  <a:cubicBezTo>
                    <a:pt x="0" y="388"/>
                    <a:pt x="30" y="455"/>
                    <a:pt x="79" y="504"/>
                  </a:cubicBezTo>
                  <a:cubicBezTo>
                    <a:pt x="504" y="79"/>
                    <a:pt x="504" y="79"/>
                    <a:pt x="504" y="79"/>
                  </a:cubicBezTo>
                  <a:cubicBezTo>
                    <a:pt x="455" y="30"/>
                    <a:pt x="388" y="0"/>
                    <a:pt x="314" y="0"/>
                  </a:cubicBez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159"/>
            <p:cNvSpPr>
              <a:spLocks/>
            </p:cNvSpPr>
            <p:nvPr/>
          </p:nvSpPr>
          <p:spPr bwMode="auto">
            <a:xfrm>
              <a:off x="16344900" y="1130301"/>
              <a:ext cx="1885950" cy="1887538"/>
            </a:xfrm>
            <a:custGeom>
              <a:avLst/>
              <a:gdLst>
                <a:gd name="T0" fmla="*/ 0 w 502"/>
                <a:gd name="T1" fmla="*/ 425 h 502"/>
                <a:gd name="T2" fmla="*/ 188 w 502"/>
                <a:gd name="T3" fmla="*/ 502 h 502"/>
                <a:gd name="T4" fmla="*/ 378 w 502"/>
                <a:gd name="T5" fmla="*/ 422 h 502"/>
                <a:gd name="T6" fmla="*/ 434 w 502"/>
                <a:gd name="T7" fmla="*/ 366 h 502"/>
                <a:gd name="T8" fmla="*/ 502 w 502"/>
                <a:gd name="T9" fmla="*/ 188 h 502"/>
                <a:gd name="T10" fmla="*/ 425 w 502"/>
                <a:gd name="T11" fmla="*/ 0 h 502"/>
                <a:gd name="T12" fmla="*/ 0 w 502"/>
                <a:gd name="T13" fmla="*/ 425 h 502"/>
              </a:gdLst>
              <a:ahLst/>
              <a:cxnLst>
                <a:cxn ang="0">
                  <a:pos x="T0" y="T1"/>
                </a:cxn>
                <a:cxn ang="0">
                  <a:pos x="T2" y="T3"/>
                </a:cxn>
                <a:cxn ang="0">
                  <a:pos x="T4" y="T5"/>
                </a:cxn>
                <a:cxn ang="0">
                  <a:pos x="T6" y="T7"/>
                </a:cxn>
                <a:cxn ang="0">
                  <a:pos x="T8" y="T9"/>
                </a:cxn>
                <a:cxn ang="0">
                  <a:pos x="T10" y="T11"/>
                </a:cxn>
                <a:cxn ang="0">
                  <a:pos x="T12" y="T13"/>
                </a:cxn>
              </a:cxnLst>
              <a:rect l="0" t="0" r="r" b="b"/>
              <a:pathLst>
                <a:path w="502" h="502">
                  <a:moveTo>
                    <a:pt x="0" y="425"/>
                  </a:moveTo>
                  <a:cubicBezTo>
                    <a:pt x="48" y="472"/>
                    <a:pt x="115" y="502"/>
                    <a:pt x="188" y="502"/>
                  </a:cubicBezTo>
                  <a:cubicBezTo>
                    <a:pt x="263" y="502"/>
                    <a:pt x="330" y="471"/>
                    <a:pt x="378" y="422"/>
                  </a:cubicBezTo>
                  <a:cubicBezTo>
                    <a:pt x="434" y="366"/>
                    <a:pt x="434" y="366"/>
                    <a:pt x="434" y="366"/>
                  </a:cubicBezTo>
                  <a:cubicBezTo>
                    <a:pt x="476" y="319"/>
                    <a:pt x="502" y="256"/>
                    <a:pt x="502" y="188"/>
                  </a:cubicBezTo>
                  <a:cubicBezTo>
                    <a:pt x="502" y="115"/>
                    <a:pt x="472" y="48"/>
                    <a:pt x="425" y="0"/>
                  </a:cubicBezTo>
                  <a:lnTo>
                    <a:pt x="0" y="425"/>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Oval 160"/>
            <p:cNvSpPr>
              <a:spLocks noChangeArrowheads="1"/>
            </p:cNvSpPr>
            <p:nvPr/>
          </p:nvSpPr>
          <p:spPr bwMode="auto">
            <a:xfrm>
              <a:off x="16048038" y="1011238"/>
              <a:ext cx="2006600" cy="2006600"/>
            </a:xfrm>
            <a:prstGeom prst="ellipse">
              <a:avLst/>
            </a:pr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161"/>
            <p:cNvSpPr>
              <a:spLocks/>
            </p:cNvSpPr>
            <p:nvPr/>
          </p:nvSpPr>
          <p:spPr bwMode="auto">
            <a:xfrm>
              <a:off x="16457613" y="1800226"/>
              <a:ext cx="368300" cy="417513"/>
            </a:xfrm>
            <a:custGeom>
              <a:avLst/>
              <a:gdLst>
                <a:gd name="T0" fmla="*/ 0 w 232"/>
                <a:gd name="T1" fmla="*/ 0 h 263"/>
                <a:gd name="T2" fmla="*/ 52 w 232"/>
                <a:gd name="T3" fmla="*/ 0 h 263"/>
                <a:gd name="T4" fmla="*/ 175 w 232"/>
                <a:gd name="T5" fmla="*/ 161 h 263"/>
                <a:gd name="T6" fmla="*/ 175 w 232"/>
                <a:gd name="T7" fmla="*/ 0 h 263"/>
                <a:gd name="T8" fmla="*/ 232 w 232"/>
                <a:gd name="T9" fmla="*/ 0 h 263"/>
                <a:gd name="T10" fmla="*/ 232 w 232"/>
                <a:gd name="T11" fmla="*/ 263 h 263"/>
                <a:gd name="T12" fmla="*/ 185 w 232"/>
                <a:gd name="T13" fmla="*/ 263 h 263"/>
                <a:gd name="T14" fmla="*/ 57 w 232"/>
                <a:gd name="T15" fmla="*/ 94 h 263"/>
                <a:gd name="T16" fmla="*/ 57 w 232"/>
                <a:gd name="T17" fmla="*/ 263 h 263"/>
                <a:gd name="T18" fmla="*/ 0 w 232"/>
                <a:gd name="T19" fmla="*/ 263 h 263"/>
                <a:gd name="T20" fmla="*/ 0 w 232"/>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63">
                  <a:moveTo>
                    <a:pt x="0" y="0"/>
                  </a:moveTo>
                  <a:lnTo>
                    <a:pt x="52" y="0"/>
                  </a:lnTo>
                  <a:lnTo>
                    <a:pt x="175" y="161"/>
                  </a:lnTo>
                  <a:lnTo>
                    <a:pt x="175" y="0"/>
                  </a:lnTo>
                  <a:lnTo>
                    <a:pt x="232" y="0"/>
                  </a:lnTo>
                  <a:lnTo>
                    <a:pt x="232" y="263"/>
                  </a:lnTo>
                  <a:lnTo>
                    <a:pt x="185" y="263"/>
                  </a:lnTo>
                  <a:lnTo>
                    <a:pt x="57" y="94"/>
                  </a:lnTo>
                  <a:lnTo>
                    <a:pt x="57" y="263"/>
                  </a:lnTo>
                  <a:lnTo>
                    <a:pt x="0" y="26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162"/>
            <p:cNvSpPr>
              <a:spLocks/>
            </p:cNvSpPr>
            <p:nvPr/>
          </p:nvSpPr>
          <p:spPr bwMode="auto">
            <a:xfrm>
              <a:off x="16900525" y="1792288"/>
              <a:ext cx="327025" cy="428625"/>
            </a:xfrm>
            <a:custGeom>
              <a:avLst/>
              <a:gdLst>
                <a:gd name="T0" fmla="*/ 47 w 87"/>
                <a:gd name="T1" fmla="*/ 114 h 114"/>
                <a:gd name="T2" fmla="*/ 22 w 87"/>
                <a:gd name="T3" fmla="*/ 110 h 114"/>
                <a:gd name="T4" fmla="*/ 0 w 87"/>
                <a:gd name="T5" fmla="*/ 97 h 114"/>
                <a:gd name="T6" fmla="*/ 14 w 87"/>
                <a:gd name="T7" fmla="*/ 79 h 114"/>
                <a:gd name="T8" fmla="*/ 30 w 87"/>
                <a:gd name="T9" fmla="*/ 89 h 114"/>
                <a:gd name="T10" fmla="*/ 47 w 87"/>
                <a:gd name="T11" fmla="*/ 93 h 114"/>
                <a:gd name="T12" fmla="*/ 59 w 87"/>
                <a:gd name="T13" fmla="*/ 90 h 114"/>
                <a:gd name="T14" fmla="*/ 63 w 87"/>
                <a:gd name="T15" fmla="*/ 82 h 114"/>
                <a:gd name="T16" fmla="*/ 63 w 87"/>
                <a:gd name="T17" fmla="*/ 82 h 114"/>
                <a:gd name="T18" fmla="*/ 62 w 87"/>
                <a:gd name="T19" fmla="*/ 78 h 114"/>
                <a:gd name="T20" fmla="*/ 59 w 87"/>
                <a:gd name="T21" fmla="*/ 74 h 114"/>
                <a:gd name="T22" fmla="*/ 52 w 87"/>
                <a:gd name="T23" fmla="*/ 71 h 114"/>
                <a:gd name="T24" fmla="*/ 41 w 87"/>
                <a:gd name="T25" fmla="*/ 68 h 114"/>
                <a:gd name="T26" fmla="*/ 26 w 87"/>
                <a:gd name="T27" fmla="*/ 63 h 114"/>
                <a:gd name="T28" fmla="*/ 14 w 87"/>
                <a:gd name="T29" fmla="*/ 57 h 114"/>
                <a:gd name="T30" fmla="*/ 7 w 87"/>
                <a:gd name="T31" fmla="*/ 48 h 114"/>
                <a:gd name="T32" fmla="*/ 4 w 87"/>
                <a:gd name="T33" fmla="*/ 34 h 114"/>
                <a:gd name="T34" fmla="*/ 4 w 87"/>
                <a:gd name="T35" fmla="*/ 34 h 114"/>
                <a:gd name="T36" fmla="*/ 7 w 87"/>
                <a:gd name="T37" fmla="*/ 20 h 114"/>
                <a:gd name="T38" fmla="*/ 15 w 87"/>
                <a:gd name="T39" fmla="*/ 9 h 114"/>
                <a:gd name="T40" fmla="*/ 27 w 87"/>
                <a:gd name="T41" fmla="*/ 3 h 114"/>
                <a:gd name="T42" fmla="*/ 43 w 87"/>
                <a:gd name="T43" fmla="*/ 0 h 114"/>
                <a:gd name="T44" fmla="*/ 65 w 87"/>
                <a:gd name="T45" fmla="*/ 4 h 114"/>
                <a:gd name="T46" fmla="*/ 84 w 87"/>
                <a:gd name="T47" fmla="*/ 14 h 114"/>
                <a:gd name="T48" fmla="*/ 71 w 87"/>
                <a:gd name="T49" fmla="*/ 33 h 114"/>
                <a:gd name="T50" fmla="*/ 57 w 87"/>
                <a:gd name="T51" fmla="*/ 25 h 114"/>
                <a:gd name="T52" fmla="*/ 42 w 87"/>
                <a:gd name="T53" fmla="*/ 22 h 114"/>
                <a:gd name="T54" fmla="*/ 32 w 87"/>
                <a:gd name="T55" fmla="*/ 25 h 114"/>
                <a:gd name="T56" fmla="*/ 28 w 87"/>
                <a:gd name="T57" fmla="*/ 32 h 114"/>
                <a:gd name="T58" fmla="*/ 28 w 87"/>
                <a:gd name="T59" fmla="*/ 32 h 114"/>
                <a:gd name="T60" fmla="*/ 29 w 87"/>
                <a:gd name="T61" fmla="*/ 37 h 114"/>
                <a:gd name="T62" fmla="*/ 33 w 87"/>
                <a:gd name="T63" fmla="*/ 40 h 114"/>
                <a:gd name="T64" fmla="*/ 40 w 87"/>
                <a:gd name="T65" fmla="*/ 43 h 114"/>
                <a:gd name="T66" fmla="*/ 52 w 87"/>
                <a:gd name="T67" fmla="*/ 46 h 114"/>
                <a:gd name="T68" fmla="*/ 67 w 87"/>
                <a:gd name="T69" fmla="*/ 51 h 114"/>
                <a:gd name="T70" fmla="*/ 78 w 87"/>
                <a:gd name="T71" fmla="*/ 58 h 114"/>
                <a:gd name="T72" fmla="*/ 85 w 87"/>
                <a:gd name="T73" fmla="*/ 67 h 114"/>
                <a:gd name="T74" fmla="*/ 87 w 87"/>
                <a:gd name="T75" fmla="*/ 80 h 114"/>
                <a:gd name="T76" fmla="*/ 87 w 87"/>
                <a:gd name="T77" fmla="*/ 80 h 114"/>
                <a:gd name="T78" fmla="*/ 84 w 87"/>
                <a:gd name="T79" fmla="*/ 95 h 114"/>
                <a:gd name="T80" fmla="*/ 76 w 87"/>
                <a:gd name="T81" fmla="*/ 105 h 114"/>
                <a:gd name="T82" fmla="*/ 63 w 87"/>
                <a:gd name="T83" fmla="*/ 112 h 114"/>
                <a:gd name="T84" fmla="*/ 47 w 87"/>
                <a:gd name="T85"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7" h="114">
                  <a:moveTo>
                    <a:pt x="47" y="114"/>
                  </a:moveTo>
                  <a:cubicBezTo>
                    <a:pt x="38" y="114"/>
                    <a:pt x="30" y="113"/>
                    <a:pt x="22" y="110"/>
                  </a:cubicBezTo>
                  <a:cubicBezTo>
                    <a:pt x="14" y="107"/>
                    <a:pt x="6" y="103"/>
                    <a:pt x="0" y="97"/>
                  </a:cubicBezTo>
                  <a:cubicBezTo>
                    <a:pt x="14" y="79"/>
                    <a:pt x="14" y="79"/>
                    <a:pt x="14" y="79"/>
                  </a:cubicBezTo>
                  <a:cubicBezTo>
                    <a:pt x="19" y="83"/>
                    <a:pt x="24" y="87"/>
                    <a:pt x="30" y="89"/>
                  </a:cubicBezTo>
                  <a:cubicBezTo>
                    <a:pt x="35" y="92"/>
                    <a:pt x="41" y="93"/>
                    <a:pt x="47" y="93"/>
                  </a:cubicBezTo>
                  <a:cubicBezTo>
                    <a:pt x="52" y="93"/>
                    <a:pt x="56" y="92"/>
                    <a:pt x="59" y="90"/>
                  </a:cubicBezTo>
                  <a:cubicBezTo>
                    <a:pt x="62" y="88"/>
                    <a:pt x="63" y="86"/>
                    <a:pt x="63" y="82"/>
                  </a:cubicBezTo>
                  <a:cubicBezTo>
                    <a:pt x="63" y="82"/>
                    <a:pt x="63" y="82"/>
                    <a:pt x="63" y="82"/>
                  </a:cubicBezTo>
                  <a:cubicBezTo>
                    <a:pt x="63" y="80"/>
                    <a:pt x="63" y="79"/>
                    <a:pt x="62" y="78"/>
                  </a:cubicBezTo>
                  <a:cubicBezTo>
                    <a:pt x="62" y="77"/>
                    <a:pt x="61" y="76"/>
                    <a:pt x="59" y="74"/>
                  </a:cubicBezTo>
                  <a:cubicBezTo>
                    <a:pt x="57" y="73"/>
                    <a:pt x="55" y="72"/>
                    <a:pt x="52" y="71"/>
                  </a:cubicBezTo>
                  <a:cubicBezTo>
                    <a:pt x="49" y="70"/>
                    <a:pt x="45" y="69"/>
                    <a:pt x="41" y="68"/>
                  </a:cubicBezTo>
                  <a:cubicBezTo>
                    <a:pt x="35" y="67"/>
                    <a:pt x="30" y="65"/>
                    <a:pt x="26" y="63"/>
                  </a:cubicBezTo>
                  <a:cubicBezTo>
                    <a:pt x="21" y="62"/>
                    <a:pt x="17" y="60"/>
                    <a:pt x="14" y="57"/>
                  </a:cubicBezTo>
                  <a:cubicBezTo>
                    <a:pt x="11" y="55"/>
                    <a:pt x="8" y="52"/>
                    <a:pt x="7" y="48"/>
                  </a:cubicBezTo>
                  <a:cubicBezTo>
                    <a:pt x="5" y="44"/>
                    <a:pt x="4" y="40"/>
                    <a:pt x="4" y="34"/>
                  </a:cubicBezTo>
                  <a:cubicBezTo>
                    <a:pt x="4" y="34"/>
                    <a:pt x="4" y="34"/>
                    <a:pt x="4" y="34"/>
                  </a:cubicBezTo>
                  <a:cubicBezTo>
                    <a:pt x="4" y="29"/>
                    <a:pt x="5" y="24"/>
                    <a:pt x="7" y="20"/>
                  </a:cubicBezTo>
                  <a:cubicBezTo>
                    <a:pt x="9" y="16"/>
                    <a:pt x="11" y="12"/>
                    <a:pt x="15" y="9"/>
                  </a:cubicBezTo>
                  <a:cubicBezTo>
                    <a:pt x="18" y="7"/>
                    <a:pt x="22" y="4"/>
                    <a:pt x="27" y="3"/>
                  </a:cubicBezTo>
                  <a:cubicBezTo>
                    <a:pt x="32" y="1"/>
                    <a:pt x="37" y="0"/>
                    <a:pt x="43" y="0"/>
                  </a:cubicBezTo>
                  <a:cubicBezTo>
                    <a:pt x="51" y="0"/>
                    <a:pt x="58" y="2"/>
                    <a:pt x="65" y="4"/>
                  </a:cubicBezTo>
                  <a:cubicBezTo>
                    <a:pt x="72" y="6"/>
                    <a:pt x="78" y="10"/>
                    <a:pt x="84" y="14"/>
                  </a:cubicBezTo>
                  <a:cubicBezTo>
                    <a:pt x="71" y="33"/>
                    <a:pt x="71" y="33"/>
                    <a:pt x="71" y="33"/>
                  </a:cubicBezTo>
                  <a:cubicBezTo>
                    <a:pt x="66" y="29"/>
                    <a:pt x="61" y="27"/>
                    <a:pt x="57" y="25"/>
                  </a:cubicBezTo>
                  <a:cubicBezTo>
                    <a:pt x="52" y="23"/>
                    <a:pt x="47" y="22"/>
                    <a:pt x="42" y="22"/>
                  </a:cubicBezTo>
                  <a:cubicBezTo>
                    <a:pt x="37" y="22"/>
                    <a:pt x="34" y="23"/>
                    <a:pt x="32" y="25"/>
                  </a:cubicBezTo>
                  <a:cubicBezTo>
                    <a:pt x="29" y="26"/>
                    <a:pt x="28" y="29"/>
                    <a:pt x="28" y="32"/>
                  </a:cubicBezTo>
                  <a:cubicBezTo>
                    <a:pt x="28" y="32"/>
                    <a:pt x="28" y="32"/>
                    <a:pt x="28" y="32"/>
                  </a:cubicBezTo>
                  <a:cubicBezTo>
                    <a:pt x="28" y="34"/>
                    <a:pt x="28" y="35"/>
                    <a:pt x="29" y="37"/>
                  </a:cubicBezTo>
                  <a:cubicBezTo>
                    <a:pt x="30" y="38"/>
                    <a:pt x="31" y="39"/>
                    <a:pt x="33" y="40"/>
                  </a:cubicBezTo>
                  <a:cubicBezTo>
                    <a:pt x="35" y="41"/>
                    <a:pt x="37" y="42"/>
                    <a:pt x="40" y="43"/>
                  </a:cubicBezTo>
                  <a:cubicBezTo>
                    <a:pt x="43" y="44"/>
                    <a:pt x="47" y="45"/>
                    <a:pt x="52" y="46"/>
                  </a:cubicBezTo>
                  <a:cubicBezTo>
                    <a:pt x="58" y="48"/>
                    <a:pt x="63" y="50"/>
                    <a:pt x="67" y="51"/>
                  </a:cubicBezTo>
                  <a:cubicBezTo>
                    <a:pt x="71" y="53"/>
                    <a:pt x="75" y="55"/>
                    <a:pt x="78" y="58"/>
                  </a:cubicBezTo>
                  <a:cubicBezTo>
                    <a:pt x="81" y="61"/>
                    <a:pt x="83" y="64"/>
                    <a:pt x="85" y="67"/>
                  </a:cubicBezTo>
                  <a:cubicBezTo>
                    <a:pt x="86" y="71"/>
                    <a:pt x="87" y="75"/>
                    <a:pt x="87" y="80"/>
                  </a:cubicBezTo>
                  <a:cubicBezTo>
                    <a:pt x="87" y="80"/>
                    <a:pt x="87" y="80"/>
                    <a:pt x="87" y="80"/>
                  </a:cubicBezTo>
                  <a:cubicBezTo>
                    <a:pt x="87" y="86"/>
                    <a:pt x="86" y="90"/>
                    <a:pt x="84" y="95"/>
                  </a:cubicBezTo>
                  <a:cubicBezTo>
                    <a:pt x="82" y="99"/>
                    <a:pt x="79" y="103"/>
                    <a:pt x="76" y="105"/>
                  </a:cubicBezTo>
                  <a:cubicBezTo>
                    <a:pt x="72" y="108"/>
                    <a:pt x="68" y="111"/>
                    <a:pt x="63" y="112"/>
                  </a:cubicBezTo>
                  <a:cubicBezTo>
                    <a:pt x="58" y="114"/>
                    <a:pt x="53" y="114"/>
                    <a:pt x="47" y="1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163"/>
            <p:cNvSpPr>
              <a:spLocks/>
            </p:cNvSpPr>
            <p:nvPr/>
          </p:nvSpPr>
          <p:spPr bwMode="auto">
            <a:xfrm>
              <a:off x="17276763" y="1800226"/>
              <a:ext cx="398462" cy="417513"/>
            </a:xfrm>
            <a:custGeom>
              <a:avLst/>
              <a:gdLst>
                <a:gd name="T0" fmla="*/ 92 w 251"/>
                <a:gd name="T1" fmla="*/ 128 h 263"/>
                <a:gd name="T2" fmla="*/ 5 w 251"/>
                <a:gd name="T3" fmla="*/ 0 h 263"/>
                <a:gd name="T4" fmla="*/ 71 w 251"/>
                <a:gd name="T5" fmla="*/ 0 h 263"/>
                <a:gd name="T6" fmla="*/ 126 w 251"/>
                <a:gd name="T7" fmla="*/ 85 h 263"/>
                <a:gd name="T8" fmla="*/ 182 w 251"/>
                <a:gd name="T9" fmla="*/ 0 h 263"/>
                <a:gd name="T10" fmla="*/ 249 w 251"/>
                <a:gd name="T11" fmla="*/ 0 h 263"/>
                <a:gd name="T12" fmla="*/ 161 w 251"/>
                <a:gd name="T13" fmla="*/ 128 h 263"/>
                <a:gd name="T14" fmla="*/ 251 w 251"/>
                <a:gd name="T15" fmla="*/ 263 h 263"/>
                <a:gd name="T16" fmla="*/ 185 w 251"/>
                <a:gd name="T17" fmla="*/ 263 h 263"/>
                <a:gd name="T18" fmla="*/ 126 w 251"/>
                <a:gd name="T19" fmla="*/ 173 h 263"/>
                <a:gd name="T20" fmla="*/ 66 w 251"/>
                <a:gd name="T21" fmla="*/ 263 h 263"/>
                <a:gd name="T22" fmla="*/ 0 w 251"/>
                <a:gd name="T23" fmla="*/ 263 h 263"/>
                <a:gd name="T24" fmla="*/ 92 w 251"/>
                <a:gd name="T25" fmla="*/ 12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63">
                  <a:moveTo>
                    <a:pt x="92" y="128"/>
                  </a:moveTo>
                  <a:lnTo>
                    <a:pt x="5" y="0"/>
                  </a:lnTo>
                  <a:lnTo>
                    <a:pt x="71" y="0"/>
                  </a:lnTo>
                  <a:lnTo>
                    <a:pt x="126" y="85"/>
                  </a:lnTo>
                  <a:lnTo>
                    <a:pt x="182" y="0"/>
                  </a:lnTo>
                  <a:lnTo>
                    <a:pt x="249" y="0"/>
                  </a:lnTo>
                  <a:lnTo>
                    <a:pt x="161" y="128"/>
                  </a:lnTo>
                  <a:lnTo>
                    <a:pt x="251" y="263"/>
                  </a:lnTo>
                  <a:lnTo>
                    <a:pt x="185" y="263"/>
                  </a:lnTo>
                  <a:lnTo>
                    <a:pt x="126" y="173"/>
                  </a:lnTo>
                  <a:lnTo>
                    <a:pt x="66" y="263"/>
                  </a:lnTo>
                  <a:lnTo>
                    <a:pt x="0" y="263"/>
                  </a:lnTo>
                  <a:lnTo>
                    <a:pt x="92"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7" name="TextBox 286"/>
          <p:cNvSpPr txBox="1"/>
          <p:nvPr/>
        </p:nvSpPr>
        <p:spPr>
          <a:xfrm>
            <a:off x="-1" y="5855771"/>
            <a:ext cx="2029968" cy="230832"/>
          </a:xfrm>
          <a:prstGeom prst="rect">
            <a:avLst/>
          </a:prstGeom>
          <a:noFill/>
        </p:spPr>
        <p:txBody>
          <a:bodyPr wrap="none" lIns="91440" tIns="45720" rIns="45720" bIns="45720" rtlCol="0">
            <a:noAutofit/>
          </a:bodyPr>
          <a:lstStyle/>
          <a:p>
            <a:pPr algn="ctr">
              <a:lnSpc>
                <a:spcPct val="90000"/>
              </a:lnSpc>
            </a:pPr>
            <a:r>
              <a:rPr lang="en-US" sz="1000" dirty="0"/>
              <a:t>Firewall with NSX</a:t>
            </a:r>
          </a:p>
        </p:txBody>
      </p:sp>
      <p:sp>
        <p:nvSpPr>
          <p:cNvPr id="288" name="TextBox 287"/>
          <p:cNvSpPr txBox="1"/>
          <p:nvPr/>
        </p:nvSpPr>
        <p:spPr>
          <a:xfrm>
            <a:off x="2031771" y="5855771"/>
            <a:ext cx="2029968" cy="230832"/>
          </a:xfrm>
          <a:prstGeom prst="rect">
            <a:avLst/>
          </a:prstGeom>
          <a:noFill/>
        </p:spPr>
        <p:txBody>
          <a:bodyPr wrap="none" lIns="91440" tIns="45720" rIns="45720" bIns="45720" rtlCol="0">
            <a:noAutofit/>
          </a:bodyPr>
          <a:lstStyle/>
          <a:p>
            <a:pPr algn="ctr">
              <a:lnSpc>
                <a:spcPct val="90000"/>
              </a:lnSpc>
            </a:pPr>
            <a:r>
              <a:rPr lang="en-US" sz="1000" dirty="0"/>
              <a:t>Load balancer with NSX</a:t>
            </a:r>
          </a:p>
        </p:txBody>
      </p:sp>
      <p:sp>
        <p:nvSpPr>
          <p:cNvPr id="289" name="TextBox 288"/>
          <p:cNvSpPr txBox="1"/>
          <p:nvPr/>
        </p:nvSpPr>
        <p:spPr>
          <a:xfrm>
            <a:off x="4063543" y="5855771"/>
            <a:ext cx="2029968" cy="230832"/>
          </a:xfrm>
          <a:prstGeom prst="rect">
            <a:avLst/>
          </a:prstGeom>
          <a:noFill/>
        </p:spPr>
        <p:txBody>
          <a:bodyPr wrap="none" lIns="91440" tIns="45720" rIns="45720" bIns="45720" rtlCol="0">
            <a:noAutofit/>
          </a:bodyPr>
          <a:lstStyle/>
          <a:p>
            <a:pPr algn="ctr">
              <a:lnSpc>
                <a:spcPct val="90000"/>
              </a:lnSpc>
            </a:pPr>
            <a:r>
              <a:rPr lang="en-US" sz="1000" dirty="0"/>
              <a:t>Controller with NSX</a:t>
            </a:r>
          </a:p>
        </p:txBody>
      </p:sp>
      <p:sp>
        <p:nvSpPr>
          <p:cNvPr id="290" name="TextBox 289"/>
          <p:cNvSpPr txBox="1"/>
          <p:nvPr/>
        </p:nvSpPr>
        <p:spPr>
          <a:xfrm>
            <a:off x="6095315" y="5855771"/>
            <a:ext cx="2029968" cy="230832"/>
          </a:xfrm>
          <a:prstGeom prst="rect">
            <a:avLst/>
          </a:prstGeom>
          <a:noFill/>
        </p:spPr>
        <p:txBody>
          <a:bodyPr wrap="none" lIns="91440" tIns="45720" rIns="45720" bIns="45720" rtlCol="0">
            <a:noAutofit/>
          </a:bodyPr>
          <a:lstStyle/>
          <a:p>
            <a:pPr algn="ctr">
              <a:lnSpc>
                <a:spcPct val="90000"/>
              </a:lnSpc>
            </a:pPr>
            <a:r>
              <a:rPr lang="en-US" sz="1000" dirty="0"/>
              <a:t>Composer with NSX</a:t>
            </a:r>
          </a:p>
        </p:txBody>
      </p:sp>
      <p:sp>
        <p:nvSpPr>
          <p:cNvPr id="291" name="TextBox 290"/>
          <p:cNvSpPr txBox="1"/>
          <p:nvPr/>
        </p:nvSpPr>
        <p:spPr>
          <a:xfrm>
            <a:off x="8127087" y="5855771"/>
            <a:ext cx="2029968" cy="230832"/>
          </a:xfrm>
          <a:prstGeom prst="rect">
            <a:avLst/>
          </a:prstGeom>
          <a:noFill/>
        </p:spPr>
        <p:txBody>
          <a:bodyPr wrap="none" lIns="91440" tIns="45720" rIns="45720" bIns="45720" rtlCol="0">
            <a:noAutofit/>
          </a:bodyPr>
          <a:lstStyle/>
          <a:p>
            <a:pPr algn="ctr">
              <a:lnSpc>
                <a:spcPct val="90000"/>
              </a:lnSpc>
            </a:pPr>
            <a:r>
              <a:rPr lang="en-US" sz="1000" dirty="0"/>
              <a:t>Switch with NSX</a:t>
            </a:r>
          </a:p>
        </p:txBody>
      </p:sp>
      <p:sp>
        <p:nvSpPr>
          <p:cNvPr id="292" name="TextBox 291"/>
          <p:cNvSpPr txBox="1"/>
          <p:nvPr/>
        </p:nvSpPr>
        <p:spPr>
          <a:xfrm>
            <a:off x="10158857" y="5855771"/>
            <a:ext cx="2029968" cy="230832"/>
          </a:xfrm>
          <a:prstGeom prst="rect">
            <a:avLst/>
          </a:prstGeom>
          <a:noFill/>
        </p:spPr>
        <p:txBody>
          <a:bodyPr wrap="none" lIns="91440" tIns="45720" rIns="45720" bIns="45720" rtlCol="0">
            <a:noAutofit/>
          </a:bodyPr>
          <a:lstStyle/>
          <a:p>
            <a:pPr algn="ctr">
              <a:lnSpc>
                <a:spcPct val="90000"/>
              </a:lnSpc>
            </a:pPr>
            <a:r>
              <a:rPr lang="en-US" sz="1000" dirty="0"/>
              <a:t>Router with NSX</a:t>
            </a:r>
          </a:p>
        </p:txBody>
      </p:sp>
      <p:grpSp>
        <p:nvGrpSpPr>
          <p:cNvPr id="685" name="Group 684"/>
          <p:cNvGrpSpPr>
            <a:grpSpLocks noChangeAspect="1"/>
          </p:cNvGrpSpPr>
          <p:nvPr/>
        </p:nvGrpSpPr>
        <p:grpSpPr>
          <a:xfrm>
            <a:off x="8889519" y="4673990"/>
            <a:ext cx="713880" cy="685800"/>
            <a:chOff x="6859876" y="4759906"/>
            <a:chExt cx="642261" cy="616998"/>
          </a:xfrm>
        </p:grpSpPr>
        <p:sp>
          <p:nvSpPr>
            <p:cNvPr id="309" name="Freeform 187"/>
            <p:cNvSpPr>
              <a:spLocks/>
            </p:cNvSpPr>
            <p:nvPr/>
          </p:nvSpPr>
          <p:spPr bwMode="auto">
            <a:xfrm>
              <a:off x="6859876" y="4759906"/>
              <a:ext cx="642261" cy="616998"/>
            </a:xfrm>
            <a:custGeom>
              <a:avLst/>
              <a:gdLst>
                <a:gd name="T0" fmla="*/ 1055 w 1116"/>
                <a:gd name="T1" fmla="*/ 63 h 1072"/>
                <a:gd name="T2" fmla="*/ 906 w 1116"/>
                <a:gd name="T3" fmla="*/ 0 h 1072"/>
                <a:gd name="T4" fmla="*/ 758 w 1116"/>
                <a:gd name="T5" fmla="*/ 61 h 1072"/>
                <a:gd name="T6" fmla="*/ 757 w 1116"/>
                <a:gd name="T7" fmla="*/ 61 h 1072"/>
                <a:gd name="T8" fmla="*/ 719 w 1116"/>
                <a:gd name="T9" fmla="*/ 99 h 1072"/>
                <a:gd name="T10" fmla="*/ 719 w 1116"/>
                <a:gd name="T11" fmla="*/ 99 h 1072"/>
                <a:gd name="T12" fmla="*/ 661 w 1116"/>
                <a:gd name="T13" fmla="*/ 214 h 1072"/>
                <a:gd name="T14" fmla="*/ 89 w 1116"/>
                <a:gd name="T15" fmla="*/ 214 h 1072"/>
                <a:gd name="T16" fmla="*/ 0 w 1116"/>
                <a:gd name="T17" fmla="*/ 303 h 1072"/>
                <a:gd name="T18" fmla="*/ 0 w 1116"/>
                <a:gd name="T19" fmla="*/ 1072 h 1072"/>
                <a:gd name="T20" fmla="*/ 795 w 1116"/>
                <a:gd name="T21" fmla="*/ 1072 h 1072"/>
                <a:gd name="T22" fmla="*/ 882 w 1116"/>
                <a:gd name="T23" fmla="*/ 983 h 1072"/>
                <a:gd name="T24" fmla="*/ 882 w 1116"/>
                <a:gd name="T25" fmla="*/ 458 h 1072"/>
                <a:gd name="T26" fmla="*/ 1019 w 1116"/>
                <a:gd name="T27" fmla="*/ 395 h 1072"/>
                <a:gd name="T28" fmla="*/ 1063 w 1116"/>
                <a:gd name="T29" fmla="*/ 351 h 1072"/>
                <a:gd name="T30" fmla="*/ 1116 w 1116"/>
                <a:gd name="T31" fmla="*/ 211 h 1072"/>
                <a:gd name="T32" fmla="*/ 1055 w 1116"/>
                <a:gd name="T33" fmla="*/ 63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6" h="1072">
                  <a:moveTo>
                    <a:pt x="1055" y="63"/>
                  </a:moveTo>
                  <a:cubicBezTo>
                    <a:pt x="1017" y="24"/>
                    <a:pt x="964" y="0"/>
                    <a:pt x="906" y="0"/>
                  </a:cubicBezTo>
                  <a:cubicBezTo>
                    <a:pt x="848" y="0"/>
                    <a:pt x="796" y="23"/>
                    <a:pt x="758" y="61"/>
                  </a:cubicBezTo>
                  <a:cubicBezTo>
                    <a:pt x="757" y="61"/>
                    <a:pt x="757" y="61"/>
                    <a:pt x="757" y="61"/>
                  </a:cubicBezTo>
                  <a:cubicBezTo>
                    <a:pt x="719" y="99"/>
                    <a:pt x="719" y="99"/>
                    <a:pt x="719" y="99"/>
                  </a:cubicBezTo>
                  <a:cubicBezTo>
                    <a:pt x="719" y="99"/>
                    <a:pt x="719" y="99"/>
                    <a:pt x="719" y="99"/>
                  </a:cubicBezTo>
                  <a:cubicBezTo>
                    <a:pt x="689" y="130"/>
                    <a:pt x="668" y="170"/>
                    <a:pt x="661" y="214"/>
                  </a:cubicBezTo>
                  <a:cubicBezTo>
                    <a:pt x="89" y="214"/>
                    <a:pt x="89" y="214"/>
                    <a:pt x="89" y="214"/>
                  </a:cubicBezTo>
                  <a:cubicBezTo>
                    <a:pt x="0" y="303"/>
                    <a:pt x="0" y="303"/>
                    <a:pt x="0" y="303"/>
                  </a:cubicBezTo>
                  <a:cubicBezTo>
                    <a:pt x="0" y="1072"/>
                    <a:pt x="0" y="1072"/>
                    <a:pt x="0" y="1072"/>
                  </a:cubicBezTo>
                  <a:cubicBezTo>
                    <a:pt x="795" y="1072"/>
                    <a:pt x="795" y="1072"/>
                    <a:pt x="795" y="1072"/>
                  </a:cubicBezTo>
                  <a:cubicBezTo>
                    <a:pt x="882" y="983"/>
                    <a:pt x="882" y="983"/>
                    <a:pt x="882" y="983"/>
                  </a:cubicBezTo>
                  <a:cubicBezTo>
                    <a:pt x="882" y="458"/>
                    <a:pt x="882" y="458"/>
                    <a:pt x="882" y="458"/>
                  </a:cubicBezTo>
                  <a:cubicBezTo>
                    <a:pt x="936" y="454"/>
                    <a:pt x="984" y="431"/>
                    <a:pt x="1019" y="395"/>
                  </a:cubicBezTo>
                  <a:cubicBezTo>
                    <a:pt x="1063" y="351"/>
                    <a:pt x="1063" y="351"/>
                    <a:pt x="1063" y="351"/>
                  </a:cubicBezTo>
                  <a:cubicBezTo>
                    <a:pt x="1096" y="314"/>
                    <a:pt x="1116" y="265"/>
                    <a:pt x="1116" y="211"/>
                  </a:cubicBezTo>
                  <a:cubicBezTo>
                    <a:pt x="1116" y="153"/>
                    <a:pt x="1093" y="101"/>
                    <a:pt x="1055" y="6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188"/>
            <p:cNvSpPr>
              <a:spLocks/>
            </p:cNvSpPr>
            <p:nvPr/>
          </p:nvSpPr>
          <p:spPr bwMode="auto">
            <a:xfrm>
              <a:off x="6859876" y="4883063"/>
              <a:ext cx="507687" cy="51255"/>
            </a:xfrm>
            <a:custGeom>
              <a:avLst/>
              <a:gdLst>
                <a:gd name="T0" fmla="*/ 2090 w 2090"/>
                <a:gd name="T1" fmla="*/ 0 h 211"/>
                <a:gd name="T2" fmla="*/ 1884 w 2090"/>
                <a:gd name="T3" fmla="*/ 211 h 211"/>
                <a:gd name="T4" fmla="*/ 0 w 2090"/>
                <a:gd name="T5" fmla="*/ 211 h 211"/>
                <a:gd name="T6" fmla="*/ 211 w 2090"/>
                <a:gd name="T7" fmla="*/ 0 h 211"/>
                <a:gd name="T8" fmla="*/ 1140 w 2090"/>
                <a:gd name="T9" fmla="*/ 0 h 211"/>
                <a:gd name="T10" fmla="*/ 2090 w 2090"/>
                <a:gd name="T11" fmla="*/ 0 h 211"/>
              </a:gdLst>
              <a:ahLst/>
              <a:cxnLst>
                <a:cxn ang="0">
                  <a:pos x="T0" y="T1"/>
                </a:cxn>
                <a:cxn ang="0">
                  <a:pos x="T2" y="T3"/>
                </a:cxn>
                <a:cxn ang="0">
                  <a:pos x="T4" y="T5"/>
                </a:cxn>
                <a:cxn ang="0">
                  <a:pos x="T6" y="T7"/>
                </a:cxn>
                <a:cxn ang="0">
                  <a:pos x="T8" y="T9"/>
                </a:cxn>
                <a:cxn ang="0">
                  <a:pos x="T10" y="T11"/>
                </a:cxn>
              </a:cxnLst>
              <a:rect l="0" t="0" r="r" b="b"/>
              <a:pathLst>
                <a:path w="2090" h="211">
                  <a:moveTo>
                    <a:pt x="2090" y="0"/>
                  </a:moveTo>
                  <a:lnTo>
                    <a:pt x="1884" y="211"/>
                  </a:lnTo>
                  <a:lnTo>
                    <a:pt x="0" y="211"/>
                  </a:lnTo>
                  <a:lnTo>
                    <a:pt x="211" y="0"/>
                  </a:lnTo>
                  <a:lnTo>
                    <a:pt x="1140" y="0"/>
                  </a:lnTo>
                  <a:lnTo>
                    <a:pt x="209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189"/>
            <p:cNvSpPr>
              <a:spLocks/>
            </p:cNvSpPr>
            <p:nvPr/>
          </p:nvSpPr>
          <p:spPr bwMode="auto">
            <a:xfrm>
              <a:off x="6859876" y="4934317"/>
              <a:ext cx="457647" cy="442587"/>
            </a:xfrm>
            <a:custGeom>
              <a:avLst/>
              <a:gdLst>
                <a:gd name="T0" fmla="*/ 1884 w 1884"/>
                <a:gd name="T1" fmla="*/ 1822 h 1822"/>
                <a:gd name="T2" fmla="*/ 1140 w 1884"/>
                <a:gd name="T3" fmla="*/ 1822 h 1822"/>
                <a:gd name="T4" fmla="*/ 0 w 1884"/>
                <a:gd name="T5" fmla="*/ 1822 h 1822"/>
                <a:gd name="T6" fmla="*/ 0 w 1884"/>
                <a:gd name="T7" fmla="*/ 912 h 1822"/>
                <a:gd name="T8" fmla="*/ 0 w 1884"/>
                <a:gd name="T9" fmla="*/ 0 h 1822"/>
                <a:gd name="T10" fmla="*/ 1884 w 1884"/>
                <a:gd name="T11" fmla="*/ 0 h 1822"/>
                <a:gd name="T12" fmla="*/ 1884 w 1884"/>
                <a:gd name="T13" fmla="*/ 1822 h 1822"/>
              </a:gdLst>
              <a:ahLst/>
              <a:cxnLst>
                <a:cxn ang="0">
                  <a:pos x="T0" y="T1"/>
                </a:cxn>
                <a:cxn ang="0">
                  <a:pos x="T2" y="T3"/>
                </a:cxn>
                <a:cxn ang="0">
                  <a:pos x="T4" y="T5"/>
                </a:cxn>
                <a:cxn ang="0">
                  <a:pos x="T6" y="T7"/>
                </a:cxn>
                <a:cxn ang="0">
                  <a:pos x="T8" y="T9"/>
                </a:cxn>
                <a:cxn ang="0">
                  <a:pos x="T10" y="T11"/>
                </a:cxn>
                <a:cxn ang="0">
                  <a:pos x="T12" y="T13"/>
                </a:cxn>
              </a:cxnLst>
              <a:rect l="0" t="0" r="r" b="b"/>
              <a:pathLst>
                <a:path w="1884" h="1822">
                  <a:moveTo>
                    <a:pt x="1884" y="1822"/>
                  </a:moveTo>
                  <a:lnTo>
                    <a:pt x="1140" y="1822"/>
                  </a:lnTo>
                  <a:lnTo>
                    <a:pt x="0" y="1822"/>
                  </a:lnTo>
                  <a:lnTo>
                    <a:pt x="0" y="912"/>
                  </a:lnTo>
                  <a:lnTo>
                    <a:pt x="0" y="0"/>
                  </a:lnTo>
                  <a:lnTo>
                    <a:pt x="1884" y="0"/>
                  </a:lnTo>
                  <a:lnTo>
                    <a:pt x="1884" y="1822"/>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190"/>
            <p:cNvSpPr>
              <a:spLocks/>
            </p:cNvSpPr>
            <p:nvPr/>
          </p:nvSpPr>
          <p:spPr bwMode="auto">
            <a:xfrm>
              <a:off x="7317523" y="4883063"/>
              <a:ext cx="50040" cy="493841"/>
            </a:xfrm>
            <a:custGeom>
              <a:avLst/>
              <a:gdLst>
                <a:gd name="T0" fmla="*/ 0 w 206"/>
                <a:gd name="T1" fmla="*/ 2033 h 2033"/>
                <a:gd name="T2" fmla="*/ 206 w 206"/>
                <a:gd name="T3" fmla="*/ 1823 h 2033"/>
                <a:gd name="T4" fmla="*/ 206 w 206"/>
                <a:gd name="T5" fmla="*/ 1123 h 2033"/>
                <a:gd name="T6" fmla="*/ 206 w 206"/>
                <a:gd name="T7" fmla="*/ 0 h 2033"/>
                <a:gd name="T8" fmla="*/ 0 w 206"/>
                <a:gd name="T9" fmla="*/ 211 h 2033"/>
                <a:gd name="T10" fmla="*/ 0 w 206"/>
                <a:gd name="T11" fmla="*/ 2033 h 2033"/>
              </a:gdLst>
              <a:ahLst/>
              <a:cxnLst>
                <a:cxn ang="0">
                  <a:pos x="T0" y="T1"/>
                </a:cxn>
                <a:cxn ang="0">
                  <a:pos x="T2" y="T3"/>
                </a:cxn>
                <a:cxn ang="0">
                  <a:pos x="T4" y="T5"/>
                </a:cxn>
                <a:cxn ang="0">
                  <a:pos x="T6" y="T7"/>
                </a:cxn>
                <a:cxn ang="0">
                  <a:pos x="T8" y="T9"/>
                </a:cxn>
                <a:cxn ang="0">
                  <a:pos x="T10" y="T11"/>
                </a:cxn>
              </a:cxnLst>
              <a:rect l="0" t="0" r="r" b="b"/>
              <a:pathLst>
                <a:path w="206" h="2033">
                  <a:moveTo>
                    <a:pt x="0" y="2033"/>
                  </a:moveTo>
                  <a:lnTo>
                    <a:pt x="206" y="1823"/>
                  </a:lnTo>
                  <a:lnTo>
                    <a:pt x="206" y="1123"/>
                  </a:lnTo>
                  <a:lnTo>
                    <a:pt x="206" y="0"/>
                  </a:lnTo>
                  <a:lnTo>
                    <a:pt x="0" y="211"/>
                  </a:lnTo>
                  <a:lnTo>
                    <a:pt x="0" y="203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191"/>
            <p:cNvSpPr>
              <a:spLocks/>
            </p:cNvSpPr>
            <p:nvPr/>
          </p:nvSpPr>
          <p:spPr bwMode="auto">
            <a:xfrm>
              <a:off x="6931292" y="4979256"/>
              <a:ext cx="324045" cy="89149"/>
            </a:xfrm>
            <a:custGeom>
              <a:avLst/>
              <a:gdLst>
                <a:gd name="T0" fmla="*/ 1151 w 1334"/>
                <a:gd name="T1" fmla="*/ 244 h 367"/>
                <a:gd name="T2" fmla="*/ 0 w 1334"/>
                <a:gd name="T3" fmla="*/ 244 h 367"/>
                <a:gd name="T4" fmla="*/ 0 w 1334"/>
                <a:gd name="T5" fmla="*/ 123 h 367"/>
                <a:gd name="T6" fmla="*/ 1151 w 1334"/>
                <a:gd name="T7" fmla="*/ 123 h 367"/>
                <a:gd name="T8" fmla="*/ 1151 w 1334"/>
                <a:gd name="T9" fmla="*/ 0 h 367"/>
                <a:gd name="T10" fmla="*/ 1334 w 1334"/>
                <a:gd name="T11" fmla="*/ 182 h 367"/>
                <a:gd name="T12" fmla="*/ 1151 w 1334"/>
                <a:gd name="T13" fmla="*/ 367 h 367"/>
                <a:gd name="T14" fmla="*/ 1151 w 1334"/>
                <a:gd name="T15" fmla="*/ 244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4" h="367">
                  <a:moveTo>
                    <a:pt x="1151" y="244"/>
                  </a:moveTo>
                  <a:lnTo>
                    <a:pt x="0" y="244"/>
                  </a:lnTo>
                  <a:lnTo>
                    <a:pt x="0" y="123"/>
                  </a:lnTo>
                  <a:lnTo>
                    <a:pt x="1151" y="123"/>
                  </a:lnTo>
                  <a:lnTo>
                    <a:pt x="1151" y="0"/>
                  </a:lnTo>
                  <a:lnTo>
                    <a:pt x="1334" y="182"/>
                  </a:lnTo>
                  <a:lnTo>
                    <a:pt x="1151" y="367"/>
                  </a:lnTo>
                  <a:lnTo>
                    <a:pt x="1151" y="244"/>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192"/>
            <p:cNvSpPr>
              <a:spLocks/>
            </p:cNvSpPr>
            <p:nvPr/>
          </p:nvSpPr>
          <p:spPr bwMode="auto">
            <a:xfrm>
              <a:off x="6931292" y="5066219"/>
              <a:ext cx="324045" cy="89149"/>
            </a:xfrm>
            <a:custGeom>
              <a:avLst/>
              <a:gdLst>
                <a:gd name="T0" fmla="*/ 185 w 1334"/>
                <a:gd name="T1" fmla="*/ 123 h 367"/>
                <a:gd name="T2" fmla="*/ 1334 w 1334"/>
                <a:gd name="T3" fmla="*/ 123 h 367"/>
                <a:gd name="T4" fmla="*/ 1334 w 1334"/>
                <a:gd name="T5" fmla="*/ 244 h 367"/>
                <a:gd name="T6" fmla="*/ 185 w 1334"/>
                <a:gd name="T7" fmla="*/ 244 h 367"/>
                <a:gd name="T8" fmla="*/ 185 w 1334"/>
                <a:gd name="T9" fmla="*/ 367 h 367"/>
                <a:gd name="T10" fmla="*/ 0 w 1334"/>
                <a:gd name="T11" fmla="*/ 182 h 367"/>
                <a:gd name="T12" fmla="*/ 185 w 1334"/>
                <a:gd name="T13" fmla="*/ 0 h 367"/>
                <a:gd name="T14" fmla="*/ 185 w 1334"/>
                <a:gd name="T15" fmla="*/ 123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4" h="367">
                  <a:moveTo>
                    <a:pt x="185" y="123"/>
                  </a:moveTo>
                  <a:lnTo>
                    <a:pt x="1334" y="123"/>
                  </a:lnTo>
                  <a:lnTo>
                    <a:pt x="1334" y="244"/>
                  </a:lnTo>
                  <a:lnTo>
                    <a:pt x="185" y="244"/>
                  </a:lnTo>
                  <a:lnTo>
                    <a:pt x="185" y="367"/>
                  </a:lnTo>
                  <a:lnTo>
                    <a:pt x="0" y="182"/>
                  </a:lnTo>
                  <a:lnTo>
                    <a:pt x="185" y="0"/>
                  </a:lnTo>
                  <a:lnTo>
                    <a:pt x="185" y="1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193"/>
            <p:cNvSpPr>
              <a:spLocks/>
            </p:cNvSpPr>
            <p:nvPr/>
          </p:nvSpPr>
          <p:spPr bwMode="auto">
            <a:xfrm>
              <a:off x="6931292" y="5153181"/>
              <a:ext cx="324045" cy="89149"/>
            </a:xfrm>
            <a:custGeom>
              <a:avLst/>
              <a:gdLst>
                <a:gd name="T0" fmla="*/ 1151 w 1334"/>
                <a:gd name="T1" fmla="*/ 244 h 367"/>
                <a:gd name="T2" fmla="*/ 0 w 1334"/>
                <a:gd name="T3" fmla="*/ 244 h 367"/>
                <a:gd name="T4" fmla="*/ 0 w 1334"/>
                <a:gd name="T5" fmla="*/ 123 h 367"/>
                <a:gd name="T6" fmla="*/ 1151 w 1334"/>
                <a:gd name="T7" fmla="*/ 123 h 367"/>
                <a:gd name="T8" fmla="*/ 1151 w 1334"/>
                <a:gd name="T9" fmla="*/ 0 h 367"/>
                <a:gd name="T10" fmla="*/ 1334 w 1334"/>
                <a:gd name="T11" fmla="*/ 182 h 367"/>
                <a:gd name="T12" fmla="*/ 1151 w 1334"/>
                <a:gd name="T13" fmla="*/ 367 h 367"/>
                <a:gd name="T14" fmla="*/ 1151 w 1334"/>
                <a:gd name="T15" fmla="*/ 244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4" h="367">
                  <a:moveTo>
                    <a:pt x="1151" y="244"/>
                  </a:moveTo>
                  <a:lnTo>
                    <a:pt x="0" y="244"/>
                  </a:lnTo>
                  <a:lnTo>
                    <a:pt x="0" y="123"/>
                  </a:lnTo>
                  <a:lnTo>
                    <a:pt x="1151" y="123"/>
                  </a:lnTo>
                  <a:lnTo>
                    <a:pt x="1151" y="0"/>
                  </a:lnTo>
                  <a:lnTo>
                    <a:pt x="1334" y="182"/>
                  </a:lnTo>
                  <a:lnTo>
                    <a:pt x="1151" y="367"/>
                  </a:lnTo>
                  <a:lnTo>
                    <a:pt x="1151" y="244"/>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194"/>
            <p:cNvSpPr>
              <a:spLocks/>
            </p:cNvSpPr>
            <p:nvPr/>
          </p:nvSpPr>
          <p:spPr bwMode="auto">
            <a:xfrm>
              <a:off x="6931292" y="5239901"/>
              <a:ext cx="324045" cy="89392"/>
            </a:xfrm>
            <a:custGeom>
              <a:avLst/>
              <a:gdLst>
                <a:gd name="T0" fmla="*/ 185 w 1334"/>
                <a:gd name="T1" fmla="*/ 124 h 368"/>
                <a:gd name="T2" fmla="*/ 1334 w 1334"/>
                <a:gd name="T3" fmla="*/ 124 h 368"/>
                <a:gd name="T4" fmla="*/ 1334 w 1334"/>
                <a:gd name="T5" fmla="*/ 245 h 368"/>
                <a:gd name="T6" fmla="*/ 185 w 1334"/>
                <a:gd name="T7" fmla="*/ 245 h 368"/>
                <a:gd name="T8" fmla="*/ 185 w 1334"/>
                <a:gd name="T9" fmla="*/ 368 h 368"/>
                <a:gd name="T10" fmla="*/ 0 w 1334"/>
                <a:gd name="T11" fmla="*/ 185 h 368"/>
                <a:gd name="T12" fmla="*/ 185 w 1334"/>
                <a:gd name="T13" fmla="*/ 0 h 368"/>
                <a:gd name="T14" fmla="*/ 185 w 1334"/>
                <a:gd name="T15" fmla="*/ 124 h 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4" h="368">
                  <a:moveTo>
                    <a:pt x="185" y="124"/>
                  </a:moveTo>
                  <a:lnTo>
                    <a:pt x="1334" y="124"/>
                  </a:lnTo>
                  <a:lnTo>
                    <a:pt x="1334" y="245"/>
                  </a:lnTo>
                  <a:lnTo>
                    <a:pt x="185" y="245"/>
                  </a:lnTo>
                  <a:lnTo>
                    <a:pt x="185" y="368"/>
                  </a:lnTo>
                  <a:lnTo>
                    <a:pt x="0" y="185"/>
                  </a:lnTo>
                  <a:lnTo>
                    <a:pt x="185" y="0"/>
                  </a:lnTo>
                  <a:lnTo>
                    <a:pt x="185" y="124"/>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00" name="Group 199"/>
            <p:cNvGrpSpPr/>
            <p:nvPr/>
          </p:nvGrpSpPr>
          <p:grpSpPr>
            <a:xfrm>
              <a:off x="7238577" y="4759906"/>
              <a:ext cx="263560" cy="263560"/>
              <a:chOff x="7238577" y="4759906"/>
              <a:chExt cx="263560" cy="263560"/>
            </a:xfrm>
          </p:grpSpPr>
          <p:sp>
            <p:nvSpPr>
              <p:cNvPr id="334" name="Freeform 195"/>
              <p:cNvSpPr>
                <a:spLocks/>
              </p:cNvSpPr>
              <p:nvPr/>
            </p:nvSpPr>
            <p:spPr bwMode="auto">
              <a:xfrm>
                <a:off x="7238577" y="4759906"/>
                <a:ext cx="228581" cy="228581"/>
              </a:xfrm>
              <a:custGeom>
                <a:avLst/>
                <a:gdLst>
                  <a:gd name="T0" fmla="*/ 248 w 397"/>
                  <a:gd name="T1" fmla="*/ 0 h 397"/>
                  <a:gd name="T2" fmla="*/ 100 w 397"/>
                  <a:gd name="T3" fmla="*/ 61 h 397"/>
                  <a:gd name="T4" fmla="*/ 99 w 397"/>
                  <a:gd name="T5" fmla="*/ 61 h 397"/>
                  <a:gd name="T6" fmla="*/ 61 w 397"/>
                  <a:gd name="T7" fmla="*/ 99 h 397"/>
                  <a:gd name="T8" fmla="*/ 61 w 397"/>
                  <a:gd name="T9" fmla="*/ 99 h 397"/>
                  <a:gd name="T10" fmla="*/ 0 w 397"/>
                  <a:gd name="T11" fmla="*/ 248 h 397"/>
                  <a:gd name="T12" fmla="*/ 63 w 397"/>
                  <a:gd name="T13" fmla="*/ 397 h 397"/>
                  <a:gd name="T14" fmla="*/ 397 w 397"/>
                  <a:gd name="T15" fmla="*/ 63 h 397"/>
                  <a:gd name="T16" fmla="*/ 248 w 397"/>
                  <a:gd name="T17" fmla="*/ 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7" h="397">
                    <a:moveTo>
                      <a:pt x="248" y="0"/>
                    </a:moveTo>
                    <a:cubicBezTo>
                      <a:pt x="190" y="0"/>
                      <a:pt x="138" y="23"/>
                      <a:pt x="100" y="61"/>
                    </a:cubicBezTo>
                    <a:cubicBezTo>
                      <a:pt x="99" y="61"/>
                      <a:pt x="99" y="61"/>
                      <a:pt x="99" y="61"/>
                    </a:cubicBezTo>
                    <a:cubicBezTo>
                      <a:pt x="61" y="99"/>
                      <a:pt x="61" y="99"/>
                      <a:pt x="61" y="99"/>
                    </a:cubicBezTo>
                    <a:cubicBezTo>
                      <a:pt x="61" y="99"/>
                      <a:pt x="61" y="99"/>
                      <a:pt x="61" y="99"/>
                    </a:cubicBezTo>
                    <a:cubicBezTo>
                      <a:pt x="24" y="137"/>
                      <a:pt x="0" y="190"/>
                      <a:pt x="0" y="248"/>
                    </a:cubicBezTo>
                    <a:cubicBezTo>
                      <a:pt x="0" y="306"/>
                      <a:pt x="24" y="359"/>
                      <a:pt x="63" y="397"/>
                    </a:cubicBezTo>
                    <a:cubicBezTo>
                      <a:pt x="397" y="63"/>
                      <a:pt x="397" y="63"/>
                      <a:pt x="397" y="63"/>
                    </a:cubicBezTo>
                    <a:cubicBezTo>
                      <a:pt x="359" y="24"/>
                      <a:pt x="306" y="0"/>
                      <a:pt x="248" y="0"/>
                    </a:cubicBez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196"/>
              <p:cNvSpPr>
                <a:spLocks/>
              </p:cNvSpPr>
              <p:nvPr/>
            </p:nvSpPr>
            <p:spPr bwMode="auto">
              <a:xfrm>
                <a:off x="7274771" y="4796100"/>
                <a:ext cx="227366" cy="227366"/>
              </a:xfrm>
              <a:custGeom>
                <a:avLst/>
                <a:gdLst>
                  <a:gd name="T0" fmla="*/ 0 w 395"/>
                  <a:gd name="T1" fmla="*/ 334 h 395"/>
                  <a:gd name="T2" fmla="*/ 148 w 395"/>
                  <a:gd name="T3" fmla="*/ 395 h 395"/>
                  <a:gd name="T4" fmla="*/ 298 w 395"/>
                  <a:gd name="T5" fmla="*/ 332 h 395"/>
                  <a:gd name="T6" fmla="*/ 342 w 395"/>
                  <a:gd name="T7" fmla="*/ 288 h 395"/>
                  <a:gd name="T8" fmla="*/ 395 w 395"/>
                  <a:gd name="T9" fmla="*/ 148 h 395"/>
                  <a:gd name="T10" fmla="*/ 334 w 395"/>
                  <a:gd name="T11" fmla="*/ 0 h 395"/>
                  <a:gd name="T12" fmla="*/ 0 w 395"/>
                  <a:gd name="T13" fmla="*/ 334 h 395"/>
                </a:gdLst>
                <a:ahLst/>
                <a:cxnLst>
                  <a:cxn ang="0">
                    <a:pos x="T0" y="T1"/>
                  </a:cxn>
                  <a:cxn ang="0">
                    <a:pos x="T2" y="T3"/>
                  </a:cxn>
                  <a:cxn ang="0">
                    <a:pos x="T4" y="T5"/>
                  </a:cxn>
                  <a:cxn ang="0">
                    <a:pos x="T6" y="T7"/>
                  </a:cxn>
                  <a:cxn ang="0">
                    <a:pos x="T8" y="T9"/>
                  </a:cxn>
                  <a:cxn ang="0">
                    <a:pos x="T10" y="T11"/>
                  </a:cxn>
                  <a:cxn ang="0">
                    <a:pos x="T12" y="T13"/>
                  </a:cxn>
                </a:cxnLst>
                <a:rect l="0" t="0" r="r" b="b"/>
                <a:pathLst>
                  <a:path w="395" h="395">
                    <a:moveTo>
                      <a:pt x="0" y="334"/>
                    </a:moveTo>
                    <a:cubicBezTo>
                      <a:pt x="38" y="372"/>
                      <a:pt x="90" y="395"/>
                      <a:pt x="148" y="395"/>
                    </a:cubicBezTo>
                    <a:cubicBezTo>
                      <a:pt x="207" y="395"/>
                      <a:pt x="260" y="371"/>
                      <a:pt x="298" y="332"/>
                    </a:cubicBezTo>
                    <a:cubicBezTo>
                      <a:pt x="342" y="288"/>
                      <a:pt x="342" y="288"/>
                      <a:pt x="342" y="288"/>
                    </a:cubicBezTo>
                    <a:cubicBezTo>
                      <a:pt x="375" y="251"/>
                      <a:pt x="395" y="202"/>
                      <a:pt x="395" y="148"/>
                    </a:cubicBezTo>
                    <a:cubicBezTo>
                      <a:pt x="395" y="90"/>
                      <a:pt x="372" y="38"/>
                      <a:pt x="334" y="0"/>
                    </a:cubicBezTo>
                    <a:lnTo>
                      <a:pt x="0" y="334"/>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Oval 197"/>
              <p:cNvSpPr>
                <a:spLocks noChangeArrowheads="1"/>
              </p:cNvSpPr>
              <p:nvPr/>
            </p:nvSpPr>
            <p:spPr bwMode="auto">
              <a:xfrm>
                <a:off x="7238577" y="4781282"/>
                <a:ext cx="242427" cy="242184"/>
              </a:xfrm>
              <a:prstGeom prst="ellipse">
                <a:avLst/>
              </a:pr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198"/>
              <p:cNvSpPr>
                <a:spLocks/>
              </p:cNvSpPr>
              <p:nvPr/>
            </p:nvSpPr>
            <p:spPr bwMode="auto">
              <a:xfrm>
                <a:off x="7288131" y="4876747"/>
                <a:ext cx="44939" cy="50040"/>
              </a:xfrm>
              <a:custGeom>
                <a:avLst/>
                <a:gdLst>
                  <a:gd name="T0" fmla="*/ 0 w 185"/>
                  <a:gd name="T1" fmla="*/ 0 h 206"/>
                  <a:gd name="T2" fmla="*/ 43 w 185"/>
                  <a:gd name="T3" fmla="*/ 0 h 206"/>
                  <a:gd name="T4" fmla="*/ 140 w 185"/>
                  <a:gd name="T5" fmla="*/ 128 h 206"/>
                  <a:gd name="T6" fmla="*/ 140 w 185"/>
                  <a:gd name="T7" fmla="*/ 0 h 206"/>
                  <a:gd name="T8" fmla="*/ 185 w 185"/>
                  <a:gd name="T9" fmla="*/ 0 h 206"/>
                  <a:gd name="T10" fmla="*/ 185 w 185"/>
                  <a:gd name="T11" fmla="*/ 206 h 206"/>
                  <a:gd name="T12" fmla="*/ 147 w 185"/>
                  <a:gd name="T13" fmla="*/ 206 h 206"/>
                  <a:gd name="T14" fmla="*/ 45 w 185"/>
                  <a:gd name="T15" fmla="*/ 76 h 206"/>
                  <a:gd name="T16" fmla="*/ 45 w 185"/>
                  <a:gd name="T17" fmla="*/ 206 h 206"/>
                  <a:gd name="T18" fmla="*/ 0 w 185"/>
                  <a:gd name="T19" fmla="*/ 206 h 206"/>
                  <a:gd name="T20" fmla="*/ 0 w 185"/>
                  <a:gd name="T21"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5" h="206">
                    <a:moveTo>
                      <a:pt x="0" y="0"/>
                    </a:moveTo>
                    <a:lnTo>
                      <a:pt x="43" y="0"/>
                    </a:lnTo>
                    <a:lnTo>
                      <a:pt x="140" y="128"/>
                    </a:lnTo>
                    <a:lnTo>
                      <a:pt x="140" y="0"/>
                    </a:lnTo>
                    <a:lnTo>
                      <a:pt x="185" y="0"/>
                    </a:lnTo>
                    <a:lnTo>
                      <a:pt x="185" y="206"/>
                    </a:lnTo>
                    <a:lnTo>
                      <a:pt x="147" y="206"/>
                    </a:lnTo>
                    <a:lnTo>
                      <a:pt x="45" y="76"/>
                    </a:lnTo>
                    <a:lnTo>
                      <a:pt x="45" y="206"/>
                    </a:lnTo>
                    <a:lnTo>
                      <a:pt x="0" y="20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199"/>
              <p:cNvSpPr>
                <a:spLocks/>
              </p:cNvSpPr>
              <p:nvPr/>
            </p:nvSpPr>
            <p:spPr bwMode="auto">
              <a:xfrm>
                <a:off x="7341573" y="4876261"/>
                <a:ext cx="39838" cy="51740"/>
              </a:xfrm>
              <a:custGeom>
                <a:avLst/>
                <a:gdLst>
                  <a:gd name="T0" fmla="*/ 37 w 69"/>
                  <a:gd name="T1" fmla="*/ 90 h 90"/>
                  <a:gd name="T2" fmla="*/ 18 w 69"/>
                  <a:gd name="T3" fmla="*/ 86 h 90"/>
                  <a:gd name="T4" fmla="*/ 0 w 69"/>
                  <a:gd name="T5" fmla="*/ 76 h 90"/>
                  <a:gd name="T6" fmla="*/ 11 w 69"/>
                  <a:gd name="T7" fmla="*/ 62 h 90"/>
                  <a:gd name="T8" fmla="*/ 24 w 69"/>
                  <a:gd name="T9" fmla="*/ 70 h 90"/>
                  <a:gd name="T10" fmla="*/ 38 w 69"/>
                  <a:gd name="T11" fmla="*/ 73 h 90"/>
                  <a:gd name="T12" fmla="*/ 47 w 69"/>
                  <a:gd name="T13" fmla="*/ 70 h 90"/>
                  <a:gd name="T14" fmla="*/ 50 w 69"/>
                  <a:gd name="T15" fmla="*/ 64 h 90"/>
                  <a:gd name="T16" fmla="*/ 50 w 69"/>
                  <a:gd name="T17" fmla="*/ 64 h 90"/>
                  <a:gd name="T18" fmla="*/ 49 w 69"/>
                  <a:gd name="T19" fmla="*/ 61 h 90"/>
                  <a:gd name="T20" fmla="*/ 47 w 69"/>
                  <a:gd name="T21" fmla="*/ 58 h 90"/>
                  <a:gd name="T22" fmla="*/ 41 w 69"/>
                  <a:gd name="T23" fmla="*/ 56 h 90"/>
                  <a:gd name="T24" fmla="*/ 32 w 69"/>
                  <a:gd name="T25" fmla="*/ 53 h 90"/>
                  <a:gd name="T26" fmla="*/ 20 w 69"/>
                  <a:gd name="T27" fmla="*/ 49 h 90"/>
                  <a:gd name="T28" fmla="*/ 11 w 69"/>
                  <a:gd name="T29" fmla="*/ 44 h 90"/>
                  <a:gd name="T30" fmla="*/ 5 w 69"/>
                  <a:gd name="T31" fmla="*/ 37 h 90"/>
                  <a:gd name="T32" fmla="*/ 3 w 69"/>
                  <a:gd name="T33" fmla="*/ 26 h 90"/>
                  <a:gd name="T34" fmla="*/ 3 w 69"/>
                  <a:gd name="T35" fmla="*/ 26 h 90"/>
                  <a:gd name="T36" fmla="*/ 6 w 69"/>
                  <a:gd name="T37" fmla="*/ 15 h 90"/>
                  <a:gd name="T38" fmla="*/ 12 w 69"/>
                  <a:gd name="T39" fmla="*/ 7 h 90"/>
                  <a:gd name="T40" fmla="*/ 22 w 69"/>
                  <a:gd name="T41" fmla="*/ 1 h 90"/>
                  <a:gd name="T42" fmla="*/ 34 w 69"/>
                  <a:gd name="T43" fmla="*/ 0 h 90"/>
                  <a:gd name="T44" fmla="*/ 52 w 69"/>
                  <a:gd name="T45" fmla="*/ 2 h 90"/>
                  <a:gd name="T46" fmla="*/ 66 w 69"/>
                  <a:gd name="T47" fmla="*/ 11 h 90"/>
                  <a:gd name="T48" fmla="*/ 56 w 69"/>
                  <a:gd name="T49" fmla="*/ 25 h 90"/>
                  <a:gd name="T50" fmla="*/ 45 w 69"/>
                  <a:gd name="T51" fmla="*/ 19 h 90"/>
                  <a:gd name="T52" fmla="*/ 34 w 69"/>
                  <a:gd name="T53" fmla="*/ 17 h 90"/>
                  <a:gd name="T54" fmla="*/ 25 w 69"/>
                  <a:gd name="T55" fmla="*/ 19 h 90"/>
                  <a:gd name="T56" fmla="*/ 22 w 69"/>
                  <a:gd name="T57" fmla="*/ 24 h 90"/>
                  <a:gd name="T58" fmla="*/ 22 w 69"/>
                  <a:gd name="T59" fmla="*/ 24 h 90"/>
                  <a:gd name="T60" fmla="*/ 23 w 69"/>
                  <a:gd name="T61" fmla="*/ 28 h 90"/>
                  <a:gd name="T62" fmla="*/ 26 w 69"/>
                  <a:gd name="T63" fmla="*/ 31 h 90"/>
                  <a:gd name="T64" fmla="*/ 32 w 69"/>
                  <a:gd name="T65" fmla="*/ 33 h 90"/>
                  <a:gd name="T66" fmla="*/ 41 w 69"/>
                  <a:gd name="T67" fmla="*/ 36 h 90"/>
                  <a:gd name="T68" fmla="*/ 53 w 69"/>
                  <a:gd name="T69" fmla="*/ 40 h 90"/>
                  <a:gd name="T70" fmla="*/ 62 w 69"/>
                  <a:gd name="T71" fmla="*/ 45 h 90"/>
                  <a:gd name="T72" fmla="*/ 67 w 69"/>
                  <a:gd name="T73" fmla="*/ 52 h 90"/>
                  <a:gd name="T74" fmla="*/ 69 w 69"/>
                  <a:gd name="T75" fmla="*/ 62 h 90"/>
                  <a:gd name="T76" fmla="*/ 69 w 69"/>
                  <a:gd name="T77" fmla="*/ 62 h 90"/>
                  <a:gd name="T78" fmla="*/ 67 w 69"/>
                  <a:gd name="T79" fmla="*/ 74 h 90"/>
                  <a:gd name="T80" fmla="*/ 60 w 69"/>
                  <a:gd name="T81" fmla="*/ 82 h 90"/>
                  <a:gd name="T82" fmla="*/ 50 w 69"/>
                  <a:gd name="T83" fmla="*/ 88 h 90"/>
                  <a:gd name="T84" fmla="*/ 37 w 69"/>
                  <a:gd name="T8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 h="90">
                    <a:moveTo>
                      <a:pt x="37" y="90"/>
                    </a:moveTo>
                    <a:cubicBezTo>
                      <a:pt x="30" y="90"/>
                      <a:pt x="24" y="88"/>
                      <a:pt x="18" y="86"/>
                    </a:cubicBezTo>
                    <a:cubicBezTo>
                      <a:pt x="11" y="84"/>
                      <a:pt x="5" y="80"/>
                      <a:pt x="0" y="76"/>
                    </a:cubicBezTo>
                    <a:cubicBezTo>
                      <a:pt x="11" y="62"/>
                      <a:pt x="11" y="62"/>
                      <a:pt x="11" y="62"/>
                    </a:cubicBezTo>
                    <a:cubicBezTo>
                      <a:pt x="15" y="65"/>
                      <a:pt x="20" y="68"/>
                      <a:pt x="24" y="70"/>
                    </a:cubicBezTo>
                    <a:cubicBezTo>
                      <a:pt x="28" y="72"/>
                      <a:pt x="33" y="73"/>
                      <a:pt x="38" y="73"/>
                    </a:cubicBezTo>
                    <a:cubicBezTo>
                      <a:pt x="42" y="73"/>
                      <a:pt x="45" y="72"/>
                      <a:pt x="47" y="70"/>
                    </a:cubicBezTo>
                    <a:cubicBezTo>
                      <a:pt x="49" y="69"/>
                      <a:pt x="50" y="67"/>
                      <a:pt x="50" y="64"/>
                    </a:cubicBezTo>
                    <a:cubicBezTo>
                      <a:pt x="50" y="64"/>
                      <a:pt x="50" y="64"/>
                      <a:pt x="50" y="64"/>
                    </a:cubicBezTo>
                    <a:cubicBezTo>
                      <a:pt x="50" y="63"/>
                      <a:pt x="50" y="62"/>
                      <a:pt x="49" y="61"/>
                    </a:cubicBezTo>
                    <a:cubicBezTo>
                      <a:pt x="49" y="60"/>
                      <a:pt x="48" y="59"/>
                      <a:pt x="47" y="58"/>
                    </a:cubicBezTo>
                    <a:cubicBezTo>
                      <a:pt x="46" y="57"/>
                      <a:pt x="44" y="56"/>
                      <a:pt x="41" y="56"/>
                    </a:cubicBezTo>
                    <a:cubicBezTo>
                      <a:pt x="39" y="55"/>
                      <a:pt x="36" y="54"/>
                      <a:pt x="32" y="53"/>
                    </a:cubicBezTo>
                    <a:cubicBezTo>
                      <a:pt x="28" y="52"/>
                      <a:pt x="24" y="51"/>
                      <a:pt x="20" y="49"/>
                    </a:cubicBezTo>
                    <a:cubicBezTo>
                      <a:pt x="17" y="48"/>
                      <a:pt x="14" y="46"/>
                      <a:pt x="11" y="44"/>
                    </a:cubicBezTo>
                    <a:cubicBezTo>
                      <a:pt x="9" y="42"/>
                      <a:pt x="7" y="40"/>
                      <a:pt x="5" y="37"/>
                    </a:cubicBezTo>
                    <a:cubicBezTo>
                      <a:pt x="4" y="34"/>
                      <a:pt x="3" y="31"/>
                      <a:pt x="3" y="26"/>
                    </a:cubicBezTo>
                    <a:cubicBezTo>
                      <a:pt x="3" y="26"/>
                      <a:pt x="3" y="26"/>
                      <a:pt x="3" y="26"/>
                    </a:cubicBezTo>
                    <a:cubicBezTo>
                      <a:pt x="3" y="22"/>
                      <a:pt x="4" y="18"/>
                      <a:pt x="6" y="15"/>
                    </a:cubicBezTo>
                    <a:cubicBezTo>
                      <a:pt x="7" y="12"/>
                      <a:pt x="9" y="9"/>
                      <a:pt x="12" y="7"/>
                    </a:cubicBezTo>
                    <a:cubicBezTo>
                      <a:pt x="15" y="4"/>
                      <a:pt x="18" y="3"/>
                      <a:pt x="22" y="1"/>
                    </a:cubicBezTo>
                    <a:cubicBezTo>
                      <a:pt x="25" y="0"/>
                      <a:pt x="29" y="0"/>
                      <a:pt x="34" y="0"/>
                    </a:cubicBezTo>
                    <a:cubicBezTo>
                      <a:pt x="40" y="0"/>
                      <a:pt x="46" y="1"/>
                      <a:pt x="52" y="2"/>
                    </a:cubicBezTo>
                    <a:cubicBezTo>
                      <a:pt x="57" y="4"/>
                      <a:pt x="62" y="7"/>
                      <a:pt x="66" y="11"/>
                    </a:cubicBezTo>
                    <a:cubicBezTo>
                      <a:pt x="56" y="25"/>
                      <a:pt x="56" y="25"/>
                      <a:pt x="56" y="25"/>
                    </a:cubicBezTo>
                    <a:cubicBezTo>
                      <a:pt x="52" y="23"/>
                      <a:pt x="49" y="20"/>
                      <a:pt x="45" y="19"/>
                    </a:cubicBezTo>
                    <a:cubicBezTo>
                      <a:pt x="41" y="17"/>
                      <a:pt x="37" y="17"/>
                      <a:pt x="34" y="17"/>
                    </a:cubicBezTo>
                    <a:cubicBezTo>
                      <a:pt x="30" y="17"/>
                      <a:pt x="27" y="17"/>
                      <a:pt x="25" y="19"/>
                    </a:cubicBezTo>
                    <a:cubicBezTo>
                      <a:pt x="23" y="20"/>
                      <a:pt x="22" y="22"/>
                      <a:pt x="22" y="24"/>
                    </a:cubicBezTo>
                    <a:cubicBezTo>
                      <a:pt x="22" y="24"/>
                      <a:pt x="22" y="24"/>
                      <a:pt x="22" y="24"/>
                    </a:cubicBezTo>
                    <a:cubicBezTo>
                      <a:pt x="22" y="26"/>
                      <a:pt x="23" y="27"/>
                      <a:pt x="23" y="28"/>
                    </a:cubicBezTo>
                    <a:cubicBezTo>
                      <a:pt x="24" y="29"/>
                      <a:pt x="25" y="30"/>
                      <a:pt x="26" y="31"/>
                    </a:cubicBezTo>
                    <a:cubicBezTo>
                      <a:pt x="28" y="32"/>
                      <a:pt x="30" y="33"/>
                      <a:pt x="32" y="33"/>
                    </a:cubicBezTo>
                    <a:cubicBezTo>
                      <a:pt x="34" y="34"/>
                      <a:pt x="38" y="35"/>
                      <a:pt x="41" y="36"/>
                    </a:cubicBezTo>
                    <a:cubicBezTo>
                      <a:pt x="46" y="37"/>
                      <a:pt x="50" y="38"/>
                      <a:pt x="53" y="40"/>
                    </a:cubicBezTo>
                    <a:cubicBezTo>
                      <a:pt x="57" y="41"/>
                      <a:pt x="60" y="43"/>
                      <a:pt x="62" y="45"/>
                    </a:cubicBezTo>
                    <a:cubicBezTo>
                      <a:pt x="64" y="47"/>
                      <a:pt x="66" y="50"/>
                      <a:pt x="67" y="52"/>
                    </a:cubicBezTo>
                    <a:cubicBezTo>
                      <a:pt x="69" y="55"/>
                      <a:pt x="69" y="58"/>
                      <a:pt x="69" y="62"/>
                    </a:cubicBezTo>
                    <a:cubicBezTo>
                      <a:pt x="69" y="62"/>
                      <a:pt x="69" y="62"/>
                      <a:pt x="69" y="62"/>
                    </a:cubicBezTo>
                    <a:cubicBezTo>
                      <a:pt x="69" y="67"/>
                      <a:pt x="68" y="71"/>
                      <a:pt x="67" y="74"/>
                    </a:cubicBezTo>
                    <a:cubicBezTo>
                      <a:pt x="65" y="77"/>
                      <a:pt x="63" y="80"/>
                      <a:pt x="60" y="82"/>
                    </a:cubicBezTo>
                    <a:cubicBezTo>
                      <a:pt x="57" y="85"/>
                      <a:pt x="54" y="87"/>
                      <a:pt x="50" y="88"/>
                    </a:cubicBezTo>
                    <a:cubicBezTo>
                      <a:pt x="46" y="89"/>
                      <a:pt x="42" y="90"/>
                      <a:pt x="37"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200"/>
              <p:cNvSpPr>
                <a:spLocks/>
              </p:cNvSpPr>
              <p:nvPr/>
            </p:nvSpPr>
            <p:spPr bwMode="auto">
              <a:xfrm>
                <a:off x="7386997" y="4876747"/>
                <a:ext cx="48340" cy="50040"/>
              </a:xfrm>
              <a:custGeom>
                <a:avLst/>
                <a:gdLst>
                  <a:gd name="T0" fmla="*/ 74 w 199"/>
                  <a:gd name="T1" fmla="*/ 102 h 206"/>
                  <a:gd name="T2" fmla="*/ 5 w 199"/>
                  <a:gd name="T3" fmla="*/ 0 h 206"/>
                  <a:gd name="T4" fmla="*/ 57 w 199"/>
                  <a:gd name="T5" fmla="*/ 0 h 206"/>
                  <a:gd name="T6" fmla="*/ 100 w 199"/>
                  <a:gd name="T7" fmla="*/ 66 h 206"/>
                  <a:gd name="T8" fmla="*/ 145 w 199"/>
                  <a:gd name="T9" fmla="*/ 0 h 206"/>
                  <a:gd name="T10" fmla="*/ 197 w 199"/>
                  <a:gd name="T11" fmla="*/ 0 h 206"/>
                  <a:gd name="T12" fmla="*/ 126 w 199"/>
                  <a:gd name="T13" fmla="*/ 102 h 206"/>
                  <a:gd name="T14" fmla="*/ 199 w 199"/>
                  <a:gd name="T15" fmla="*/ 206 h 206"/>
                  <a:gd name="T16" fmla="*/ 145 w 199"/>
                  <a:gd name="T17" fmla="*/ 206 h 206"/>
                  <a:gd name="T18" fmla="*/ 100 w 199"/>
                  <a:gd name="T19" fmla="*/ 135 h 206"/>
                  <a:gd name="T20" fmla="*/ 53 w 199"/>
                  <a:gd name="T21" fmla="*/ 206 h 206"/>
                  <a:gd name="T22" fmla="*/ 0 w 199"/>
                  <a:gd name="T23" fmla="*/ 206 h 206"/>
                  <a:gd name="T24" fmla="*/ 74 w 199"/>
                  <a:gd name="T25" fmla="*/ 10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9" h="206">
                    <a:moveTo>
                      <a:pt x="74" y="102"/>
                    </a:moveTo>
                    <a:lnTo>
                      <a:pt x="5" y="0"/>
                    </a:lnTo>
                    <a:lnTo>
                      <a:pt x="57" y="0"/>
                    </a:lnTo>
                    <a:lnTo>
                      <a:pt x="100" y="66"/>
                    </a:lnTo>
                    <a:lnTo>
                      <a:pt x="145" y="0"/>
                    </a:lnTo>
                    <a:lnTo>
                      <a:pt x="197" y="0"/>
                    </a:lnTo>
                    <a:lnTo>
                      <a:pt x="126" y="102"/>
                    </a:lnTo>
                    <a:lnTo>
                      <a:pt x="199" y="206"/>
                    </a:lnTo>
                    <a:lnTo>
                      <a:pt x="145" y="206"/>
                    </a:lnTo>
                    <a:lnTo>
                      <a:pt x="100" y="135"/>
                    </a:lnTo>
                    <a:lnTo>
                      <a:pt x="53" y="206"/>
                    </a:lnTo>
                    <a:lnTo>
                      <a:pt x="0" y="206"/>
                    </a:lnTo>
                    <a:lnTo>
                      <a:pt x="74"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58" name="Group 557"/>
          <p:cNvGrpSpPr>
            <a:grpSpLocks noChangeAspect="1"/>
          </p:cNvGrpSpPr>
          <p:nvPr/>
        </p:nvGrpSpPr>
        <p:grpSpPr>
          <a:xfrm>
            <a:off x="4855029" y="4667059"/>
            <a:ext cx="648405" cy="685800"/>
            <a:chOff x="-19499262" y="-5300663"/>
            <a:chExt cx="9937749" cy="10510839"/>
          </a:xfrm>
        </p:grpSpPr>
        <p:sp>
          <p:nvSpPr>
            <p:cNvPr id="559" name="Freeform 116"/>
            <p:cNvSpPr>
              <a:spLocks/>
            </p:cNvSpPr>
            <p:nvPr/>
          </p:nvSpPr>
          <p:spPr bwMode="auto">
            <a:xfrm>
              <a:off x="-12174538" y="2984500"/>
              <a:ext cx="195262" cy="220663"/>
            </a:xfrm>
            <a:custGeom>
              <a:avLst/>
              <a:gdLst>
                <a:gd name="T0" fmla="*/ 0 w 52"/>
                <a:gd name="T1" fmla="*/ 59 h 59"/>
                <a:gd name="T2" fmla="*/ 52 w 52"/>
                <a:gd name="T3" fmla="*/ 0 h 59"/>
                <a:gd name="T4" fmla="*/ 0 w 52"/>
                <a:gd name="T5" fmla="*/ 59 h 59"/>
              </a:gdLst>
              <a:ahLst/>
              <a:cxnLst>
                <a:cxn ang="0">
                  <a:pos x="T0" y="T1"/>
                </a:cxn>
                <a:cxn ang="0">
                  <a:pos x="T2" y="T3"/>
                </a:cxn>
                <a:cxn ang="0">
                  <a:pos x="T4" y="T5"/>
                </a:cxn>
              </a:cxnLst>
              <a:rect l="0" t="0" r="r" b="b"/>
              <a:pathLst>
                <a:path w="52" h="59">
                  <a:moveTo>
                    <a:pt x="0" y="59"/>
                  </a:moveTo>
                  <a:cubicBezTo>
                    <a:pt x="25" y="30"/>
                    <a:pt x="42" y="11"/>
                    <a:pt x="52" y="0"/>
                  </a:cubicBezTo>
                  <a:cubicBezTo>
                    <a:pt x="35" y="19"/>
                    <a:pt x="8" y="50"/>
                    <a:pt x="0" y="5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117"/>
            <p:cNvSpPr>
              <a:spLocks/>
            </p:cNvSpPr>
            <p:nvPr/>
          </p:nvSpPr>
          <p:spPr bwMode="auto">
            <a:xfrm>
              <a:off x="-12185650" y="3205163"/>
              <a:ext cx="11112" cy="11113"/>
            </a:xfrm>
            <a:custGeom>
              <a:avLst/>
              <a:gdLst>
                <a:gd name="T0" fmla="*/ 0 w 3"/>
                <a:gd name="T1" fmla="*/ 3 h 3"/>
                <a:gd name="T2" fmla="*/ 3 w 3"/>
                <a:gd name="T3" fmla="*/ 0 h 3"/>
                <a:gd name="T4" fmla="*/ 0 w 3"/>
                <a:gd name="T5" fmla="*/ 3 h 3"/>
              </a:gdLst>
              <a:ahLst/>
              <a:cxnLst>
                <a:cxn ang="0">
                  <a:pos x="T0" y="T1"/>
                </a:cxn>
                <a:cxn ang="0">
                  <a:pos x="T2" y="T3"/>
                </a:cxn>
                <a:cxn ang="0">
                  <a:pos x="T4" y="T5"/>
                </a:cxn>
              </a:cxnLst>
              <a:rect l="0" t="0" r="r" b="b"/>
              <a:pathLst>
                <a:path w="3" h="3">
                  <a:moveTo>
                    <a:pt x="0" y="3"/>
                  </a:moveTo>
                  <a:cubicBezTo>
                    <a:pt x="0" y="3"/>
                    <a:pt x="1" y="2"/>
                    <a:pt x="3" y="0"/>
                  </a:cubicBezTo>
                  <a:cubicBezTo>
                    <a:pt x="2" y="1"/>
                    <a:pt x="1" y="2"/>
                    <a:pt x="0" y="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118"/>
            <p:cNvSpPr>
              <a:spLocks/>
            </p:cNvSpPr>
            <p:nvPr/>
          </p:nvSpPr>
          <p:spPr bwMode="auto">
            <a:xfrm>
              <a:off x="-11938000" y="2921000"/>
              <a:ext cx="19050" cy="14288"/>
            </a:xfrm>
            <a:custGeom>
              <a:avLst/>
              <a:gdLst>
                <a:gd name="T0" fmla="*/ 0 w 5"/>
                <a:gd name="T1" fmla="*/ 4 h 4"/>
                <a:gd name="T2" fmla="*/ 0 w 5"/>
                <a:gd name="T3" fmla="*/ 4 h 4"/>
              </a:gdLst>
              <a:ahLst/>
              <a:cxnLst>
                <a:cxn ang="0">
                  <a:pos x="T0" y="T1"/>
                </a:cxn>
                <a:cxn ang="0">
                  <a:pos x="T2" y="T3"/>
                </a:cxn>
              </a:cxnLst>
              <a:rect l="0" t="0" r="r" b="b"/>
              <a:pathLst>
                <a:path w="5" h="4">
                  <a:moveTo>
                    <a:pt x="0" y="4"/>
                  </a:moveTo>
                  <a:cubicBezTo>
                    <a:pt x="5" y="0"/>
                    <a:pt x="4" y="0"/>
                    <a:pt x="0" y="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119"/>
            <p:cNvSpPr>
              <a:spLocks/>
            </p:cNvSpPr>
            <p:nvPr/>
          </p:nvSpPr>
          <p:spPr bwMode="auto">
            <a:xfrm>
              <a:off x="-11979275" y="2935288"/>
              <a:ext cx="41275" cy="49213"/>
            </a:xfrm>
            <a:custGeom>
              <a:avLst/>
              <a:gdLst>
                <a:gd name="T0" fmla="*/ 0 w 11"/>
                <a:gd name="T1" fmla="*/ 13 h 13"/>
                <a:gd name="T2" fmla="*/ 11 w 11"/>
                <a:gd name="T3" fmla="*/ 0 h 13"/>
                <a:gd name="T4" fmla="*/ 0 w 11"/>
                <a:gd name="T5" fmla="*/ 13 h 13"/>
              </a:gdLst>
              <a:ahLst/>
              <a:cxnLst>
                <a:cxn ang="0">
                  <a:pos x="T0" y="T1"/>
                </a:cxn>
                <a:cxn ang="0">
                  <a:pos x="T2" y="T3"/>
                </a:cxn>
                <a:cxn ang="0">
                  <a:pos x="T4" y="T5"/>
                </a:cxn>
              </a:cxnLst>
              <a:rect l="0" t="0" r="r" b="b"/>
              <a:pathLst>
                <a:path w="11" h="13">
                  <a:moveTo>
                    <a:pt x="0" y="13"/>
                  </a:moveTo>
                  <a:cubicBezTo>
                    <a:pt x="5" y="7"/>
                    <a:pt x="9" y="3"/>
                    <a:pt x="11" y="0"/>
                  </a:cubicBezTo>
                  <a:cubicBezTo>
                    <a:pt x="9" y="3"/>
                    <a:pt x="5" y="7"/>
                    <a:pt x="0" y="1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120"/>
            <p:cNvSpPr>
              <a:spLocks/>
            </p:cNvSpPr>
            <p:nvPr/>
          </p:nvSpPr>
          <p:spPr bwMode="auto">
            <a:xfrm>
              <a:off x="-19499262" y="-5300663"/>
              <a:ext cx="9937749" cy="10510839"/>
            </a:xfrm>
            <a:custGeom>
              <a:avLst/>
              <a:gdLst>
                <a:gd name="T0" fmla="*/ 2445 w 2647"/>
                <a:gd name="T1" fmla="*/ 195 h 2800"/>
                <a:gd name="T2" fmla="*/ 1882 w 2647"/>
                <a:gd name="T3" fmla="*/ 74 h 2800"/>
                <a:gd name="T4" fmla="*/ 1578 w 2647"/>
                <a:gd name="T5" fmla="*/ 315 h 2800"/>
                <a:gd name="T6" fmla="*/ 1452 w 2647"/>
                <a:gd name="T7" fmla="*/ 637 h 2800"/>
                <a:gd name="T8" fmla="*/ 807 w 2647"/>
                <a:gd name="T9" fmla="*/ 681 h 2800"/>
                <a:gd name="T10" fmla="*/ 330 w 2647"/>
                <a:gd name="T11" fmla="*/ 1053 h 2800"/>
                <a:gd name="T12" fmla="*/ 44 w 2647"/>
                <a:gd name="T13" fmla="*/ 1556 h 2800"/>
                <a:gd name="T14" fmla="*/ 83 w 2647"/>
                <a:gd name="T15" fmla="*/ 2137 h 2800"/>
                <a:gd name="T16" fmla="*/ 905 w 2647"/>
                <a:gd name="T17" fmla="*/ 2778 h 2800"/>
                <a:gd name="T18" fmla="*/ 1476 w 2647"/>
                <a:gd name="T19" fmla="*/ 2676 h 2800"/>
                <a:gd name="T20" fmla="*/ 1715 w 2647"/>
                <a:gd name="T21" fmla="*/ 2504 h 2800"/>
                <a:gd name="T22" fmla="*/ 1939 w 2647"/>
                <a:gd name="T23" fmla="*/ 2279 h 2800"/>
                <a:gd name="T24" fmla="*/ 2102 w 2647"/>
                <a:gd name="T25" fmla="*/ 1170 h 2800"/>
                <a:gd name="T26" fmla="*/ 2361 w 2647"/>
                <a:gd name="T27" fmla="*/ 1020 h 2800"/>
                <a:gd name="T28" fmla="*/ 2498 w 2647"/>
                <a:gd name="T29" fmla="*/ 873 h 2800"/>
                <a:gd name="T30" fmla="*/ 2445 w 2647"/>
                <a:gd name="T31" fmla="*/ 195 h 2800"/>
                <a:gd name="T32" fmla="*/ 2445 w 2647"/>
                <a:gd name="T33" fmla="*/ 195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47" h="2800">
                  <a:moveTo>
                    <a:pt x="2445" y="195"/>
                  </a:moveTo>
                  <a:cubicBezTo>
                    <a:pt x="2299" y="48"/>
                    <a:pt x="2075" y="0"/>
                    <a:pt x="1882" y="74"/>
                  </a:cubicBezTo>
                  <a:cubicBezTo>
                    <a:pt x="1761" y="120"/>
                    <a:pt x="1661" y="219"/>
                    <a:pt x="1578" y="315"/>
                  </a:cubicBezTo>
                  <a:cubicBezTo>
                    <a:pt x="1501" y="405"/>
                    <a:pt x="1456" y="519"/>
                    <a:pt x="1452" y="637"/>
                  </a:cubicBezTo>
                  <a:cubicBezTo>
                    <a:pt x="1238" y="580"/>
                    <a:pt x="1011" y="595"/>
                    <a:pt x="807" y="681"/>
                  </a:cubicBezTo>
                  <a:cubicBezTo>
                    <a:pt x="618" y="761"/>
                    <a:pt x="470" y="906"/>
                    <a:pt x="330" y="1053"/>
                  </a:cubicBezTo>
                  <a:cubicBezTo>
                    <a:pt x="192" y="1197"/>
                    <a:pt x="89" y="1361"/>
                    <a:pt x="44" y="1556"/>
                  </a:cubicBezTo>
                  <a:cubicBezTo>
                    <a:pt x="0" y="1748"/>
                    <a:pt x="13" y="1953"/>
                    <a:pt x="83" y="2137"/>
                  </a:cubicBezTo>
                  <a:cubicBezTo>
                    <a:pt x="214" y="2484"/>
                    <a:pt x="536" y="2736"/>
                    <a:pt x="905" y="2778"/>
                  </a:cubicBezTo>
                  <a:cubicBezTo>
                    <a:pt x="1099" y="2800"/>
                    <a:pt x="1301" y="2766"/>
                    <a:pt x="1476" y="2676"/>
                  </a:cubicBezTo>
                  <a:cubicBezTo>
                    <a:pt x="1564" y="2631"/>
                    <a:pt x="1643" y="2571"/>
                    <a:pt x="1715" y="2504"/>
                  </a:cubicBezTo>
                  <a:cubicBezTo>
                    <a:pt x="1792" y="2432"/>
                    <a:pt x="1868" y="2357"/>
                    <a:pt x="1939" y="2279"/>
                  </a:cubicBezTo>
                  <a:cubicBezTo>
                    <a:pt x="2209" y="1981"/>
                    <a:pt x="2276" y="1534"/>
                    <a:pt x="2102" y="1170"/>
                  </a:cubicBezTo>
                  <a:cubicBezTo>
                    <a:pt x="2202" y="1146"/>
                    <a:pt x="2288" y="1093"/>
                    <a:pt x="2361" y="1020"/>
                  </a:cubicBezTo>
                  <a:cubicBezTo>
                    <a:pt x="2408" y="973"/>
                    <a:pt x="2459" y="927"/>
                    <a:pt x="2498" y="873"/>
                  </a:cubicBezTo>
                  <a:cubicBezTo>
                    <a:pt x="2647" y="667"/>
                    <a:pt x="2623" y="376"/>
                    <a:pt x="2445" y="195"/>
                  </a:cubicBezTo>
                  <a:cubicBezTo>
                    <a:pt x="2349" y="99"/>
                    <a:pt x="2539" y="291"/>
                    <a:pt x="2445" y="19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121"/>
            <p:cNvSpPr>
              <a:spLocks/>
            </p:cNvSpPr>
            <p:nvPr/>
          </p:nvSpPr>
          <p:spPr bwMode="auto">
            <a:xfrm>
              <a:off x="-19431000" y="-3040063"/>
              <a:ext cx="7105650" cy="7105651"/>
            </a:xfrm>
            <a:custGeom>
              <a:avLst/>
              <a:gdLst>
                <a:gd name="T0" fmla="*/ 1180 w 1893"/>
                <a:gd name="T1" fmla="*/ 0 h 1893"/>
                <a:gd name="T2" fmla="*/ 473 w 1893"/>
                <a:gd name="T3" fmla="*/ 292 h 1893"/>
                <a:gd name="T4" fmla="*/ 472 w 1893"/>
                <a:gd name="T5" fmla="*/ 291 h 1893"/>
                <a:gd name="T6" fmla="*/ 291 w 1893"/>
                <a:gd name="T7" fmla="*/ 472 h 1893"/>
                <a:gd name="T8" fmla="*/ 292 w 1893"/>
                <a:gd name="T9" fmla="*/ 473 h 1893"/>
                <a:gd name="T10" fmla="*/ 0 w 1893"/>
                <a:gd name="T11" fmla="*/ 1180 h 1893"/>
                <a:gd name="T12" fmla="*/ 297 w 1893"/>
                <a:gd name="T13" fmla="*/ 1893 h 1893"/>
                <a:gd name="T14" fmla="*/ 1893 w 1893"/>
                <a:gd name="T15" fmla="*/ 298 h 1893"/>
                <a:gd name="T16" fmla="*/ 1180 w 1893"/>
                <a:gd name="T17" fmla="*/ 0 h 1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3" h="1893">
                  <a:moveTo>
                    <a:pt x="1180" y="0"/>
                  </a:moveTo>
                  <a:cubicBezTo>
                    <a:pt x="904" y="0"/>
                    <a:pt x="654" y="112"/>
                    <a:pt x="473" y="292"/>
                  </a:cubicBezTo>
                  <a:cubicBezTo>
                    <a:pt x="472" y="291"/>
                    <a:pt x="472" y="291"/>
                    <a:pt x="472" y="291"/>
                  </a:cubicBezTo>
                  <a:cubicBezTo>
                    <a:pt x="291" y="472"/>
                    <a:pt x="291" y="472"/>
                    <a:pt x="291" y="472"/>
                  </a:cubicBezTo>
                  <a:cubicBezTo>
                    <a:pt x="292" y="473"/>
                    <a:pt x="292" y="473"/>
                    <a:pt x="292" y="473"/>
                  </a:cubicBezTo>
                  <a:cubicBezTo>
                    <a:pt x="111" y="655"/>
                    <a:pt x="0" y="904"/>
                    <a:pt x="0" y="1180"/>
                  </a:cubicBezTo>
                  <a:cubicBezTo>
                    <a:pt x="0" y="1459"/>
                    <a:pt x="114" y="1711"/>
                    <a:pt x="297" y="1893"/>
                  </a:cubicBezTo>
                  <a:cubicBezTo>
                    <a:pt x="1893" y="298"/>
                    <a:pt x="1893" y="298"/>
                    <a:pt x="1893" y="298"/>
                  </a:cubicBezTo>
                  <a:cubicBezTo>
                    <a:pt x="1711" y="114"/>
                    <a:pt x="1459" y="0"/>
                    <a:pt x="1180"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122"/>
            <p:cNvSpPr>
              <a:spLocks/>
            </p:cNvSpPr>
            <p:nvPr/>
          </p:nvSpPr>
          <p:spPr bwMode="auto">
            <a:xfrm>
              <a:off x="-18316575" y="-1922463"/>
              <a:ext cx="7080250" cy="7077076"/>
            </a:xfrm>
            <a:custGeom>
              <a:avLst/>
              <a:gdLst>
                <a:gd name="T0" fmla="*/ 0 w 1886"/>
                <a:gd name="T1" fmla="*/ 1595 h 1885"/>
                <a:gd name="T2" fmla="*/ 706 w 1886"/>
                <a:gd name="T3" fmla="*/ 1885 h 1885"/>
                <a:gd name="T4" fmla="*/ 1422 w 1886"/>
                <a:gd name="T5" fmla="*/ 1584 h 1885"/>
                <a:gd name="T6" fmla="*/ 1629 w 1886"/>
                <a:gd name="T7" fmla="*/ 1374 h 1885"/>
                <a:gd name="T8" fmla="*/ 1886 w 1886"/>
                <a:gd name="T9" fmla="*/ 705 h 1885"/>
                <a:gd name="T10" fmla="*/ 1596 w 1886"/>
                <a:gd name="T11" fmla="*/ 0 h 1885"/>
                <a:gd name="T12" fmla="*/ 0 w 1886"/>
                <a:gd name="T13" fmla="*/ 1595 h 1885"/>
              </a:gdLst>
              <a:ahLst/>
              <a:cxnLst>
                <a:cxn ang="0">
                  <a:pos x="T0" y="T1"/>
                </a:cxn>
                <a:cxn ang="0">
                  <a:pos x="T2" y="T3"/>
                </a:cxn>
                <a:cxn ang="0">
                  <a:pos x="T4" y="T5"/>
                </a:cxn>
                <a:cxn ang="0">
                  <a:pos x="T6" y="T7"/>
                </a:cxn>
                <a:cxn ang="0">
                  <a:pos x="T8" y="T9"/>
                </a:cxn>
                <a:cxn ang="0">
                  <a:pos x="T10" y="T11"/>
                </a:cxn>
                <a:cxn ang="0">
                  <a:pos x="T12" y="T13"/>
                </a:cxn>
              </a:cxnLst>
              <a:rect l="0" t="0" r="r" b="b"/>
              <a:pathLst>
                <a:path w="1886" h="1885">
                  <a:moveTo>
                    <a:pt x="0" y="1595"/>
                  </a:moveTo>
                  <a:cubicBezTo>
                    <a:pt x="182" y="1774"/>
                    <a:pt x="431" y="1885"/>
                    <a:pt x="706" y="1885"/>
                  </a:cubicBezTo>
                  <a:cubicBezTo>
                    <a:pt x="987" y="1885"/>
                    <a:pt x="1240" y="1770"/>
                    <a:pt x="1422" y="1584"/>
                  </a:cubicBezTo>
                  <a:cubicBezTo>
                    <a:pt x="1629" y="1374"/>
                    <a:pt x="1629" y="1374"/>
                    <a:pt x="1629" y="1374"/>
                  </a:cubicBezTo>
                  <a:cubicBezTo>
                    <a:pt x="1788" y="1196"/>
                    <a:pt x="1886" y="962"/>
                    <a:pt x="1886" y="705"/>
                  </a:cubicBezTo>
                  <a:cubicBezTo>
                    <a:pt x="1886" y="430"/>
                    <a:pt x="1775" y="181"/>
                    <a:pt x="1596" y="0"/>
                  </a:cubicBezTo>
                  <a:lnTo>
                    <a:pt x="0" y="1595"/>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Oval 123"/>
            <p:cNvSpPr>
              <a:spLocks noChangeArrowheads="1"/>
            </p:cNvSpPr>
            <p:nvPr/>
          </p:nvSpPr>
          <p:spPr bwMode="auto">
            <a:xfrm>
              <a:off x="-19431000" y="-2376488"/>
              <a:ext cx="7531100" cy="7531101"/>
            </a:xfrm>
            <a:prstGeom prst="ellipse">
              <a:avLst/>
            </a:pr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124"/>
            <p:cNvSpPr>
              <a:spLocks noEditPoints="1"/>
            </p:cNvSpPr>
            <p:nvPr/>
          </p:nvSpPr>
          <p:spPr bwMode="auto">
            <a:xfrm>
              <a:off x="-18068925" y="-1069975"/>
              <a:ext cx="2309812" cy="2308225"/>
            </a:xfrm>
            <a:custGeom>
              <a:avLst/>
              <a:gdLst>
                <a:gd name="T0" fmla="*/ 506 w 615"/>
                <a:gd name="T1" fmla="*/ 109 h 615"/>
                <a:gd name="T2" fmla="*/ 109 w 615"/>
                <a:gd name="T3" fmla="*/ 109 h 615"/>
                <a:gd name="T4" fmla="*/ 109 w 615"/>
                <a:gd name="T5" fmla="*/ 505 h 615"/>
                <a:gd name="T6" fmla="*/ 506 w 615"/>
                <a:gd name="T7" fmla="*/ 505 h 615"/>
                <a:gd name="T8" fmla="*/ 506 w 615"/>
                <a:gd name="T9" fmla="*/ 109 h 615"/>
                <a:gd name="T10" fmla="*/ 422 w 615"/>
                <a:gd name="T11" fmla="*/ 422 h 615"/>
                <a:gd name="T12" fmla="*/ 193 w 615"/>
                <a:gd name="T13" fmla="*/ 422 h 615"/>
                <a:gd name="T14" fmla="*/ 193 w 615"/>
                <a:gd name="T15" fmla="*/ 193 h 615"/>
                <a:gd name="T16" fmla="*/ 422 w 615"/>
                <a:gd name="T17" fmla="*/ 193 h 615"/>
                <a:gd name="T18" fmla="*/ 422 w 615"/>
                <a:gd name="T19" fmla="*/ 422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5" h="615">
                  <a:moveTo>
                    <a:pt x="506" y="109"/>
                  </a:moveTo>
                  <a:cubicBezTo>
                    <a:pt x="396" y="0"/>
                    <a:pt x="219" y="0"/>
                    <a:pt x="109" y="109"/>
                  </a:cubicBezTo>
                  <a:cubicBezTo>
                    <a:pt x="0" y="218"/>
                    <a:pt x="0" y="396"/>
                    <a:pt x="109" y="505"/>
                  </a:cubicBezTo>
                  <a:cubicBezTo>
                    <a:pt x="219" y="615"/>
                    <a:pt x="396" y="615"/>
                    <a:pt x="506" y="505"/>
                  </a:cubicBezTo>
                  <a:cubicBezTo>
                    <a:pt x="615" y="396"/>
                    <a:pt x="615" y="218"/>
                    <a:pt x="506" y="109"/>
                  </a:cubicBezTo>
                  <a:close/>
                  <a:moveTo>
                    <a:pt x="422" y="422"/>
                  </a:moveTo>
                  <a:cubicBezTo>
                    <a:pt x="359" y="485"/>
                    <a:pt x="256" y="485"/>
                    <a:pt x="193" y="422"/>
                  </a:cubicBezTo>
                  <a:cubicBezTo>
                    <a:pt x="130" y="358"/>
                    <a:pt x="130" y="256"/>
                    <a:pt x="193" y="193"/>
                  </a:cubicBezTo>
                  <a:cubicBezTo>
                    <a:pt x="256" y="130"/>
                    <a:pt x="359" y="130"/>
                    <a:pt x="422" y="193"/>
                  </a:cubicBezTo>
                  <a:cubicBezTo>
                    <a:pt x="485" y="256"/>
                    <a:pt x="485" y="358"/>
                    <a:pt x="422" y="422"/>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125"/>
            <p:cNvSpPr>
              <a:spLocks/>
            </p:cNvSpPr>
            <p:nvPr/>
          </p:nvSpPr>
          <p:spPr bwMode="auto">
            <a:xfrm>
              <a:off x="-15219363" y="1779588"/>
              <a:ext cx="1292225" cy="1290638"/>
            </a:xfrm>
            <a:custGeom>
              <a:avLst/>
              <a:gdLst>
                <a:gd name="T0" fmla="*/ 283 w 344"/>
                <a:gd name="T1" fmla="*/ 61 h 344"/>
                <a:gd name="T2" fmla="*/ 61 w 344"/>
                <a:gd name="T3" fmla="*/ 61 h 344"/>
                <a:gd name="T4" fmla="*/ 61 w 344"/>
                <a:gd name="T5" fmla="*/ 61 h 344"/>
                <a:gd name="T6" fmla="*/ 61 w 344"/>
                <a:gd name="T7" fmla="*/ 61 h 344"/>
                <a:gd name="T8" fmla="*/ 61 w 344"/>
                <a:gd name="T9" fmla="*/ 282 h 344"/>
                <a:gd name="T10" fmla="*/ 283 w 344"/>
                <a:gd name="T11" fmla="*/ 282 h 344"/>
                <a:gd name="T12" fmla="*/ 283 w 344"/>
                <a:gd name="T13" fmla="*/ 282 h 344"/>
                <a:gd name="T14" fmla="*/ 283 w 344"/>
                <a:gd name="T15" fmla="*/ 282 h 344"/>
                <a:gd name="T16" fmla="*/ 283 w 344"/>
                <a:gd name="T17" fmla="*/ 6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4" h="344">
                  <a:moveTo>
                    <a:pt x="283" y="61"/>
                  </a:moveTo>
                  <a:cubicBezTo>
                    <a:pt x="222" y="0"/>
                    <a:pt x="122" y="0"/>
                    <a:pt x="61" y="61"/>
                  </a:cubicBezTo>
                  <a:cubicBezTo>
                    <a:pt x="61" y="61"/>
                    <a:pt x="61" y="61"/>
                    <a:pt x="61" y="61"/>
                  </a:cubicBezTo>
                  <a:cubicBezTo>
                    <a:pt x="61" y="61"/>
                    <a:pt x="61" y="61"/>
                    <a:pt x="61" y="61"/>
                  </a:cubicBezTo>
                  <a:cubicBezTo>
                    <a:pt x="0" y="122"/>
                    <a:pt x="0" y="221"/>
                    <a:pt x="61" y="282"/>
                  </a:cubicBezTo>
                  <a:cubicBezTo>
                    <a:pt x="122" y="344"/>
                    <a:pt x="222" y="344"/>
                    <a:pt x="283" y="282"/>
                  </a:cubicBezTo>
                  <a:cubicBezTo>
                    <a:pt x="283" y="282"/>
                    <a:pt x="283" y="282"/>
                    <a:pt x="283" y="282"/>
                  </a:cubicBezTo>
                  <a:cubicBezTo>
                    <a:pt x="283" y="282"/>
                    <a:pt x="283" y="282"/>
                    <a:pt x="283" y="282"/>
                  </a:cubicBezTo>
                  <a:cubicBezTo>
                    <a:pt x="344" y="221"/>
                    <a:pt x="344" y="122"/>
                    <a:pt x="283" y="61"/>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Rectangle 126"/>
            <p:cNvSpPr>
              <a:spLocks noChangeArrowheads="1"/>
            </p:cNvSpPr>
            <p:nvPr/>
          </p:nvSpPr>
          <p:spPr bwMode="auto">
            <a:xfrm>
              <a:off x="-15451138" y="-112713"/>
              <a:ext cx="727075" cy="3905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Rectangle 127"/>
            <p:cNvSpPr>
              <a:spLocks noChangeArrowheads="1"/>
            </p:cNvSpPr>
            <p:nvPr/>
          </p:nvSpPr>
          <p:spPr bwMode="auto">
            <a:xfrm>
              <a:off x="-17111663" y="1565275"/>
              <a:ext cx="395287" cy="70643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128"/>
            <p:cNvSpPr>
              <a:spLocks/>
            </p:cNvSpPr>
            <p:nvPr/>
          </p:nvSpPr>
          <p:spPr bwMode="auto">
            <a:xfrm>
              <a:off x="-16000413" y="998538"/>
              <a:ext cx="849312" cy="847725"/>
            </a:xfrm>
            <a:custGeom>
              <a:avLst/>
              <a:gdLst>
                <a:gd name="T0" fmla="*/ 360 w 535"/>
                <a:gd name="T1" fmla="*/ 534 h 534"/>
                <a:gd name="T2" fmla="*/ 535 w 535"/>
                <a:gd name="T3" fmla="*/ 359 h 534"/>
                <a:gd name="T4" fmla="*/ 175 w 535"/>
                <a:gd name="T5" fmla="*/ 0 h 534"/>
                <a:gd name="T6" fmla="*/ 0 w 535"/>
                <a:gd name="T7" fmla="*/ 173 h 534"/>
                <a:gd name="T8" fmla="*/ 360 w 535"/>
                <a:gd name="T9" fmla="*/ 534 h 534"/>
              </a:gdLst>
              <a:ahLst/>
              <a:cxnLst>
                <a:cxn ang="0">
                  <a:pos x="T0" y="T1"/>
                </a:cxn>
                <a:cxn ang="0">
                  <a:pos x="T2" y="T3"/>
                </a:cxn>
                <a:cxn ang="0">
                  <a:pos x="T4" y="T5"/>
                </a:cxn>
                <a:cxn ang="0">
                  <a:pos x="T6" y="T7"/>
                </a:cxn>
                <a:cxn ang="0">
                  <a:pos x="T8" y="T9"/>
                </a:cxn>
              </a:cxnLst>
              <a:rect l="0" t="0" r="r" b="b"/>
              <a:pathLst>
                <a:path w="535" h="534">
                  <a:moveTo>
                    <a:pt x="360" y="534"/>
                  </a:moveTo>
                  <a:lnTo>
                    <a:pt x="535" y="359"/>
                  </a:lnTo>
                  <a:lnTo>
                    <a:pt x="175" y="0"/>
                  </a:lnTo>
                  <a:lnTo>
                    <a:pt x="0" y="173"/>
                  </a:lnTo>
                  <a:lnTo>
                    <a:pt x="360" y="534"/>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129"/>
            <p:cNvSpPr>
              <a:spLocks/>
            </p:cNvSpPr>
            <p:nvPr/>
          </p:nvSpPr>
          <p:spPr bwMode="auto">
            <a:xfrm>
              <a:off x="-14427200" y="-563563"/>
              <a:ext cx="1292225" cy="1292225"/>
            </a:xfrm>
            <a:custGeom>
              <a:avLst/>
              <a:gdLst>
                <a:gd name="T0" fmla="*/ 61 w 344"/>
                <a:gd name="T1" fmla="*/ 283 h 344"/>
                <a:gd name="T2" fmla="*/ 282 w 344"/>
                <a:gd name="T3" fmla="*/ 283 h 344"/>
                <a:gd name="T4" fmla="*/ 282 w 344"/>
                <a:gd name="T5" fmla="*/ 61 h 344"/>
                <a:gd name="T6" fmla="*/ 61 w 344"/>
                <a:gd name="T7" fmla="*/ 61 h 344"/>
                <a:gd name="T8" fmla="*/ 61 w 344"/>
                <a:gd name="T9" fmla="*/ 283 h 344"/>
              </a:gdLst>
              <a:ahLst/>
              <a:cxnLst>
                <a:cxn ang="0">
                  <a:pos x="T0" y="T1"/>
                </a:cxn>
                <a:cxn ang="0">
                  <a:pos x="T2" y="T3"/>
                </a:cxn>
                <a:cxn ang="0">
                  <a:pos x="T4" y="T5"/>
                </a:cxn>
                <a:cxn ang="0">
                  <a:pos x="T6" y="T7"/>
                </a:cxn>
                <a:cxn ang="0">
                  <a:pos x="T8" y="T9"/>
                </a:cxn>
              </a:cxnLst>
              <a:rect l="0" t="0" r="r" b="b"/>
              <a:pathLst>
                <a:path w="344" h="344">
                  <a:moveTo>
                    <a:pt x="61" y="283"/>
                  </a:moveTo>
                  <a:cubicBezTo>
                    <a:pt x="122" y="344"/>
                    <a:pt x="221" y="344"/>
                    <a:pt x="282" y="283"/>
                  </a:cubicBezTo>
                  <a:cubicBezTo>
                    <a:pt x="344" y="222"/>
                    <a:pt x="344" y="123"/>
                    <a:pt x="282" y="61"/>
                  </a:cubicBezTo>
                  <a:cubicBezTo>
                    <a:pt x="221" y="0"/>
                    <a:pt x="122" y="0"/>
                    <a:pt x="61" y="61"/>
                  </a:cubicBezTo>
                  <a:cubicBezTo>
                    <a:pt x="0" y="123"/>
                    <a:pt x="0" y="222"/>
                    <a:pt x="61" y="28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130"/>
            <p:cNvSpPr>
              <a:spLocks/>
            </p:cNvSpPr>
            <p:nvPr/>
          </p:nvSpPr>
          <p:spPr bwMode="auto">
            <a:xfrm>
              <a:off x="-17557750" y="2566988"/>
              <a:ext cx="1290637" cy="1292225"/>
            </a:xfrm>
            <a:custGeom>
              <a:avLst/>
              <a:gdLst>
                <a:gd name="T0" fmla="*/ 282 w 344"/>
                <a:gd name="T1" fmla="*/ 62 h 344"/>
                <a:gd name="T2" fmla="*/ 61 w 344"/>
                <a:gd name="T3" fmla="*/ 62 h 344"/>
                <a:gd name="T4" fmla="*/ 61 w 344"/>
                <a:gd name="T5" fmla="*/ 283 h 344"/>
                <a:gd name="T6" fmla="*/ 282 w 344"/>
                <a:gd name="T7" fmla="*/ 283 h 344"/>
                <a:gd name="T8" fmla="*/ 282 w 344"/>
                <a:gd name="T9" fmla="*/ 62 h 344"/>
              </a:gdLst>
              <a:ahLst/>
              <a:cxnLst>
                <a:cxn ang="0">
                  <a:pos x="T0" y="T1"/>
                </a:cxn>
                <a:cxn ang="0">
                  <a:pos x="T2" y="T3"/>
                </a:cxn>
                <a:cxn ang="0">
                  <a:pos x="T4" y="T5"/>
                </a:cxn>
                <a:cxn ang="0">
                  <a:pos x="T6" y="T7"/>
                </a:cxn>
                <a:cxn ang="0">
                  <a:pos x="T8" y="T9"/>
                </a:cxn>
              </a:cxnLst>
              <a:rect l="0" t="0" r="r" b="b"/>
              <a:pathLst>
                <a:path w="344" h="344">
                  <a:moveTo>
                    <a:pt x="282" y="62"/>
                  </a:moveTo>
                  <a:cubicBezTo>
                    <a:pt x="221" y="0"/>
                    <a:pt x="122" y="0"/>
                    <a:pt x="61" y="62"/>
                  </a:cubicBezTo>
                  <a:cubicBezTo>
                    <a:pt x="0" y="123"/>
                    <a:pt x="0" y="222"/>
                    <a:pt x="61" y="283"/>
                  </a:cubicBezTo>
                  <a:cubicBezTo>
                    <a:pt x="122" y="344"/>
                    <a:pt x="221" y="344"/>
                    <a:pt x="282" y="283"/>
                  </a:cubicBezTo>
                  <a:cubicBezTo>
                    <a:pt x="344" y="222"/>
                    <a:pt x="344" y="123"/>
                    <a:pt x="282" y="62"/>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131"/>
            <p:cNvSpPr>
              <a:spLocks/>
            </p:cNvSpPr>
            <p:nvPr/>
          </p:nvSpPr>
          <p:spPr bwMode="auto">
            <a:xfrm>
              <a:off x="-14050963" y="-5154613"/>
              <a:ext cx="4302125" cy="4306888"/>
            </a:xfrm>
            <a:custGeom>
              <a:avLst/>
              <a:gdLst>
                <a:gd name="T0" fmla="*/ 994 w 1146"/>
                <a:gd name="T1" fmla="*/ 156 h 1147"/>
                <a:gd name="T2" fmla="*/ 619 w 1146"/>
                <a:gd name="T3" fmla="*/ 0 h 1147"/>
                <a:gd name="T4" fmla="*/ 248 w 1146"/>
                <a:gd name="T5" fmla="*/ 153 h 1147"/>
                <a:gd name="T6" fmla="*/ 248 w 1146"/>
                <a:gd name="T7" fmla="*/ 153 h 1147"/>
                <a:gd name="T8" fmla="*/ 152 w 1146"/>
                <a:gd name="T9" fmla="*/ 248 h 1147"/>
                <a:gd name="T10" fmla="*/ 153 w 1146"/>
                <a:gd name="T11" fmla="*/ 249 h 1147"/>
                <a:gd name="T12" fmla="*/ 41 w 1146"/>
                <a:gd name="T13" fmla="*/ 416 h 1147"/>
                <a:gd name="T14" fmla="*/ 40 w 1146"/>
                <a:gd name="T15" fmla="*/ 416 h 1147"/>
                <a:gd name="T16" fmla="*/ 23 w 1146"/>
                <a:gd name="T17" fmla="*/ 464 h 1147"/>
                <a:gd name="T18" fmla="*/ 21 w 1146"/>
                <a:gd name="T19" fmla="*/ 473 h 1147"/>
                <a:gd name="T20" fmla="*/ 10 w 1146"/>
                <a:gd name="T21" fmla="*/ 514 h 1147"/>
                <a:gd name="T22" fmla="*/ 8 w 1146"/>
                <a:gd name="T23" fmla="*/ 531 h 1147"/>
                <a:gd name="T24" fmla="*/ 2 w 1146"/>
                <a:gd name="T25" fmla="*/ 566 h 1147"/>
                <a:gd name="T26" fmla="*/ 0 w 1146"/>
                <a:gd name="T27" fmla="*/ 603 h 1147"/>
                <a:gd name="T28" fmla="*/ 0 w 1146"/>
                <a:gd name="T29" fmla="*/ 620 h 1147"/>
                <a:gd name="T30" fmla="*/ 2 w 1146"/>
                <a:gd name="T31" fmla="*/ 674 h 1147"/>
                <a:gd name="T32" fmla="*/ 4 w 1146"/>
                <a:gd name="T33" fmla="*/ 682 h 1147"/>
                <a:gd name="T34" fmla="*/ 10 w 1146"/>
                <a:gd name="T35" fmla="*/ 727 h 1147"/>
                <a:gd name="T36" fmla="*/ 12 w 1146"/>
                <a:gd name="T37" fmla="*/ 735 h 1147"/>
                <a:gd name="T38" fmla="*/ 24 w 1146"/>
                <a:gd name="T39" fmla="*/ 777 h 1147"/>
                <a:gd name="T40" fmla="*/ 26 w 1146"/>
                <a:gd name="T41" fmla="*/ 783 h 1147"/>
                <a:gd name="T42" fmla="*/ 42 w 1146"/>
                <a:gd name="T43" fmla="*/ 826 h 1147"/>
                <a:gd name="T44" fmla="*/ 42 w 1146"/>
                <a:gd name="T45" fmla="*/ 828 h 1147"/>
                <a:gd name="T46" fmla="*/ 156 w 1146"/>
                <a:gd name="T47" fmla="*/ 994 h 1147"/>
                <a:gd name="T48" fmla="*/ 156 w 1146"/>
                <a:gd name="T49" fmla="*/ 994 h 1147"/>
                <a:gd name="T50" fmla="*/ 156 w 1146"/>
                <a:gd name="T51" fmla="*/ 994 h 1147"/>
                <a:gd name="T52" fmla="*/ 323 w 1146"/>
                <a:gd name="T53" fmla="*/ 1106 h 1147"/>
                <a:gd name="T54" fmla="*/ 326 w 1146"/>
                <a:gd name="T55" fmla="*/ 1107 h 1147"/>
                <a:gd name="T56" fmla="*/ 371 w 1146"/>
                <a:gd name="T57" fmla="*/ 1123 h 1147"/>
                <a:gd name="T58" fmla="*/ 380 w 1146"/>
                <a:gd name="T59" fmla="*/ 1126 h 1147"/>
                <a:gd name="T60" fmla="*/ 421 w 1146"/>
                <a:gd name="T61" fmla="*/ 1136 h 1147"/>
                <a:gd name="T62" fmla="*/ 442 w 1146"/>
                <a:gd name="T63" fmla="*/ 1139 h 1147"/>
                <a:gd name="T64" fmla="*/ 473 w 1146"/>
                <a:gd name="T65" fmla="*/ 1144 h 1147"/>
                <a:gd name="T66" fmla="*/ 517 w 1146"/>
                <a:gd name="T67" fmla="*/ 1146 h 1147"/>
                <a:gd name="T68" fmla="*/ 526 w 1146"/>
                <a:gd name="T69" fmla="*/ 1147 h 1147"/>
                <a:gd name="T70" fmla="*/ 581 w 1146"/>
                <a:gd name="T71" fmla="*/ 1144 h 1147"/>
                <a:gd name="T72" fmla="*/ 592 w 1146"/>
                <a:gd name="T73" fmla="*/ 1142 h 1147"/>
                <a:gd name="T74" fmla="*/ 634 w 1146"/>
                <a:gd name="T75" fmla="*/ 1136 h 1147"/>
                <a:gd name="T76" fmla="*/ 643 w 1146"/>
                <a:gd name="T77" fmla="*/ 1133 h 1147"/>
                <a:gd name="T78" fmla="*/ 685 w 1146"/>
                <a:gd name="T79" fmla="*/ 1122 h 1147"/>
                <a:gd name="T80" fmla="*/ 691 w 1146"/>
                <a:gd name="T81" fmla="*/ 1120 h 1147"/>
                <a:gd name="T82" fmla="*/ 734 w 1146"/>
                <a:gd name="T83" fmla="*/ 1104 h 1147"/>
                <a:gd name="T84" fmla="*/ 736 w 1146"/>
                <a:gd name="T85" fmla="*/ 1103 h 1147"/>
                <a:gd name="T86" fmla="*/ 780 w 1146"/>
                <a:gd name="T87" fmla="*/ 1081 h 1147"/>
                <a:gd name="T88" fmla="*/ 781 w 1146"/>
                <a:gd name="T89" fmla="*/ 1081 h 1147"/>
                <a:gd name="T90" fmla="*/ 903 w 1146"/>
                <a:gd name="T91" fmla="*/ 988 h 1147"/>
                <a:gd name="T92" fmla="*/ 903 w 1146"/>
                <a:gd name="T93" fmla="*/ 988 h 1147"/>
                <a:gd name="T94" fmla="*/ 1011 w 1146"/>
                <a:gd name="T95" fmla="*/ 878 h 1147"/>
                <a:gd name="T96" fmla="*/ 1146 w 1146"/>
                <a:gd name="T97" fmla="*/ 527 h 1147"/>
                <a:gd name="T98" fmla="*/ 994 w 1146"/>
                <a:gd name="T99" fmla="*/ 156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46" h="1147">
                  <a:moveTo>
                    <a:pt x="994" y="156"/>
                  </a:moveTo>
                  <a:cubicBezTo>
                    <a:pt x="898" y="60"/>
                    <a:pt x="766" y="0"/>
                    <a:pt x="619" y="0"/>
                  </a:cubicBezTo>
                  <a:cubicBezTo>
                    <a:pt x="475" y="0"/>
                    <a:pt x="343" y="59"/>
                    <a:pt x="248" y="153"/>
                  </a:cubicBezTo>
                  <a:cubicBezTo>
                    <a:pt x="248" y="153"/>
                    <a:pt x="248" y="153"/>
                    <a:pt x="248" y="153"/>
                  </a:cubicBezTo>
                  <a:cubicBezTo>
                    <a:pt x="152" y="248"/>
                    <a:pt x="152" y="248"/>
                    <a:pt x="152" y="248"/>
                  </a:cubicBezTo>
                  <a:cubicBezTo>
                    <a:pt x="153" y="249"/>
                    <a:pt x="153" y="249"/>
                    <a:pt x="153" y="249"/>
                  </a:cubicBezTo>
                  <a:cubicBezTo>
                    <a:pt x="105" y="296"/>
                    <a:pt x="67" y="353"/>
                    <a:pt x="41" y="416"/>
                  </a:cubicBezTo>
                  <a:cubicBezTo>
                    <a:pt x="41" y="416"/>
                    <a:pt x="41" y="416"/>
                    <a:pt x="40" y="416"/>
                  </a:cubicBezTo>
                  <a:cubicBezTo>
                    <a:pt x="34" y="432"/>
                    <a:pt x="28" y="448"/>
                    <a:pt x="23" y="464"/>
                  </a:cubicBezTo>
                  <a:cubicBezTo>
                    <a:pt x="22" y="467"/>
                    <a:pt x="22" y="470"/>
                    <a:pt x="21" y="473"/>
                  </a:cubicBezTo>
                  <a:cubicBezTo>
                    <a:pt x="17" y="487"/>
                    <a:pt x="13" y="500"/>
                    <a:pt x="10" y="514"/>
                  </a:cubicBezTo>
                  <a:cubicBezTo>
                    <a:pt x="9" y="520"/>
                    <a:pt x="9" y="525"/>
                    <a:pt x="8" y="531"/>
                  </a:cubicBezTo>
                  <a:cubicBezTo>
                    <a:pt x="6" y="543"/>
                    <a:pt x="3" y="554"/>
                    <a:pt x="2" y="566"/>
                  </a:cubicBezTo>
                  <a:cubicBezTo>
                    <a:pt x="1" y="578"/>
                    <a:pt x="1" y="591"/>
                    <a:pt x="0" y="603"/>
                  </a:cubicBezTo>
                  <a:cubicBezTo>
                    <a:pt x="0" y="609"/>
                    <a:pt x="0" y="614"/>
                    <a:pt x="0" y="620"/>
                  </a:cubicBezTo>
                  <a:cubicBezTo>
                    <a:pt x="0" y="638"/>
                    <a:pt x="0" y="656"/>
                    <a:pt x="2" y="674"/>
                  </a:cubicBezTo>
                  <a:cubicBezTo>
                    <a:pt x="3" y="677"/>
                    <a:pt x="3" y="679"/>
                    <a:pt x="4" y="682"/>
                  </a:cubicBezTo>
                  <a:cubicBezTo>
                    <a:pt x="5" y="697"/>
                    <a:pt x="7" y="712"/>
                    <a:pt x="10" y="727"/>
                  </a:cubicBezTo>
                  <a:cubicBezTo>
                    <a:pt x="11" y="729"/>
                    <a:pt x="12" y="732"/>
                    <a:pt x="12" y="735"/>
                  </a:cubicBezTo>
                  <a:cubicBezTo>
                    <a:pt x="16" y="749"/>
                    <a:pt x="19" y="763"/>
                    <a:pt x="24" y="777"/>
                  </a:cubicBezTo>
                  <a:cubicBezTo>
                    <a:pt x="24" y="779"/>
                    <a:pt x="25" y="781"/>
                    <a:pt x="26" y="783"/>
                  </a:cubicBezTo>
                  <a:cubicBezTo>
                    <a:pt x="30" y="798"/>
                    <a:pt x="36" y="812"/>
                    <a:pt x="42" y="826"/>
                  </a:cubicBezTo>
                  <a:cubicBezTo>
                    <a:pt x="42" y="827"/>
                    <a:pt x="42" y="827"/>
                    <a:pt x="42" y="828"/>
                  </a:cubicBezTo>
                  <a:cubicBezTo>
                    <a:pt x="69" y="890"/>
                    <a:pt x="108" y="947"/>
                    <a:pt x="156" y="994"/>
                  </a:cubicBezTo>
                  <a:cubicBezTo>
                    <a:pt x="156" y="994"/>
                    <a:pt x="156" y="994"/>
                    <a:pt x="156" y="994"/>
                  </a:cubicBezTo>
                  <a:cubicBezTo>
                    <a:pt x="156" y="994"/>
                    <a:pt x="156" y="994"/>
                    <a:pt x="156" y="994"/>
                  </a:cubicBezTo>
                  <a:cubicBezTo>
                    <a:pt x="203" y="1041"/>
                    <a:pt x="260" y="1079"/>
                    <a:pt x="323" y="1106"/>
                  </a:cubicBezTo>
                  <a:cubicBezTo>
                    <a:pt x="324" y="1106"/>
                    <a:pt x="325" y="1107"/>
                    <a:pt x="326" y="1107"/>
                  </a:cubicBezTo>
                  <a:cubicBezTo>
                    <a:pt x="341" y="1113"/>
                    <a:pt x="355" y="1119"/>
                    <a:pt x="371" y="1123"/>
                  </a:cubicBezTo>
                  <a:cubicBezTo>
                    <a:pt x="374" y="1124"/>
                    <a:pt x="377" y="1125"/>
                    <a:pt x="380" y="1126"/>
                  </a:cubicBezTo>
                  <a:cubicBezTo>
                    <a:pt x="394" y="1130"/>
                    <a:pt x="407" y="1133"/>
                    <a:pt x="421" y="1136"/>
                  </a:cubicBezTo>
                  <a:cubicBezTo>
                    <a:pt x="428" y="1138"/>
                    <a:pt x="435" y="1138"/>
                    <a:pt x="442" y="1139"/>
                  </a:cubicBezTo>
                  <a:cubicBezTo>
                    <a:pt x="452" y="1141"/>
                    <a:pt x="462" y="1143"/>
                    <a:pt x="473" y="1144"/>
                  </a:cubicBezTo>
                  <a:cubicBezTo>
                    <a:pt x="487" y="1146"/>
                    <a:pt x="502" y="1146"/>
                    <a:pt x="517" y="1146"/>
                  </a:cubicBezTo>
                  <a:cubicBezTo>
                    <a:pt x="520" y="1146"/>
                    <a:pt x="523" y="1147"/>
                    <a:pt x="526" y="1147"/>
                  </a:cubicBezTo>
                  <a:cubicBezTo>
                    <a:pt x="545" y="1147"/>
                    <a:pt x="563" y="1146"/>
                    <a:pt x="581" y="1144"/>
                  </a:cubicBezTo>
                  <a:cubicBezTo>
                    <a:pt x="585" y="1144"/>
                    <a:pt x="588" y="1143"/>
                    <a:pt x="592" y="1142"/>
                  </a:cubicBezTo>
                  <a:cubicBezTo>
                    <a:pt x="606" y="1141"/>
                    <a:pt x="620" y="1139"/>
                    <a:pt x="634" y="1136"/>
                  </a:cubicBezTo>
                  <a:cubicBezTo>
                    <a:pt x="637" y="1135"/>
                    <a:pt x="640" y="1134"/>
                    <a:pt x="643" y="1133"/>
                  </a:cubicBezTo>
                  <a:cubicBezTo>
                    <a:pt x="657" y="1130"/>
                    <a:pt x="671" y="1127"/>
                    <a:pt x="685" y="1122"/>
                  </a:cubicBezTo>
                  <a:cubicBezTo>
                    <a:pt x="687" y="1122"/>
                    <a:pt x="689" y="1121"/>
                    <a:pt x="691" y="1120"/>
                  </a:cubicBezTo>
                  <a:cubicBezTo>
                    <a:pt x="705" y="1115"/>
                    <a:pt x="720" y="1110"/>
                    <a:pt x="734" y="1104"/>
                  </a:cubicBezTo>
                  <a:cubicBezTo>
                    <a:pt x="735" y="1104"/>
                    <a:pt x="736" y="1103"/>
                    <a:pt x="736" y="1103"/>
                  </a:cubicBezTo>
                  <a:cubicBezTo>
                    <a:pt x="751" y="1096"/>
                    <a:pt x="766" y="1089"/>
                    <a:pt x="780" y="1081"/>
                  </a:cubicBezTo>
                  <a:cubicBezTo>
                    <a:pt x="781" y="1081"/>
                    <a:pt x="781" y="1081"/>
                    <a:pt x="781" y="1081"/>
                  </a:cubicBezTo>
                  <a:cubicBezTo>
                    <a:pt x="826" y="1056"/>
                    <a:pt x="867" y="1025"/>
                    <a:pt x="903" y="988"/>
                  </a:cubicBezTo>
                  <a:cubicBezTo>
                    <a:pt x="903" y="988"/>
                    <a:pt x="903" y="988"/>
                    <a:pt x="903" y="988"/>
                  </a:cubicBezTo>
                  <a:cubicBezTo>
                    <a:pt x="1011" y="878"/>
                    <a:pt x="1011" y="878"/>
                    <a:pt x="1011" y="878"/>
                  </a:cubicBezTo>
                  <a:cubicBezTo>
                    <a:pt x="1095" y="785"/>
                    <a:pt x="1146" y="662"/>
                    <a:pt x="1146" y="527"/>
                  </a:cubicBezTo>
                  <a:cubicBezTo>
                    <a:pt x="1146" y="382"/>
                    <a:pt x="1088" y="252"/>
                    <a:pt x="994" y="156"/>
                  </a:cubicBezTo>
                  <a:close/>
                </a:path>
              </a:pathLst>
            </a:cu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132"/>
            <p:cNvSpPr>
              <a:spLocks/>
            </p:cNvSpPr>
            <p:nvPr/>
          </p:nvSpPr>
          <p:spPr bwMode="auto">
            <a:xfrm>
              <a:off x="-14050963" y="-5154613"/>
              <a:ext cx="3730625" cy="3732213"/>
            </a:xfrm>
            <a:custGeom>
              <a:avLst/>
              <a:gdLst>
                <a:gd name="T0" fmla="*/ 619 w 994"/>
                <a:gd name="T1" fmla="*/ 0 h 994"/>
                <a:gd name="T2" fmla="*/ 248 w 994"/>
                <a:gd name="T3" fmla="*/ 153 h 994"/>
                <a:gd name="T4" fmla="*/ 248 w 994"/>
                <a:gd name="T5" fmla="*/ 153 h 994"/>
                <a:gd name="T6" fmla="*/ 152 w 994"/>
                <a:gd name="T7" fmla="*/ 248 h 994"/>
                <a:gd name="T8" fmla="*/ 153 w 994"/>
                <a:gd name="T9" fmla="*/ 249 h 994"/>
                <a:gd name="T10" fmla="*/ 0 w 994"/>
                <a:gd name="T11" fmla="*/ 620 h 994"/>
                <a:gd name="T12" fmla="*/ 156 w 994"/>
                <a:gd name="T13" fmla="*/ 994 h 994"/>
                <a:gd name="T14" fmla="*/ 994 w 994"/>
                <a:gd name="T15" fmla="*/ 156 h 994"/>
                <a:gd name="T16" fmla="*/ 619 w 994"/>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4" h="994">
                  <a:moveTo>
                    <a:pt x="619" y="0"/>
                  </a:moveTo>
                  <a:cubicBezTo>
                    <a:pt x="475" y="0"/>
                    <a:pt x="343" y="59"/>
                    <a:pt x="248" y="153"/>
                  </a:cubicBezTo>
                  <a:cubicBezTo>
                    <a:pt x="248" y="153"/>
                    <a:pt x="248" y="153"/>
                    <a:pt x="248" y="153"/>
                  </a:cubicBezTo>
                  <a:cubicBezTo>
                    <a:pt x="152" y="248"/>
                    <a:pt x="152" y="248"/>
                    <a:pt x="152" y="248"/>
                  </a:cubicBezTo>
                  <a:cubicBezTo>
                    <a:pt x="153" y="249"/>
                    <a:pt x="153" y="249"/>
                    <a:pt x="153" y="249"/>
                  </a:cubicBezTo>
                  <a:cubicBezTo>
                    <a:pt x="58" y="344"/>
                    <a:pt x="0" y="475"/>
                    <a:pt x="0" y="620"/>
                  </a:cubicBezTo>
                  <a:cubicBezTo>
                    <a:pt x="0" y="766"/>
                    <a:pt x="59" y="899"/>
                    <a:pt x="156" y="994"/>
                  </a:cubicBezTo>
                  <a:cubicBezTo>
                    <a:pt x="994" y="156"/>
                    <a:pt x="994" y="156"/>
                    <a:pt x="994" y="156"/>
                  </a:cubicBezTo>
                  <a:cubicBezTo>
                    <a:pt x="898" y="60"/>
                    <a:pt x="766" y="0"/>
                    <a:pt x="619" y="0"/>
                  </a:cubicBez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133"/>
            <p:cNvSpPr>
              <a:spLocks/>
            </p:cNvSpPr>
            <p:nvPr/>
          </p:nvSpPr>
          <p:spPr bwMode="auto">
            <a:xfrm>
              <a:off x="-13465175" y="-4568825"/>
              <a:ext cx="3716337" cy="3721100"/>
            </a:xfrm>
            <a:custGeom>
              <a:avLst/>
              <a:gdLst>
                <a:gd name="T0" fmla="*/ 0 w 990"/>
                <a:gd name="T1" fmla="*/ 838 h 991"/>
                <a:gd name="T2" fmla="*/ 370 w 990"/>
                <a:gd name="T3" fmla="*/ 991 h 991"/>
                <a:gd name="T4" fmla="*/ 747 w 990"/>
                <a:gd name="T5" fmla="*/ 832 h 991"/>
                <a:gd name="T6" fmla="*/ 855 w 990"/>
                <a:gd name="T7" fmla="*/ 722 h 991"/>
                <a:gd name="T8" fmla="*/ 990 w 990"/>
                <a:gd name="T9" fmla="*/ 371 h 991"/>
                <a:gd name="T10" fmla="*/ 838 w 990"/>
                <a:gd name="T11" fmla="*/ 0 h 991"/>
                <a:gd name="T12" fmla="*/ 0 w 990"/>
                <a:gd name="T13" fmla="*/ 838 h 991"/>
              </a:gdLst>
              <a:ahLst/>
              <a:cxnLst>
                <a:cxn ang="0">
                  <a:pos x="T0" y="T1"/>
                </a:cxn>
                <a:cxn ang="0">
                  <a:pos x="T2" y="T3"/>
                </a:cxn>
                <a:cxn ang="0">
                  <a:pos x="T4" y="T5"/>
                </a:cxn>
                <a:cxn ang="0">
                  <a:pos x="T6" y="T7"/>
                </a:cxn>
                <a:cxn ang="0">
                  <a:pos x="T8" y="T9"/>
                </a:cxn>
                <a:cxn ang="0">
                  <a:pos x="T10" y="T11"/>
                </a:cxn>
                <a:cxn ang="0">
                  <a:pos x="T12" y="T13"/>
                </a:cxn>
              </a:cxnLst>
              <a:rect l="0" t="0" r="r" b="b"/>
              <a:pathLst>
                <a:path w="990" h="991">
                  <a:moveTo>
                    <a:pt x="0" y="838"/>
                  </a:moveTo>
                  <a:cubicBezTo>
                    <a:pt x="95" y="932"/>
                    <a:pt x="226" y="991"/>
                    <a:pt x="370" y="991"/>
                  </a:cubicBezTo>
                  <a:cubicBezTo>
                    <a:pt x="518" y="991"/>
                    <a:pt x="651" y="930"/>
                    <a:pt x="747" y="832"/>
                  </a:cubicBezTo>
                  <a:cubicBezTo>
                    <a:pt x="855" y="722"/>
                    <a:pt x="855" y="722"/>
                    <a:pt x="855" y="722"/>
                  </a:cubicBezTo>
                  <a:cubicBezTo>
                    <a:pt x="939" y="629"/>
                    <a:pt x="990" y="506"/>
                    <a:pt x="990" y="371"/>
                  </a:cubicBezTo>
                  <a:cubicBezTo>
                    <a:pt x="990" y="226"/>
                    <a:pt x="932" y="96"/>
                    <a:pt x="838" y="0"/>
                  </a:cubicBezTo>
                  <a:lnTo>
                    <a:pt x="0" y="838"/>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Oval 134"/>
            <p:cNvSpPr>
              <a:spLocks noChangeArrowheads="1"/>
            </p:cNvSpPr>
            <p:nvPr/>
          </p:nvSpPr>
          <p:spPr bwMode="auto">
            <a:xfrm>
              <a:off x="-14050963" y="-4805363"/>
              <a:ext cx="3952875" cy="3957638"/>
            </a:xfrm>
            <a:prstGeom prst="ellipse">
              <a:avLst/>
            </a:pr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135"/>
            <p:cNvSpPr>
              <a:spLocks/>
            </p:cNvSpPr>
            <p:nvPr/>
          </p:nvSpPr>
          <p:spPr bwMode="auto">
            <a:xfrm>
              <a:off x="-13244513" y="-3251200"/>
              <a:ext cx="728662" cy="822325"/>
            </a:xfrm>
            <a:custGeom>
              <a:avLst/>
              <a:gdLst>
                <a:gd name="T0" fmla="*/ 0 w 459"/>
                <a:gd name="T1" fmla="*/ 0 h 518"/>
                <a:gd name="T2" fmla="*/ 104 w 459"/>
                <a:gd name="T3" fmla="*/ 0 h 518"/>
                <a:gd name="T4" fmla="*/ 348 w 459"/>
                <a:gd name="T5" fmla="*/ 319 h 518"/>
                <a:gd name="T6" fmla="*/ 348 w 459"/>
                <a:gd name="T7" fmla="*/ 0 h 518"/>
                <a:gd name="T8" fmla="*/ 459 w 459"/>
                <a:gd name="T9" fmla="*/ 0 h 518"/>
                <a:gd name="T10" fmla="*/ 459 w 459"/>
                <a:gd name="T11" fmla="*/ 518 h 518"/>
                <a:gd name="T12" fmla="*/ 362 w 459"/>
                <a:gd name="T13" fmla="*/ 518 h 518"/>
                <a:gd name="T14" fmla="*/ 111 w 459"/>
                <a:gd name="T15" fmla="*/ 189 h 518"/>
                <a:gd name="T16" fmla="*/ 111 w 459"/>
                <a:gd name="T17" fmla="*/ 518 h 518"/>
                <a:gd name="T18" fmla="*/ 0 w 459"/>
                <a:gd name="T19" fmla="*/ 518 h 518"/>
                <a:gd name="T20" fmla="*/ 0 w 459"/>
                <a:gd name="T21"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9" h="518">
                  <a:moveTo>
                    <a:pt x="0" y="0"/>
                  </a:moveTo>
                  <a:lnTo>
                    <a:pt x="104" y="0"/>
                  </a:lnTo>
                  <a:lnTo>
                    <a:pt x="348" y="319"/>
                  </a:lnTo>
                  <a:lnTo>
                    <a:pt x="348" y="0"/>
                  </a:lnTo>
                  <a:lnTo>
                    <a:pt x="459" y="0"/>
                  </a:lnTo>
                  <a:lnTo>
                    <a:pt x="459" y="518"/>
                  </a:lnTo>
                  <a:lnTo>
                    <a:pt x="362" y="518"/>
                  </a:lnTo>
                  <a:lnTo>
                    <a:pt x="111" y="189"/>
                  </a:lnTo>
                  <a:lnTo>
                    <a:pt x="111" y="518"/>
                  </a:lnTo>
                  <a:lnTo>
                    <a:pt x="0" y="5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136"/>
            <p:cNvSpPr>
              <a:spLocks/>
            </p:cNvSpPr>
            <p:nvPr/>
          </p:nvSpPr>
          <p:spPr bwMode="auto">
            <a:xfrm>
              <a:off x="-12372975" y="-3262313"/>
              <a:ext cx="649287" cy="844550"/>
            </a:xfrm>
            <a:custGeom>
              <a:avLst/>
              <a:gdLst>
                <a:gd name="T0" fmla="*/ 93 w 173"/>
                <a:gd name="T1" fmla="*/ 225 h 225"/>
                <a:gd name="T2" fmla="*/ 44 w 173"/>
                <a:gd name="T3" fmla="*/ 217 h 225"/>
                <a:gd name="T4" fmla="*/ 0 w 173"/>
                <a:gd name="T5" fmla="*/ 190 h 225"/>
                <a:gd name="T6" fmla="*/ 28 w 173"/>
                <a:gd name="T7" fmla="*/ 156 h 225"/>
                <a:gd name="T8" fmla="*/ 59 w 173"/>
                <a:gd name="T9" fmla="*/ 176 h 225"/>
                <a:gd name="T10" fmla="*/ 94 w 173"/>
                <a:gd name="T11" fmla="*/ 183 h 225"/>
                <a:gd name="T12" fmla="*/ 117 w 173"/>
                <a:gd name="T13" fmla="*/ 177 h 225"/>
                <a:gd name="T14" fmla="*/ 125 w 173"/>
                <a:gd name="T15" fmla="*/ 162 h 225"/>
                <a:gd name="T16" fmla="*/ 125 w 173"/>
                <a:gd name="T17" fmla="*/ 162 h 225"/>
                <a:gd name="T18" fmla="*/ 124 w 173"/>
                <a:gd name="T19" fmla="*/ 153 h 225"/>
                <a:gd name="T20" fmla="*/ 117 w 173"/>
                <a:gd name="T21" fmla="*/ 147 h 225"/>
                <a:gd name="T22" fmla="*/ 104 w 173"/>
                <a:gd name="T23" fmla="*/ 140 h 225"/>
                <a:gd name="T24" fmla="*/ 81 w 173"/>
                <a:gd name="T25" fmla="*/ 134 h 225"/>
                <a:gd name="T26" fmla="*/ 51 w 173"/>
                <a:gd name="T27" fmla="*/ 125 h 225"/>
                <a:gd name="T28" fmla="*/ 28 w 173"/>
                <a:gd name="T29" fmla="*/ 112 h 225"/>
                <a:gd name="T30" fmla="*/ 14 w 173"/>
                <a:gd name="T31" fmla="*/ 94 h 225"/>
                <a:gd name="T32" fmla="*/ 8 w 173"/>
                <a:gd name="T33" fmla="*/ 67 h 225"/>
                <a:gd name="T34" fmla="*/ 8 w 173"/>
                <a:gd name="T35" fmla="*/ 66 h 225"/>
                <a:gd name="T36" fmla="*/ 14 w 173"/>
                <a:gd name="T37" fmla="*/ 39 h 225"/>
                <a:gd name="T38" fmla="*/ 30 w 173"/>
                <a:gd name="T39" fmla="*/ 18 h 225"/>
                <a:gd name="T40" fmla="*/ 54 w 173"/>
                <a:gd name="T41" fmla="*/ 5 h 225"/>
                <a:gd name="T42" fmla="*/ 85 w 173"/>
                <a:gd name="T43" fmla="*/ 0 h 225"/>
                <a:gd name="T44" fmla="*/ 129 w 173"/>
                <a:gd name="T45" fmla="*/ 7 h 225"/>
                <a:gd name="T46" fmla="*/ 166 w 173"/>
                <a:gd name="T47" fmla="*/ 28 h 225"/>
                <a:gd name="T48" fmla="*/ 141 w 173"/>
                <a:gd name="T49" fmla="*/ 64 h 225"/>
                <a:gd name="T50" fmla="*/ 112 w 173"/>
                <a:gd name="T51" fmla="*/ 49 h 225"/>
                <a:gd name="T52" fmla="*/ 84 w 173"/>
                <a:gd name="T53" fmla="*/ 43 h 225"/>
                <a:gd name="T54" fmla="*/ 63 w 173"/>
                <a:gd name="T55" fmla="*/ 48 h 225"/>
                <a:gd name="T56" fmla="*/ 56 w 173"/>
                <a:gd name="T57" fmla="*/ 62 h 225"/>
                <a:gd name="T58" fmla="*/ 56 w 173"/>
                <a:gd name="T59" fmla="*/ 63 h 225"/>
                <a:gd name="T60" fmla="*/ 58 w 173"/>
                <a:gd name="T61" fmla="*/ 72 h 225"/>
                <a:gd name="T62" fmla="*/ 65 w 173"/>
                <a:gd name="T63" fmla="*/ 79 h 225"/>
                <a:gd name="T64" fmla="*/ 80 w 173"/>
                <a:gd name="T65" fmla="*/ 85 h 225"/>
                <a:gd name="T66" fmla="*/ 103 w 173"/>
                <a:gd name="T67" fmla="*/ 91 h 225"/>
                <a:gd name="T68" fmla="*/ 133 w 173"/>
                <a:gd name="T69" fmla="*/ 101 h 225"/>
                <a:gd name="T70" fmla="*/ 155 w 173"/>
                <a:gd name="T71" fmla="*/ 114 h 225"/>
                <a:gd name="T72" fmla="*/ 168 w 173"/>
                <a:gd name="T73" fmla="*/ 132 h 225"/>
                <a:gd name="T74" fmla="*/ 173 w 173"/>
                <a:gd name="T75" fmla="*/ 157 h 225"/>
                <a:gd name="T76" fmla="*/ 173 w 173"/>
                <a:gd name="T77" fmla="*/ 158 h 225"/>
                <a:gd name="T78" fmla="*/ 167 w 173"/>
                <a:gd name="T79" fmla="*/ 187 h 225"/>
                <a:gd name="T80" fmla="*/ 151 w 173"/>
                <a:gd name="T81" fmla="*/ 208 h 225"/>
                <a:gd name="T82" fmla="*/ 125 w 173"/>
                <a:gd name="T83" fmla="*/ 221 h 225"/>
                <a:gd name="T84" fmla="*/ 93 w 173"/>
                <a:gd name="T85"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3" h="225">
                  <a:moveTo>
                    <a:pt x="93" y="225"/>
                  </a:moveTo>
                  <a:cubicBezTo>
                    <a:pt x="76" y="225"/>
                    <a:pt x="60" y="223"/>
                    <a:pt x="44" y="217"/>
                  </a:cubicBezTo>
                  <a:cubicBezTo>
                    <a:pt x="28" y="211"/>
                    <a:pt x="13" y="202"/>
                    <a:pt x="0" y="190"/>
                  </a:cubicBezTo>
                  <a:cubicBezTo>
                    <a:pt x="28" y="156"/>
                    <a:pt x="28" y="156"/>
                    <a:pt x="28" y="156"/>
                  </a:cubicBezTo>
                  <a:cubicBezTo>
                    <a:pt x="38" y="164"/>
                    <a:pt x="49" y="171"/>
                    <a:pt x="59" y="176"/>
                  </a:cubicBezTo>
                  <a:cubicBezTo>
                    <a:pt x="70" y="181"/>
                    <a:pt x="81" y="183"/>
                    <a:pt x="94" y="183"/>
                  </a:cubicBezTo>
                  <a:cubicBezTo>
                    <a:pt x="104" y="183"/>
                    <a:pt x="112" y="181"/>
                    <a:pt x="117" y="177"/>
                  </a:cubicBezTo>
                  <a:cubicBezTo>
                    <a:pt x="123" y="174"/>
                    <a:pt x="125" y="169"/>
                    <a:pt x="125" y="162"/>
                  </a:cubicBezTo>
                  <a:cubicBezTo>
                    <a:pt x="125" y="162"/>
                    <a:pt x="125" y="162"/>
                    <a:pt x="125" y="162"/>
                  </a:cubicBezTo>
                  <a:cubicBezTo>
                    <a:pt x="125" y="159"/>
                    <a:pt x="125" y="156"/>
                    <a:pt x="124" y="153"/>
                  </a:cubicBezTo>
                  <a:cubicBezTo>
                    <a:pt x="123" y="151"/>
                    <a:pt x="120" y="149"/>
                    <a:pt x="117" y="147"/>
                  </a:cubicBezTo>
                  <a:cubicBezTo>
                    <a:pt x="114" y="145"/>
                    <a:pt x="109" y="142"/>
                    <a:pt x="104" y="140"/>
                  </a:cubicBezTo>
                  <a:cubicBezTo>
                    <a:pt x="98" y="138"/>
                    <a:pt x="90" y="136"/>
                    <a:pt x="81" y="134"/>
                  </a:cubicBezTo>
                  <a:cubicBezTo>
                    <a:pt x="70" y="131"/>
                    <a:pt x="60" y="128"/>
                    <a:pt x="51" y="125"/>
                  </a:cubicBezTo>
                  <a:cubicBezTo>
                    <a:pt x="42" y="121"/>
                    <a:pt x="34" y="117"/>
                    <a:pt x="28" y="112"/>
                  </a:cubicBezTo>
                  <a:cubicBezTo>
                    <a:pt x="22" y="108"/>
                    <a:pt x="17" y="101"/>
                    <a:pt x="14" y="94"/>
                  </a:cubicBezTo>
                  <a:cubicBezTo>
                    <a:pt x="10" y="87"/>
                    <a:pt x="8" y="78"/>
                    <a:pt x="8" y="67"/>
                  </a:cubicBezTo>
                  <a:cubicBezTo>
                    <a:pt x="8" y="66"/>
                    <a:pt x="8" y="66"/>
                    <a:pt x="8" y="66"/>
                  </a:cubicBezTo>
                  <a:cubicBezTo>
                    <a:pt x="8" y="56"/>
                    <a:pt x="10" y="47"/>
                    <a:pt x="14" y="39"/>
                  </a:cubicBezTo>
                  <a:cubicBezTo>
                    <a:pt x="18" y="31"/>
                    <a:pt x="23" y="24"/>
                    <a:pt x="30" y="18"/>
                  </a:cubicBezTo>
                  <a:cubicBezTo>
                    <a:pt x="36" y="13"/>
                    <a:pt x="45" y="8"/>
                    <a:pt x="54" y="5"/>
                  </a:cubicBezTo>
                  <a:cubicBezTo>
                    <a:pt x="63" y="2"/>
                    <a:pt x="73" y="0"/>
                    <a:pt x="85" y="0"/>
                  </a:cubicBezTo>
                  <a:cubicBezTo>
                    <a:pt x="101" y="0"/>
                    <a:pt x="116" y="3"/>
                    <a:pt x="129" y="7"/>
                  </a:cubicBezTo>
                  <a:cubicBezTo>
                    <a:pt x="142" y="12"/>
                    <a:pt x="155" y="19"/>
                    <a:pt x="166" y="28"/>
                  </a:cubicBezTo>
                  <a:cubicBezTo>
                    <a:pt x="141" y="64"/>
                    <a:pt x="141" y="64"/>
                    <a:pt x="141" y="64"/>
                  </a:cubicBezTo>
                  <a:cubicBezTo>
                    <a:pt x="131" y="58"/>
                    <a:pt x="122" y="52"/>
                    <a:pt x="112" y="49"/>
                  </a:cubicBezTo>
                  <a:cubicBezTo>
                    <a:pt x="103" y="45"/>
                    <a:pt x="94" y="43"/>
                    <a:pt x="84" y="43"/>
                  </a:cubicBezTo>
                  <a:cubicBezTo>
                    <a:pt x="75" y="43"/>
                    <a:pt x="68" y="45"/>
                    <a:pt x="63" y="48"/>
                  </a:cubicBezTo>
                  <a:cubicBezTo>
                    <a:pt x="58" y="52"/>
                    <a:pt x="56" y="56"/>
                    <a:pt x="56" y="62"/>
                  </a:cubicBezTo>
                  <a:cubicBezTo>
                    <a:pt x="56" y="63"/>
                    <a:pt x="56" y="63"/>
                    <a:pt x="56" y="63"/>
                  </a:cubicBezTo>
                  <a:cubicBezTo>
                    <a:pt x="56" y="66"/>
                    <a:pt x="57" y="69"/>
                    <a:pt x="58" y="72"/>
                  </a:cubicBezTo>
                  <a:cubicBezTo>
                    <a:pt x="59" y="74"/>
                    <a:pt x="62" y="77"/>
                    <a:pt x="65" y="79"/>
                  </a:cubicBezTo>
                  <a:cubicBezTo>
                    <a:pt x="69" y="81"/>
                    <a:pt x="74" y="83"/>
                    <a:pt x="80" y="85"/>
                  </a:cubicBezTo>
                  <a:cubicBezTo>
                    <a:pt x="86" y="87"/>
                    <a:pt x="94" y="89"/>
                    <a:pt x="103" y="91"/>
                  </a:cubicBezTo>
                  <a:cubicBezTo>
                    <a:pt x="114" y="94"/>
                    <a:pt x="124" y="97"/>
                    <a:pt x="133" y="101"/>
                  </a:cubicBezTo>
                  <a:cubicBezTo>
                    <a:pt x="142" y="105"/>
                    <a:pt x="149" y="109"/>
                    <a:pt x="155" y="114"/>
                  </a:cubicBezTo>
                  <a:cubicBezTo>
                    <a:pt x="161" y="119"/>
                    <a:pt x="165" y="125"/>
                    <a:pt x="168" y="132"/>
                  </a:cubicBezTo>
                  <a:cubicBezTo>
                    <a:pt x="171" y="139"/>
                    <a:pt x="173" y="147"/>
                    <a:pt x="173" y="157"/>
                  </a:cubicBezTo>
                  <a:cubicBezTo>
                    <a:pt x="173" y="158"/>
                    <a:pt x="173" y="158"/>
                    <a:pt x="173" y="158"/>
                  </a:cubicBezTo>
                  <a:cubicBezTo>
                    <a:pt x="173" y="168"/>
                    <a:pt x="171" y="178"/>
                    <a:pt x="167" y="187"/>
                  </a:cubicBezTo>
                  <a:cubicBezTo>
                    <a:pt x="163" y="195"/>
                    <a:pt x="158" y="202"/>
                    <a:pt x="151" y="208"/>
                  </a:cubicBezTo>
                  <a:cubicBezTo>
                    <a:pt x="144" y="213"/>
                    <a:pt x="135" y="218"/>
                    <a:pt x="125" y="221"/>
                  </a:cubicBezTo>
                  <a:cubicBezTo>
                    <a:pt x="116" y="224"/>
                    <a:pt x="105" y="225"/>
                    <a:pt x="93" y="2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137"/>
            <p:cNvSpPr>
              <a:spLocks/>
            </p:cNvSpPr>
            <p:nvPr/>
          </p:nvSpPr>
          <p:spPr bwMode="auto">
            <a:xfrm>
              <a:off x="-11630025" y="-3251200"/>
              <a:ext cx="787400" cy="822325"/>
            </a:xfrm>
            <a:custGeom>
              <a:avLst/>
              <a:gdLst>
                <a:gd name="T0" fmla="*/ 182 w 496"/>
                <a:gd name="T1" fmla="*/ 256 h 518"/>
                <a:gd name="T2" fmla="*/ 7 w 496"/>
                <a:gd name="T3" fmla="*/ 0 h 518"/>
                <a:gd name="T4" fmla="*/ 142 w 496"/>
                <a:gd name="T5" fmla="*/ 0 h 518"/>
                <a:gd name="T6" fmla="*/ 251 w 496"/>
                <a:gd name="T7" fmla="*/ 168 h 518"/>
                <a:gd name="T8" fmla="*/ 359 w 496"/>
                <a:gd name="T9" fmla="*/ 0 h 518"/>
                <a:gd name="T10" fmla="*/ 489 w 496"/>
                <a:gd name="T11" fmla="*/ 0 h 518"/>
                <a:gd name="T12" fmla="*/ 314 w 496"/>
                <a:gd name="T13" fmla="*/ 253 h 518"/>
                <a:gd name="T14" fmla="*/ 496 w 496"/>
                <a:gd name="T15" fmla="*/ 518 h 518"/>
                <a:gd name="T16" fmla="*/ 364 w 496"/>
                <a:gd name="T17" fmla="*/ 518 h 518"/>
                <a:gd name="T18" fmla="*/ 246 w 496"/>
                <a:gd name="T19" fmla="*/ 341 h 518"/>
                <a:gd name="T20" fmla="*/ 130 w 496"/>
                <a:gd name="T21" fmla="*/ 518 h 518"/>
                <a:gd name="T22" fmla="*/ 0 w 496"/>
                <a:gd name="T23" fmla="*/ 518 h 518"/>
                <a:gd name="T24" fmla="*/ 182 w 496"/>
                <a:gd name="T25" fmla="*/ 256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6" h="518">
                  <a:moveTo>
                    <a:pt x="182" y="256"/>
                  </a:moveTo>
                  <a:lnTo>
                    <a:pt x="7" y="0"/>
                  </a:lnTo>
                  <a:lnTo>
                    <a:pt x="142" y="0"/>
                  </a:lnTo>
                  <a:lnTo>
                    <a:pt x="251" y="168"/>
                  </a:lnTo>
                  <a:lnTo>
                    <a:pt x="359" y="0"/>
                  </a:lnTo>
                  <a:lnTo>
                    <a:pt x="489" y="0"/>
                  </a:lnTo>
                  <a:lnTo>
                    <a:pt x="314" y="253"/>
                  </a:lnTo>
                  <a:lnTo>
                    <a:pt x="496" y="518"/>
                  </a:lnTo>
                  <a:lnTo>
                    <a:pt x="364" y="518"/>
                  </a:lnTo>
                  <a:lnTo>
                    <a:pt x="246" y="341"/>
                  </a:lnTo>
                  <a:lnTo>
                    <a:pt x="130" y="518"/>
                  </a:lnTo>
                  <a:lnTo>
                    <a:pt x="0" y="518"/>
                  </a:lnTo>
                  <a:lnTo>
                    <a:pt x="182" y="2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09" name="Group 608"/>
          <p:cNvGrpSpPr>
            <a:grpSpLocks noChangeAspect="1"/>
          </p:cNvGrpSpPr>
          <p:nvPr/>
        </p:nvGrpSpPr>
        <p:grpSpPr>
          <a:xfrm>
            <a:off x="2788630" y="4664236"/>
            <a:ext cx="675825" cy="685800"/>
            <a:chOff x="-13441362" y="-7334251"/>
            <a:chExt cx="9032874" cy="9166226"/>
          </a:xfrm>
        </p:grpSpPr>
        <p:sp>
          <p:nvSpPr>
            <p:cNvPr id="610" name="Freeform 141"/>
            <p:cNvSpPr>
              <a:spLocks/>
            </p:cNvSpPr>
            <p:nvPr/>
          </p:nvSpPr>
          <p:spPr bwMode="auto">
            <a:xfrm>
              <a:off x="-13441362" y="-7334251"/>
              <a:ext cx="9032874" cy="9166226"/>
            </a:xfrm>
            <a:custGeom>
              <a:avLst/>
              <a:gdLst>
                <a:gd name="T0" fmla="*/ 2276 w 2406"/>
                <a:gd name="T1" fmla="*/ 168 h 2441"/>
                <a:gd name="T2" fmla="*/ 1785 w 2406"/>
                <a:gd name="T3" fmla="*/ 70 h 2441"/>
                <a:gd name="T4" fmla="*/ 1628 w 2406"/>
                <a:gd name="T5" fmla="*/ 179 h 2441"/>
                <a:gd name="T6" fmla="*/ 1524 w 2406"/>
                <a:gd name="T7" fmla="*/ 290 h 2441"/>
                <a:gd name="T8" fmla="*/ 1432 w 2406"/>
                <a:gd name="T9" fmla="*/ 561 h 2441"/>
                <a:gd name="T10" fmla="*/ 1138 w 2406"/>
                <a:gd name="T11" fmla="*/ 561 h 2441"/>
                <a:gd name="T12" fmla="*/ 776 w 2406"/>
                <a:gd name="T13" fmla="*/ 561 h 2441"/>
                <a:gd name="T14" fmla="*/ 708 w 2406"/>
                <a:gd name="T15" fmla="*/ 616 h 2441"/>
                <a:gd name="T16" fmla="*/ 571 w 2406"/>
                <a:gd name="T17" fmla="*/ 753 h 2441"/>
                <a:gd name="T18" fmla="*/ 411 w 2406"/>
                <a:gd name="T19" fmla="*/ 914 h 2441"/>
                <a:gd name="T20" fmla="*/ 101 w 2406"/>
                <a:gd name="T21" fmla="*/ 1223 h 2441"/>
                <a:gd name="T22" fmla="*/ 13 w 2406"/>
                <a:gd name="T23" fmla="*/ 1311 h 2441"/>
                <a:gd name="T24" fmla="*/ 5 w 2406"/>
                <a:gd name="T25" fmla="*/ 1365 h 2441"/>
                <a:gd name="T26" fmla="*/ 5 w 2406"/>
                <a:gd name="T27" fmla="*/ 1774 h 2441"/>
                <a:gd name="T28" fmla="*/ 5 w 2406"/>
                <a:gd name="T29" fmla="*/ 1849 h 2441"/>
                <a:gd name="T30" fmla="*/ 5 w 2406"/>
                <a:gd name="T31" fmla="*/ 1878 h 2441"/>
                <a:gd name="T32" fmla="*/ 61 w 2406"/>
                <a:gd name="T33" fmla="*/ 1934 h 2441"/>
                <a:gd name="T34" fmla="*/ 354 w 2406"/>
                <a:gd name="T35" fmla="*/ 2228 h 2441"/>
                <a:gd name="T36" fmla="*/ 493 w 2406"/>
                <a:gd name="T37" fmla="*/ 2366 h 2441"/>
                <a:gd name="T38" fmla="*/ 541 w 2406"/>
                <a:gd name="T39" fmla="*/ 2414 h 2441"/>
                <a:gd name="T40" fmla="*/ 562 w 2406"/>
                <a:gd name="T41" fmla="*/ 2435 h 2441"/>
                <a:gd name="T42" fmla="*/ 607 w 2406"/>
                <a:gd name="T43" fmla="*/ 2437 h 2441"/>
                <a:gd name="T44" fmla="*/ 748 w 2406"/>
                <a:gd name="T45" fmla="*/ 2437 h 2441"/>
                <a:gd name="T46" fmla="*/ 1175 w 2406"/>
                <a:gd name="T47" fmla="*/ 2437 h 2441"/>
                <a:gd name="T48" fmla="*/ 1571 w 2406"/>
                <a:gd name="T49" fmla="*/ 2437 h 2441"/>
                <a:gd name="T50" fmla="*/ 1671 w 2406"/>
                <a:gd name="T51" fmla="*/ 2437 h 2441"/>
                <a:gd name="T52" fmla="*/ 1726 w 2406"/>
                <a:gd name="T53" fmla="*/ 2391 h 2441"/>
                <a:gd name="T54" fmla="*/ 1868 w 2406"/>
                <a:gd name="T55" fmla="*/ 2249 h 2441"/>
                <a:gd name="T56" fmla="*/ 1880 w 2406"/>
                <a:gd name="T57" fmla="*/ 2208 h 2441"/>
                <a:gd name="T58" fmla="*/ 1880 w 2406"/>
                <a:gd name="T59" fmla="*/ 1908 h 2441"/>
                <a:gd name="T60" fmla="*/ 1880 w 2406"/>
                <a:gd name="T61" fmla="*/ 1090 h 2441"/>
                <a:gd name="T62" fmla="*/ 1880 w 2406"/>
                <a:gd name="T63" fmla="*/ 1040 h 2441"/>
                <a:gd name="T64" fmla="*/ 1880 w 2406"/>
                <a:gd name="T65" fmla="*/ 1013 h 2441"/>
                <a:gd name="T66" fmla="*/ 1880 w 2406"/>
                <a:gd name="T67" fmla="*/ 1009 h 2441"/>
                <a:gd name="T68" fmla="*/ 1926 w 2406"/>
                <a:gd name="T69" fmla="*/ 1006 h 2441"/>
                <a:gd name="T70" fmla="*/ 1979 w 2406"/>
                <a:gd name="T71" fmla="*/ 997 h 2441"/>
                <a:gd name="T72" fmla="*/ 2137 w 2406"/>
                <a:gd name="T73" fmla="*/ 927 h 2441"/>
                <a:gd name="T74" fmla="*/ 2287 w 2406"/>
                <a:gd name="T75" fmla="*/ 785 h 2441"/>
                <a:gd name="T76" fmla="*/ 2406 w 2406"/>
                <a:gd name="T77" fmla="*/ 482 h 2441"/>
                <a:gd name="T78" fmla="*/ 2276 w 2406"/>
                <a:gd name="T79" fmla="*/ 168 h 2441"/>
                <a:gd name="T80" fmla="*/ 2276 w 2406"/>
                <a:gd name="T81" fmla="*/ 168 h 2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06" h="2441">
                  <a:moveTo>
                    <a:pt x="2276" y="168"/>
                  </a:moveTo>
                  <a:cubicBezTo>
                    <a:pt x="2149" y="39"/>
                    <a:pt x="1952" y="0"/>
                    <a:pt x="1785" y="70"/>
                  </a:cubicBezTo>
                  <a:cubicBezTo>
                    <a:pt x="1725" y="95"/>
                    <a:pt x="1674" y="134"/>
                    <a:pt x="1628" y="179"/>
                  </a:cubicBezTo>
                  <a:cubicBezTo>
                    <a:pt x="1592" y="215"/>
                    <a:pt x="1554" y="250"/>
                    <a:pt x="1524" y="290"/>
                  </a:cubicBezTo>
                  <a:cubicBezTo>
                    <a:pt x="1464" y="368"/>
                    <a:pt x="1432" y="464"/>
                    <a:pt x="1432" y="561"/>
                  </a:cubicBezTo>
                  <a:cubicBezTo>
                    <a:pt x="1334" y="561"/>
                    <a:pt x="1236" y="561"/>
                    <a:pt x="1138" y="561"/>
                  </a:cubicBezTo>
                  <a:cubicBezTo>
                    <a:pt x="1018" y="561"/>
                    <a:pt x="896" y="556"/>
                    <a:pt x="776" y="561"/>
                  </a:cubicBezTo>
                  <a:cubicBezTo>
                    <a:pt x="747" y="563"/>
                    <a:pt x="728" y="597"/>
                    <a:pt x="708" y="616"/>
                  </a:cubicBezTo>
                  <a:cubicBezTo>
                    <a:pt x="662" y="662"/>
                    <a:pt x="617" y="708"/>
                    <a:pt x="571" y="753"/>
                  </a:cubicBezTo>
                  <a:cubicBezTo>
                    <a:pt x="518" y="807"/>
                    <a:pt x="464" y="860"/>
                    <a:pt x="411" y="914"/>
                  </a:cubicBezTo>
                  <a:cubicBezTo>
                    <a:pt x="308" y="1017"/>
                    <a:pt x="205" y="1120"/>
                    <a:pt x="101" y="1223"/>
                  </a:cubicBezTo>
                  <a:cubicBezTo>
                    <a:pt x="72" y="1252"/>
                    <a:pt x="39" y="1280"/>
                    <a:pt x="13" y="1311"/>
                  </a:cubicBezTo>
                  <a:cubicBezTo>
                    <a:pt x="0" y="1327"/>
                    <a:pt x="5" y="1344"/>
                    <a:pt x="5" y="1365"/>
                  </a:cubicBezTo>
                  <a:cubicBezTo>
                    <a:pt x="5" y="1501"/>
                    <a:pt x="5" y="1638"/>
                    <a:pt x="5" y="1774"/>
                  </a:cubicBezTo>
                  <a:cubicBezTo>
                    <a:pt x="5" y="1799"/>
                    <a:pt x="5" y="1824"/>
                    <a:pt x="5" y="1849"/>
                  </a:cubicBezTo>
                  <a:cubicBezTo>
                    <a:pt x="5" y="1856"/>
                    <a:pt x="2" y="1871"/>
                    <a:pt x="5" y="1878"/>
                  </a:cubicBezTo>
                  <a:cubicBezTo>
                    <a:pt x="13" y="1898"/>
                    <a:pt x="46" y="1919"/>
                    <a:pt x="61" y="1934"/>
                  </a:cubicBezTo>
                  <a:cubicBezTo>
                    <a:pt x="159" y="2032"/>
                    <a:pt x="257" y="2130"/>
                    <a:pt x="354" y="2228"/>
                  </a:cubicBezTo>
                  <a:cubicBezTo>
                    <a:pt x="401" y="2274"/>
                    <a:pt x="447" y="2320"/>
                    <a:pt x="493" y="2366"/>
                  </a:cubicBezTo>
                  <a:cubicBezTo>
                    <a:pt x="509" y="2382"/>
                    <a:pt x="525" y="2398"/>
                    <a:pt x="541" y="2414"/>
                  </a:cubicBezTo>
                  <a:cubicBezTo>
                    <a:pt x="547" y="2420"/>
                    <a:pt x="555" y="2432"/>
                    <a:pt x="562" y="2435"/>
                  </a:cubicBezTo>
                  <a:cubicBezTo>
                    <a:pt x="573" y="2441"/>
                    <a:pt x="595" y="2437"/>
                    <a:pt x="607" y="2437"/>
                  </a:cubicBezTo>
                  <a:cubicBezTo>
                    <a:pt x="654" y="2437"/>
                    <a:pt x="701" y="2437"/>
                    <a:pt x="748" y="2437"/>
                  </a:cubicBezTo>
                  <a:cubicBezTo>
                    <a:pt x="890" y="2437"/>
                    <a:pt x="1033" y="2437"/>
                    <a:pt x="1175" y="2437"/>
                  </a:cubicBezTo>
                  <a:cubicBezTo>
                    <a:pt x="1307" y="2437"/>
                    <a:pt x="1439" y="2437"/>
                    <a:pt x="1571" y="2437"/>
                  </a:cubicBezTo>
                  <a:cubicBezTo>
                    <a:pt x="1603" y="2437"/>
                    <a:pt x="1638" y="2441"/>
                    <a:pt x="1671" y="2437"/>
                  </a:cubicBezTo>
                  <a:cubicBezTo>
                    <a:pt x="1694" y="2434"/>
                    <a:pt x="1709" y="2408"/>
                    <a:pt x="1726" y="2391"/>
                  </a:cubicBezTo>
                  <a:cubicBezTo>
                    <a:pt x="1773" y="2344"/>
                    <a:pt x="1821" y="2296"/>
                    <a:pt x="1868" y="2249"/>
                  </a:cubicBezTo>
                  <a:cubicBezTo>
                    <a:pt x="1883" y="2234"/>
                    <a:pt x="1880" y="2229"/>
                    <a:pt x="1880" y="2208"/>
                  </a:cubicBezTo>
                  <a:cubicBezTo>
                    <a:pt x="1880" y="2108"/>
                    <a:pt x="1880" y="2008"/>
                    <a:pt x="1880" y="1908"/>
                  </a:cubicBezTo>
                  <a:cubicBezTo>
                    <a:pt x="1880" y="1635"/>
                    <a:pt x="1880" y="1362"/>
                    <a:pt x="1880" y="1090"/>
                  </a:cubicBezTo>
                  <a:cubicBezTo>
                    <a:pt x="1880" y="1073"/>
                    <a:pt x="1880" y="1057"/>
                    <a:pt x="1880" y="1040"/>
                  </a:cubicBezTo>
                  <a:cubicBezTo>
                    <a:pt x="1880" y="1034"/>
                    <a:pt x="1877" y="1018"/>
                    <a:pt x="1880" y="1013"/>
                  </a:cubicBezTo>
                  <a:cubicBezTo>
                    <a:pt x="1881" y="1012"/>
                    <a:pt x="1879" y="1010"/>
                    <a:pt x="1880" y="1009"/>
                  </a:cubicBezTo>
                  <a:cubicBezTo>
                    <a:pt x="1882" y="1006"/>
                    <a:pt x="1919" y="1007"/>
                    <a:pt x="1926" y="1006"/>
                  </a:cubicBezTo>
                  <a:cubicBezTo>
                    <a:pt x="1944" y="1004"/>
                    <a:pt x="1962" y="1001"/>
                    <a:pt x="1979" y="997"/>
                  </a:cubicBezTo>
                  <a:cubicBezTo>
                    <a:pt x="2036" y="984"/>
                    <a:pt x="2090" y="961"/>
                    <a:pt x="2137" y="927"/>
                  </a:cubicBezTo>
                  <a:cubicBezTo>
                    <a:pt x="2193" y="888"/>
                    <a:pt x="2241" y="834"/>
                    <a:pt x="2287" y="785"/>
                  </a:cubicBezTo>
                  <a:cubicBezTo>
                    <a:pt x="2364" y="704"/>
                    <a:pt x="2406" y="593"/>
                    <a:pt x="2406" y="482"/>
                  </a:cubicBezTo>
                  <a:cubicBezTo>
                    <a:pt x="2406" y="365"/>
                    <a:pt x="2359" y="251"/>
                    <a:pt x="2276" y="168"/>
                  </a:cubicBezTo>
                  <a:cubicBezTo>
                    <a:pt x="2195" y="86"/>
                    <a:pt x="2356" y="248"/>
                    <a:pt x="2276" y="168"/>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142"/>
            <p:cNvSpPr>
              <a:spLocks/>
            </p:cNvSpPr>
            <p:nvPr/>
          </p:nvSpPr>
          <p:spPr bwMode="auto">
            <a:xfrm>
              <a:off x="-13422313" y="-4475163"/>
              <a:ext cx="6291262" cy="6292851"/>
            </a:xfrm>
            <a:custGeom>
              <a:avLst/>
              <a:gdLst>
                <a:gd name="T0" fmla="*/ 3963 w 3963"/>
                <a:gd name="T1" fmla="*/ 0 h 3964"/>
                <a:gd name="T2" fmla="*/ 1319 w 3963"/>
                <a:gd name="T3" fmla="*/ 0 h 3964"/>
                <a:gd name="T4" fmla="*/ 0 w 3963"/>
                <a:gd name="T5" fmla="*/ 1319 h 3964"/>
                <a:gd name="T6" fmla="*/ 0 w 3963"/>
                <a:gd name="T7" fmla="*/ 1991 h 3964"/>
                <a:gd name="T8" fmla="*/ 0 w 3963"/>
                <a:gd name="T9" fmla="*/ 2642 h 3964"/>
                <a:gd name="T10" fmla="*/ 1319 w 3963"/>
                <a:gd name="T11" fmla="*/ 3964 h 3964"/>
                <a:gd name="T12" fmla="*/ 2618 w 3963"/>
                <a:gd name="T13" fmla="*/ 3964 h 3964"/>
                <a:gd name="T14" fmla="*/ 3963 w 3963"/>
                <a:gd name="T15" fmla="*/ 3964 h 3964"/>
                <a:gd name="T16" fmla="*/ 3963 w 3963"/>
                <a:gd name="T17" fmla="*/ 0 h 3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3" h="3964">
                  <a:moveTo>
                    <a:pt x="3963" y="0"/>
                  </a:moveTo>
                  <a:lnTo>
                    <a:pt x="1319" y="0"/>
                  </a:lnTo>
                  <a:lnTo>
                    <a:pt x="0" y="1319"/>
                  </a:lnTo>
                  <a:lnTo>
                    <a:pt x="0" y="1991"/>
                  </a:lnTo>
                  <a:lnTo>
                    <a:pt x="0" y="2642"/>
                  </a:lnTo>
                  <a:lnTo>
                    <a:pt x="1319" y="3964"/>
                  </a:lnTo>
                  <a:lnTo>
                    <a:pt x="2618" y="3964"/>
                  </a:lnTo>
                  <a:lnTo>
                    <a:pt x="3963" y="3964"/>
                  </a:lnTo>
                  <a:lnTo>
                    <a:pt x="3963"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143"/>
            <p:cNvSpPr>
              <a:spLocks/>
            </p:cNvSpPr>
            <p:nvPr/>
          </p:nvSpPr>
          <p:spPr bwMode="auto">
            <a:xfrm>
              <a:off x="-11328400" y="-5227638"/>
              <a:ext cx="4945062" cy="752475"/>
            </a:xfrm>
            <a:custGeom>
              <a:avLst/>
              <a:gdLst>
                <a:gd name="T0" fmla="*/ 3115 w 3115"/>
                <a:gd name="T1" fmla="*/ 0 h 474"/>
                <a:gd name="T2" fmla="*/ 1299 w 3115"/>
                <a:gd name="T3" fmla="*/ 0 h 474"/>
                <a:gd name="T4" fmla="*/ 473 w 3115"/>
                <a:gd name="T5" fmla="*/ 0 h 474"/>
                <a:gd name="T6" fmla="*/ 0 w 3115"/>
                <a:gd name="T7" fmla="*/ 474 h 474"/>
                <a:gd name="T8" fmla="*/ 2644 w 3115"/>
                <a:gd name="T9" fmla="*/ 474 h 474"/>
                <a:gd name="T10" fmla="*/ 3115 w 3115"/>
                <a:gd name="T11" fmla="*/ 0 h 474"/>
              </a:gdLst>
              <a:ahLst/>
              <a:cxnLst>
                <a:cxn ang="0">
                  <a:pos x="T0" y="T1"/>
                </a:cxn>
                <a:cxn ang="0">
                  <a:pos x="T2" y="T3"/>
                </a:cxn>
                <a:cxn ang="0">
                  <a:pos x="T4" y="T5"/>
                </a:cxn>
                <a:cxn ang="0">
                  <a:pos x="T6" y="T7"/>
                </a:cxn>
                <a:cxn ang="0">
                  <a:pos x="T8" y="T9"/>
                </a:cxn>
                <a:cxn ang="0">
                  <a:pos x="T10" y="T11"/>
                </a:cxn>
              </a:cxnLst>
              <a:rect l="0" t="0" r="r" b="b"/>
              <a:pathLst>
                <a:path w="3115" h="474">
                  <a:moveTo>
                    <a:pt x="3115" y="0"/>
                  </a:moveTo>
                  <a:lnTo>
                    <a:pt x="1299" y="0"/>
                  </a:lnTo>
                  <a:lnTo>
                    <a:pt x="473" y="0"/>
                  </a:lnTo>
                  <a:lnTo>
                    <a:pt x="0" y="474"/>
                  </a:lnTo>
                  <a:lnTo>
                    <a:pt x="2644" y="474"/>
                  </a:lnTo>
                  <a:lnTo>
                    <a:pt x="3115"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144"/>
            <p:cNvSpPr>
              <a:spLocks/>
            </p:cNvSpPr>
            <p:nvPr/>
          </p:nvSpPr>
          <p:spPr bwMode="auto">
            <a:xfrm>
              <a:off x="-7131050" y="-5227638"/>
              <a:ext cx="747712" cy="7045326"/>
            </a:xfrm>
            <a:custGeom>
              <a:avLst/>
              <a:gdLst>
                <a:gd name="T0" fmla="*/ 0 w 471"/>
                <a:gd name="T1" fmla="*/ 474 h 4438"/>
                <a:gd name="T2" fmla="*/ 0 w 471"/>
                <a:gd name="T3" fmla="*/ 4438 h 4438"/>
                <a:gd name="T4" fmla="*/ 471 w 471"/>
                <a:gd name="T5" fmla="*/ 3965 h 4438"/>
                <a:gd name="T6" fmla="*/ 471 w 471"/>
                <a:gd name="T7" fmla="*/ 2465 h 4438"/>
                <a:gd name="T8" fmla="*/ 471 w 471"/>
                <a:gd name="T9" fmla="*/ 474 h 4438"/>
                <a:gd name="T10" fmla="*/ 471 w 471"/>
                <a:gd name="T11" fmla="*/ 0 h 4438"/>
                <a:gd name="T12" fmla="*/ 0 w 471"/>
                <a:gd name="T13" fmla="*/ 474 h 4438"/>
              </a:gdLst>
              <a:ahLst/>
              <a:cxnLst>
                <a:cxn ang="0">
                  <a:pos x="T0" y="T1"/>
                </a:cxn>
                <a:cxn ang="0">
                  <a:pos x="T2" y="T3"/>
                </a:cxn>
                <a:cxn ang="0">
                  <a:pos x="T4" y="T5"/>
                </a:cxn>
                <a:cxn ang="0">
                  <a:pos x="T6" y="T7"/>
                </a:cxn>
                <a:cxn ang="0">
                  <a:pos x="T8" y="T9"/>
                </a:cxn>
                <a:cxn ang="0">
                  <a:pos x="T10" y="T11"/>
                </a:cxn>
                <a:cxn ang="0">
                  <a:pos x="T12" y="T13"/>
                </a:cxn>
              </a:cxnLst>
              <a:rect l="0" t="0" r="r" b="b"/>
              <a:pathLst>
                <a:path w="471" h="4438">
                  <a:moveTo>
                    <a:pt x="0" y="474"/>
                  </a:moveTo>
                  <a:lnTo>
                    <a:pt x="0" y="4438"/>
                  </a:lnTo>
                  <a:lnTo>
                    <a:pt x="471" y="3965"/>
                  </a:lnTo>
                  <a:lnTo>
                    <a:pt x="471" y="2465"/>
                  </a:lnTo>
                  <a:lnTo>
                    <a:pt x="471" y="474"/>
                  </a:lnTo>
                  <a:lnTo>
                    <a:pt x="471" y="0"/>
                  </a:lnTo>
                  <a:lnTo>
                    <a:pt x="0" y="474"/>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Oval 145"/>
            <p:cNvSpPr>
              <a:spLocks noChangeArrowheads="1"/>
            </p:cNvSpPr>
            <p:nvPr/>
          </p:nvSpPr>
          <p:spPr bwMode="auto">
            <a:xfrm>
              <a:off x="-12585700" y="-1828800"/>
              <a:ext cx="998537" cy="998538"/>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Oval 146"/>
            <p:cNvSpPr>
              <a:spLocks noChangeArrowheads="1"/>
            </p:cNvSpPr>
            <p:nvPr/>
          </p:nvSpPr>
          <p:spPr bwMode="auto">
            <a:xfrm>
              <a:off x="-10809288" y="-52387"/>
              <a:ext cx="998537" cy="998538"/>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Oval 147"/>
            <p:cNvSpPr>
              <a:spLocks noChangeArrowheads="1"/>
            </p:cNvSpPr>
            <p:nvPr/>
          </p:nvSpPr>
          <p:spPr bwMode="auto">
            <a:xfrm>
              <a:off x="-10809288" y="-3608388"/>
              <a:ext cx="998537" cy="998538"/>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Oval 148"/>
            <p:cNvSpPr>
              <a:spLocks noChangeArrowheads="1"/>
            </p:cNvSpPr>
            <p:nvPr/>
          </p:nvSpPr>
          <p:spPr bwMode="auto">
            <a:xfrm>
              <a:off x="-10809288" y="-1828800"/>
              <a:ext cx="998537" cy="998538"/>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149"/>
            <p:cNvSpPr>
              <a:spLocks/>
            </p:cNvSpPr>
            <p:nvPr/>
          </p:nvSpPr>
          <p:spPr bwMode="auto">
            <a:xfrm>
              <a:off x="-11707813" y="-2659062"/>
              <a:ext cx="950912" cy="946150"/>
            </a:xfrm>
            <a:custGeom>
              <a:avLst/>
              <a:gdLst>
                <a:gd name="T0" fmla="*/ 599 w 599"/>
                <a:gd name="T1" fmla="*/ 147 h 596"/>
                <a:gd name="T2" fmla="*/ 450 w 599"/>
                <a:gd name="T3" fmla="*/ 0 h 596"/>
                <a:gd name="T4" fmla="*/ 0 w 599"/>
                <a:gd name="T5" fmla="*/ 447 h 596"/>
                <a:gd name="T6" fmla="*/ 149 w 599"/>
                <a:gd name="T7" fmla="*/ 596 h 596"/>
                <a:gd name="T8" fmla="*/ 599 w 599"/>
                <a:gd name="T9" fmla="*/ 147 h 596"/>
              </a:gdLst>
              <a:ahLst/>
              <a:cxnLst>
                <a:cxn ang="0">
                  <a:pos x="T0" y="T1"/>
                </a:cxn>
                <a:cxn ang="0">
                  <a:pos x="T2" y="T3"/>
                </a:cxn>
                <a:cxn ang="0">
                  <a:pos x="T4" y="T5"/>
                </a:cxn>
                <a:cxn ang="0">
                  <a:pos x="T6" y="T7"/>
                </a:cxn>
                <a:cxn ang="0">
                  <a:pos x="T8" y="T9"/>
                </a:cxn>
              </a:cxnLst>
              <a:rect l="0" t="0" r="r" b="b"/>
              <a:pathLst>
                <a:path w="599" h="596">
                  <a:moveTo>
                    <a:pt x="599" y="147"/>
                  </a:moveTo>
                  <a:lnTo>
                    <a:pt x="450" y="0"/>
                  </a:lnTo>
                  <a:lnTo>
                    <a:pt x="0" y="447"/>
                  </a:lnTo>
                  <a:lnTo>
                    <a:pt x="149" y="596"/>
                  </a:lnTo>
                  <a:lnTo>
                    <a:pt x="599" y="14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150"/>
            <p:cNvSpPr>
              <a:spLocks/>
            </p:cNvSpPr>
            <p:nvPr/>
          </p:nvSpPr>
          <p:spPr bwMode="auto">
            <a:xfrm>
              <a:off x="-11639550" y="-882650"/>
              <a:ext cx="882650" cy="882650"/>
            </a:xfrm>
            <a:custGeom>
              <a:avLst/>
              <a:gdLst>
                <a:gd name="T0" fmla="*/ 149 w 556"/>
                <a:gd name="T1" fmla="*/ 0 h 556"/>
                <a:gd name="T2" fmla="*/ 0 w 556"/>
                <a:gd name="T3" fmla="*/ 149 h 556"/>
                <a:gd name="T4" fmla="*/ 407 w 556"/>
                <a:gd name="T5" fmla="*/ 556 h 556"/>
                <a:gd name="T6" fmla="*/ 556 w 556"/>
                <a:gd name="T7" fmla="*/ 407 h 556"/>
                <a:gd name="T8" fmla="*/ 149 w 556"/>
                <a:gd name="T9" fmla="*/ 0 h 556"/>
              </a:gdLst>
              <a:ahLst/>
              <a:cxnLst>
                <a:cxn ang="0">
                  <a:pos x="T0" y="T1"/>
                </a:cxn>
                <a:cxn ang="0">
                  <a:pos x="T2" y="T3"/>
                </a:cxn>
                <a:cxn ang="0">
                  <a:pos x="T4" y="T5"/>
                </a:cxn>
                <a:cxn ang="0">
                  <a:pos x="T6" y="T7"/>
                </a:cxn>
                <a:cxn ang="0">
                  <a:pos x="T8" y="T9"/>
                </a:cxn>
              </a:cxnLst>
              <a:rect l="0" t="0" r="r" b="b"/>
              <a:pathLst>
                <a:path w="556" h="556">
                  <a:moveTo>
                    <a:pt x="149" y="0"/>
                  </a:moveTo>
                  <a:lnTo>
                    <a:pt x="0" y="149"/>
                  </a:lnTo>
                  <a:lnTo>
                    <a:pt x="407" y="556"/>
                  </a:lnTo>
                  <a:lnTo>
                    <a:pt x="556" y="407"/>
                  </a:lnTo>
                  <a:lnTo>
                    <a:pt x="14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Rectangle 151"/>
            <p:cNvSpPr>
              <a:spLocks noChangeArrowheads="1"/>
            </p:cNvSpPr>
            <p:nvPr/>
          </p:nvSpPr>
          <p:spPr bwMode="auto">
            <a:xfrm>
              <a:off x="-11372850" y="-1498600"/>
              <a:ext cx="368300" cy="3349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Rectangle 152"/>
            <p:cNvSpPr>
              <a:spLocks noChangeArrowheads="1"/>
            </p:cNvSpPr>
            <p:nvPr/>
          </p:nvSpPr>
          <p:spPr bwMode="auto">
            <a:xfrm>
              <a:off x="-9485313" y="-3275013"/>
              <a:ext cx="1052512" cy="3349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Rectangle 153"/>
            <p:cNvSpPr>
              <a:spLocks noChangeArrowheads="1"/>
            </p:cNvSpPr>
            <p:nvPr/>
          </p:nvSpPr>
          <p:spPr bwMode="auto">
            <a:xfrm>
              <a:off x="-9485313" y="-1498600"/>
              <a:ext cx="1052512" cy="3349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Rectangle 154"/>
            <p:cNvSpPr>
              <a:spLocks noChangeArrowheads="1"/>
            </p:cNvSpPr>
            <p:nvPr/>
          </p:nvSpPr>
          <p:spPr bwMode="auto">
            <a:xfrm>
              <a:off x="-9485313" y="280988"/>
              <a:ext cx="1052512" cy="3349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155"/>
            <p:cNvSpPr>
              <a:spLocks/>
            </p:cNvSpPr>
            <p:nvPr/>
          </p:nvSpPr>
          <p:spPr bwMode="auto">
            <a:xfrm>
              <a:off x="-8432800" y="-3671888"/>
              <a:ext cx="561975" cy="1130300"/>
            </a:xfrm>
            <a:custGeom>
              <a:avLst/>
              <a:gdLst>
                <a:gd name="T0" fmla="*/ 0 w 354"/>
                <a:gd name="T1" fmla="*/ 0 h 712"/>
                <a:gd name="T2" fmla="*/ 0 w 354"/>
                <a:gd name="T3" fmla="*/ 712 h 712"/>
                <a:gd name="T4" fmla="*/ 354 w 354"/>
                <a:gd name="T5" fmla="*/ 355 h 712"/>
                <a:gd name="T6" fmla="*/ 0 w 354"/>
                <a:gd name="T7" fmla="*/ 0 h 712"/>
              </a:gdLst>
              <a:ahLst/>
              <a:cxnLst>
                <a:cxn ang="0">
                  <a:pos x="T0" y="T1"/>
                </a:cxn>
                <a:cxn ang="0">
                  <a:pos x="T2" y="T3"/>
                </a:cxn>
                <a:cxn ang="0">
                  <a:pos x="T4" y="T5"/>
                </a:cxn>
                <a:cxn ang="0">
                  <a:pos x="T6" y="T7"/>
                </a:cxn>
              </a:cxnLst>
              <a:rect l="0" t="0" r="r" b="b"/>
              <a:pathLst>
                <a:path w="354" h="712">
                  <a:moveTo>
                    <a:pt x="0" y="0"/>
                  </a:moveTo>
                  <a:lnTo>
                    <a:pt x="0" y="712"/>
                  </a:lnTo>
                  <a:lnTo>
                    <a:pt x="354" y="355"/>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156"/>
            <p:cNvSpPr>
              <a:spLocks/>
            </p:cNvSpPr>
            <p:nvPr/>
          </p:nvSpPr>
          <p:spPr bwMode="auto">
            <a:xfrm>
              <a:off x="-8432800" y="-1895475"/>
              <a:ext cx="561975" cy="1130300"/>
            </a:xfrm>
            <a:custGeom>
              <a:avLst/>
              <a:gdLst>
                <a:gd name="T0" fmla="*/ 0 w 354"/>
                <a:gd name="T1" fmla="*/ 712 h 712"/>
                <a:gd name="T2" fmla="*/ 354 w 354"/>
                <a:gd name="T3" fmla="*/ 357 h 712"/>
                <a:gd name="T4" fmla="*/ 0 w 354"/>
                <a:gd name="T5" fmla="*/ 0 h 712"/>
                <a:gd name="T6" fmla="*/ 0 w 354"/>
                <a:gd name="T7" fmla="*/ 712 h 712"/>
              </a:gdLst>
              <a:ahLst/>
              <a:cxnLst>
                <a:cxn ang="0">
                  <a:pos x="T0" y="T1"/>
                </a:cxn>
                <a:cxn ang="0">
                  <a:pos x="T2" y="T3"/>
                </a:cxn>
                <a:cxn ang="0">
                  <a:pos x="T4" y="T5"/>
                </a:cxn>
                <a:cxn ang="0">
                  <a:pos x="T6" y="T7"/>
                </a:cxn>
              </a:cxnLst>
              <a:rect l="0" t="0" r="r" b="b"/>
              <a:pathLst>
                <a:path w="354" h="712">
                  <a:moveTo>
                    <a:pt x="0" y="712"/>
                  </a:moveTo>
                  <a:lnTo>
                    <a:pt x="354" y="357"/>
                  </a:lnTo>
                  <a:lnTo>
                    <a:pt x="0" y="0"/>
                  </a:lnTo>
                  <a:lnTo>
                    <a:pt x="0" y="71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157"/>
            <p:cNvSpPr>
              <a:spLocks/>
            </p:cNvSpPr>
            <p:nvPr/>
          </p:nvSpPr>
          <p:spPr bwMode="auto">
            <a:xfrm>
              <a:off x="-8432800" y="-120650"/>
              <a:ext cx="561975" cy="1135063"/>
            </a:xfrm>
            <a:custGeom>
              <a:avLst/>
              <a:gdLst>
                <a:gd name="T0" fmla="*/ 0 w 354"/>
                <a:gd name="T1" fmla="*/ 715 h 715"/>
                <a:gd name="T2" fmla="*/ 354 w 354"/>
                <a:gd name="T3" fmla="*/ 358 h 715"/>
                <a:gd name="T4" fmla="*/ 0 w 354"/>
                <a:gd name="T5" fmla="*/ 0 h 715"/>
                <a:gd name="T6" fmla="*/ 0 w 354"/>
                <a:gd name="T7" fmla="*/ 715 h 715"/>
              </a:gdLst>
              <a:ahLst/>
              <a:cxnLst>
                <a:cxn ang="0">
                  <a:pos x="T0" y="T1"/>
                </a:cxn>
                <a:cxn ang="0">
                  <a:pos x="T2" y="T3"/>
                </a:cxn>
                <a:cxn ang="0">
                  <a:pos x="T4" y="T5"/>
                </a:cxn>
                <a:cxn ang="0">
                  <a:pos x="T6" y="T7"/>
                </a:cxn>
              </a:cxnLst>
              <a:rect l="0" t="0" r="r" b="b"/>
              <a:pathLst>
                <a:path w="354" h="715">
                  <a:moveTo>
                    <a:pt x="0" y="715"/>
                  </a:moveTo>
                  <a:lnTo>
                    <a:pt x="354" y="358"/>
                  </a:lnTo>
                  <a:lnTo>
                    <a:pt x="0" y="0"/>
                  </a:lnTo>
                  <a:lnTo>
                    <a:pt x="0" y="71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158"/>
            <p:cNvSpPr>
              <a:spLocks/>
            </p:cNvSpPr>
            <p:nvPr/>
          </p:nvSpPr>
          <p:spPr bwMode="auto">
            <a:xfrm>
              <a:off x="-8066088" y="-7202488"/>
              <a:ext cx="3657600" cy="3657600"/>
            </a:xfrm>
            <a:custGeom>
              <a:avLst/>
              <a:gdLst>
                <a:gd name="T0" fmla="*/ 844 w 974"/>
                <a:gd name="T1" fmla="*/ 133 h 974"/>
                <a:gd name="T2" fmla="*/ 527 w 974"/>
                <a:gd name="T3" fmla="*/ 0 h 974"/>
                <a:gd name="T4" fmla="*/ 211 w 974"/>
                <a:gd name="T5" fmla="*/ 130 h 974"/>
                <a:gd name="T6" fmla="*/ 211 w 974"/>
                <a:gd name="T7" fmla="*/ 130 h 974"/>
                <a:gd name="T8" fmla="*/ 130 w 974"/>
                <a:gd name="T9" fmla="*/ 211 h 974"/>
                <a:gd name="T10" fmla="*/ 130 w 974"/>
                <a:gd name="T11" fmla="*/ 211 h 974"/>
                <a:gd name="T12" fmla="*/ 35 w 974"/>
                <a:gd name="T13" fmla="*/ 353 h 974"/>
                <a:gd name="T14" fmla="*/ 35 w 974"/>
                <a:gd name="T15" fmla="*/ 353 h 974"/>
                <a:gd name="T16" fmla="*/ 20 w 974"/>
                <a:gd name="T17" fmla="*/ 394 h 974"/>
                <a:gd name="T18" fmla="*/ 18 w 974"/>
                <a:gd name="T19" fmla="*/ 400 h 974"/>
                <a:gd name="T20" fmla="*/ 9 w 974"/>
                <a:gd name="T21" fmla="*/ 436 h 974"/>
                <a:gd name="T22" fmla="*/ 7 w 974"/>
                <a:gd name="T23" fmla="*/ 451 h 974"/>
                <a:gd name="T24" fmla="*/ 2 w 974"/>
                <a:gd name="T25" fmla="*/ 481 h 974"/>
                <a:gd name="T26" fmla="*/ 1 w 974"/>
                <a:gd name="T27" fmla="*/ 513 h 974"/>
                <a:gd name="T28" fmla="*/ 0 w 974"/>
                <a:gd name="T29" fmla="*/ 526 h 974"/>
                <a:gd name="T30" fmla="*/ 2 w 974"/>
                <a:gd name="T31" fmla="*/ 572 h 974"/>
                <a:gd name="T32" fmla="*/ 3 w 974"/>
                <a:gd name="T33" fmla="*/ 579 h 974"/>
                <a:gd name="T34" fmla="*/ 9 w 974"/>
                <a:gd name="T35" fmla="*/ 617 h 974"/>
                <a:gd name="T36" fmla="*/ 11 w 974"/>
                <a:gd name="T37" fmla="*/ 624 h 974"/>
                <a:gd name="T38" fmla="*/ 20 w 974"/>
                <a:gd name="T39" fmla="*/ 660 h 974"/>
                <a:gd name="T40" fmla="*/ 22 w 974"/>
                <a:gd name="T41" fmla="*/ 665 h 974"/>
                <a:gd name="T42" fmla="*/ 36 w 974"/>
                <a:gd name="T43" fmla="*/ 701 h 974"/>
                <a:gd name="T44" fmla="*/ 36 w 974"/>
                <a:gd name="T45" fmla="*/ 703 h 974"/>
                <a:gd name="T46" fmla="*/ 133 w 974"/>
                <a:gd name="T47" fmla="*/ 844 h 974"/>
                <a:gd name="T48" fmla="*/ 133 w 974"/>
                <a:gd name="T49" fmla="*/ 844 h 974"/>
                <a:gd name="T50" fmla="*/ 133 w 974"/>
                <a:gd name="T51" fmla="*/ 844 h 974"/>
                <a:gd name="T52" fmla="*/ 274 w 974"/>
                <a:gd name="T53" fmla="*/ 939 h 974"/>
                <a:gd name="T54" fmla="*/ 278 w 974"/>
                <a:gd name="T55" fmla="*/ 940 h 974"/>
                <a:gd name="T56" fmla="*/ 315 w 974"/>
                <a:gd name="T57" fmla="*/ 954 h 974"/>
                <a:gd name="T58" fmla="*/ 325 w 974"/>
                <a:gd name="T59" fmla="*/ 956 h 974"/>
                <a:gd name="T60" fmla="*/ 358 w 974"/>
                <a:gd name="T61" fmla="*/ 965 h 974"/>
                <a:gd name="T62" fmla="*/ 378 w 974"/>
                <a:gd name="T63" fmla="*/ 968 h 974"/>
                <a:gd name="T64" fmla="*/ 402 w 974"/>
                <a:gd name="T65" fmla="*/ 972 h 974"/>
                <a:gd name="T66" fmla="*/ 447 w 974"/>
                <a:gd name="T67" fmla="*/ 974 h 974"/>
                <a:gd name="T68" fmla="*/ 448 w 974"/>
                <a:gd name="T69" fmla="*/ 974 h 974"/>
                <a:gd name="T70" fmla="*/ 448 w 974"/>
                <a:gd name="T71" fmla="*/ 974 h 974"/>
                <a:gd name="T72" fmla="*/ 448 w 974"/>
                <a:gd name="T73" fmla="*/ 974 h 974"/>
                <a:gd name="T74" fmla="*/ 448 w 974"/>
                <a:gd name="T75" fmla="*/ 974 h 974"/>
                <a:gd name="T76" fmla="*/ 494 w 974"/>
                <a:gd name="T77" fmla="*/ 971 h 974"/>
                <a:gd name="T78" fmla="*/ 504 w 974"/>
                <a:gd name="T79" fmla="*/ 970 h 974"/>
                <a:gd name="T80" fmla="*/ 539 w 974"/>
                <a:gd name="T81" fmla="*/ 965 h 974"/>
                <a:gd name="T82" fmla="*/ 547 w 974"/>
                <a:gd name="T83" fmla="*/ 962 h 974"/>
                <a:gd name="T84" fmla="*/ 582 w 974"/>
                <a:gd name="T85" fmla="*/ 953 h 974"/>
                <a:gd name="T86" fmla="*/ 587 w 974"/>
                <a:gd name="T87" fmla="*/ 951 h 974"/>
                <a:gd name="T88" fmla="*/ 624 w 974"/>
                <a:gd name="T89" fmla="*/ 938 h 974"/>
                <a:gd name="T90" fmla="*/ 626 w 974"/>
                <a:gd name="T91" fmla="*/ 937 h 974"/>
                <a:gd name="T92" fmla="*/ 663 w 974"/>
                <a:gd name="T93" fmla="*/ 918 h 974"/>
                <a:gd name="T94" fmla="*/ 664 w 974"/>
                <a:gd name="T95" fmla="*/ 918 h 974"/>
                <a:gd name="T96" fmla="*/ 767 w 974"/>
                <a:gd name="T97" fmla="*/ 839 h 974"/>
                <a:gd name="T98" fmla="*/ 767 w 974"/>
                <a:gd name="T99" fmla="*/ 839 h 974"/>
                <a:gd name="T100" fmla="*/ 859 w 974"/>
                <a:gd name="T101" fmla="*/ 746 h 974"/>
                <a:gd name="T102" fmla="*/ 974 w 974"/>
                <a:gd name="T103" fmla="*/ 447 h 974"/>
                <a:gd name="T104" fmla="*/ 844 w 974"/>
                <a:gd name="T105" fmla="*/ 133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74" h="974">
                  <a:moveTo>
                    <a:pt x="844" y="133"/>
                  </a:moveTo>
                  <a:cubicBezTo>
                    <a:pt x="763" y="51"/>
                    <a:pt x="651" y="0"/>
                    <a:pt x="527" y="0"/>
                  </a:cubicBezTo>
                  <a:cubicBezTo>
                    <a:pt x="403" y="0"/>
                    <a:pt x="292" y="50"/>
                    <a:pt x="211" y="130"/>
                  </a:cubicBezTo>
                  <a:cubicBezTo>
                    <a:pt x="211" y="130"/>
                    <a:pt x="211" y="130"/>
                    <a:pt x="211" y="130"/>
                  </a:cubicBezTo>
                  <a:cubicBezTo>
                    <a:pt x="130" y="211"/>
                    <a:pt x="130" y="211"/>
                    <a:pt x="130" y="211"/>
                  </a:cubicBezTo>
                  <a:cubicBezTo>
                    <a:pt x="130" y="211"/>
                    <a:pt x="130" y="211"/>
                    <a:pt x="130" y="211"/>
                  </a:cubicBezTo>
                  <a:cubicBezTo>
                    <a:pt x="90" y="251"/>
                    <a:pt x="57" y="299"/>
                    <a:pt x="35" y="353"/>
                  </a:cubicBezTo>
                  <a:cubicBezTo>
                    <a:pt x="35" y="353"/>
                    <a:pt x="35" y="353"/>
                    <a:pt x="35" y="353"/>
                  </a:cubicBezTo>
                  <a:cubicBezTo>
                    <a:pt x="29" y="366"/>
                    <a:pt x="24" y="380"/>
                    <a:pt x="20" y="394"/>
                  </a:cubicBezTo>
                  <a:cubicBezTo>
                    <a:pt x="19" y="396"/>
                    <a:pt x="19" y="398"/>
                    <a:pt x="18" y="400"/>
                  </a:cubicBezTo>
                  <a:cubicBezTo>
                    <a:pt x="15" y="412"/>
                    <a:pt x="12" y="424"/>
                    <a:pt x="9" y="436"/>
                  </a:cubicBezTo>
                  <a:cubicBezTo>
                    <a:pt x="8" y="441"/>
                    <a:pt x="8" y="446"/>
                    <a:pt x="7" y="451"/>
                  </a:cubicBezTo>
                  <a:cubicBezTo>
                    <a:pt x="5" y="461"/>
                    <a:pt x="3" y="471"/>
                    <a:pt x="2" y="481"/>
                  </a:cubicBezTo>
                  <a:cubicBezTo>
                    <a:pt x="1" y="491"/>
                    <a:pt x="1" y="502"/>
                    <a:pt x="1" y="513"/>
                  </a:cubicBezTo>
                  <a:cubicBezTo>
                    <a:pt x="1" y="517"/>
                    <a:pt x="0" y="522"/>
                    <a:pt x="0" y="526"/>
                  </a:cubicBezTo>
                  <a:cubicBezTo>
                    <a:pt x="0" y="542"/>
                    <a:pt x="1" y="557"/>
                    <a:pt x="2" y="572"/>
                  </a:cubicBezTo>
                  <a:cubicBezTo>
                    <a:pt x="3" y="575"/>
                    <a:pt x="3" y="577"/>
                    <a:pt x="3" y="579"/>
                  </a:cubicBezTo>
                  <a:cubicBezTo>
                    <a:pt x="5" y="592"/>
                    <a:pt x="7" y="605"/>
                    <a:pt x="9" y="617"/>
                  </a:cubicBezTo>
                  <a:cubicBezTo>
                    <a:pt x="10" y="619"/>
                    <a:pt x="11" y="622"/>
                    <a:pt x="11" y="624"/>
                  </a:cubicBezTo>
                  <a:cubicBezTo>
                    <a:pt x="14" y="636"/>
                    <a:pt x="17" y="648"/>
                    <a:pt x="20" y="660"/>
                  </a:cubicBezTo>
                  <a:cubicBezTo>
                    <a:pt x="21" y="662"/>
                    <a:pt x="22" y="663"/>
                    <a:pt x="22" y="665"/>
                  </a:cubicBezTo>
                  <a:cubicBezTo>
                    <a:pt x="26" y="677"/>
                    <a:pt x="31" y="690"/>
                    <a:pt x="36" y="701"/>
                  </a:cubicBezTo>
                  <a:cubicBezTo>
                    <a:pt x="36" y="702"/>
                    <a:pt x="36" y="702"/>
                    <a:pt x="36" y="703"/>
                  </a:cubicBezTo>
                  <a:cubicBezTo>
                    <a:pt x="59" y="756"/>
                    <a:pt x="92" y="804"/>
                    <a:pt x="133" y="844"/>
                  </a:cubicBezTo>
                  <a:cubicBezTo>
                    <a:pt x="133" y="844"/>
                    <a:pt x="133" y="844"/>
                    <a:pt x="133" y="844"/>
                  </a:cubicBezTo>
                  <a:cubicBezTo>
                    <a:pt x="133" y="844"/>
                    <a:pt x="133" y="844"/>
                    <a:pt x="133" y="844"/>
                  </a:cubicBezTo>
                  <a:cubicBezTo>
                    <a:pt x="173" y="884"/>
                    <a:pt x="221" y="917"/>
                    <a:pt x="274" y="939"/>
                  </a:cubicBezTo>
                  <a:cubicBezTo>
                    <a:pt x="276" y="940"/>
                    <a:pt x="277" y="940"/>
                    <a:pt x="278" y="940"/>
                  </a:cubicBezTo>
                  <a:cubicBezTo>
                    <a:pt x="290" y="945"/>
                    <a:pt x="303" y="950"/>
                    <a:pt x="315" y="954"/>
                  </a:cubicBezTo>
                  <a:cubicBezTo>
                    <a:pt x="318" y="955"/>
                    <a:pt x="322" y="956"/>
                    <a:pt x="325" y="956"/>
                  </a:cubicBezTo>
                  <a:cubicBezTo>
                    <a:pt x="336" y="960"/>
                    <a:pt x="347" y="963"/>
                    <a:pt x="358" y="965"/>
                  </a:cubicBezTo>
                  <a:cubicBezTo>
                    <a:pt x="364" y="966"/>
                    <a:pt x="371" y="967"/>
                    <a:pt x="378" y="968"/>
                  </a:cubicBezTo>
                  <a:cubicBezTo>
                    <a:pt x="386" y="969"/>
                    <a:pt x="394" y="971"/>
                    <a:pt x="402" y="972"/>
                  </a:cubicBezTo>
                  <a:cubicBezTo>
                    <a:pt x="417" y="973"/>
                    <a:pt x="432" y="974"/>
                    <a:pt x="447" y="974"/>
                  </a:cubicBezTo>
                  <a:cubicBezTo>
                    <a:pt x="447" y="974"/>
                    <a:pt x="447" y="974"/>
                    <a:pt x="448" y="974"/>
                  </a:cubicBezTo>
                  <a:cubicBezTo>
                    <a:pt x="448" y="974"/>
                    <a:pt x="448" y="974"/>
                    <a:pt x="448" y="974"/>
                  </a:cubicBezTo>
                  <a:cubicBezTo>
                    <a:pt x="448" y="974"/>
                    <a:pt x="448" y="974"/>
                    <a:pt x="448" y="974"/>
                  </a:cubicBezTo>
                  <a:cubicBezTo>
                    <a:pt x="448" y="974"/>
                    <a:pt x="448" y="974"/>
                    <a:pt x="448" y="974"/>
                  </a:cubicBezTo>
                  <a:cubicBezTo>
                    <a:pt x="463" y="974"/>
                    <a:pt x="479" y="973"/>
                    <a:pt x="494" y="971"/>
                  </a:cubicBezTo>
                  <a:cubicBezTo>
                    <a:pt x="497" y="971"/>
                    <a:pt x="501" y="970"/>
                    <a:pt x="504" y="970"/>
                  </a:cubicBezTo>
                  <a:cubicBezTo>
                    <a:pt x="516" y="968"/>
                    <a:pt x="527" y="967"/>
                    <a:pt x="539" y="965"/>
                  </a:cubicBezTo>
                  <a:cubicBezTo>
                    <a:pt x="541" y="964"/>
                    <a:pt x="544" y="963"/>
                    <a:pt x="547" y="962"/>
                  </a:cubicBezTo>
                  <a:cubicBezTo>
                    <a:pt x="559" y="960"/>
                    <a:pt x="571" y="957"/>
                    <a:pt x="582" y="953"/>
                  </a:cubicBezTo>
                  <a:cubicBezTo>
                    <a:pt x="584" y="953"/>
                    <a:pt x="586" y="952"/>
                    <a:pt x="587" y="951"/>
                  </a:cubicBezTo>
                  <a:cubicBezTo>
                    <a:pt x="600" y="947"/>
                    <a:pt x="612" y="943"/>
                    <a:pt x="624" y="938"/>
                  </a:cubicBezTo>
                  <a:cubicBezTo>
                    <a:pt x="625" y="937"/>
                    <a:pt x="625" y="937"/>
                    <a:pt x="626" y="937"/>
                  </a:cubicBezTo>
                  <a:cubicBezTo>
                    <a:pt x="639" y="931"/>
                    <a:pt x="651" y="925"/>
                    <a:pt x="663" y="918"/>
                  </a:cubicBezTo>
                  <a:cubicBezTo>
                    <a:pt x="663" y="918"/>
                    <a:pt x="664" y="918"/>
                    <a:pt x="664" y="918"/>
                  </a:cubicBezTo>
                  <a:cubicBezTo>
                    <a:pt x="702" y="897"/>
                    <a:pt x="737" y="870"/>
                    <a:pt x="767" y="839"/>
                  </a:cubicBezTo>
                  <a:cubicBezTo>
                    <a:pt x="767" y="839"/>
                    <a:pt x="767" y="839"/>
                    <a:pt x="767" y="839"/>
                  </a:cubicBezTo>
                  <a:cubicBezTo>
                    <a:pt x="859" y="746"/>
                    <a:pt x="859" y="746"/>
                    <a:pt x="859" y="746"/>
                  </a:cubicBezTo>
                  <a:cubicBezTo>
                    <a:pt x="930" y="667"/>
                    <a:pt x="974" y="562"/>
                    <a:pt x="974" y="447"/>
                  </a:cubicBezTo>
                  <a:cubicBezTo>
                    <a:pt x="974" y="325"/>
                    <a:pt x="924" y="213"/>
                    <a:pt x="844" y="133"/>
                  </a:cubicBezTo>
                  <a:close/>
                </a:path>
              </a:pathLst>
            </a:cu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159"/>
            <p:cNvSpPr>
              <a:spLocks/>
            </p:cNvSpPr>
            <p:nvPr/>
          </p:nvSpPr>
          <p:spPr bwMode="auto">
            <a:xfrm>
              <a:off x="-8066088" y="-7202488"/>
              <a:ext cx="3170237" cy="3170238"/>
            </a:xfrm>
            <a:custGeom>
              <a:avLst/>
              <a:gdLst>
                <a:gd name="T0" fmla="*/ 527 w 844"/>
                <a:gd name="T1" fmla="*/ 0 h 844"/>
                <a:gd name="T2" fmla="*/ 211 w 844"/>
                <a:gd name="T3" fmla="*/ 130 h 844"/>
                <a:gd name="T4" fmla="*/ 211 w 844"/>
                <a:gd name="T5" fmla="*/ 130 h 844"/>
                <a:gd name="T6" fmla="*/ 130 w 844"/>
                <a:gd name="T7" fmla="*/ 211 h 844"/>
                <a:gd name="T8" fmla="*/ 130 w 844"/>
                <a:gd name="T9" fmla="*/ 211 h 844"/>
                <a:gd name="T10" fmla="*/ 0 w 844"/>
                <a:gd name="T11" fmla="*/ 526 h 844"/>
                <a:gd name="T12" fmla="*/ 133 w 844"/>
                <a:gd name="T13" fmla="*/ 844 h 844"/>
                <a:gd name="T14" fmla="*/ 844 w 844"/>
                <a:gd name="T15" fmla="*/ 133 h 844"/>
                <a:gd name="T16" fmla="*/ 527 w 844"/>
                <a:gd name="T17" fmla="*/ 0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4" h="844">
                  <a:moveTo>
                    <a:pt x="527" y="0"/>
                  </a:moveTo>
                  <a:cubicBezTo>
                    <a:pt x="403" y="0"/>
                    <a:pt x="292" y="50"/>
                    <a:pt x="211" y="130"/>
                  </a:cubicBezTo>
                  <a:cubicBezTo>
                    <a:pt x="211" y="130"/>
                    <a:pt x="211" y="130"/>
                    <a:pt x="211" y="130"/>
                  </a:cubicBezTo>
                  <a:cubicBezTo>
                    <a:pt x="130" y="211"/>
                    <a:pt x="130" y="211"/>
                    <a:pt x="130" y="211"/>
                  </a:cubicBezTo>
                  <a:cubicBezTo>
                    <a:pt x="130" y="211"/>
                    <a:pt x="130" y="211"/>
                    <a:pt x="130" y="211"/>
                  </a:cubicBezTo>
                  <a:cubicBezTo>
                    <a:pt x="50" y="292"/>
                    <a:pt x="0" y="403"/>
                    <a:pt x="0" y="526"/>
                  </a:cubicBezTo>
                  <a:cubicBezTo>
                    <a:pt x="0" y="651"/>
                    <a:pt x="51" y="763"/>
                    <a:pt x="133" y="844"/>
                  </a:cubicBezTo>
                  <a:cubicBezTo>
                    <a:pt x="844" y="133"/>
                    <a:pt x="844" y="133"/>
                    <a:pt x="844" y="133"/>
                  </a:cubicBezTo>
                  <a:cubicBezTo>
                    <a:pt x="763" y="51"/>
                    <a:pt x="651" y="0"/>
                    <a:pt x="527" y="0"/>
                  </a:cubicBez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160"/>
            <p:cNvSpPr>
              <a:spLocks/>
            </p:cNvSpPr>
            <p:nvPr/>
          </p:nvSpPr>
          <p:spPr bwMode="auto">
            <a:xfrm>
              <a:off x="-7566025" y="-6702425"/>
              <a:ext cx="3157537" cy="3157538"/>
            </a:xfrm>
            <a:custGeom>
              <a:avLst/>
              <a:gdLst>
                <a:gd name="T0" fmla="*/ 0 w 841"/>
                <a:gd name="T1" fmla="*/ 711 h 841"/>
                <a:gd name="T2" fmla="*/ 315 w 841"/>
                <a:gd name="T3" fmla="*/ 841 h 841"/>
                <a:gd name="T4" fmla="*/ 634 w 841"/>
                <a:gd name="T5" fmla="*/ 706 h 841"/>
                <a:gd name="T6" fmla="*/ 726 w 841"/>
                <a:gd name="T7" fmla="*/ 613 h 841"/>
                <a:gd name="T8" fmla="*/ 841 w 841"/>
                <a:gd name="T9" fmla="*/ 314 h 841"/>
                <a:gd name="T10" fmla="*/ 711 w 841"/>
                <a:gd name="T11" fmla="*/ 0 h 841"/>
                <a:gd name="T12" fmla="*/ 0 w 841"/>
                <a:gd name="T13" fmla="*/ 711 h 841"/>
              </a:gdLst>
              <a:ahLst/>
              <a:cxnLst>
                <a:cxn ang="0">
                  <a:pos x="T0" y="T1"/>
                </a:cxn>
                <a:cxn ang="0">
                  <a:pos x="T2" y="T3"/>
                </a:cxn>
                <a:cxn ang="0">
                  <a:pos x="T4" y="T5"/>
                </a:cxn>
                <a:cxn ang="0">
                  <a:pos x="T6" y="T7"/>
                </a:cxn>
                <a:cxn ang="0">
                  <a:pos x="T8" y="T9"/>
                </a:cxn>
                <a:cxn ang="0">
                  <a:pos x="T10" y="T11"/>
                </a:cxn>
                <a:cxn ang="0">
                  <a:pos x="T12" y="T13"/>
                </a:cxn>
              </a:cxnLst>
              <a:rect l="0" t="0" r="r" b="b"/>
              <a:pathLst>
                <a:path w="841" h="841">
                  <a:moveTo>
                    <a:pt x="0" y="711"/>
                  </a:moveTo>
                  <a:cubicBezTo>
                    <a:pt x="81" y="791"/>
                    <a:pt x="192" y="841"/>
                    <a:pt x="315" y="841"/>
                  </a:cubicBezTo>
                  <a:cubicBezTo>
                    <a:pt x="440" y="841"/>
                    <a:pt x="553" y="789"/>
                    <a:pt x="634" y="706"/>
                  </a:cubicBezTo>
                  <a:cubicBezTo>
                    <a:pt x="726" y="613"/>
                    <a:pt x="726" y="613"/>
                    <a:pt x="726" y="613"/>
                  </a:cubicBezTo>
                  <a:cubicBezTo>
                    <a:pt x="797" y="534"/>
                    <a:pt x="841" y="429"/>
                    <a:pt x="841" y="314"/>
                  </a:cubicBezTo>
                  <a:cubicBezTo>
                    <a:pt x="841" y="192"/>
                    <a:pt x="791" y="80"/>
                    <a:pt x="711" y="0"/>
                  </a:cubicBezTo>
                  <a:lnTo>
                    <a:pt x="0" y="711"/>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Oval 161"/>
            <p:cNvSpPr>
              <a:spLocks noChangeArrowheads="1"/>
            </p:cNvSpPr>
            <p:nvPr/>
          </p:nvSpPr>
          <p:spPr bwMode="auto">
            <a:xfrm>
              <a:off x="-8066088" y="-6905625"/>
              <a:ext cx="3360737" cy="3360738"/>
            </a:xfrm>
            <a:prstGeom prst="ellipse">
              <a:avLst/>
            </a:pr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162"/>
            <p:cNvSpPr>
              <a:spLocks/>
            </p:cNvSpPr>
            <p:nvPr/>
          </p:nvSpPr>
          <p:spPr bwMode="auto">
            <a:xfrm>
              <a:off x="-7378700" y="-5583238"/>
              <a:ext cx="619125" cy="698500"/>
            </a:xfrm>
            <a:custGeom>
              <a:avLst/>
              <a:gdLst>
                <a:gd name="T0" fmla="*/ 0 w 390"/>
                <a:gd name="T1" fmla="*/ 0 h 440"/>
                <a:gd name="T2" fmla="*/ 88 w 390"/>
                <a:gd name="T3" fmla="*/ 0 h 440"/>
                <a:gd name="T4" fmla="*/ 296 w 390"/>
                <a:gd name="T5" fmla="*/ 269 h 440"/>
                <a:gd name="T6" fmla="*/ 296 w 390"/>
                <a:gd name="T7" fmla="*/ 0 h 440"/>
                <a:gd name="T8" fmla="*/ 390 w 390"/>
                <a:gd name="T9" fmla="*/ 0 h 440"/>
                <a:gd name="T10" fmla="*/ 390 w 390"/>
                <a:gd name="T11" fmla="*/ 440 h 440"/>
                <a:gd name="T12" fmla="*/ 308 w 390"/>
                <a:gd name="T13" fmla="*/ 440 h 440"/>
                <a:gd name="T14" fmla="*/ 95 w 390"/>
                <a:gd name="T15" fmla="*/ 161 h 440"/>
                <a:gd name="T16" fmla="*/ 95 w 390"/>
                <a:gd name="T17" fmla="*/ 440 h 440"/>
                <a:gd name="T18" fmla="*/ 0 w 390"/>
                <a:gd name="T19" fmla="*/ 440 h 440"/>
                <a:gd name="T20" fmla="*/ 0 w 390"/>
                <a:gd name="T21"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0" h="440">
                  <a:moveTo>
                    <a:pt x="0" y="0"/>
                  </a:moveTo>
                  <a:lnTo>
                    <a:pt x="88" y="0"/>
                  </a:lnTo>
                  <a:lnTo>
                    <a:pt x="296" y="269"/>
                  </a:lnTo>
                  <a:lnTo>
                    <a:pt x="296" y="0"/>
                  </a:lnTo>
                  <a:lnTo>
                    <a:pt x="390" y="0"/>
                  </a:lnTo>
                  <a:lnTo>
                    <a:pt x="390" y="440"/>
                  </a:lnTo>
                  <a:lnTo>
                    <a:pt x="308" y="440"/>
                  </a:lnTo>
                  <a:lnTo>
                    <a:pt x="95" y="161"/>
                  </a:lnTo>
                  <a:lnTo>
                    <a:pt x="95" y="440"/>
                  </a:lnTo>
                  <a:lnTo>
                    <a:pt x="0" y="44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163"/>
            <p:cNvSpPr>
              <a:spLocks/>
            </p:cNvSpPr>
            <p:nvPr/>
          </p:nvSpPr>
          <p:spPr bwMode="auto">
            <a:xfrm>
              <a:off x="-6638925" y="-5594350"/>
              <a:ext cx="552450" cy="715963"/>
            </a:xfrm>
            <a:custGeom>
              <a:avLst/>
              <a:gdLst>
                <a:gd name="T0" fmla="*/ 79 w 147"/>
                <a:gd name="T1" fmla="*/ 191 h 191"/>
                <a:gd name="T2" fmla="*/ 37 w 147"/>
                <a:gd name="T3" fmla="*/ 184 h 191"/>
                <a:gd name="T4" fmla="*/ 0 w 147"/>
                <a:gd name="T5" fmla="*/ 162 h 191"/>
                <a:gd name="T6" fmla="*/ 24 w 147"/>
                <a:gd name="T7" fmla="*/ 133 h 191"/>
                <a:gd name="T8" fmla="*/ 50 w 147"/>
                <a:gd name="T9" fmla="*/ 149 h 191"/>
                <a:gd name="T10" fmla="*/ 80 w 147"/>
                <a:gd name="T11" fmla="*/ 155 h 191"/>
                <a:gd name="T12" fmla="*/ 100 w 147"/>
                <a:gd name="T13" fmla="*/ 151 h 191"/>
                <a:gd name="T14" fmla="*/ 107 w 147"/>
                <a:gd name="T15" fmla="*/ 138 h 191"/>
                <a:gd name="T16" fmla="*/ 107 w 147"/>
                <a:gd name="T17" fmla="*/ 137 h 191"/>
                <a:gd name="T18" fmla="*/ 105 w 147"/>
                <a:gd name="T19" fmla="*/ 130 h 191"/>
                <a:gd name="T20" fmla="*/ 100 w 147"/>
                <a:gd name="T21" fmla="*/ 124 h 191"/>
                <a:gd name="T22" fmla="*/ 88 w 147"/>
                <a:gd name="T23" fmla="*/ 119 h 191"/>
                <a:gd name="T24" fmla="*/ 69 w 147"/>
                <a:gd name="T25" fmla="*/ 114 h 191"/>
                <a:gd name="T26" fmla="*/ 43 w 147"/>
                <a:gd name="T27" fmla="*/ 106 h 191"/>
                <a:gd name="T28" fmla="*/ 24 w 147"/>
                <a:gd name="T29" fmla="*/ 95 h 191"/>
                <a:gd name="T30" fmla="*/ 12 w 147"/>
                <a:gd name="T31" fmla="*/ 80 h 191"/>
                <a:gd name="T32" fmla="*/ 7 w 147"/>
                <a:gd name="T33" fmla="*/ 57 h 191"/>
                <a:gd name="T34" fmla="*/ 7 w 147"/>
                <a:gd name="T35" fmla="*/ 56 h 191"/>
                <a:gd name="T36" fmla="*/ 12 w 147"/>
                <a:gd name="T37" fmla="*/ 33 h 191"/>
                <a:gd name="T38" fmla="*/ 25 w 147"/>
                <a:gd name="T39" fmla="*/ 16 h 191"/>
                <a:gd name="T40" fmla="*/ 46 w 147"/>
                <a:gd name="T41" fmla="*/ 4 h 191"/>
                <a:gd name="T42" fmla="*/ 72 w 147"/>
                <a:gd name="T43" fmla="*/ 0 h 191"/>
                <a:gd name="T44" fmla="*/ 110 w 147"/>
                <a:gd name="T45" fmla="*/ 6 h 191"/>
                <a:gd name="T46" fmla="*/ 141 w 147"/>
                <a:gd name="T47" fmla="*/ 24 h 191"/>
                <a:gd name="T48" fmla="*/ 120 w 147"/>
                <a:gd name="T49" fmla="*/ 55 h 191"/>
                <a:gd name="T50" fmla="*/ 95 w 147"/>
                <a:gd name="T51" fmla="*/ 41 h 191"/>
                <a:gd name="T52" fmla="*/ 72 w 147"/>
                <a:gd name="T53" fmla="*/ 36 h 191"/>
                <a:gd name="T54" fmla="*/ 54 w 147"/>
                <a:gd name="T55" fmla="*/ 41 h 191"/>
                <a:gd name="T56" fmla="*/ 48 w 147"/>
                <a:gd name="T57" fmla="*/ 52 h 191"/>
                <a:gd name="T58" fmla="*/ 48 w 147"/>
                <a:gd name="T59" fmla="*/ 53 h 191"/>
                <a:gd name="T60" fmla="*/ 49 w 147"/>
                <a:gd name="T61" fmla="*/ 61 h 191"/>
                <a:gd name="T62" fmla="*/ 56 w 147"/>
                <a:gd name="T63" fmla="*/ 67 h 191"/>
                <a:gd name="T64" fmla="*/ 68 w 147"/>
                <a:gd name="T65" fmla="*/ 72 h 191"/>
                <a:gd name="T66" fmla="*/ 88 w 147"/>
                <a:gd name="T67" fmla="*/ 77 h 191"/>
                <a:gd name="T68" fmla="*/ 113 w 147"/>
                <a:gd name="T69" fmla="*/ 86 h 191"/>
                <a:gd name="T70" fmla="*/ 132 w 147"/>
                <a:gd name="T71" fmla="*/ 97 h 191"/>
                <a:gd name="T72" fmla="*/ 143 w 147"/>
                <a:gd name="T73" fmla="*/ 112 h 191"/>
                <a:gd name="T74" fmla="*/ 147 w 147"/>
                <a:gd name="T75" fmla="*/ 133 h 191"/>
                <a:gd name="T76" fmla="*/ 147 w 147"/>
                <a:gd name="T77" fmla="*/ 134 h 191"/>
                <a:gd name="T78" fmla="*/ 142 w 147"/>
                <a:gd name="T79" fmla="*/ 158 h 191"/>
                <a:gd name="T80" fmla="*/ 128 w 147"/>
                <a:gd name="T81" fmla="*/ 176 h 191"/>
                <a:gd name="T82" fmla="*/ 107 w 147"/>
                <a:gd name="T83" fmla="*/ 188 h 191"/>
                <a:gd name="T84" fmla="*/ 79 w 147"/>
                <a:gd name="T85"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7" h="191">
                  <a:moveTo>
                    <a:pt x="79" y="191"/>
                  </a:moveTo>
                  <a:cubicBezTo>
                    <a:pt x="65" y="191"/>
                    <a:pt x="51" y="189"/>
                    <a:pt x="37" y="184"/>
                  </a:cubicBezTo>
                  <a:cubicBezTo>
                    <a:pt x="24" y="179"/>
                    <a:pt x="11" y="172"/>
                    <a:pt x="0" y="162"/>
                  </a:cubicBezTo>
                  <a:cubicBezTo>
                    <a:pt x="24" y="133"/>
                    <a:pt x="24" y="133"/>
                    <a:pt x="24" y="133"/>
                  </a:cubicBezTo>
                  <a:cubicBezTo>
                    <a:pt x="33" y="140"/>
                    <a:pt x="41" y="145"/>
                    <a:pt x="50" y="149"/>
                  </a:cubicBezTo>
                  <a:cubicBezTo>
                    <a:pt x="59" y="153"/>
                    <a:pt x="69" y="155"/>
                    <a:pt x="80" y="155"/>
                  </a:cubicBezTo>
                  <a:cubicBezTo>
                    <a:pt x="88" y="155"/>
                    <a:pt x="95" y="154"/>
                    <a:pt x="100" y="151"/>
                  </a:cubicBezTo>
                  <a:cubicBezTo>
                    <a:pt x="104" y="148"/>
                    <a:pt x="107" y="143"/>
                    <a:pt x="107" y="138"/>
                  </a:cubicBezTo>
                  <a:cubicBezTo>
                    <a:pt x="107" y="137"/>
                    <a:pt x="107" y="137"/>
                    <a:pt x="107" y="137"/>
                  </a:cubicBezTo>
                  <a:cubicBezTo>
                    <a:pt x="107" y="135"/>
                    <a:pt x="106" y="132"/>
                    <a:pt x="105" y="130"/>
                  </a:cubicBezTo>
                  <a:cubicBezTo>
                    <a:pt x="104" y="128"/>
                    <a:pt x="102" y="126"/>
                    <a:pt x="100" y="124"/>
                  </a:cubicBezTo>
                  <a:cubicBezTo>
                    <a:pt x="97" y="123"/>
                    <a:pt x="93" y="121"/>
                    <a:pt x="88" y="119"/>
                  </a:cubicBezTo>
                  <a:cubicBezTo>
                    <a:pt x="83" y="117"/>
                    <a:pt x="77" y="116"/>
                    <a:pt x="69" y="114"/>
                  </a:cubicBezTo>
                  <a:cubicBezTo>
                    <a:pt x="60" y="111"/>
                    <a:pt x="51" y="109"/>
                    <a:pt x="43" y="106"/>
                  </a:cubicBezTo>
                  <a:cubicBezTo>
                    <a:pt x="36" y="103"/>
                    <a:pt x="29" y="100"/>
                    <a:pt x="24" y="95"/>
                  </a:cubicBezTo>
                  <a:cubicBezTo>
                    <a:pt x="19" y="91"/>
                    <a:pt x="15" y="86"/>
                    <a:pt x="12" y="80"/>
                  </a:cubicBezTo>
                  <a:cubicBezTo>
                    <a:pt x="9" y="74"/>
                    <a:pt x="7" y="66"/>
                    <a:pt x="7" y="57"/>
                  </a:cubicBezTo>
                  <a:cubicBezTo>
                    <a:pt x="7" y="56"/>
                    <a:pt x="7" y="56"/>
                    <a:pt x="7" y="56"/>
                  </a:cubicBezTo>
                  <a:cubicBezTo>
                    <a:pt x="7" y="48"/>
                    <a:pt x="9" y="40"/>
                    <a:pt x="12" y="33"/>
                  </a:cubicBezTo>
                  <a:cubicBezTo>
                    <a:pt x="15" y="26"/>
                    <a:pt x="20" y="21"/>
                    <a:pt x="25" y="16"/>
                  </a:cubicBezTo>
                  <a:cubicBezTo>
                    <a:pt x="31" y="11"/>
                    <a:pt x="38" y="7"/>
                    <a:pt x="46" y="4"/>
                  </a:cubicBezTo>
                  <a:cubicBezTo>
                    <a:pt x="54" y="1"/>
                    <a:pt x="63" y="0"/>
                    <a:pt x="72" y="0"/>
                  </a:cubicBezTo>
                  <a:cubicBezTo>
                    <a:pt x="86" y="0"/>
                    <a:pt x="98" y="2"/>
                    <a:pt x="110" y="6"/>
                  </a:cubicBezTo>
                  <a:cubicBezTo>
                    <a:pt x="121" y="10"/>
                    <a:pt x="132" y="16"/>
                    <a:pt x="141" y="24"/>
                  </a:cubicBezTo>
                  <a:cubicBezTo>
                    <a:pt x="120" y="55"/>
                    <a:pt x="120" y="55"/>
                    <a:pt x="120" y="55"/>
                  </a:cubicBezTo>
                  <a:cubicBezTo>
                    <a:pt x="112" y="49"/>
                    <a:pt x="103" y="44"/>
                    <a:pt x="95" y="41"/>
                  </a:cubicBezTo>
                  <a:cubicBezTo>
                    <a:pt x="87" y="38"/>
                    <a:pt x="80" y="36"/>
                    <a:pt x="72" y="36"/>
                  </a:cubicBezTo>
                  <a:cubicBezTo>
                    <a:pt x="64" y="36"/>
                    <a:pt x="58" y="38"/>
                    <a:pt x="54" y="41"/>
                  </a:cubicBezTo>
                  <a:cubicBezTo>
                    <a:pt x="50" y="44"/>
                    <a:pt x="48" y="48"/>
                    <a:pt x="48" y="52"/>
                  </a:cubicBezTo>
                  <a:cubicBezTo>
                    <a:pt x="48" y="53"/>
                    <a:pt x="48" y="53"/>
                    <a:pt x="48" y="53"/>
                  </a:cubicBezTo>
                  <a:cubicBezTo>
                    <a:pt x="48" y="56"/>
                    <a:pt x="48" y="59"/>
                    <a:pt x="49" y="61"/>
                  </a:cubicBezTo>
                  <a:cubicBezTo>
                    <a:pt x="51" y="63"/>
                    <a:pt x="53" y="65"/>
                    <a:pt x="56" y="67"/>
                  </a:cubicBezTo>
                  <a:cubicBezTo>
                    <a:pt x="59" y="69"/>
                    <a:pt x="63" y="70"/>
                    <a:pt x="68" y="72"/>
                  </a:cubicBezTo>
                  <a:cubicBezTo>
                    <a:pt x="73" y="73"/>
                    <a:pt x="80" y="75"/>
                    <a:pt x="88" y="77"/>
                  </a:cubicBezTo>
                  <a:cubicBezTo>
                    <a:pt x="97" y="80"/>
                    <a:pt x="106" y="83"/>
                    <a:pt x="113" y="86"/>
                  </a:cubicBezTo>
                  <a:cubicBezTo>
                    <a:pt x="120" y="89"/>
                    <a:pt x="127" y="93"/>
                    <a:pt x="132" y="97"/>
                  </a:cubicBezTo>
                  <a:cubicBezTo>
                    <a:pt x="137" y="101"/>
                    <a:pt x="141" y="106"/>
                    <a:pt x="143" y="112"/>
                  </a:cubicBezTo>
                  <a:cubicBezTo>
                    <a:pt x="146" y="118"/>
                    <a:pt x="147" y="125"/>
                    <a:pt x="147" y="133"/>
                  </a:cubicBezTo>
                  <a:cubicBezTo>
                    <a:pt x="147" y="134"/>
                    <a:pt x="147" y="134"/>
                    <a:pt x="147" y="134"/>
                  </a:cubicBezTo>
                  <a:cubicBezTo>
                    <a:pt x="147" y="143"/>
                    <a:pt x="145" y="151"/>
                    <a:pt x="142" y="158"/>
                  </a:cubicBezTo>
                  <a:cubicBezTo>
                    <a:pt x="139" y="165"/>
                    <a:pt x="134" y="171"/>
                    <a:pt x="128" y="176"/>
                  </a:cubicBezTo>
                  <a:cubicBezTo>
                    <a:pt x="122" y="181"/>
                    <a:pt x="115" y="185"/>
                    <a:pt x="107" y="188"/>
                  </a:cubicBezTo>
                  <a:cubicBezTo>
                    <a:pt x="98" y="190"/>
                    <a:pt x="89" y="191"/>
                    <a:pt x="79" y="1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Freeform 164"/>
            <p:cNvSpPr>
              <a:spLocks/>
            </p:cNvSpPr>
            <p:nvPr/>
          </p:nvSpPr>
          <p:spPr bwMode="auto">
            <a:xfrm>
              <a:off x="-6008688" y="-5583238"/>
              <a:ext cx="668337" cy="698500"/>
            </a:xfrm>
            <a:custGeom>
              <a:avLst/>
              <a:gdLst>
                <a:gd name="T0" fmla="*/ 154 w 421"/>
                <a:gd name="T1" fmla="*/ 215 h 440"/>
                <a:gd name="T2" fmla="*/ 8 w 421"/>
                <a:gd name="T3" fmla="*/ 0 h 440"/>
                <a:gd name="T4" fmla="*/ 121 w 421"/>
                <a:gd name="T5" fmla="*/ 0 h 440"/>
                <a:gd name="T6" fmla="*/ 213 w 421"/>
                <a:gd name="T7" fmla="*/ 142 h 440"/>
                <a:gd name="T8" fmla="*/ 306 w 421"/>
                <a:gd name="T9" fmla="*/ 0 h 440"/>
                <a:gd name="T10" fmla="*/ 417 w 421"/>
                <a:gd name="T11" fmla="*/ 0 h 440"/>
                <a:gd name="T12" fmla="*/ 270 w 421"/>
                <a:gd name="T13" fmla="*/ 215 h 440"/>
                <a:gd name="T14" fmla="*/ 421 w 421"/>
                <a:gd name="T15" fmla="*/ 440 h 440"/>
                <a:gd name="T16" fmla="*/ 310 w 421"/>
                <a:gd name="T17" fmla="*/ 440 h 440"/>
                <a:gd name="T18" fmla="*/ 211 w 421"/>
                <a:gd name="T19" fmla="*/ 288 h 440"/>
                <a:gd name="T20" fmla="*/ 112 w 421"/>
                <a:gd name="T21" fmla="*/ 440 h 440"/>
                <a:gd name="T22" fmla="*/ 0 w 421"/>
                <a:gd name="T23" fmla="*/ 440 h 440"/>
                <a:gd name="T24" fmla="*/ 154 w 421"/>
                <a:gd name="T25" fmla="*/ 21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440">
                  <a:moveTo>
                    <a:pt x="154" y="215"/>
                  </a:moveTo>
                  <a:lnTo>
                    <a:pt x="8" y="0"/>
                  </a:lnTo>
                  <a:lnTo>
                    <a:pt x="121" y="0"/>
                  </a:lnTo>
                  <a:lnTo>
                    <a:pt x="213" y="142"/>
                  </a:lnTo>
                  <a:lnTo>
                    <a:pt x="306" y="0"/>
                  </a:lnTo>
                  <a:lnTo>
                    <a:pt x="417" y="0"/>
                  </a:lnTo>
                  <a:lnTo>
                    <a:pt x="270" y="215"/>
                  </a:lnTo>
                  <a:lnTo>
                    <a:pt x="421" y="440"/>
                  </a:lnTo>
                  <a:lnTo>
                    <a:pt x="310" y="440"/>
                  </a:lnTo>
                  <a:lnTo>
                    <a:pt x="211" y="288"/>
                  </a:lnTo>
                  <a:lnTo>
                    <a:pt x="112" y="440"/>
                  </a:lnTo>
                  <a:lnTo>
                    <a:pt x="0" y="440"/>
                  </a:lnTo>
                  <a:lnTo>
                    <a:pt x="154" y="2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84" name="Group 683"/>
          <p:cNvGrpSpPr>
            <a:grpSpLocks noChangeAspect="1"/>
          </p:cNvGrpSpPr>
          <p:nvPr/>
        </p:nvGrpSpPr>
        <p:grpSpPr>
          <a:xfrm>
            <a:off x="10881494" y="4664236"/>
            <a:ext cx="639713" cy="685800"/>
            <a:chOff x="16987838" y="-12596813"/>
            <a:chExt cx="11942763" cy="12803188"/>
          </a:xfrm>
        </p:grpSpPr>
        <p:sp>
          <p:nvSpPr>
            <p:cNvPr id="670" name="Freeform 185"/>
            <p:cNvSpPr>
              <a:spLocks/>
            </p:cNvSpPr>
            <p:nvPr/>
          </p:nvSpPr>
          <p:spPr bwMode="auto">
            <a:xfrm>
              <a:off x="16987838" y="-12596813"/>
              <a:ext cx="11942763" cy="12803188"/>
            </a:xfrm>
            <a:custGeom>
              <a:avLst/>
              <a:gdLst>
                <a:gd name="T0" fmla="*/ 2994 w 3182"/>
                <a:gd name="T1" fmla="*/ 193 h 3411"/>
                <a:gd name="T2" fmla="*/ 2532 w 3182"/>
                <a:gd name="T3" fmla="*/ 0 h 3411"/>
                <a:gd name="T4" fmla="*/ 2074 w 3182"/>
                <a:gd name="T5" fmla="*/ 189 h 3411"/>
                <a:gd name="T6" fmla="*/ 2074 w 3182"/>
                <a:gd name="T7" fmla="*/ 188 h 3411"/>
                <a:gd name="T8" fmla="*/ 1956 w 3182"/>
                <a:gd name="T9" fmla="*/ 306 h 3411"/>
                <a:gd name="T10" fmla="*/ 1957 w 3182"/>
                <a:gd name="T11" fmla="*/ 306 h 3411"/>
                <a:gd name="T12" fmla="*/ 1768 w 3182"/>
                <a:gd name="T13" fmla="*/ 758 h 3411"/>
                <a:gd name="T14" fmla="*/ 1456 w 3182"/>
                <a:gd name="T15" fmla="*/ 718 h 3411"/>
                <a:gd name="T16" fmla="*/ 584 w 3182"/>
                <a:gd name="T17" fmla="*/ 1078 h 3411"/>
                <a:gd name="T18" fmla="*/ 583 w 3182"/>
                <a:gd name="T19" fmla="*/ 1077 h 3411"/>
                <a:gd name="T20" fmla="*/ 359 w 3182"/>
                <a:gd name="T21" fmla="*/ 1300 h 3411"/>
                <a:gd name="T22" fmla="*/ 360 w 3182"/>
                <a:gd name="T23" fmla="*/ 1301 h 3411"/>
                <a:gd name="T24" fmla="*/ 0 w 3182"/>
                <a:gd name="T25" fmla="*/ 2174 h 3411"/>
                <a:gd name="T26" fmla="*/ 367 w 3182"/>
                <a:gd name="T27" fmla="*/ 3053 h 3411"/>
                <a:gd name="T28" fmla="*/ 1238 w 3182"/>
                <a:gd name="T29" fmla="*/ 3411 h 3411"/>
                <a:gd name="T30" fmla="*/ 2121 w 3182"/>
                <a:gd name="T31" fmla="*/ 3039 h 3411"/>
                <a:gd name="T32" fmla="*/ 2376 w 3182"/>
                <a:gd name="T33" fmla="*/ 2780 h 3411"/>
                <a:gd name="T34" fmla="*/ 2674 w 3182"/>
                <a:gd name="T35" fmla="*/ 2174 h 3411"/>
                <a:gd name="T36" fmla="*/ 2693 w 3182"/>
                <a:gd name="T37" fmla="*/ 1955 h 3411"/>
                <a:gd name="T38" fmla="*/ 2561 w 3182"/>
                <a:gd name="T39" fmla="*/ 1398 h 3411"/>
                <a:gd name="T40" fmla="*/ 2882 w 3182"/>
                <a:gd name="T41" fmla="*/ 1219 h 3411"/>
                <a:gd name="T42" fmla="*/ 3016 w 3182"/>
                <a:gd name="T43" fmla="*/ 1083 h 3411"/>
                <a:gd name="T44" fmla="*/ 3182 w 3182"/>
                <a:gd name="T45" fmla="*/ 650 h 3411"/>
                <a:gd name="T46" fmla="*/ 2994 w 3182"/>
                <a:gd name="T47" fmla="*/ 193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82" h="3411">
                  <a:moveTo>
                    <a:pt x="2994" y="193"/>
                  </a:moveTo>
                  <a:cubicBezTo>
                    <a:pt x="2876" y="74"/>
                    <a:pt x="2713" y="0"/>
                    <a:pt x="2532" y="0"/>
                  </a:cubicBezTo>
                  <a:cubicBezTo>
                    <a:pt x="2354" y="0"/>
                    <a:pt x="2192" y="72"/>
                    <a:pt x="2074" y="189"/>
                  </a:cubicBezTo>
                  <a:cubicBezTo>
                    <a:pt x="2074" y="188"/>
                    <a:pt x="2074" y="188"/>
                    <a:pt x="2074" y="188"/>
                  </a:cubicBezTo>
                  <a:cubicBezTo>
                    <a:pt x="1956" y="306"/>
                    <a:pt x="1956" y="306"/>
                    <a:pt x="1956" y="306"/>
                  </a:cubicBezTo>
                  <a:cubicBezTo>
                    <a:pt x="1957" y="306"/>
                    <a:pt x="1957" y="306"/>
                    <a:pt x="1957" y="306"/>
                  </a:cubicBezTo>
                  <a:cubicBezTo>
                    <a:pt x="1841" y="422"/>
                    <a:pt x="1770" y="582"/>
                    <a:pt x="1768" y="758"/>
                  </a:cubicBezTo>
                  <a:cubicBezTo>
                    <a:pt x="1668" y="732"/>
                    <a:pt x="1564" y="718"/>
                    <a:pt x="1456" y="718"/>
                  </a:cubicBezTo>
                  <a:cubicBezTo>
                    <a:pt x="1116" y="718"/>
                    <a:pt x="808" y="855"/>
                    <a:pt x="584" y="1078"/>
                  </a:cubicBezTo>
                  <a:cubicBezTo>
                    <a:pt x="583" y="1077"/>
                    <a:pt x="583" y="1077"/>
                    <a:pt x="583" y="1077"/>
                  </a:cubicBezTo>
                  <a:cubicBezTo>
                    <a:pt x="359" y="1300"/>
                    <a:pt x="359" y="1300"/>
                    <a:pt x="359" y="1300"/>
                  </a:cubicBezTo>
                  <a:cubicBezTo>
                    <a:pt x="360" y="1301"/>
                    <a:pt x="360" y="1301"/>
                    <a:pt x="360" y="1301"/>
                  </a:cubicBezTo>
                  <a:cubicBezTo>
                    <a:pt x="138" y="1525"/>
                    <a:pt x="0" y="1833"/>
                    <a:pt x="0" y="2174"/>
                  </a:cubicBezTo>
                  <a:cubicBezTo>
                    <a:pt x="0" y="2517"/>
                    <a:pt x="141" y="2828"/>
                    <a:pt x="367" y="3053"/>
                  </a:cubicBezTo>
                  <a:cubicBezTo>
                    <a:pt x="591" y="3274"/>
                    <a:pt x="898" y="3411"/>
                    <a:pt x="1238" y="3411"/>
                  </a:cubicBezTo>
                  <a:cubicBezTo>
                    <a:pt x="1584" y="3411"/>
                    <a:pt x="1896" y="3268"/>
                    <a:pt x="2121" y="3039"/>
                  </a:cubicBezTo>
                  <a:cubicBezTo>
                    <a:pt x="2376" y="2780"/>
                    <a:pt x="2376" y="2780"/>
                    <a:pt x="2376" y="2780"/>
                  </a:cubicBezTo>
                  <a:cubicBezTo>
                    <a:pt x="2527" y="2613"/>
                    <a:pt x="2632" y="2404"/>
                    <a:pt x="2674" y="2174"/>
                  </a:cubicBezTo>
                  <a:cubicBezTo>
                    <a:pt x="2687" y="2103"/>
                    <a:pt x="2693" y="2030"/>
                    <a:pt x="2693" y="1955"/>
                  </a:cubicBezTo>
                  <a:cubicBezTo>
                    <a:pt x="2693" y="1755"/>
                    <a:pt x="2645" y="1566"/>
                    <a:pt x="2561" y="1398"/>
                  </a:cubicBezTo>
                  <a:cubicBezTo>
                    <a:pt x="2685" y="1370"/>
                    <a:pt x="2796" y="1307"/>
                    <a:pt x="2882" y="1219"/>
                  </a:cubicBezTo>
                  <a:cubicBezTo>
                    <a:pt x="3016" y="1083"/>
                    <a:pt x="3016" y="1083"/>
                    <a:pt x="3016" y="1083"/>
                  </a:cubicBezTo>
                  <a:cubicBezTo>
                    <a:pt x="3119" y="968"/>
                    <a:pt x="3182" y="817"/>
                    <a:pt x="3182" y="650"/>
                  </a:cubicBezTo>
                  <a:cubicBezTo>
                    <a:pt x="3182" y="472"/>
                    <a:pt x="3110" y="310"/>
                    <a:pt x="2994" y="19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186"/>
            <p:cNvSpPr>
              <a:spLocks/>
            </p:cNvSpPr>
            <p:nvPr/>
          </p:nvSpPr>
          <p:spPr bwMode="auto">
            <a:xfrm>
              <a:off x="16987838" y="-9901238"/>
              <a:ext cx="8764588" cy="8764588"/>
            </a:xfrm>
            <a:custGeom>
              <a:avLst/>
              <a:gdLst>
                <a:gd name="T0" fmla="*/ 1456 w 2335"/>
                <a:gd name="T1" fmla="*/ 0 h 2335"/>
                <a:gd name="T2" fmla="*/ 584 w 2335"/>
                <a:gd name="T3" fmla="*/ 360 h 2335"/>
                <a:gd name="T4" fmla="*/ 583 w 2335"/>
                <a:gd name="T5" fmla="*/ 359 h 2335"/>
                <a:gd name="T6" fmla="*/ 359 w 2335"/>
                <a:gd name="T7" fmla="*/ 582 h 2335"/>
                <a:gd name="T8" fmla="*/ 360 w 2335"/>
                <a:gd name="T9" fmla="*/ 583 h 2335"/>
                <a:gd name="T10" fmla="*/ 0 w 2335"/>
                <a:gd name="T11" fmla="*/ 1456 h 2335"/>
                <a:gd name="T12" fmla="*/ 367 w 2335"/>
                <a:gd name="T13" fmla="*/ 2335 h 2335"/>
                <a:gd name="T14" fmla="*/ 2335 w 2335"/>
                <a:gd name="T15" fmla="*/ 367 h 2335"/>
                <a:gd name="T16" fmla="*/ 1456 w 2335"/>
                <a:gd name="T17" fmla="*/ 0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5" h="2335">
                  <a:moveTo>
                    <a:pt x="1456" y="0"/>
                  </a:moveTo>
                  <a:cubicBezTo>
                    <a:pt x="1116" y="0"/>
                    <a:pt x="808" y="137"/>
                    <a:pt x="584" y="360"/>
                  </a:cubicBezTo>
                  <a:cubicBezTo>
                    <a:pt x="583" y="359"/>
                    <a:pt x="583" y="359"/>
                    <a:pt x="583" y="359"/>
                  </a:cubicBezTo>
                  <a:cubicBezTo>
                    <a:pt x="359" y="582"/>
                    <a:pt x="359" y="582"/>
                    <a:pt x="359" y="582"/>
                  </a:cubicBezTo>
                  <a:cubicBezTo>
                    <a:pt x="360" y="583"/>
                    <a:pt x="360" y="583"/>
                    <a:pt x="360" y="583"/>
                  </a:cubicBezTo>
                  <a:cubicBezTo>
                    <a:pt x="138" y="807"/>
                    <a:pt x="0" y="1115"/>
                    <a:pt x="0" y="1456"/>
                  </a:cubicBezTo>
                  <a:cubicBezTo>
                    <a:pt x="0" y="1799"/>
                    <a:pt x="141" y="2110"/>
                    <a:pt x="367" y="2335"/>
                  </a:cubicBezTo>
                  <a:cubicBezTo>
                    <a:pt x="2335" y="367"/>
                    <a:pt x="2335" y="367"/>
                    <a:pt x="2335" y="367"/>
                  </a:cubicBezTo>
                  <a:cubicBezTo>
                    <a:pt x="2111" y="140"/>
                    <a:pt x="1800" y="0"/>
                    <a:pt x="1456"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Freeform 187"/>
            <p:cNvSpPr>
              <a:spLocks/>
            </p:cNvSpPr>
            <p:nvPr/>
          </p:nvSpPr>
          <p:spPr bwMode="auto">
            <a:xfrm>
              <a:off x="18365788" y="-8523288"/>
              <a:ext cx="8729663" cy="8729663"/>
            </a:xfrm>
            <a:custGeom>
              <a:avLst/>
              <a:gdLst>
                <a:gd name="T0" fmla="*/ 0 w 2326"/>
                <a:gd name="T1" fmla="*/ 1968 h 2326"/>
                <a:gd name="T2" fmla="*/ 871 w 2326"/>
                <a:gd name="T3" fmla="*/ 2326 h 2326"/>
                <a:gd name="T4" fmla="*/ 1754 w 2326"/>
                <a:gd name="T5" fmla="*/ 1954 h 2326"/>
                <a:gd name="T6" fmla="*/ 2009 w 2326"/>
                <a:gd name="T7" fmla="*/ 1695 h 2326"/>
                <a:gd name="T8" fmla="*/ 2307 w 2326"/>
                <a:gd name="T9" fmla="*/ 1089 h 2326"/>
                <a:gd name="T10" fmla="*/ 2326 w 2326"/>
                <a:gd name="T11" fmla="*/ 870 h 2326"/>
                <a:gd name="T12" fmla="*/ 1968 w 2326"/>
                <a:gd name="T13" fmla="*/ 0 h 2326"/>
                <a:gd name="T14" fmla="*/ 0 w 2326"/>
                <a:gd name="T15" fmla="*/ 1968 h 23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6" h="2326">
                  <a:moveTo>
                    <a:pt x="0" y="1968"/>
                  </a:moveTo>
                  <a:cubicBezTo>
                    <a:pt x="224" y="2189"/>
                    <a:pt x="531" y="2326"/>
                    <a:pt x="871" y="2326"/>
                  </a:cubicBezTo>
                  <a:cubicBezTo>
                    <a:pt x="1217" y="2326"/>
                    <a:pt x="1529" y="2183"/>
                    <a:pt x="1754" y="1954"/>
                  </a:cubicBezTo>
                  <a:cubicBezTo>
                    <a:pt x="2009" y="1695"/>
                    <a:pt x="2009" y="1695"/>
                    <a:pt x="2009" y="1695"/>
                  </a:cubicBezTo>
                  <a:cubicBezTo>
                    <a:pt x="2160" y="1528"/>
                    <a:pt x="2265" y="1319"/>
                    <a:pt x="2307" y="1089"/>
                  </a:cubicBezTo>
                  <a:cubicBezTo>
                    <a:pt x="2320" y="1018"/>
                    <a:pt x="2326" y="945"/>
                    <a:pt x="2326" y="870"/>
                  </a:cubicBezTo>
                  <a:cubicBezTo>
                    <a:pt x="2326" y="531"/>
                    <a:pt x="2189" y="223"/>
                    <a:pt x="1968" y="0"/>
                  </a:cubicBezTo>
                  <a:lnTo>
                    <a:pt x="0" y="1968"/>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188"/>
            <p:cNvSpPr>
              <a:spLocks/>
            </p:cNvSpPr>
            <p:nvPr/>
          </p:nvSpPr>
          <p:spPr bwMode="auto">
            <a:xfrm>
              <a:off x="16987838" y="-9083675"/>
              <a:ext cx="9290050" cy="9290050"/>
            </a:xfrm>
            <a:custGeom>
              <a:avLst/>
              <a:gdLst>
                <a:gd name="T0" fmla="*/ 2475 w 2475"/>
                <a:gd name="T1" fmla="*/ 1238 h 2475"/>
                <a:gd name="T2" fmla="*/ 1457 w 2475"/>
                <a:gd name="T3" fmla="*/ 2456 h 2475"/>
                <a:gd name="T4" fmla="*/ 1238 w 2475"/>
                <a:gd name="T5" fmla="*/ 2475 h 2475"/>
                <a:gd name="T6" fmla="*/ 0 w 2475"/>
                <a:gd name="T7" fmla="*/ 1238 h 2475"/>
                <a:gd name="T8" fmla="*/ 1238 w 2475"/>
                <a:gd name="T9" fmla="*/ 0 h 2475"/>
                <a:gd name="T10" fmla="*/ 2475 w 2475"/>
                <a:gd name="T11" fmla="*/ 1238 h 2475"/>
              </a:gdLst>
              <a:ahLst/>
              <a:cxnLst>
                <a:cxn ang="0">
                  <a:pos x="T0" y="T1"/>
                </a:cxn>
                <a:cxn ang="0">
                  <a:pos x="T2" y="T3"/>
                </a:cxn>
                <a:cxn ang="0">
                  <a:pos x="T4" y="T5"/>
                </a:cxn>
                <a:cxn ang="0">
                  <a:pos x="T6" y="T7"/>
                </a:cxn>
                <a:cxn ang="0">
                  <a:pos x="T8" y="T9"/>
                </a:cxn>
                <a:cxn ang="0">
                  <a:pos x="T10" y="T11"/>
                </a:cxn>
              </a:cxnLst>
              <a:rect l="0" t="0" r="r" b="b"/>
              <a:pathLst>
                <a:path w="2475" h="2475">
                  <a:moveTo>
                    <a:pt x="2475" y="1238"/>
                  </a:moveTo>
                  <a:cubicBezTo>
                    <a:pt x="2475" y="1846"/>
                    <a:pt x="2036" y="2352"/>
                    <a:pt x="1457" y="2456"/>
                  </a:cubicBezTo>
                  <a:cubicBezTo>
                    <a:pt x="1386" y="2468"/>
                    <a:pt x="1312" y="2475"/>
                    <a:pt x="1238" y="2475"/>
                  </a:cubicBezTo>
                  <a:cubicBezTo>
                    <a:pt x="554" y="2475"/>
                    <a:pt x="0" y="1921"/>
                    <a:pt x="0" y="1238"/>
                  </a:cubicBezTo>
                  <a:cubicBezTo>
                    <a:pt x="0" y="554"/>
                    <a:pt x="554" y="0"/>
                    <a:pt x="1238" y="0"/>
                  </a:cubicBezTo>
                  <a:cubicBezTo>
                    <a:pt x="1921" y="0"/>
                    <a:pt x="2475" y="554"/>
                    <a:pt x="2475" y="1238"/>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Freeform 189"/>
            <p:cNvSpPr>
              <a:spLocks/>
            </p:cNvSpPr>
            <p:nvPr/>
          </p:nvSpPr>
          <p:spPr bwMode="auto">
            <a:xfrm>
              <a:off x="20404138" y="-7931150"/>
              <a:ext cx="2462213" cy="2778125"/>
            </a:xfrm>
            <a:custGeom>
              <a:avLst/>
              <a:gdLst>
                <a:gd name="T0" fmla="*/ 515 w 1551"/>
                <a:gd name="T1" fmla="*/ 1750 h 1750"/>
                <a:gd name="T2" fmla="*/ 515 w 1551"/>
                <a:gd name="T3" fmla="*/ 776 h 1750"/>
                <a:gd name="T4" fmla="*/ 0 w 1551"/>
                <a:gd name="T5" fmla="*/ 776 h 1750"/>
                <a:gd name="T6" fmla="*/ 775 w 1551"/>
                <a:gd name="T7" fmla="*/ 0 h 1750"/>
                <a:gd name="T8" fmla="*/ 1551 w 1551"/>
                <a:gd name="T9" fmla="*/ 776 h 1750"/>
                <a:gd name="T10" fmla="*/ 1033 w 1551"/>
                <a:gd name="T11" fmla="*/ 776 h 1750"/>
                <a:gd name="T12" fmla="*/ 1033 w 1551"/>
                <a:gd name="T13" fmla="*/ 1750 h 1750"/>
                <a:gd name="T14" fmla="*/ 515 w 1551"/>
                <a:gd name="T15" fmla="*/ 1750 h 17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1" h="1750">
                  <a:moveTo>
                    <a:pt x="515" y="1750"/>
                  </a:moveTo>
                  <a:lnTo>
                    <a:pt x="515" y="776"/>
                  </a:lnTo>
                  <a:lnTo>
                    <a:pt x="0" y="776"/>
                  </a:lnTo>
                  <a:lnTo>
                    <a:pt x="775" y="0"/>
                  </a:lnTo>
                  <a:lnTo>
                    <a:pt x="1551" y="776"/>
                  </a:lnTo>
                  <a:lnTo>
                    <a:pt x="1033" y="776"/>
                  </a:lnTo>
                  <a:lnTo>
                    <a:pt x="1033" y="1750"/>
                  </a:lnTo>
                  <a:lnTo>
                    <a:pt x="515" y="175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190"/>
            <p:cNvSpPr>
              <a:spLocks/>
            </p:cNvSpPr>
            <p:nvPr/>
          </p:nvSpPr>
          <p:spPr bwMode="auto">
            <a:xfrm>
              <a:off x="20404138" y="-3722688"/>
              <a:ext cx="2462213" cy="2778125"/>
            </a:xfrm>
            <a:custGeom>
              <a:avLst/>
              <a:gdLst>
                <a:gd name="T0" fmla="*/ 0 w 1551"/>
                <a:gd name="T1" fmla="*/ 976 h 1750"/>
                <a:gd name="T2" fmla="*/ 515 w 1551"/>
                <a:gd name="T3" fmla="*/ 976 h 1750"/>
                <a:gd name="T4" fmla="*/ 515 w 1551"/>
                <a:gd name="T5" fmla="*/ 0 h 1750"/>
                <a:gd name="T6" fmla="*/ 1033 w 1551"/>
                <a:gd name="T7" fmla="*/ 0 h 1750"/>
                <a:gd name="T8" fmla="*/ 1033 w 1551"/>
                <a:gd name="T9" fmla="*/ 976 h 1750"/>
                <a:gd name="T10" fmla="*/ 1551 w 1551"/>
                <a:gd name="T11" fmla="*/ 976 h 1750"/>
                <a:gd name="T12" fmla="*/ 775 w 1551"/>
                <a:gd name="T13" fmla="*/ 1750 h 1750"/>
                <a:gd name="T14" fmla="*/ 0 w 1551"/>
                <a:gd name="T15" fmla="*/ 976 h 17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1" h="1750">
                  <a:moveTo>
                    <a:pt x="0" y="976"/>
                  </a:moveTo>
                  <a:lnTo>
                    <a:pt x="515" y="976"/>
                  </a:lnTo>
                  <a:lnTo>
                    <a:pt x="515" y="0"/>
                  </a:lnTo>
                  <a:lnTo>
                    <a:pt x="1033" y="0"/>
                  </a:lnTo>
                  <a:lnTo>
                    <a:pt x="1033" y="976"/>
                  </a:lnTo>
                  <a:lnTo>
                    <a:pt x="1551" y="976"/>
                  </a:lnTo>
                  <a:lnTo>
                    <a:pt x="775" y="1750"/>
                  </a:lnTo>
                  <a:lnTo>
                    <a:pt x="0" y="97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191"/>
            <p:cNvSpPr>
              <a:spLocks/>
            </p:cNvSpPr>
            <p:nvPr/>
          </p:nvSpPr>
          <p:spPr bwMode="auto">
            <a:xfrm>
              <a:off x="18208625" y="-5667375"/>
              <a:ext cx="2776538" cy="2462213"/>
            </a:xfrm>
            <a:custGeom>
              <a:avLst/>
              <a:gdLst>
                <a:gd name="T0" fmla="*/ 976 w 1749"/>
                <a:gd name="T1" fmla="*/ 1033 h 1551"/>
                <a:gd name="T2" fmla="*/ 0 w 1749"/>
                <a:gd name="T3" fmla="*/ 1033 h 1551"/>
                <a:gd name="T4" fmla="*/ 0 w 1749"/>
                <a:gd name="T5" fmla="*/ 516 h 1551"/>
                <a:gd name="T6" fmla="*/ 976 w 1749"/>
                <a:gd name="T7" fmla="*/ 516 h 1551"/>
                <a:gd name="T8" fmla="*/ 976 w 1749"/>
                <a:gd name="T9" fmla="*/ 0 h 1551"/>
                <a:gd name="T10" fmla="*/ 1749 w 1749"/>
                <a:gd name="T11" fmla="*/ 776 h 1551"/>
                <a:gd name="T12" fmla="*/ 976 w 1749"/>
                <a:gd name="T13" fmla="*/ 1551 h 1551"/>
                <a:gd name="T14" fmla="*/ 976 w 1749"/>
                <a:gd name="T15" fmla="*/ 1033 h 15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9" h="1551">
                  <a:moveTo>
                    <a:pt x="976" y="1033"/>
                  </a:moveTo>
                  <a:lnTo>
                    <a:pt x="0" y="1033"/>
                  </a:lnTo>
                  <a:lnTo>
                    <a:pt x="0" y="516"/>
                  </a:lnTo>
                  <a:lnTo>
                    <a:pt x="976" y="516"/>
                  </a:lnTo>
                  <a:lnTo>
                    <a:pt x="976" y="0"/>
                  </a:lnTo>
                  <a:lnTo>
                    <a:pt x="1749" y="776"/>
                  </a:lnTo>
                  <a:lnTo>
                    <a:pt x="976" y="1551"/>
                  </a:lnTo>
                  <a:lnTo>
                    <a:pt x="976" y="103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192"/>
            <p:cNvSpPr>
              <a:spLocks/>
            </p:cNvSpPr>
            <p:nvPr/>
          </p:nvSpPr>
          <p:spPr bwMode="auto">
            <a:xfrm>
              <a:off x="22280563" y="-5667375"/>
              <a:ext cx="2776538" cy="2462213"/>
            </a:xfrm>
            <a:custGeom>
              <a:avLst/>
              <a:gdLst>
                <a:gd name="T0" fmla="*/ 0 w 1749"/>
                <a:gd name="T1" fmla="*/ 776 h 1551"/>
                <a:gd name="T2" fmla="*/ 773 w 1749"/>
                <a:gd name="T3" fmla="*/ 0 h 1551"/>
                <a:gd name="T4" fmla="*/ 773 w 1749"/>
                <a:gd name="T5" fmla="*/ 516 h 1551"/>
                <a:gd name="T6" fmla="*/ 1749 w 1749"/>
                <a:gd name="T7" fmla="*/ 516 h 1551"/>
                <a:gd name="T8" fmla="*/ 1749 w 1749"/>
                <a:gd name="T9" fmla="*/ 1033 h 1551"/>
                <a:gd name="T10" fmla="*/ 773 w 1749"/>
                <a:gd name="T11" fmla="*/ 1033 h 1551"/>
                <a:gd name="T12" fmla="*/ 773 w 1749"/>
                <a:gd name="T13" fmla="*/ 1551 h 1551"/>
                <a:gd name="T14" fmla="*/ 0 w 1749"/>
                <a:gd name="T15" fmla="*/ 776 h 15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9" h="1551">
                  <a:moveTo>
                    <a:pt x="0" y="776"/>
                  </a:moveTo>
                  <a:lnTo>
                    <a:pt x="773" y="0"/>
                  </a:lnTo>
                  <a:lnTo>
                    <a:pt x="773" y="516"/>
                  </a:lnTo>
                  <a:lnTo>
                    <a:pt x="1749" y="516"/>
                  </a:lnTo>
                  <a:lnTo>
                    <a:pt x="1749" y="1033"/>
                  </a:lnTo>
                  <a:lnTo>
                    <a:pt x="773" y="1033"/>
                  </a:lnTo>
                  <a:lnTo>
                    <a:pt x="773" y="1551"/>
                  </a:lnTo>
                  <a:lnTo>
                    <a:pt x="0" y="77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193"/>
            <p:cNvSpPr>
              <a:spLocks/>
            </p:cNvSpPr>
            <p:nvPr/>
          </p:nvSpPr>
          <p:spPr bwMode="auto">
            <a:xfrm>
              <a:off x="23623588" y="-12596813"/>
              <a:ext cx="4602163" cy="4602163"/>
            </a:xfrm>
            <a:custGeom>
              <a:avLst/>
              <a:gdLst>
                <a:gd name="T0" fmla="*/ 764 w 1226"/>
                <a:gd name="T1" fmla="*/ 0 h 1226"/>
                <a:gd name="T2" fmla="*/ 306 w 1226"/>
                <a:gd name="T3" fmla="*/ 189 h 1226"/>
                <a:gd name="T4" fmla="*/ 306 w 1226"/>
                <a:gd name="T5" fmla="*/ 188 h 1226"/>
                <a:gd name="T6" fmla="*/ 188 w 1226"/>
                <a:gd name="T7" fmla="*/ 306 h 1226"/>
                <a:gd name="T8" fmla="*/ 189 w 1226"/>
                <a:gd name="T9" fmla="*/ 306 h 1226"/>
                <a:gd name="T10" fmla="*/ 0 w 1226"/>
                <a:gd name="T11" fmla="*/ 765 h 1226"/>
                <a:gd name="T12" fmla="*/ 192 w 1226"/>
                <a:gd name="T13" fmla="*/ 1226 h 1226"/>
                <a:gd name="T14" fmla="*/ 1226 w 1226"/>
                <a:gd name="T15" fmla="*/ 193 h 1226"/>
                <a:gd name="T16" fmla="*/ 764 w 1226"/>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6" h="1226">
                  <a:moveTo>
                    <a:pt x="764" y="0"/>
                  </a:moveTo>
                  <a:cubicBezTo>
                    <a:pt x="585" y="0"/>
                    <a:pt x="424" y="72"/>
                    <a:pt x="306" y="189"/>
                  </a:cubicBezTo>
                  <a:cubicBezTo>
                    <a:pt x="306" y="188"/>
                    <a:pt x="306" y="188"/>
                    <a:pt x="306" y="188"/>
                  </a:cubicBezTo>
                  <a:cubicBezTo>
                    <a:pt x="188" y="306"/>
                    <a:pt x="188" y="306"/>
                    <a:pt x="188" y="306"/>
                  </a:cubicBezTo>
                  <a:cubicBezTo>
                    <a:pt x="189" y="306"/>
                    <a:pt x="189" y="306"/>
                    <a:pt x="189" y="306"/>
                  </a:cubicBezTo>
                  <a:cubicBezTo>
                    <a:pt x="72" y="424"/>
                    <a:pt x="0" y="586"/>
                    <a:pt x="0" y="765"/>
                  </a:cubicBezTo>
                  <a:cubicBezTo>
                    <a:pt x="0" y="945"/>
                    <a:pt x="73" y="1109"/>
                    <a:pt x="192" y="1226"/>
                  </a:cubicBezTo>
                  <a:cubicBezTo>
                    <a:pt x="1226" y="193"/>
                    <a:pt x="1226" y="193"/>
                    <a:pt x="1226" y="193"/>
                  </a:cubicBezTo>
                  <a:cubicBezTo>
                    <a:pt x="1108" y="74"/>
                    <a:pt x="945" y="0"/>
                    <a:pt x="764" y="0"/>
                  </a:cubicBez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194"/>
            <p:cNvSpPr>
              <a:spLocks/>
            </p:cNvSpPr>
            <p:nvPr/>
          </p:nvSpPr>
          <p:spPr bwMode="auto">
            <a:xfrm>
              <a:off x="24344313" y="-11871325"/>
              <a:ext cx="4586288" cy="4586288"/>
            </a:xfrm>
            <a:custGeom>
              <a:avLst/>
              <a:gdLst>
                <a:gd name="T0" fmla="*/ 0 w 1222"/>
                <a:gd name="T1" fmla="*/ 1033 h 1222"/>
                <a:gd name="T2" fmla="*/ 458 w 1222"/>
                <a:gd name="T3" fmla="*/ 1222 h 1222"/>
                <a:gd name="T4" fmla="*/ 922 w 1222"/>
                <a:gd name="T5" fmla="*/ 1026 h 1222"/>
                <a:gd name="T6" fmla="*/ 1056 w 1222"/>
                <a:gd name="T7" fmla="*/ 890 h 1222"/>
                <a:gd name="T8" fmla="*/ 1222 w 1222"/>
                <a:gd name="T9" fmla="*/ 457 h 1222"/>
                <a:gd name="T10" fmla="*/ 1034 w 1222"/>
                <a:gd name="T11" fmla="*/ 0 h 1222"/>
                <a:gd name="T12" fmla="*/ 0 w 1222"/>
                <a:gd name="T13" fmla="*/ 1033 h 1222"/>
              </a:gdLst>
              <a:ahLst/>
              <a:cxnLst>
                <a:cxn ang="0">
                  <a:pos x="T0" y="T1"/>
                </a:cxn>
                <a:cxn ang="0">
                  <a:pos x="T2" y="T3"/>
                </a:cxn>
                <a:cxn ang="0">
                  <a:pos x="T4" y="T5"/>
                </a:cxn>
                <a:cxn ang="0">
                  <a:pos x="T6" y="T7"/>
                </a:cxn>
                <a:cxn ang="0">
                  <a:pos x="T8" y="T9"/>
                </a:cxn>
                <a:cxn ang="0">
                  <a:pos x="T10" y="T11"/>
                </a:cxn>
                <a:cxn ang="0">
                  <a:pos x="T12" y="T13"/>
                </a:cxn>
              </a:cxnLst>
              <a:rect l="0" t="0" r="r" b="b"/>
              <a:pathLst>
                <a:path w="1222" h="1222">
                  <a:moveTo>
                    <a:pt x="0" y="1033"/>
                  </a:moveTo>
                  <a:cubicBezTo>
                    <a:pt x="118" y="1150"/>
                    <a:pt x="279" y="1222"/>
                    <a:pt x="458" y="1222"/>
                  </a:cubicBezTo>
                  <a:cubicBezTo>
                    <a:pt x="639" y="1222"/>
                    <a:pt x="804" y="1147"/>
                    <a:pt x="922" y="1026"/>
                  </a:cubicBezTo>
                  <a:cubicBezTo>
                    <a:pt x="1056" y="890"/>
                    <a:pt x="1056" y="890"/>
                    <a:pt x="1056" y="890"/>
                  </a:cubicBezTo>
                  <a:cubicBezTo>
                    <a:pt x="1159" y="775"/>
                    <a:pt x="1222" y="624"/>
                    <a:pt x="1222" y="457"/>
                  </a:cubicBezTo>
                  <a:cubicBezTo>
                    <a:pt x="1222" y="279"/>
                    <a:pt x="1150" y="117"/>
                    <a:pt x="1034" y="0"/>
                  </a:cubicBezTo>
                  <a:lnTo>
                    <a:pt x="0" y="1033"/>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Oval 195"/>
            <p:cNvSpPr>
              <a:spLocks noChangeArrowheads="1"/>
            </p:cNvSpPr>
            <p:nvPr/>
          </p:nvSpPr>
          <p:spPr bwMode="auto">
            <a:xfrm>
              <a:off x="23623588" y="-12165013"/>
              <a:ext cx="4879975" cy="4879975"/>
            </a:xfrm>
            <a:prstGeom prst="ellipse">
              <a:avLst/>
            </a:pr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Freeform 196"/>
            <p:cNvSpPr>
              <a:spLocks/>
            </p:cNvSpPr>
            <p:nvPr/>
          </p:nvSpPr>
          <p:spPr bwMode="auto">
            <a:xfrm>
              <a:off x="24618950" y="-10247313"/>
              <a:ext cx="900113" cy="1014413"/>
            </a:xfrm>
            <a:custGeom>
              <a:avLst/>
              <a:gdLst>
                <a:gd name="T0" fmla="*/ 0 w 567"/>
                <a:gd name="T1" fmla="*/ 0 h 639"/>
                <a:gd name="T2" fmla="*/ 130 w 567"/>
                <a:gd name="T3" fmla="*/ 0 h 639"/>
                <a:gd name="T4" fmla="*/ 428 w 567"/>
                <a:gd name="T5" fmla="*/ 393 h 639"/>
                <a:gd name="T6" fmla="*/ 428 w 567"/>
                <a:gd name="T7" fmla="*/ 0 h 639"/>
                <a:gd name="T8" fmla="*/ 567 w 567"/>
                <a:gd name="T9" fmla="*/ 0 h 639"/>
                <a:gd name="T10" fmla="*/ 567 w 567"/>
                <a:gd name="T11" fmla="*/ 639 h 639"/>
                <a:gd name="T12" fmla="*/ 447 w 567"/>
                <a:gd name="T13" fmla="*/ 639 h 639"/>
                <a:gd name="T14" fmla="*/ 137 w 567"/>
                <a:gd name="T15" fmla="*/ 232 h 639"/>
                <a:gd name="T16" fmla="*/ 137 w 567"/>
                <a:gd name="T17" fmla="*/ 639 h 639"/>
                <a:gd name="T18" fmla="*/ 0 w 567"/>
                <a:gd name="T19" fmla="*/ 639 h 639"/>
                <a:gd name="T20" fmla="*/ 0 w 567"/>
                <a:gd name="T21"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639">
                  <a:moveTo>
                    <a:pt x="0" y="0"/>
                  </a:moveTo>
                  <a:lnTo>
                    <a:pt x="130" y="0"/>
                  </a:lnTo>
                  <a:lnTo>
                    <a:pt x="428" y="393"/>
                  </a:lnTo>
                  <a:lnTo>
                    <a:pt x="428" y="0"/>
                  </a:lnTo>
                  <a:lnTo>
                    <a:pt x="567" y="0"/>
                  </a:lnTo>
                  <a:lnTo>
                    <a:pt x="567" y="639"/>
                  </a:lnTo>
                  <a:lnTo>
                    <a:pt x="447" y="639"/>
                  </a:lnTo>
                  <a:lnTo>
                    <a:pt x="137" y="232"/>
                  </a:lnTo>
                  <a:lnTo>
                    <a:pt x="137" y="639"/>
                  </a:lnTo>
                  <a:lnTo>
                    <a:pt x="0" y="6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Freeform 197"/>
            <p:cNvSpPr>
              <a:spLocks/>
            </p:cNvSpPr>
            <p:nvPr/>
          </p:nvSpPr>
          <p:spPr bwMode="auto">
            <a:xfrm>
              <a:off x="25695275" y="-10261600"/>
              <a:ext cx="800100" cy="1042988"/>
            </a:xfrm>
            <a:custGeom>
              <a:avLst/>
              <a:gdLst>
                <a:gd name="T0" fmla="*/ 114 w 213"/>
                <a:gd name="T1" fmla="*/ 278 h 278"/>
                <a:gd name="T2" fmla="*/ 54 w 213"/>
                <a:gd name="T3" fmla="*/ 267 h 278"/>
                <a:gd name="T4" fmla="*/ 0 w 213"/>
                <a:gd name="T5" fmla="*/ 235 h 278"/>
                <a:gd name="T6" fmla="*/ 35 w 213"/>
                <a:gd name="T7" fmla="*/ 193 h 278"/>
                <a:gd name="T8" fmla="*/ 73 w 213"/>
                <a:gd name="T9" fmla="*/ 216 h 278"/>
                <a:gd name="T10" fmla="*/ 115 w 213"/>
                <a:gd name="T11" fmla="*/ 225 h 278"/>
                <a:gd name="T12" fmla="*/ 144 w 213"/>
                <a:gd name="T13" fmla="*/ 219 h 278"/>
                <a:gd name="T14" fmla="*/ 154 w 213"/>
                <a:gd name="T15" fmla="*/ 200 h 278"/>
                <a:gd name="T16" fmla="*/ 154 w 213"/>
                <a:gd name="T17" fmla="*/ 199 h 278"/>
                <a:gd name="T18" fmla="*/ 152 w 213"/>
                <a:gd name="T19" fmla="*/ 189 h 278"/>
                <a:gd name="T20" fmla="*/ 144 w 213"/>
                <a:gd name="T21" fmla="*/ 181 h 278"/>
                <a:gd name="T22" fmla="*/ 127 w 213"/>
                <a:gd name="T23" fmla="*/ 173 h 278"/>
                <a:gd name="T24" fmla="*/ 100 w 213"/>
                <a:gd name="T25" fmla="*/ 165 h 278"/>
                <a:gd name="T26" fmla="*/ 63 w 213"/>
                <a:gd name="T27" fmla="*/ 154 h 278"/>
                <a:gd name="T28" fmla="*/ 34 w 213"/>
                <a:gd name="T29" fmla="*/ 138 h 278"/>
                <a:gd name="T30" fmla="*/ 16 w 213"/>
                <a:gd name="T31" fmla="*/ 116 h 278"/>
                <a:gd name="T32" fmla="*/ 10 w 213"/>
                <a:gd name="T33" fmla="*/ 82 h 278"/>
                <a:gd name="T34" fmla="*/ 10 w 213"/>
                <a:gd name="T35" fmla="*/ 81 h 278"/>
                <a:gd name="T36" fmla="*/ 17 w 213"/>
                <a:gd name="T37" fmla="*/ 48 h 278"/>
                <a:gd name="T38" fmla="*/ 36 w 213"/>
                <a:gd name="T39" fmla="*/ 22 h 278"/>
                <a:gd name="T40" fmla="*/ 66 w 213"/>
                <a:gd name="T41" fmla="*/ 6 h 278"/>
                <a:gd name="T42" fmla="*/ 104 w 213"/>
                <a:gd name="T43" fmla="*/ 0 h 278"/>
                <a:gd name="T44" fmla="*/ 159 w 213"/>
                <a:gd name="T45" fmla="*/ 9 h 278"/>
                <a:gd name="T46" fmla="*/ 204 w 213"/>
                <a:gd name="T47" fmla="*/ 34 h 278"/>
                <a:gd name="T48" fmla="*/ 174 w 213"/>
                <a:gd name="T49" fmla="*/ 79 h 278"/>
                <a:gd name="T50" fmla="*/ 138 w 213"/>
                <a:gd name="T51" fmla="*/ 60 h 278"/>
                <a:gd name="T52" fmla="*/ 103 w 213"/>
                <a:gd name="T53" fmla="*/ 52 h 278"/>
                <a:gd name="T54" fmla="*/ 77 w 213"/>
                <a:gd name="T55" fmla="*/ 59 h 278"/>
                <a:gd name="T56" fmla="*/ 69 w 213"/>
                <a:gd name="T57" fmla="*/ 76 h 278"/>
                <a:gd name="T58" fmla="*/ 69 w 213"/>
                <a:gd name="T59" fmla="*/ 77 h 278"/>
                <a:gd name="T60" fmla="*/ 71 w 213"/>
                <a:gd name="T61" fmla="*/ 88 h 278"/>
                <a:gd name="T62" fmla="*/ 80 w 213"/>
                <a:gd name="T63" fmla="*/ 97 h 278"/>
                <a:gd name="T64" fmla="*/ 98 w 213"/>
                <a:gd name="T65" fmla="*/ 104 h 278"/>
                <a:gd name="T66" fmla="*/ 127 w 213"/>
                <a:gd name="T67" fmla="*/ 112 h 278"/>
                <a:gd name="T68" fmla="*/ 164 w 213"/>
                <a:gd name="T69" fmla="*/ 124 h 278"/>
                <a:gd name="T70" fmla="*/ 191 w 213"/>
                <a:gd name="T71" fmla="*/ 141 h 278"/>
                <a:gd name="T72" fmla="*/ 207 w 213"/>
                <a:gd name="T73" fmla="*/ 163 h 278"/>
                <a:gd name="T74" fmla="*/ 213 w 213"/>
                <a:gd name="T75" fmla="*/ 193 h 278"/>
                <a:gd name="T76" fmla="*/ 213 w 213"/>
                <a:gd name="T77" fmla="*/ 194 h 278"/>
                <a:gd name="T78" fmla="*/ 206 w 213"/>
                <a:gd name="T79" fmla="*/ 230 h 278"/>
                <a:gd name="T80" fmla="*/ 185 w 213"/>
                <a:gd name="T81" fmla="*/ 256 h 278"/>
                <a:gd name="T82" fmla="*/ 154 w 213"/>
                <a:gd name="T83" fmla="*/ 272 h 278"/>
                <a:gd name="T84" fmla="*/ 114 w 213"/>
                <a:gd name="T85"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3" h="278">
                  <a:moveTo>
                    <a:pt x="114" y="278"/>
                  </a:moveTo>
                  <a:cubicBezTo>
                    <a:pt x="94" y="278"/>
                    <a:pt x="73" y="274"/>
                    <a:pt x="54" y="267"/>
                  </a:cubicBezTo>
                  <a:cubicBezTo>
                    <a:pt x="34" y="260"/>
                    <a:pt x="16" y="249"/>
                    <a:pt x="0" y="235"/>
                  </a:cubicBezTo>
                  <a:cubicBezTo>
                    <a:pt x="35" y="193"/>
                    <a:pt x="35" y="193"/>
                    <a:pt x="35" y="193"/>
                  </a:cubicBezTo>
                  <a:cubicBezTo>
                    <a:pt x="47" y="203"/>
                    <a:pt x="60" y="211"/>
                    <a:pt x="73" y="216"/>
                  </a:cubicBezTo>
                  <a:cubicBezTo>
                    <a:pt x="86" y="222"/>
                    <a:pt x="100" y="225"/>
                    <a:pt x="115" y="225"/>
                  </a:cubicBezTo>
                  <a:cubicBezTo>
                    <a:pt x="128" y="225"/>
                    <a:pt x="137" y="223"/>
                    <a:pt x="144" y="219"/>
                  </a:cubicBezTo>
                  <a:cubicBezTo>
                    <a:pt x="151" y="214"/>
                    <a:pt x="154" y="208"/>
                    <a:pt x="154" y="200"/>
                  </a:cubicBezTo>
                  <a:cubicBezTo>
                    <a:pt x="154" y="199"/>
                    <a:pt x="154" y="199"/>
                    <a:pt x="154" y="199"/>
                  </a:cubicBezTo>
                  <a:cubicBezTo>
                    <a:pt x="154" y="195"/>
                    <a:pt x="154" y="192"/>
                    <a:pt x="152" y="189"/>
                  </a:cubicBezTo>
                  <a:cubicBezTo>
                    <a:pt x="151" y="186"/>
                    <a:pt x="148" y="183"/>
                    <a:pt x="144" y="181"/>
                  </a:cubicBezTo>
                  <a:cubicBezTo>
                    <a:pt x="140" y="178"/>
                    <a:pt x="134" y="175"/>
                    <a:pt x="127" y="173"/>
                  </a:cubicBezTo>
                  <a:cubicBezTo>
                    <a:pt x="120" y="170"/>
                    <a:pt x="111" y="168"/>
                    <a:pt x="100" y="165"/>
                  </a:cubicBezTo>
                  <a:cubicBezTo>
                    <a:pt x="86" y="161"/>
                    <a:pt x="74" y="158"/>
                    <a:pt x="63" y="154"/>
                  </a:cubicBezTo>
                  <a:cubicBezTo>
                    <a:pt x="51" y="149"/>
                    <a:pt x="42" y="144"/>
                    <a:pt x="34" y="138"/>
                  </a:cubicBezTo>
                  <a:cubicBezTo>
                    <a:pt x="27" y="132"/>
                    <a:pt x="21" y="125"/>
                    <a:pt x="16" y="116"/>
                  </a:cubicBezTo>
                  <a:cubicBezTo>
                    <a:pt x="12" y="107"/>
                    <a:pt x="10" y="96"/>
                    <a:pt x="10" y="82"/>
                  </a:cubicBezTo>
                  <a:cubicBezTo>
                    <a:pt x="10" y="81"/>
                    <a:pt x="10" y="81"/>
                    <a:pt x="10" y="81"/>
                  </a:cubicBezTo>
                  <a:cubicBezTo>
                    <a:pt x="10" y="69"/>
                    <a:pt x="12" y="58"/>
                    <a:pt x="17" y="48"/>
                  </a:cubicBezTo>
                  <a:cubicBezTo>
                    <a:pt x="21" y="38"/>
                    <a:pt x="28" y="30"/>
                    <a:pt x="36" y="22"/>
                  </a:cubicBezTo>
                  <a:cubicBezTo>
                    <a:pt x="44" y="15"/>
                    <a:pt x="54" y="10"/>
                    <a:pt x="66" y="6"/>
                  </a:cubicBezTo>
                  <a:cubicBezTo>
                    <a:pt x="77" y="2"/>
                    <a:pt x="90" y="0"/>
                    <a:pt x="104" y="0"/>
                  </a:cubicBezTo>
                  <a:cubicBezTo>
                    <a:pt x="124" y="0"/>
                    <a:pt x="142" y="3"/>
                    <a:pt x="159" y="9"/>
                  </a:cubicBezTo>
                  <a:cubicBezTo>
                    <a:pt x="175" y="15"/>
                    <a:pt x="190" y="23"/>
                    <a:pt x="204" y="34"/>
                  </a:cubicBezTo>
                  <a:cubicBezTo>
                    <a:pt x="174" y="79"/>
                    <a:pt x="174" y="79"/>
                    <a:pt x="174" y="79"/>
                  </a:cubicBezTo>
                  <a:cubicBezTo>
                    <a:pt x="161" y="71"/>
                    <a:pt x="150" y="64"/>
                    <a:pt x="138" y="60"/>
                  </a:cubicBezTo>
                  <a:cubicBezTo>
                    <a:pt x="126" y="55"/>
                    <a:pt x="115" y="52"/>
                    <a:pt x="103" y="52"/>
                  </a:cubicBezTo>
                  <a:cubicBezTo>
                    <a:pt x="92" y="52"/>
                    <a:pt x="83" y="55"/>
                    <a:pt x="77" y="59"/>
                  </a:cubicBezTo>
                  <a:cubicBezTo>
                    <a:pt x="71" y="64"/>
                    <a:pt x="69" y="69"/>
                    <a:pt x="69" y="76"/>
                  </a:cubicBezTo>
                  <a:cubicBezTo>
                    <a:pt x="69" y="77"/>
                    <a:pt x="69" y="77"/>
                    <a:pt x="69" y="77"/>
                  </a:cubicBezTo>
                  <a:cubicBezTo>
                    <a:pt x="69" y="81"/>
                    <a:pt x="69" y="85"/>
                    <a:pt x="71" y="88"/>
                  </a:cubicBezTo>
                  <a:cubicBezTo>
                    <a:pt x="73" y="91"/>
                    <a:pt x="76" y="94"/>
                    <a:pt x="80" y="97"/>
                  </a:cubicBezTo>
                  <a:cubicBezTo>
                    <a:pt x="85" y="99"/>
                    <a:pt x="91" y="102"/>
                    <a:pt x="98" y="104"/>
                  </a:cubicBezTo>
                  <a:cubicBezTo>
                    <a:pt x="106" y="106"/>
                    <a:pt x="115" y="109"/>
                    <a:pt x="127" y="112"/>
                  </a:cubicBezTo>
                  <a:cubicBezTo>
                    <a:pt x="141" y="116"/>
                    <a:pt x="153" y="120"/>
                    <a:pt x="164" y="124"/>
                  </a:cubicBezTo>
                  <a:cubicBezTo>
                    <a:pt x="174" y="129"/>
                    <a:pt x="183" y="134"/>
                    <a:pt x="191" y="141"/>
                  </a:cubicBezTo>
                  <a:cubicBezTo>
                    <a:pt x="198" y="147"/>
                    <a:pt x="204" y="154"/>
                    <a:pt x="207" y="163"/>
                  </a:cubicBezTo>
                  <a:cubicBezTo>
                    <a:pt x="211" y="171"/>
                    <a:pt x="213" y="181"/>
                    <a:pt x="213" y="193"/>
                  </a:cubicBezTo>
                  <a:cubicBezTo>
                    <a:pt x="213" y="194"/>
                    <a:pt x="213" y="194"/>
                    <a:pt x="213" y="194"/>
                  </a:cubicBezTo>
                  <a:cubicBezTo>
                    <a:pt x="213" y="207"/>
                    <a:pt x="210" y="219"/>
                    <a:pt x="206" y="230"/>
                  </a:cubicBezTo>
                  <a:cubicBezTo>
                    <a:pt x="201" y="240"/>
                    <a:pt x="194" y="249"/>
                    <a:pt x="185" y="256"/>
                  </a:cubicBezTo>
                  <a:cubicBezTo>
                    <a:pt x="177" y="263"/>
                    <a:pt x="166" y="268"/>
                    <a:pt x="154" y="272"/>
                  </a:cubicBezTo>
                  <a:cubicBezTo>
                    <a:pt x="142" y="276"/>
                    <a:pt x="129" y="278"/>
                    <a:pt x="114" y="2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Freeform 198"/>
            <p:cNvSpPr>
              <a:spLocks/>
            </p:cNvSpPr>
            <p:nvPr/>
          </p:nvSpPr>
          <p:spPr bwMode="auto">
            <a:xfrm>
              <a:off x="26611263" y="-10247313"/>
              <a:ext cx="971550" cy="1014413"/>
            </a:xfrm>
            <a:custGeom>
              <a:avLst/>
              <a:gdLst>
                <a:gd name="T0" fmla="*/ 222 w 612"/>
                <a:gd name="T1" fmla="*/ 315 h 639"/>
                <a:gd name="T2" fmla="*/ 10 w 612"/>
                <a:gd name="T3" fmla="*/ 0 h 639"/>
                <a:gd name="T4" fmla="*/ 173 w 612"/>
                <a:gd name="T5" fmla="*/ 0 h 639"/>
                <a:gd name="T6" fmla="*/ 308 w 612"/>
                <a:gd name="T7" fmla="*/ 206 h 639"/>
                <a:gd name="T8" fmla="*/ 442 w 612"/>
                <a:gd name="T9" fmla="*/ 0 h 639"/>
                <a:gd name="T10" fmla="*/ 603 w 612"/>
                <a:gd name="T11" fmla="*/ 0 h 639"/>
                <a:gd name="T12" fmla="*/ 390 w 612"/>
                <a:gd name="T13" fmla="*/ 313 h 639"/>
                <a:gd name="T14" fmla="*/ 612 w 612"/>
                <a:gd name="T15" fmla="*/ 639 h 639"/>
                <a:gd name="T16" fmla="*/ 447 w 612"/>
                <a:gd name="T17" fmla="*/ 639 h 639"/>
                <a:gd name="T18" fmla="*/ 305 w 612"/>
                <a:gd name="T19" fmla="*/ 419 h 639"/>
                <a:gd name="T20" fmla="*/ 161 w 612"/>
                <a:gd name="T21" fmla="*/ 639 h 639"/>
                <a:gd name="T22" fmla="*/ 0 w 612"/>
                <a:gd name="T23" fmla="*/ 639 h 639"/>
                <a:gd name="T24" fmla="*/ 222 w 612"/>
                <a:gd name="T25" fmla="*/ 315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639">
                  <a:moveTo>
                    <a:pt x="222" y="315"/>
                  </a:moveTo>
                  <a:lnTo>
                    <a:pt x="10" y="0"/>
                  </a:lnTo>
                  <a:lnTo>
                    <a:pt x="173" y="0"/>
                  </a:lnTo>
                  <a:lnTo>
                    <a:pt x="308" y="206"/>
                  </a:lnTo>
                  <a:lnTo>
                    <a:pt x="442" y="0"/>
                  </a:lnTo>
                  <a:lnTo>
                    <a:pt x="603" y="0"/>
                  </a:lnTo>
                  <a:lnTo>
                    <a:pt x="390" y="313"/>
                  </a:lnTo>
                  <a:lnTo>
                    <a:pt x="612" y="639"/>
                  </a:lnTo>
                  <a:lnTo>
                    <a:pt x="447" y="639"/>
                  </a:lnTo>
                  <a:lnTo>
                    <a:pt x="305" y="419"/>
                  </a:lnTo>
                  <a:lnTo>
                    <a:pt x="161" y="639"/>
                  </a:lnTo>
                  <a:lnTo>
                    <a:pt x="0" y="639"/>
                  </a:lnTo>
                  <a:lnTo>
                    <a:pt x="222" y="3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5" name="Group 714"/>
          <p:cNvGrpSpPr>
            <a:grpSpLocks noChangeAspect="1"/>
          </p:cNvGrpSpPr>
          <p:nvPr/>
        </p:nvGrpSpPr>
        <p:grpSpPr>
          <a:xfrm>
            <a:off x="6878765" y="4667030"/>
            <a:ext cx="701580" cy="685800"/>
            <a:chOff x="6865794" y="4752946"/>
            <a:chExt cx="654809" cy="640080"/>
          </a:xfrm>
        </p:grpSpPr>
        <p:sp>
          <p:nvSpPr>
            <p:cNvPr id="689" name="Freeform 202"/>
            <p:cNvSpPr>
              <a:spLocks/>
            </p:cNvSpPr>
            <p:nvPr/>
          </p:nvSpPr>
          <p:spPr bwMode="auto">
            <a:xfrm>
              <a:off x="6865794" y="4752946"/>
              <a:ext cx="654809" cy="640080"/>
            </a:xfrm>
            <a:custGeom>
              <a:avLst/>
              <a:gdLst>
                <a:gd name="T0" fmla="*/ 3036 w 3253"/>
                <a:gd name="T1" fmla="*/ 138 h 3180"/>
                <a:gd name="T2" fmla="*/ 2653 w 3253"/>
                <a:gd name="T3" fmla="*/ 0 h 3180"/>
                <a:gd name="T4" fmla="*/ 2230 w 3253"/>
                <a:gd name="T5" fmla="*/ 174 h 3180"/>
                <a:gd name="T6" fmla="*/ 2229 w 3253"/>
                <a:gd name="T7" fmla="*/ 174 h 3180"/>
                <a:gd name="T8" fmla="*/ 2229 w 3253"/>
                <a:gd name="T9" fmla="*/ 174 h 3180"/>
                <a:gd name="T10" fmla="*/ 2121 w 3253"/>
                <a:gd name="T11" fmla="*/ 283 h 3180"/>
                <a:gd name="T12" fmla="*/ 1993 w 3253"/>
                <a:gd name="T13" fmla="*/ 474 h 3180"/>
                <a:gd name="T14" fmla="*/ 1974 w 3253"/>
                <a:gd name="T15" fmla="*/ 528 h 3180"/>
                <a:gd name="T16" fmla="*/ 1971 w 3253"/>
                <a:gd name="T17" fmla="*/ 538 h 3180"/>
                <a:gd name="T18" fmla="*/ 1956 w 3253"/>
                <a:gd name="T19" fmla="*/ 604 h 3180"/>
                <a:gd name="T20" fmla="*/ 1948 w 3253"/>
                <a:gd name="T21" fmla="*/ 686 h 3180"/>
                <a:gd name="T22" fmla="*/ 1948 w 3253"/>
                <a:gd name="T23" fmla="*/ 736 h 3180"/>
                <a:gd name="T24" fmla="*/ 0 w 3253"/>
                <a:gd name="T25" fmla="*/ 990 h 3180"/>
                <a:gd name="T26" fmla="*/ 2264 w 3253"/>
                <a:gd name="T27" fmla="*/ 3180 h 3180"/>
                <a:gd name="T28" fmla="*/ 2514 w 3253"/>
                <a:gd name="T29" fmla="*/ 2926 h 3180"/>
                <a:gd name="T30" fmla="*/ 2532 w 3253"/>
                <a:gd name="T31" fmla="*/ 1305 h 3180"/>
                <a:gd name="T32" fmla="*/ 2546 w 3253"/>
                <a:gd name="T33" fmla="*/ 1305 h 3180"/>
                <a:gd name="T34" fmla="*/ 2547 w 3253"/>
                <a:gd name="T35" fmla="*/ 1305 h 3180"/>
                <a:gd name="T36" fmla="*/ 2547 w 3253"/>
                <a:gd name="T37" fmla="*/ 1305 h 3180"/>
                <a:gd name="T38" fmla="*/ 2621 w 3253"/>
                <a:gd name="T39" fmla="*/ 1300 h 3180"/>
                <a:gd name="T40" fmla="*/ 2622 w 3253"/>
                <a:gd name="T41" fmla="*/ 1300 h 3180"/>
                <a:gd name="T42" fmla="*/ 2669 w 3253"/>
                <a:gd name="T43" fmla="*/ 1293 h 3180"/>
                <a:gd name="T44" fmla="*/ 2680 w 3253"/>
                <a:gd name="T45" fmla="*/ 1290 h 3180"/>
                <a:gd name="T46" fmla="*/ 2680 w 3253"/>
                <a:gd name="T47" fmla="*/ 1290 h 3180"/>
                <a:gd name="T48" fmla="*/ 2734 w 3253"/>
                <a:gd name="T49" fmla="*/ 1275 h 3180"/>
                <a:gd name="T50" fmla="*/ 2734 w 3253"/>
                <a:gd name="T51" fmla="*/ 1275 h 3180"/>
                <a:gd name="T52" fmla="*/ 2786 w 3253"/>
                <a:gd name="T53" fmla="*/ 1256 h 3180"/>
                <a:gd name="T54" fmla="*/ 2786 w 3253"/>
                <a:gd name="T55" fmla="*/ 1255 h 3180"/>
                <a:gd name="T56" fmla="*/ 2836 w 3253"/>
                <a:gd name="T57" fmla="*/ 1231 h 3180"/>
                <a:gd name="T58" fmla="*/ 2876 w 3253"/>
                <a:gd name="T59" fmla="*/ 1206 h 3180"/>
                <a:gd name="T60" fmla="*/ 2917 w 3253"/>
                <a:gd name="T61" fmla="*/ 1177 h 3180"/>
                <a:gd name="T62" fmla="*/ 2956 w 3253"/>
                <a:gd name="T63" fmla="*/ 1143 h 3180"/>
                <a:gd name="T64" fmla="*/ 2975 w 3253"/>
                <a:gd name="T65" fmla="*/ 1125 h 3180"/>
                <a:gd name="T66" fmla="*/ 3099 w 3253"/>
                <a:gd name="T67" fmla="*/ 999 h 3180"/>
                <a:gd name="T68" fmla="*/ 3229 w 3253"/>
                <a:gd name="T69" fmla="*/ 766 h 3180"/>
                <a:gd name="T70" fmla="*/ 3079 w 3253"/>
                <a:gd name="T71" fmla="*/ 178 h 3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53" h="3180">
                  <a:moveTo>
                    <a:pt x="3079" y="178"/>
                  </a:moveTo>
                  <a:cubicBezTo>
                    <a:pt x="3065" y="164"/>
                    <a:pt x="3051" y="151"/>
                    <a:pt x="3036" y="138"/>
                  </a:cubicBezTo>
                  <a:cubicBezTo>
                    <a:pt x="2932" y="52"/>
                    <a:pt x="2799" y="0"/>
                    <a:pt x="2653" y="0"/>
                  </a:cubicBezTo>
                  <a:cubicBezTo>
                    <a:pt x="2653" y="0"/>
                    <a:pt x="2653" y="0"/>
                    <a:pt x="2653" y="0"/>
                  </a:cubicBezTo>
                  <a:cubicBezTo>
                    <a:pt x="2653" y="0"/>
                    <a:pt x="2653" y="0"/>
                    <a:pt x="2653" y="0"/>
                  </a:cubicBezTo>
                  <a:cubicBezTo>
                    <a:pt x="2488" y="0"/>
                    <a:pt x="2338" y="66"/>
                    <a:pt x="2230" y="174"/>
                  </a:cubicBezTo>
                  <a:cubicBezTo>
                    <a:pt x="2230" y="174"/>
                    <a:pt x="2230" y="174"/>
                    <a:pt x="2230" y="174"/>
                  </a:cubicBezTo>
                  <a:cubicBezTo>
                    <a:pt x="2229" y="174"/>
                    <a:pt x="2229" y="174"/>
                    <a:pt x="2229" y="174"/>
                  </a:cubicBezTo>
                  <a:cubicBezTo>
                    <a:pt x="2229" y="174"/>
                    <a:pt x="2229" y="174"/>
                    <a:pt x="2229" y="174"/>
                  </a:cubicBezTo>
                  <a:cubicBezTo>
                    <a:pt x="2229" y="174"/>
                    <a:pt x="2229" y="174"/>
                    <a:pt x="2229" y="174"/>
                  </a:cubicBezTo>
                  <a:cubicBezTo>
                    <a:pt x="2121" y="282"/>
                    <a:pt x="2121" y="282"/>
                    <a:pt x="2121" y="282"/>
                  </a:cubicBezTo>
                  <a:cubicBezTo>
                    <a:pt x="2121" y="283"/>
                    <a:pt x="2121" y="283"/>
                    <a:pt x="2121" y="283"/>
                  </a:cubicBezTo>
                  <a:cubicBezTo>
                    <a:pt x="2067" y="337"/>
                    <a:pt x="2024" y="401"/>
                    <a:pt x="1994" y="473"/>
                  </a:cubicBezTo>
                  <a:cubicBezTo>
                    <a:pt x="1994" y="473"/>
                    <a:pt x="1994" y="473"/>
                    <a:pt x="1993" y="474"/>
                  </a:cubicBezTo>
                  <a:cubicBezTo>
                    <a:pt x="1986" y="491"/>
                    <a:pt x="1979" y="509"/>
                    <a:pt x="1974" y="528"/>
                  </a:cubicBezTo>
                  <a:cubicBezTo>
                    <a:pt x="1974" y="528"/>
                    <a:pt x="1974" y="528"/>
                    <a:pt x="1974" y="528"/>
                  </a:cubicBezTo>
                  <a:cubicBezTo>
                    <a:pt x="1974" y="528"/>
                    <a:pt x="1974" y="528"/>
                    <a:pt x="1974" y="528"/>
                  </a:cubicBezTo>
                  <a:cubicBezTo>
                    <a:pt x="1973" y="531"/>
                    <a:pt x="1972" y="535"/>
                    <a:pt x="1971" y="538"/>
                  </a:cubicBezTo>
                  <a:cubicBezTo>
                    <a:pt x="1967" y="554"/>
                    <a:pt x="1962" y="569"/>
                    <a:pt x="1959" y="585"/>
                  </a:cubicBezTo>
                  <a:cubicBezTo>
                    <a:pt x="1958" y="591"/>
                    <a:pt x="1957" y="598"/>
                    <a:pt x="1956" y="604"/>
                  </a:cubicBezTo>
                  <a:cubicBezTo>
                    <a:pt x="1954" y="617"/>
                    <a:pt x="1951" y="631"/>
                    <a:pt x="1950" y="644"/>
                  </a:cubicBezTo>
                  <a:cubicBezTo>
                    <a:pt x="1949" y="658"/>
                    <a:pt x="1948" y="672"/>
                    <a:pt x="1948" y="686"/>
                  </a:cubicBezTo>
                  <a:cubicBezTo>
                    <a:pt x="1948" y="693"/>
                    <a:pt x="1947" y="699"/>
                    <a:pt x="1947" y="705"/>
                  </a:cubicBezTo>
                  <a:cubicBezTo>
                    <a:pt x="1947" y="716"/>
                    <a:pt x="1948" y="726"/>
                    <a:pt x="1948" y="736"/>
                  </a:cubicBezTo>
                  <a:cubicBezTo>
                    <a:pt x="254" y="736"/>
                    <a:pt x="254" y="736"/>
                    <a:pt x="254" y="736"/>
                  </a:cubicBezTo>
                  <a:cubicBezTo>
                    <a:pt x="0" y="990"/>
                    <a:pt x="0" y="990"/>
                    <a:pt x="0" y="990"/>
                  </a:cubicBezTo>
                  <a:cubicBezTo>
                    <a:pt x="0" y="3180"/>
                    <a:pt x="0" y="3180"/>
                    <a:pt x="0" y="3180"/>
                  </a:cubicBezTo>
                  <a:cubicBezTo>
                    <a:pt x="2264" y="3180"/>
                    <a:pt x="2264" y="3180"/>
                    <a:pt x="2264" y="3180"/>
                  </a:cubicBezTo>
                  <a:cubicBezTo>
                    <a:pt x="2264" y="3180"/>
                    <a:pt x="2264" y="3180"/>
                    <a:pt x="2264" y="3180"/>
                  </a:cubicBezTo>
                  <a:cubicBezTo>
                    <a:pt x="2514" y="2926"/>
                    <a:pt x="2514" y="2926"/>
                    <a:pt x="2514" y="2926"/>
                  </a:cubicBezTo>
                  <a:cubicBezTo>
                    <a:pt x="2514" y="1304"/>
                    <a:pt x="2514" y="1304"/>
                    <a:pt x="2514" y="1304"/>
                  </a:cubicBezTo>
                  <a:cubicBezTo>
                    <a:pt x="2520" y="1304"/>
                    <a:pt x="2526" y="1304"/>
                    <a:pt x="2532" y="1305"/>
                  </a:cubicBezTo>
                  <a:cubicBezTo>
                    <a:pt x="2533" y="1305"/>
                    <a:pt x="2535" y="1305"/>
                    <a:pt x="2536" y="1305"/>
                  </a:cubicBezTo>
                  <a:cubicBezTo>
                    <a:pt x="2539" y="1305"/>
                    <a:pt x="2542" y="1305"/>
                    <a:pt x="2546" y="1305"/>
                  </a:cubicBezTo>
                  <a:cubicBezTo>
                    <a:pt x="2546" y="1305"/>
                    <a:pt x="2546" y="1305"/>
                    <a:pt x="2547" y="1305"/>
                  </a:cubicBezTo>
                  <a:cubicBezTo>
                    <a:pt x="2547" y="1305"/>
                    <a:pt x="2547" y="1305"/>
                    <a:pt x="2547" y="1305"/>
                  </a:cubicBezTo>
                  <a:cubicBezTo>
                    <a:pt x="2547" y="1305"/>
                    <a:pt x="2547" y="1305"/>
                    <a:pt x="2547" y="1305"/>
                  </a:cubicBezTo>
                  <a:cubicBezTo>
                    <a:pt x="2547" y="1305"/>
                    <a:pt x="2547" y="1305"/>
                    <a:pt x="2547" y="1305"/>
                  </a:cubicBezTo>
                  <a:cubicBezTo>
                    <a:pt x="2568" y="1305"/>
                    <a:pt x="2588" y="1304"/>
                    <a:pt x="2609" y="1302"/>
                  </a:cubicBezTo>
                  <a:cubicBezTo>
                    <a:pt x="2613" y="1302"/>
                    <a:pt x="2617" y="1301"/>
                    <a:pt x="2621" y="1300"/>
                  </a:cubicBezTo>
                  <a:cubicBezTo>
                    <a:pt x="2621" y="1300"/>
                    <a:pt x="2621" y="1300"/>
                    <a:pt x="2622" y="1300"/>
                  </a:cubicBezTo>
                  <a:cubicBezTo>
                    <a:pt x="2622" y="1300"/>
                    <a:pt x="2622" y="1300"/>
                    <a:pt x="2622" y="1300"/>
                  </a:cubicBezTo>
                  <a:cubicBezTo>
                    <a:pt x="2638" y="1298"/>
                    <a:pt x="2653" y="1296"/>
                    <a:pt x="2669" y="1293"/>
                  </a:cubicBezTo>
                  <a:cubicBezTo>
                    <a:pt x="2669" y="1293"/>
                    <a:pt x="2669" y="1293"/>
                    <a:pt x="2669" y="1293"/>
                  </a:cubicBezTo>
                  <a:cubicBezTo>
                    <a:pt x="2669" y="1293"/>
                    <a:pt x="2669" y="1293"/>
                    <a:pt x="2669" y="1293"/>
                  </a:cubicBezTo>
                  <a:cubicBezTo>
                    <a:pt x="2672" y="1292"/>
                    <a:pt x="2676" y="1291"/>
                    <a:pt x="2680" y="1290"/>
                  </a:cubicBezTo>
                  <a:cubicBezTo>
                    <a:pt x="2680" y="1290"/>
                    <a:pt x="2680" y="1290"/>
                    <a:pt x="2680" y="1290"/>
                  </a:cubicBezTo>
                  <a:cubicBezTo>
                    <a:pt x="2680" y="1290"/>
                    <a:pt x="2680" y="1290"/>
                    <a:pt x="2680" y="1290"/>
                  </a:cubicBezTo>
                  <a:cubicBezTo>
                    <a:pt x="2696" y="1286"/>
                    <a:pt x="2712" y="1282"/>
                    <a:pt x="2727" y="1278"/>
                  </a:cubicBezTo>
                  <a:cubicBezTo>
                    <a:pt x="2729" y="1277"/>
                    <a:pt x="2731" y="1276"/>
                    <a:pt x="2734" y="1275"/>
                  </a:cubicBezTo>
                  <a:cubicBezTo>
                    <a:pt x="2734" y="1275"/>
                    <a:pt x="2734" y="1275"/>
                    <a:pt x="2734" y="1275"/>
                  </a:cubicBezTo>
                  <a:cubicBezTo>
                    <a:pt x="2734" y="1275"/>
                    <a:pt x="2734" y="1275"/>
                    <a:pt x="2734" y="1275"/>
                  </a:cubicBezTo>
                  <a:cubicBezTo>
                    <a:pt x="2751" y="1270"/>
                    <a:pt x="2767" y="1264"/>
                    <a:pt x="2783" y="1257"/>
                  </a:cubicBezTo>
                  <a:cubicBezTo>
                    <a:pt x="2784" y="1256"/>
                    <a:pt x="2785" y="1256"/>
                    <a:pt x="2786" y="1256"/>
                  </a:cubicBezTo>
                  <a:cubicBezTo>
                    <a:pt x="2786" y="1256"/>
                    <a:pt x="2786" y="1255"/>
                    <a:pt x="2786" y="1255"/>
                  </a:cubicBezTo>
                  <a:cubicBezTo>
                    <a:pt x="2786" y="1255"/>
                    <a:pt x="2786" y="1255"/>
                    <a:pt x="2786" y="1255"/>
                  </a:cubicBezTo>
                  <a:cubicBezTo>
                    <a:pt x="2803" y="1248"/>
                    <a:pt x="2820" y="1240"/>
                    <a:pt x="2836" y="1231"/>
                  </a:cubicBezTo>
                  <a:cubicBezTo>
                    <a:pt x="2836" y="1231"/>
                    <a:pt x="2836" y="1231"/>
                    <a:pt x="2836" y="1231"/>
                  </a:cubicBezTo>
                  <a:cubicBezTo>
                    <a:pt x="2836" y="1231"/>
                    <a:pt x="2837" y="1231"/>
                    <a:pt x="2837" y="1231"/>
                  </a:cubicBezTo>
                  <a:cubicBezTo>
                    <a:pt x="2850" y="1223"/>
                    <a:pt x="2863" y="1215"/>
                    <a:pt x="2876" y="1206"/>
                  </a:cubicBezTo>
                  <a:cubicBezTo>
                    <a:pt x="2883" y="1202"/>
                    <a:pt x="2890" y="1197"/>
                    <a:pt x="2896" y="1192"/>
                  </a:cubicBezTo>
                  <a:cubicBezTo>
                    <a:pt x="2903" y="1187"/>
                    <a:pt x="2910" y="1182"/>
                    <a:pt x="2917" y="1177"/>
                  </a:cubicBezTo>
                  <a:cubicBezTo>
                    <a:pt x="2924" y="1171"/>
                    <a:pt x="2931" y="1166"/>
                    <a:pt x="2938" y="1160"/>
                  </a:cubicBezTo>
                  <a:cubicBezTo>
                    <a:pt x="2944" y="1154"/>
                    <a:pt x="2950" y="1149"/>
                    <a:pt x="2956" y="1143"/>
                  </a:cubicBezTo>
                  <a:cubicBezTo>
                    <a:pt x="2962" y="1137"/>
                    <a:pt x="2969" y="1131"/>
                    <a:pt x="2975" y="1125"/>
                  </a:cubicBezTo>
                  <a:cubicBezTo>
                    <a:pt x="2975" y="1125"/>
                    <a:pt x="2975" y="1125"/>
                    <a:pt x="2975" y="1125"/>
                  </a:cubicBezTo>
                  <a:cubicBezTo>
                    <a:pt x="3037" y="1062"/>
                    <a:pt x="3037" y="1062"/>
                    <a:pt x="3037" y="1062"/>
                  </a:cubicBezTo>
                  <a:cubicBezTo>
                    <a:pt x="3099" y="999"/>
                    <a:pt x="3099" y="999"/>
                    <a:pt x="3099" y="999"/>
                  </a:cubicBezTo>
                  <a:cubicBezTo>
                    <a:pt x="3123" y="973"/>
                    <a:pt x="3144" y="944"/>
                    <a:pt x="3163" y="914"/>
                  </a:cubicBezTo>
                  <a:cubicBezTo>
                    <a:pt x="3191" y="868"/>
                    <a:pt x="3214" y="818"/>
                    <a:pt x="3229" y="766"/>
                  </a:cubicBezTo>
                  <a:cubicBezTo>
                    <a:pt x="3244" y="713"/>
                    <a:pt x="3253" y="657"/>
                    <a:pt x="3253" y="600"/>
                  </a:cubicBezTo>
                  <a:cubicBezTo>
                    <a:pt x="3253" y="435"/>
                    <a:pt x="3186" y="286"/>
                    <a:pt x="3079" y="178"/>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203"/>
            <p:cNvSpPr>
              <a:spLocks/>
            </p:cNvSpPr>
            <p:nvPr/>
          </p:nvSpPr>
          <p:spPr bwMode="auto">
            <a:xfrm>
              <a:off x="6865794" y="4901089"/>
              <a:ext cx="506070" cy="51084"/>
            </a:xfrm>
            <a:custGeom>
              <a:avLst/>
              <a:gdLst>
                <a:gd name="T0" fmla="*/ 5944 w 5944"/>
                <a:gd name="T1" fmla="*/ 0 h 600"/>
                <a:gd name="T2" fmla="*/ 5352 w 5944"/>
                <a:gd name="T3" fmla="*/ 600 h 600"/>
                <a:gd name="T4" fmla="*/ 0 w 5944"/>
                <a:gd name="T5" fmla="*/ 600 h 600"/>
                <a:gd name="T6" fmla="*/ 600 w 5944"/>
                <a:gd name="T7" fmla="*/ 0 h 600"/>
                <a:gd name="T8" fmla="*/ 2934 w 5944"/>
                <a:gd name="T9" fmla="*/ 0 h 600"/>
                <a:gd name="T10" fmla="*/ 5944 w 5944"/>
                <a:gd name="T11" fmla="*/ 0 h 600"/>
              </a:gdLst>
              <a:ahLst/>
              <a:cxnLst>
                <a:cxn ang="0">
                  <a:pos x="T0" y="T1"/>
                </a:cxn>
                <a:cxn ang="0">
                  <a:pos x="T2" y="T3"/>
                </a:cxn>
                <a:cxn ang="0">
                  <a:pos x="T4" y="T5"/>
                </a:cxn>
                <a:cxn ang="0">
                  <a:pos x="T6" y="T7"/>
                </a:cxn>
                <a:cxn ang="0">
                  <a:pos x="T8" y="T9"/>
                </a:cxn>
                <a:cxn ang="0">
                  <a:pos x="T10" y="T11"/>
                </a:cxn>
              </a:cxnLst>
              <a:rect l="0" t="0" r="r" b="b"/>
              <a:pathLst>
                <a:path w="5944" h="600">
                  <a:moveTo>
                    <a:pt x="5944" y="0"/>
                  </a:moveTo>
                  <a:lnTo>
                    <a:pt x="5352" y="600"/>
                  </a:lnTo>
                  <a:lnTo>
                    <a:pt x="0" y="600"/>
                  </a:lnTo>
                  <a:lnTo>
                    <a:pt x="600" y="0"/>
                  </a:lnTo>
                  <a:lnTo>
                    <a:pt x="2934" y="0"/>
                  </a:lnTo>
                  <a:lnTo>
                    <a:pt x="594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Freeform 204"/>
            <p:cNvSpPr>
              <a:spLocks/>
            </p:cNvSpPr>
            <p:nvPr/>
          </p:nvSpPr>
          <p:spPr bwMode="auto">
            <a:xfrm>
              <a:off x="6865794" y="4952003"/>
              <a:ext cx="455667" cy="440853"/>
            </a:xfrm>
            <a:custGeom>
              <a:avLst/>
              <a:gdLst>
                <a:gd name="T0" fmla="*/ 5352 w 5352"/>
                <a:gd name="T1" fmla="*/ 5178 h 5178"/>
                <a:gd name="T2" fmla="*/ 2934 w 5352"/>
                <a:gd name="T3" fmla="*/ 5178 h 5178"/>
                <a:gd name="T4" fmla="*/ 0 w 5352"/>
                <a:gd name="T5" fmla="*/ 5178 h 5178"/>
                <a:gd name="T6" fmla="*/ 0 w 5352"/>
                <a:gd name="T7" fmla="*/ 2494 h 5178"/>
                <a:gd name="T8" fmla="*/ 0 w 5352"/>
                <a:gd name="T9" fmla="*/ 0 h 5178"/>
                <a:gd name="T10" fmla="*/ 5352 w 5352"/>
                <a:gd name="T11" fmla="*/ 0 h 5178"/>
                <a:gd name="T12" fmla="*/ 5352 w 5352"/>
                <a:gd name="T13" fmla="*/ 5178 h 5178"/>
              </a:gdLst>
              <a:ahLst/>
              <a:cxnLst>
                <a:cxn ang="0">
                  <a:pos x="T0" y="T1"/>
                </a:cxn>
                <a:cxn ang="0">
                  <a:pos x="T2" y="T3"/>
                </a:cxn>
                <a:cxn ang="0">
                  <a:pos x="T4" y="T5"/>
                </a:cxn>
                <a:cxn ang="0">
                  <a:pos x="T6" y="T7"/>
                </a:cxn>
                <a:cxn ang="0">
                  <a:pos x="T8" y="T9"/>
                </a:cxn>
                <a:cxn ang="0">
                  <a:pos x="T10" y="T11"/>
                </a:cxn>
                <a:cxn ang="0">
                  <a:pos x="T12" y="T13"/>
                </a:cxn>
              </a:cxnLst>
              <a:rect l="0" t="0" r="r" b="b"/>
              <a:pathLst>
                <a:path w="5352" h="5178">
                  <a:moveTo>
                    <a:pt x="5352" y="5178"/>
                  </a:moveTo>
                  <a:lnTo>
                    <a:pt x="2934" y="5178"/>
                  </a:lnTo>
                  <a:lnTo>
                    <a:pt x="0" y="5178"/>
                  </a:lnTo>
                  <a:lnTo>
                    <a:pt x="0" y="2494"/>
                  </a:lnTo>
                  <a:lnTo>
                    <a:pt x="0" y="0"/>
                  </a:lnTo>
                  <a:lnTo>
                    <a:pt x="5352" y="0"/>
                  </a:lnTo>
                  <a:lnTo>
                    <a:pt x="5352" y="5178"/>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Freeform 205"/>
            <p:cNvSpPr>
              <a:spLocks/>
            </p:cNvSpPr>
            <p:nvPr/>
          </p:nvSpPr>
          <p:spPr bwMode="auto">
            <a:xfrm>
              <a:off x="7321461" y="4900919"/>
              <a:ext cx="50403" cy="491937"/>
            </a:xfrm>
            <a:custGeom>
              <a:avLst/>
              <a:gdLst>
                <a:gd name="T0" fmla="*/ 0 w 592"/>
                <a:gd name="T1" fmla="*/ 5778 h 5778"/>
                <a:gd name="T2" fmla="*/ 592 w 592"/>
                <a:gd name="T3" fmla="*/ 5177 h 5778"/>
                <a:gd name="T4" fmla="*/ 592 w 592"/>
                <a:gd name="T5" fmla="*/ 3094 h 5778"/>
                <a:gd name="T6" fmla="*/ 592 w 592"/>
                <a:gd name="T7" fmla="*/ 0 h 5778"/>
                <a:gd name="T8" fmla="*/ 0 w 592"/>
                <a:gd name="T9" fmla="*/ 600 h 5778"/>
                <a:gd name="T10" fmla="*/ 0 w 592"/>
                <a:gd name="T11" fmla="*/ 5778 h 5778"/>
              </a:gdLst>
              <a:ahLst/>
              <a:cxnLst>
                <a:cxn ang="0">
                  <a:pos x="T0" y="T1"/>
                </a:cxn>
                <a:cxn ang="0">
                  <a:pos x="T2" y="T3"/>
                </a:cxn>
                <a:cxn ang="0">
                  <a:pos x="T4" y="T5"/>
                </a:cxn>
                <a:cxn ang="0">
                  <a:pos x="T6" y="T7"/>
                </a:cxn>
                <a:cxn ang="0">
                  <a:pos x="T8" y="T9"/>
                </a:cxn>
                <a:cxn ang="0">
                  <a:pos x="T10" y="T11"/>
                </a:cxn>
              </a:cxnLst>
              <a:rect l="0" t="0" r="r" b="b"/>
              <a:pathLst>
                <a:path w="592" h="5778">
                  <a:moveTo>
                    <a:pt x="0" y="5778"/>
                  </a:moveTo>
                  <a:lnTo>
                    <a:pt x="592" y="5177"/>
                  </a:lnTo>
                  <a:lnTo>
                    <a:pt x="592" y="3094"/>
                  </a:lnTo>
                  <a:lnTo>
                    <a:pt x="592" y="0"/>
                  </a:lnTo>
                  <a:lnTo>
                    <a:pt x="0" y="600"/>
                  </a:lnTo>
                  <a:lnTo>
                    <a:pt x="0" y="5778"/>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Rectangle 206"/>
            <p:cNvSpPr>
              <a:spLocks noChangeArrowheads="1"/>
            </p:cNvSpPr>
            <p:nvPr/>
          </p:nvSpPr>
          <p:spPr bwMode="auto">
            <a:xfrm>
              <a:off x="6933565" y="5264635"/>
              <a:ext cx="63855" cy="6359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Rectangle 207"/>
            <p:cNvSpPr>
              <a:spLocks noChangeArrowheads="1"/>
            </p:cNvSpPr>
            <p:nvPr/>
          </p:nvSpPr>
          <p:spPr bwMode="auto">
            <a:xfrm>
              <a:off x="6933565" y="5177878"/>
              <a:ext cx="63855" cy="6359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Rectangle 208"/>
            <p:cNvSpPr>
              <a:spLocks noChangeArrowheads="1"/>
            </p:cNvSpPr>
            <p:nvPr/>
          </p:nvSpPr>
          <p:spPr bwMode="auto">
            <a:xfrm>
              <a:off x="6933565" y="5091121"/>
              <a:ext cx="63855" cy="6359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Rectangle 209"/>
            <p:cNvSpPr>
              <a:spLocks noChangeArrowheads="1"/>
            </p:cNvSpPr>
            <p:nvPr/>
          </p:nvSpPr>
          <p:spPr bwMode="auto">
            <a:xfrm>
              <a:off x="7020322" y="5264635"/>
              <a:ext cx="63855" cy="6359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Rectangle 210"/>
            <p:cNvSpPr>
              <a:spLocks noChangeArrowheads="1"/>
            </p:cNvSpPr>
            <p:nvPr/>
          </p:nvSpPr>
          <p:spPr bwMode="auto">
            <a:xfrm>
              <a:off x="7020322" y="5091121"/>
              <a:ext cx="63855" cy="6359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Rectangle 211"/>
            <p:cNvSpPr>
              <a:spLocks noChangeArrowheads="1"/>
            </p:cNvSpPr>
            <p:nvPr/>
          </p:nvSpPr>
          <p:spPr bwMode="auto">
            <a:xfrm>
              <a:off x="7107335" y="5264635"/>
              <a:ext cx="63599" cy="6359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Rectangle 212"/>
            <p:cNvSpPr>
              <a:spLocks noChangeArrowheads="1"/>
            </p:cNvSpPr>
            <p:nvPr/>
          </p:nvSpPr>
          <p:spPr bwMode="auto">
            <a:xfrm>
              <a:off x="7107335" y="5177878"/>
              <a:ext cx="63599" cy="6359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Rectangle 213"/>
            <p:cNvSpPr>
              <a:spLocks noChangeArrowheads="1"/>
            </p:cNvSpPr>
            <p:nvPr/>
          </p:nvSpPr>
          <p:spPr bwMode="auto">
            <a:xfrm>
              <a:off x="7194092" y="5264635"/>
              <a:ext cx="63599" cy="6359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Rectangle 214"/>
            <p:cNvSpPr>
              <a:spLocks noChangeArrowheads="1"/>
            </p:cNvSpPr>
            <p:nvPr/>
          </p:nvSpPr>
          <p:spPr bwMode="auto">
            <a:xfrm>
              <a:off x="7194092" y="5177878"/>
              <a:ext cx="63599" cy="6359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Rectangle 215"/>
            <p:cNvSpPr>
              <a:spLocks noChangeArrowheads="1"/>
            </p:cNvSpPr>
            <p:nvPr/>
          </p:nvSpPr>
          <p:spPr bwMode="auto">
            <a:xfrm>
              <a:off x="7194092" y="5091121"/>
              <a:ext cx="63599" cy="6359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Rectangle 216"/>
            <p:cNvSpPr>
              <a:spLocks noChangeArrowheads="1"/>
            </p:cNvSpPr>
            <p:nvPr/>
          </p:nvSpPr>
          <p:spPr bwMode="auto">
            <a:xfrm>
              <a:off x="6933565" y="5005555"/>
              <a:ext cx="63855" cy="6359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Rectangle 217"/>
            <p:cNvSpPr>
              <a:spLocks noChangeArrowheads="1"/>
            </p:cNvSpPr>
            <p:nvPr/>
          </p:nvSpPr>
          <p:spPr bwMode="auto">
            <a:xfrm>
              <a:off x="7194092" y="5005555"/>
              <a:ext cx="63599" cy="6359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Freeform 218"/>
            <p:cNvSpPr>
              <a:spLocks/>
            </p:cNvSpPr>
            <p:nvPr/>
          </p:nvSpPr>
          <p:spPr bwMode="auto">
            <a:xfrm>
              <a:off x="7257692" y="4752946"/>
              <a:ext cx="262911" cy="262656"/>
            </a:xfrm>
            <a:custGeom>
              <a:avLst/>
              <a:gdLst>
                <a:gd name="T0" fmla="*/ 1132 w 1306"/>
                <a:gd name="T1" fmla="*/ 178 h 1305"/>
                <a:gd name="T2" fmla="*/ 706 w 1306"/>
                <a:gd name="T3" fmla="*/ 0 h 1305"/>
                <a:gd name="T4" fmla="*/ 283 w 1306"/>
                <a:gd name="T5" fmla="*/ 174 h 1305"/>
                <a:gd name="T6" fmla="*/ 282 w 1306"/>
                <a:gd name="T7" fmla="*/ 174 h 1305"/>
                <a:gd name="T8" fmla="*/ 174 w 1306"/>
                <a:gd name="T9" fmla="*/ 282 h 1305"/>
                <a:gd name="T10" fmla="*/ 174 w 1306"/>
                <a:gd name="T11" fmla="*/ 283 h 1305"/>
                <a:gd name="T12" fmla="*/ 47 w 1306"/>
                <a:gd name="T13" fmla="*/ 473 h 1305"/>
                <a:gd name="T14" fmla="*/ 46 w 1306"/>
                <a:gd name="T15" fmla="*/ 474 h 1305"/>
                <a:gd name="T16" fmla="*/ 27 w 1306"/>
                <a:gd name="T17" fmla="*/ 528 h 1305"/>
                <a:gd name="T18" fmla="*/ 24 w 1306"/>
                <a:gd name="T19" fmla="*/ 538 h 1305"/>
                <a:gd name="T20" fmla="*/ 12 w 1306"/>
                <a:gd name="T21" fmla="*/ 585 h 1305"/>
                <a:gd name="T22" fmla="*/ 9 w 1306"/>
                <a:gd name="T23" fmla="*/ 604 h 1305"/>
                <a:gd name="T24" fmla="*/ 3 w 1306"/>
                <a:gd name="T25" fmla="*/ 644 h 1305"/>
                <a:gd name="T26" fmla="*/ 1 w 1306"/>
                <a:gd name="T27" fmla="*/ 686 h 1305"/>
                <a:gd name="T28" fmla="*/ 0 w 1306"/>
                <a:gd name="T29" fmla="*/ 705 h 1305"/>
                <a:gd name="T30" fmla="*/ 3 w 1306"/>
                <a:gd name="T31" fmla="*/ 767 h 1305"/>
                <a:gd name="T32" fmla="*/ 4 w 1306"/>
                <a:gd name="T33" fmla="*/ 776 h 1305"/>
                <a:gd name="T34" fmla="*/ 12 w 1306"/>
                <a:gd name="T35" fmla="*/ 827 h 1305"/>
                <a:gd name="T36" fmla="*/ 15 w 1306"/>
                <a:gd name="T37" fmla="*/ 836 h 1305"/>
                <a:gd name="T38" fmla="*/ 27 w 1306"/>
                <a:gd name="T39" fmla="*/ 885 h 1305"/>
                <a:gd name="T40" fmla="*/ 30 w 1306"/>
                <a:gd name="T41" fmla="*/ 891 h 1305"/>
                <a:gd name="T42" fmla="*/ 48 w 1306"/>
                <a:gd name="T43" fmla="*/ 940 h 1305"/>
                <a:gd name="T44" fmla="*/ 49 w 1306"/>
                <a:gd name="T45" fmla="*/ 942 h 1305"/>
                <a:gd name="T46" fmla="*/ 178 w 1306"/>
                <a:gd name="T47" fmla="*/ 1132 h 1305"/>
                <a:gd name="T48" fmla="*/ 178 w 1306"/>
                <a:gd name="T49" fmla="*/ 1132 h 1305"/>
                <a:gd name="T50" fmla="*/ 178 w 1306"/>
                <a:gd name="T51" fmla="*/ 1132 h 1305"/>
                <a:gd name="T52" fmla="*/ 368 w 1306"/>
                <a:gd name="T53" fmla="*/ 1259 h 1305"/>
                <a:gd name="T54" fmla="*/ 371 w 1306"/>
                <a:gd name="T55" fmla="*/ 1260 h 1305"/>
                <a:gd name="T56" fmla="*/ 422 w 1306"/>
                <a:gd name="T57" fmla="*/ 1279 h 1305"/>
                <a:gd name="T58" fmla="*/ 433 w 1306"/>
                <a:gd name="T59" fmla="*/ 1281 h 1305"/>
                <a:gd name="T60" fmla="*/ 479 w 1306"/>
                <a:gd name="T61" fmla="*/ 1293 h 1305"/>
                <a:gd name="T62" fmla="*/ 503 w 1306"/>
                <a:gd name="T63" fmla="*/ 1297 h 1305"/>
                <a:gd name="T64" fmla="*/ 539 w 1306"/>
                <a:gd name="T65" fmla="*/ 1302 h 1305"/>
                <a:gd name="T66" fmla="*/ 589 w 1306"/>
                <a:gd name="T67" fmla="*/ 1305 h 1305"/>
                <a:gd name="T68" fmla="*/ 600 w 1306"/>
                <a:gd name="T69" fmla="*/ 1305 h 1305"/>
                <a:gd name="T70" fmla="*/ 662 w 1306"/>
                <a:gd name="T71" fmla="*/ 1302 h 1305"/>
                <a:gd name="T72" fmla="*/ 675 w 1306"/>
                <a:gd name="T73" fmla="*/ 1300 h 1305"/>
                <a:gd name="T74" fmla="*/ 722 w 1306"/>
                <a:gd name="T75" fmla="*/ 1293 h 1305"/>
                <a:gd name="T76" fmla="*/ 733 w 1306"/>
                <a:gd name="T77" fmla="*/ 1290 h 1305"/>
                <a:gd name="T78" fmla="*/ 780 w 1306"/>
                <a:gd name="T79" fmla="*/ 1278 h 1305"/>
                <a:gd name="T80" fmla="*/ 787 w 1306"/>
                <a:gd name="T81" fmla="*/ 1275 h 1305"/>
                <a:gd name="T82" fmla="*/ 836 w 1306"/>
                <a:gd name="T83" fmla="*/ 1257 h 1305"/>
                <a:gd name="T84" fmla="*/ 839 w 1306"/>
                <a:gd name="T85" fmla="*/ 1255 h 1305"/>
                <a:gd name="T86" fmla="*/ 889 w 1306"/>
                <a:gd name="T87" fmla="*/ 1231 h 1305"/>
                <a:gd name="T88" fmla="*/ 889 w 1306"/>
                <a:gd name="T89" fmla="*/ 1231 h 1305"/>
                <a:gd name="T90" fmla="*/ 1028 w 1306"/>
                <a:gd name="T91" fmla="*/ 1125 h 1305"/>
                <a:gd name="T92" fmla="*/ 1028 w 1306"/>
                <a:gd name="T93" fmla="*/ 1125 h 1305"/>
                <a:gd name="T94" fmla="*/ 1152 w 1306"/>
                <a:gd name="T95" fmla="*/ 999 h 1305"/>
                <a:gd name="T96" fmla="*/ 1306 w 1306"/>
                <a:gd name="T97" fmla="*/ 600 h 1305"/>
                <a:gd name="T98" fmla="*/ 1132 w 1306"/>
                <a:gd name="T99" fmla="*/ 178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06" h="1305">
                  <a:moveTo>
                    <a:pt x="1132" y="178"/>
                  </a:moveTo>
                  <a:cubicBezTo>
                    <a:pt x="1023" y="68"/>
                    <a:pt x="872" y="0"/>
                    <a:pt x="706" y="0"/>
                  </a:cubicBezTo>
                  <a:cubicBezTo>
                    <a:pt x="541" y="0"/>
                    <a:pt x="391" y="66"/>
                    <a:pt x="283" y="174"/>
                  </a:cubicBezTo>
                  <a:cubicBezTo>
                    <a:pt x="282" y="174"/>
                    <a:pt x="282" y="174"/>
                    <a:pt x="282" y="174"/>
                  </a:cubicBezTo>
                  <a:cubicBezTo>
                    <a:pt x="174" y="282"/>
                    <a:pt x="174" y="282"/>
                    <a:pt x="174" y="282"/>
                  </a:cubicBezTo>
                  <a:cubicBezTo>
                    <a:pt x="174" y="283"/>
                    <a:pt x="174" y="283"/>
                    <a:pt x="174" y="283"/>
                  </a:cubicBezTo>
                  <a:cubicBezTo>
                    <a:pt x="120" y="337"/>
                    <a:pt x="77" y="401"/>
                    <a:pt x="47" y="473"/>
                  </a:cubicBezTo>
                  <a:cubicBezTo>
                    <a:pt x="47" y="473"/>
                    <a:pt x="47" y="473"/>
                    <a:pt x="46" y="474"/>
                  </a:cubicBezTo>
                  <a:cubicBezTo>
                    <a:pt x="39" y="491"/>
                    <a:pt x="32" y="509"/>
                    <a:pt x="27" y="528"/>
                  </a:cubicBezTo>
                  <a:cubicBezTo>
                    <a:pt x="26" y="531"/>
                    <a:pt x="25" y="535"/>
                    <a:pt x="24" y="538"/>
                  </a:cubicBezTo>
                  <a:cubicBezTo>
                    <a:pt x="20" y="554"/>
                    <a:pt x="15" y="569"/>
                    <a:pt x="12" y="585"/>
                  </a:cubicBezTo>
                  <a:cubicBezTo>
                    <a:pt x="11" y="591"/>
                    <a:pt x="10" y="598"/>
                    <a:pt x="9" y="604"/>
                  </a:cubicBezTo>
                  <a:cubicBezTo>
                    <a:pt x="7" y="617"/>
                    <a:pt x="4" y="631"/>
                    <a:pt x="3" y="644"/>
                  </a:cubicBezTo>
                  <a:cubicBezTo>
                    <a:pt x="2" y="658"/>
                    <a:pt x="1" y="672"/>
                    <a:pt x="1" y="686"/>
                  </a:cubicBezTo>
                  <a:cubicBezTo>
                    <a:pt x="1" y="693"/>
                    <a:pt x="0" y="699"/>
                    <a:pt x="0" y="705"/>
                  </a:cubicBezTo>
                  <a:cubicBezTo>
                    <a:pt x="0" y="726"/>
                    <a:pt x="1" y="747"/>
                    <a:pt x="3" y="767"/>
                  </a:cubicBezTo>
                  <a:cubicBezTo>
                    <a:pt x="3" y="770"/>
                    <a:pt x="4" y="773"/>
                    <a:pt x="4" y="776"/>
                  </a:cubicBezTo>
                  <a:cubicBezTo>
                    <a:pt x="6" y="793"/>
                    <a:pt x="9" y="810"/>
                    <a:pt x="12" y="827"/>
                  </a:cubicBezTo>
                  <a:cubicBezTo>
                    <a:pt x="13" y="830"/>
                    <a:pt x="14" y="833"/>
                    <a:pt x="15" y="836"/>
                  </a:cubicBezTo>
                  <a:cubicBezTo>
                    <a:pt x="18" y="852"/>
                    <a:pt x="22" y="869"/>
                    <a:pt x="27" y="885"/>
                  </a:cubicBezTo>
                  <a:cubicBezTo>
                    <a:pt x="28" y="887"/>
                    <a:pt x="29" y="889"/>
                    <a:pt x="30" y="891"/>
                  </a:cubicBezTo>
                  <a:cubicBezTo>
                    <a:pt x="35" y="908"/>
                    <a:pt x="41" y="924"/>
                    <a:pt x="48" y="940"/>
                  </a:cubicBezTo>
                  <a:cubicBezTo>
                    <a:pt x="48" y="941"/>
                    <a:pt x="48" y="941"/>
                    <a:pt x="49" y="942"/>
                  </a:cubicBezTo>
                  <a:cubicBezTo>
                    <a:pt x="79" y="1013"/>
                    <a:pt x="123" y="1078"/>
                    <a:pt x="178" y="1132"/>
                  </a:cubicBezTo>
                  <a:cubicBezTo>
                    <a:pt x="178" y="1132"/>
                    <a:pt x="178" y="1132"/>
                    <a:pt x="178" y="1132"/>
                  </a:cubicBezTo>
                  <a:cubicBezTo>
                    <a:pt x="178" y="1132"/>
                    <a:pt x="178" y="1132"/>
                    <a:pt x="178" y="1132"/>
                  </a:cubicBezTo>
                  <a:cubicBezTo>
                    <a:pt x="232" y="1185"/>
                    <a:pt x="296" y="1229"/>
                    <a:pt x="368" y="1259"/>
                  </a:cubicBezTo>
                  <a:cubicBezTo>
                    <a:pt x="369" y="1259"/>
                    <a:pt x="370" y="1260"/>
                    <a:pt x="371" y="1260"/>
                  </a:cubicBezTo>
                  <a:cubicBezTo>
                    <a:pt x="388" y="1267"/>
                    <a:pt x="405" y="1273"/>
                    <a:pt x="422" y="1279"/>
                  </a:cubicBezTo>
                  <a:cubicBezTo>
                    <a:pt x="426" y="1280"/>
                    <a:pt x="430" y="1280"/>
                    <a:pt x="433" y="1281"/>
                  </a:cubicBezTo>
                  <a:cubicBezTo>
                    <a:pt x="449" y="1286"/>
                    <a:pt x="464" y="1290"/>
                    <a:pt x="479" y="1293"/>
                  </a:cubicBezTo>
                  <a:cubicBezTo>
                    <a:pt x="487" y="1295"/>
                    <a:pt x="495" y="1296"/>
                    <a:pt x="503" y="1297"/>
                  </a:cubicBezTo>
                  <a:cubicBezTo>
                    <a:pt x="515" y="1299"/>
                    <a:pt x="527" y="1301"/>
                    <a:pt x="539" y="1302"/>
                  </a:cubicBezTo>
                  <a:cubicBezTo>
                    <a:pt x="555" y="1304"/>
                    <a:pt x="572" y="1304"/>
                    <a:pt x="589" y="1305"/>
                  </a:cubicBezTo>
                  <a:cubicBezTo>
                    <a:pt x="593" y="1305"/>
                    <a:pt x="596" y="1305"/>
                    <a:pt x="600" y="1305"/>
                  </a:cubicBezTo>
                  <a:cubicBezTo>
                    <a:pt x="621" y="1305"/>
                    <a:pt x="641" y="1304"/>
                    <a:pt x="662" y="1302"/>
                  </a:cubicBezTo>
                  <a:cubicBezTo>
                    <a:pt x="666" y="1302"/>
                    <a:pt x="670" y="1301"/>
                    <a:pt x="675" y="1300"/>
                  </a:cubicBezTo>
                  <a:cubicBezTo>
                    <a:pt x="690" y="1298"/>
                    <a:pt x="706" y="1296"/>
                    <a:pt x="722" y="1293"/>
                  </a:cubicBezTo>
                  <a:cubicBezTo>
                    <a:pt x="726" y="1292"/>
                    <a:pt x="729" y="1291"/>
                    <a:pt x="733" y="1290"/>
                  </a:cubicBezTo>
                  <a:cubicBezTo>
                    <a:pt x="749" y="1286"/>
                    <a:pt x="765" y="1282"/>
                    <a:pt x="780" y="1278"/>
                  </a:cubicBezTo>
                  <a:cubicBezTo>
                    <a:pt x="782" y="1277"/>
                    <a:pt x="785" y="1276"/>
                    <a:pt x="787" y="1275"/>
                  </a:cubicBezTo>
                  <a:cubicBezTo>
                    <a:pt x="804" y="1270"/>
                    <a:pt x="820" y="1264"/>
                    <a:pt x="836" y="1257"/>
                  </a:cubicBezTo>
                  <a:cubicBezTo>
                    <a:pt x="837" y="1256"/>
                    <a:pt x="838" y="1256"/>
                    <a:pt x="839" y="1255"/>
                  </a:cubicBezTo>
                  <a:cubicBezTo>
                    <a:pt x="856" y="1248"/>
                    <a:pt x="873" y="1240"/>
                    <a:pt x="889" y="1231"/>
                  </a:cubicBezTo>
                  <a:cubicBezTo>
                    <a:pt x="889" y="1231"/>
                    <a:pt x="889" y="1231"/>
                    <a:pt x="889" y="1231"/>
                  </a:cubicBezTo>
                  <a:cubicBezTo>
                    <a:pt x="941" y="1202"/>
                    <a:pt x="987" y="1167"/>
                    <a:pt x="1028" y="1125"/>
                  </a:cubicBezTo>
                  <a:cubicBezTo>
                    <a:pt x="1028" y="1125"/>
                    <a:pt x="1028" y="1125"/>
                    <a:pt x="1028" y="1125"/>
                  </a:cubicBezTo>
                  <a:cubicBezTo>
                    <a:pt x="1152" y="999"/>
                    <a:pt x="1152" y="999"/>
                    <a:pt x="1152" y="999"/>
                  </a:cubicBezTo>
                  <a:cubicBezTo>
                    <a:pt x="1247" y="893"/>
                    <a:pt x="1306" y="753"/>
                    <a:pt x="1306" y="600"/>
                  </a:cubicBezTo>
                  <a:cubicBezTo>
                    <a:pt x="1306" y="435"/>
                    <a:pt x="1239" y="286"/>
                    <a:pt x="1132" y="178"/>
                  </a:cubicBezTo>
                  <a:close/>
                </a:path>
              </a:pathLst>
            </a:cu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Freeform 219"/>
            <p:cNvSpPr>
              <a:spLocks/>
            </p:cNvSpPr>
            <p:nvPr/>
          </p:nvSpPr>
          <p:spPr bwMode="auto">
            <a:xfrm>
              <a:off x="7257692" y="4752946"/>
              <a:ext cx="227834" cy="227834"/>
            </a:xfrm>
            <a:custGeom>
              <a:avLst/>
              <a:gdLst>
                <a:gd name="T0" fmla="*/ 706 w 1132"/>
                <a:gd name="T1" fmla="*/ 0 h 1132"/>
                <a:gd name="T2" fmla="*/ 283 w 1132"/>
                <a:gd name="T3" fmla="*/ 174 h 1132"/>
                <a:gd name="T4" fmla="*/ 282 w 1132"/>
                <a:gd name="T5" fmla="*/ 174 h 1132"/>
                <a:gd name="T6" fmla="*/ 174 w 1132"/>
                <a:gd name="T7" fmla="*/ 282 h 1132"/>
                <a:gd name="T8" fmla="*/ 174 w 1132"/>
                <a:gd name="T9" fmla="*/ 283 h 1132"/>
                <a:gd name="T10" fmla="*/ 0 w 1132"/>
                <a:gd name="T11" fmla="*/ 705 h 1132"/>
                <a:gd name="T12" fmla="*/ 178 w 1132"/>
                <a:gd name="T13" fmla="*/ 1132 h 1132"/>
                <a:gd name="T14" fmla="*/ 1132 w 1132"/>
                <a:gd name="T15" fmla="*/ 178 h 1132"/>
                <a:gd name="T16" fmla="*/ 706 w 1132"/>
                <a:gd name="T17"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2" h="1132">
                  <a:moveTo>
                    <a:pt x="706" y="0"/>
                  </a:moveTo>
                  <a:cubicBezTo>
                    <a:pt x="541" y="0"/>
                    <a:pt x="391" y="66"/>
                    <a:pt x="283" y="174"/>
                  </a:cubicBezTo>
                  <a:cubicBezTo>
                    <a:pt x="282" y="174"/>
                    <a:pt x="282" y="174"/>
                    <a:pt x="282" y="174"/>
                  </a:cubicBezTo>
                  <a:cubicBezTo>
                    <a:pt x="174" y="282"/>
                    <a:pt x="174" y="282"/>
                    <a:pt x="174" y="282"/>
                  </a:cubicBezTo>
                  <a:cubicBezTo>
                    <a:pt x="174" y="283"/>
                    <a:pt x="174" y="283"/>
                    <a:pt x="174" y="283"/>
                  </a:cubicBezTo>
                  <a:cubicBezTo>
                    <a:pt x="67" y="391"/>
                    <a:pt x="0" y="540"/>
                    <a:pt x="0" y="705"/>
                  </a:cubicBezTo>
                  <a:cubicBezTo>
                    <a:pt x="0" y="872"/>
                    <a:pt x="68" y="1023"/>
                    <a:pt x="178" y="1132"/>
                  </a:cubicBezTo>
                  <a:cubicBezTo>
                    <a:pt x="1132" y="178"/>
                    <a:pt x="1132" y="178"/>
                    <a:pt x="1132" y="178"/>
                  </a:cubicBezTo>
                  <a:cubicBezTo>
                    <a:pt x="1023" y="68"/>
                    <a:pt x="872" y="0"/>
                    <a:pt x="706" y="0"/>
                  </a:cubicBez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Freeform 220"/>
            <p:cNvSpPr>
              <a:spLocks/>
            </p:cNvSpPr>
            <p:nvPr/>
          </p:nvSpPr>
          <p:spPr bwMode="auto">
            <a:xfrm>
              <a:off x="7293536" y="4788790"/>
              <a:ext cx="227067" cy="226812"/>
            </a:xfrm>
            <a:custGeom>
              <a:avLst/>
              <a:gdLst>
                <a:gd name="T0" fmla="*/ 0 w 1128"/>
                <a:gd name="T1" fmla="*/ 954 h 1127"/>
                <a:gd name="T2" fmla="*/ 422 w 1128"/>
                <a:gd name="T3" fmla="*/ 1127 h 1127"/>
                <a:gd name="T4" fmla="*/ 850 w 1128"/>
                <a:gd name="T5" fmla="*/ 947 h 1127"/>
                <a:gd name="T6" fmla="*/ 974 w 1128"/>
                <a:gd name="T7" fmla="*/ 821 h 1127"/>
                <a:gd name="T8" fmla="*/ 1128 w 1128"/>
                <a:gd name="T9" fmla="*/ 422 h 1127"/>
                <a:gd name="T10" fmla="*/ 954 w 1128"/>
                <a:gd name="T11" fmla="*/ 0 h 1127"/>
                <a:gd name="T12" fmla="*/ 0 w 1128"/>
                <a:gd name="T13" fmla="*/ 954 h 1127"/>
              </a:gdLst>
              <a:ahLst/>
              <a:cxnLst>
                <a:cxn ang="0">
                  <a:pos x="T0" y="T1"/>
                </a:cxn>
                <a:cxn ang="0">
                  <a:pos x="T2" y="T3"/>
                </a:cxn>
                <a:cxn ang="0">
                  <a:pos x="T4" y="T5"/>
                </a:cxn>
                <a:cxn ang="0">
                  <a:pos x="T6" y="T7"/>
                </a:cxn>
                <a:cxn ang="0">
                  <a:pos x="T8" y="T9"/>
                </a:cxn>
                <a:cxn ang="0">
                  <a:pos x="T10" y="T11"/>
                </a:cxn>
                <a:cxn ang="0">
                  <a:pos x="T12" y="T13"/>
                </a:cxn>
              </a:cxnLst>
              <a:rect l="0" t="0" r="r" b="b"/>
              <a:pathLst>
                <a:path w="1128" h="1127">
                  <a:moveTo>
                    <a:pt x="0" y="954"/>
                  </a:moveTo>
                  <a:cubicBezTo>
                    <a:pt x="108" y="1061"/>
                    <a:pt x="257" y="1127"/>
                    <a:pt x="422" y="1127"/>
                  </a:cubicBezTo>
                  <a:cubicBezTo>
                    <a:pt x="590" y="1127"/>
                    <a:pt x="741" y="1058"/>
                    <a:pt x="850" y="947"/>
                  </a:cubicBezTo>
                  <a:cubicBezTo>
                    <a:pt x="974" y="821"/>
                    <a:pt x="974" y="821"/>
                    <a:pt x="974" y="821"/>
                  </a:cubicBezTo>
                  <a:cubicBezTo>
                    <a:pt x="1069" y="715"/>
                    <a:pt x="1128" y="575"/>
                    <a:pt x="1128" y="422"/>
                  </a:cubicBezTo>
                  <a:cubicBezTo>
                    <a:pt x="1128" y="257"/>
                    <a:pt x="1061" y="108"/>
                    <a:pt x="954" y="0"/>
                  </a:cubicBezTo>
                  <a:lnTo>
                    <a:pt x="0" y="954"/>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Oval 221"/>
            <p:cNvSpPr>
              <a:spLocks noChangeArrowheads="1"/>
            </p:cNvSpPr>
            <p:nvPr/>
          </p:nvSpPr>
          <p:spPr bwMode="auto">
            <a:xfrm>
              <a:off x="7257692" y="4774061"/>
              <a:ext cx="241541" cy="241541"/>
            </a:xfrm>
            <a:prstGeom prst="ellipse">
              <a:avLst/>
            </a:pr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222"/>
            <p:cNvSpPr>
              <a:spLocks/>
            </p:cNvSpPr>
            <p:nvPr/>
          </p:nvSpPr>
          <p:spPr bwMode="auto">
            <a:xfrm>
              <a:off x="7306988" y="4869076"/>
              <a:ext cx="44528" cy="50318"/>
            </a:xfrm>
            <a:custGeom>
              <a:avLst/>
              <a:gdLst>
                <a:gd name="T0" fmla="*/ 0 w 523"/>
                <a:gd name="T1" fmla="*/ 0 h 591"/>
                <a:gd name="T2" fmla="*/ 118 w 523"/>
                <a:gd name="T3" fmla="*/ 0 h 591"/>
                <a:gd name="T4" fmla="*/ 395 w 523"/>
                <a:gd name="T5" fmla="*/ 364 h 591"/>
                <a:gd name="T6" fmla="*/ 395 w 523"/>
                <a:gd name="T7" fmla="*/ 0 h 591"/>
                <a:gd name="T8" fmla="*/ 523 w 523"/>
                <a:gd name="T9" fmla="*/ 0 h 591"/>
                <a:gd name="T10" fmla="*/ 523 w 523"/>
                <a:gd name="T11" fmla="*/ 591 h 591"/>
                <a:gd name="T12" fmla="*/ 414 w 523"/>
                <a:gd name="T13" fmla="*/ 591 h 591"/>
                <a:gd name="T14" fmla="*/ 128 w 523"/>
                <a:gd name="T15" fmla="*/ 215 h 591"/>
                <a:gd name="T16" fmla="*/ 128 w 523"/>
                <a:gd name="T17" fmla="*/ 591 h 591"/>
                <a:gd name="T18" fmla="*/ 0 w 523"/>
                <a:gd name="T19" fmla="*/ 591 h 591"/>
                <a:gd name="T20" fmla="*/ 0 w 523"/>
                <a:gd name="T21"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591">
                  <a:moveTo>
                    <a:pt x="0" y="0"/>
                  </a:moveTo>
                  <a:lnTo>
                    <a:pt x="118" y="0"/>
                  </a:lnTo>
                  <a:lnTo>
                    <a:pt x="395" y="364"/>
                  </a:lnTo>
                  <a:lnTo>
                    <a:pt x="395" y="0"/>
                  </a:lnTo>
                  <a:lnTo>
                    <a:pt x="523" y="0"/>
                  </a:lnTo>
                  <a:lnTo>
                    <a:pt x="523" y="591"/>
                  </a:lnTo>
                  <a:lnTo>
                    <a:pt x="414" y="591"/>
                  </a:lnTo>
                  <a:lnTo>
                    <a:pt x="128" y="215"/>
                  </a:lnTo>
                  <a:lnTo>
                    <a:pt x="128" y="591"/>
                  </a:lnTo>
                  <a:lnTo>
                    <a:pt x="0" y="59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Freeform 223"/>
            <p:cNvSpPr>
              <a:spLocks/>
            </p:cNvSpPr>
            <p:nvPr/>
          </p:nvSpPr>
          <p:spPr bwMode="auto">
            <a:xfrm>
              <a:off x="7360115" y="4868481"/>
              <a:ext cx="39675" cy="51510"/>
            </a:xfrm>
            <a:custGeom>
              <a:avLst/>
              <a:gdLst>
                <a:gd name="T0" fmla="*/ 106 w 197"/>
                <a:gd name="T1" fmla="*/ 256 h 256"/>
                <a:gd name="T2" fmla="*/ 50 w 197"/>
                <a:gd name="T3" fmla="*/ 246 h 256"/>
                <a:gd name="T4" fmla="*/ 0 w 197"/>
                <a:gd name="T5" fmla="*/ 216 h 256"/>
                <a:gd name="T6" fmla="*/ 33 w 197"/>
                <a:gd name="T7" fmla="*/ 177 h 256"/>
                <a:gd name="T8" fmla="*/ 68 w 197"/>
                <a:gd name="T9" fmla="*/ 200 h 256"/>
                <a:gd name="T10" fmla="*/ 107 w 197"/>
                <a:gd name="T11" fmla="*/ 208 h 256"/>
                <a:gd name="T12" fmla="*/ 134 w 197"/>
                <a:gd name="T13" fmla="*/ 201 h 256"/>
                <a:gd name="T14" fmla="*/ 143 w 197"/>
                <a:gd name="T15" fmla="*/ 184 h 256"/>
                <a:gd name="T16" fmla="*/ 143 w 197"/>
                <a:gd name="T17" fmla="*/ 183 h 256"/>
                <a:gd name="T18" fmla="*/ 141 w 197"/>
                <a:gd name="T19" fmla="*/ 174 h 256"/>
                <a:gd name="T20" fmla="*/ 134 w 197"/>
                <a:gd name="T21" fmla="*/ 166 h 256"/>
                <a:gd name="T22" fmla="*/ 118 w 197"/>
                <a:gd name="T23" fmla="*/ 159 h 256"/>
                <a:gd name="T24" fmla="*/ 93 w 197"/>
                <a:gd name="T25" fmla="*/ 152 h 256"/>
                <a:gd name="T26" fmla="*/ 59 w 197"/>
                <a:gd name="T27" fmla="*/ 141 h 256"/>
                <a:gd name="T28" fmla="*/ 32 w 197"/>
                <a:gd name="T29" fmla="*/ 127 h 256"/>
                <a:gd name="T30" fmla="*/ 16 w 197"/>
                <a:gd name="T31" fmla="*/ 107 h 256"/>
                <a:gd name="T32" fmla="*/ 10 w 197"/>
                <a:gd name="T33" fmla="*/ 76 h 256"/>
                <a:gd name="T34" fmla="*/ 10 w 197"/>
                <a:gd name="T35" fmla="*/ 75 h 256"/>
                <a:gd name="T36" fmla="*/ 16 w 197"/>
                <a:gd name="T37" fmla="*/ 44 h 256"/>
                <a:gd name="T38" fmla="*/ 34 w 197"/>
                <a:gd name="T39" fmla="*/ 20 h 256"/>
                <a:gd name="T40" fmla="*/ 62 w 197"/>
                <a:gd name="T41" fmla="*/ 5 h 256"/>
                <a:gd name="T42" fmla="*/ 97 w 197"/>
                <a:gd name="T43" fmla="*/ 0 h 256"/>
                <a:gd name="T44" fmla="*/ 147 w 197"/>
                <a:gd name="T45" fmla="*/ 8 h 256"/>
                <a:gd name="T46" fmla="*/ 189 w 197"/>
                <a:gd name="T47" fmla="*/ 31 h 256"/>
                <a:gd name="T48" fmla="*/ 161 w 197"/>
                <a:gd name="T49" fmla="*/ 73 h 256"/>
                <a:gd name="T50" fmla="*/ 128 w 197"/>
                <a:gd name="T51" fmla="*/ 55 h 256"/>
                <a:gd name="T52" fmla="*/ 96 w 197"/>
                <a:gd name="T53" fmla="*/ 48 h 256"/>
                <a:gd name="T54" fmla="*/ 72 w 197"/>
                <a:gd name="T55" fmla="*/ 54 h 256"/>
                <a:gd name="T56" fmla="*/ 64 w 197"/>
                <a:gd name="T57" fmla="*/ 70 h 256"/>
                <a:gd name="T58" fmla="*/ 64 w 197"/>
                <a:gd name="T59" fmla="*/ 71 h 256"/>
                <a:gd name="T60" fmla="*/ 66 w 197"/>
                <a:gd name="T61" fmla="*/ 81 h 256"/>
                <a:gd name="T62" fmla="*/ 75 w 197"/>
                <a:gd name="T63" fmla="*/ 89 h 256"/>
                <a:gd name="T64" fmla="*/ 91 w 197"/>
                <a:gd name="T65" fmla="*/ 96 h 256"/>
                <a:gd name="T66" fmla="*/ 118 w 197"/>
                <a:gd name="T67" fmla="*/ 103 h 256"/>
                <a:gd name="T68" fmla="*/ 152 w 197"/>
                <a:gd name="T69" fmla="*/ 115 h 256"/>
                <a:gd name="T70" fmla="*/ 177 w 197"/>
                <a:gd name="T71" fmla="*/ 130 h 256"/>
                <a:gd name="T72" fmla="*/ 192 w 197"/>
                <a:gd name="T73" fmla="*/ 150 h 256"/>
                <a:gd name="T74" fmla="*/ 197 w 197"/>
                <a:gd name="T75" fmla="*/ 178 h 256"/>
                <a:gd name="T76" fmla="*/ 197 w 197"/>
                <a:gd name="T77" fmla="*/ 179 h 256"/>
                <a:gd name="T78" fmla="*/ 191 w 197"/>
                <a:gd name="T79" fmla="*/ 212 h 256"/>
                <a:gd name="T80" fmla="*/ 172 w 197"/>
                <a:gd name="T81" fmla="*/ 236 h 256"/>
                <a:gd name="T82" fmla="*/ 143 w 197"/>
                <a:gd name="T83" fmla="*/ 251 h 256"/>
                <a:gd name="T84" fmla="*/ 106 w 197"/>
                <a:gd name="T85"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 h="256">
                  <a:moveTo>
                    <a:pt x="106" y="256"/>
                  </a:moveTo>
                  <a:cubicBezTo>
                    <a:pt x="87" y="256"/>
                    <a:pt x="68" y="253"/>
                    <a:pt x="50" y="246"/>
                  </a:cubicBezTo>
                  <a:cubicBezTo>
                    <a:pt x="32" y="240"/>
                    <a:pt x="15" y="230"/>
                    <a:pt x="0" y="216"/>
                  </a:cubicBezTo>
                  <a:cubicBezTo>
                    <a:pt x="33" y="177"/>
                    <a:pt x="33" y="177"/>
                    <a:pt x="33" y="177"/>
                  </a:cubicBezTo>
                  <a:cubicBezTo>
                    <a:pt x="44" y="187"/>
                    <a:pt x="56" y="194"/>
                    <a:pt x="68" y="200"/>
                  </a:cubicBezTo>
                  <a:cubicBezTo>
                    <a:pt x="80" y="205"/>
                    <a:pt x="93" y="208"/>
                    <a:pt x="107" y="208"/>
                  </a:cubicBezTo>
                  <a:cubicBezTo>
                    <a:pt x="119" y="208"/>
                    <a:pt x="127" y="206"/>
                    <a:pt x="134" y="201"/>
                  </a:cubicBezTo>
                  <a:cubicBezTo>
                    <a:pt x="140" y="197"/>
                    <a:pt x="143" y="192"/>
                    <a:pt x="143" y="184"/>
                  </a:cubicBezTo>
                  <a:cubicBezTo>
                    <a:pt x="143" y="183"/>
                    <a:pt x="143" y="183"/>
                    <a:pt x="143" y="183"/>
                  </a:cubicBezTo>
                  <a:cubicBezTo>
                    <a:pt x="143" y="180"/>
                    <a:pt x="142" y="177"/>
                    <a:pt x="141" y="174"/>
                  </a:cubicBezTo>
                  <a:cubicBezTo>
                    <a:pt x="140" y="171"/>
                    <a:pt x="137" y="169"/>
                    <a:pt x="134" y="166"/>
                  </a:cubicBezTo>
                  <a:cubicBezTo>
                    <a:pt x="130" y="164"/>
                    <a:pt x="125" y="162"/>
                    <a:pt x="118" y="159"/>
                  </a:cubicBezTo>
                  <a:cubicBezTo>
                    <a:pt x="112" y="157"/>
                    <a:pt x="103" y="154"/>
                    <a:pt x="93" y="152"/>
                  </a:cubicBezTo>
                  <a:cubicBezTo>
                    <a:pt x="80" y="149"/>
                    <a:pt x="69" y="145"/>
                    <a:pt x="59" y="141"/>
                  </a:cubicBezTo>
                  <a:cubicBezTo>
                    <a:pt x="48" y="138"/>
                    <a:pt x="40" y="133"/>
                    <a:pt x="32" y="127"/>
                  </a:cubicBezTo>
                  <a:cubicBezTo>
                    <a:pt x="25" y="122"/>
                    <a:pt x="20" y="115"/>
                    <a:pt x="16" y="107"/>
                  </a:cubicBezTo>
                  <a:cubicBezTo>
                    <a:pt x="12" y="98"/>
                    <a:pt x="10" y="88"/>
                    <a:pt x="10" y="76"/>
                  </a:cubicBezTo>
                  <a:cubicBezTo>
                    <a:pt x="10" y="75"/>
                    <a:pt x="10" y="75"/>
                    <a:pt x="10" y="75"/>
                  </a:cubicBezTo>
                  <a:cubicBezTo>
                    <a:pt x="10" y="63"/>
                    <a:pt x="12" y="53"/>
                    <a:pt x="16" y="44"/>
                  </a:cubicBezTo>
                  <a:cubicBezTo>
                    <a:pt x="21" y="35"/>
                    <a:pt x="27" y="27"/>
                    <a:pt x="34" y="20"/>
                  </a:cubicBezTo>
                  <a:cubicBezTo>
                    <a:pt x="42" y="14"/>
                    <a:pt x="51" y="9"/>
                    <a:pt x="62" y="5"/>
                  </a:cubicBezTo>
                  <a:cubicBezTo>
                    <a:pt x="72" y="2"/>
                    <a:pt x="84" y="0"/>
                    <a:pt x="97" y="0"/>
                  </a:cubicBezTo>
                  <a:cubicBezTo>
                    <a:pt x="115" y="0"/>
                    <a:pt x="132" y="2"/>
                    <a:pt x="147" y="8"/>
                  </a:cubicBezTo>
                  <a:cubicBezTo>
                    <a:pt x="163" y="13"/>
                    <a:pt x="177" y="21"/>
                    <a:pt x="189" y="31"/>
                  </a:cubicBezTo>
                  <a:cubicBezTo>
                    <a:pt x="161" y="73"/>
                    <a:pt x="161" y="73"/>
                    <a:pt x="161" y="73"/>
                  </a:cubicBezTo>
                  <a:cubicBezTo>
                    <a:pt x="150" y="65"/>
                    <a:pt x="139" y="59"/>
                    <a:pt x="128" y="55"/>
                  </a:cubicBezTo>
                  <a:cubicBezTo>
                    <a:pt x="117" y="50"/>
                    <a:pt x="107" y="48"/>
                    <a:pt x="96" y="48"/>
                  </a:cubicBezTo>
                  <a:cubicBezTo>
                    <a:pt x="85" y="48"/>
                    <a:pt x="77" y="50"/>
                    <a:pt x="72" y="54"/>
                  </a:cubicBezTo>
                  <a:cubicBezTo>
                    <a:pt x="67" y="59"/>
                    <a:pt x="64" y="64"/>
                    <a:pt x="64" y="70"/>
                  </a:cubicBezTo>
                  <a:cubicBezTo>
                    <a:pt x="64" y="71"/>
                    <a:pt x="64" y="71"/>
                    <a:pt x="64" y="71"/>
                  </a:cubicBezTo>
                  <a:cubicBezTo>
                    <a:pt x="64" y="75"/>
                    <a:pt x="65" y="78"/>
                    <a:pt x="66" y="81"/>
                  </a:cubicBezTo>
                  <a:cubicBezTo>
                    <a:pt x="68" y="84"/>
                    <a:pt x="71" y="87"/>
                    <a:pt x="75" y="89"/>
                  </a:cubicBezTo>
                  <a:cubicBezTo>
                    <a:pt x="79" y="91"/>
                    <a:pt x="84" y="94"/>
                    <a:pt x="91" y="96"/>
                  </a:cubicBezTo>
                  <a:cubicBezTo>
                    <a:pt x="98" y="98"/>
                    <a:pt x="107" y="101"/>
                    <a:pt x="118" y="103"/>
                  </a:cubicBezTo>
                  <a:cubicBezTo>
                    <a:pt x="131" y="107"/>
                    <a:pt x="142" y="110"/>
                    <a:pt x="152" y="115"/>
                  </a:cubicBezTo>
                  <a:cubicBezTo>
                    <a:pt x="162" y="119"/>
                    <a:pt x="170" y="124"/>
                    <a:pt x="177" y="130"/>
                  </a:cubicBezTo>
                  <a:cubicBezTo>
                    <a:pt x="183" y="135"/>
                    <a:pt x="189" y="142"/>
                    <a:pt x="192" y="150"/>
                  </a:cubicBezTo>
                  <a:cubicBezTo>
                    <a:pt x="196" y="158"/>
                    <a:pt x="197" y="167"/>
                    <a:pt x="197" y="178"/>
                  </a:cubicBezTo>
                  <a:cubicBezTo>
                    <a:pt x="197" y="179"/>
                    <a:pt x="197" y="179"/>
                    <a:pt x="197" y="179"/>
                  </a:cubicBezTo>
                  <a:cubicBezTo>
                    <a:pt x="197" y="191"/>
                    <a:pt x="195" y="202"/>
                    <a:pt x="191" y="212"/>
                  </a:cubicBezTo>
                  <a:cubicBezTo>
                    <a:pt x="186" y="221"/>
                    <a:pt x="180" y="229"/>
                    <a:pt x="172" y="236"/>
                  </a:cubicBezTo>
                  <a:cubicBezTo>
                    <a:pt x="164" y="243"/>
                    <a:pt x="154" y="248"/>
                    <a:pt x="143" y="251"/>
                  </a:cubicBezTo>
                  <a:cubicBezTo>
                    <a:pt x="132" y="254"/>
                    <a:pt x="120" y="256"/>
                    <a:pt x="106" y="2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Freeform 224"/>
            <p:cNvSpPr>
              <a:spLocks/>
            </p:cNvSpPr>
            <p:nvPr/>
          </p:nvSpPr>
          <p:spPr bwMode="auto">
            <a:xfrm>
              <a:off x="7405664" y="4869076"/>
              <a:ext cx="48104" cy="50318"/>
            </a:xfrm>
            <a:custGeom>
              <a:avLst/>
              <a:gdLst>
                <a:gd name="T0" fmla="*/ 206 w 565"/>
                <a:gd name="T1" fmla="*/ 291 h 591"/>
                <a:gd name="T2" fmla="*/ 9 w 565"/>
                <a:gd name="T3" fmla="*/ 0 h 591"/>
                <a:gd name="T4" fmla="*/ 161 w 565"/>
                <a:gd name="T5" fmla="*/ 0 h 591"/>
                <a:gd name="T6" fmla="*/ 284 w 565"/>
                <a:gd name="T7" fmla="*/ 192 h 591"/>
                <a:gd name="T8" fmla="*/ 409 w 565"/>
                <a:gd name="T9" fmla="*/ 0 h 591"/>
                <a:gd name="T10" fmla="*/ 555 w 565"/>
                <a:gd name="T11" fmla="*/ 0 h 591"/>
                <a:gd name="T12" fmla="*/ 359 w 565"/>
                <a:gd name="T13" fmla="*/ 288 h 591"/>
                <a:gd name="T14" fmla="*/ 565 w 565"/>
                <a:gd name="T15" fmla="*/ 591 h 591"/>
                <a:gd name="T16" fmla="*/ 414 w 565"/>
                <a:gd name="T17" fmla="*/ 591 h 591"/>
                <a:gd name="T18" fmla="*/ 281 w 565"/>
                <a:gd name="T19" fmla="*/ 388 h 591"/>
                <a:gd name="T20" fmla="*/ 146 w 565"/>
                <a:gd name="T21" fmla="*/ 591 h 591"/>
                <a:gd name="T22" fmla="*/ 0 w 565"/>
                <a:gd name="T23" fmla="*/ 591 h 591"/>
                <a:gd name="T24" fmla="*/ 206 w 565"/>
                <a:gd name="T25" fmla="*/ 291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5" h="591">
                  <a:moveTo>
                    <a:pt x="206" y="291"/>
                  </a:moveTo>
                  <a:lnTo>
                    <a:pt x="9" y="0"/>
                  </a:lnTo>
                  <a:lnTo>
                    <a:pt x="161" y="0"/>
                  </a:lnTo>
                  <a:lnTo>
                    <a:pt x="284" y="192"/>
                  </a:lnTo>
                  <a:lnTo>
                    <a:pt x="409" y="0"/>
                  </a:lnTo>
                  <a:lnTo>
                    <a:pt x="555" y="0"/>
                  </a:lnTo>
                  <a:lnTo>
                    <a:pt x="359" y="288"/>
                  </a:lnTo>
                  <a:lnTo>
                    <a:pt x="565" y="591"/>
                  </a:lnTo>
                  <a:lnTo>
                    <a:pt x="414" y="591"/>
                  </a:lnTo>
                  <a:lnTo>
                    <a:pt x="281" y="388"/>
                  </a:lnTo>
                  <a:lnTo>
                    <a:pt x="146" y="591"/>
                  </a:lnTo>
                  <a:lnTo>
                    <a:pt x="0" y="591"/>
                  </a:lnTo>
                  <a:lnTo>
                    <a:pt x="206" y="2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312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Footer Placeholder 104"/>
          <p:cNvSpPr>
            <a:spLocks noGrp="1"/>
          </p:cNvSpPr>
          <p:nvPr>
            <p:ph type="ftr" sz="quarter" idx="11"/>
          </p:nvPr>
        </p:nvSpPr>
        <p:spPr/>
        <p:txBody>
          <a:bodyPr/>
          <a:lstStyle/>
          <a:p>
            <a:r>
              <a:rPr lang="en-US" dirty="0"/>
              <a:t>Features &amp; Benefits Icons</a:t>
            </a:r>
          </a:p>
        </p:txBody>
      </p:sp>
      <p:sp>
        <p:nvSpPr>
          <p:cNvPr id="3" name="Slide Number Placeholder 2"/>
          <p:cNvSpPr>
            <a:spLocks noGrp="1"/>
          </p:cNvSpPr>
          <p:nvPr>
            <p:ph type="sldNum" sz="quarter" idx="12"/>
          </p:nvPr>
        </p:nvSpPr>
        <p:spPr/>
        <p:txBody>
          <a:bodyPr/>
          <a:lstStyle/>
          <a:p>
            <a:fld id="{6EA6D8CF-3CDE-4807-BCD2-C9F2B831AAA5}" type="slidenum">
              <a:rPr lang="en-US" smtClean="0"/>
              <a:pPr/>
              <a:t>21</a:t>
            </a:fld>
            <a:endParaRPr lang="en-US"/>
          </a:p>
        </p:txBody>
      </p:sp>
      <p:grpSp>
        <p:nvGrpSpPr>
          <p:cNvPr id="504" name="Group 503"/>
          <p:cNvGrpSpPr>
            <a:grpSpLocks noChangeAspect="1"/>
          </p:cNvGrpSpPr>
          <p:nvPr/>
        </p:nvGrpSpPr>
        <p:grpSpPr>
          <a:xfrm>
            <a:off x="2804617" y="2771493"/>
            <a:ext cx="564456" cy="548640"/>
            <a:chOff x="12820650" y="1931988"/>
            <a:chExt cx="4475163" cy="4349751"/>
          </a:xfrm>
        </p:grpSpPr>
        <p:sp>
          <p:nvSpPr>
            <p:cNvPr id="505" name="Freeform 23"/>
            <p:cNvSpPr>
              <a:spLocks/>
            </p:cNvSpPr>
            <p:nvPr/>
          </p:nvSpPr>
          <p:spPr bwMode="auto">
            <a:xfrm>
              <a:off x="12820650" y="1931988"/>
              <a:ext cx="4475163" cy="4349750"/>
            </a:xfrm>
            <a:custGeom>
              <a:avLst/>
              <a:gdLst>
                <a:gd name="T0" fmla="*/ 284 w 2819"/>
                <a:gd name="T1" fmla="*/ 0 h 2740"/>
                <a:gd name="T2" fmla="*/ 0 w 2819"/>
                <a:gd name="T3" fmla="*/ 285 h 2740"/>
                <a:gd name="T4" fmla="*/ 0 w 2819"/>
                <a:gd name="T5" fmla="*/ 2740 h 2740"/>
                <a:gd name="T6" fmla="*/ 2537 w 2819"/>
                <a:gd name="T7" fmla="*/ 2740 h 2740"/>
                <a:gd name="T8" fmla="*/ 2537 w 2819"/>
                <a:gd name="T9" fmla="*/ 2740 h 2740"/>
                <a:gd name="T10" fmla="*/ 2819 w 2819"/>
                <a:gd name="T11" fmla="*/ 2456 h 2740"/>
                <a:gd name="T12" fmla="*/ 2819 w 2819"/>
                <a:gd name="T13" fmla="*/ 0 h 2740"/>
                <a:gd name="T14" fmla="*/ 284 w 2819"/>
                <a:gd name="T15" fmla="*/ 0 h 27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9" h="2740">
                  <a:moveTo>
                    <a:pt x="284" y="0"/>
                  </a:moveTo>
                  <a:lnTo>
                    <a:pt x="0" y="285"/>
                  </a:lnTo>
                  <a:lnTo>
                    <a:pt x="0" y="2740"/>
                  </a:lnTo>
                  <a:lnTo>
                    <a:pt x="2537" y="2740"/>
                  </a:lnTo>
                  <a:lnTo>
                    <a:pt x="2537" y="2740"/>
                  </a:lnTo>
                  <a:lnTo>
                    <a:pt x="2819" y="2456"/>
                  </a:lnTo>
                  <a:lnTo>
                    <a:pt x="2819" y="0"/>
                  </a:lnTo>
                  <a:lnTo>
                    <a:pt x="284"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24"/>
            <p:cNvSpPr>
              <a:spLocks/>
            </p:cNvSpPr>
            <p:nvPr/>
          </p:nvSpPr>
          <p:spPr bwMode="auto">
            <a:xfrm>
              <a:off x="12820650" y="1931988"/>
              <a:ext cx="4475163" cy="452438"/>
            </a:xfrm>
            <a:custGeom>
              <a:avLst/>
              <a:gdLst>
                <a:gd name="T0" fmla="*/ 2819 w 2819"/>
                <a:gd name="T1" fmla="*/ 0 h 285"/>
                <a:gd name="T2" fmla="*/ 2537 w 2819"/>
                <a:gd name="T3" fmla="*/ 285 h 285"/>
                <a:gd name="T4" fmla="*/ 0 w 2819"/>
                <a:gd name="T5" fmla="*/ 285 h 285"/>
                <a:gd name="T6" fmla="*/ 284 w 2819"/>
                <a:gd name="T7" fmla="*/ 0 h 285"/>
                <a:gd name="T8" fmla="*/ 1423 w 2819"/>
                <a:gd name="T9" fmla="*/ 0 h 285"/>
                <a:gd name="T10" fmla="*/ 2819 w 2819"/>
                <a:gd name="T11" fmla="*/ 0 h 285"/>
              </a:gdLst>
              <a:ahLst/>
              <a:cxnLst>
                <a:cxn ang="0">
                  <a:pos x="T0" y="T1"/>
                </a:cxn>
                <a:cxn ang="0">
                  <a:pos x="T2" y="T3"/>
                </a:cxn>
                <a:cxn ang="0">
                  <a:pos x="T4" y="T5"/>
                </a:cxn>
                <a:cxn ang="0">
                  <a:pos x="T6" y="T7"/>
                </a:cxn>
                <a:cxn ang="0">
                  <a:pos x="T8" y="T9"/>
                </a:cxn>
                <a:cxn ang="0">
                  <a:pos x="T10" y="T11"/>
                </a:cxn>
              </a:cxnLst>
              <a:rect l="0" t="0" r="r" b="b"/>
              <a:pathLst>
                <a:path w="2819" h="285">
                  <a:moveTo>
                    <a:pt x="2819" y="0"/>
                  </a:moveTo>
                  <a:lnTo>
                    <a:pt x="2537" y="285"/>
                  </a:lnTo>
                  <a:lnTo>
                    <a:pt x="0" y="285"/>
                  </a:lnTo>
                  <a:lnTo>
                    <a:pt x="284" y="0"/>
                  </a:lnTo>
                  <a:lnTo>
                    <a:pt x="1423" y="0"/>
                  </a:lnTo>
                  <a:lnTo>
                    <a:pt x="2819"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25"/>
            <p:cNvSpPr>
              <a:spLocks/>
            </p:cNvSpPr>
            <p:nvPr/>
          </p:nvSpPr>
          <p:spPr bwMode="auto">
            <a:xfrm>
              <a:off x="12820650" y="2384426"/>
              <a:ext cx="4027488" cy="3897313"/>
            </a:xfrm>
            <a:custGeom>
              <a:avLst/>
              <a:gdLst>
                <a:gd name="T0" fmla="*/ 2537 w 2537"/>
                <a:gd name="T1" fmla="*/ 2455 h 2455"/>
                <a:gd name="T2" fmla="*/ 1423 w 2537"/>
                <a:gd name="T3" fmla="*/ 2455 h 2455"/>
                <a:gd name="T4" fmla="*/ 0 w 2537"/>
                <a:gd name="T5" fmla="*/ 2455 h 2455"/>
                <a:gd name="T6" fmla="*/ 0 w 2537"/>
                <a:gd name="T7" fmla="*/ 1188 h 2455"/>
                <a:gd name="T8" fmla="*/ 0 w 2537"/>
                <a:gd name="T9" fmla="*/ 0 h 2455"/>
                <a:gd name="T10" fmla="*/ 2537 w 2537"/>
                <a:gd name="T11" fmla="*/ 0 h 2455"/>
                <a:gd name="T12" fmla="*/ 2537 w 2537"/>
                <a:gd name="T13" fmla="*/ 2455 h 2455"/>
              </a:gdLst>
              <a:ahLst/>
              <a:cxnLst>
                <a:cxn ang="0">
                  <a:pos x="T0" y="T1"/>
                </a:cxn>
                <a:cxn ang="0">
                  <a:pos x="T2" y="T3"/>
                </a:cxn>
                <a:cxn ang="0">
                  <a:pos x="T4" y="T5"/>
                </a:cxn>
                <a:cxn ang="0">
                  <a:pos x="T6" y="T7"/>
                </a:cxn>
                <a:cxn ang="0">
                  <a:pos x="T8" y="T9"/>
                </a:cxn>
                <a:cxn ang="0">
                  <a:pos x="T10" y="T11"/>
                </a:cxn>
                <a:cxn ang="0">
                  <a:pos x="T12" y="T13"/>
                </a:cxn>
              </a:cxnLst>
              <a:rect l="0" t="0" r="r" b="b"/>
              <a:pathLst>
                <a:path w="2537" h="2455">
                  <a:moveTo>
                    <a:pt x="2537" y="2455"/>
                  </a:moveTo>
                  <a:lnTo>
                    <a:pt x="1423" y="2455"/>
                  </a:lnTo>
                  <a:lnTo>
                    <a:pt x="0" y="2455"/>
                  </a:lnTo>
                  <a:lnTo>
                    <a:pt x="0" y="1188"/>
                  </a:lnTo>
                  <a:lnTo>
                    <a:pt x="0" y="0"/>
                  </a:lnTo>
                  <a:lnTo>
                    <a:pt x="2537" y="0"/>
                  </a:lnTo>
                  <a:lnTo>
                    <a:pt x="2537" y="2455"/>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26"/>
            <p:cNvSpPr>
              <a:spLocks/>
            </p:cNvSpPr>
            <p:nvPr/>
          </p:nvSpPr>
          <p:spPr bwMode="auto">
            <a:xfrm>
              <a:off x="16848138" y="1931988"/>
              <a:ext cx="447675" cy="4349750"/>
            </a:xfrm>
            <a:custGeom>
              <a:avLst/>
              <a:gdLst>
                <a:gd name="T0" fmla="*/ 0 w 282"/>
                <a:gd name="T1" fmla="*/ 2740 h 2740"/>
                <a:gd name="T2" fmla="*/ 282 w 282"/>
                <a:gd name="T3" fmla="*/ 2456 h 2740"/>
                <a:gd name="T4" fmla="*/ 282 w 282"/>
                <a:gd name="T5" fmla="*/ 1466 h 2740"/>
                <a:gd name="T6" fmla="*/ 282 w 282"/>
                <a:gd name="T7" fmla="*/ 0 h 2740"/>
                <a:gd name="T8" fmla="*/ 0 w 282"/>
                <a:gd name="T9" fmla="*/ 285 h 2740"/>
                <a:gd name="T10" fmla="*/ 0 w 282"/>
                <a:gd name="T11" fmla="*/ 2740 h 2740"/>
              </a:gdLst>
              <a:ahLst/>
              <a:cxnLst>
                <a:cxn ang="0">
                  <a:pos x="T0" y="T1"/>
                </a:cxn>
                <a:cxn ang="0">
                  <a:pos x="T2" y="T3"/>
                </a:cxn>
                <a:cxn ang="0">
                  <a:pos x="T4" y="T5"/>
                </a:cxn>
                <a:cxn ang="0">
                  <a:pos x="T6" y="T7"/>
                </a:cxn>
                <a:cxn ang="0">
                  <a:pos x="T8" y="T9"/>
                </a:cxn>
                <a:cxn ang="0">
                  <a:pos x="T10" y="T11"/>
                </a:cxn>
              </a:cxnLst>
              <a:rect l="0" t="0" r="r" b="b"/>
              <a:pathLst>
                <a:path w="282" h="2740">
                  <a:moveTo>
                    <a:pt x="0" y="2740"/>
                  </a:moveTo>
                  <a:lnTo>
                    <a:pt x="282" y="2456"/>
                  </a:lnTo>
                  <a:lnTo>
                    <a:pt x="282" y="1466"/>
                  </a:lnTo>
                  <a:lnTo>
                    <a:pt x="282" y="0"/>
                  </a:lnTo>
                  <a:lnTo>
                    <a:pt x="0" y="285"/>
                  </a:lnTo>
                  <a:lnTo>
                    <a:pt x="0" y="274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27"/>
            <p:cNvSpPr>
              <a:spLocks noEditPoints="1"/>
            </p:cNvSpPr>
            <p:nvPr/>
          </p:nvSpPr>
          <p:spPr bwMode="auto">
            <a:xfrm>
              <a:off x="13482638" y="3717926"/>
              <a:ext cx="965200" cy="917575"/>
            </a:xfrm>
            <a:custGeom>
              <a:avLst/>
              <a:gdLst>
                <a:gd name="T0" fmla="*/ 246 w 608"/>
                <a:gd name="T1" fmla="*/ 0 h 578"/>
                <a:gd name="T2" fmla="*/ 362 w 608"/>
                <a:gd name="T3" fmla="*/ 0 h 578"/>
                <a:gd name="T4" fmla="*/ 608 w 608"/>
                <a:gd name="T5" fmla="*/ 578 h 578"/>
                <a:gd name="T6" fmla="*/ 476 w 608"/>
                <a:gd name="T7" fmla="*/ 578 h 578"/>
                <a:gd name="T8" fmla="*/ 424 w 608"/>
                <a:gd name="T9" fmla="*/ 448 h 578"/>
                <a:gd name="T10" fmla="*/ 180 w 608"/>
                <a:gd name="T11" fmla="*/ 448 h 578"/>
                <a:gd name="T12" fmla="*/ 128 w 608"/>
                <a:gd name="T13" fmla="*/ 578 h 578"/>
                <a:gd name="T14" fmla="*/ 0 w 608"/>
                <a:gd name="T15" fmla="*/ 578 h 578"/>
                <a:gd name="T16" fmla="*/ 246 w 608"/>
                <a:gd name="T17" fmla="*/ 0 h 578"/>
                <a:gd name="T18" fmla="*/ 379 w 608"/>
                <a:gd name="T19" fmla="*/ 336 h 578"/>
                <a:gd name="T20" fmla="*/ 303 w 608"/>
                <a:gd name="T21" fmla="*/ 152 h 578"/>
                <a:gd name="T22" fmla="*/ 225 w 608"/>
                <a:gd name="T23" fmla="*/ 336 h 578"/>
                <a:gd name="T24" fmla="*/ 379 w 608"/>
                <a:gd name="T25" fmla="*/ 336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8" h="578">
                  <a:moveTo>
                    <a:pt x="246" y="0"/>
                  </a:moveTo>
                  <a:lnTo>
                    <a:pt x="362" y="0"/>
                  </a:lnTo>
                  <a:lnTo>
                    <a:pt x="608" y="578"/>
                  </a:lnTo>
                  <a:lnTo>
                    <a:pt x="476" y="578"/>
                  </a:lnTo>
                  <a:lnTo>
                    <a:pt x="424" y="448"/>
                  </a:lnTo>
                  <a:lnTo>
                    <a:pt x="180" y="448"/>
                  </a:lnTo>
                  <a:lnTo>
                    <a:pt x="128" y="578"/>
                  </a:lnTo>
                  <a:lnTo>
                    <a:pt x="0" y="578"/>
                  </a:lnTo>
                  <a:lnTo>
                    <a:pt x="246" y="0"/>
                  </a:lnTo>
                  <a:close/>
                  <a:moveTo>
                    <a:pt x="379" y="336"/>
                  </a:moveTo>
                  <a:lnTo>
                    <a:pt x="303" y="152"/>
                  </a:lnTo>
                  <a:lnTo>
                    <a:pt x="225" y="336"/>
                  </a:lnTo>
                  <a:lnTo>
                    <a:pt x="379" y="33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28"/>
            <p:cNvSpPr>
              <a:spLocks noEditPoints="1"/>
            </p:cNvSpPr>
            <p:nvPr/>
          </p:nvSpPr>
          <p:spPr bwMode="auto">
            <a:xfrm>
              <a:off x="14587538" y="3725863"/>
              <a:ext cx="722313" cy="909638"/>
            </a:xfrm>
            <a:custGeom>
              <a:avLst/>
              <a:gdLst>
                <a:gd name="T0" fmla="*/ 0 w 192"/>
                <a:gd name="T1" fmla="*/ 0 h 242"/>
                <a:gd name="T2" fmla="*/ 99 w 192"/>
                <a:gd name="T3" fmla="*/ 0 h 242"/>
                <a:gd name="T4" fmla="*/ 138 w 192"/>
                <a:gd name="T5" fmla="*/ 6 h 242"/>
                <a:gd name="T6" fmla="*/ 167 w 192"/>
                <a:gd name="T7" fmla="*/ 23 h 242"/>
                <a:gd name="T8" fmla="*/ 185 w 192"/>
                <a:gd name="T9" fmla="*/ 49 h 242"/>
                <a:gd name="T10" fmla="*/ 192 w 192"/>
                <a:gd name="T11" fmla="*/ 83 h 242"/>
                <a:gd name="T12" fmla="*/ 192 w 192"/>
                <a:gd name="T13" fmla="*/ 84 h 242"/>
                <a:gd name="T14" fmla="*/ 184 w 192"/>
                <a:gd name="T15" fmla="*/ 121 h 242"/>
                <a:gd name="T16" fmla="*/ 163 w 192"/>
                <a:gd name="T17" fmla="*/ 148 h 242"/>
                <a:gd name="T18" fmla="*/ 132 w 192"/>
                <a:gd name="T19" fmla="*/ 164 h 242"/>
                <a:gd name="T20" fmla="*/ 94 w 192"/>
                <a:gd name="T21" fmla="*/ 169 h 242"/>
                <a:gd name="T22" fmla="*/ 53 w 192"/>
                <a:gd name="T23" fmla="*/ 169 h 242"/>
                <a:gd name="T24" fmla="*/ 53 w 192"/>
                <a:gd name="T25" fmla="*/ 242 h 242"/>
                <a:gd name="T26" fmla="*/ 0 w 192"/>
                <a:gd name="T27" fmla="*/ 242 h 242"/>
                <a:gd name="T28" fmla="*/ 0 w 192"/>
                <a:gd name="T29" fmla="*/ 0 h 242"/>
                <a:gd name="T30" fmla="*/ 96 w 192"/>
                <a:gd name="T31" fmla="*/ 122 h 242"/>
                <a:gd name="T32" fmla="*/ 127 w 192"/>
                <a:gd name="T33" fmla="*/ 111 h 242"/>
                <a:gd name="T34" fmla="*/ 138 w 192"/>
                <a:gd name="T35" fmla="*/ 85 h 242"/>
                <a:gd name="T36" fmla="*/ 138 w 192"/>
                <a:gd name="T37" fmla="*/ 84 h 242"/>
                <a:gd name="T38" fmla="*/ 126 w 192"/>
                <a:gd name="T39" fmla="*/ 57 h 242"/>
                <a:gd name="T40" fmla="*/ 95 w 192"/>
                <a:gd name="T41" fmla="*/ 48 h 242"/>
                <a:gd name="T42" fmla="*/ 53 w 192"/>
                <a:gd name="T43" fmla="*/ 48 h 242"/>
                <a:gd name="T44" fmla="*/ 53 w 192"/>
                <a:gd name="T45" fmla="*/ 122 h 242"/>
                <a:gd name="T46" fmla="*/ 96 w 192"/>
                <a:gd name="T47" fmla="*/ 12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2" h="242">
                  <a:moveTo>
                    <a:pt x="0" y="0"/>
                  </a:moveTo>
                  <a:cubicBezTo>
                    <a:pt x="99" y="0"/>
                    <a:pt x="99" y="0"/>
                    <a:pt x="99" y="0"/>
                  </a:cubicBezTo>
                  <a:cubicBezTo>
                    <a:pt x="114" y="0"/>
                    <a:pt x="127" y="2"/>
                    <a:pt x="138" y="6"/>
                  </a:cubicBezTo>
                  <a:cubicBezTo>
                    <a:pt x="149" y="10"/>
                    <a:pt x="159" y="15"/>
                    <a:pt x="167" y="23"/>
                  </a:cubicBezTo>
                  <a:cubicBezTo>
                    <a:pt x="175" y="30"/>
                    <a:pt x="181" y="39"/>
                    <a:pt x="185" y="49"/>
                  </a:cubicBezTo>
                  <a:cubicBezTo>
                    <a:pt x="190" y="59"/>
                    <a:pt x="192" y="71"/>
                    <a:pt x="192" y="83"/>
                  </a:cubicBezTo>
                  <a:cubicBezTo>
                    <a:pt x="192" y="84"/>
                    <a:pt x="192" y="84"/>
                    <a:pt x="192" y="84"/>
                  </a:cubicBezTo>
                  <a:cubicBezTo>
                    <a:pt x="192" y="98"/>
                    <a:pt x="189" y="110"/>
                    <a:pt x="184" y="121"/>
                  </a:cubicBezTo>
                  <a:cubicBezTo>
                    <a:pt x="179" y="132"/>
                    <a:pt x="172" y="141"/>
                    <a:pt x="163" y="148"/>
                  </a:cubicBezTo>
                  <a:cubicBezTo>
                    <a:pt x="154" y="155"/>
                    <a:pt x="144" y="160"/>
                    <a:pt x="132" y="164"/>
                  </a:cubicBezTo>
                  <a:cubicBezTo>
                    <a:pt x="120" y="167"/>
                    <a:pt x="108" y="169"/>
                    <a:pt x="94" y="169"/>
                  </a:cubicBezTo>
                  <a:cubicBezTo>
                    <a:pt x="53" y="169"/>
                    <a:pt x="53" y="169"/>
                    <a:pt x="53" y="169"/>
                  </a:cubicBezTo>
                  <a:cubicBezTo>
                    <a:pt x="53" y="242"/>
                    <a:pt x="53" y="242"/>
                    <a:pt x="53" y="242"/>
                  </a:cubicBezTo>
                  <a:cubicBezTo>
                    <a:pt x="0" y="242"/>
                    <a:pt x="0" y="242"/>
                    <a:pt x="0" y="242"/>
                  </a:cubicBezTo>
                  <a:lnTo>
                    <a:pt x="0" y="0"/>
                  </a:lnTo>
                  <a:close/>
                  <a:moveTo>
                    <a:pt x="96" y="122"/>
                  </a:moveTo>
                  <a:cubicBezTo>
                    <a:pt x="109" y="122"/>
                    <a:pt x="119" y="118"/>
                    <a:pt x="127" y="111"/>
                  </a:cubicBezTo>
                  <a:cubicBezTo>
                    <a:pt x="134" y="104"/>
                    <a:pt x="138" y="95"/>
                    <a:pt x="138" y="85"/>
                  </a:cubicBezTo>
                  <a:cubicBezTo>
                    <a:pt x="138" y="84"/>
                    <a:pt x="138" y="84"/>
                    <a:pt x="138" y="84"/>
                  </a:cubicBezTo>
                  <a:cubicBezTo>
                    <a:pt x="138" y="72"/>
                    <a:pt x="134" y="63"/>
                    <a:pt x="126" y="57"/>
                  </a:cubicBezTo>
                  <a:cubicBezTo>
                    <a:pt x="119" y="51"/>
                    <a:pt x="108" y="48"/>
                    <a:pt x="95" y="48"/>
                  </a:cubicBezTo>
                  <a:cubicBezTo>
                    <a:pt x="53" y="48"/>
                    <a:pt x="53" y="48"/>
                    <a:pt x="53" y="48"/>
                  </a:cubicBezTo>
                  <a:cubicBezTo>
                    <a:pt x="53" y="122"/>
                    <a:pt x="53" y="122"/>
                    <a:pt x="53" y="122"/>
                  </a:cubicBezTo>
                  <a:lnTo>
                    <a:pt x="96" y="12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29"/>
            <p:cNvSpPr>
              <a:spLocks noEditPoints="1"/>
            </p:cNvSpPr>
            <p:nvPr/>
          </p:nvSpPr>
          <p:spPr bwMode="auto">
            <a:xfrm>
              <a:off x="15455900" y="3725863"/>
              <a:ext cx="722313" cy="909638"/>
            </a:xfrm>
            <a:custGeom>
              <a:avLst/>
              <a:gdLst>
                <a:gd name="T0" fmla="*/ 0 w 192"/>
                <a:gd name="T1" fmla="*/ 0 h 242"/>
                <a:gd name="T2" fmla="*/ 99 w 192"/>
                <a:gd name="T3" fmla="*/ 0 h 242"/>
                <a:gd name="T4" fmla="*/ 138 w 192"/>
                <a:gd name="T5" fmla="*/ 6 h 242"/>
                <a:gd name="T6" fmla="*/ 167 w 192"/>
                <a:gd name="T7" fmla="*/ 23 h 242"/>
                <a:gd name="T8" fmla="*/ 186 w 192"/>
                <a:gd name="T9" fmla="*/ 49 h 242"/>
                <a:gd name="T10" fmla="*/ 192 w 192"/>
                <a:gd name="T11" fmla="*/ 83 h 242"/>
                <a:gd name="T12" fmla="*/ 192 w 192"/>
                <a:gd name="T13" fmla="*/ 84 h 242"/>
                <a:gd name="T14" fmla="*/ 184 w 192"/>
                <a:gd name="T15" fmla="*/ 121 h 242"/>
                <a:gd name="T16" fmla="*/ 164 w 192"/>
                <a:gd name="T17" fmla="*/ 148 h 242"/>
                <a:gd name="T18" fmla="*/ 132 w 192"/>
                <a:gd name="T19" fmla="*/ 164 h 242"/>
                <a:gd name="T20" fmla="*/ 94 w 192"/>
                <a:gd name="T21" fmla="*/ 169 h 242"/>
                <a:gd name="T22" fmla="*/ 54 w 192"/>
                <a:gd name="T23" fmla="*/ 169 h 242"/>
                <a:gd name="T24" fmla="*/ 54 w 192"/>
                <a:gd name="T25" fmla="*/ 242 h 242"/>
                <a:gd name="T26" fmla="*/ 0 w 192"/>
                <a:gd name="T27" fmla="*/ 242 h 242"/>
                <a:gd name="T28" fmla="*/ 0 w 192"/>
                <a:gd name="T29" fmla="*/ 0 h 242"/>
                <a:gd name="T30" fmla="*/ 96 w 192"/>
                <a:gd name="T31" fmla="*/ 122 h 242"/>
                <a:gd name="T32" fmla="*/ 127 w 192"/>
                <a:gd name="T33" fmla="*/ 111 h 242"/>
                <a:gd name="T34" fmla="*/ 138 w 192"/>
                <a:gd name="T35" fmla="*/ 85 h 242"/>
                <a:gd name="T36" fmla="*/ 138 w 192"/>
                <a:gd name="T37" fmla="*/ 84 h 242"/>
                <a:gd name="T38" fmla="*/ 126 w 192"/>
                <a:gd name="T39" fmla="*/ 57 h 242"/>
                <a:gd name="T40" fmla="*/ 95 w 192"/>
                <a:gd name="T41" fmla="*/ 48 h 242"/>
                <a:gd name="T42" fmla="*/ 54 w 192"/>
                <a:gd name="T43" fmla="*/ 48 h 242"/>
                <a:gd name="T44" fmla="*/ 54 w 192"/>
                <a:gd name="T45" fmla="*/ 122 h 242"/>
                <a:gd name="T46" fmla="*/ 96 w 192"/>
                <a:gd name="T47" fmla="*/ 12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2" h="242">
                  <a:moveTo>
                    <a:pt x="0" y="0"/>
                  </a:moveTo>
                  <a:cubicBezTo>
                    <a:pt x="99" y="0"/>
                    <a:pt x="99" y="0"/>
                    <a:pt x="99" y="0"/>
                  </a:cubicBezTo>
                  <a:cubicBezTo>
                    <a:pt x="114" y="0"/>
                    <a:pt x="127" y="2"/>
                    <a:pt x="138" y="6"/>
                  </a:cubicBezTo>
                  <a:cubicBezTo>
                    <a:pt x="150" y="10"/>
                    <a:pt x="159" y="15"/>
                    <a:pt x="167" y="23"/>
                  </a:cubicBezTo>
                  <a:cubicBezTo>
                    <a:pt x="175" y="30"/>
                    <a:pt x="181" y="39"/>
                    <a:pt x="186" y="49"/>
                  </a:cubicBezTo>
                  <a:cubicBezTo>
                    <a:pt x="190" y="59"/>
                    <a:pt x="192" y="71"/>
                    <a:pt x="192" y="83"/>
                  </a:cubicBezTo>
                  <a:cubicBezTo>
                    <a:pt x="192" y="84"/>
                    <a:pt x="192" y="84"/>
                    <a:pt x="192" y="84"/>
                  </a:cubicBezTo>
                  <a:cubicBezTo>
                    <a:pt x="192" y="98"/>
                    <a:pt x="190" y="110"/>
                    <a:pt x="184" y="121"/>
                  </a:cubicBezTo>
                  <a:cubicBezTo>
                    <a:pt x="179" y="132"/>
                    <a:pt x="172" y="141"/>
                    <a:pt x="164" y="148"/>
                  </a:cubicBezTo>
                  <a:cubicBezTo>
                    <a:pt x="155" y="155"/>
                    <a:pt x="144" y="160"/>
                    <a:pt x="132" y="164"/>
                  </a:cubicBezTo>
                  <a:cubicBezTo>
                    <a:pt x="120" y="167"/>
                    <a:pt x="108" y="169"/>
                    <a:pt x="94" y="169"/>
                  </a:cubicBezTo>
                  <a:cubicBezTo>
                    <a:pt x="54" y="169"/>
                    <a:pt x="54" y="169"/>
                    <a:pt x="54" y="169"/>
                  </a:cubicBezTo>
                  <a:cubicBezTo>
                    <a:pt x="54" y="242"/>
                    <a:pt x="54" y="242"/>
                    <a:pt x="54" y="242"/>
                  </a:cubicBezTo>
                  <a:cubicBezTo>
                    <a:pt x="0" y="242"/>
                    <a:pt x="0" y="242"/>
                    <a:pt x="0" y="242"/>
                  </a:cubicBezTo>
                  <a:lnTo>
                    <a:pt x="0" y="0"/>
                  </a:lnTo>
                  <a:close/>
                  <a:moveTo>
                    <a:pt x="96" y="122"/>
                  </a:moveTo>
                  <a:cubicBezTo>
                    <a:pt x="109" y="122"/>
                    <a:pt x="120" y="118"/>
                    <a:pt x="127" y="111"/>
                  </a:cubicBezTo>
                  <a:cubicBezTo>
                    <a:pt x="134" y="104"/>
                    <a:pt x="138" y="95"/>
                    <a:pt x="138" y="85"/>
                  </a:cubicBezTo>
                  <a:cubicBezTo>
                    <a:pt x="138" y="84"/>
                    <a:pt x="138" y="84"/>
                    <a:pt x="138" y="84"/>
                  </a:cubicBezTo>
                  <a:cubicBezTo>
                    <a:pt x="138" y="72"/>
                    <a:pt x="134" y="63"/>
                    <a:pt x="126" y="57"/>
                  </a:cubicBezTo>
                  <a:cubicBezTo>
                    <a:pt x="119" y="51"/>
                    <a:pt x="108" y="48"/>
                    <a:pt x="95" y="48"/>
                  </a:cubicBezTo>
                  <a:cubicBezTo>
                    <a:pt x="54" y="48"/>
                    <a:pt x="54" y="48"/>
                    <a:pt x="54" y="48"/>
                  </a:cubicBezTo>
                  <a:cubicBezTo>
                    <a:pt x="54" y="122"/>
                    <a:pt x="54" y="122"/>
                    <a:pt x="54" y="122"/>
                  </a:cubicBezTo>
                  <a:lnTo>
                    <a:pt x="96" y="12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9" name="TextBox 578"/>
          <p:cNvSpPr txBox="1"/>
          <p:nvPr/>
        </p:nvSpPr>
        <p:spPr>
          <a:xfrm>
            <a:off x="-1" y="3829281"/>
            <a:ext cx="2029968" cy="230832"/>
          </a:xfrm>
          <a:prstGeom prst="rect">
            <a:avLst/>
          </a:prstGeom>
          <a:noFill/>
        </p:spPr>
        <p:txBody>
          <a:bodyPr wrap="none" lIns="91440" tIns="45720" rIns="45720" bIns="45720" rtlCol="0">
            <a:noAutofit/>
          </a:bodyPr>
          <a:lstStyle/>
          <a:p>
            <a:pPr algn="ctr">
              <a:lnSpc>
                <a:spcPct val="90000"/>
              </a:lnSpc>
            </a:pPr>
            <a:r>
              <a:rPr lang="en-US" sz="1000" dirty="0"/>
              <a:t>App (trans)</a:t>
            </a:r>
          </a:p>
        </p:txBody>
      </p:sp>
      <p:sp>
        <p:nvSpPr>
          <p:cNvPr id="580" name="TextBox 579"/>
          <p:cNvSpPr txBox="1"/>
          <p:nvPr/>
        </p:nvSpPr>
        <p:spPr>
          <a:xfrm>
            <a:off x="2028824" y="3829281"/>
            <a:ext cx="2029968" cy="230832"/>
          </a:xfrm>
          <a:prstGeom prst="rect">
            <a:avLst/>
          </a:prstGeom>
          <a:noFill/>
        </p:spPr>
        <p:txBody>
          <a:bodyPr wrap="none" lIns="91440" tIns="45720" rIns="45720" bIns="45720" rtlCol="0">
            <a:noAutofit/>
          </a:bodyPr>
          <a:lstStyle/>
          <a:p>
            <a:pPr algn="ctr">
              <a:lnSpc>
                <a:spcPct val="90000"/>
              </a:lnSpc>
            </a:pPr>
            <a:r>
              <a:rPr lang="en-US" sz="1000" dirty="0"/>
              <a:t>App</a:t>
            </a:r>
          </a:p>
        </p:txBody>
      </p:sp>
      <p:sp>
        <p:nvSpPr>
          <p:cNvPr id="581" name="TextBox 580"/>
          <p:cNvSpPr txBox="1"/>
          <p:nvPr/>
        </p:nvSpPr>
        <p:spPr>
          <a:xfrm>
            <a:off x="4057650" y="3829281"/>
            <a:ext cx="2029968" cy="230832"/>
          </a:xfrm>
          <a:prstGeom prst="rect">
            <a:avLst/>
          </a:prstGeom>
          <a:noFill/>
        </p:spPr>
        <p:txBody>
          <a:bodyPr wrap="none" lIns="91440" tIns="45720" rIns="45720" bIns="45720" rtlCol="0">
            <a:noAutofit/>
          </a:bodyPr>
          <a:lstStyle/>
          <a:p>
            <a:pPr algn="ctr">
              <a:lnSpc>
                <a:spcPct val="90000"/>
              </a:lnSpc>
            </a:pPr>
            <a:r>
              <a:rPr lang="en-US" sz="1000" dirty="0"/>
              <a:t>VM</a:t>
            </a:r>
          </a:p>
        </p:txBody>
      </p:sp>
      <p:sp>
        <p:nvSpPr>
          <p:cNvPr id="141" name="TextBox 140"/>
          <p:cNvSpPr txBox="1"/>
          <p:nvPr/>
        </p:nvSpPr>
        <p:spPr>
          <a:xfrm>
            <a:off x="-1" y="1797993"/>
            <a:ext cx="2029968" cy="230832"/>
          </a:xfrm>
          <a:prstGeom prst="rect">
            <a:avLst/>
          </a:prstGeom>
          <a:noFill/>
        </p:spPr>
        <p:txBody>
          <a:bodyPr wrap="none" lIns="91440" tIns="45720" rIns="45720" bIns="45720" rtlCol="0">
            <a:noAutofit/>
          </a:bodyPr>
          <a:lstStyle/>
          <a:p>
            <a:pPr algn="ctr">
              <a:lnSpc>
                <a:spcPct val="90000"/>
              </a:lnSpc>
            </a:pPr>
            <a:r>
              <a:rPr lang="en-US" sz="1000" dirty="0"/>
              <a:t>Gateway NSX Edge</a:t>
            </a:r>
          </a:p>
        </p:txBody>
      </p:sp>
      <p:sp>
        <p:nvSpPr>
          <p:cNvPr id="142" name="TextBox 141"/>
          <p:cNvSpPr txBox="1"/>
          <p:nvPr/>
        </p:nvSpPr>
        <p:spPr>
          <a:xfrm>
            <a:off x="2028825" y="1797993"/>
            <a:ext cx="2029968" cy="230832"/>
          </a:xfrm>
          <a:prstGeom prst="rect">
            <a:avLst/>
          </a:prstGeom>
          <a:noFill/>
        </p:spPr>
        <p:txBody>
          <a:bodyPr wrap="none" lIns="91440" tIns="45720" rIns="45720" bIns="45720" rtlCol="0">
            <a:noAutofit/>
          </a:bodyPr>
          <a:lstStyle/>
          <a:p>
            <a:pPr algn="ctr">
              <a:lnSpc>
                <a:spcPct val="90000"/>
              </a:lnSpc>
            </a:pPr>
            <a:r>
              <a:rPr lang="en-US" sz="1000" dirty="0"/>
              <a:t>Cluster</a:t>
            </a:r>
          </a:p>
        </p:txBody>
      </p:sp>
      <p:sp>
        <p:nvSpPr>
          <p:cNvPr id="143" name="TextBox 142"/>
          <p:cNvSpPr txBox="1"/>
          <p:nvPr/>
        </p:nvSpPr>
        <p:spPr>
          <a:xfrm>
            <a:off x="4057650" y="1797993"/>
            <a:ext cx="2029968" cy="230832"/>
          </a:xfrm>
          <a:prstGeom prst="rect">
            <a:avLst/>
          </a:prstGeom>
          <a:noFill/>
        </p:spPr>
        <p:txBody>
          <a:bodyPr wrap="none" lIns="91440" tIns="45720" rIns="45720" bIns="45720" rtlCol="0">
            <a:noAutofit/>
          </a:bodyPr>
          <a:lstStyle/>
          <a:p>
            <a:pPr algn="ctr">
              <a:lnSpc>
                <a:spcPct val="90000"/>
              </a:lnSpc>
            </a:pPr>
            <a:r>
              <a:rPr lang="en-US" sz="1000" dirty="0"/>
              <a:t>VPN</a:t>
            </a:r>
          </a:p>
        </p:txBody>
      </p:sp>
      <p:sp>
        <p:nvSpPr>
          <p:cNvPr id="144" name="TextBox 143"/>
          <p:cNvSpPr txBox="1"/>
          <p:nvPr/>
        </p:nvSpPr>
        <p:spPr>
          <a:xfrm>
            <a:off x="6094413" y="1797993"/>
            <a:ext cx="2029968" cy="230832"/>
          </a:xfrm>
          <a:prstGeom prst="rect">
            <a:avLst/>
          </a:prstGeom>
          <a:noFill/>
        </p:spPr>
        <p:txBody>
          <a:bodyPr wrap="none" lIns="91440" tIns="45720" rIns="45720" bIns="45720" rtlCol="0">
            <a:noAutofit/>
          </a:bodyPr>
          <a:lstStyle/>
          <a:p>
            <a:pPr algn="ctr">
              <a:lnSpc>
                <a:spcPct val="90000"/>
              </a:lnSpc>
            </a:pPr>
            <a:r>
              <a:rPr lang="en-US" sz="1000" dirty="0"/>
              <a:t>Data</a:t>
            </a:r>
          </a:p>
        </p:txBody>
      </p:sp>
      <p:sp>
        <p:nvSpPr>
          <p:cNvPr id="145" name="TextBox 144"/>
          <p:cNvSpPr txBox="1"/>
          <p:nvPr/>
        </p:nvSpPr>
        <p:spPr>
          <a:xfrm>
            <a:off x="8113712" y="1797993"/>
            <a:ext cx="2029968" cy="230832"/>
          </a:xfrm>
          <a:prstGeom prst="rect">
            <a:avLst/>
          </a:prstGeom>
          <a:noFill/>
        </p:spPr>
        <p:txBody>
          <a:bodyPr wrap="none" lIns="91440" tIns="45720" rIns="45720" bIns="45720" rtlCol="0">
            <a:noAutofit/>
          </a:bodyPr>
          <a:lstStyle/>
          <a:p>
            <a:pPr algn="ctr">
              <a:lnSpc>
                <a:spcPct val="90000"/>
              </a:lnSpc>
            </a:pPr>
            <a:r>
              <a:rPr lang="en-US" sz="1000" dirty="0"/>
              <a:t>NSX plane node</a:t>
            </a:r>
          </a:p>
        </p:txBody>
      </p:sp>
      <p:sp>
        <p:nvSpPr>
          <p:cNvPr id="146" name="TextBox 145"/>
          <p:cNvSpPr txBox="1"/>
          <p:nvPr/>
        </p:nvSpPr>
        <p:spPr>
          <a:xfrm>
            <a:off x="10160001" y="1797993"/>
            <a:ext cx="2029968" cy="230832"/>
          </a:xfrm>
          <a:prstGeom prst="rect">
            <a:avLst/>
          </a:prstGeom>
          <a:noFill/>
        </p:spPr>
        <p:txBody>
          <a:bodyPr wrap="none" lIns="91440" tIns="45720" rIns="45720" bIns="45720" rtlCol="0">
            <a:noAutofit/>
          </a:bodyPr>
          <a:lstStyle/>
          <a:p>
            <a:pPr algn="ctr">
              <a:lnSpc>
                <a:spcPct val="90000"/>
              </a:lnSpc>
            </a:pPr>
            <a:r>
              <a:rPr lang="en-US" sz="1000" dirty="0"/>
              <a:t>NSX Badge</a:t>
            </a:r>
          </a:p>
        </p:txBody>
      </p:sp>
      <p:grpSp>
        <p:nvGrpSpPr>
          <p:cNvPr id="147" name="Group 146"/>
          <p:cNvGrpSpPr>
            <a:grpSpLocks noChangeAspect="1"/>
          </p:cNvGrpSpPr>
          <p:nvPr/>
        </p:nvGrpSpPr>
        <p:grpSpPr>
          <a:xfrm>
            <a:off x="4766567" y="815549"/>
            <a:ext cx="564286" cy="548640"/>
            <a:chOff x="12636500" y="-584200"/>
            <a:chExt cx="7843838" cy="7626350"/>
          </a:xfrm>
        </p:grpSpPr>
        <p:sp>
          <p:nvSpPr>
            <p:cNvPr id="148" name="Freeform 94"/>
            <p:cNvSpPr>
              <a:spLocks/>
            </p:cNvSpPr>
            <p:nvPr/>
          </p:nvSpPr>
          <p:spPr bwMode="auto">
            <a:xfrm>
              <a:off x="12636500" y="-584200"/>
              <a:ext cx="7843838" cy="7626350"/>
            </a:xfrm>
            <a:custGeom>
              <a:avLst/>
              <a:gdLst>
                <a:gd name="T0" fmla="*/ 4449 w 4941"/>
                <a:gd name="T1" fmla="*/ 500 h 4804"/>
                <a:gd name="T2" fmla="*/ 4449 w 4941"/>
                <a:gd name="T3" fmla="*/ 492 h 4804"/>
                <a:gd name="T4" fmla="*/ 4449 w 4941"/>
                <a:gd name="T5" fmla="*/ 492 h 4804"/>
                <a:gd name="T6" fmla="*/ 4941 w 4941"/>
                <a:gd name="T7" fmla="*/ 0 h 4804"/>
                <a:gd name="T8" fmla="*/ 499 w 4941"/>
                <a:gd name="T9" fmla="*/ 0 h 4804"/>
                <a:gd name="T10" fmla="*/ 0 w 4941"/>
                <a:gd name="T11" fmla="*/ 492 h 4804"/>
                <a:gd name="T12" fmla="*/ 0 w 4941"/>
                <a:gd name="T13" fmla="*/ 4804 h 4804"/>
                <a:gd name="T14" fmla="*/ 4449 w 4941"/>
                <a:gd name="T15" fmla="*/ 4804 h 4804"/>
                <a:gd name="T16" fmla="*/ 4941 w 4941"/>
                <a:gd name="T17" fmla="*/ 4305 h 4804"/>
                <a:gd name="T18" fmla="*/ 4941 w 4941"/>
                <a:gd name="T19" fmla="*/ 0 h 4804"/>
                <a:gd name="T20" fmla="*/ 4449 w 4941"/>
                <a:gd name="T21" fmla="*/ 500 h 4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41" h="4804">
                  <a:moveTo>
                    <a:pt x="4449" y="500"/>
                  </a:moveTo>
                  <a:lnTo>
                    <a:pt x="4449" y="492"/>
                  </a:lnTo>
                  <a:lnTo>
                    <a:pt x="4449" y="492"/>
                  </a:lnTo>
                  <a:lnTo>
                    <a:pt x="4941" y="0"/>
                  </a:lnTo>
                  <a:lnTo>
                    <a:pt x="499" y="0"/>
                  </a:lnTo>
                  <a:lnTo>
                    <a:pt x="0" y="492"/>
                  </a:lnTo>
                  <a:lnTo>
                    <a:pt x="0" y="4804"/>
                  </a:lnTo>
                  <a:lnTo>
                    <a:pt x="4449" y="4804"/>
                  </a:lnTo>
                  <a:lnTo>
                    <a:pt x="4941" y="4305"/>
                  </a:lnTo>
                  <a:lnTo>
                    <a:pt x="4941" y="0"/>
                  </a:lnTo>
                  <a:lnTo>
                    <a:pt x="4449" y="500"/>
                  </a:ln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95"/>
            <p:cNvSpPr>
              <a:spLocks/>
            </p:cNvSpPr>
            <p:nvPr/>
          </p:nvSpPr>
          <p:spPr bwMode="auto">
            <a:xfrm>
              <a:off x="12636500" y="-584200"/>
              <a:ext cx="7843838" cy="781050"/>
            </a:xfrm>
            <a:custGeom>
              <a:avLst/>
              <a:gdLst>
                <a:gd name="T0" fmla="*/ 4941 w 4941"/>
                <a:gd name="T1" fmla="*/ 0 h 492"/>
                <a:gd name="T2" fmla="*/ 4449 w 4941"/>
                <a:gd name="T3" fmla="*/ 492 h 492"/>
                <a:gd name="T4" fmla="*/ 0 w 4941"/>
                <a:gd name="T5" fmla="*/ 492 h 492"/>
                <a:gd name="T6" fmla="*/ 499 w 4941"/>
                <a:gd name="T7" fmla="*/ 0 h 492"/>
                <a:gd name="T8" fmla="*/ 2469 w 4941"/>
                <a:gd name="T9" fmla="*/ 0 h 492"/>
                <a:gd name="T10" fmla="*/ 4941 w 4941"/>
                <a:gd name="T11" fmla="*/ 0 h 492"/>
                <a:gd name="T12" fmla="*/ 4941 w 4941"/>
                <a:gd name="T13" fmla="*/ 0 h 492"/>
                <a:gd name="T14" fmla="*/ 4941 w 4941"/>
                <a:gd name="T15" fmla="*/ 0 h 4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41" h="492">
                  <a:moveTo>
                    <a:pt x="4941" y="0"/>
                  </a:moveTo>
                  <a:lnTo>
                    <a:pt x="4449" y="492"/>
                  </a:lnTo>
                  <a:lnTo>
                    <a:pt x="0" y="492"/>
                  </a:lnTo>
                  <a:lnTo>
                    <a:pt x="499" y="0"/>
                  </a:lnTo>
                  <a:lnTo>
                    <a:pt x="2469" y="0"/>
                  </a:lnTo>
                  <a:lnTo>
                    <a:pt x="4941" y="0"/>
                  </a:lnTo>
                  <a:lnTo>
                    <a:pt x="4941" y="0"/>
                  </a:lnTo>
                  <a:lnTo>
                    <a:pt x="494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96"/>
            <p:cNvSpPr>
              <a:spLocks/>
            </p:cNvSpPr>
            <p:nvPr/>
          </p:nvSpPr>
          <p:spPr bwMode="auto">
            <a:xfrm>
              <a:off x="12636500" y="196850"/>
              <a:ext cx="7062788" cy="6845300"/>
            </a:xfrm>
            <a:custGeom>
              <a:avLst/>
              <a:gdLst>
                <a:gd name="T0" fmla="*/ 0 w 4449"/>
                <a:gd name="T1" fmla="*/ 0 h 4312"/>
                <a:gd name="T2" fmla="*/ 4449 w 4449"/>
                <a:gd name="T3" fmla="*/ 0 h 4312"/>
                <a:gd name="T4" fmla="*/ 4449 w 4449"/>
                <a:gd name="T5" fmla="*/ 4312 h 4312"/>
                <a:gd name="T6" fmla="*/ 2469 w 4449"/>
                <a:gd name="T7" fmla="*/ 4312 h 4312"/>
                <a:gd name="T8" fmla="*/ 0 w 4449"/>
                <a:gd name="T9" fmla="*/ 4312 h 4312"/>
                <a:gd name="T10" fmla="*/ 0 w 4449"/>
                <a:gd name="T11" fmla="*/ 2217 h 4312"/>
                <a:gd name="T12" fmla="*/ 0 w 4449"/>
                <a:gd name="T13" fmla="*/ 0 h 4312"/>
                <a:gd name="T14" fmla="*/ 0 w 4449"/>
                <a:gd name="T15" fmla="*/ 0 h 43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49" h="4312">
                  <a:moveTo>
                    <a:pt x="0" y="0"/>
                  </a:moveTo>
                  <a:lnTo>
                    <a:pt x="4449" y="0"/>
                  </a:lnTo>
                  <a:lnTo>
                    <a:pt x="4449" y="4312"/>
                  </a:lnTo>
                  <a:lnTo>
                    <a:pt x="2469" y="4312"/>
                  </a:lnTo>
                  <a:lnTo>
                    <a:pt x="0" y="4312"/>
                  </a:lnTo>
                  <a:lnTo>
                    <a:pt x="0" y="2217"/>
                  </a:lnTo>
                  <a:lnTo>
                    <a:pt x="0" y="0"/>
                  </a:lnTo>
                  <a:lnTo>
                    <a:pt x="0" y="0"/>
                  </a:ln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97"/>
            <p:cNvSpPr>
              <a:spLocks/>
            </p:cNvSpPr>
            <p:nvPr/>
          </p:nvSpPr>
          <p:spPr bwMode="auto">
            <a:xfrm>
              <a:off x="19699288" y="-584200"/>
              <a:ext cx="781050" cy="7626350"/>
            </a:xfrm>
            <a:custGeom>
              <a:avLst/>
              <a:gdLst>
                <a:gd name="T0" fmla="*/ 0 w 492"/>
                <a:gd name="T1" fmla="*/ 4804 h 4804"/>
                <a:gd name="T2" fmla="*/ 492 w 492"/>
                <a:gd name="T3" fmla="*/ 4305 h 4804"/>
                <a:gd name="T4" fmla="*/ 492 w 492"/>
                <a:gd name="T5" fmla="*/ 2709 h 4804"/>
                <a:gd name="T6" fmla="*/ 492 w 492"/>
                <a:gd name="T7" fmla="*/ 0 h 4804"/>
                <a:gd name="T8" fmla="*/ 0 w 492"/>
                <a:gd name="T9" fmla="*/ 500 h 4804"/>
                <a:gd name="T10" fmla="*/ 0 w 492"/>
                <a:gd name="T11" fmla="*/ 4804 h 4804"/>
                <a:gd name="T12" fmla="*/ 0 w 492"/>
                <a:gd name="T13" fmla="*/ 4804 h 4804"/>
                <a:gd name="T14" fmla="*/ 0 w 492"/>
                <a:gd name="T15" fmla="*/ 4804 h 48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2" h="4804">
                  <a:moveTo>
                    <a:pt x="0" y="4804"/>
                  </a:moveTo>
                  <a:lnTo>
                    <a:pt x="492" y="4305"/>
                  </a:lnTo>
                  <a:lnTo>
                    <a:pt x="492" y="2709"/>
                  </a:lnTo>
                  <a:lnTo>
                    <a:pt x="492" y="0"/>
                  </a:lnTo>
                  <a:lnTo>
                    <a:pt x="0" y="500"/>
                  </a:lnTo>
                  <a:lnTo>
                    <a:pt x="0" y="4804"/>
                  </a:lnTo>
                  <a:lnTo>
                    <a:pt x="0" y="4804"/>
                  </a:lnTo>
                  <a:lnTo>
                    <a:pt x="0" y="4804"/>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98"/>
            <p:cNvSpPr>
              <a:spLocks/>
            </p:cNvSpPr>
            <p:nvPr/>
          </p:nvSpPr>
          <p:spPr bwMode="auto">
            <a:xfrm>
              <a:off x="14262100" y="4770438"/>
              <a:ext cx="1270000" cy="1289050"/>
            </a:xfrm>
            <a:custGeom>
              <a:avLst/>
              <a:gdLst>
                <a:gd name="T0" fmla="*/ 0 w 800"/>
                <a:gd name="T1" fmla="*/ 0 h 812"/>
                <a:gd name="T2" fmla="*/ 194 w 800"/>
                <a:gd name="T3" fmla="*/ 0 h 812"/>
                <a:gd name="T4" fmla="*/ 402 w 800"/>
                <a:gd name="T5" fmla="*/ 568 h 812"/>
                <a:gd name="T6" fmla="*/ 610 w 800"/>
                <a:gd name="T7" fmla="*/ 0 h 812"/>
                <a:gd name="T8" fmla="*/ 800 w 800"/>
                <a:gd name="T9" fmla="*/ 0 h 812"/>
                <a:gd name="T10" fmla="*/ 478 w 800"/>
                <a:gd name="T11" fmla="*/ 812 h 812"/>
                <a:gd name="T12" fmla="*/ 322 w 800"/>
                <a:gd name="T13" fmla="*/ 812 h 812"/>
                <a:gd name="T14" fmla="*/ 0 w 800"/>
                <a:gd name="T15" fmla="*/ 0 h 812"/>
                <a:gd name="T16" fmla="*/ 0 w 800"/>
                <a:gd name="T17" fmla="*/ 0 h 812"/>
                <a:gd name="T18" fmla="*/ 0 w 800"/>
                <a:gd name="T19" fmla="*/ 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0" h="812">
                  <a:moveTo>
                    <a:pt x="0" y="0"/>
                  </a:moveTo>
                  <a:lnTo>
                    <a:pt x="194" y="0"/>
                  </a:lnTo>
                  <a:lnTo>
                    <a:pt x="402" y="568"/>
                  </a:lnTo>
                  <a:lnTo>
                    <a:pt x="610" y="0"/>
                  </a:lnTo>
                  <a:lnTo>
                    <a:pt x="800" y="0"/>
                  </a:lnTo>
                  <a:lnTo>
                    <a:pt x="478" y="812"/>
                  </a:lnTo>
                  <a:lnTo>
                    <a:pt x="322" y="812"/>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99"/>
            <p:cNvSpPr>
              <a:spLocks noEditPoints="1"/>
            </p:cNvSpPr>
            <p:nvPr/>
          </p:nvSpPr>
          <p:spPr bwMode="auto">
            <a:xfrm>
              <a:off x="15733713" y="4770438"/>
              <a:ext cx="1003300" cy="1270000"/>
            </a:xfrm>
            <a:custGeom>
              <a:avLst/>
              <a:gdLst>
                <a:gd name="T0" fmla="*/ 0 w 267"/>
                <a:gd name="T1" fmla="*/ 0 h 338"/>
                <a:gd name="T2" fmla="*/ 138 w 267"/>
                <a:gd name="T3" fmla="*/ 0 h 338"/>
                <a:gd name="T4" fmla="*/ 192 w 267"/>
                <a:gd name="T5" fmla="*/ 9 h 338"/>
                <a:gd name="T6" fmla="*/ 233 w 267"/>
                <a:gd name="T7" fmla="*/ 33 h 338"/>
                <a:gd name="T8" fmla="*/ 258 w 267"/>
                <a:gd name="T9" fmla="*/ 69 h 338"/>
                <a:gd name="T10" fmla="*/ 267 w 267"/>
                <a:gd name="T11" fmla="*/ 117 h 338"/>
                <a:gd name="T12" fmla="*/ 267 w 267"/>
                <a:gd name="T13" fmla="*/ 118 h 338"/>
                <a:gd name="T14" fmla="*/ 256 w 267"/>
                <a:gd name="T15" fmla="*/ 170 h 338"/>
                <a:gd name="T16" fmla="*/ 227 w 267"/>
                <a:gd name="T17" fmla="*/ 207 h 338"/>
                <a:gd name="T18" fmla="*/ 184 w 267"/>
                <a:gd name="T19" fmla="*/ 229 h 338"/>
                <a:gd name="T20" fmla="*/ 131 w 267"/>
                <a:gd name="T21" fmla="*/ 237 h 338"/>
                <a:gd name="T22" fmla="*/ 74 w 267"/>
                <a:gd name="T23" fmla="*/ 237 h 338"/>
                <a:gd name="T24" fmla="*/ 74 w 267"/>
                <a:gd name="T25" fmla="*/ 338 h 338"/>
                <a:gd name="T26" fmla="*/ 0 w 267"/>
                <a:gd name="T27" fmla="*/ 338 h 338"/>
                <a:gd name="T28" fmla="*/ 0 w 267"/>
                <a:gd name="T29" fmla="*/ 0 h 338"/>
                <a:gd name="T30" fmla="*/ 0 w 267"/>
                <a:gd name="T31" fmla="*/ 0 h 338"/>
                <a:gd name="T32" fmla="*/ 133 w 267"/>
                <a:gd name="T33" fmla="*/ 170 h 338"/>
                <a:gd name="T34" fmla="*/ 176 w 267"/>
                <a:gd name="T35" fmla="*/ 156 h 338"/>
                <a:gd name="T36" fmla="*/ 192 w 267"/>
                <a:gd name="T37" fmla="*/ 119 h 338"/>
                <a:gd name="T38" fmla="*/ 192 w 267"/>
                <a:gd name="T39" fmla="*/ 118 h 338"/>
                <a:gd name="T40" fmla="*/ 176 w 267"/>
                <a:gd name="T41" fmla="*/ 80 h 338"/>
                <a:gd name="T42" fmla="*/ 132 w 267"/>
                <a:gd name="T43" fmla="*/ 67 h 338"/>
                <a:gd name="T44" fmla="*/ 74 w 267"/>
                <a:gd name="T45" fmla="*/ 67 h 338"/>
                <a:gd name="T46" fmla="*/ 74 w 267"/>
                <a:gd name="T47" fmla="*/ 170 h 338"/>
                <a:gd name="T48" fmla="*/ 133 w 267"/>
                <a:gd name="T49" fmla="*/ 170 h 338"/>
                <a:gd name="T50" fmla="*/ 133 w 267"/>
                <a:gd name="T51" fmla="*/ 17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7" h="338">
                  <a:moveTo>
                    <a:pt x="0" y="0"/>
                  </a:moveTo>
                  <a:cubicBezTo>
                    <a:pt x="138" y="0"/>
                    <a:pt x="138" y="0"/>
                    <a:pt x="138" y="0"/>
                  </a:cubicBezTo>
                  <a:cubicBezTo>
                    <a:pt x="158" y="0"/>
                    <a:pt x="176" y="3"/>
                    <a:pt x="192" y="9"/>
                  </a:cubicBezTo>
                  <a:cubicBezTo>
                    <a:pt x="208" y="14"/>
                    <a:pt x="221" y="22"/>
                    <a:pt x="233" y="33"/>
                  </a:cubicBezTo>
                  <a:cubicBezTo>
                    <a:pt x="243" y="43"/>
                    <a:pt x="252" y="55"/>
                    <a:pt x="258" y="69"/>
                  </a:cubicBezTo>
                  <a:cubicBezTo>
                    <a:pt x="264" y="83"/>
                    <a:pt x="267" y="99"/>
                    <a:pt x="267" y="117"/>
                  </a:cubicBezTo>
                  <a:cubicBezTo>
                    <a:pt x="267" y="118"/>
                    <a:pt x="267" y="118"/>
                    <a:pt x="267" y="118"/>
                  </a:cubicBezTo>
                  <a:cubicBezTo>
                    <a:pt x="267" y="138"/>
                    <a:pt x="263" y="155"/>
                    <a:pt x="256" y="170"/>
                  </a:cubicBezTo>
                  <a:cubicBezTo>
                    <a:pt x="249" y="185"/>
                    <a:pt x="239" y="197"/>
                    <a:pt x="227" y="207"/>
                  </a:cubicBezTo>
                  <a:cubicBezTo>
                    <a:pt x="215" y="217"/>
                    <a:pt x="200" y="224"/>
                    <a:pt x="184" y="229"/>
                  </a:cubicBezTo>
                  <a:cubicBezTo>
                    <a:pt x="167" y="234"/>
                    <a:pt x="149" y="237"/>
                    <a:pt x="131" y="237"/>
                  </a:cubicBezTo>
                  <a:cubicBezTo>
                    <a:pt x="74" y="237"/>
                    <a:pt x="74" y="237"/>
                    <a:pt x="74" y="237"/>
                  </a:cubicBezTo>
                  <a:cubicBezTo>
                    <a:pt x="74" y="338"/>
                    <a:pt x="74" y="338"/>
                    <a:pt x="74" y="338"/>
                  </a:cubicBezTo>
                  <a:cubicBezTo>
                    <a:pt x="0" y="338"/>
                    <a:pt x="0" y="338"/>
                    <a:pt x="0" y="338"/>
                  </a:cubicBezTo>
                  <a:cubicBezTo>
                    <a:pt x="0" y="0"/>
                    <a:pt x="0" y="0"/>
                    <a:pt x="0" y="0"/>
                  </a:cubicBezTo>
                  <a:cubicBezTo>
                    <a:pt x="0" y="0"/>
                    <a:pt x="0" y="0"/>
                    <a:pt x="0" y="0"/>
                  </a:cubicBezTo>
                  <a:close/>
                  <a:moveTo>
                    <a:pt x="133" y="170"/>
                  </a:moveTo>
                  <a:cubicBezTo>
                    <a:pt x="152" y="170"/>
                    <a:pt x="166" y="166"/>
                    <a:pt x="176" y="156"/>
                  </a:cubicBezTo>
                  <a:cubicBezTo>
                    <a:pt x="186" y="146"/>
                    <a:pt x="192" y="134"/>
                    <a:pt x="192" y="119"/>
                  </a:cubicBezTo>
                  <a:cubicBezTo>
                    <a:pt x="192" y="118"/>
                    <a:pt x="192" y="118"/>
                    <a:pt x="192" y="118"/>
                  </a:cubicBezTo>
                  <a:cubicBezTo>
                    <a:pt x="192" y="102"/>
                    <a:pt x="186" y="89"/>
                    <a:pt x="176" y="80"/>
                  </a:cubicBezTo>
                  <a:cubicBezTo>
                    <a:pt x="165" y="71"/>
                    <a:pt x="150" y="67"/>
                    <a:pt x="132" y="67"/>
                  </a:cubicBezTo>
                  <a:cubicBezTo>
                    <a:pt x="74" y="67"/>
                    <a:pt x="74" y="67"/>
                    <a:pt x="74" y="67"/>
                  </a:cubicBezTo>
                  <a:cubicBezTo>
                    <a:pt x="74" y="170"/>
                    <a:pt x="74" y="170"/>
                    <a:pt x="74" y="170"/>
                  </a:cubicBezTo>
                  <a:cubicBezTo>
                    <a:pt x="133" y="170"/>
                    <a:pt x="133" y="170"/>
                    <a:pt x="133" y="170"/>
                  </a:cubicBezTo>
                  <a:cubicBezTo>
                    <a:pt x="133" y="170"/>
                    <a:pt x="133" y="170"/>
                    <a:pt x="133" y="1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00"/>
            <p:cNvSpPr>
              <a:spLocks/>
            </p:cNvSpPr>
            <p:nvPr/>
          </p:nvSpPr>
          <p:spPr bwMode="auto">
            <a:xfrm>
              <a:off x="16954500" y="4770438"/>
              <a:ext cx="1119188" cy="1270000"/>
            </a:xfrm>
            <a:custGeom>
              <a:avLst/>
              <a:gdLst>
                <a:gd name="T0" fmla="*/ 0 w 705"/>
                <a:gd name="T1" fmla="*/ 0 h 800"/>
                <a:gd name="T2" fmla="*/ 161 w 705"/>
                <a:gd name="T3" fmla="*/ 0 h 800"/>
                <a:gd name="T4" fmla="*/ 535 w 705"/>
                <a:gd name="T5" fmla="*/ 492 h 800"/>
                <a:gd name="T6" fmla="*/ 535 w 705"/>
                <a:gd name="T7" fmla="*/ 0 h 800"/>
                <a:gd name="T8" fmla="*/ 705 w 705"/>
                <a:gd name="T9" fmla="*/ 0 h 800"/>
                <a:gd name="T10" fmla="*/ 705 w 705"/>
                <a:gd name="T11" fmla="*/ 800 h 800"/>
                <a:gd name="T12" fmla="*/ 556 w 705"/>
                <a:gd name="T13" fmla="*/ 800 h 800"/>
                <a:gd name="T14" fmla="*/ 173 w 705"/>
                <a:gd name="T15" fmla="*/ 291 h 800"/>
                <a:gd name="T16" fmla="*/ 173 w 705"/>
                <a:gd name="T17" fmla="*/ 800 h 800"/>
                <a:gd name="T18" fmla="*/ 0 w 705"/>
                <a:gd name="T19" fmla="*/ 800 h 800"/>
                <a:gd name="T20" fmla="*/ 0 w 705"/>
                <a:gd name="T21" fmla="*/ 0 h 800"/>
                <a:gd name="T22" fmla="*/ 0 w 705"/>
                <a:gd name="T23" fmla="*/ 0 h 800"/>
                <a:gd name="T24" fmla="*/ 0 w 705"/>
                <a:gd name="T25"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5" h="800">
                  <a:moveTo>
                    <a:pt x="0" y="0"/>
                  </a:moveTo>
                  <a:lnTo>
                    <a:pt x="161" y="0"/>
                  </a:lnTo>
                  <a:lnTo>
                    <a:pt x="535" y="492"/>
                  </a:lnTo>
                  <a:lnTo>
                    <a:pt x="535" y="0"/>
                  </a:lnTo>
                  <a:lnTo>
                    <a:pt x="705" y="0"/>
                  </a:lnTo>
                  <a:lnTo>
                    <a:pt x="705" y="800"/>
                  </a:lnTo>
                  <a:lnTo>
                    <a:pt x="556" y="800"/>
                  </a:lnTo>
                  <a:lnTo>
                    <a:pt x="173" y="291"/>
                  </a:lnTo>
                  <a:lnTo>
                    <a:pt x="173" y="800"/>
                  </a:lnTo>
                  <a:lnTo>
                    <a:pt x="0" y="80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01"/>
            <p:cNvSpPr>
              <a:spLocks noEditPoints="1"/>
            </p:cNvSpPr>
            <p:nvPr/>
          </p:nvSpPr>
          <p:spPr bwMode="auto">
            <a:xfrm>
              <a:off x="15193963" y="2551113"/>
              <a:ext cx="2101850" cy="1592263"/>
            </a:xfrm>
            <a:custGeom>
              <a:avLst/>
              <a:gdLst>
                <a:gd name="T0" fmla="*/ 0 w 560"/>
                <a:gd name="T1" fmla="*/ 0 h 424"/>
                <a:gd name="T2" fmla="*/ 0 w 560"/>
                <a:gd name="T3" fmla="*/ 424 h 424"/>
                <a:gd name="T4" fmla="*/ 560 w 560"/>
                <a:gd name="T5" fmla="*/ 424 h 424"/>
                <a:gd name="T6" fmla="*/ 560 w 560"/>
                <a:gd name="T7" fmla="*/ 0 h 424"/>
                <a:gd name="T8" fmla="*/ 0 w 560"/>
                <a:gd name="T9" fmla="*/ 0 h 424"/>
                <a:gd name="T10" fmla="*/ 0 w 560"/>
                <a:gd name="T11" fmla="*/ 0 h 424"/>
                <a:gd name="T12" fmla="*/ 303 w 560"/>
                <a:gd name="T13" fmla="*/ 238 h 424"/>
                <a:gd name="T14" fmla="*/ 303 w 560"/>
                <a:gd name="T15" fmla="*/ 310 h 424"/>
                <a:gd name="T16" fmla="*/ 257 w 560"/>
                <a:gd name="T17" fmla="*/ 310 h 424"/>
                <a:gd name="T18" fmla="*/ 257 w 560"/>
                <a:gd name="T19" fmla="*/ 238 h 424"/>
                <a:gd name="T20" fmla="*/ 220 w 560"/>
                <a:gd name="T21" fmla="*/ 183 h 424"/>
                <a:gd name="T22" fmla="*/ 280 w 560"/>
                <a:gd name="T23" fmla="*/ 124 h 424"/>
                <a:gd name="T24" fmla="*/ 339 w 560"/>
                <a:gd name="T25" fmla="*/ 183 h 424"/>
                <a:gd name="T26" fmla="*/ 303 w 560"/>
                <a:gd name="T27" fmla="*/ 238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0" h="424">
                  <a:moveTo>
                    <a:pt x="0" y="0"/>
                  </a:moveTo>
                  <a:cubicBezTo>
                    <a:pt x="0" y="424"/>
                    <a:pt x="0" y="424"/>
                    <a:pt x="0" y="424"/>
                  </a:cubicBezTo>
                  <a:cubicBezTo>
                    <a:pt x="560" y="424"/>
                    <a:pt x="560" y="424"/>
                    <a:pt x="560" y="424"/>
                  </a:cubicBezTo>
                  <a:cubicBezTo>
                    <a:pt x="560" y="0"/>
                    <a:pt x="560" y="0"/>
                    <a:pt x="560" y="0"/>
                  </a:cubicBezTo>
                  <a:cubicBezTo>
                    <a:pt x="0" y="0"/>
                    <a:pt x="0" y="0"/>
                    <a:pt x="0" y="0"/>
                  </a:cubicBezTo>
                  <a:cubicBezTo>
                    <a:pt x="0" y="0"/>
                    <a:pt x="0" y="0"/>
                    <a:pt x="0" y="0"/>
                  </a:cubicBezTo>
                  <a:close/>
                  <a:moveTo>
                    <a:pt x="303" y="238"/>
                  </a:moveTo>
                  <a:cubicBezTo>
                    <a:pt x="303" y="310"/>
                    <a:pt x="303" y="310"/>
                    <a:pt x="303" y="310"/>
                  </a:cubicBezTo>
                  <a:cubicBezTo>
                    <a:pt x="257" y="310"/>
                    <a:pt x="257" y="310"/>
                    <a:pt x="257" y="310"/>
                  </a:cubicBezTo>
                  <a:cubicBezTo>
                    <a:pt x="257" y="238"/>
                    <a:pt x="257" y="238"/>
                    <a:pt x="257" y="238"/>
                  </a:cubicBezTo>
                  <a:cubicBezTo>
                    <a:pt x="235" y="229"/>
                    <a:pt x="220" y="207"/>
                    <a:pt x="220" y="183"/>
                  </a:cubicBezTo>
                  <a:cubicBezTo>
                    <a:pt x="220" y="150"/>
                    <a:pt x="247" y="124"/>
                    <a:pt x="280" y="124"/>
                  </a:cubicBezTo>
                  <a:cubicBezTo>
                    <a:pt x="312" y="124"/>
                    <a:pt x="339" y="150"/>
                    <a:pt x="339" y="183"/>
                  </a:cubicBezTo>
                  <a:cubicBezTo>
                    <a:pt x="339" y="207"/>
                    <a:pt x="324" y="229"/>
                    <a:pt x="303" y="2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02"/>
            <p:cNvSpPr>
              <a:spLocks/>
            </p:cNvSpPr>
            <p:nvPr/>
          </p:nvSpPr>
          <p:spPr bwMode="auto">
            <a:xfrm>
              <a:off x="15497175" y="1196975"/>
              <a:ext cx="1490663" cy="1200150"/>
            </a:xfrm>
            <a:custGeom>
              <a:avLst/>
              <a:gdLst>
                <a:gd name="T0" fmla="*/ 88 w 397"/>
                <a:gd name="T1" fmla="*/ 196 h 320"/>
                <a:gd name="T2" fmla="*/ 88 w 397"/>
                <a:gd name="T3" fmla="*/ 196 h 320"/>
                <a:gd name="T4" fmla="*/ 199 w 397"/>
                <a:gd name="T5" fmla="*/ 87 h 320"/>
                <a:gd name="T6" fmla="*/ 309 w 397"/>
                <a:gd name="T7" fmla="*/ 196 h 320"/>
                <a:gd name="T8" fmla="*/ 309 w 397"/>
                <a:gd name="T9" fmla="*/ 196 h 320"/>
                <a:gd name="T10" fmla="*/ 309 w 397"/>
                <a:gd name="T11" fmla="*/ 320 h 320"/>
                <a:gd name="T12" fmla="*/ 397 w 397"/>
                <a:gd name="T13" fmla="*/ 320 h 320"/>
                <a:gd name="T14" fmla="*/ 397 w 397"/>
                <a:gd name="T15" fmla="*/ 196 h 320"/>
                <a:gd name="T16" fmla="*/ 397 w 397"/>
                <a:gd name="T17" fmla="*/ 196 h 320"/>
                <a:gd name="T18" fmla="*/ 199 w 397"/>
                <a:gd name="T19" fmla="*/ 0 h 320"/>
                <a:gd name="T20" fmla="*/ 0 w 397"/>
                <a:gd name="T21" fmla="*/ 196 h 320"/>
                <a:gd name="T22" fmla="*/ 0 w 397"/>
                <a:gd name="T23" fmla="*/ 196 h 320"/>
                <a:gd name="T24" fmla="*/ 0 w 397"/>
                <a:gd name="T25" fmla="*/ 320 h 320"/>
                <a:gd name="T26" fmla="*/ 88 w 397"/>
                <a:gd name="T27" fmla="*/ 320 h 320"/>
                <a:gd name="T28" fmla="*/ 88 w 397"/>
                <a:gd name="T29" fmla="*/ 196 h 320"/>
                <a:gd name="T30" fmla="*/ 88 w 397"/>
                <a:gd name="T31" fmla="*/ 19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7" h="320">
                  <a:moveTo>
                    <a:pt x="88" y="196"/>
                  </a:moveTo>
                  <a:cubicBezTo>
                    <a:pt x="88" y="196"/>
                    <a:pt x="88" y="196"/>
                    <a:pt x="88" y="196"/>
                  </a:cubicBezTo>
                  <a:cubicBezTo>
                    <a:pt x="88" y="136"/>
                    <a:pt x="138" y="87"/>
                    <a:pt x="199" y="87"/>
                  </a:cubicBezTo>
                  <a:cubicBezTo>
                    <a:pt x="260" y="87"/>
                    <a:pt x="309" y="136"/>
                    <a:pt x="309" y="196"/>
                  </a:cubicBezTo>
                  <a:cubicBezTo>
                    <a:pt x="309" y="196"/>
                    <a:pt x="309" y="196"/>
                    <a:pt x="309" y="196"/>
                  </a:cubicBezTo>
                  <a:cubicBezTo>
                    <a:pt x="309" y="320"/>
                    <a:pt x="309" y="320"/>
                    <a:pt x="309" y="320"/>
                  </a:cubicBezTo>
                  <a:cubicBezTo>
                    <a:pt x="397" y="320"/>
                    <a:pt x="397" y="320"/>
                    <a:pt x="397" y="320"/>
                  </a:cubicBezTo>
                  <a:cubicBezTo>
                    <a:pt x="397" y="196"/>
                    <a:pt x="397" y="196"/>
                    <a:pt x="397" y="196"/>
                  </a:cubicBezTo>
                  <a:cubicBezTo>
                    <a:pt x="397" y="196"/>
                    <a:pt x="397" y="196"/>
                    <a:pt x="397" y="196"/>
                  </a:cubicBezTo>
                  <a:cubicBezTo>
                    <a:pt x="397" y="88"/>
                    <a:pt x="309" y="0"/>
                    <a:pt x="199" y="0"/>
                  </a:cubicBezTo>
                  <a:cubicBezTo>
                    <a:pt x="90" y="0"/>
                    <a:pt x="0" y="88"/>
                    <a:pt x="0" y="196"/>
                  </a:cubicBezTo>
                  <a:cubicBezTo>
                    <a:pt x="0" y="196"/>
                    <a:pt x="0" y="196"/>
                    <a:pt x="0" y="196"/>
                  </a:cubicBezTo>
                  <a:cubicBezTo>
                    <a:pt x="0" y="320"/>
                    <a:pt x="0" y="320"/>
                    <a:pt x="0" y="320"/>
                  </a:cubicBezTo>
                  <a:cubicBezTo>
                    <a:pt x="88" y="320"/>
                    <a:pt x="88" y="320"/>
                    <a:pt x="88" y="320"/>
                  </a:cubicBezTo>
                  <a:cubicBezTo>
                    <a:pt x="88" y="196"/>
                    <a:pt x="88" y="196"/>
                    <a:pt x="88" y="196"/>
                  </a:cubicBezTo>
                  <a:cubicBezTo>
                    <a:pt x="88" y="196"/>
                    <a:pt x="88" y="196"/>
                    <a:pt x="88"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a:grpSpLocks noChangeAspect="1"/>
          </p:cNvGrpSpPr>
          <p:nvPr/>
        </p:nvGrpSpPr>
        <p:grpSpPr>
          <a:xfrm>
            <a:off x="842455" y="815549"/>
            <a:ext cx="563975" cy="548640"/>
            <a:chOff x="12996863" y="712788"/>
            <a:chExt cx="5429251" cy="5281612"/>
          </a:xfrm>
        </p:grpSpPr>
        <p:sp>
          <p:nvSpPr>
            <p:cNvPr id="158" name="Freeform 125"/>
            <p:cNvSpPr>
              <a:spLocks/>
            </p:cNvSpPr>
            <p:nvPr/>
          </p:nvSpPr>
          <p:spPr bwMode="auto">
            <a:xfrm>
              <a:off x="12996863" y="715963"/>
              <a:ext cx="5429250" cy="5278437"/>
            </a:xfrm>
            <a:custGeom>
              <a:avLst/>
              <a:gdLst>
                <a:gd name="T0" fmla="*/ 346 w 3420"/>
                <a:gd name="T1" fmla="*/ 0 h 3325"/>
                <a:gd name="T2" fmla="*/ 0 w 3420"/>
                <a:gd name="T3" fmla="*/ 345 h 3325"/>
                <a:gd name="T4" fmla="*/ 0 w 3420"/>
                <a:gd name="T5" fmla="*/ 3325 h 3325"/>
                <a:gd name="T6" fmla="*/ 3081 w 3420"/>
                <a:gd name="T7" fmla="*/ 3325 h 3325"/>
                <a:gd name="T8" fmla="*/ 3081 w 3420"/>
                <a:gd name="T9" fmla="*/ 3325 h 3325"/>
                <a:gd name="T10" fmla="*/ 3420 w 3420"/>
                <a:gd name="T11" fmla="*/ 2980 h 3325"/>
                <a:gd name="T12" fmla="*/ 3420 w 3420"/>
                <a:gd name="T13" fmla="*/ 0 h 3325"/>
                <a:gd name="T14" fmla="*/ 346 w 3420"/>
                <a:gd name="T15" fmla="*/ 0 h 3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0" h="3325">
                  <a:moveTo>
                    <a:pt x="346" y="0"/>
                  </a:moveTo>
                  <a:lnTo>
                    <a:pt x="0" y="345"/>
                  </a:lnTo>
                  <a:lnTo>
                    <a:pt x="0" y="3325"/>
                  </a:lnTo>
                  <a:lnTo>
                    <a:pt x="3081" y="3325"/>
                  </a:lnTo>
                  <a:lnTo>
                    <a:pt x="3081" y="3325"/>
                  </a:lnTo>
                  <a:lnTo>
                    <a:pt x="3420" y="2980"/>
                  </a:lnTo>
                  <a:lnTo>
                    <a:pt x="3420" y="0"/>
                  </a:lnTo>
                  <a:lnTo>
                    <a:pt x="346" y="0"/>
                  </a:lnTo>
                  <a:close/>
                </a:path>
              </a:pathLst>
            </a:cu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26"/>
            <p:cNvSpPr>
              <a:spLocks/>
            </p:cNvSpPr>
            <p:nvPr/>
          </p:nvSpPr>
          <p:spPr bwMode="auto">
            <a:xfrm>
              <a:off x="12996863" y="712788"/>
              <a:ext cx="5429250" cy="547687"/>
            </a:xfrm>
            <a:custGeom>
              <a:avLst/>
              <a:gdLst>
                <a:gd name="T0" fmla="*/ 3420 w 3420"/>
                <a:gd name="T1" fmla="*/ 0 h 345"/>
                <a:gd name="T2" fmla="*/ 3081 w 3420"/>
                <a:gd name="T3" fmla="*/ 345 h 345"/>
                <a:gd name="T4" fmla="*/ 0 w 3420"/>
                <a:gd name="T5" fmla="*/ 345 h 345"/>
                <a:gd name="T6" fmla="*/ 346 w 3420"/>
                <a:gd name="T7" fmla="*/ 0 h 345"/>
                <a:gd name="T8" fmla="*/ 1784 w 3420"/>
                <a:gd name="T9" fmla="*/ 0 h 345"/>
                <a:gd name="T10" fmla="*/ 3420 w 3420"/>
                <a:gd name="T11" fmla="*/ 0 h 345"/>
              </a:gdLst>
              <a:ahLst/>
              <a:cxnLst>
                <a:cxn ang="0">
                  <a:pos x="T0" y="T1"/>
                </a:cxn>
                <a:cxn ang="0">
                  <a:pos x="T2" y="T3"/>
                </a:cxn>
                <a:cxn ang="0">
                  <a:pos x="T4" y="T5"/>
                </a:cxn>
                <a:cxn ang="0">
                  <a:pos x="T6" y="T7"/>
                </a:cxn>
                <a:cxn ang="0">
                  <a:pos x="T8" y="T9"/>
                </a:cxn>
                <a:cxn ang="0">
                  <a:pos x="T10" y="T11"/>
                </a:cxn>
              </a:cxnLst>
              <a:rect l="0" t="0" r="r" b="b"/>
              <a:pathLst>
                <a:path w="3420" h="345">
                  <a:moveTo>
                    <a:pt x="3420" y="0"/>
                  </a:moveTo>
                  <a:lnTo>
                    <a:pt x="3081" y="345"/>
                  </a:lnTo>
                  <a:lnTo>
                    <a:pt x="0" y="345"/>
                  </a:lnTo>
                  <a:lnTo>
                    <a:pt x="346" y="0"/>
                  </a:lnTo>
                  <a:lnTo>
                    <a:pt x="1784" y="0"/>
                  </a:lnTo>
                  <a:lnTo>
                    <a:pt x="3420" y="0"/>
                  </a:ln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27"/>
            <p:cNvSpPr>
              <a:spLocks/>
            </p:cNvSpPr>
            <p:nvPr/>
          </p:nvSpPr>
          <p:spPr bwMode="auto">
            <a:xfrm>
              <a:off x="12996863" y="1260475"/>
              <a:ext cx="4891088" cy="4730750"/>
            </a:xfrm>
            <a:custGeom>
              <a:avLst/>
              <a:gdLst>
                <a:gd name="T0" fmla="*/ 3081 w 3081"/>
                <a:gd name="T1" fmla="*/ 2980 h 2980"/>
                <a:gd name="T2" fmla="*/ 1784 w 3081"/>
                <a:gd name="T3" fmla="*/ 2980 h 2980"/>
                <a:gd name="T4" fmla="*/ 0 w 3081"/>
                <a:gd name="T5" fmla="*/ 2980 h 2980"/>
                <a:gd name="T6" fmla="*/ 0 w 3081"/>
                <a:gd name="T7" fmla="*/ 1439 h 2980"/>
                <a:gd name="T8" fmla="*/ 0 w 3081"/>
                <a:gd name="T9" fmla="*/ 0 h 2980"/>
                <a:gd name="T10" fmla="*/ 3081 w 3081"/>
                <a:gd name="T11" fmla="*/ 0 h 2980"/>
                <a:gd name="T12" fmla="*/ 3081 w 3081"/>
                <a:gd name="T13" fmla="*/ 2980 h 2980"/>
              </a:gdLst>
              <a:ahLst/>
              <a:cxnLst>
                <a:cxn ang="0">
                  <a:pos x="T0" y="T1"/>
                </a:cxn>
                <a:cxn ang="0">
                  <a:pos x="T2" y="T3"/>
                </a:cxn>
                <a:cxn ang="0">
                  <a:pos x="T4" y="T5"/>
                </a:cxn>
                <a:cxn ang="0">
                  <a:pos x="T6" y="T7"/>
                </a:cxn>
                <a:cxn ang="0">
                  <a:pos x="T8" y="T9"/>
                </a:cxn>
                <a:cxn ang="0">
                  <a:pos x="T10" y="T11"/>
                </a:cxn>
                <a:cxn ang="0">
                  <a:pos x="T12" y="T13"/>
                </a:cxn>
              </a:cxnLst>
              <a:rect l="0" t="0" r="r" b="b"/>
              <a:pathLst>
                <a:path w="3081" h="2980">
                  <a:moveTo>
                    <a:pt x="3081" y="2980"/>
                  </a:moveTo>
                  <a:lnTo>
                    <a:pt x="1784" y="2980"/>
                  </a:lnTo>
                  <a:lnTo>
                    <a:pt x="0" y="2980"/>
                  </a:lnTo>
                  <a:lnTo>
                    <a:pt x="0" y="1439"/>
                  </a:lnTo>
                  <a:lnTo>
                    <a:pt x="0" y="0"/>
                  </a:lnTo>
                  <a:lnTo>
                    <a:pt x="3081" y="0"/>
                  </a:lnTo>
                  <a:lnTo>
                    <a:pt x="3081" y="2980"/>
                  </a:lnTo>
                  <a:close/>
                </a:path>
              </a:pathLst>
            </a:cu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28"/>
            <p:cNvSpPr>
              <a:spLocks/>
            </p:cNvSpPr>
            <p:nvPr/>
          </p:nvSpPr>
          <p:spPr bwMode="auto">
            <a:xfrm>
              <a:off x="17887951" y="712788"/>
              <a:ext cx="538163" cy="5278437"/>
            </a:xfrm>
            <a:custGeom>
              <a:avLst/>
              <a:gdLst>
                <a:gd name="T0" fmla="*/ 0 w 339"/>
                <a:gd name="T1" fmla="*/ 3325 h 3325"/>
                <a:gd name="T2" fmla="*/ 339 w 339"/>
                <a:gd name="T3" fmla="*/ 2979 h 3325"/>
                <a:gd name="T4" fmla="*/ 339 w 339"/>
                <a:gd name="T5" fmla="*/ 1782 h 3325"/>
                <a:gd name="T6" fmla="*/ 339 w 339"/>
                <a:gd name="T7" fmla="*/ 0 h 3325"/>
                <a:gd name="T8" fmla="*/ 0 w 339"/>
                <a:gd name="T9" fmla="*/ 345 h 3325"/>
                <a:gd name="T10" fmla="*/ 0 w 339"/>
                <a:gd name="T11" fmla="*/ 3325 h 3325"/>
              </a:gdLst>
              <a:ahLst/>
              <a:cxnLst>
                <a:cxn ang="0">
                  <a:pos x="T0" y="T1"/>
                </a:cxn>
                <a:cxn ang="0">
                  <a:pos x="T2" y="T3"/>
                </a:cxn>
                <a:cxn ang="0">
                  <a:pos x="T4" y="T5"/>
                </a:cxn>
                <a:cxn ang="0">
                  <a:pos x="T6" y="T7"/>
                </a:cxn>
                <a:cxn ang="0">
                  <a:pos x="T8" y="T9"/>
                </a:cxn>
                <a:cxn ang="0">
                  <a:pos x="T10" y="T11"/>
                </a:cxn>
              </a:cxnLst>
              <a:rect l="0" t="0" r="r" b="b"/>
              <a:pathLst>
                <a:path w="339" h="3325">
                  <a:moveTo>
                    <a:pt x="0" y="3325"/>
                  </a:moveTo>
                  <a:lnTo>
                    <a:pt x="339" y="2979"/>
                  </a:lnTo>
                  <a:lnTo>
                    <a:pt x="339" y="1782"/>
                  </a:lnTo>
                  <a:lnTo>
                    <a:pt x="339" y="0"/>
                  </a:lnTo>
                  <a:lnTo>
                    <a:pt x="0" y="345"/>
                  </a:lnTo>
                  <a:lnTo>
                    <a:pt x="0" y="3325"/>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29"/>
            <p:cNvSpPr>
              <a:spLocks/>
            </p:cNvSpPr>
            <p:nvPr/>
          </p:nvSpPr>
          <p:spPr bwMode="auto">
            <a:xfrm>
              <a:off x="13736638" y="1922463"/>
              <a:ext cx="3467100" cy="3467100"/>
            </a:xfrm>
            <a:custGeom>
              <a:avLst/>
              <a:gdLst>
                <a:gd name="T0" fmla="*/ 2184 w 2184"/>
                <a:gd name="T1" fmla="*/ 2184 h 2184"/>
                <a:gd name="T2" fmla="*/ 2184 w 2184"/>
                <a:gd name="T3" fmla="*/ 1574 h 2184"/>
                <a:gd name="T4" fmla="*/ 1986 w 2184"/>
                <a:gd name="T5" fmla="*/ 1772 h 2184"/>
                <a:gd name="T6" fmla="*/ 637 w 2184"/>
                <a:gd name="T7" fmla="*/ 421 h 2184"/>
                <a:gd name="T8" fmla="*/ 637 w 2184"/>
                <a:gd name="T9" fmla="*/ 421 h 2184"/>
                <a:gd name="T10" fmla="*/ 412 w 2184"/>
                <a:gd name="T11" fmla="*/ 198 h 2184"/>
                <a:gd name="T12" fmla="*/ 611 w 2184"/>
                <a:gd name="T13" fmla="*/ 0 h 2184"/>
                <a:gd name="T14" fmla="*/ 0 w 2184"/>
                <a:gd name="T15" fmla="*/ 0 h 2184"/>
                <a:gd name="T16" fmla="*/ 0 w 2184"/>
                <a:gd name="T17" fmla="*/ 610 h 2184"/>
                <a:gd name="T18" fmla="*/ 199 w 2184"/>
                <a:gd name="T19" fmla="*/ 411 h 2184"/>
                <a:gd name="T20" fmla="*/ 421 w 2184"/>
                <a:gd name="T21" fmla="*/ 634 h 2184"/>
                <a:gd name="T22" fmla="*/ 421 w 2184"/>
                <a:gd name="T23" fmla="*/ 634 h 2184"/>
                <a:gd name="T24" fmla="*/ 1773 w 2184"/>
                <a:gd name="T25" fmla="*/ 1985 h 2184"/>
                <a:gd name="T26" fmla="*/ 1574 w 2184"/>
                <a:gd name="T27" fmla="*/ 2184 h 2184"/>
                <a:gd name="T28" fmla="*/ 2184 w 2184"/>
                <a:gd name="T29" fmla="*/ 2184 h 2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4" h="2184">
                  <a:moveTo>
                    <a:pt x="2184" y="2184"/>
                  </a:moveTo>
                  <a:lnTo>
                    <a:pt x="2184" y="1574"/>
                  </a:lnTo>
                  <a:lnTo>
                    <a:pt x="1986" y="1772"/>
                  </a:lnTo>
                  <a:lnTo>
                    <a:pt x="637" y="421"/>
                  </a:lnTo>
                  <a:lnTo>
                    <a:pt x="637" y="421"/>
                  </a:lnTo>
                  <a:lnTo>
                    <a:pt x="412" y="198"/>
                  </a:lnTo>
                  <a:lnTo>
                    <a:pt x="611" y="0"/>
                  </a:lnTo>
                  <a:lnTo>
                    <a:pt x="0" y="0"/>
                  </a:lnTo>
                  <a:lnTo>
                    <a:pt x="0" y="610"/>
                  </a:lnTo>
                  <a:lnTo>
                    <a:pt x="199" y="411"/>
                  </a:lnTo>
                  <a:lnTo>
                    <a:pt x="421" y="634"/>
                  </a:lnTo>
                  <a:lnTo>
                    <a:pt x="421" y="634"/>
                  </a:lnTo>
                  <a:lnTo>
                    <a:pt x="1773" y="1985"/>
                  </a:lnTo>
                  <a:lnTo>
                    <a:pt x="1574" y="2184"/>
                  </a:lnTo>
                  <a:lnTo>
                    <a:pt x="2184" y="21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30"/>
            <p:cNvSpPr>
              <a:spLocks noEditPoints="1"/>
            </p:cNvSpPr>
            <p:nvPr/>
          </p:nvSpPr>
          <p:spPr bwMode="auto">
            <a:xfrm>
              <a:off x="13703301" y="1952625"/>
              <a:ext cx="3535363" cy="3376612"/>
            </a:xfrm>
            <a:custGeom>
              <a:avLst/>
              <a:gdLst>
                <a:gd name="T0" fmla="*/ 116 w 2227"/>
                <a:gd name="T1" fmla="*/ 2127 h 2127"/>
                <a:gd name="T2" fmla="*/ 0 w 2227"/>
                <a:gd name="T3" fmla="*/ 2007 h 2127"/>
                <a:gd name="T4" fmla="*/ 163 w 2227"/>
                <a:gd name="T5" fmla="*/ 1850 h 2127"/>
                <a:gd name="T6" fmla="*/ 279 w 2227"/>
                <a:gd name="T7" fmla="*/ 1973 h 2127"/>
                <a:gd name="T8" fmla="*/ 116 w 2227"/>
                <a:gd name="T9" fmla="*/ 2127 h 2127"/>
                <a:gd name="T10" fmla="*/ 442 w 2227"/>
                <a:gd name="T11" fmla="*/ 1817 h 2127"/>
                <a:gd name="T12" fmla="*/ 326 w 2227"/>
                <a:gd name="T13" fmla="*/ 1694 h 2127"/>
                <a:gd name="T14" fmla="*/ 490 w 2227"/>
                <a:gd name="T15" fmla="*/ 1538 h 2127"/>
                <a:gd name="T16" fmla="*/ 608 w 2227"/>
                <a:gd name="T17" fmla="*/ 1661 h 2127"/>
                <a:gd name="T18" fmla="*/ 442 w 2227"/>
                <a:gd name="T19" fmla="*/ 1817 h 2127"/>
                <a:gd name="T20" fmla="*/ 771 w 2227"/>
                <a:gd name="T21" fmla="*/ 1505 h 2127"/>
                <a:gd name="T22" fmla="*/ 655 w 2227"/>
                <a:gd name="T23" fmla="*/ 1382 h 2127"/>
                <a:gd name="T24" fmla="*/ 819 w 2227"/>
                <a:gd name="T25" fmla="*/ 1228 h 2127"/>
                <a:gd name="T26" fmla="*/ 935 w 2227"/>
                <a:gd name="T27" fmla="*/ 1351 h 2127"/>
                <a:gd name="T28" fmla="*/ 771 w 2227"/>
                <a:gd name="T29" fmla="*/ 1505 h 2127"/>
                <a:gd name="T30" fmla="*/ 1098 w 2227"/>
                <a:gd name="T31" fmla="*/ 1195 h 2127"/>
                <a:gd name="T32" fmla="*/ 982 w 2227"/>
                <a:gd name="T33" fmla="*/ 1072 h 2127"/>
                <a:gd name="T34" fmla="*/ 1145 w 2227"/>
                <a:gd name="T35" fmla="*/ 916 h 2127"/>
                <a:gd name="T36" fmla="*/ 1261 w 2227"/>
                <a:gd name="T37" fmla="*/ 1039 h 2127"/>
                <a:gd name="T38" fmla="*/ 1098 w 2227"/>
                <a:gd name="T39" fmla="*/ 1195 h 2127"/>
                <a:gd name="T40" fmla="*/ 1427 w 2227"/>
                <a:gd name="T41" fmla="*/ 882 h 2127"/>
                <a:gd name="T42" fmla="*/ 1309 w 2227"/>
                <a:gd name="T43" fmla="*/ 759 h 2127"/>
                <a:gd name="T44" fmla="*/ 1474 w 2227"/>
                <a:gd name="T45" fmla="*/ 605 h 2127"/>
                <a:gd name="T46" fmla="*/ 1590 w 2227"/>
                <a:gd name="T47" fmla="*/ 729 h 2127"/>
                <a:gd name="T48" fmla="*/ 1427 w 2227"/>
                <a:gd name="T49" fmla="*/ 882 h 2127"/>
                <a:gd name="T50" fmla="*/ 1753 w 2227"/>
                <a:gd name="T51" fmla="*/ 572 h 2127"/>
                <a:gd name="T52" fmla="*/ 1638 w 2227"/>
                <a:gd name="T53" fmla="*/ 449 h 2127"/>
                <a:gd name="T54" fmla="*/ 1801 w 2227"/>
                <a:gd name="T55" fmla="*/ 293 h 2127"/>
                <a:gd name="T56" fmla="*/ 1917 w 2227"/>
                <a:gd name="T57" fmla="*/ 416 h 2127"/>
                <a:gd name="T58" fmla="*/ 1753 w 2227"/>
                <a:gd name="T59" fmla="*/ 572 h 2127"/>
                <a:gd name="T60" fmla="*/ 2080 w 2227"/>
                <a:gd name="T61" fmla="*/ 260 h 2127"/>
                <a:gd name="T62" fmla="*/ 1964 w 2227"/>
                <a:gd name="T63" fmla="*/ 137 h 2127"/>
                <a:gd name="T64" fmla="*/ 2111 w 2227"/>
                <a:gd name="T65" fmla="*/ 0 h 2127"/>
                <a:gd name="T66" fmla="*/ 2227 w 2227"/>
                <a:gd name="T67" fmla="*/ 123 h 2127"/>
                <a:gd name="T68" fmla="*/ 2080 w 2227"/>
                <a:gd name="T69" fmla="*/ 260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27" h="2127">
                  <a:moveTo>
                    <a:pt x="116" y="2127"/>
                  </a:moveTo>
                  <a:lnTo>
                    <a:pt x="0" y="2007"/>
                  </a:lnTo>
                  <a:lnTo>
                    <a:pt x="163" y="1850"/>
                  </a:lnTo>
                  <a:lnTo>
                    <a:pt x="279" y="1973"/>
                  </a:lnTo>
                  <a:lnTo>
                    <a:pt x="116" y="2127"/>
                  </a:lnTo>
                  <a:close/>
                  <a:moveTo>
                    <a:pt x="442" y="1817"/>
                  </a:moveTo>
                  <a:lnTo>
                    <a:pt x="326" y="1694"/>
                  </a:lnTo>
                  <a:lnTo>
                    <a:pt x="490" y="1538"/>
                  </a:lnTo>
                  <a:lnTo>
                    <a:pt x="608" y="1661"/>
                  </a:lnTo>
                  <a:lnTo>
                    <a:pt x="442" y="1817"/>
                  </a:lnTo>
                  <a:close/>
                  <a:moveTo>
                    <a:pt x="771" y="1505"/>
                  </a:moveTo>
                  <a:lnTo>
                    <a:pt x="655" y="1382"/>
                  </a:lnTo>
                  <a:lnTo>
                    <a:pt x="819" y="1228"/>
                  </a:lnTo>
                  <a:lnTo>
                    <a:pt x="935" y="1351"/>
                  </a:lnTo>
                  <a:lnTo>
                    <a:pt x="771" y="1505"/>
                  </a:lnTo>
                  <a:close/>
                  <a:moveTo>
                    <a:pt x="1098" y="1195"/>
                  </a:moveTo>
                  <a:lnTo>
                    <a:pt x="982" y="1072"/>
                  </a:lnTo>
                  <a:lnTo>
                    <a:pt x="1145" y="916"/>
                  </a:lnTo>
                  <a:lnTo>
                    <a:pt x="1261" y="1039"/>
                  </a:lnTo>
                  <a:lnTo>
                    <a:pt x="1098" y="1195"/>
                  </a:lnTo>
                  <a:close/>
                  <a:moveTo>
                    <a:pt x="1427" y="882"/>
                  </a:moveTo>
                  <a:lnTo>
                    <a:pt x="1309" y="759"/>
                  </a:lnTo>
                  <a:lnTo>
                    <a:pt x="1474" y="605"/>
                  </a:lnTo>
                  <a:lnTo>
                    <a:pt x="1590" y="729"/>
                  </a:lnTo>
                  <a:lnTo>
                    <a:pt x="1427" y="882"/>
                  </a:lnTo>
                  <a:close/>
                  <a:moveTo>
                    <a:pt x="1753" y="572"/>
                  </a:moveTo>
                  <a:lnTo>
                    <a:pt x="1638" y="449"/>
                  </a:lnTo>
                  <a:lnTo>
                    <a:pt x="1801" y="293"/>
                  </a:lnTo>
                  <a:lnTo>
                    <a:pt x="1917" y="416"/>
                  </a:lnTo>
                  <a:lnTo>
                    <a:pt x="1753" y="572"/>
                  </a:lnTo>
                  <a:close/>
                  <a:moveTo>
                    <a:pt x="2080" y="260"/>
                  </a:moveTo>
                  <a:lnTo>
                    <a:pt x="1964" y="137"/>
                  </a:lnTo>
                  <a:lnTo>
                    <a:pt x="2111" y="0"/>
                  </a:lnTo>
                  <a:lnTo>
                    <a:pt x="2227" y="123"/>
                  </a:lnTo>
                  <a:lnTo>
                    <a:pt x="2080" y="2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31"/>
            <p:cNvSpPr>
              <a:spLocks noEditPoints="1"/>
            </p:cNvSpPr>
            <p:nvPr/>
          </p:nvSpPr>
          <p:spPr bwMode="auto">
            <a:xfrm>
              <a:off x="13669963" y="3544888"/>
              <a:ext cx="574675" cy="744537"/>
            </a:xfrm>
            <a:custGeom>
              <a:avLst/>
              <a:gdLst>
                <a:gd name="T0" fmla="*/ 0 w 153"/>
                <a:gd name="T1" fmla="*/ 0 h 198"/>
                <a:gd name="T2" fmla="*/ 78 w 153"/>
                <a:gd name="T3" fmla="*/ 0 h 198"/>
                <a:gd name="T4" fmla="*/ 109 w 153"/>
                <a:gd name="T5" fmla="*/ 4 h 198"/>
                <a:gd name="T6" fmla="*/ 133 w 153"/>
                <a:gd name="T7" fmla="*/ 18 h 198"/>
                <a:gd name="T8" fmla="*/ 148 w 153"/>
                <a:gd name="T9" fmla="*/ 40 h 198"/>
                <a:gd name="T10" fmla="*/ 153 w 153"/>
                <a:gd name="T11" fmla="*/ 69 h 198"/>
                <a:gd name="T12" fmla="*/ 153 w 153"/>
                <a:gd name="T13" fmla="*/ 70 h 198"/>
                <a:gd name="T14" fmla="*/ 148 w 153"/>
                <a:gd name="T15" fmla="*/ 101 h 198"/>
                <a:gd name="T16" fmla="*/ 131 w 153"/>
                <a:gd name="T17" fmla="*/ 123 h 198"/>
                <a:gd name="T18" fmla="*/ 107 w 153"/>
                <a:gd name="T19" fmla="*/ 137 h 198"/>
                <a:gd name="T20" fmla="*/ 75 w 153"/>
                <a:gd name="T21" fmla="*/ 141 h 198"/>
                <a:gd name="T22" fmla="*/ 50 w 153"/>
                <a:gd name="T23" fmla="*/ 141 h 198"/>
                <a:gd name="T24" fmla="*/ 50 w 153"/>
                <a:gd name="T25" fmla="*/ 198 h 198"/>
                <a:gd name="T26" fmla="*/ 0 w 153"/>
                <a:gd name="T27" fmla="*/ 198 h 198"/>
                <a:gd name="T28" fmla="*/ 0 w 153"/>
                <a:gd name="T29" fmla="*/ 0 h 198"/>
                <a:gd name="T30" fmla="*/ 74 w 153"/>
                <a:gd name="T31" fmla="*/ 98 h 198"/>
                <a:gd name="T32" fmla="*/ 95 w 153"/>
                <a:gd name="T33" fmla="*/ 91 h 198"/>
                <a:gd name="T34" fmla="*/ 103 w 153"/>
                <a:gd name="T35" fmla="*/ 72 h 198"/>
                <a:gd name="T36" fmla="*/ 103 w 153"/>
                <a:gd name="T37" fmla="*/ 72 h 198"/>
                <a:gd name="T38" fmla="*/ 95 w 153"/>
                <a:gd name="T39" fmla="*/ 52 h 198"/>
                <a:gd name="T40" fmla="*/ 74 w 153"/>
                <a:gd name="T41" fmla="*/ 46 h 198"/>
                <a:gd name="T42" fmla="*/ 50 w 153"/>
                <a:gd name="T43" fmla="*/ 46 h 198"/>
                <a:gd name="T44" fmla="*/ 50 w 153"/>
                <a:gd name="T45" fmla="*/ 98 h 198"/>
                <a:gd name="T46" fmla="*/ 74 w 153"/>
                <a:gd name="T47" fmla="*/ 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198">
                  <a:moveTo>
                    <a:pt x="0" y="0"/>
                  </a:moveTo>
                  <a:cubicBezTo>
                    <a:pt x="78" y="0"/>
                    <a:pt x="78" y="0"/>
                    <a:pt x="78" y="0"/>
                  </a:cubicBezTo>
                  <a:cubicBezTo>
                    <a:pt x="89" y="0"/>
                    <a:pt x="100" y="1"/>
                    <a:pt x="109" y="4"/>
                  </a:cubicBezTo>
                  <a:cubicBezTo>
                    <a:pt x="118" y="7"/>
                    <a:pt x="126" y="12"/>
                    <a:pt x="133" y="18"/>
                  </a:cubicBezTo>
                  <a:cubicBezTo>
                    <a:pt x="140" y="24"/>
                    <a:pt x="145" y="31"/>
                    <a:pt x="148" y="40"/>
                  </a:cubicBezTo>
                  <a:cubicBezTo>
                    <a:pt x="152" y="49"/>
                    <a:pt x="153" y="58"/>
                    <a:pt x="153" y="69"/>
                  </a:cubicBezTo>
                  <a:cubicBezTo>
                    <a:pt x="153" y="70"/>
                    <a:pt x="153" y="70"/>
                    <a:pt x="153" y="70"/>
                  </a:cubicBezTo>
                  <a:cubicBezTo>
                    <a:pt x="153" y="82"/>
                    <a:pt x="152" y="92"/>
                    <a:pt x="148" y="101"/>
                  </a:cubicBezTo>
                  <a:cubicBezTo>
                    <a:pt x="144" y="110"/>
                    <a:pt x="138" y="117"/>
                    <a:pt x="131" y="123"/>
                  </a:cubicBezTo>
                  <a:cubicBezTo>
                    <a:pt x="124" y="129"/>
                    <a:pt x="116" y="134"/>
                    <a:pt x="107" y="137"/>
                  </a:cubicBezTo>
                  <a:cubicBezTo>
                    <a:pt x="97" y="140"/>
                    <a:pt x="87" y="141"/>
                    <a:pt x="75" y="141"/>
                  </a:cubicBezTo>
                  <a:cubicBezTo>
                    <a:pt x="50" y="141"/>
                    <a:pt x="50" y="141"/>
                    <a:pt x="50" y="141"/>
                  </a:cubicBezTo>
                  <a:cubicBezTo>
                    <a:pt x="50" y="198"/>
                    <a:pt x="50" y="198"/>
                    <a:pt x="50" y="198"/>
                  </a:cubicBezTo>
                  <a:cubicBezTo>
                    <a:pt x="0" y="198"/>
                    <a:pt x="0" y="198"/>
                    <a:pt x="0" y="198"/>
                  </a:cubicBezTo>
                  <a:lnTo>
                    <a:pt x="0" y="0"/>
                  </a:lnTo>
                  <a:close/>
                  <a:moveTo>
                    <a:pt x="74" y="98"/>
                  </a:moveTo>
                  <a:cubicBezTo>
                    <a:pt x="83" y="98"/>
                    <a:pt x="90" y="96"/>
                    <a:pt x="95" y="91"/>
                  </a:cubicBezTo>
                  <a:cubicBezTo>
                    <a:pt x="101" y="87"/>
                    <a:pt x="103" y="80"/>
                    <a:pt x="103" y="72"/>
                  </a:cubicBezTo>
                  <a:cubicBezTo>
                    <a:pt x="103" y="72"/>
                    <a:pt x="103" y="72"/>
                    <a:pt x="103" y="72"/>
                  </a:cubicBezTo>
                  <a:cubicBezTo>
                    <a:pt x="103" y="63"/>
                    <a:pt x="101" y="57"/>
                    <a:pt x="95" y="52"/>
                  </a:cubicBezTo>
                  <a:cubicBezTo>
                    <a:pt x="90" y="48"/>
                    <a:pt x="83" y="46"/>
                    <a:pt x="74" y="46"/>
                  </a:cubicBezTo>
                  <a:cubicBezTo>
                    <a:pt x="50" y="46"/>
                    <a:pt x="50" y="46"/>
                    <a:pt x="50" y="46"/>
                  </a:cubicBezTo>
                  <a:cubicBezTo>
                    <a:pt x="50" y="98"/>
                    <a:pt x="50" y="98"/>
                    <a:pt x="50" y="98"/>
                  </a:cubicBezTo>
                  <a:lnTo>
                    <a:pt x="74" y="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32"/>
            <p:cNvSpPr>
              <a:spLocks/>
            </p:cNvSpPr>
            <p:nvPr/>
          </p:nvSpPr>
          <p:spPr bwMode="auto">
            <a:xfrm>
              <a:off x="14954251" y="4699000"/>
              <a:ext cx="731838" cy="750887"/>
            </a:xfrm>
            <a:custGeom>
              <a:avLst/>
              <a:gdLst>
                <a:gd name="T0" fmla="*/ 0 w 461"/>
                <a:gd name="T1" fmla="*/ 0 h 473"/>
                <a:gd name="T2" fmla="*/ 135 w 461"/>
                <a:gd name="T3" fmla="*/ 0 h 473"/>
                <a:gd name="T4" fmla="*/ 232 w 461"/>
                <a:gd name="T5" fmla="*/ 298 h 473"/>
                <a:gd name="T6" fmla="*/ 329 w 461"/>
                <a:gd name="T7" fmla="*/ 0 h 473"/>
                <a:gd name="T8" fmla="*/ 461 w 461"/>
                <a:gd name="T9" fmla="*/ 0 h 473"/>
                <a:gd name="T10" fmla="*/ 286 w 461"/>
                <a:gd name="T11" fmla="*/ 473 h 473"/>
                <a:gd name="T12" fmla="*/ 175 w 461"/>
                <a:gd name="T13" fmla="*/ 473 h 473"/>
                <a:gd name="T14" fmla="*/ 0 w 461"/>
                <a:gd name="T15" fmla="*/ 0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473">
                  <a:moveTo>
                    <a:pt x="0" y="0"/>
                  </a:moveTo>
                  <a:lnTo>
                    <a:pt x="135" y="0"/>
                  </a:lnTo>
                  <a:lnTo>
                    <a:pt x="232" y="298"/>
                  </a:lnTo>
                  <a:lnTo>
                    <a:pt x="329" y="0"/>
                  </a:lnTo>
                  <a:lnTo>
                    <a:pt x="461" y="0"/>
                  </a:lnTo>
                  <a:lnTo>
                    <a:pt x="286" y="473"/>
                  </a:lnTo>
                  <a:lnTo>
                    <a:pt x="175" y="47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6" name="Group 165"/>
          <p:cNvGrpSpPr>
            <a:grpSpLocks noChangeAspect="1"/>
          </p:cNvGrpSpPr>
          <p:nvPr/>
        </p:nvGrpSpPr>
        <p:grpSpPr>
          <a:xfrm>
            <a:off x="6863080" y="815549"/>
            <a:ext cx="564425" cy="548640"/>
            <a:chOff x="12896850" y="1471613"/>
            <a:chExt cx="4427538" cy="4303712"/>
          </a:xfrm>
        </p:grpSpPr>
        <p:sp>
          <p:nvSpPr>
            <p:cNvPr id="167" name="Freeform 262"/>
            <p:cNvSpPr>
              <a:spLocks/>
            </p:cNvSpPr>
            <p:nvPr/>
          </p:nvSpPr>
          <p:spPr bwMode="auto">
            <a:xfrm>
              <a:off x="12896850" y="1471613"/>
              <a:ext cx="4427538" cy="4303712"/>
            </a:xfrm>
            <a:custGeom>
              <a:avLst/>
              <a:gdLst>
                <a:gd name="T0" fmla="*/ 284 w 2789"/>
                <a:gd name="T1" fmla="*/ 0 h 2711"/>
                <a:gd name="T2" fmla="*/ 0 w 2789"/>
                <a:gd name="T3" fmla="*/ 284 h 2711"/>
                <a:gd name="T4" fmla="*/ 0 w 2789"/>
                <a:gd name="T5" fmla="*/ 2711 h 2711"/>
                <a:gd name="T6" fmla="*/ 2512 w 2789"/>
                <a:gd name="T7" fmla="*/ 2711 h 2711"/>
                <a:gd name="T8" fmla="*/ 2789 w 2789"/>
                <a:gd name="T9" fmla="*/ 2429 h 2711"/>
                <a:gd name="T10" fmla="*/ 2789 w 2789"/>
                <a:gd name="T11" fmla="*/ 0 h 2711"/>
                <a:gd name="T12" fmla="*/ 284 w 2789"/>
                <a:gd name="T13" fmla="*/ 0 h 2711"/>
              </a:gdLst>
              <a:ahLst/>
              <a:cxnLst>
                <a:cxn ang="0">
                  <a:pos x="T0" y="T1"/>
                </a:cxn>
                <a:cxn ang="0">
                  <a:pos x="T2" y="T3"/>
                </a:cxn>
                <a:cxn ang="0">
                  <a:pos x="T4" y="T5"/>
                </a:cxn>
                <a:cxn ang="0">
                  <a:pos x="T6" y="T7"/>
                </a:cxn>
                <a:cxn ang="0">
                  <a:pos x="T8" y="T9"/>
                </a:cxn>
                <a:cxn ang="0">
                  <a:pos x="T10" y="T11"/>
                </a:cxn>
                <a:cxn ang="0">
                  <a:pos x="T12" y="T13"/>
                </a:cxn>
              </a:cxnLst>
              <a:rect l="0" t="0" r="r" b="b"/>
              <a:pathLst>
                <a:path w="2789" h="2711">
                  <a:moveTo>
                    <a:pt x="284" y="0"/>
                  </a:moveTo>
                  <a:lnTo>
                    <a:pt x="0" y="284"/>
                  </a:lnTo>
                  <a:lnTo>
                    <a:pt x="0" y="2711"/>
                  </a:lnTo>
                  <a:lnTo>
                    <a:pt x="2512" y="2711"/>
                  </a:lnTo>
                  <a:lnTo>
                    <a:pt x="2789" y="2429"/>
                  </a:lnTo>
                  <a:lnTo>
                    <a:pt x="2789" y="0"/>
                  </a:lnTo>
                  <a:lnTo>
                    <a:pt x="284" y="0"/>
                  </a:lnTo>
                  <a:close/>
                </a:path>
              </a:pathLst>
            </a:custGeom>
            <a:solidFill>
              <a:srgbClr val="1D40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263"/>
            <p:cNvSpPr>
              <a:spLocks/>
            </p:cNvSpPr>
            <p:nvPr/>
          </p:nvSpPr>
          <p:spPr bwMode="auto">
            <a:xfrm>
              <a:off x="12896850" y="1471613"/>
              <a:ext cx="4427538" cy="450850"/>
            </a:xfrm>
            <a:custGeom>
              <a:avLst/>
              <a:gdLst>
                <a:gd name="T0" fmla="*/ 2789 w 2789"/>
                <a:gd name="T1" fmla="*/ 0 h 284"/>
                <a:gd name="T2" fmla="*/ 2512 w 2789"/>
                <a:gd name="T3" fmla="*/ 284 h 284"/>
                <a:gd name="T4" fmla="*/ 0 w 2789"/>
                <a:gd name="T5" fmla="*/ 284 h 284"/>
                <a:gd name="T6" fmla="*/ 284 w 2789"/>
                <a:gd name="T7" fmla="*/ 0 h 284"/>
                <a:gd name="T8" fmla="*/ 1418 w 2789"/>
                <a:gd name="T9" fmla="*/ 0 h 284"/>
                <a:gd name="T10" fmla="*/ 2789 w 2789"/>
                <a:gd name="T11" fmla="*/ 0 h 284"/>
                <a:gd name="T12" fmla="*/ 2789 w 2789"/>
                <a:gd name="T13" fmla="*/ 0 h 284"/>
                <a:gd name="T14" fmla="*/ 2789 w 2789"/>
                <a:gd name="T15" fmla="*/ 0 h 2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9" h="284">
                  <a:moveTo>
                    <a:pt x="2789" y="0"/>
                  </a:moveTo>
                  <a:lnTo>
                    <a:pt x="2512" y="284"/>
                  </a:lnTo>
                  <a:lnTo>
                    <a:pt x="0" y="284"/>
                  </a:lnTo>
                  <a:lnTo>
                    <a:pt x="284" y="0"/>
                  </a:lnTo>
                  <a:lnTo>
                    <a:pt x="1418" y="0"/>
                  </a:lnTo>
                  <a:lnTo>
                    <a:pt x="2789" y="0"/>
                  </a:lnTo>
                  <a:lnTo>
                    <a:pt x="2789" y="0"/>
                  </a:lnTo>
                  <a:lnTo>
                    <a:pt x="2789" y="0"/>
                  </a:lnTo>
                  <a:close/>
                </a:path>
              </a:pathLst>
            </a:custGeom>
            <a:solidFill>
              <a:srgbClr val="315A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264"/>
            <p:cNvSpPr>
              <a:spLocks/>
            </p:cNvSpPr>
            <p:nvPr/>
          </p:nvSpPr>
          <p:spPr bwMode="auto">
            <a:xfrm>
              <a:off x="16884650" y="1471613"/>
              <a:ext cx="439738" cy="4303712"/>
            </a:xfrm>
            <a:custGeom>
              <a:avLst/>
              <a:gdLst>
                <a:gd name="T0" fmla="*/ 0 w 277"/>
                <a:gd name="T1" fmla="*/ 2711 h 2711"/>
                <a:gd name="T2" fmla="*/ 277 w 277"/>
                <a:gd name="T3" fmla="*/ 2429 h 2711"/>
                <a:gd name="T4" fmla="*/ 277 w 277"/>
                <a:gd name="T5" fmla="*/ 1349 h 2711"/>
                <a:gd name="T6" fmla="*/ 277 w 277"/>
                <a:gd name="T7" fmla="*/ 0 h 2711"/>
                <a:gd name="T8" fmla="*/ 0 w 277"/>
                <a:gd name="T9" fmla="*/ 281 h 2711"/>
                <a:gd name="T10" fmla="*/ 0 w 277"/>
                <a:gd name="T11" fmla="*/ 2711 h 2711"/>
                <a:gd name="T12" fmla="*/ 0 w 277"/>
                <a:gd name="T13" fmla="*/ 2711 h 2711"/>
                <a:gd name="T14" fmla="*/ 0 w 277"/>
                <a:gd name="T15" fmla="*/ 2711 h 27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2711">
                  <a:moveTo>
                    <a:pt x="0" y="2711"/>
                  </a:moveTo>
                  <a:lnTo>
                    <a:pt x="277" y="2429"/>
                  </a:lnTo>
                  <a:lnTo>
                    <a:pt x="277" y="1349"/>
                  </a:lnTo>
                  <a:lnTo>
                    <a:pt x="277" y="0"/>
                  </a:lnTo>
                  <a:lnTo>
                    <a:pt x="0" y="281"/>
                  </a:lnTo>
                  <a:lnTo>
                    <a:pt x="0" y="2711"/>
                  </a:lnTo>
                  <a:lnTo>
                    <a:pt x="0" y="2711"/>
                  </a:lnTo>
                  <a:lnTo>
                    <a:pt x="0" y="2711"/>
                  </a:lnTo>
                  <a:close/>
                </a:path>
              </a:pathLst>
            </a:custGeom>
            <a:solidFill>
              <a:srgbClr val="0F21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265"/>
            <p:cNvSpPr>
              <a:spLocks/>
            </p:cNvSpPr>
            <p:nvPr/>
          </p:nvSpPr>
          <p:spPr bwMode="auto">
            <a:xfrm>
              <a:off x="12896850" y="1922463"/>
              <a:ext cx="3987800" cy="3852862"/>
            </a:xfrm>
            <a:custGeom>
              <a:avLst/>
              <a:gdLst>
                <a:gd name="T0" fmla="*/ 0 w 2512"/>
                <a:gd name="T1" fmla="*/ 0 h 2427"/>
                <a:gd name="T2" fmla="*/ 2512 w 2512"/>
                <a:gd name="T3" fmla="*/ 0 h 2427"/>
                <a:gd name="T4" fmla="*/ 2512 w 2512"/>
                <a:gd name="T5" fmla="*/ 2427 h 2427"/>
                <a:gd name="T6" fmla="*/ 1428 w 2512"/>
                <a:gd name="T7" fmla="*/ 2427 h 2427"/>
                <a:gd name="T8" fmla="*/ 0 w 2512"/>
                <a:gd name="T9" fmla="*/ 2427 h 2427"/>
                <a:gd name="T10" fmla="*/ 0 w 2512"/>
                <a:gd name="T11" fmla="*/ 1082 h 2427"/>
                <a:gd name="T12" fmla="*/ 0 w 2512"/>
                <a:gd name="T13" fmla="*/ 0 h 2427"/>
                <a:gd name="T14" fmla="*/ 0 w 2512"/>
                <a:gd name="T15" fmla="*/ 0 h 24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2" h="2427">
                  <a:moveTo>
                    <a:pt x="0" y="0"/>
                  </a:moveTo>
                  <a:lnTo>
                    <a:pt x="2512" y="0"/>
                  </a:lnTo>
                  <a:lnTo>
                    <a:pt x="2512" y="2427"/>
                  </a:lnTo>
                  <a:lnTo>
                    <a:pt x="1428" y="2427"/>
                  </a:lnTo>
                  <a:lnTo>
                    <a:pt x="0" y="2427"/>
                  </a:lnTo>
                  <a:lnTo>
                    <a:pt x="0" y="1082"/>
                  </a:lnTo>
                  <a:lnTo>
                    <a:pt x="0" y="0"/>
                  </a:lnTo>
                  <a:lnTo>
                    <a:pt x="0" y="0"/>
                  </a:lnTo>
                  <a:close/>
                </a:path>
              </a:pathLst>
            </a:custGeom>
            <a:solidFill>
              <a:srgbClr val="1D40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266"/>
            <p:cNvSpPr>
              <a:spLocks noEditPoints="1"/>
            </p:cNvSpPr>
            <p:nvPr/>
          </p:nvSpPr>
          <p:spPr bwMode="auto">
            <a:xfrm>
              <a:off x="13644563" y="2628900"/>
              <a:ext cx="601663" cy="700087"/>
            </a:xfrm>
            <a:custGeom>
              <a:avLst/>
              <a:gdLst>
                <a:gd name="T0" fmla="*/ 80 w 160"/>
                <a:gd name="T1" fmla="*/ 186 h 186"/>
                <a:gd name="T2" fmla="*/ 47 w 160"/>
                <a:gd name="T3" fmla="*/ 179 h 186"/>
                <a:gd name="T4" fmla="*/ 22 w 160"/>
                <a:gd name="T5" fmla="*/ 159 h 186"/>
                <a:gd name="T6" fmla="*/ 6 w 160"/>
                <a:gd name="T7" fmla="*/ 130 h 186"/>
                <a:gd name="T8" fmla="*/ 0 w 160"/>
                <a:gd name="T9" fmla="*/ 93 h 186"/>
                <a:gd name="T10" fmla="*/ 0 w 160"/>
                <a:gd name="T11" fmla="*/ 93 h 186"/>
                <a:gd name="T12" fmla="*/ 6 w 160"/>
                <a:gd name="T13" fmla="*/ 56 h 186"/>
                <a:gd name="T14" fmla="*/ 22 w 160"/>
                <a:gd name="T15" fmla="*/ 27 h 186"/>
                <a:gd name="T16" fmla="*/ 47 w 160"/>
                <a:gd name="T17" fmla="*/ 7 h 186"/>
                <a:gd name="T18" fmla="*/ 80 w 160"/>
                <a:gd name="T19" fmla="*/ 0 h 186"/>
                <a:gd name="T20" fmla="*/ 113 w 160"/>
                <a:gd name="T21" fmla="*/ 7 h 186"/>
                <a:gd name="T22" fmla="*/ 138 w 160"/>
                <a:gd name="T23" fmla="*/ 27 h 186"/>
                <a:gd name="T24" fmla="*/ 154 w 160"/>
                <a:gd name="T25" fmla="*/ 56 h 186"/>
                <a:gd name="T26" fmla="*/ 160 w 160"/>
                <a:gd name="T27" fmla="*/ 92 h 186"/>
                <a:gd name="T28" fmla="*/ 160 w 160"/>
                <a:gd name="T29" fmla="*/ 93 h 186"/>
                <a:gd name="T30" fmla="*/ 154 w 160"/>
                <a:gd name="T31" fmla="*/ 129 h 186"/>
                <a:gd name="T32" fmla="*/ 138 w 160"/>
                <a:gd name="T33" fmla="*/ 159 h 186"/>
                <a:gd name="T34" fmla="*/ 113 w 160"/>
                <a:gd name="T35" fmla="*/ 178 h 186"/>
                <a:gd name="T36" fmla="*/ 80 w 160"/>
                <a:gd name="T37" fmla="*/ 186 h 186"/>
                <a:gd name="T38" fmla="*/ 80 w 160"/>
                <a:gd name="T39" fmla="*/ 150 h 186"/>
                <a:gd name="T40" fmla="*/ 97 w 160"/>
                <a:gd name="T41" fmla="*/ 146 h 186"/>
                <a:gd name="T42" fmla="*/ 109 w 160"/>
                <a:gd name="T43" fmla="*/ 134 h 186"/>
                <a:gd name="T44" fmla="*/ 117 w 160"/>
                <a:gd name="T45" fmla="*/ 116 h 186"/>
                <a:gd name="T46" fmla="*/ 119 w 160"/>
                <a:gd name="T47" fmla="*/ 93 h 186"/>
                <a:gd name="T48" fmla="*/ 119 w 160"/>
                <a:gd name="T49" fmla="*/ 93 h 186"/>
                <a:gd name="T50" fmla="*/ 117 w 160"/>
                <a:gd name="T51" fmla="*/ 70 h 186"/>
                <a:gd name="T52" fmla="*/ 108 w 160"/>
                <a:gd name="T53" fmla="*/ 52 h 186"/>
                <a:gd name="T54" fmla="*/ 96 w 160"/>
                <a:gd name="T55" fmla="*/ 40 h 186"/>
                <a:gd name="T56" fmla="*/ 80 w 160"/>
                <a:gd name="T57" fmla="*/ 36 h 186"/>
                <a:gd name="T58" fmla="*/ 64 w 160"/>
                <a:gd name="T59" fmla="*/ 40 h 186"/>
                <a:gd name="T60" fmla="*/ 51 w 160"/>
                <a:gd name="T61" fmla="*/ 52 h 186"/>
                <a:gd name="T62" fmla="*/ 44 w 160"/>
                <a:gd name="T63" fmla="*/ 70 h 186"/>
                <a:gd name="T64" fmla="*/ 41 w 160"/>
                <a:gd name="T65" fmla="*/ 92 h 186"/>
                <a:gd name="T66" fmla="*/ 41 w 160"/>
                <a:gd name="T67" fmla="*/ 93 h 186"/>
                <a:gd name="T68" fmla="*/ 44 w 160"/>
                <a:gd name="T69" fmla="*/ 116 h 186"/>
                <a:gd name="T70" fmla="*/ 51 w 160"/>
                <a:gd name="T71" fmla="*/ 134 h 186"/>
                <a:gd name="T72" fmla="*/ 64 w 160"/>
                <a:gd name="T73" fmla="*/ 146 h 186"/>
                <a:gd name="T74" fmla="*/ 80 w 160"/>
                <a:gd name="T75" fmla="*/ 15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186">
                  <a:moveTo>
                    <a:pt x="80" y="186"/>
                  </a:moveTo>
                  <a:cubicBezTo>
                    <a:pt x="68" y="186"/>
                    <a:pt x="57" y="183"/>
                    <a:pt x="47" y="179"/>
                  </a:cubicBezTo>
                  <a:cubicBezTo>
                    <a:pt x="37" y="174"/>
                    <a:pt x="29" y="167"/>
                    <a:pt x="22" y="159"/>
                  </a:cubicBezTo>
                  <a:cubicBezTo>
                    <a:pt x="15" y="151"/>
                    <a:pt x="10" y="141"/>
                    <a:pt x="6" y="130"/>
                  </a:cubicBezTo>
                  <a:cubicBezTo>
                    <a:pt x="2" y="118"/>
                    <a:pt x="0" y="106"/>
                    <a:pt x="0" y="93"/>
                  </a:cubicBezTo>
                  <a:cubicBezTo>
                    <a:pt x="0" y="93"/>
                    <a:pt x="0" y="93"/>
                    <a:pt x="0" y="93"/>
                  </a:cubicBezTo>
                  <a:cubicBezTo>
                    <a:pt x="0" y="80"/>
                    <a:pt x="2" y="68"/>
                    <a:pt x="6" y="56"/>
                  </a:cubicBezTo>
                  <a:cubicBezTo>
                    <a:pt x="10" y="45"/>
                    <a:pt x="15" y="35"/>
                    <a:pt x="22" y="27"/>
                  </a:cubicBezTo>
                  <a:cubicBezTo>
                    <a:pt x="29" y="19"/>
                    <a:pt x="38" y="12"/>
                    <a:pt x="47" y="7"/>
                  </a:cubicBezTo>
                  <a:cubicBezTo>
                    <a:pt x="57" y="3"/>
                    <a:pt x="68" y="0"/>
                    <a:pt x="80" y="0"/>
                  </a:cubicBezTo>
                  <a:cubicBezTo>
                    <a:pt x="92" y="0"/>
                    <a:pt x="103" y="3"/>
                    <a:pt x="113" y="7"/>
                  </a:cubicBezTo>
                  <a:cubicBezTo>
                    <a:pt x="123" y="12"/>
                    <a:pt x="131" y="18"/>
                    <a:pt x="138" y="27"/>
                  </a:cubicBezTo>
                  <a:cubicBezTo>
                    <a:pt x="145" y="35"/>
                    <a:pt x="150" y="45"/>
                    <a:pt x="154" y="56"/>
                  </a:cubicBezTo>
                  <a:cubicBezTo>
                    <a:pt x="158" y="67"/>
                    <a:pt x="160" y="79"/>
                    <a:pt x="160" y="92"/>
                  </a:cubicBezTo>
                  <a:cubicBezTo>
                    <a:pt x="160" y="93"/>
                    <a:pt x="160" y="93"/>
                    <a:pt x="160" y="93"/>
                  </a:cubicBezTo>
                  <a:cubicBezTo>
                    <a:pt x="160" y="106"/>
                    <a:pt x="158" y="118"/>
                    <a:pt x="154" y="129"/>
                  </a:cubicBezTo>
                  <a:cubicBezTo>
                    <a:pt x="150" y="141"/>
                    <a:pt x="145" y="150"/>
                    <a:pt x="138" y="159"/>
                  </a:cubicBezTo>
                  <a:cubicBezTo>
                    <a:pt x="131" y="167"/>
                    <a:pt x="123" y="174"/>
                    <a:pt x="113" y="178"/>
                  </a:cubicBezTo>
                  <a:cubicBezTo>
                    <a:pt x="103" y="183"/>
                    <a:pt x="92" y="186"/>
                    <a:pt x="80" y="186"/>
                  </a:cubicBezTo>
                  <a:close/>
                  <a:moveTo>
                    <a:pt x="80" y="150"/>
                  </a:moveTo>
                  <a:cubicBezTo>
                    <a:pt x="86" y="150"/>
                    <a:pt x="92" y="149"/>
                    <a:pt x="97" y="146"/>
                  </a:cubicBezTo>
                  <a:cubicBezTo>
                    <a:pt x="101" y="143"/>
                    <a:pt x="105" y="139"/>
                    <a:pt x="109" y="134"/>
                  </a:cubicBezTo>
                  <a:cubicBezTo>
                    <a:pt x="112" y="129"/>
                    <a:pt x="115" y="123"/>
                    <a:pt x="117" y="116"/>
                  </a:cubicBezTo>
                  <a:cubicBezTo>
                    <a:pt x="118" y="109"/>
                    <a:pt x="119" y="102"/>
                    <a:pt x="119" y="93"/>
                  </a:cubicBezTo>
                  <a:cubicBezTo>
                    <a:pt x="119" y="93"/>
                    <a:pt x="119" y="93"/>
                    <a:pt x="119" y="93"/>
                  </a:cubicBezTo>
                  <a:cubicBezTo>
                    <a:pt x="119" y="85"/>
                    <a:pt x="118" y="77"/>
                    <a:pt x="117" y="70"/>
                  </a:cubicBezTo>
                  <a:cubicBezTo>
                    <a:pt x="115" y="63"/>
                    <a:pt x="112" y="57"/>
                    <a:pt x="108" y="52"/>
                  </a:cubicBezTo>
                  <a:cubicBezTo>
                    <a:pt x="105" y="47"/>
                    <a:pt x="101" y="43"/>
                    <a:pt x="96" y="40"/>
                  </a:cubicBezTo>
                  <a:cubicBezTo>
                    <a:pt x="91" y="37"/>
                    <a:pt x="86" y="36"/>
                    <a:pt x="80" y="36"/>
                  </a:cubicBezTo>
                  <a:cubicBezTo>
                    <a:pt x="74" y="36"/>
                    <a:pt x="68" y="37"/>
                    <a:pt x="64" y="40"/>
                  </a:cubicBezTo>
                  <a:cubicBezTo>
                    <a:pt x="59" y="43"/>
                    <a:pt x="55" y="47"/>
                    <a:pt x="51" y="52"/>
                  </a:cubicBezTo>
                  <a:cubicBezTo>
                    <a:pt x="48" y="57"/>
                    <a:pt x="46" y="63"/>
                    <a:pt x="44" y="70"/>
                  </a:cubicBezTo>
                  <a:cubicBezTo>
                    <a:pt x="42" y="77"/>
                    <a:pt x="41" y="84"/>
                    <a:pt x="41" y="92"/>
                  </a:cubicBezTo>
                  <a:cubicBezTo>
                    <a:pt x="41" y="93"/>
                    <a:pt x="41" y="93"/>
                    <a:pt x="41" y="93"/>
                  </a:cubicBezTo>
                  <a:cubicBezTo>
                    <a:pt x="41" y="101"/>
                    <a:pt x="42" y="109"/>
                    <a:pt x="44" y="116"/>
                  </a:cubicBezTo>
                  <a:cubicBezTo>
                    <a:pt x="46" y="123"/>
                    <a:pt x="48" y="129"/>
                    <a:pt x="51" y="134"/>
                  </a:cubicBezTo>
                  <a:cubicBezTo>
                    <a:pt x="55" y="139"/>
                    <a:pt x="59" y="143"/>
                    <a:pt x="64" y="146"/>
                  </a:cubicBezTo>
                  <a:cubicBezTo>
                    <a:pt x="69" y="149"/>
                    <a:pt x="74" y="150"/>
                    <a:pt x="80"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267"/>
            <p:cNvSpPr>
              <a:spLocks/>
            </p:cNvSpPr>
            <p:nvPr/>
          </p:nvSpPr>
          <p:spPr bwMode="auto">
            <a:xfrm>
              <a:off x="14400213" y="2640013"/>
              <a:ext cx="296863" cy="669925"/>
            </a:xfrm>
            <a:custGeom>
              <a:avLst/>
              <a:gdLst>
                <a:gd name="T0" fmla="*/ 92 w 187"/>
                <a:gd name="T1" fmla="*/ 92 h 422"/>
                <a:gd name="T2" fmla="*/ 19 w 187"/>
                <a:gd name="T3" fmla="*/ 111 h 422"/>
                <a:gd name="T4" fmla="*/ 0 w 187"/>
                <a:gd name="T5" fmla="*/ 33 h 422"/>
                <a:gd name="T6" fmla="*/ 123 w 187"/>
                <a:gd name="T7" fmla="*/ 0 h 422"/>
                <a:gd name="T8" fmla="*/ 187 w 187"/>
                <a:gd name="T9" fmla="*/ 0 h 422"/>
                <a:gd name="T10" fmla="*/ 187 w 187"/>
                <a:gd name="T11" fmla="*/ 422 h 422"/>
                <a:gd name="T12" fmla="*/ 92 w 187"/>
                <a:gd name="T13" fmla="*/ 422 h 422"/>
                <a:gd name="T14" fmla="*/ 92 w 187"/>
                <a:gd name="T15" fmla="*/ 92 h 422"/>
                <a:gd name="T16" fmla="*/ 92 w 187"/>
                <a:gd name="T17" fmla="*/ 92 h 422"/>
                <a:gd name="T18" fmla="*/ 92 w 187"/>
                <a:gd name="T19" fmla="*/ 9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422">
                  <a:moveTo>
                    <a:pt x="92" y="92"/>
                  </a:moveTo>
                  <a:lnTo>
                    <a:pt x="19" y="111"/>
                  </a:lnTo>
                  <a:lnTo>
                    <a:pt x="0" y="33"/>
                  </a:lnTo>
                  <a:lnTo>
                    <a:pt x="123" y="0"/>
                  </a:lnTo>
                  <a:lnTo>
                    <a:pt x="187" y="0"/>
                  </a:lnTo>
                  <a:lnTo>
                    <a:pt x="187" y="422"/>
                  </a:lnTo>
                  <a:lnTo>
                    <a:pt x="92" y="422"/>
                  </a:lnTo>
                  <a:lnTo>
                    <a:pt x="92" y="92"/>
                  </a:lnTo>
                  <a:lnTo>
                    <a:pt x="92" y="92"/>
                  </a:lnTo>
                  <a:lnTo>
                    <a:pt x="92" y="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268"/>
            <p:cNvSpPr>
              <a:spLocks noEditPoints="1"/>
            </p:cNvSpPr>
            <p:nvPr/>
          </p:nvSpPr>
          <p:spPr bwMode="auto">
            <a:xfrm>
              <a:off x="14933613" y="2628900"/>
              <a:ext cx="593725" cy="700087"/>
            </a:xfrm>
            <a:custGeom>
              <a:avLst/>
              <a:gdLst>
                <a:gd name="T0" fmla="*/ 79 w 158"/>
                <a:gd name="T1" fmla="*/ 186 h 186"/>
                <a:gd name="T2" fmla="*/ 46 w 158"/>
                <a:gd name="T3" fmla="*/ 179 h 186"/>
                <a:gd name="T4" fmla="*/ 22 w 158"/>
                <a:gd name="T5" fmla="*/ 159 h 186"/>
                <a:gd name="T6" fmla="*/ 6 w 158"/>
                <a:gd name="T7" fmla="*/ 130 h 186"/>
                <a:gd name="T8" fmla="*/ 0 w 158"/>
                <a:gd name="T9" fmla="*/ 93 h 186"/>
                <a:gd name="T10" fmla="*/ 0 w 158"/>
                <a:gd name="T11" fmla="*/ 93 h 186"/>
                <a:gd name="T12" fmla="*/ 6 w 158"/>
                <a:gd name="T13" fmla="*/ 56 h 186"/>
                <a:gd name="T14" fmla="*/ 22 w 158"/>
                <a:gd name="T15" fmla="*/ 27 h 186"/>
                <a:gd name="T16" fmla="*/ 47 w 158"/>
                <a:gd name="T17" fmla="*/ 7 h 186"/>
                <a:gd name="T18" fmla="*/ 79 w 158"/>
                <a:gd name="T19" fmla="*/ 0 h 186"/>
                <a:gd name="T20" fmla="*/ 111 w 158"/>
                <a:gd name="T21" fmla="*/ 7 h 186"/>
                <a:gd name="T22" fmla="*/ 136 w 158"/>
                <a:gd name="T23" fmla="*/ 27 h 186"/>
                <a:gd name="T24" fmla="*/ 152 w 158"/>
                <a:gd name="T25" fmla="*/ 56 h 186"/>
                <a:gd name="T26" fmla="*/ 158 w 158"/>
                <a:gd name="T27" fmla="*/ 92 h 186"/>
                <a:gd name="T28" fmla="*/ 158 w 158"/>
                <a:gd name="T29" fmla="*/ 93 h 186"/>
                <a:gd name="T30" fmla="*/ 152 w 158"/>
                <a:gd name="T31" fmla="*/ 129 h 186"/>
                <a:gd name="T32" fmla="*/ 136 w 158"/>
                <a:gd name="T33" fmla="*/ 159 h 186"/>
                <a:gd name="T34" fmla="*/ 111 w 158"/>
                <a:gd name="T35" fmla="*/ 178 h 186"/>
                <a:gd name="T36" fmla="*/ 79 w 158"/>
                <a:gd name="T37" fmla="*/ 186 h 186"/>
                <a:gd name="T38" fmla="*/ 79 w 158"/>
                <a:gd name="T39" fmla="*/ 150 h 186"/>
                <a:gd name="T40" fmla="*/ 95 w 158"/>
                <a:gd name="T41" fmla="*/ 146 h 186"/>
                <a:gd name="T42" fmla="*/ 108 w 158"/>
                <a:gd name="T43" fmla="*/ 134 h 186"/>
                <a:gd name="T44" fmla="*/ 115 w 158"/>
                <a:gd name="T45" fmla="*/ 116 h 186"/>
                <a:gd name="T46" fmla="*/ 118 w 158"/>
                <a:gd name="T47" fmla="*/ 93 h 186"/>
                <a:gd name="T48" fmla="*/ 118 w 158"/>
                <a:gd name="T49" fmla="*/ 93 h 186"/>
                <a:gd name="T50" fmla="*/ 115 w 158"/>
                <a:gd name="T51" fmla="*/ 70 h 186"/>
                <a:gd name="T52" fmla="*/ 107 w 158"/>
                <a:gd name="T53" fmla="*/ 52 h 186"/>
                <a:gd name="T54" fmla="*/ 95 w 158"/>
                <a:gd name="T55" fmla="*/ 40 h 186"/>
                <a:gd name="T56" fmla="*/ 79 w 158"/>
                <a:gd name="T57" fmla="*/ 36 h 186"/>
                <a:gd name="T58" fmla="*/ 63 w 158"/>
                <a:gd name="T59" fmla="*/ 40 h 186"/>
                <a:gd name="T60" fmla="*/ 51 w 158"/>
                <a:gd name="T61" fmla="*/ 52 h 186"/>
                <a:gd name="T62" fmla="*/ 43 w 158"/>
                <a:gd name="T63" fmla="*/ 70 h 186"/>
                <a:gd name="T64" fmla="*/ 40 w 158"/>
                <a:gd name="T65" fmla="*/ 92 h 186"/>
                <a:gd name="T66" fmla="*/ 40 w 158"/>
                <a:gd name="T67" fmla="*/ 93 h 186"/>
                <a:gd name="T68" fmla="*/ 43 w 158"/>
                <a:gd name="T69" fmla="*/ 116 h 186"/>
                <a:gd name="T70" fmla="*/ 51 w 158"/>
                <a:gd name="T71" fmla="*/ 134 h 186"/>
                <a:gd name="T72" fmla="*/ 63 w 158"/>
                <a:gd name="T73" fmla="*/ 146 h 186"/>
                <a:gd name="T74" fmla="*/ 79 w 158"/>
                <a:gd name="T75" fmla="*/ 15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86">
                  <a:moveTo>
                    <a:pt x="79" y="186"/>
                  </a:moveTo>
                  <a:cubicBezTo>
                    <a:pt x="67" y="186"/>
                    <a:pt x="56" y="183"/>
                    <a:pt x="46" y="179"/>
                  </a:cubicBezTo>
                  <a:cubicBezTo>
                    <a:pt x="37" y="174"/>
                    <a:pt x="29" y="167"/>
                    <a:pt x="22" y="159"/>
                  </a:cubicBezTo>
                  <a:cubicBezTo>
                    <a:pt x="15" y="151"/>
                    <a:pt x="10" y="141"/>
                    <a:pt x="6" y="130"/>
                  </a:cubicBezTo>
                  <a:cubicBezTo>
                    <a:pt x="2" y="118"/>
                    <a:pt x="0" y="106"/>
                    <a:pt x="0" y="93"/>
                  </a:cubicBezTo>
                  <a:cubicBezTo>
                    <a:pt x="0" y="93"/>
                    <a:pt x="0" y="93"/>
                    <a:pt x="0" y="93"/>
                  </a:cubicBezTo>
                  <a:cubicBezTo>
                    <a:pt x="0" y="80"/>
                    <a:pt x="2" y="68"/>
                    <a:pt x="6" y="56"/>
                  </a:cubicBezTo>
                  <a:cubicBezTo>
                    <a:pt x="10" y="45"/>
                    <a:pt x="15" y="35"/>
                    <a:pt x="22" y="27"/>
                  </a:cubicBezTo>
                  <a:cubicBezTo>
                    <a:pt x="29" y="19"/>
                    <a:pt x="38" y="12"/>
                    <a:pt x="47" y="7"/>
                  </a:cubicBezTo>
                  <a:cubicBezTo>
                    <a:pt x="57" y="3"/>
                    <a:pt x="68" y="0"/>
                    <a:pt x="79" y="0"/>
                  </a:cubicBezTo>
                  <a:cubicBezTo>
                    <a:pt x="91" y="0"/>
                    <a:pt x="102" y="3"/>
                    <a:pt x="111" y="7"/>
                  </a:cubicBezTo>
                  <a:cubicBezTo>
                    <a:pt x="121" y="12"/>
                    <a:pt x="129" y="18"/>
                    <a:pt x="136" y="27"/>
                  </a:cubicBezTo>
                  <a:cubicBezTo>
                    <a:pt x="143" y="35"/>
                    <a:pt x="148" y="45"/>
                    <a:pt x="152" y="56"/>
                  </a:cubicBezTo>
                  <a:cubicBezTo>
                    <a:pt x="156" y="67"/>
                    <a:pt x="158" y="79"/>
                    <a:pt x="158" y="92"/>
                  </a:cubicBezTo>
                  <a:cubicBezTo>
                    <a:pt x="158" y="93"/>
                    <a:pt x="158" y="93"/>
                    <a:pt x="158" y="93"/>
                  </a:cubicBezTo>
                  <a:cubicBezTo>
                    <a:pt x="158" y="106"/>
                    <a:pt x="156" y="118"/>
                    <a:pt x="152" y="129"/>
                  </a:cubicBezTo>
                  <a:cubicBezTo>
                    <a:pt x="148" y="141"/>
                    <a:pt x="143" y="150"/>
                    <a:pt x="136" y="159"/>
                  </a:cubicBezTo>
                  <a:cubicBezTo>
                    <a:pt x="129" y="167"/>
                    <a:pt x="121" y="174"/>
                    <a:pt x="111" y="178"/>
                  </a:cubicBezTo>
                  <a:cubicBezTo>
                    <a:pt x="102" y="183"/>
                    <a:pt x="91" y="186"/>
                    <a:pt x="79" y="186"/>
                  </a:cubicBezTo>
                  <a:close/>
                  <a:moveTo>
                    <a:pt x="79" y="150"/>
                  </a:moveTo>
                  <a:cubicBezTo>
                    <a:pt x="85" y="150"/>
                    <a:pt x="91" y="149"/>
                    <a:pt x="95" y="146"/>
                  </a:cubicBezTo>
                  <a:cubicBezTo>
                    <a:pt x="100" y="143"/>
                    <a:pt x="104" y="139"/>
                    <a:pt x="108" y="134"/>
                  </a:cubicBezTo>
                  <a:cubicBezTo>
                    <a:pt x="111" y="129"/>
                    <a:pt x="113" y="123"/>
                    <a:pt x="115" y="116"/>
                  </a:cubicBezTo>
                  <a:cubicBezTo>
                    <a:pt x="117" y="109"/>
                    <a:pt x="118" y="102"/>
                    <a:pt x="118" y="93"/>
                  </a:cubicBezTo>
                  <a:cubicBezTo>
                    <a:pt x="118" y="93"/>
                    <a:pt x="118" y="93"/>
                    <a:pt x="118" y="93"/>
                  </a:cubicBezTo>
                  <a:cubicBezTo>
                    <a:pt x="118" y="85"/>
                    <a:pt x="117" y="77"/>
                    <a:pt x="115" y="70"/>
                  </a:cubicBezTo>
                  <a:cubicBezTo>
                    <a:pt x="113" y="63"/>
                    <a:pt x="111" y="57"/>
                    <a:pt x="107" y="52"/>
                  </a:cubicBezTo>
                  <a:cubicBezTo>
                    <a:pt x="104" y="47"/>
                    <a:pt x="100" y="43"/>
                    <a:pt x="95" y="40"/>
                  </a:cubicBezTo>
                  <a:cubicBezTo>
                    <a:pt x="90" y="37"/>
                    <a:pt x="85" y="36"/>
                    <a:pt x="79" y="36"/>
                  </a:cubicBezTo>
                  <a:cubicBezTo>
                    <a:pt x="73" y="36"/>
                    <a:pt x="68" y="37"/>
                    <a:pt x="63" y="40"/>
                  </a:cubicBezTo>
                  <a:cubicBezTo>
                    <a:pt x="58" y="43"/>
                    <a:pt x="54" y="47"/>
                    <a:pt x="51" y="52"/>
                  </a:cubicBezTo>
                  <a:cubicBezTo>
                    <a:pt x="48" y="57"/>
                    <a:pt x="45" y="63"/>
                    <a:pt x="43" y="70"/>
                  </a:cubicBezTo>
                  <a:cubicBezTo>
                    <a:pt x="41" y="77"/>
                    <a:pt x="40" y="84"/>
                    <a:pt x="40" y="92"/>
                  </a:cubicBezTo>
                  <a:cubicBezTo>
                    <a:pt x="40" y="93"/>
                    <a:pt x="40" y="93"/>
                    <a:pt x="40" y="93"/>
                  </a:cubicBezTo>
                  <a:cubicBezTo>
                    <a:pt x="40" y="101"/>
                    <a:pt x="41" y="109"/>
                    <a:pt x="43" y="116"/>
                  </a:cubicBezTo>
                  <a:cubicBezTo>
                    <a:pt x="45" y="123"/>
                    <a:pt x="48" y="129"/>
                    <a:pt x="51" y="134"/>
                  </a:cubicBezTo>
                  <a:cubicBezTo>
                    <a:pt x="54" y="139"/>
                    <a:pt x="59" y="143"/>
                    <a:pt x="63" y="146"/>
                  </a:cubicBezTo>
                  <a:cubicBezTo>
                    <a:pt x="68" y="149"/>
                    <a:pt x="74" y="150"/>
                    <a:pt x="79"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269"/>
            <p:cNvSpPr>
              <a:spLocks/>
            </p:cNvSpPr>
            <p:nvPr/>
          </p:nvSpPr>
          <p:spPr bwMode="auto">
            <a:xfrm>
              <a:off x="15768638" y="2640013"/>
              <a:ext cx="293688" cy="669925"/>
            </a:xfrm>
            <a:custGeom>
              <a:avLst/>
              <a:gdLst>
                <a:gd name="T0" fmla="*/ 92 w 185"/>
                <a:gd name="T1" fmla="*/ 92 h 422"/>
                <a:gd name="T2" fmla="*/ 19 w 185"/>
                <a:gd name="T3" fmla="*/ 111 h 422"/>
                <a:gd name="T4" fmla="*/ 0 w 185"/>
                <a:gd name="T5" fmla="*/ 33 h 422"/>
                <a:gd name="T6" fmla="*/ 123 w 185"/>
                <a:gd name="T7" fmla="*/ 0 h 422"/>
                <a:gd name="T8" fmla="*/ 185 w 185"/>
                <a:gd name="T9" fmla="*/ 0 h 422"/>
                <a:gd name="T10" fmla="*/ 185 w 185"/>
                <a:gd name="T11" fmla="*/ 422 h 422"/>
                <a:gd name="T12" fmla="*/ 92 w 185"/>
                <a:gd name="T13" fmla="*/ 422 h 422"/>
                <a:gd name="T14" fmla="*/ 92 w 185"/>
                <a:gd name="T15" fmla="*/ 92 h 422"/>
                <a:gd name="T16" fmla="*/ 92 w 185"/>
                <a:gd name="T17" fmla="*/ 92 h 422"/>
                <a:gd name="T18" fmla="*/ 92 w 185"/>
                <a:gd name="T19" fmla="*/ 9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422">
                  <a:moveTo>
                    <a:pt x="92" y="92"/>
                  </a:moveTo>
                  <a:lnTo>
                    <a:pt x="19" y="111"/>
                  </a:lnTo>
                  <a:lnTo>
                    <a:pt x="0" y="33"/>
                  </a:lnTo>
                  <a:lnTo>
                    <a:pt x="123" y="0"/>
                  </a:lnTo>
                  <a:lnTo>
                    <a:pt x="185" y="0"/>
                  </a:lnTo>
                  <a:lnTo>
                    <a:pt x="185" y="422"/>
                  </a:lnTo>
                  <a:lnTo>
                    <a:pt x="92" y="422"/>
                  </a:lnTo>
                  <a:lnTo>
                    <a:pt x="92" y="92"/>
                  </a:lnTo>
                  <a:lnTo>
                    <a:pt x="92" y="92"/>
                  </a:lnTo>
                  <a:lnTo>
                    <a:pt x="92" y="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270"/>
            <p:cNvSpPr>
              <a:spLocks noEditPoints="1"/>
            </p:cNvSpPr>
            <p:nvPr/>
          </p:nvSpPr>
          <p:spPr bwMode="auto">
            <a:xfrm>
              <a:off x="15012988" y="4370388"/>
              <a:ext cx="590550" cy="698500"/>
            </a:xfrm>
            <a:custGeom>
              <a:avLst/>
              <a:gdLst>
                <a:gd name="T0" fmla="*/ 78 w 157"/>
                <a:gd name="T1" fmla="*/ 186 h 186"/>
                <a:gd name="T2" fmla="*/ 46 w 157"/>
                <a:gd name="T3" fmla="*/ 179 h 186"/>
                <a:gd name="T4" fmla="*/ 21 w 157"/>
                <a:gd name="T5" fmla="*/ 159 h 186"/>
                <a:gd name="T6" fmla="*/ 5 w 157"/>
                <a:gd name="T7" fmla="*/ 130 h 186"/>
                <a:gd name="T8" fmla="*/ 0 w 157"/>
                <a:gd name="T9" fmla="*/ 93 h 186"/>
                <a:gd name="T10" fmla="*/ 0 w 157"/>
                <a:gd name="T11" fmla="*/ 93 h 186"/>
                <a:gd name="T12" fmla="*/ 5 w 157"/>
                <a:gd name="T13" fmla="*/ 56 h 186"/>
                <a:gd name="T14" fmla="*/ 21 w 157"/>
                <a:gd name="T15" fmla="*/ 27 h 186"/>
                <a:gd name="T16" fmla="*/ 46 w 157"/>
                <a:gd name="T17" fmla="*/ 7 h 186"/>
                <a:gd name="T18" fmla="*/ 79 w 157"/>
                <a:gd name="T19" fmla="*/ 0 h 186"/>
                <a:gd name="T20" fmla="*/ 111 w 157"/>
                <a:gd name="T21" fmla="*/ 7 h 186"/>
                <a:gd name="T22" fmla="*/ 136 w 157"/>
                <a:gd name="T23" fmla="*/ 26 h 186"/>
                <a:gd name="T24" fmla="*/ 152 w 157"/>
                <a:gd name="T25" fmla="*/ 56 h 186"/>
                <a:gd name="T26" fmla="*/ 157 w 157"/>
                <a:gd name="T27" fmla="*/ 92 h 186"/>
                <a:gd name="T28" fmla="*/ 157 w 157"/>
                <a:gd name="T29" fmla="*/ 93 h 186"/>
                <a:gd name="T30" fmla="*/ 152 w 157"/>
                <a:gd name="T31" fmla="*/ 129 h 186"/>
                <a:gd name="T32" fmla="*/ 136 w 157"/>
                <a:gd name="T33" fmla="*/ 159 h 186"/>
                <a:gd name="T34" fmla="*/ 111 w 157"/>
                <a:gd name="T35" fmla="*/ 179 h 186"/>
                <a:gd name="T36" fmla="*/ 78 w 157"/>
                <a:gd name="T37" fmla="*/ 186 h 186"/>
                <a:gd name="T38" fmla="*/ 79 w 157"/>
                <a:gd name="T39" fmla="*/ 150 h 186"/>
                <a:gd name="T40" fmla="*/ 95 w 157"/>
                <a:gd name="T41" fmla="*/ 146 h 186"/>
                <a:gd name="T42" fmla="*/ 107 w 157"/>
                <a:gd name="T43" fmla="*/ 134 h 186"/>
                <a:gd name="T44" fmla="*/ 115 w 157"/>
                <a:gd name="T45" fmla="*/ 116 h 186"/>
                <a:gd name="T46" fmla="*/ 117 w 157"/>
                <a:gd name="T47" fmla="*/ 93 h 186"/>
                <a:gd name="T48" fmla="*/ 117 w 157"/>
                <a:gd name="T49" fmla="*/ 93 h 186"/>
                <a:gd name="T50" fmla="*/ 115 w 157"/>
                <a:gd name="T51" fmla="*/ 70 h 186"/>
                <a:gd name="T52" fmla="*/ 107 w 157"/>
                <a:gd name="T53" fmla="*/ 52 h 186"/>
                <a:gd name="T54" fmla="*/ 94 w 157"/>
                <a:gd name="T55" fmla="*/ 40 h 186"/>
                <a:gd name="T56" fmla="*/ 78 w 157"/>
                <a:gd name="T57" fmla="*/ 36 h 186"/>
                <a:gd name="T58" fmla="*/ 62 w 157"/>
                <a:gd name="T59" fmla="*/ 40 h 186"/>
                <a:gd name="T60" fmla="*/ 50 w 157"/>
                <a:gd name="T61" fmla="*/ 52 h 186"/>
                <a:gd name="T62" fmla="*/ 42 w 157"/>
                <a:gd name="T63" fmla="*/ 70 h 186"/>
                <a:gd name="T64" fmla="*/ 40 w 157"/>
                <a:gd name="T65" fmla="*/ 92 h 186"/>
                <a:gd name="T66" fmla="*/ 40 w 157"/>
                <a:gd name="T67" fmla="*/ 93 h 186"/>
                <a:gd name="T68" fmla="*/ 42 w 157"/>
                <a:gd name="T69" fmla="*/ 116 h 186"/>
                <a:gd name="T70" fmla="*/ 50 w 157"/>
                <a:gd name="T71" fmla="*/ 134 h 186"/>
                <a:gd name="T72" fmla="*/ 63 w 157"/>
                <a:gd name="T73" fmla="*/ 146 h 186"/>
                <a:gd name="T74" fmla="*/ 79 w 157"/>
                <a:gd name="T75" fmla="*/ 15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86">
                  <a:moveTo>
                    <a:pt x="78" y="186"/>
                  </a:moveTo>
                  <a:cubicBezTo>
                    <a:pt x="66" y="186"/>
                    <a:pt x="56" y="183"/>
                    <a:pt x="46" y="179"/>
                  </a:cubicBezTo>
                  <a:cubicBezTo>
                    <a:pt x="36" y="174"/>
                    <a:pt x="28" y="168"/>
                    <a:pt x="21" y="159"/>
                  </a:cubicBezTo>
                  <a:cubicBezTo>
                    <a:pt x="14" y="151"/>
                    <a:pt x="9" y="141"/>
                    <a:pt x="5" y="130"/>
                  </a:cubicBezTo>
                  <a:cubicBezTo>
                    <a:pt x="2" y="119"/>
                    <a:pt x="0" y="106"/>
                    <a:pt x="0" y="93"/>
                  </a:cubicBezTo>
                  <a:cubicBezTo>
                    <a:pt x="0" y="93"/>
                    <a:pt x="0" y="93"/>
                    <a:pt x="0" y="93"/>
                  </a:cubicBezTo>
                  <a:cubicBezTo>
                    <a:pt x="0" y="80"/>
                    <a:pt x="2" y="68"/>
                    <a:pt x="5" y="56"/>
                  </a:cubicBezTo>
                  <a:cubicBezTo>
                    <a:pt x="9" y="45"/>
                    <a:pt x="14" y="35"/>
                    <a:pt x="21" y="27"/>
                  </a:cubicBezTo>
                  <a:cubicBezTo>
                    <a:pt x="28" y="18"/>
                    <a:pt x="37" y="12"/>
                    <a:pt x="46" y="7"/>
                  </a:cubicBezTo>
                  <a:cubicBezTo>
                    <a:pt x="56" y="2"/>
                    <a:pt x="67" y="0"/>
                    <a:pt x="79" y="0"/>
                  </a:cubicBezTo>
                  <a:cubicBezTo>
                    <a:pt x="90" y="0"/>
                    <a:pt x="101" y="2"/>
                    <a:pt x="111" y="7"/>
                  </a:cubicBezTo>
                  <a:cubicBezTo>
                    <a:pt x="121" y="12"/>
                    <a:pt x="129" y="18"/>
                    <a:pt x="136" y="26"/>
                  </a:cubicBezTo>
                  <a:cubicBezTo>
                    <a:pt x="143" y="35"/>
                    <a:pt x="148" y="45"/>
                    <a:pt x="152" y="56"/>
                  </a:cubicBezTo>
                  <a:cubicBezTo>
                    <a:pt x="155" y="67"/>
                    <a:pt x="157" y="79"/>
                    <a:pt x="157" y="92"/>
                  </a:cubicBezTo>
                  <a:cubicBezTo>
                    <a:pt x="157" y="93"/>
                    <a:pt x="157" y="93"/>
                    <a:pt x="157" y="93"/>
                  </a:cubicBezTo>
                  <a:cubicBezTo>
                    <a:pt x="157" y="106"/>
                    <a:pt x="155" y="118"/>
                    <a:pt x="152" y="129"/>
                  </a:cubicBezTo>
                  <a:cubicBezTo>
                    <a:pt x="148" y="140"/>
                    <a:pt x="143" y="150"/>
                    <a:pt x="136" y="159"/>
                  </a:cubicBezTo>
                  <a:cubicBezTo>
                    <a:pt x="129" y="167"/>
                    <a:pt x="120" y="174"/>
                    <a:pt x="111" y="179"/>
                  </a:cubicBezTo>
                  <a:cubicBezTo>
                    <a:pt x="101" y="183"/>
                    <a:pt x="90" y="186"/>
                    <a:pt x="78" y="186"/>
                  </a:cubicBezTo>
                  <a:close/>
                  <a:moveTo>
                    <a:pt x="79" y="150"/>
                  </a:moveTo>
                  <a:cubicBezTo>
                    <a:pt x="85" y="150"/>
                    <a:pt x="90" y="149"/>
                    <a:pt x="95" y="146"/>
                  </a:cubicBezTo>
                  <a:cubicBezTo>
                    <a:pt x="100" y="143"/>
                    <a:pt x="103" y="139"/>
                    <a:pt x="107" y="134"/>
                  </a:cubicBezTo>
                  <a:cubicBezTo>
                    <a:pt x="110" y="129"/>
                    <a:pt x="113" y="123"/>
                    <a:pt x="115" y="116"/>
                  </a:cubicBezTo>
                  <a:cubicBezTo>
                    <a:pt x="116" y="109"/>
                    <a:pt x="117" y="102"/>
                    <a:pt x="117" y="93"/>
                  </a:cubicBezTo>
                  <a:cubicBezTo>
                    <a:pt x="117" y="93"/>
                    <a:pt x="117" y="93"/>
                    <a:pt x="117" y="93"/>
                  </a:cubicBezTo>
                  <a:cubicBezTo>
                    <a:pt x="117" y="85"/>
                    <a:pt x="116" y="77"/>
                    <a:pt x="115" y="70"/>
                  </a:cubicBezTo>
                  <a:cubicBezTo>
                    <a:pt x="113" y="63"/>
                    <a:pt x="110" y="57"/>
                    <a:pt x="107" y="52"/>
                  </a:cubicBezTo>
                  <a:cubicBezTo>
                    <a:pt x="103" y="47"/>
                    <a:pt x="99" y="43"/>
                    <a:pt x="94" y="40"/>
                  </a:cubicBezTo>
                  <a:cubicBezTo>
                    <a:pt x="89" y="37"/>
                    <a:pt x="84" y="36"/>
                    <a:pt x="78" y="36"/>
                  </a:cubicBezTo>
                  <a:cubicBezTo>
                    <a:pt x="72" y="36"/>
                    <a:pt x="67" y="37"/>
                    <a:pt x="62" y="40"/>
                  </a:cubicBezTo>
                  <a:cubicBezTo>
                    <a:pt x="57" y="43"/>
                    <a:pt x="54" y="46"/>
                    <a:pt x="50" y="52"/>
                  </a:cubicBezTo>
                  <a:cubicBezTo>
                    <a:pt x="47" y="57"/>
                    <a:pt x="44" y="63"/>
                    <a:pt x="42" y="70"/>
                  </a:cubicBezTo>
                  <a:cubicBezTo>
                    <a:pt x="40" y="77"/>
                    <a:pt x="40" y="84"/>
                    <a:pt x="40" y="92"/>
                  </a:cubicBezTo>
                  <a:cubicBezTo>
                    <a:pt x="40" y="93"/>
                    <a:pt x="40" y="93"/>
                    <a:pt x="40" y="93"/>
                  </a:cubicBezTo>
                  <a:cubicBezTo>
                    <a:pt x="40" y="101"/>
                    <a:pt x="40" y="109"/>
                    <a:pt x="42" y="116"/>
                  </a:cubicBezTo>
                  <a:cubicBezTo>
                    <a:pt x="44" y="123"/>
                    <a:pt x="47" y="129"/>
                    <a:pt x="50" y="134"/>
                  </a:cubicBezTo>
                  <a:cubicBezTo>
                    <a:pt x="54" y="139"/>
                    <a:pt x="58" y="143"/>
                    <a:pt x="63" y="146"/>
                  </a:cubicBezTo>
                  <a:cubicBezTo>
                    <a:pt x="67" y="149"/>
                    <a:pt x="73" y="150"/>
                    <a:pt x="79"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271"/>
            <p:cNvSpPr>
              <a:spLocks/>
            </p:cNvSpPr>
            <p:nvPr/>
          </p:nvSpPr>
          <p:spPr bwMode="auto">
            <a:xfrm>
              <a:off x="13700125" y="4381500"/>
              <a:ext cx="296863" cy="668337"/>
            </a:xfrm>
            <a:custGeom>
              <a:avLst/>
              <a:gdLst>
                <a:gd name="T0" fmla="*/ 95 w 187"/>
                <a:gd name="T1" fmla="*/ 92 h 421"/>
                <a:gd name="T2" fmla="*/ 22 w 187"/>
                <a:gd name="T3" fmla="*/ 111 h 421"/>
                <a:gd name="T4" fmla="*/ 0 w 187"/>
                <a:gd name="T5" fmla="*/ 35 h 421"/>
                <a:gd name="T6" fmla="*/ 124 w 187"/>
                <a:gd name="T7" fmla="*/ 0 h 421"/>
                <a:gd name="T8" fmla="*/ 187 w 187"/>
                <a:gd name="T9" fmla="*/ 0 h 421"/>
                <a:gd name="T10" fmla="*/ 187 w 187"/>
                <a:gd name="T11" fmla="*/ 421 h 421"/>
                <a:gd name="T12" fmla="*/ 95 w 187"/>
                <a:gd name="T13" fmla="*/ 421 h 421"/>
                <a:gd name="T14" fmla="*/ 95 w 187"/>
                <a:gd name="T15" fmla="*/ 92 h 421"/>
                <a:gd name="T16" fmla="*/ 95 w 187"/>
                <a:gd name="T17" fmla="*/ 92 h 421"/>
                <a:gd name="T18" fmla="*/ 95 w 187"/>
                <a:gd name="T19" fmla="*/ 92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421">
                  <a:moveTo>
                    <a:pt x="95" y="92"/>
                  </a:moveTo>
                  <a:lnTo>
                    <a:pt x="22" y="111"/>
                  </a:lnTo>
                  <a:lnTo>
                    <a:pt x="0" y="35"/>
                  </a:lnTo>
                  <a:lnTo>
                    <a:pt x="124" y="0"/>
                  </a:lnTo>
                  <a:lnTo>
                    <a:pt x="187" y="0"/>
                  </a:lnTo>
                  <a:lnTo>
                    <a:pt x="187" y="421"/>
                  </a:lnTo>
                  <a:lnTo>
                    <a:pt x="95" y="421"/>
                  </a:lnTo>
                  <a:lnTo>
                    <a:pt x="95" y="92"/>
                  </a:lnTo>
                  <a:lnTo>
                    <a:pt x="95" y="92"/>
                  </a:lnTo>
                  <a:lnTo>
                    <a:pt x="95" y="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272"/>
            <p:cNvSpPr>
              <a:spLocks noEditPoints="1"/>
            </p:cNvSpPr>
            <p:nvPr/>
          </p:nvSpPr>
          <p:spPr bwMode="auto">
            <a:xfrm>
              <a:off x="14238288" y="4370388"/>
              <a:ext cx="590550" cy="698500"/>
            </a:xfrm>
            <a:custGeom>
              <a:avLst/>
              <a:gdLst>
                <a:gd name="T0" fmla="*/ 78 w 157"/>
                <a:gd name="T1" fmla="*/ 186 h 186"/>
                <a:gd name="T2" fmla="*/ 46 w 157"/>
                <a:gd name="T3" fmla="*/ 179 h 186"/>
                <a:gd name="T4" fmla="*/ 21 w 157"/>
                <a:gd name="T5" fmla="*/ 159 h 186"/>
                <a:gd name="T6" fmla="*/ 5 w 157"/>
                <a:gd name="T7" fmla="*/ 130 h 186"/>
                <a:gd name="T8" fmla="*/ 0 w 157"/>
                <a:gd name="T9" fmla="*/ 93 h 186"/>
                <a:gd name="T10" fmla="*/ 0 w 157"/>
                <a:gd name="T11" fmla="*/ 93 h 186"/>
                <a:gd name="T12" fmla="*/ 5 w 157"/>
                <a:gd name="T13" fmla="*/ 56 h 186"/>
                <a:gd name="T14" fmla="*/ 21 w 157"/>
                <a:gd name="T15" fmla="*/ 27 h 186"/>
                <a:gd name="T16" fmla="*/ 46 w 157"/>
                <a:gd name="T17" fmla="*/ 7 h 186"/>
                <a:gd name="T18" fmla="*/ 79 w 157"/>
                <a:gd name="T19" fmla="*/ 0 h 186"/>
                <a:gd name="T20" fmla="*/ 111 w 157"/>
                <a:gd name="T21" fmla="*/ 7 h 186"/>
                <a:gd name="T22" fmla="*/ 136 w 157"/>
                <a:gd name="T23" fmla="*/ 26 h 186"/>
                <a:gd name="T24" fmla="*/ 152 w 157"/>
                <a:gd name="T25" fmla="*/ 56 h 186"/>
                <a:gd name="T26" fmla="*/ 157 w 157"/>
                <a:gd name="T27" fmla="*/ 92 h 186"/>
                <a:gd name="T28" fmla="*/ 157 w 157"/>
                <a:gd name="T29" fmla="*/ 93 h 186"/>
                <a:gd name="T30" fmla="*/ 152 w 157"/>
                <a:gd name="T31" fmla="*/ 129 h 186"/>
                <a:gd name="T32" fmla="*/ 136 w 157"/>
                <a:gd name="T33" fmla="*/ 159 h 186"/>
                <a:gd name="T34" fmla="*/ 111 w 157"/>
                <a:gd name="T35" fmla="*/ 179 h 186"/>
                <a:gd name="T36" fmla="*/ 78 w 157"/>
                <a:gd name="T37" fmla="*/ 186 h 186"/>
                <a:gd name="T38" fmla="*/ 79 w 157"/>
                <a:gd name="T39" fmla="*/ 150 h 186"/>
                <a:gd name="T40" fmla="*/ 95 w 157"/>
                <a:gd name="T41" fmla="*/ 146 h 186"/>
                <a:gd name="T42" fmla="*/ 107 w 157"/>
                <a:gd name="T43" fmla="*/ 134 h 186"/>
                <a:gd name="T44" fmla="*/ 115 w 157"/>
                <a:gd name="T45" fmla="*/ 116 h 186"/>
                <a:gd name="T46" fmla="*/ 117 w 157"/>
                <a:gd name="T47" fmla="*/ 93 h 186"/>
                <a:gd name="T48" fmla="*/ 117 w 157"/>
                <a:gd name="T49" fmla="*/ 93 h 186"/>
                <a:gd name="T50" fmla="*/ 115 w 157"/>
                <a:gd name="T51" fmla="*/ 70 h 186"/>
                <a:gd name="T52" fmla="*/ 107 w 157"/>
                <a:gd name="T53" fmla="*/ 52 h 186"/>
                <a:gd name="T54" fmla="*/ 94 w 157"/>
                <a:gd name="T55" fmla="*/ 40 h 186"/>
                <a:gd name="T56" fmla="*/ 78 w 157"/>
                <a:gd name="T57" fmla="*/ 36 h 186"/>
                <a:gd name="T58" fmla="*/ 62 w 157"/>
                <a:gd name="T59" fmla="*/ 40 h 186"/>
                <a:gd name="T60" fmla="*/ 50 w 157"/>
                <a:gd name="T61" fmla="*/ 52 h 186"/>
                <a:gd name="T62" fmla="*/ 42 w 157"/>
                <a:gd name="T63" fmla="*/ 70 h 186"/>
                <a:gd name="T64" fmla="*/ 39 w 157"/>
                <a:gd name="T65" fmla="*/ 92 h 186"/>
                <a:gd name="T66" fmla="*/ 39 w 157"/>
                <a:gd name="T67" fmla="*/ 93 h 186"/>
                <a:gd name="T68" fmla="*/ 42 w 157"/>
                <a:gd name="T69" fmla="*/ 116 h 186"/>
                <a:gd name="T70" fmla="*/ 50 w 157"/>
                <a:gd name="T71" fmla="*/ 134 h 186"/>
                <a:gd name="T72" fmla="*/ 62 w 157"/>
                <a:gd name="T73" fmla="*/ 146 h 186"/>
                <a:gd name="T74" fmla="*/ 79 w 157"/>
                <a:gd name="T75" fmla="*/ 15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86">
                  <a:moveTo>
                    <a:pt x="78" y="186"/>
                  </a:moveTo>
                  <a:cubicBezTo>
                    <a:pt x="66" y="186"/>
                    <a:pt x="55" y="183"/>
                    <a:pt x="46" y="179"/>
                  </a:cubicBezTo>
                  <a:cubicBezTo>
                    <a:pt x="36" y="174"/>
                    <a:pt x="28" y="168"/>
                    <a:pt x="21" y="159"/>
                  </a:cubicBezTo>
                  <a:cubicBezTo>
                    <a:pt x="14" y="151"/>
                    <a:pt x="9" y="141"/>
                    <a:pt x="5" y="130"/>
                  </a:cubicBezTo>
                  <a:cubicBezTo>
                    <a:pt x="1" y="119"/>
                    <a:pt x="0" y="106"/>
                    <a:pt x="0" y="93"/>
                  </a:cubicBezTo>
                  <a:cubicBezTo>
                    <a:pt x="0" y="93"/>
                    <a:pt x="0" y="93"/>
                    <a:pt x="0" y="93"/>
                  </a:cubicBezTo>
                  <a:cubicBezTo>
                    <a:pt x="0" y="80"/>
                    <a:pt x="1" y="68"/>
                    <a:pt x="5" y="56"/>
                  </a:cubicBezTo>
                  <a:cubicBezTo>
                    <a:pt x="9" y="45"/>
                    <a:pt x="14" y="35"/>
                    <a:pt x="21" y="27"/>
                  </a:cubicBezTo>
                  <a:cubicBezTo>
                    <a:pt x="28" y="18"/>
                    <a:pt x="37" y="12"/>
                    <a:pt x="46" y="7"/>
                  </a:cubicBezTo>
                  <a:cubicBezTo>
                    <a:pt x="56" y="2"/>
                    <a:pt x="67" y="0"/>
                    <a:pt x="79" y="0"/>
                  </a:cubicBezTo>
                  <a:cubicBezTo>
                    <a:pt x="90" y="0"/>
                    <a:pt x="101" y="2"/>
                    <a:pt x="111" y="7"/>
                  </a:cubicBezTo>
                  <a:cubicBezTo>
                    <a:pt x="121" y="12"/>
                    <a:pt x="129" y="18"/>
                    <a:pt x="136" y="26"/>
                  </a:cubicBezTo>
                  <a:cubicBezTo>
                    <a:pt x="143" y="35"/>
                    <a:pt x="148" y="45"/>
                    <a:pt x="152" y="56"/>
                  </a:cubicBezTo>
                  <a:cubicBezTo>
                    <a:pt x="155" y="67"/>
                    <a:pt x="157" y="79"/>
                    <a:pt x="157" y="92"/>
                  </a:cubicBezTo>
                  <a:cubicBezTo>
                    <a:pt x="157" y="93"/>
                    <a:pt x="157" y="93"/>
                    <a:pt x="157" y="93"/>
                  </a:cubicBezTo>
                  <a:cubicBezTo>
                    <a:pt x="157" y="106"/>
                    <a:pt x="155" y="118"/>
                    <a:pt x="152" y="129"/>
                  </a:cubicBezTo>
                  <a:cubicBezTo>
                    <a:pt x="148" y="140"/>
                    <a:pt x="143" y="150"/>
                    <a:pt x="136" y="159"/>
                  </a:cubicBezTo>
                  <a:cubicBezTo>
                    <a:pt x="129" y="167"/>
                    <a:pt x="120" y="174"/>
                    <a:pt x="111" y="179"/>
                  </a:cubicBezTo>
                  <a:cubicBezTo>
                    <a:pt x="101" y="183"/>
                    <a:pt x="90" y="186"/>
                    <a:pt x="78" y="186"/>
                  </a:cubicBezTo>
                  <a:close/>
                  <a:moveTo>
                    <a:pt x="79" y="150"/>
                  </a:moveTo>
                  <a:cubicBezTo>
                    <a:pt x="85" y="150"/>
                    <a:pt x="90" y="149"/>
                    <a:pt x="95" y="146"/>
                  </a:cubicBezTo>
                  <a:cubicBezTo>
                    <a:pt x="100" y="143"/>
                    <a:pt x="103" y="139"/>
                    <a:pt x="107" y="134"/>
                  </a:cubicBezTo>
                  <a:cubicBezTo>
                    <a:pt x="110" y="129"/>
                    <a:pt x="113" y="123"/>
                    <a:pt x="115" y="116"/>
                  </a:cubicBezTo>
                  <a:cubicBezTo>
                    <a:pt x="116" y="109"/>
                    <a:pt x="117" y="102"/>
                    <a:pt x="117" y="93"/>
                  </a:cubicBezTo>
                  <a:cubicBezTo>
                    <a:pt x="117" y="93"/>
                    <a:pt x="117" y="93"/>
                    <a:pt x="117" y="93"/>
                  </a:cubicBezTo>
                  <a:cubicBezTo>
                    <a:pt x="117" y="85"/>
                    <a:pt x="116" y="77"/>
                    <a:pt x="115" y="70"/>
                  </a:cubicBezTo>
                  <a:cubicBezTo>
                    <a:pt x="113" y="63"/>
                    <a:pt x="110" y="57"/>
                    <a:pt x="107" y="52"/>
                  </a:cubicBezTo>
                  <a:cubicBezTo>
                    <a:pt x="103" y="47"/>
                    <a:pt x="99" y="43"/>
                    <a:pt x="94" y="40"/>
                  </a:cubicBezTo>
                  <a:cubicBezTo>
                    <a:pt x="89" y="37"/>
                    <a:pt x="84" y="36"/>
                    <a:pt x="78" y="36"/>
                  </a:cubicBezTo>
                  <a:cubicBezTo>
                    <a:pt x="72" y="36"/>
                    <a:pt x="67" y="37"/>
                    <a:pt x="62" y="40"/>
                  </a:cubicBezTo>
                  <a:cubicBezTo>
                    <a:pt x="57" y="43"/>
                    <a:pt x="54" y="46"/>
                    <a:pt x="50" y="52"/>
                  </a:cubicBezTo>
                  <a:cubicBezTo>
                    <a:pt x="47" y="57"/>
                    <a:pt x="44" y="63"/>
                    <a:pt x="42" y="70"/>
                  </a:cubicBezTo>
                  <a:cubicBezTo>
                    <a:pt x="40" y="77"/>
                    <a:pt x="39" y="84"/>
                    <a:pt x="39" y="92"/>
                  </a:cubicBezTo>
                  <a:cubicBezTo>
                    <a:pt x="39" y="93"/>
                    <a:pt x="39" y="93"/>
                    <a:pt x="39" y="93"/>
                  </a:cubicBezTo>
                  <a:cubicBezTo>
                    <a:pt x="39" y="101"/>
                    <a:pt x="40" y="109"/>
                    <a:pt x="42" y="116"/>
                  </a:cubicBezTo>
                  <a:cubicBezTo>
                    <a:pt x="44" y="123"/>
                    <a:pt x="47" y="129"/>
                    <a:pt x="50" y="134"/>
                  </a:cubicBezTo>
                  <a:cubicBezTo>
                    <a:pt x="54" y="139"/>
                    <a:pt x="58" y="143"/>
                    <a:pt x="62" y="146"/>
                  </a:cubicBezTo>
                  <a:cubicBezTo>
                    <a:pt x="67" y="149"/>
                    <a:pt x="73" y="150"/>
                    <a:pt x="79"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273"/>
            <p:cNvSpPr>
              <a:spLocks/>
            </p:cNvSpPr>
            <p:nvPr/>
          </p:nvSpPr>
          <p:spPr bwMode="auto">
            <a:xfrm>
              <a:off x="15768638" y="4381500"/>
              <a:ext cx="293688" cy="668337"/>
            </a:xfrm>
            <a:custGeom>
              <a:avLst/>
              <a:gdLst>
                <a:gd name="T0" fmla="*/ 92 w 185"/>
                <a:gd name="T1" fmla="*/ 92 h 421"/>
                <a:gd name="T2" fmla="*/ 19 w 185"/>
                <a:gd name="T3" fmla="*/ 111 h 421"/>
                <a:gd name="T4" fmla="*/ 0 w 185"/>
                <a:gd name="T5" fmla="*/ 35 h 421"/>
                <a:gd name="T6" fmla="*/ 123 w 185"/>
                <a:gd name="T7" fmla="*/ 0 h 421"/>
                <a:gd name="T8" fmla="*/ 185 w 185"/>
                <a:gd name="T9" fmla="*/ 0 h 421"/>
                <a:gd name="T10" fmla="*/ 185 w 185"/>
                <a:gd name="T11" fmla="*/ 421 h 421"/>
                <a:gd name="T12" fmla="*/ 92 w 185"/>
                <a:gd name="T13" fmla="*/ 421 h 421"/>
                <a:gd name="T14" fmla="*/ 92 w 185"/>
                <a:gd name="T15" fmla="*/ 92 h 421"/>
                <a:gd name="T16" fmla="*/ 92 w 185"/>
                <a:gd name="T17" fmla="*/ 92 h 421"/>
                <a:gd name="T18" fmla="*/ 92 w 185"/>
                <a:gd name="T19" fmla="*/ 92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421">
                  <a:moveTo>
                    <a:pt x="92" y="92"/>
                  </a:moveTo>
                  <a:lnTo>
                    <a:pt x="19" y="111"/>
                  </a:lnTo>
                  <a:lnTo>
                    <a:pt x="0" y="35"/>
                  </a:lnTo>
                  <a:lnTo>
                    <a:pt x="123" y="0"/>
                  </a:lnTo>
                  <a:lnTo>
                    <a:pt x="185" y="0"/>
                  </a:lnTo>
                  <a:lnTo>
                    <a:pt x="185" y="421"/>
                  </a:lnTo>
                  <a:lnTo>
                    <a:pt x="92" y="421"/>
                  </a:lnTo>
                  <a:lnTo>
                    <a:pt x="92" y="92"/>
                  </a:lnTo>
                  <a:lnTo>
                    <a:pt x="92" y="92"/>
                  </a:lnTo>
                  <a:lnTo>
                    <a:pt x="92" y="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274"/>
            <p:cNvSpPr>
              <a:spLocks noEditPoints="1"/>
            </p:cNvSpPr>
            <p:nvPr/>
          </p:nvSpPr>
          <p:spPr bwMode="auto">
            <a:xfrm>
              <a:off x="13644563" y="3497263"/>
              <a:ext cx="601663" cy="692150"/>
            </a:xfrm>
            <a:custGeom>
              <a:avLst/>
              <a:gdLst>
                <a:gd name="T0" fmla="*/ 80 w 160"/>
                <a:gd name="T1" fmla="*/ 184 h 184"/>
                <a:gd name="T2" fmla="*/ 47 w 160"/>
                <a:gd name="T3" fmla="*/ 177 h 184"/>
                <a:gd name="T4" fmla="*/ 22 w 160"/>
                <a:gd name="T5" fmla="*/ 158 h 184"/>
                <a:gd name="T6" fmla="*/ 6 w 160"/>
                <a:gd name="T7" fmla="*/ 129 h 184"/>
                <a:gd name="T8" fmla="*/ 0 w 160"/>
                <a:gd name="T9" fmla="*/ 93 h 184"/>
                <a:gd name="T10" fmla="*/ 0 w 160"/>
                <a:gd name="T11" fmla="*/ 92 h 184"/>
                <a:gd name="T12" fmla="*/ 6 w 160"/>
                <a:gd name="T13" fmla="*/ 56 h 184"/>
                <a:gd name="T14" fmla="*/ 22 w 160"/>
                <a:gd name="T15" fmla="*/ 27 h 184"/>
                <a:gd name="T16" fmla="*/ 47 w 160"/>
                <a:gd name="T17" fmla="*/ 7 h 184"/>
                <a:gd name="T18" fmla="*/ 80 w 160"/>
                <a:gd name="T19" fmla="*/ 0 h 184"/>
                <a:gd name="T20" fmla="*/ 113 w 160"/>
                <a:gd name="T21" fmla="*/ 7 h 184"/>
                <a:gd name="T22" fmla="*/ 138 w 160"/>
                <a:gd name="T23" fmla="*/ 27 h 184"/>
                <a:gd name="T24" fmla="*/ 154 w 160"/>
                <a:gd name="T25" fmla="*/ 56 h 184"/>
                <a:gd name="T26" fmla="*/ 160 w 160"/>
                <a:gd name="T27" fmla="*/ 92 h 184"/>
                <a:gd name="T28" fmla="*/ 160 w 160"/>
                <a:gd name="T29" fmla="*/ 92 h 184"/>
                <a:gd name="T30" fmla="*/ 154 w 160"/>
                <a:gd name="T31" fmla="*/ 128 h 184"/>
                <a:gd name="T32" fmla="*/ 138 w 160"/>
                <a:gd name="T33" fmla="*/ 157 h 184"/>
                <a:gd name="T34" fmla="*/ 113 w 160"/>
                <a:gd name="T35" fmla="*/ 177 h 184"/>
                <a:gd name="T36" fmla="*/ 80 w 160"/>
                <a:gd name="T37" fmla="*/ 184 h 184"/>
                <a:gd name="T38" fmla="*/ 80 w 160"/>
                <a:gd name="T39" fmla="*/ 149 h 184"/>
                <a:gd name="T40" fmla="*/ 97 w 160"/>
                <a:gd name="T41" fmla="*/ 144 h 184"/>
                <a:gd name="T42" fmla="*/ 109 w 160"/>
                <a:gd name="T43" fmla="*/ 133 h 184"/>
                <a:gd name="T44" fmla="*/ 117 w 160"/>
                <a:gd name="T45" fmla="*/ 115 h 184"/>
                <a:gd name="T46" fmla="*/ 119 w 160"/>
                <a:gd name="T47" fmla="*/ 93 h 184"/>
                <a:gd name="T48" fmla="*/ 119 w 160"/>
                <a:gd name="T49" fmla="*/ 92 h 184"/>
                <a:gd name="T50" fmla="*/ 117 w 160"/>
                <a:gd name="T51" fmla="*/ 70 h 184"/>
                <a:gd name="T52" fmla="*/ 108 w 160"/>
                <a:gd name="T53" fmla="*/ 52 h 184"/>
                <a:gd name="T54" fmla="*/ 96 w 160"/>
                <a:gd name="T55" fmla="*/ 40 h 184"/>
                <a:gd name="T56" fmla="*/ 80 w 160"/>
                <a:gd name="T57" fmla="*/ 36 h 184"/>
                <a:gd name="T58" fmla="*/ 64 w 160"/>
                <a:gd name="T59" fmla="*/ 40 h 184"/>
                <a:gd name="T60" fmla="*/ 51 w 160"/>
                <a:gd name="T61" fmla="*/ 51 h 184"/>
                <a:gd name="T62" fmla="*/ 44 w 160"/>
                <a:gd name="T63" fmla="*/ 69 h 184"/>
                <a:gd name="T64" fmla="*/ 41 w 160"/>
                <a:gd name="T65" fmla="*/ 92 h 184"/>
                <a:gd name="T66" fmla="*/ 41 w 160"/>
                <a:gd name="T67" fmla="*/ 92 h 184"/>
                <a:gd name="T68" fmla="*/ 44 w 160"/>
                <a:gd name="T69" fmla="*/ 115 h 184"/>
                <a:gd name="T70" fmla="*/ 51 w 160"/>
                <a:gd name="T71" fmla="*/ 132 h 184"/>
                <a:gd name="T72" fmla="*/ 64 w 160"/>
                <a:gd name="T73" fmla="*/ 144 h 184"/>
                <a:gd name="T74" fmla="*/ 80 w 160"/>
                <a:gd name="T75" fmla="*/ 14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184">
                  <a:moveTo>
                    <a:pt x="80" y="184"/>
                  </a:moveTo>
                  <a:cubicBezTo>
                    <a:pt x="68" y="184"/>
                    <a:pt x="57" y="181"/>
                    <a:pt x="47" y="177"/>
                  </a:cubicBezTo>
                  <a:cubicBezTo>
                    <a:pt x="37" y="172"/>
                    <a:pt x="29" y="166"/>
                    <a:pt x="22" y="158"/>
                  </a:cubicBezTo>
                  <a:cubicBezTo>
                    <a:pt x="15" y="149"/>
                    <a:pt x="10" y="140"/>
                    <a:pt x="6" y="129"/>
                  </a:cubicBezTo>
                  <a:cubicBezTo>
                    <a:pt x="2" y="117"/>
                    <a:pt x="0" y="105"/>
                    <a:pt x="0" y="93"/>
                  </a:cubicBezTo>
                  <a:cubicBezTo>
                    <a:pt x="0" y="92"/>
                    <a:pt x="0" y="92"/>
                    <a:pt x="0" y="92"/>
                  </a:cubicBezTo>
                  <a:cubicBezTo>
                    <a:pt x="0" y="79"/>
                    <a:pt x="2" y="67"/>
                    <a:pt x="6" y="56"/>
                  </a:cubicBezTo>
                  <a:cubicBezTo>
                    <a:pt x="10" y="45"/>
                    <a:pt x="15" y="35"/>
                    <a:pt x="22" y="27"/>
                  </a:cubicBezTo>
                  <a:cubicBezTo>
                    <a:pt x="29" y="19"/>
                    <a:pt x="38" y="12"/>
                    <a:pt x="47" y="7"/>
                  </a:cubicBezTo>
                  <a:cubicBezTo>
                    <a:pt x="57" y="3"/>
                    <a:pt x="68" y="0"/>
                    <a:pt x="80" y="0"/>
                  </a:cubicBezTo>
                  <a:cubicBezTo>
                    <a:pt x="92" y="0"/>
                    <a:pt x="103" y="3"/>
                    <a:pt x="113" y="7"/>
                  </a:cubicBezTo>
                  <a:cubicBezTo>
                    <a:pt x="123" y="12"/>
                    <a:pt x="131" y="18"/>
                    <a:pt x="138" y="27"/>
                  </a:cubicBezTo>
                  <a:cubicBezTo>
                    <a:pt x="145" y="35"/>
                    <a:pt x="150" y="44"/>
                    <a:pt x="154" y="56"/>
                  </a:cubicBezTo>
                  <a:cubicBezTo>
                    <a:pt x="158" y="67"/>
                    <a:pt x="160" y="79"/>
                    <a:pt x="160" y="92"/>
                  </a:cubicBezTo>
                  <a:cubicBezTo>
                    <a:pt x="160" y="92"/>
                    <a:pt x="160" y="92"/>
                    <a:pt x="160" y="92"/>
                  </a:cubicBezTo>
                  <a:cubicBezTo>
                    <a:pt x="160" y="105"/>
                    <a:pt x="158" y="117"/>
                    <a:pt x="154" y="128"/>
                  </a:cubicBezTo>
                  <a:cubicBezTo>
                    <a:pt x="150" y="139"/>
                    <a:pt x="145" y="149"/>
                    <a:pt x="138" y="157"/>
                  </a:cubicBezTo>
                  <a:cubicBezTo>
                    <a:pt x="131" y="165"/>
                    <a:pt x="123" y="172"/>
                    <a:pt x="113" y="177"/>
                  </a:cubicBezTo>
                  <a:cubicBezTo>
                    <a:pt x="103" y="181"/>
                    <a:pt x="92" y="184"/>
                    <a:pt x="80" y="184"/>
                  </a:cubicBezTo>
                  <a:close/>
                  <a:moveTo>
                    <a:pt x="80" y="149"/>
                  </a:moveTo>
                  <a:cubicBezTo>
                    <a:pt x="86" y="149"/>
                    <a:pt x="92" y="147"/>
                    <a:pt x="97" y="144"/>
                  </a:cubicBezTo>
                  <a:cubicBezTo>
                    <a:pt x="101" y="142"/>
                    <a:pt x="105" y="138"/>
                    <a:pt x="109" y="133"/>
                  </a:cubicBezTo>
                  <a:cubicBezTo>
                    <a:pt x="112" y="128"/>
                    <a:pt x="115" y="122"/>
                    <a:pt x="117" y="115"/>
                  </a:cubicBezTo>
                  <a:cubicBezTo>
                    <a:pt x="118" y="108"/>
                    <a:pt x="119" y="101"/>
                    <a:pt x="119" y="93"/>
                  </a:cubicBezTo>
                  <a:cubicBezTo>
                    <a:pt x="119" y="92"/>
                    <a:pt x="119" y="92"/>
                    <a:pt x="119" y="92"/>
                  </a:cubicBezTo>
                  <a:cubicBezTo>
                    <a:pt x="119" y="84"/>
                    <a:pt x="118" y="77"/>
                    <a:pt x="117" y="70"/>
                  </a:cubicBezTo>
                  <a:cubicBezTo>
                    <a:pt x="115" y="63"/>
                    <a:pt x="112" y="57"/>
                    <a:pt x="108" y="52"/>
                  </a:cubicBezTo>
                  <a:cubicBezTo>
                    <a:pt x="105" y="47"/>
                    <a:pt x="101" y="43"/>
                    <a:pt x="96" y="40"/>
                  </a:cubicBezTo>
                  <a:cubicBezTo>
                    <a:pt x="91" y="37"/>
                    <a:pt x="86" y="36"/>
                    <a:pt x="80" y="36"/>
                  </a:cubicBezTo>
                  <a:cubicBezTo>
                    <a:pt x="74" y="36"/>
                    <a:pt x="68" y="37"/>
                    <a:pt x="64" y="40"/>
                  </a:cubicBezTo>
                  <a:cubicBezTo>
                    <a:pt x="59" y="43"/>
                    <a:pt x="55" y="46"/>
                    <a:pt x="51" y="51"/>
                  </a:cubicBezTo>
                  <a:cubicBezTo>
                    <a:pt x="48" y="57"/>
                    <a:pt x="46" y="62"/>
                    <a:pt x="44" y="69"/>
                  </a:cubicBezTo>
                  <a:cubicBezTo>
                    <a:pt x="42" y="76"/>
                    <a:pt x="41" y="83"/>
                    <a:pt x="41" y="92"/>
                  </a:cubicBezTo>
                  <a:cubicBezTo>
                    <a:pt x="41" y="92"/>
                    <a:pt x="41" y="92"/>
                    <a:pt x="41" y="92"/>
                  </a:cubicBezTo>
                  <a:cubicBezTo>
                    <a:pt x="41" y="100"/>
                    <a:pt x="42" y="108"/>
                    <a:pt x="44" y="115"/>
                  </a:cubicBezTo>
                  <a:cubicBezTo>
                    <a:pt x="46" y="122"/>
                    <a:pt x="48" y="128"/>
                    <a:pt x="51" y="132"/>
                  </a:cubicBezTo>
                  <a:cubicBezTo>
                    <a:pt x="55" y="137"/>
                    <a:pt x="59" y="141"/>
                    <a:pt x="64" y="144"/>
                  </a:cubicBezTo>
                  <a:cubicBezTo>
                    <a:pt x="69" y="147"/>
                    <a:pt x="74" y="149"/>
                    <a:pt x="80"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275"/>
            <p:cNvSpPr>
              <a:spLocks/>
            </p:cNvSpPr>
            <p:nvPr/>
          </p:nvSpPr>
          <p:spPr bwMode="auto">
            <a:xfrm>
              <a:off x="14400213" y="3497263"/>
              <a:ext cx="296863" cy="681037"/>
            </a:xfrm>
            <a:custGeom>
              <a:avLst/>
              <a:gdLst>
                <a:gd name="T0" fmla="*/ 92 w 187"/>
                <a:gd name="T1" fmla="*/ 95 h 429"/>
                <a:gd name="T2" fmla="*/ 19 w 187"/>
                <a:gd name="T3" fmla="*/ 114 h 429"/>
                <a:gd name="T4" fmla="*/ 0 w 187"/>
                <a:gd name="T5" fmla="*/ 38 h 429"/>
                <a:gd name="T6" fmla="*/ 123 w 187"/>
                <a:gd name="T7" fmla="*/ 0 h 429"/>
                <a:gd name="T8" fmla="*/ 187 w 187"/>
                <a:gd name="T9" fmla="*/ 0 h 429"/>
                <a:gd name="T10" fmla="*/ 187 w 187"/>
                <a:gd name="T11" fmla="*/ 429 h 429"/>
                <a:gd name="T12" fmla="*/ 92 w 187"/>
                <a:gd name="T13" fmla="*/ 429 h 429"/>
                <a:gd name="T14" fmla="*/ 92 w 187"/>
                <a:gd name="T15" fmla="*/ 95 h 429"/>
                <a:gd name="T16" fmla="*/ 92 w 187"/>
                <a:gd name="T17" fmla="*/ 95 h 429"/>
                <a:gd name="T18" fmla="*/ 92 w 187"/>
                <a:gd name="T19" fmla="*/ 9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429">
                  <a:moveTo>
                    <a:pt x="92" y="95"/>
                  </a:moveTo>
                  <a:lnTo>
                    <a:pt x="19" y="114"/>
                  </a:lnTo>
                  <a:lnTo>
                    <a:pt x="0" y="38"/>
                  </a:lnTo>
                  <a:lnTo>
                    <a:pt x="123" y="0"/>
                  </a:lnTo>
                  <a:lnTo>
                    <a:pt x="187" y="0"/>
                  </a:lnTo>
                  <a:lnTo>
                    <a:pt x="187" y="429"/>
                  </a:lnTo>
                  <a:lnTo>
                    <a:pt x="92" y="429"/>
                  </a:lnTo>
                  <a:lnTo>
                    <a:pt x="92" y="95"/>
                  </a:lnTo>
                  <a:lnTo>
                    <a:pt x="92" y="95"/>
                  </a:lnTo>
                  <a:lnTo>
                    <a:pt x="92" y="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276"/>
            <p:cNvSpPr>
              <a:spLocks/>
            </p:cNvSpPr>
            <p:nvPr/>
          </p:nvSpPr>
          <p:spPr bwMode="auto">
            <a:xfrm>
              <a:off x="14993938" y="3497263"/>
              <a:ext cx="293688" cy="681037"/>
            </a:xfrm>
            <a:custGeom>
              <a:avLst/>
              <a:gdLst>
                <a:gd name="T0" fmla="*/ 92 w 185"/>
                <a:gd name="T1" fmla="*/ 95 h 429"/>
                <a:gd name="T2" fmla="*/ 19 w 185"/>
                <a:gd name="T3" fmla="*/ 114 h 429"/>
                <a:gd name="T4" fmla="*/ 0 w 185"/>
                <a:gd name="T5" fmla="*/ 38 h 429"/>
                <a:gd name="T6" fmla="*/ 123 w 185"/>
                <a:gd name="T7" fmla="*/ 0 h 429"/>
                <a:gd name="T8" fmla="*/ 185 w 185"/>
                <a:gd name="T9" fmla="*/ 0 h 429"/>
                <a:gd name="T10" fmla="*/ 185 w 185"/>
                <a:gd name="T11" fmla="*/ 429 h 429"/>
                <a:gd name="T12" fmla="*/ 92 w 185"/>
                <a:gd name="T13" fmla="*/ 429 h 429"/>
                <a:gd name="T14" fmla="*/ 92 w 185"/>
                <a:gd name="T15" fmla="*/ 95 h 429"/>
                <a:gd name="T16" fmla="*/ 92 w 185"/>
                <a:gd name="T17" fmla="*/ 95 h 429"/>
                <a:gd name="T18" fmla="*/ 92 w 185"/>
                <a:gd name="T19" fmla="*/ 9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429">
                  <a:moveTo>
                    <a:pt x="92" y="95"/>
                  </a:moveTo>
                  <a:lnTo>
                    <a:pt x="19" y="114"/>
                  </a:lnTo>
                  <a:lnTo>
                    <a:pt x="0" y="38"/>
                  </a:lnTo>
                  <a:lnTo>
                    <a:pt x="123" y="0"/>
                  </a:lnTo>
                  <a:lnTo>
                    <a:pt x="185" y="0"/>
                  </a:lnTo>
                  <a:lnTo>
                    <a:pt x="185" y="429"/>
                  </a:lnTo>
                  <a:lnTo>
                    <a:pt x="92" y="429"/>
                  </a:lnTo>
                  <a:lnTo>
                    <a:pt x="92" y="95"/>
                  </a:lnTo>
                  <a:lnTo>
                    <a:pt x="92" y="95"/>
                  </a:lnTo>
                  <a:lnTo>
                    <a:pt x="92" y="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277"/>
            <p:cNvSpPr>
              <a:spLocks noEditPoints="1"/>
            </p:cNvSpPr>
            <p:nvPr/>
          </p:nvSpPr>
          <p:spPr bwMode="auto">
            <a:xfrm>
              <a:off x="15538450" y="3497263"/>
              <a:ext cx="590550" cy="692150"/>
            </a:xfrm>
            <a:custGeom>
              <a:avLst/>
              <a:gdLst>
                <a:gd name="T0" fmla="*/ 78 w 157"/>
                <a:gd name="T1" fmla="*/ 184 h 184"/>
                <a:gd name="T2" fmla="*/ 46 w 157"/>
                <a:gd name="T3" fmla="*/ 177 h 184"/>
                <a:gd name="T4" fmla="*/ 21 w 157"/>
                <a:gd name="T5" fmla="*/ 158 h 184"/>
                <a:gd name="T6" fmla="*/ 5 w 157"/>
                <a:gd name="T7" fmla="*/ 129 h 184"/>
                <a:gd name="T8" fmla="*/ 0 w 157"/>
                <a:gd name="T9" fmla="*/ 93 h 184"/>
                <a:gd name="T10" fmla="*/ 0 w 157"/>
                <a:gd name="T11" fmla="*/ 92 h 184"/>
                <a:gd name="T12" fmla="*/ 5 w 157"/>
                <a:gd name="T13" fmla="*/ 56 h 184"/>
                <a:gd name="T14" fmla="*/ 21 w 157"/>
                <a:gd name="T15" fmla="*/ 27 h 184"/>
                <a:gd name="T16" fmla="*/ 46 w 157"/>
                <a:gd name="T17" fmla="*/ 7 h 184"/>
                <a:gd name="T18" fmla="*/ 79 w 157"/>
                <a:gd name="T19" fmla="*/ 0 h 184"/>
                <a:gd name="T20" fmla="*/ 111 w 157"/>
                <a:gd name="T21" fmla="*/ 7 h 184"/>
                <a:gd name="T22" fmla="*/ 136 w 157"/>
                <a:gd name="T23" fmla="*/ 27 h 184"/>
                <a:gd name="T24" fmla="*/ 152 w 157"/>
                <a:gd name="T25" fmla="*/ 56 h 184"/>
                <a:gd name="T26" fmla="*/ 157 w 157"/>
                <a:gd name="T27" fmla="*/ 92 h 184"/>
                <a:gd name="T28" fmla="*/ 157 w 157"/>
                <a:gd name="T29" fmla="*/ 92 h 184"/>
                <a:gd name="T30" fmla="*/ 152 w 157"/>
                <a:gd name="T31" fmla="*/ 128 h 184"/>
                <a:gd name="T32" fmla="*/ 136 w 157"/>
                <a:gd name="T33" fmla="*/ 157 h 184"/>
                <a:gd name="T34" fmla="*/ 111 w 157"/>
                <a:gd name="T35" fmla="*/ 177 h 184"/>
                <a:gd name="T36" fmla="*/ 78 w 157"/>
                <a:gd name="T37" fmla="*/ 184 h 184"/>
                <a:gd name="T38" fmla="*/ 79 w 157"/>
                <a:gd name="T39" fmla="*/ 149 h 184"/>
                <a:gd name="T40" fmla="*/ 95 w 157"/>
                <a:gd name="T41" fmla="*/ 144 h 184"/>
                <a:gd name="T42" fmla="*/ 107 w 157"/>
                <a:gd name="T43" fmla="*/ 133 h 184"/>
                <a:gd name="T44" fmla="*/ 114 w 157"/>
                <a:gd name="T45" fmla="*/ 115 h 184"/>
                <a:gd name="T46" fmla="*/ 117 w 157"/>
                <a:gd name="T47" fmla="*/ 93 h 184"/>
                <a:gd name="T48" fmla="*/ 117 w 157"/>
                <a:gd name="T49" fmla="*/ 92 h 184"/>
                <a:gd name="T50" fmla="*/ 114 w 157"/>
                <a:gd name="T51" fmla="*/ 70 h 184"/>
                <a:gd name="T52" fmla="*/ 107 w 157"/>
                <a:gd name="T53" fmla="*/ 52 h 184"/>
                <a:gd name="T54" fmla="*/ 94 w 157"/>
                <a:gd name="T55" fmla="*/ 40 h 184"/>
                <a:gd name="T56" fmla="*/ 78 w 157"/>
                <a:gd name="T57" fmla="*/ 36 h 184"/>
                <a:gd name="T58" fmla="*/ 62 w 157"/>
                <a:gd name="T59" fmla="*/ 40 h 184"/>
                <a:gd name="T60" fmla="*/ 50 w 157"/>
                <a:gd name="T61" fmla="*/ 51 h 184"/>
                <a:gd name="T62" fmla="*/ 42 w 157"/>
                <a:gd name="T63" fmla="*/ 69 h 184"/>
                <a:gd name="T64" fmla="*/ 39 w 157"/>
                <a:gd name="T65" fmla="*/ 92 h 184"/>
                <a:gd name="T66" fmla="*/ 39 w 157"/>
                <a:gd name="T67" fmla="*/ 92 h 184"/>
                <a:gd name="T68" fmla="*/ 42 w 157"/>
                <a:gd name="T69" fmla="*/ 115 h 184"/>
                <a:gd name="T70" fmla="*/ 50 w 157"/>
                <a:gd name="T71" fmla="*/ 132 h 184"/>
                <a:gd name="T72" fmla="*/ 62 w 157"/>
                <a:gd name="T73" fmla="*/ 144 h 184"/>
                <a:gd name="T74" fmla="*/ 79 w 157"/>
                <a:gd name="T75" fmla="*/ 14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84">
                  <a:moveTo>
                    <a:pt x="78" y="184"/>
                  </a:moveTo>
                  <a:cubicBezTo>
                    <a:pt x="66" y="184"/>
                    <a:pt x="55" y="181"/>
                    <a:pt x="46" y="177"/>
                  </a:cubicBezTo>
                  <a:cubicBezTo>
                    <a:pt x="36" y="172"/>
                    <a:pt x="28" y="166"/>
                    <a:pt x="21" y="158"/>
                  </a:cubicBezTo>
                  <a:cubicBezTo>
                    <a:pt x="14" y="149"/>
                    <a:pt x="9" y="140"/>
                    <a:pt x="5" y="129"/>
                  </a:cubicBezTo>
                  <a:cubicBezTo>
                    <a:pt x="1" y="117"/>
                    <a:pt x="0" y="105"/>
                    <a:pt x="0" y="93"/>
                  </a:cubicBezTo>
                  <a:cubicBezTo>
                    <a:pt x="0" y="92"/>
                    <a:pt x="0" y="92"/>
                    <a:pt x="0" y="92"/>
                  </a:cubicBezTo>
                  <a:cubicBezTo>
                    <a:pt x="0" y="79"/>
                    <a:pt x="1" y="67"/>
                    <a:pt x="5" y="56"/>
                  </a:cubicBezTo>
                  <a:cubicBezTo>
                    <a:pt x="9" y="45"/>
                    <a:pt x="14" y="35"/>
                    <a:pt x="21" y="27"/>
                  </a:cubicBezTo>
                  <a:cubicBezTo>
                    <a:pt x="28" y="19"/>
                    <a:pt x="37" y="12"/>
                    <a:pt x="46" y="7"/>
                  </a:cubicBezTo>
                  <a:cubicBezTo>
                    <a:pt x="56" y="3"/>
                    <a:pt x="67" y="0"/>
                    <a:pt x="79" y="0"/>
                  </a:cubicBezTo>
                  <a:cubicBezTo>
                    <a:pt x="90" y="0"/>
                    <a:pt x="101" y="3"/>
                    <a:pt x="111" y="7"/>
                  </a:cubicBezTo>
                  <a:cubicBezTo>
                    <a:pt x="121" y="12"/>
                    <a:pt x="129" y="18"/>
                    <a:pt x="136" y="27"/>
                  </a:cubicBezTo>
                  <a:cubicBezTo>
                    <a:pt x="143" y="35"/>
                    <a:pt x="148" y="44"/>
                    <a:pt x="152" y="56"/>
                  </a:cubicBezTo>
                  <a:cubicBezTo>
                    <a:pt x="155" y="67"/>
                    <a:pt x="157" y="79"/>
                    <a:pt x="157" y="92"/>
                  </a:cubicBezTo>
                  <a:cubicBezTo>
                    <a:pt x="157" y="92"/>
                    <a:pt x="157" y="92"/>
                    <a:pt x="157" y="92"/>
                  </a:cubicBezTo>
                  <a:cubicBezTo>
                    <a:pt x="157" y="105"/>
                    <a:pt x="155" y="117"/>
                    <a:pt x="152" y="128"/>
                  </a:cubicBezTo>
                  <a:cubicBezTo>
                    <a:pt x="148" y="139"/>
                    <a:pt x="143" y="149"/>
                    <a:pt x="136" y="157"/>
                  </a:cubicBezTo>
                  <a:cubicBezTo>
                    <a:pt x="129" y="165"/>
                    <a:pt x="120" y="172"/>
                    <a:pt x="111" y="177"/>
                  </a:cubicBezTo>
                  <a:cubicBezTo>
                    <a:pt x="101" y="181"/>
                    <a:pt x="90" y="184"/>
                    <a:pt x="78" y="184"/>
                  </a:cubicBezTo>
                  <a:close/>
                  <a:moveTo>
                    <a:pt x="79" y="149"/>
                  </a:moveTo>
                  <a:cubicBezTo>
                    <a:pt x="84" y="149"/>
                    <a:pt x="90" y="147"/>
                    <a:pt x="95" y="144"/>
                  </a:cubicBezTo>
                  <a:cubicBezTo>
                    <a:pt x="99" y="142"/>
                    <a:pt x="103" y="138"/>
                    <a:pt x="107" y="133"/>
                  </a:cubicBezTo>
                  <a:cubicBezTo>
                    <a:pt x="110" y="128"/>
                    <a:pt x="113" y="122"/>
                    <a:pt x="114" y="115"/>
                  </a:cubicBezTo>
                  <a:cubicBezTo>
                    <a:pt x="116" y="108"/>
                    <a:pt x="117" y="101"/>
                    <a:pt x="117" y="93"/>
                  </a:cubicBezTo>
                  <a:cubicBezTo>
                    <a:pt x="117" y="92"/>
                    <a:pt x="117" y="92"/>
                    <a:pt x="117" y="92"/>
                  </a:cubicBezTo>
                  <a:cubicBezTo>
                    <a:pt x="117" y="84"/>
                    <a:pt x="116" y="77"/>
                    <a:pt x="114" y="70"/>
                  </a:cubicBezTo>
                  <a:cubicBezTo>
                    <a:pt x="113" y="63"/>
                    <a:pt x="110" y="57"/>
                    <a:pt x="107" y="52"/>
                  </a:cubicBezTo>
                  <a:cubicBezTo>
                    <a:pt x="103" y="47"/>
                    <a:pt x="99" y="43"/>
                    <a:pt x="94" y="40"/>
                  </a:cubicBezTo>
                  <a:cubicBezTo>
                    <a:pt x="89" y="37"/>
                    <a:pt x="84" y="36"/>
                    <a:pt x="78" y="36"/>
                  </a:cubicBezTo>
                  <a:cubicBezTo>
                    <a:pt x="72" y="36"/>
                    <a:pt x="67" y="37"/>
                    <a:pt x="62" y="40"/>
                  </a:cubicBezTo>
                  <a:cubicBezTo>
                    <a:pt x="57" y="43"/>
                    <a:pt x="54" y="46"/>
                    <a:pt x="50" y="51"/>
                  </a:cubicBezTo>
                  <a:cubicBezTo>
                    <a:pt x="47" y="57"/>
                    <a:pt x="44" y="62"/>
                    <a:pt x="42" y="69"/>
                  </a:cubicBezTo>
                  <a:cubicBezTo>
                    <a:pt x="40" y="76"/>
                    <a:pt x="39" y="83"/>
                    <a:pt x="39" y="92"/>
                  </a:cubicBezTo>
                  <a:cubicBezTo>
                    <a:pt x="39" y="92"/>
                    <a:pt x="39" y="92"/>
                    <a:pt x="39" y="92"/>
                  </a:cubicBezTo>
                  <a:cubicBezTo>
                    <a:pt x="39" y="100"/>
                    <a:pt x="40" y="108"/>
                    <a:pt x="42" y="115"/>
                  </a:cubicBezTo>
                  <a:cubicBezTo>
                    <a:pt x="44" y="122"/>
                    <a:pt x="47" y="128"/>
                    <a:pt x="50" y="132"/>
                  </a:cubicBezTo>
                  <a:cubicBezTo>
                    <a:pt x="54" y="137"/>
                    <a:pt x="58" y="141"/>
                    <a:pt x="62" y="144"/>
                  </a:cubicBezTo>
                  <a:cubicBezTo>
                    <a:pt x="67" y="147"/>
                    <a:pt x="73" y="149"/>
                    <a:pt x="79"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4" name="Group 213"/>
          <p:cNvGrpSpPr>
            <a:grpSpLocks noChangeAspect="1"/>
          </p:cNvGrpSpPr>
          <p:nvPr/>
        </p:nvGrpSpPr>
        <p:grpSpPr>
          <a:xfrm>
            <a:off x="10867678" y="815549"/>
            <a:ext cx="552814" cy="548640"/>
            <a:chOff x="12650788" y="2530476"/>
            <a:chExt cx="2943225" cy="2921000"/>
          </a:xfrm>
        </p:grpSpPr>
        <p:sp>
          <p:nvSpPr>
            <p:cNvPr id="215" name="Freeform 42"/>
            <p:cNvSpPr>
              <a:spLocks/>
            </p:cNvSpPr>
            <p:nvPr/>
          </p:nvSpPr>
          <p:spPr bwMode="auto">
            <a:xfrm>
              <a:off x="12658726" y="2530476"/>
              <a:ext cx="2935287" cy="2921000"/>
            </a:xfrm>
            <a:custGeom>
              <a:avLst/>
              <a:gdLst>
                <a:gd name="T0" fmla="*/ 681 w 780"/>
                <a:gd name="T1" fmla="*/ 115 h 776"/>
                <a:gd name="T2" fmla="*/ 432 w 780"/>
                <a:gd name="T3" fmla="*/ 3 h 776"/>
                <a:gd name="T4" fmla="*/ 179 w 780"/>
                <a:gd name="T5" fmla="*/ 99 h 776"/>
                <a:gd name="T6" fmla="*/ 179 w 780"/>
                <a:gd name="T7" fmla="*/ 99 h 776"/>
                <a:gd name="T8" fmla="*/ 113 w 780"/>
                <a:gd name="T9" fmla="*/ 161 h 776"/>
                <a:gd name="T10" fmla="*/ 113 w 780"/>
                <a:gd name="T11" fmla="*/ 161 h 776"/>
                <a:gd name="T12" fmla="*/ 3 w 780"/>
                <a:gd name="T13" fmla="*/ 409 h 776"/>
                <a:gd name="T14" fmla="*/ 101 w 780"/>
                <a:gd name="T15" fmla="*/ 664 h 776"/>
                <a:gd name="T16" fmla="*/ 348 w 780"/>
                <a:gd name="T17" fmla="*/ 773 h 776"/>
                <a:gd name="T18" fmla="*/ 604 w 780"/>
                <a:gd name="T19" fmla="*/ 674 h 776"/>
                <a:gd name="T20" fmla="*/ 680 w 780"/>
                <a:gd name="T21" fmla="*/ 601 h 776"/>
                <a:gd name="T22" fmla="*/ 777 w 780"/>
                <a:gd name="T23" fmla="*/ 367 h 776"/>
                <a:gd name="T24" fmla="*/ 681 w 780"/>
                <a:gd name="T25" fmla="*/ 1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0" h="776">
                  <a:moveTo>
                    <a:pt x="681" y="115"/>
                  </a:moveTo>
                  <a:cubicBezTo>
                    <a:pt x="619" y="48"/>
                    <a:pt x="531" y="6"/>
                    <a:pt x="432" y="3"/>
                  </a:cubicBezTo>
                  <a:cubicBezTo>
                    <a:pt x="335" y="0"/>
                    <a:pt x="245" y="37"/>
                    <a:pt x="179" y="99"/>
                  </a:cubicBezTo>
                  <a:cubicBezTo>
                    <a:pt x="179" y="99"/>
                    <a:pt x="179" y="99"/>
                    <a:pt x="179" y="99"/>
                  </a:cubicBezTo>
                  <a:cubicBezTo>
                    <a:pt x="113" y="161"/>
                    <a:pt x="113" y="161"/>
                    <a:pt x="113" y="161"/>
                  </a:cubicBezTo>
                  <a:cubicBezTo>
                    <a:pt x="113" y="161"/>
                    <a:pt x="113" y="161"/>
                    <a:pt x="113" y="161"/>
                  </a:cubicBezTo>
                  <a:cubicBezTo>
                    <a:pt x="48" y="224"/>
                    <a:pt x="6" y="311"/>
                    <a:pt x="3" y="409"/>
                  </a:cubicBezTo>
                  <a:cubicBezTo>
                    <a:pt x="0" y="507"/>
                    <a:pt x="38" y="597"/>
                    <a:pt x="101" y="664"/>
                  </a:cubicBezTo>
                  <a:cubicBezTo>
                    <a:pt x="164" y="729"/>
                    <a:pt x="251" y="771"/>
                    <a:pt x="348" y="773"/>
                  </a:cubicBezTo>
                  <a:cubicBezTo>
                    <a:pt x="447" y="776"/>
                    <a:pt x="538" y="738"/>
                    <a:pt x="604" y="674"/>
                  </a:cubicBezTo>
                  <a:cubicBezTo>
                    <a:pt x="680" y="601"/>
                    <a:pt x="680" y="601"/>
                    <a:pt x="680" y="601"/>
                  </a:cubicBezTo>
                  <a:cubicBezTo>
                    <a:pt x="738" y="540"/>
                    <a:pt x="774" y="458"/>
                    <a:pt x="777" y="367"/>
                  </a:cubicBezTo>
                  <a:cubicBezTo>
                    <a:pt x="780" y="270"/>
                    <a:pt x="743" y="181"/>
                    <a:pt x="681" y="115"/>
                  </a:cubicBez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43"/>
            <p:cNvSpPr>
              <a:spLocks/>
            </p:cNvSpPr>
            <p:nvPr/>
          </p:nvSpPr>
          <p:spPr bwMode="auto">
            <a:xfrm>
              <a:off x="12658726" y="2530476"/>
              <a:ext cx="2562225" cy="2498725"/>
            </a:xfrm>
            <a:custGeom>
              <a:avLst/>
              <a:gdLst>
                <a:gd name="T0" fmla="*/ 432 w 681"/>
                <a:gd name="T1" fmla="*/ 3 h 664"/>
                <a:gd name="T2" fmla="*/ 179 w 681"/>
                <a:gd name="T3" fmla="*/ 99 h 664"/>
                <a:gd name="T4" fmla="*/ 179 w 681"/>
                <a:gd name="T5" fmla="*/ 99 h 664"/>
                <a:gd name="T6" fmla="*/ 113 w 681"/>
                <a:gd name="T7" fmla="*/ 161 h 664"/>
                <a:gd name="T8" fmla="*/ 113 w 681"/>
                <a:gd name="T9" fmla="*/ 162 h 664"/>
                <a:gd name="T10" fmla="*/ 3 w 681"/>
                <a:gd name="T11" fmla="*/ 409 h 664"/>
                <a:gd name="T12" fmla="*/ 101 w 681"/>
                <a:gd name="T13" fmla="*/ 664 h 664"/>
                <a:gd name="T14" fmla="*/ 681 w 681"/>
                <a:gd name="T15" fmla="*/ 115 h 664"/>
                <a:gd name="T16" fmla="*/ 432 w 681"/>
                <a:gd name="T17" fmla="*/ 3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1" h="664">
                  <a:moveTo>
                    <a:pt x="432" y="3"/>
                  </a:moveTo>
                  <a:cubicBezTo>
                    <a:pt x="335" y="0"/>
                    <a:pt x="245" y="37"/>
                    <a:pt x="179" y="99"/>
                  </a:cubicBezTo>
                  <a:cubicBezTo>
                    <a:pt x="179" y="99"/>
                    <a:pt x="179" y="99"/>
                    <a:pt x="179" y="99"/>
                  </a:cubicBezTo>
                  <a:cubicBezTo>
                    <a:pt x="113" y="161"/>
                    <a:pt x="113" y="161"/>
                    <a:pt x="113" y="161"/>
                  </a:cubicBezTo>
                  <a:cubicBezTo>
                    <a:pt x="113" y="162"/>
                    <a:pt x="113" y="162"/>
                    <a:pt x="113" y="162"/>
                  </a:cubicBezTo>
                  <a:cubicBezTo>
                    <a:pt x="48" y="224"/>
                    <a:pt x="6" y="311"/>
                    <a:pt x="3" y="409"/>
                  </a:cubicBezTo>
                  <a:cubicBezTo>
                    <a:pt x="0" y="508"/>
                    <a:pt x="38" y="598"/>
                    <a:pt x="101" y="664"/>
                  </a:cubicBezTo>
                  <a:cubicBezTo>
                    <a:pt x="681" y="115"/>
                    <a:pt x="681" y="115"/>
                    <a:pt x="681" y="115"/>
                  </a:cubicBezTo>
                  <a:cubicBezTo>
                    <a:pt x="619" y="49"/>
                    <a:pt x="531" y="6"/>
                    <a:pt x="432" y="3"/>
                  </a:cubicBezTo>
                  <a:close/>
                </a:path>
              </a:pathLst>
            </a:custGeom>
            <a:solidFill>
              <a:srgbClr val="51B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44"/>
            <p:cNvSpPr>
              <a:spLocks/>
            </p:cNvSpPr>
            <p:nvPr/>
          </p:nvSpPr>
          <p:spPr bwMode="auto">
            <a:xfrm>
              <a:off x="13038138" y="2963863"/>
              <a:ext cx="2555875" cy="2487613"/>
            </a:xfrm>
            <a:custGeom>
              <a:avLst/>
              <a:gdLst>
                <a:gd name="T0" fmla="*/ 0 w 679"/>
                <a:gd name="T1" fmla="*/ 549 h 661"/>
                <a:gd name="T2" fmla="*/ 247 w 679"/>
                <a:gd name="T3" fmla="*/ 659 h 661"/>
                <a:gd name="T4" fmla="*/ 503 w 679"/>
                <a:gd name="T5" fmla="*/ 559 h 661"/>
                <a:gd name="T6" fmla="*/ 579 w 679"/>
                <a:gd name="T7" fmla="*/ 487 h 661"/>
                <a:gd name="T8" fmla="*/ 673 w 679"/>
                <a:gd name="T9" fmla="*/ 294 h 661"/>
                <a:gd name="T10" fmla="*/ 676 w 679"/>
                <a:gd name="T11" fmla="*/ 253 h 661"/>
                <a:gd name="T12" fmla="*/ 580 w 679"/>
                <a:gd name="T13" fmla="*/ 0 h 661"/>
                <a:gd name="T14" fmla="*/ 0 w 679"/>
                <a:gd name="T15" fmla="*/ 54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9" h="661">
                  <a:moveTo>
                    <a:pt x="0" y="549"/>
                  </a:moveTo>
                  <a:cubicBezTo>
                    <a:pt x="63" y="614"/>
                    <a:pt x="150" y="656"/>
                    <a:pt x="247" y="659"/>
                  </a:cubicBezTo>
                  <a:cubicBezTo>
                    <a:pt x="346" y="661"/>
                    <a:pt x="437" y="623"/>
                    <a:pt x="503" y="559"/>
                  </a:cubicBezTo>
                  <a:cubicBezTo>
                    <a:pt x="579" y="487"/>
                    <a:pt x="579" y="487"/>
                    <a:pt x="579" y="487"/>
                  </a:cubicBezTo>
                  <a:cubicBezTo>
                    <a:pt x="628" y="435"/>
                    <a:pt x="662" y="368"/>
                    <a:pt x="673" y="294"/>
                  </a:cubicBezTo>
                  <a:cubicBezTo>
                    <a:pt x="674" y="280"/>
                    <a:pt x="676" y="267"/>
                    <a:pt x="676" y="253"/>
                  </a:cubicBezTo>
                  <a:cubicBezTo>
                    <a:pt x="679" y="155"/>
                    <a:pt x="642" y="66"/>
                    <a:pt x="580" y="0"/>
                  </a:cubicBezTo>
                  <a:lnTo>
                    <a:pt x="0" y="549"/>
                  </a:lnTo>
                  <a:close/>
                </a:path>
              </a:pathLst>
            </a:custGeom>
            <a:solidFill>
              <a:srgbClr val="268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45"/>
            <p:cNvSpPr>
              <a:spLocks/>
            </p:cNvSpPr>
            <p:nvPr/>
          </p:nvSpPr>
          <p:spPr bwMode="auto">
            <a:xfrm>
              <a:off x="12650788" y="2752726"/>
              <a:ext cx="2709862" cy="2690813"/>
            </a:xfrm>
            <a:custGeom>
              <a:avLst/>
              <a:gdLst>
                <a:gd name="T0" fmla="*/ 715 w 720"/>
                <a:gd name="T1" fmla="*/ 370 h 715"/>
                <a:gd name="T2" fmla="*/ 430 w 720"/>
                <a:gd name="T3" fmla="*/ 708 h 715"/>
                <a:gd name="T4" fmla="*/ 350 w 720"/>
                <a:gd name="T5" fmla="*/ 715 h 715"/>
                <a:gd name="T6" fmla="*/ 5 w 720"/>
                <a:gd name="T7" fmla="*/ 350 h 715"/>
                <a:gd name="T8" fmla="*/ 370 w 720"/>
                <a:gd name="T9" fmla="*/ 5 h 715"/>
                <a:gd name="T10" fmla="*/ 715 w 720"/>
                <a:gd name="T11" fmla="*/ 370 h 715"/>
              </a:gdLst>
              <a:ahLst/>
              <a:cxnLst>
                <a:cxn ang="0">
                  <a:pos x="T0" y="T1"/>
                </a:cxn>
                <a:cxn ang="0">
                  <a:pos x="T2" y="T3"/>
                </a:cxn>
                <a:cxn ang="0">
                  <a:pos x="T4" y="T5"/>
                </a:cxn>
                <a:cxn ang="0">
                  <a:pos x="T6" y="T7"/>
                </a:cxn>
                <a:cxn ang="0">
                  <a:pos x="T8" y="T9"/>
                </a:cxn>
                <a:cxn ang="0">
                  <a:pos x="T10" y="T11"/>
                </a:cxn>
              </a:cxnLst>
              <a:rect l="0" t="0" r="r" b="b"/>
              <a:pathLst>
                <a:path w="720" h="715">
                  <a:moveTo>
                    <a:pt x="715" y="370"/>
                  </a:moveTo>
                  <a:cubicBezTo>
                    <a:pt x="710" y="538"/>
                    <a:pt x="589" y="676"/>
                    <a:pt x="430" y="708"/>
                  </a:cubicBezTo>
                  <a:cubicBezTo>
                    <a:pt x="404" y="713"/>
                    <a:pt x="378" y="715"/>
                    <a:pt x="350" y="715"/>
                  </a:cubicBezTo>
                  <a:cubicBezTo>
                    <a:pt x="154" y="709"/>
                    <a:pt x="0" y="546"/>
                    <a:pt x="5" y="350"/>
                  </a:cubicBezTo>
                  <a:cubicBezTo>
                    <a:pt x="11" y="154"/>
                    <a:pt x="174" y="0"/>
                    <a:pt x="370" y="5"/>
                  </a:cubicBezTo>
                  <a:cubicBezTo>
                    <a:pt x="566" y="10"/>
                    <a:pt x="720" y="174"/>
                    <a:pt x="715" y="370"/>
                  </a:cubicBez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46"/>
            <p:cNvSpPr>
              <a:spLocks/>
            </p:cNvSpPr>
            <p:nvPr/>
          </p:nvSpPr>
          <p:spPr bwMode="auto">
            <a:xfrm>
              <a:off x="13208000" y="3803651"/>
              <a:ext cx="508000" cy="568325"/>
            </a:xfrm>
            <a:custGeom>
              <a:avLst/>
              <a:gdLst>
                <a:gd name="T0" fmla="*/ 9 w 320"/>
                <a:gd name="T1" fmla="*/ 0 h 358"/>
                <a:gd name="T2" fmla="*/ 81 w 320"/>
                <a:gd name="T3" fmla="*/ 2 h 358"/>
                <a:gd name="T4" fmla="*/ 237 w 320"/>
                <a:gd name="T5" fmla="*/ 222 h 358"/>
                <a:gd name="T6" fmla="*/ 244 w 320"/>
                <a:gd name="T7" fmla="*/ 7 h 358"/>
                <a:gd name="T8" fmla="*/ 320 w 320"/>
                <a:gd name="T9" fmla="*/ 9 h 358"/>
                <a:gd name="T10" fmla="*/ 311 w 320"/>
                <a:gd name="T11" fmla="*/ 358 h 358"/>
                <a:gd name="T12" fmla="*/ 244 w 320"/>
                <a:gd name="T13" fmla="*/ 355 h 358"/>
                <a:gd name="T14" fmla="*/ 81 w 320"/>
                <a:gd name="T15" fmla="*/ 130 h 358"/>
                <a:gd name="T16" fmla="*/ 76 w 320"/>
                <a:gd name="T17" fmla="*/ 350 h 358"/>
                <a:gd name="T18" fmla="*/ 0 w 320"/>
                <a:gd name="T19" fmla="*/ 348 h 358"/>
                <a:gd name="T20" fmla="*/ 9 w 320"/>
                <a:gd name="T21"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358">
                  <a:moveTo>
                    <a:pt x="9" y="0"/>
                  </a:moveTo>
                  <a:lnTo>
                    <a:pt x="81" y="2"/>
                  </a:lnTo>
                  <a:lnTo>
                    <a:pt x="237" y="222"/>
                  </a:lnTo>
                  <a:lnTo>
                    <a:pt x="244" y="7"/>
                  </a:lnTo>
                  <a:lnTo>
                    <a:pt x="320" y="9"/>
                  </a:lnTo>
                  <a:lnTo>
                    <a:pt x="311" y="358"/>
                  </a:lnTo>
                  <a:lnTo>
                    <a:pt x="244" y="355"/>
                  </a:lnTo>
                  <a:lnTo>
                    <a:pt x="81" y="130"/>
                  </a:lnTo>
                  <a:lnTo>
                    <a:pt x="76" y="350"/>
                  </a:lnTo>
                  <a:lnTo>
                    <a:pt x="0" y="34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47"/>
            <p:cNvSpPr>
              <a:spLocks/>
            </p:cNvSpPr>
            <p:nvPr/>
          </p:nvSpPr>
          <p:spPr bwMode="auto">
            <a:xfrm>
              <a:off x="13798550" y="3817938"/>
              <a:ext cx="441325" cy="571500"/>
            </a:xfrm>
            <a:custGeom>
              <a:avLst/>
              <a:gdLst>
                <a:gd name="T0" fmla="*/ 62 w 117"/>
                <a:gd name="T1" fmla="*/ 152 h 152"/>
                <a:gd name="T2" fmla="*/ 29 w 117"/>
                <a:gd name="T3" fmla="*/ 145 h 152"/>
                <a:gd name="T4" fmla="*/ 0 w 117"/>
                <a:gd name="T5" fmla="*/ 126 h 152"/>
                <a:gd name="T6" fmla="*/ 20 w 117"/>
                <a:gd name="T7" fmla="*/ 104 h 152"/>
                <a:gd name="T8" fmla="*/ 40 w 117"/>
                <a:gd name="T9" fmla="*/ 117 h 152"/>
                <a:gd name="T10" fmla="*/ 63 w 117"/>
                <a:gd name="T11" fmla="*/ 123 h 152"/>
                <a:gd name="T12" fmla="*/ 79 w 117"/>
                <a:gd name="T13" fmla="*/ 120 h 152"/>
                <a:gd name="T14" fmla="*/ 85 w 117"/>
                <a:gd name="T15" fmla="*/ 110 h 152"/>
                <a:gd name="T16" fmla="*/ 85 w 117"/>
                <a:gd name="T17" fmla="*/ 109 h 152"/>
                <a:gd name="T18" fmla="*/ 84 w 117"/>
                <a:gd name="T19" fmla="*/ 104 h 152"/>
                <a:gd name="T20" fmla="*/ 80 w 117"/>
                <a:gd name="T21" fmla="*/ 99 h 152"/>
                <a:gd name="T22" fmla="*/ 71 w 117"/>
                <a:gd name="T23" fmla="*/ 95 h 152"/>
                <a:gd name="T24" fmla="*/ 56 w 117"/>
                <a:gd name="T25" fmla="*/ 90 h 152"/>
                <a:gd name="T26" fmla="*/ 36 w 117"/>
                <a:gd name="T27" fmla="*/ 83 h 152"/>
                <a:gd name="T28" fmla="*/ 20 w 117"/>
                <a:gd name="T29" fmla="*/ 74 h 152"/>
                <a:gd name="T30" fmla="*/ 11 w 117"/>
                <a:gd name="T31" fmla="*/ 62 h 152"/>
                <a:gd name="T32" fmla="*/ 8 w 117"/>
                <a:gd name="T33" fmla="*/ 43 h 152"/>
                <a:gd name="T34" fmla="*/ 8 w 117"/>
                <a:gd name="T35" fmla="*/ 43 h 152"/>
                <a:gd name="T36" fmla="*/ 12 w 117"/>
                <a:gd name="T37" fmla="*/ 25 h 152"/>
                <a:gd name="T38" fmla="*/ 23 w 117"/>
                <a:gd name="T39" fmla="*/ 11 h 152"/>
                <a:gd name="T40" fmla="*/ 40 w 117"/>
                <a:gd name="T41" fmla="*/ 2 h 152"/>
                <a:gd name="T42" fmla="*/ 61 w 117"/>
                <a:gd name="T43" fmla="*/ 0 h 152"/>
                <a:gd name="T44" fmla="*/ 90 w 117"/>
                <a:gd name="T45" fmla="*/ 5 h 152"/>
                <a:gd name="T46" fmla="*/ 115 w 117"/>
                <a:gd name="T47" fmla="*/ 20 h 152"/>
                <a:gd name="T48" fmla="*/ 97 w 117"/>
                <a:gd name="T49" fmla="*/ 44 h 152"/>
                <a:gd name="T50" fmla="*/ 78 w 117"/>
                <a:gd name="T51" fmla="*/ 33 h 152"/>
                <a:gd name="T52" fmla="*/ 59 w 117"/>
                <a:gd name="T53" fmla="*/ 28 h 152"/>
                <a:gd name="T54" fmla="*/ 45 w 117"/>
                <a:gd name="T55" fmla="*/ 32 h 152"/>
                <a:gd name="T56" fmla="*/ 40 w 117"/>
                <a:gd name="T57" fmla="*/ 41 h 152"/>
                <a:gd name="T58" fmla="*/ 40 w 117"/>
                <a:gd name="T59" fmla="*/ 41 h 152"/>
                <a:gd name="T60" fmla="*/ 41 w 117"/>
                <a:gd name="T61" fmla="*/ 47 h 152"/>
                <a:gd name="T62" fmla="*/ 46 w 117"/>
                <a:gd name="T63" fmla="*/ 52 h 152"/>
                <a:gd name="T64" fmla="*/ 56 w 117"/>
                <a:gd name="T65" fmla="*/ 57 h 152"/>
                <a:gd name="T66" fmla="*/ 71 w 117"/>
                <a:gd name="T67" fmla="*/ 61 h 152"/>
                <a:gd name="T68" fmla="*/ 91 w 117"/>
                <a:gd name="T69" fmla="*/ 69 h 152"/>
                <a:gd name="T70" fmla="*/ 106 w 117"/>
                <a:gd name="T71" fmla="*/ 78 h 152"/>
                <a:gd name="T72" fmla="*/ 114 w 117"/>
                <a:gd name="T73" fmla="*/ 90 h 152"/>
                <a:gd name="T74" fmla="*/ 117 w 117"/>
                <a:gd name="T75" fmla="*/ 107 h 152"/>
                <a:gd name="T76" fmla="*/ 117 w 117"/>
                <a:gd name="T77" fmla="*/ 107 h 152"/>
                <a:gd name="T78" fmla="*/ 112 w 117"/>
                <a:gd name="T79" fmla="*/ 127 h 152"/>
                <a:gd name="T80" fmla="*/ 101 w 117"/>
                <a:gd name="T81" fmla="*/ 141 h 152"/>
                <a:gd name="T82" fmla="*/ 84 w 117"/>
                <a:gd name="T83" fmla="*/ 149 h 152"/>
                <a:gd name="T84" fmla="*/ 62 w 117"/>
                <a:gd name="T8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 h="152">
                  <a:moveTo>
                    <a:pt x="62" y="152"/>
                  </a:moveTo>
                  <a:cubicBezTo>
                    <a:pt x="51" y="151"/>
                    <a:pt x="40" y="149"/>
                    <a:pt x="29" y="145"/>
                  </a:cubicBezTo>
                  <a:cubicBezTo>
                    <a:pt x="18" y="141"/>
                    <a:pt x="9" y="135"/>
                    <a:pt x="0" y="126"/>
                  </a:cubicBezTo>
                  <a:cubicBezTo>
                    <a:pt x="20" y="104"/>
                    <a:pt x="20" y="104"/>
                    <a:pt x="20" y="104"/>
                  </a:cubicBezTo>
                  <a:cubicBezTo>
                    <a:pt x="26" y="110"/>
                    <a:pt x="33" y="114"/>
                    <a:pt x="40" y="117"/>
                  </a:cubicBezTo>
                  <a:cubicBezTo>
                    <a:pt x="47" y="121"/>
                    <a:pt x="55" y="123"/>
                    <a:pt x="63" y="123"/>
                  </a:cubicBezTo>
                  <a:cubicBezTo>
                    <a:pt x="70" y="123"/>
                    <a:pt x="75" y="122"/>
                    <a:pt x="79" y="120"/>
                  </a:cubicBezTo>
                  <a:cubicBezTo>
                    <a:pt x="83" y="117"/>
                    <a:pt x="85" y="114"/>
                    <a:pt x="85" y="110"/>
                  </a:cubicBezTo>
                  <a:cubicBezTo>
                    <a:pt x="85" y="109"/>
                    <a:pt x="85" y="109"/>
                    <a:pt x="85" y="109"/>
                  </a:cubicBezTo>
                  <a:cubicBezTo>
                    <a:pt x="85" y="107"/>
                    <a:pt x="85" y="105"/>
                    <a:pt x="84" y="104"/>
                  </a:cubicBezTo>
                  <a:cubicBezTo>
                    <a:pt x="83" y="102"/>
                    <a:pt x="82" y="100"/>
                    <a:pt x="80" y="99"/>
                  </a:cubicBezTo>
                  <a:cubicBezTo>
                    <a:pt x="77" y="98"/>
                    <a:pt x="74" y="96"/>
                    <a:pt x="71" y="95"/>
                  </a:cubicBezTo>
                  <a:cubicBezTo>
                    <a:pt x="67" y="93"/>
                    <a:pt x="62" y="91"/>
                    <a:pt x="56" y="90"/>
                  </a:cubicBezTo>
                  <a:cubicBezTo>
                    <a:pt x="48" y="88"/>
                    <a:pt x="42" y="85"/>
                    <a:pt x="36" y="83"/>
                  </a:cubicBezTo>
                  <a:cubicBezTo>
                    <a:pt x="30" y="81"/>
                    <a:pt x="24" y="78"/>
                    <a:pt x="20" y="74"/>
                  </a:cubicBezTo>
                  <a:cubicBezTo>
                    <a:pt x="16" y="71"/>
                    <a:pt x="13" y="67"/>
                    <a:pt x="11" y="62"/>
                  </a:cubicBezTo>
                  <a:cubicBezTo>
                    <a:pt x="9" y="57"/>
                    <a:pt x="8" y="51"/>
                    <a:pt x="8" y="43"/>
                  </a:cubicBezTo>
                  <a:cubicBezTo>
                    <a:pt x="8" y="43"/>
                    <a:pt x="8" y="43"/>
                    <a:pt x="8" y="43"/>
                  </a:cubicBezTo>
                  <a:cubicBezTo>
                    <a:pt x="8" y="36"/>
                    <a:pt x="10" y="30"/>
                    <a:pt x="12" y="25"/>
                  </a:cubicBezTo>
                  <a:cubicBezTo>
                    <a:pt x="15" y="19"/>
                    <a:pt x="18" y="15"/>
                    <a:pt x="23" y="11"/>
                  </a:cubicBezTo>
                  <a:cubicBezTo>
                    <a:pt x="28" y="7"/>
                    <a:pt x="33" y="4"/>
                    <a:pt x="40" y="2"/>
                  </a:cubicBezTo>
                  <a:cubicBezTo>
                    <a:pt x="46" y="0"/>
                    <a:pt x="53" y="0"/>
                    <a:pt x="61" y="0"/>
                  </a:cubicBezTo>
                  <a:cubicBezTo>
                    <a:pt x="71" y="0"/>
                    <a:pt x="81" y="2"/>
                    <a:pt x="90" y="5"/>
                  </a:cubicBezTo>
                  <a:cubicBezTo>
                    <a:pt x="99" y="9"/>
                    <a:pt x="107" y="14"/>
                    <a:pt x="115" y="20"/>
                  </a:cubicBezTo>
                  <a:cubicBezTo>
                    <a:pt x="97" y="44"/>
                    <a:pt x="97" y="44"/>
                    <a:pt x="97" y="44"/>
                  </a:cubicBezTo>
                  <a:cubicBezTo>
                    <a:pt x="91" y="39"/>
                    <a:pt x="84" y="36"/>
                    <a:pt x="78" y="33"/>
                  </a:cubicBezTo>
                  <a:cubicBezTo>
                    <a:pt x="72" y="30"/>
                    <a:pt x="66" y="29"/>
                    <a:pt x="59" y="28"/>
                  </a:cubicBezTo>
                  <a:cubicBezTo>
                    <a:pt x="53" y="28"/>
                    <a:pt x="48" y="29"/>
                    <a:pt x="45" y="32"/>
                  </a:cubicBezTo>
                  <a:cubicBezTo>
                    <a:pt x="42" y="34"/>
                    <a:pt x="40" y="37"/>
                    <a:pt x="40" y="41"/>
                  </a:cubicBezTo>
                  <a:cubicBezTo>
                    <a:pt x="40" y="41"/>
                    <a:pt x="40" y="41"/>
                    <a:pt x="40" y="41"/>
                  </a:cubicBezTo>
                  <a:cubicBezTo>
                    <a:pt x="40" y="44"/>
                    <a:pt x="40" y="46"/>
                    <a:pt x="41" y="47"/>
                  </a:cubicBezTo>
                  <a:cubicBezTo>
                    <a:pt x="42" y="49"/>
                    <a:pt x="44" y="51"/>
                    <a:pt x="46" y="52"/>
                  </a:cubicBezTo>
                  <a:cubicBezTo>
                    <a:pt x="48" y="54"/>
                    <a:pt x="52" y="55"/>
                    <a:pt x="56" y="57"/>
                  </a:cubicBezTo>
                  <a:cubicBezTo>
                    <a:pt x="60" y="58"/>
                    <a:pt x="65" y="60"/>
                    <a:pt x="71" y="61"/>
                  </a:cubicBezTo>
                  <a:cubicBezTo>
                    <a:pt x="79" y="64"/>
                    <a:pt x="85" y="66"/>
                    <a:pt x="91" y="69"/>
                  </a:cubicBezTo>
                  <a:cubicBezTo>
                    <a:pt x="97" y="71"/>
                    <a:pt x="102" y="74"/>
                    <a:pt x="106" y="78"/>
                  </a:cubicBezTo>
                  <a:cubicBezTo>
                    <a:pt x="110" y="81"/>
                    <a:pt x="112" y="86"/>
                    <a:pt x="114" y="90"/>
                  </a:cubicBezTo>
                  <a:cubicBezTo>
                    <a:pt x="116" y="95"/>
                    <a:pt x="117" y="101"/>
                    <a:pt x="117" y="107"/>
                  </a:cubicBezTo>
                  <a:cubicBezTo>
                    <a:pt x="117" y="107"/>
                    <a:pt x="117" y="107"/>
                    <a:pt x="117" y="107"/>
                  </a:cubicBezTo>
                  <a:cubicBezTo>
                    <a:pt x="117" y="115"/>
                    <a:pt x="115" y="121"/>
                    <a:pt x="112" y="127"/>
                  </a:cubicBezTo>
                  <a:cubicBezTo>
                    <a:pt x="110" y="132"/>
                    <a:pt x="106" y="137"/>
                    <a:pt x="101" y="141"/>
                  </a:cubicBezTo>
                  <a:cubicBezTo>
                    <a:pt x="96" y="145"/>
                    <a:pt x="90" y="147"/>
                    <a:pt x="84" y="149"/>
                  </a:cubicBezTo>
                  <a:cubicBezTo>
                    <a:pt x="77" y="151"/>
                    <a:pt x="70" y="152"/>
                    <a:pt x="62"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48"/>
            <p:cNvSpPr>
              <a:spLocks/>
            </p:cNvSpPr>
            <p:nvPr/>
          </p:nvSpPr>
          <p:spPr bwMode="auto">
            <a:xfrm>
              <a:off x="14298613" y="3833813"/>
              <a:ext cx="539750" cy="568325"/>
            </a:xfrm>
            <a:custGeom>
              <a:avLst/>
              <a:gdLst>
                <a:gd name="T0" fmla="*/ 126 w 340"/>
                <a:gd name="T1" fmla="*/ 175 h 358"/>
                <a:gd name="T2" fmla="*/ 15 w 340"/>
                <a:gd name="T3" fmla="*/ 0 h 358"/>
                <a:gd name="T4" fmla="*/ 105 w 340"/>
                <a:gd name="T5" fmla="*/ 2 h 358"/>
                <a:gd name="T6" fmla="*/ 176 w 340"/>
                <a:gd name="T7" fmla="*/ 118 h 358"/>
                <a:gd name="T8" fmla="*/ 252 w 340"/>
                <a:gd name="T9" fmla="*/ 7 h 358"/>
                <a:gd name="T10" fmla="*/ 340 w 340"/>
                <a:gd name="T11" fmla="*/ 9 h 358"/>
                <a:gd name="T12" fmla="*/ 219 w 340"/>
                <a:gd name="T13" fmla="*/ 177 h 358"/>
                <a:gd name="T14" fmla="*/ 335 w 340"/>
                <a:gd name="T15" fmla="*/ 358 h 358"/>
                <a:gd name="T16" fmla="*/ 245 w 340"/>
                <a:gd name="T17" fmla="*/ 355 h 358"/>
                <a:gd name="T18" fmla="*/ 169 w 340"/>
                <a:gd name="T19" fmla="*/ 234 h 358"/>
                <a:gd name="T20" fmla="*/ 88 w 340"/>
                <a:gd name="T21" fmla="*/ 350 h 358"/>
                <a:gd name="T22" fmla="*/ 0 w 340"/>
                <a:gd name="T23" fmla="*/ 348 h 358"/>
                <a:gd name="T24" fmla="*/ 126 w 340"/>
                <a:gd name="T25" fmla="*/ 17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358">
                  <a:moveTo>
                    <a:pt x="126" y="175"/>
                  </a:moveTo>
                  <a:lnTo>
                    <a:pt x="15" y="0"/>
                  </a:lnTo>
                  <a:lnTo>
                    <a:pt x="105" y="2"/>
                  </a:lnTo>
                  <a:lnTo>
                    <a:pt x="176" y="118"/>
                  </a:lnTo>
                  <a:lnTo>
                    <a:pt x="252" y="7"/>
                  </a:lnTo>
                  <a:lnTo>
                    <a:pt x="340" y="9"/>
                  </a:lnTo>
                  <a:lnTo>
                    <a:pt x="219" y="177"/>
                  </a:lnTo>
                  <a:lnTo>
                    <a:pt x="335" y="358"/>
                  </a:lnTo>
                  <a:lnTo>
                    <a:pt x="245" y="355"/>
                  </a:lnTo>
                  <a:lnTo>
                    <a:pt x="169" y="234"/>
                  </a:lnTo>
                  <a:lnTo>
                    <a:pt x="88" y="350"/>
                  </a:lnTo>
                  <a:lnTo>
                    <a:pt x="0" y="348"/>
                  </a:lnTo>
                  <a:lnTo>
                    <a:pt x="126" y="1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a:grpSpLocks noChangeAspect="1"/>
          </p:cNvGrpSpPr>
          <p:nvPr/>
        </p:nvGrpSpPr>
        <p:grpSpPr>
          <a:xfrm>
            <a:off x="4761453" y="2771493"/>
            <a:ext cx="564324" cy="548640"/>
            <a:chOff x="15084425" y="-6992938"/>
            <a:chExt cx="9767888" cy="9496426"/>
          </a:xfrm>
        </p:grpSpPr>
        <p:sp>
          <p:nvSpPr>
            <p:cNvPr id="6" name="Freeform 5"/>
            <p:cNvSpPr>
              <a:spLocks/>
            </p:cNvSpPr>
            <p:nvPr/>
          </p:nvSpPr>
          <p:spPr bwMode="auto">
            <a:xfrm>
              <a:off x="15084425" y="-6992938"/>
              <a:ext cx="9767888" cy="9496426"/>
            </a:xfrm>
            <a:custGeom>
              <a:avLst/>
              <a:gdLst>
                <a:gd name="T0" fmla="*/ 3076 w 6153"/>
                <a:gd name="T1" fmla="*/ 0 h 5982"/>
                <a:gd name="T2" fmla="*/ 621 w 6153"/>
                <a:gd name="T3" fmla="*/ 0 h 5982"/>
                <a:gd name="T4" fmla="*/ 0 w 6153"/>
                <a:gd name="T5" fmla="*/ 623 h 5982"/>
                <a:gd name="T6" fmla="*/ 0 w 6153"/>
                <a:gd name="T7" fmla="*/ 2993 h 5982"/>
                <a:gd name="T8" fmla="*/ 0 w 6153"/>
                <a:gd name="T9" fmla="*/ 5982 h 5982"/>
                <a:gd name="T10" fmla="*/ 3076 w 6153"/>
                <a:gd name="T11" fmla="*/ 5982 h 5982"/>
                <a:gd name="T12" fmla="*/ 5543 w 6153"/>
                <a:gd name="T13" fmla="*/ 5982 h 5982"/>
                <a:gd name="T14" fmla="*/ 6153 w 6153"/>
                <a:gd name="T15" fmla="*/ 5360 h 5982"/>
                <a:gd name="T16" fmla="*/ 6153 w 6153"/>
                <a:gd name="T17" fmla="*/ 2993 h 5982"/>
                <a:gd name="T18" fmla="*/ 6153 w 6153"/>
                <a:gd name="T19" fmla="*/ 0 h 5982"/>
                <a:gd name="T20" fmla="*/ 3076 w 6153"/>
                <a:gd name="T21" fmla="*/ 0 h 5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53" h="5982">
                  <a:moveTo>
                    <a:pt x="3076" y="0"/>
                  </a:moveTo>
                  <a:lnTo>
                    <a:pt x="621" y="0"/>
                  </a:lnTo>
                  <a:lnTo>
                    <a:pt x="0" y="623"/>
                  </a:lnTo>
                  <a:lnTo>
                    <a:pt x="0" y="2993"/>
                  </a:lnTo>
                  <a:lnTo>
                    <a:pt x="0" y="5982"/>
                  </a:lnTo>
                  <a:lnTo>
                    <a:pt x="3076" y="5982"/>
                  </a:lnTo>
                  <a:lnTo>
                    <a:pt x="5543" y="5982"/>
                  </a:lnTo>
                  <a:lnTo>
                    <a:pt x="6153" y="5360"/>
                  </a:lnTo>
                  <a:lnTo>
                    <a:pt x="6153" y="2993"/>
                  </a:lnTo>
                  <a:lnTo>
                    <a:pt x="6153" y="0"/>
                  </a:lnTo>
                  <a:lnTo>
                    <a:pt x="307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15084425" y="-6992938"/>
              <a:ext cx="9767888" cy="989013"/>
            </a:xfrm>
            <a:custGeom>
              <a:avLst/>
              <a:gdLst>
                <a:gd name="T0" fmla="*/ 6153 w 6153"/>
                <a:gd name="T1" fmla="*/ 0 h 623"/>
                <a:gd name="T2" fmla="*/ 5543 w 6153"/>
                <a:gd name="T3" fmla="*/ 623 h 623"/>
                <a:gd name="T4" fmla="*/ 0 w 6153"/>
                <a:gd name="T5" fmla="*/ 623 h 623"/>
                <a:gd name="T6" fmla="*/ 621 w 6153"/>
                <a:gd name="T7" fmla="*/ 0 h 623"/>
                <a:gd name="T8" fmla="*/ 3076 w 6153"/>
                <a:gd name="T9" fmla="*/ 0 h 623"/>
                <a:gd name="T10" fmla="*/ 6153 w 6153"/>
                <a:gd name="T11" fmla="*/ 0 h 623"/>
              </a:gdLst>
              <a:ahLst/>
              <a:cxnLst>
                <a:cxn ang="0">
                  <a:pos x="T0" y="T1"/>
                </a:cxn>
                <a:cxn ang="0">
                  <a:pos x="T2" y="T3"/>
                </a:cxn>
                <a:cxn ang="0">
                  <a:pos x="T4" y="T5"/>
                </a:cxn>
                <a:cxn ang="0">
                  <a:pos x="T6" y="T7"/>
                </a:cxn>
                <a:cxn ang="0">
                  <a:pos x="T8" y="T9"/>
                </a:cxn>
                <a:cxn ang="0">
                  <a:pos x="T10" y="T11"/>
                </a:cxn>
              </a:cxnLst>
              <a:rect l="0" t="0" r="r" b="b"/>
              <a:pathLst>
                <a:path w="6153" h="623">
                  <a:moveTo>
                    <a:pt x="6153" y="0"/>
                  </a:moveTo>
                  <a:lnTo>
                    <a:pt x="5543" y="623"/>
                  </a:lnTo>
                  <a:lnTo>
                    <a:pt x="0" y="623"/>
                  </a:lnTo>
                  <a:lnTo>
                    <a:pt x="621" y="0"/>
                  </a:lnTo>
                  <a:lnTo>
                    <a:pt x="3076" y="0"/>
                  </a:lnTo>
                  <a:lnTo>
                    <a:pt x="6153"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15084425" y="-6003925"/>
              <a:ext cx="8799513" cy="8507413"/>
            </a:xfrm>
            <a:custGeom>
              <a:avLst/>
              <a:gdLst>
                <a:gd name="T0" fmla="*/ 5543 w 5543"/>
                <a:gd name="T1" fmla="*/ 5359 h 5359"/>
                <a:gd name="T2" fmla="*/ 3076 w 5543"/>
                <a:gd name="T3" fmla="*/ 5359 h 5359"/>
                <a:gd name="T4" fmla="*/ 0 w 5543"/>
                <a:gd name="T5" fmla="*/ 5359 h 5359"/>
                <a:gd name="T6" fmla="*/ 0 w 5543"/>
                <a:gd name="T7" fmla="*/ 2370 h 5359"/>
                <a:gd name="T8" fmla="*/ 0 w 5543"/>
                <a:gd name="T9" fmla="*/ 0 h 5359"/>
                <a:gd name="T10" fmla="*/ 5543 w 5543"/>
                <a:gd name="T11" fmla="*/ 0 h 5359"/>
                <a:gd name="T12" fmla="*/ 5543 w 5543"/>
                <a:gd name="T13" fmla="*/ 5359 h 5359"/>
              </a:gdLst>
              <a:ahLst/>
              <a:cxnLst>
                <a:cxn ang="0">
                  <a:pos x="T0" y="T1"/>
                </a:cxn>
                <a:cxn ang="0">
                  <a:pos x="T2" y="T3"/>
                </a:cxn>
                <a:cxn ang="0">
                  <a:pos x="T4" y="T5"/>
                </a:cxn>
                <a:cxn ang="0">
                  <a:pos x="T6" y="T7"/>
                </a:cxn>
                <a:cxn ang="0">
                  <a:pos x="T8" y="T9"/>
                </a:cxn>
                <a:cxn ang="0">
                  <a:pos x="T10" y="T11"/>
                </a:cxn>
                <a:cxn ang="0">
                  <a:pos x="T12" y="T13"/>
                </a:cxn>
              </a:cxnLst>
              <a:rect l="0" t="0" r="r" b="b"/>
              <a:pathLst>
                <a:path w="5543" h="5359">
                  <a:moveTo>
                    <a:pt x="5543" y="5359"/>
                  </a:moveTo>
                  <a:lnTo>
                    <a:pt x="3076" y="5359"/>
                  </a:lnTo>
                  <a:lnTo>
                    <a:pt x="0" y="5359"/>
                  </a:lnTo>
                  <a:lnTo>
                    <a:pt x="0" y="2370"/>
                  </a:lnTo>
                  <a:lnTo>
                    <a:pt x="0" y="0"/>
                  </a:lnTo>
                  <a:lnTo>
                    <a:pt x="5543" y="0"/>
                  </a:lnTo>
                  <a:lnTo>
                    <a:pt x="5543" y="5359"/>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23883938" y="-6992938"/>
              <a:ext cx="968375" cy="9496426"/>
            </a:xfrm>
            <a:custGeom>
              <a:avLst/>
              <a:gdLst>
                <a:gd name="T0" fmla="*/ 0 w 610"/>
                <a:gd name="T1" fmla="*/ 5982 h 5982"/>
                <a:gd name="T2" fmla="*/ 610 w 610"/>
                <a:gd name="T3" fmla="*/ 5360 h 5982"/>
                <a:gd name="T4" fmla="*/ 610 w 610"/>
                <a:gd name="T5" fmla="*/ 2993 h 5982"/>
                <a:gd name="T6" fmla="*/ 610 w 610"/>
                <a:gd name="T7" fmla="*/ 0 h 5982"/>
                <a:gd name="T8" fmla="*/ 0 w 610"/>
                <a:gd name="T9" fmla="*/ 623 h 5982"/>
                <a:gd name="T10" fmla="*/ 0 w 610"/>
                <a:gd name="T11" fmla="*/ 5982 h 5982"/>
              </a:gdLst>
              <a:ahLst/>
              <a:cxnLst>
                <a:cxn ang="0">
                  <a:pos x="T0" y="T1"/>
                </a:cxn>
                <a:cxn ang="0">
                  <a:pos x="T2" y="T3"/>
                </a:cxn>
                <a:cxn ang="0">
                  <a:pos x="T4" y="T5"/>
                </a:cxn>
                <a:cxn ang="0">
                  <a:pos x="T6" y="T7"/>
                </a:cxn>
                <a:cxn ang="0">
                  <a:pos x="T8" y="T9"/>
                </a:cxn>
                <a:cxn ang="0">
                  <a:pos x="T10" y="T11"/>
                </a:cxn>
              </a:cxnLst>
              <a:rect l="0" t="0" r="r" b="b"/>
              <a:pathLst>
                <a:path w="610" h="5982">
                  <a:moveTo>
                    <a:pt x="0" y="5982"/>
                  </a:moveTo>
                  <a:lnTo>
                    <a:pt x="610" y="5360"/>
                  </a:lnTo>
                  <a:lnTo>
                    <a:pt x="610" y="2993"/>
                  </a:lnTo>
                  <a:lnTo>
                    <a:pt x="610" y="0"/>
                  </a:lnTo>
                  <a:lnTo>
                    <a:pt x="0" y="623"/>
                  </a:lnTo>
                  <a:lnTo>
                    <a:pt x="0" y="5982"/>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16668750" y="-3030538"/>
              <a:ext cx="2597150" cy="2609850"/>
            </a:xfrm>
            <a:custGeom>
              <a:avLst/>
              <a:gdLst>
                <a:gd name="T0" fmla="*/ 0 w 1636"/>
                <a:gd name="T1" fmla="*/ 0 h 1644"/>
                <a:gd name="T2" fmla="*/ 397 w 1636"/>
                <a:gd name="T3" fmla="*/ 0 h 1644"/>
                <a:gd name="T4" fmla="*/ 823 w 1636"/>
                <a:gd name="T5" fmla="*/ 1149 h 1644"/>
                <a:gd name="T6" fmla="*/ 1248 w 1636"/>
                <a:gd name="T7" fmla="*/ 0 h 1644"/>
                <a:gd name="T8" fmla="*/ 1636 w 1636"/>
                <a:gd name="T9" fmla="*/ 0 h 1644"/>
                <a:gd name="T10" fmla="*/ 976 w 1636"/>
                <a:gd name="T11" fmla="*/ 1644 h 1644"/>
                <a:gd name="T12" fmla="*/ 659 w 1636"/>
                <a:gd name="T13" fmla="*/ 1644 h 1644"/>
                <a:gd name="T14" fmla="*/ 0 w 1636"/>
                <a:gd name="T15" fmla="*/ 0 h 1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6" h="1644">
                  <a:moveTo>
                    <a:pt x="0" y="0"/>
                  </a:moveTo>
                  <a:lnTo>
                    <a:pt x="397" y="0"/>
                  </a:lnTo>
                  <a:lnTo>
                    <a:pt x="823" y="1149"/>
                  </a:lnTo>
                  <a:lnTo>
                    <a:pt x="1248" y="0"/>
                  </a:lnTo>
                  <a:lnTo>
                    <a:pt x="1636" y="0"/>
                  </a:lnTo>
                  <a:lnTo>
                    <a:pt x="976" y="1644"/>
                  </a:lnTo>
                  <a:lnTo>
                    <a:pt x="659" y="1644"/>
                  </a:lnTo>
                  <a:lnTo>
                    <a:pt x="0" y="0"/>
                  </a:lnTo>
                  <a:close/>
                </a:path>
              </a:pathLst>
            </a:custGeom>
            <a:solidFill>
              <a:srgbClr val="248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19664363" y="-3030538"/>
              <a:ext cx="2586038" cy="2590800"/>
            </a:xfrm>
            <a:custGeom>
              <a:avLst/>
              <a:gdLst>
                <a:gd name="T0" fmla="*/ 0 w 1629"/>
                <a:gd name="T1" fmla="*/ 0 h 1632"/>
                <a:gd name="T2" fmla="*/ 385 w 1629"/>
                <a:gd name="T3" fmla="*/ 0 h 1632"/>
                <a:gd name="T4" fmla="*/ 816 w 1629"/>
                <a:gd name="T5" fmla="*/ 691 h 1632"/>
                <a:gd name="T6" fmla="*/ 1244 w 1629"/>
                <a:gd name="T7" fmla="*/ 0 h 1632"/>
                <a:gd name="T8" fmla="*/ 1629 w 1629"/>
                <a:gd name="T9" fmla="*/ 0 h 1632"/>
                <a:gd name="T10" fmla="*/ 1629 w 1629"/>
                <a:gd name="T11" fmla="*/ 1632 h 1632"/>
                <a:gd name="T12" fmla="*/ 1277 w 1629"/>
                <a:gd name="T13" fmla="*/ 1632 h 1632"/>
                <a:gd name="T14" fmla="*/ 1277 w 1629"/>
                <a:gd name="T15" fmla="*/ 568 h 1632"/>
                <a:gd name="T16" fmla="*/ 818 w 1629"/>
                <a:gd name="T17" fmla="*/ 1263 h 1632"/>
                <a:gd name="T18" fmla="*/ 809 w 1629"/>
                <a:gd name="T19" fmla="*/ 1263 h 1632"/>
                <a:gd name="T20" fmla="*/ 354 w 1629"/>
                <a:gd name="T21" fmla="*/ 575 h 1632"/>
                <a:gd name="T22" fmla="*/ 354 w 1629"/>
                <a:gd name="T23" fmla="*/ 1632 h 1632"/>
                <a:gd name="T24" fmla="*/ 0 w 1629"/>
                <a:gd name="T25" fmla="*/ 1632 h 1632"/>
                <a:gd name="T26" fmla="*/ 0 w 1629"/>
                <a:gd name="T27" fmla="*/ 0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9" h="1632">
                  <a:moveTo>
                    <a:pt x="0" y="0"/>
                  </a:moveTo>
                  <a:lnTo>
                    <a:pt x="385" y="0"/>
                  </a:lnTo>
                  <a:lnTo>
                    <a:pt x="816" y="691"/>
                  </a:lnTo>
                  <a:lnTo>
                    <a:pt x="1244" y="0"/>
                  </a:lnTo>
                  <a:lnTo>
                    <a:pt x="1629" y="0"/>
                  </a:lnTo>
                  <a:lnTo>
                    <a:pt x="1629" y="1632"/>
                  </a:lnTo>
                  <a:lnTo>
                    <a:pt x="1277" y="1632"/>
                  </a:lnTo>
                  <a:lnTo>
                    <a:pt x="1277" y="568"/>
                  </a:lnTo>
                  <a:lnTo>
                    <a:pt x="818" y="1263"/>
                  </a:lnTo>
                  <a:lnTo>
                    <a:pt x="809" y="1263"/>
                  </a:lnTo>
                  <a:lnTo>
                    <a:pt x="354" y="575"/>
                  </a:lnTo>
                  <a:lnTo>
                    <a:pt x="354" y="1632"/>
                  </a:lnTo>
                  <a:lnTo>
                    <a:pt x="0" y="1632"/>
                  </a:lnTo>
                  <a:lnTo>
                    <a:pt x="0" y="0"/>
                  </a:lnTo>
                  <a:close/>
                </a:path>
              </a:pathLst>
            </a:custGeom>
            <a:solidFill>
              <a:srgbClr val="248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a:grpSpLocks noChangeAspect="1"/>
          </p:cNvGrpSpPr>
          <p:nvPr/>
        </p:nvGrpSpPr>
        <p:grpSpPr>
          <a:xfrm>
            <a:off x="6859929" y="2771493"/>
            <a:ext cx="564324" cy="548640"/>
            <a:chOff x="6859929" y="2884174"/>
            <a:chExt cx="498485" cy="484632"/>
          </a:xfrm>
        </p:grpSpPr>
        <p:sp>
          <p:nvSpPr>
            <p:cNvPr id="233" name="Freeform 232"/>
            <p:cNvSpPr>
              <a:spLocks/>
            </p:cNvSpPr>
            <p:nvPr/>
          </p:nvSpPr>
          <p:spPr bwMode="auto">
            <a:xfrm>
              <a:off x="6859929" y="2884174"/>
              <a:ext cx="498485" cy="484632"/>
            </a:xfrm>
            <a:custGeom>
              <a:avLst/>
              <a:gdLst>
                <a:gd name="T0" fmla="*/ 3076 w 6153"/>
                <a:gd name="T1" fmla="*/ 0 h 5982"/>
                <a:gd name="T2" fmla="*/ 621 w 6153"/>
                <a:gd name="T3" fmla="*/ 0 h 5982"/>
                <a:gd name="T4" fmla="*/ 0 w 6153"/>
                <a:gd name="T5" fmla="*/ 623 h 5982"/>
                <a:gd name="T6" fmla="*/ 0 w 6153"/>
                <a:gd name="T7" fmla="*/ 2993 h 5982"/>
                <a:gd name="T8" fmla="*/ 0 w 6153"/>
                <a:gd name="T9" fmla="*/ 5982 h 5982"/>
                <a:gd name="T10" fmla="*/ 3076 w 6153"/>
                <a:gd name="T11" fmla="*/ 5982 h 5982"/>
                <a:gd name="T12" fmla="*/ 5543 w 6153"/>
                <a:gd name="T13" fmla="*/ 5982 h 5982"/>
                <a:gd name="T14" fmla="*/ 6153 w 6153"/>
                <a:gd name="T15" fmla="*/ 5360 h 5982"/>
                <a:gd name="T16" fmla="*/ 6153 w 6153"/>
                <a:gd name="T17" fmla="*/ 2993 h 5982"/>
                <a:gd name="T18" fmla="*/ 6153 w 6153"/>
                <a:gd name="T19" fmla="*/ 0 h 5982"/>
                <a:gd name="T20" fmla="*/ 3076 w 6153"/>
                <a:gd name="T21" fmla="*/ 0 h 5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53" h="5982">
                  <a:moveTo>
                    <a:pt x="3076" y="0"/>
                  </a:moveTo>
                  <a:lnTo>
                    <a:pt x="621" y="0"/>
                  </a:lnTo>
                  <a:lnTo>
                    <a:pt x="0" y="623"/>
                  </a:lnTo>
                  <a:lnTo>
                    <a:pt x="0" y="2993"/>
                  </a:lnTo>
                  <a:lnTo>
                    <a:pt x="0" y="5982"/>
                  </a:lnTo>
                  <a:lnTo>
                    <a:pt x="3076" y="5982"/>
                  </a:lnTo>
                  <a:lnTo>
                    <a:pt x="5543" y="5982"/>
                  </a:lnTo>
                  <a:lnTo>
                    <a:pt x="6153" y="5360"/>
                  </a:lnTo>
                  <a:lnTo>
                    <a:pt x="6153" y="2993"/>
                  </a:lnTo>
                  <a:lnTo>
                    <a:pt x="6153" y="0"/>
                  </a:lnTo>
                  <a:lnTo>
                    <a:pt x="307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233"/>
            <p:cNvSpPr>
              <a:spLocks/>
            </p:cNvSpPr>
            <p:nvPr/>
          </p:nvSpPr>
          <p:spPr bwMode="auto">
            <a:xfrm>
              <a:off x="6859929" y="2884174"/>
              <a:ext cx="498485" cy="50472"/>
            </a:xfrm>
            <a:custGeom>
              <a:avLst/>
              <a:gdLst>
                <a:gd name="T0" fmla="*/ 6153 w 6153"/>
                <a:gd name="T1" fmla="*/ 0 h 623"/>
                <a:gd name="T2" fmla="*/ 5543 w 6153"/>
                <a:gd name="T3" fmla="*/ 623 h 623"/>
                <a:gd name="T4" fmla="*/ 0 w 6153"/>
                <a:gd name="T5" fmla="*/ 623 h 623"/>
                <a:gd name="T6" fmla="*/ 621 w 6153"/>
                <a:gd name="T7" fmla="*/ 0 h 623"/>
                <a:gd name="T8" fmla="*/ 3076 w 6153"/>
                <a:gd name="T9" fmla="*/ 0 h 623"/>
                <a:gd name="T10" fmla="*/ 6153 w 6153"/>
                <a:gd name="T11" fmla="*/ 0 h 623"/>
              </a:gdLst>
              <a:ahLst/>
              <a:cxnLst>
                <a:cxn ang="0">
                  <a:pos x="T0" y="T1"/>
                </a:cxn>
                <a:cxn ang="0">
                  <a:pos x="T2" y="T3"/>
                </a:cxn>
                <a:cxn ang="0">
                  <a:pos x="T4" y="T5"/>
                </a:cxn>
                <a:cxn ang="0">
                  <a:pos x="T6" y="T7"/>
                </a:cxn>
                <a:cxn ang="0">
                  <a:pos x="T8" y="T9"/>
                </a:cxn>
                <a:cxn ang="0">
                  <a:pos x="T10" y="T11"/>
                </a:cxn>
              </a:cxnLst>
              <a:rect l="0" t="0" r="r" b="b"/>
              <a:pathLst>
                <a:path w="6153" h="623">
                  <a:moveTo>
                    <a:pt x="6153" y="0"/>
                  </a:moveTo>
                  <a:lnTo>
                    <a:pt x="5543" y="623"/>
                  </a:lnTo>
                  <a:lnTo>
                    <a:pt x="0" y="623"/>
                  </a:lnTo>
                  <a:lnTo>
                    <a:pt x="621" y="0"/>
                  </a:lnTo>
                  <a:lnTo>
                    <a:pt x="3076" y="0"/>
                  </a:lnTo>
                  <a:lnTo>
                    <a:pt x="6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234"/>
            <p:cNvSpPr>
              <a:spLocks/>
            </p:cNvSpPr>
            <p:nvPr/>
          </p:nvSpPr>
          <p:spPr bwMode="auto">
            <a:xfrm>
              <a:off x="6859929" y="2934646"/>
              <a:ext cx="449066" cy="434160"/>
            </a:xfrm>
            <a:custGeom>
              <a:avLst/>
              <a:gdLst>
                <a:gd name="T0" fmla="*/ 5543 w 5543"/>
                <a:gd name="T1" fmla="*/ 5359 h 5359"/>
                <a:gd name="T2" fmla="*/ 3076 w 5543"/>
                <a:gd name="T3" fmla="*/ 5359 h 5359"/>
                <a:gd name="T4" fmla="*/ 0 w 5543"/>
                <a:gd name="T5" fmla="*/ 5359 h 5359"/>
                <a:gd name="T6" fmla="*/ 0 w 5543"/>
                <a:gd name="T7" fmla="*/ 2370 h 5359"/>
                <a:gd name="T8" fmla="*/ 0 w 5543"/>
                <a:gd name="T9" fmla="*/ 0 h 5359"/>
                <a:gd name="T10" fmla="*/ 5543 w 5543"/>
                <a:gd name="T11" fmla="*/ 0 h 5359"/>
                <a:gd name="T12" fmla="*/ 5543 w 5543"/>
                <a:gd name="T13" fmla="*/ 5359 h 5359"/>
              </a:gdLst>
              <a:ahLst/>
              <a:cxnLst>
                <a:cxn ang="0">
                  <a:pos x="T0" y="T1"/>
                </a:cxn>
                <a:cxn ang="0">
                  <a:pos x="T2" y="T3"/>
                </a:cxn>
                <a:cxn ang="0">
                  <a:pos x="T4" y="T5"/>
                </a:cxn>
                <a:cxn ang="0">
                  <a:pos x="T6" y="T7"/>
                </a:cxn>
                <a:cxn ang="0">
                  <a:pos x="T8" y="T9"/>
                </a:cxn>
                <a:cxn ang="0">
                  <a:pos x="T10" y="T11"/>
                </a:cxn>
                <a:cxn ang="0">
                  <a:pos x="T12" y="T13"/>
                </a:cxn>
              </a:cxnLst>
              <a:rect l="0" t="0" r="r" b="b"/>
              <a:pathLst>
                <a:path w="5543" h="5359">
                  <a:moveTo>
                    <a:pt x="5543" y="5359"/>
                  </a:moveTo>
                  <a:lnTo>
                    <a:pt x="3076" y="5359"/>
                  </a:lnTo>
                  <a:lnTo>
                    <a:pt x="0" y="5359"/>
                  </a:lnTo>
                  <a:lnTo>
                    <a:pt x="0" y="2370"/>
                  </a:lnTo>
                  <a:lnTo>
                    <a:pt x="0" y="0"/>
                  </a:lnTo>
                  <a:lnTo>
                    <a:pt x="5543" y="0"/>
                  </a:lnTo>
                  <a:lnTo>
                    <a:pt x="5543" y="5359"/>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235"/>
            <p:cNvSpPr>
              <a:spLocks/>
            </p:cNvSpPr>
            <p:nvPr/>
          </p:nvSpPr>
          <p:spPr bwMode="auto">
            <a:xfrm>
              <a:off x="7308995" y="2884174"/>
              <a:ext cx="49419" cy="484632"/>
            </a:xfrm>
            <a:custGeom>
              <a:avLst/>
              <a:gdLst>
                <a:gd name="T0" fmla="*/ 0 w 610"/>
                <a:gd name="T1" fmla="*/ 5982 h 5982"/>
                <a:gd name="T2" fmla="*/ 610 w 610"/>
                <a:gd name="T3" fmla="*/ 5360 h 5982"/>
                <a:gd name="T4" fmla="*/ 610 w 610"/>
                <a:gd name="T5" fmla="*/ 2993 h 5982"/>
                <a:gd name="T6" fmla="*/ 610 w 610"/>
                <a:gd name="T7" fmla="*/ 0 h 5982"/>
                <a:gd name="T8" fmla="*/ 0 w 610"/>
                <a:gd name="T9" fmla="*/ 623 h 5982"/>
                <a:gd name="T10" fmla="*/ 0 w 610"/>
                <a:gd name="T11" fmla="*/ 5982 h 5982"/>
              </a:gdLst>
              <a:ahLst/>
              <a:cxnLst>
                <a:cxn ang="0">
                  <a:pos x="T0" y="T1"/>
                </a:cxn>
                <a:cxn ang="0">
                  <a:pos x="T2" y="T3"/>
                </a:cxn>
                <a:cxn ang="0">
                  <a:pos x="T4" y="T5"/>
                </a:cxn>
                <a:cxn ang="0">
                  <a:pos x="T6" y="T7"/>
                </a:cxn>
                <a:cxn ang="0">
                  <a:pos x="T8" y="T9"/>
                </a:cxn>
                <a:cxn ang="0">
                  <a:pos x="T10" y="T11"/>
                </a:cxn>
              </a:cxnLst>
              <a:rect l="0" t="0" r="r" b="b"/>
              <a:pathLst>
                <a:path w="610" h="5982">
                  <a:moveTo>
                    <a:pt x="0" y="5982"/>
                  </a:moveTo>
                  <a:lnTo>
                    <a:pt x="610" y="5360"/>
                  </a:lnTo>
                  <a:lnTo>
                    <a:pt x="610" y="2993"/>
                  </a:lnTo>
                  <a:lnTo>
                    <a:pt x="610" y="0"/>
                  </a:lnTo>
                  <a:lnTo>
                    <a:pt x="0" y="623"/>
                  </a:lnTo>
                  <a:lnTo>
                    <a:pt x="0" y="598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236"/>
            <p:cNvSpPr>
              <a:spLocks/>
            </p:cNvSpPr>
            <p:nvPr/>
          </p:nvSpPr>
          <p:spPr bwMode="auto">
            <a:xfrm>
              <a:off x="6940782" y="3086388"/>
              <a:ext cx="132540" cy="133189"/>
            </a:xfrm>
            <a:custGeom>
              <a:avLst/>
              <a:gdLst>
                <a:gd name="T0" fmla="*/ 0 w 1636"/>
                <a:gd name="T1" fmla="*/ 0 h 1644"/>
                <a:gd name="T2" fmla="*/ 397 w 1636"/>
                <a:gd name="T3" fmla="*/ 0 h 1644"/>
                <a:gd name="T4" fmla="*/ 823 w 1636"/>
                <a:gd name="T5" fmla="*/ 1149 h 1644"/>
                <a:gd name="T6" fmla="*/ 1248 w 1636"/>
                <a:gd name="T7" fmla="*/ 0 h 1644"/>
                <a:gd name="T8" fmla="*/ 1636 w 1636"/>
                <a:gd name="T9" fmla="*/ 0 h 1644"/>
                <a:gd name="T10" fmla="*/ 976 w 1636"/>
                <a:gd name="T11" fmla="*/ 1644 h 1644"/>
                <a:gd name="T12" fmla="*/ 659 w 1636"/>
                <a:gd name="T13" fmla="*/ 1644 h 1644"/>
                <a:gd name="T14" fmla="*/ 0 w 1636"/>
                <a:gd name="T15" fmla="*/ 0 h 1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6" h="1644">
                  <a:moveTo>
                    <a:pt x="0" y="0"/>
                  </a:moveTo>
                  <a:lnTo>
                    <a:pt x="397" y="0"/>
                  </a:lnTo>
                  <a:lnTo>
                    <a:pt x="823" y="1149"/>
                  </a:lnTo>
                  <a:lnTo>
                    <a:pt x="1248" y="0"/>
                  </a:lnTo>
                  <a:lnTo>
                    <a:pt x="1636" y="0"/>
                  </a:lnTo>
                  <a:lnTo>
                    <a:pt x="976" y="1644"/>
                  </a:lnTo>
                  <a:lnTo>
                    <a:pt x="659" y="1644"/>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237"/>
            <p:cNvSpPr>
              <a:spLocks/>
            </p:cNvSpPr>
            <p:nvPr/>
          </p:nvSpPr>
          <p:spPr bwMode="auto">
            <a:xfrm>
              <a:off x="7093657" y="3086388"/>
              <a:ext cx="131973" cy="132217"/>
            </a:xfrm>
            <a:custGeom>
              <a:avLst/>
              <a:gdLst>
                <a:gd name="T0" fmla="*/ 0 w 1629"/>
                <a:gd name="T1" fmla="*/ 0 h 1632"/>
                <a:gd name="T2" fmla="*/ 385 w 1629"/>
                <a:gd name="T3" fmla="*/ 0 h 1632"/>
                <a:gd name="T4" fmla="*/ 816 w 1629"/>
                <a:gd name="T5" fmla="*/ 691 h 1632"/>
                <a:gd name="T6" fmla="*/ 1244 w 1629"/>
                <a:gd name="T7" fmla="*/ 0 h 1632"/>
                <a:gd name="T8" fmla="*/ 1629 w 1629"/>
                <a:gd name="T9" fmla="*/ 0 h 1632"/>
                <a:gd name="T10" fmla="*/ 1629 w 1629"/>
                <a:gd name="T11" fmla="*/ 1632 h 1632"/>
                <a:gd name="T12" fmla="*/ 1277 w 1629"/>
                <a:gd name="T13" fmla="*/ 1632 h 1632"/>
                <a:gd name="T14" fmla="*/ 1277 w 1629"/>
                <a:gd name="T15" fmla="*/ 568 h 1632"/>
                <a:gd name="T16" fmla="*/ 818 w 1629"/>
                <a:gd name="T17" fmla="*/ 1263 h 1632"/>
                <a:gd name="T18" fmla="*/ 809 w 1629"/>
                <a:gd name="T19" fmla="*/ 1263 h 1632"/>
                <a:gd name="T20" fmla="*/ 354 w 1629"/>
                <a:gd name="T21" fmla="*/ 575 h 1632"/>
                <a:gd name="T22" fmla="*/ 354 w 1629"/>
                <a:gd name="T23" fmla="*/ 1632 h 1632"/>
                <a:gd name="T24" fmla="*/ 0 w 1629"/>
                <a:gd name="T25" fmla="*/ 1632 h 1632"/>
                <a:gd name="T26" fmla="*/ 0 w 1629"/>
                <a:gd name="T27" fmla="*/ 0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9" h="1632">
                  <a:moveTo>
                    <a:pt x="0" y="0"/>
                  </a:moveTo>
                  <a:lnTo>
                    <a:pt x="385" y="0"/>
                  </a:lnTo>
                  <a:lnTo>
                    <a:pt x="816" y="691"/>
                  </a:lnTo>
                  <a:lnTo>
                    <a:pt x="1244" y="0"/>
                  </a:lnTo>
                  <a:lnTo>
                    <a:pt x="1629" y="0"/>
                  </a:lnTo>
                  <a:lnTo>
                    <a:pt x="1629" y="1632"/>
                  </a:lnTo>
                  <a:lnTo>
                    <a:pt x="1277" y="1632"/>
                  </a:lnTo>
                  <a:lnTo>
                    <a:pt x="1277" y="568"/>
                  </a:lnTo>
                  <a:lnTo>
                    <a:pt x="818" y="1263"/>
                  </a:lnTo>
                  <a:lnTo>
                    <a:pt x="809" y="1263"/>
                  </a:lnTo>
                  <a:lnTo>
                    <a:pt x="354" y="575"/>
                  </a:lnTo>
                  <a:lnTo>
                    <a:pt x="354" y="1632"/>
                  </a:lnTo>
                  <a:lnTo>
                    <a:pt x="0" y="1632"/>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39" name="TextBox 238"/>
          <p:cNvSpPr txBox="1"/>
          <p:nvPr/>
        </p:nvSpPr>
        <p:spPr>
          <a:xfrm>
            <a:off x="6094413" y="3829281"/>
            <a:ext cx="2029968" cy="230832"/>
          </a:xfrm>
          <a:prstGeom prst="rect">
            <a:avLst/>
          </a:prstGeom>
          <a:noFill/>
        </p:spPr>
        <p:txBody>
          <a:bodyPr wrap="none" lIns="91440" tIns="45720" rIns="45720" bIns="45720" rtlCol="0">
            <a:noAutofit/>
          </a:bodyPr>
          <a:lstStyle/>
          <a:p>
            <a:pPr algn="ctr">
              <a:lnSpc>
                <a:spcPct val="90000"/>
              </a:lnSpc>
            </a:pPr>
            <a:r>
              <a:rPr lang="en-US" sz="1000" dirty="0"/>
              <a:t>VM 2</a:t>
            </a:r>
          </a:p>
        </p:txBody>
      </p:sp>
      <p:sp>
        <p:nvSpPr>
          <p:cNvPr id="286" name="TextBox 285"/>
          <p:cNvSpPr txBox="1"/>
          <p:nvPr/>
        </p:nvSpPr>
        <p:spPr>
          <a:xfrm>
            <a:off x="8113712" y="3829281"/>
            <a:ext cx="2029968" cy="230832"/>
          </a:xfrm>
          <a:prstGeom prst="rect">
            <a:avLst/>
          </a:prstGeom>
          <a:noFill/>
        </p:spPr>
        <p:txBody>
          <a:bodyPr wrap="none" lIns="91440" tIns="45720" rIns="45720" bIns="45720" rtlCol="0">
            <a:noAutofit/>
          </a:bodyPr>
          <a:lstStyle/>
          <a:p>
            <a:pPr algn="ctr">
              <a:lnSpc>
                <a:spcPct val="90000"/>
              </a:lnSpc>
            </a:pPr>
            <a:r>
              <a:rPr lang="en-US" sz="1000" dirty="0"/>
              <a:t>Micro-segmentation</a:t>
            </a:r>
          </a:p>
        </p:txBody>
      </p:sp>
      <p:sp>
        <p:nvSpPr>
          <p:cNvPr id="287" name="TextBox 286"/>
          <p:cNvSpPr txBox="1"/>
          <p:nvPr/>
        </p:nvSpPr>
        <p:spPr>
          <a:xfrm>
            <a:off x="-1" y="5857245"/>
            <a:ext cx="2029968" cy="230832"/>
          </a:xfrm>
          <a:prstGeom prst="rect">
            <a:avLst/>
          </a:prstGeom>
          <a:noFill/>
        </p:spPr>
        <p:txBody>
          <a:bodyPr wrap="none" lIns="91440" tIns="45720" rIns="45720" bIns="45720" rtlCol="0">
            <a:noAutofit/>
          </a:bodyPr>
          <a:lstStyle/>
          <a:p>
            <a:pPr algn="ctr">
              <a:lnSpc>
                <a:spcPct val="90000"/>
              </a:lnSpc>
            </a:pPr>
            <a:r>
              <a:rPr lang="en-US" sz="1000" dirty="0"/>
              <a:t>Secure</a:t>
            </a:r>
          </a:p>
        </p:txBody>
      </p:sp>
      <p:sp>
        <p:nvSpPr>
          <p:cNvPr id="323" name="TextBox 322"/>
          <p:cNvSpPr txBox="1"/>
          <p:nvPr/>
        </p:nvSpPr>
        <p:spPr>
          <a:xfrm>
            <a:off x="6094412" y="5857181"/>
            <a:ext cx="2029968" cy="230832"/>
          </a:xfrm>
          <a:prstGeom prst="rect">
            <a:avLst/>
          </a:prstGeom>
          <a:noFill/>
        </p:spPr>
        <p:txBody>
          <a:bodyPr wrap="none" lIns="91440" tIns="45720" rIns="45720" bIns="45720" rtlCol="0">
            <a:noAutofit/>
          </a:bodyPr>
          <a:lstStyle/>
          <a:p>
            <a:pPr algn="ctr">
              <a:lnSpc>
                <a:spcPct val="90000"/>
              </a:lnSpc>
            </a:pPr>
            <a:r>
              <a:rPr lang="en-US" sz="1000" dirty="0"/>
              <a:t>Encryption</a:t>
            </a:r>
          </a:p>
        </p:txBody>
      </p:sp>
      <p:sp>
        <p:nvSpPr>
          <p:cNvPr id="324" name="TextBox 323"/>
          <p:cNvSpPr txBox="1"/>
          <p:nvPr/>
        </p:nvSpPr>
        <p:spPr>
          <a:xfrm>
            <a:off x="8123237" y="5857181"/>
            <a:ext cx="2029968" cy="230832"/>
          </a:xfrm>
          <a:prstGeom prst="rect">
            <a:avLst/>
          </a:prstGeom>
          <a:noFill/>
        </p:spPr>
        <p:txBody>
          <a:bodyPr wrap="none" lIns="91440" tIns="45720" rIns="45720" bIns="45720" rtlCol="0">
            <a:noAutofit/>
          </a:bodyPr>
          <a:lstStyle/>
          <a:p>
            <a:pPr algn="ctr">
              <a:lnSpc>
                <a:spcPct val="90000"/>
              </a:lnSpc>
            </a:pPr>
            <a:r>
              <a:rPr lang="en-US" sz="1000" dirty="0"/>
              <a:t>Compliance</a:t>
            </a:r>
          </a:p>
        </p:txBody>
      </p:sp>
      <p:sp>
        <p:nvSpPr>
          <p:cNvPr id="325" name="TextBox 324"/>
          <p:cNvSpPr txBox="1"/>
          <p:nvPr/>
        </p:nvSpPr>
        <p:spPr>
          <a:xfrm>
            <a:off x="10160001" y="3829281"/>
            <a:ext cx="2029968" cy="230832"/>
          </a:xfrm>
          <a:prstGeom prst="rect">
            <a:avLst/>
          </a:prstGeom>
          <a:noFill/>
        </p:spPr>
        <p:txBody>
          <a:bodyPr wrap="none" lIns="91440" tIns="45720" rIns="45720" bIns="45720" rtlCol="0">
            <a:noAutofit/>
          </a:bodyPr>
          <a:lstStyle/>
          <a:p>
            <a:pPr algn="ctr">
              <a:lnSpc>
                <a:spcPct val="90000"/>
              </a:lnSpc>
            </a:pPr>
            <a:r>
              <a:rPr lang="en-US" sz="1000" dirty="0"/>
              <a:t>Alert</a:t>
            </a:r>
          </a:p>
        </p:txBody>
      </p:sp>
      <p:grpSp>
        <p:nvGrpSpPr>
          <p:cNvPr id="228" name="Group 227"/>
          <p:cNvGrpSpPr>
            <a:grpSpLocks noChangeAspect="1"/>
          </p:cNvGrpSpPr>
          <p:nvPr/>
        </p:nvGrpSpPr>
        <p:grpSpPr>
          <a:xfrm>
            <a:off x="4802430" y="4815696"/>
            <a:ext cx="549547" cy="548640"/>
            <a:chOff x="14692312" y="-3557588"/>
            <a:chExt cx="4786314" cy="4778375"/>
          </a:xfrm>
        </p:grpSpPr>
        <p:sp>
          <p:nvSpPr>
            <p:cNvPr id="135" name="Freeform 88"/>
            <p:cNvSpPr>
              <a:spLocks/>
            </p:cNvSpPr>
            <p:nvPr/>
          </p:nvSpPr>
          <p:spPr bwMode="auto">
            <a:xfrm>
              <a:off x="14692312" y="-422276"/>
              <a:ext cx="1643059" cy="1643063"/>
            </a:xfrm>
            <a:custGeom>
              <a:avLst/>
              <a:gdLst>
                <a:gd name="T0" fmla="*/ 353 w 1035"/>
                <a:gd name="T1" fmla="*/ 0 h 1035"/>
                <a:gd name="T2" fmla="*/ 175 w 1035"/>
                <a:gd name="T3" fmla="*/ 0 h 1035"/>
                <a:gd name="T4" fmla="*/ 0 w 1035"/>
                <a:gd name="T5" fmla="*/ 178 h 1035"/>
                <a:gd name="T6" fmla="*/ 0 w 1035"/>
                <a:gd name="T7" fmla="*/ 178 h 1035"/>
                <a:gd name="T8" fmla="*/ 0 w 1035"/>
                <a:gd name="T9" fmla="*/ 1035 h 1035"/>
                <a:gd name="T10" fmla="*/ 857 w 1035"/>
                <a:gd name="T11" fmla="*/ 1035 h 1035"/>
                <a:gd name="T12" fmla="*/ 857 w 1035"/>
                <a:gd name="T13" fmla="*/ 1035 h 1035"/>
                <a:gd name="T14" fmla="*/ 1035 w 1035"/>
                <a:gd name="T15" fmla="*/ 860 h 1035"/>
                <a:gd name="T16" fmla="*/ 1035 w 1035"/>
                <a:gd name="T17" fmla="*/ 682 h 1035"/>
                <a:gd name="T18" fmla="*/ 353 w 1035"/>
                <a:gd name="T19" fmla="*/ 682 h 1035"/>
                <a:gd name="T20" fmla="*/ 353 w 1035"/>
                <a:gd name="T21" fmla="*/ 0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5" h="1035">
                  <a:moveTo>
                    <a:pt x="353" y="0"/>
                  </a:moveTo>
                  <a:lnTo>
                    <a:pt x="175" y="0"/>
                  </a:lnTo>
                  <a:lnTo>
                    <a:pt x="0" y="178"/>
                  </a:lnTo>
                  <a:lnTo>
                    <a:pt x="0" y="178"/>
                  </a:lnTo>
                  <a:lnTo>
                    <a:pt x="0" y="1035"/>
                  </a:lnTo>
                  <a:lnTo>
                    <a:pt x="857" y="1035"/>
                  </a:lnTo>
                  <a:lnTo>
                    <a:pt x="857" y="1035"/>
                  </a:lnTo>
                  <a:lnTo>
                    <a:pt x="1035" y="860"/>
                  </a:lnTo>
                  <a:lnTo>
                    <a:pt x="1035" y="682"/>
                  </a:lnTo>
                  <a:lnTo>
                    <a:pt x="353" y="682"/>
                  </a:lnTo>
                  <a:lnTo>
                    <a:pt x="353" y="0"/>
                  </a:lnTo>
                  <a:close/>
                </a:path>
              </a:pathLst>
            </a:custGeom>
            <a:solidFill>
              <a:srgbClr val="268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89"/>
            <p:cNvSpPr>
              <a:spLocks/>
            </p:cNvSpPr>
            <p:nvPr/>
          </p:nvSpPr>
          <p:spPr bwMode="auto">
            <a:xfrm>
              <a:off x="14692312" y="-3557588"/>
              <a:ext cx="1643059" cy="1643063"/>
            </a:xfrm>
            <a:custGeom>
              <a:avLst/>
              <a:gdLst>
                <a:gd name="T0" fmla="*/ 353 w 1035"/>
                <a:gd name="T1" fmla="*/ 860 h 1035"/>
                <a:gd name="T2" fmla="*/ 353 w 1035"/>
                <a:gd name="T3" fmla="*/ 353 h 1035"/>
                <a:gd name="T4" fmla="*/ 857 w 1035"/>
                <a:gd name="T5" fmla="*/ 353 h 1035"/>
                <a:gd name="T6" fmla="*/ 857 w 1035"/>
                <a:gd name="T7" fmla="*/ 353 h 1035"/>
                <a:gd name="T8" fmla="*/ 857 w 1035"/>
                <a:gd name="T9" fmla="*/ 353 h 1035"/>
                <a:gd name="T10" fmla="*/ 857 w 1035"/>
                <a:gd name="T11" fmla="*/ 353 h 1035"/>
                <a:gd name="T12" fmla="*/ 857 w 1035"/>
                <a:gd name="T13" fmla="*/ 353 h 1035"/>
                <a:gd name="T14" fmla="*/ 1035 w 1035"/>
                <a:gd name="T15" fmla="*/ 178 h 1035"/>
                <a:gd name="T16" fmla="*/ 1035 w 1035"/>
                <a:gd name="T17" fmla="*/ 0 h 1035"/>
                <a:gd name="T18" fmla="*/ 175 w 1035"/>
                <a:gd name="T19" fmla="*/ 0 h 1035"/>
                <a:gd name="T20" fmla="*/ 0 w 1035"/>
                <a:gd name="T21" fmla="*/ 178 h 1035"/>
                <a:gd name="T22" fmla="*/ 0 w 1035"/>
                <a:gd name="T23" fmla="*/ 178 h 1035"/>
                <a:gd name="T24" fmla="*/ 0 w 1035"/>
                <a:gd name="T25" fmla="*/ 1035 h 1035"/>
                <a:gd name="T26" fmla="*/ 175 w 1035"/>
                <a:gd name="T27" fmla="*/ 1035 h 1035"/>
                <a:gd name="T28" fmla="*/ 353 w 1035"/>
                <a:gd name="T29" fmla="*/ 860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5" h="1035">
                  <a:moveTo>
                    <a:pt x="353" y="860"/>
                  </a:moveTo>
                  <a:lnTo>
                    <a:pt x="353" y="353"/>
                  </a:lnTo>
                  <a:lnTo>
                    <a:pt x="857" y="353"/>
                  </a:lnTo>
                  <a:lnTo>
                    <a:pt x="857" y="353"/>
                  </a:lnTo>
                  <a:lnTo>
                    <a:pt x="857" y="353"/>
                  </a:lnTo>
                  <a:lnTo>
                    <a:pt x="857" y="353"/>
                  </a:lnTo>
                  <a:lnTo>
                    <a:pt x="857" y="353"/>
                  </a:lnTo>
                  <a:lnTo>
                    <a:pt x="1035" y="178"/>
                  </a:lnTo>
                  <a:lnTo>
                    <a:pt x="1035" y="0"/>
                  </a:lnTo>
                  <a:lnTo>
                    <a:pt x="175" y="0"/>
                  </a:lnTo>
                  <a:lnTo>
                    <a:pt x="0" y="178"/>
                  </a:lnTo>
                  <a:lnTo>
                    <a:pt x="0" y="178"/>
                  </a:lnTo>
                  <a:lnTo>
                    <a:pt x="0" y="1035"/>
                  </a:lnTo>
                  <a:lnTo>
                    <a:pt x="175" y="1035"/>
                  </a:lnTo>
                  <a:lnTo>
                    <a:pt x="353" y="860"/>
                  </a:lnTo>
                  <a:close/>
                </a:path>
              </a:pathLst>
            </a:custGeom>
            <a:solidFill>
              <a:srgbClr val="268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90"/>
            <p:cNvSpPr>
              <a:spLocks/>
            </p:cNvSpPr>
            <p:nvPr/>
          </p:nvSpPr>
          <p:spPr bwMode="auto">
            <a:xfrm>
              <a:off x="17835567" y="-3557588"/>
              <a:ext cx="1643059" cy="1643063"/>
            </a:xfrm>
            <a:custGeom>
              <a:avLst/>
              <a:gdLst>
                <a:gd name="T0" fmla="*/ 0 w 1035"/>
                <a:gd name="T1" fmla="*/ 178 h 1035"/>
                <a:gd name="T2" fmla="*/ 0 w 1035"/>
                <a:gd name="T3" fmla="*/ 353 h 1035"/>
                <a:gd name="T4" fmla="*/ 682 w 1035"/>
                <a:gd name="T5" fmla="*/ 353 h 1035"/>
                <a:gd name="T6" fmla="*/ 682 w 1035"/>
                <a:gd name="T7" fmla="*/ 1035 h 1035"/>
                <a:gd name="T8" fmla="*/ 859 w 1035"/>
                <a:gd name="T9" fmla="*/ 1035 h 1035"/>
                <a:gd name="T10" fmla="*/ 1035 w 1035"/>
                <a:gd name="T11" fmla="*/ 860 h 1035"/>
                <a:gd name="T12" fmla="*/ 1035 w 1035"/>
                <a:gd name="T13" fmla="*/ 0 h 1035"/>
                <a:gd name="T14" fmla="*/ 175 w 1035"/>
                <a:gd name="T15" fmla="*/ 0 h 1035"/>
                <a:gd name="T16" fmla="*/ 0 w 1035"/>
                <a:gd name="T17" fmla="*/ 178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035">
                  <a:moveTo>
                    <a:pt x="0" y="178"/>
                  </a:moveTo>
                  <a:lnTo>
                    <a:pt x="0" y="353"/>
                  </a:lnTo>
                  <a:lnTo>
                    <a:pt x="682" y="353"/>
                  </a:lnTo>
                  <a:lnTo>
                    <a:pt x="682" y="1035"/>
                  </a:lnTo>
                  <a:lnTo>
                    <a:pt x="859" y="1035"/>
                  </a:lnTo>
                  <a:lnTo>
                    <a:pt x="1035" y="860"/>
                  </a:lnTo>
                  <a:lnTo>
                    <a:pt x="1035" y="0"/>
                  </a:lnTo>
                  <a:lnTo>
                    <a:pt x="175" y="0"/>
                  </a:lnTo>
                  <a:lnTo>
                    <a:pt x="0" y="178"/>
                  </a:lnTo>
                  <a:close/>
                </a:path>
              </a:pathLst>
            </a:custGeom>
            <a:solidFill>
              <a:srgbClr val="268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91"/>
            <p:cNvSpPr>
              <a:spLocks/>
            </p:cNvSpPr>
            <p:nvPr/>
          </p:nvSpPr>
          <p:spPr bwMode="auto">
            <a:xfrm>
              <a:off x="17835567" y="-422276"/>
              <a:ext cx="1643059" cy="1643063"/>
            </a:xfrm>
            <a:custGeom>
              <a:avLst/>
              <a:gdLst>
                <a:gd name="T0" fmla="*/ 682 w 1035"/>
                <a:gd name="T1" fmla="*/ 178 h 1035"/>
                <a:gd name="T2" fmla="*/ 682 w 1035"/>
                <a:gd name="T3" fmla="*/ 178 h 1035"/>
                <a:gd name="T4" fmla="*/ 682 w 1035"/>
                <a:gd name="T5" fmla="*/ 682 h 1035"/>
                <a:gd name="T6" fmla="*/ 175 w 1035"/>
                <a:gd name="T7" fmla="*/ 682 h 1035"/>
                <a:gd name="T8" fmla="*/ 0 w 1035"/>
                <a:gd name="T9" fmla="*/ 860 h 1035"/>
                <a:gd name="T10" fmla="*/ 0 w 1035"/>
                <a:gd name="T11" fmla="*/ 1035 h 1035"/>
                <a:gd name="T12" fmla="*/ 859 w 1035"/>
                <a:gd name="T13" fmla="*/ 1035 h 1035"/>
                <a:gd name="T14" fmla="*/ 859 w 1035"/>
                <a:gd name="T15" fmla="*/ 1035 h 1035"/>
                <a:gd name="T16" fmla="*/ 859 w 1035"/>
                <a:gd name="T17" fmla="*/ 1035 h 1035"/>
                <a:gd name="T18" fmla="*/ 1035 w 1035"/>
                <a:gd name="T19" fmla="*/ 860 h 1035"/>
                <a:gd name="T20" fmla="*/ 1035 w 1035"/>
                <a:gd name="T21" fmla="*/ 0 h 1035"/>
                <a:gd name="T22" fmla="*/ 859 w 1035"/>
                <a:gd name="T23" fmla="*/ 0 h 1035"/>
                <a:gd name="T24" fmla="*/ 682 w 1035"/>
                <a:gd name="T25" fmla="*/ 178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5" h="1035">
                  <a:moveTo>
                    <a:pt x="682" y="178"/>
                  </a:moveTo>
                  <a:lnTo>
                    <a:pt x="682" y="178"/>
                  </a:lnTo>
                  <a:lnTo>
                    <a:pt x="682" y="682"/>
                  </a:lnTo>
                  <a:lnTo>
                    <a:pt x="175" y="682"/>
                  </a:lnTo>
                  <a:lnTo>
                    <a:pt x="0" y="860"/>
                  </a:lnTo>
                  <a:lnTo>
                    <a:pt x="0" y="1035"/>
                  </a:lnTo>
                  <a:lnTo>
                    <a:pt x="859" y="1035"/>
                  </a:lnTo>
                  <a:lnTo>
                    <a:pt x="859" y="1035"/>
                  </a:lnTo>
                  <a:lnTo>
                    <a:pt x="859" y="1035"/>
                  </a:lnTo>
                  <a:lnTo>
                    <a:pt x="1035" y="860"/>
                  </a:lnTo>
                  <a:lnTo>
                    <a:pt x="1035" y="0"/>
                  </a:lnTo>
                  <a:lnTo>
                    <a:pt x="859" y="0"/>
                  </a:lnTo>
                  <a:lnTo>
                    <a:pt x="682" y="178"/>
                  </a:lnTo>
                  <a:close/>
                </a:path>
              </a:pathLst>
            </a:custGeom>
            <a:solidFill>
              <a:srgbClr val="268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92"/>
            <p:cNvSpPr>
              <a:spLocks/>
            </p:cNvSpPr>
            <p:nvPr/>
          </p:nvSpPr>
          <p:spPr bwMode="auto">
            <a:xfrm>
              <a:off x="15813085" y="-2384428"/>
              <a:ext cx="2338387" cy="2341564"/>
            </a:xfrm>
            <a:custGeom>
              <a:avLst/>
              <a:gdLst>
                <a:gd name="T0" fmla="*/ 549 w 622"/>
                <a:gd name="T1" fmla="*/ 477 h 623"/>
                <a:gd name="T2" fmla="*/ 622 w 622"/>
                <a:gd name="T3" fmla="*/ 286 h 623"/>
                <a:gd name="T4" fmla="*/ 540 w 622"/>
                <a:gd name="T5" fmla="*/ 85 h 623"/>
                <a:gd name="T6" fmla="*/ 336 w 622"/>
                <a:gd name="T7" fmla="*/ 0 h 623"/>
                <a:gd name="T8" fmla="*/ 135 w 622"/>
                <a:gd name="T9" fmla="*/ 83 h 623"/>
                <a:gd name="T10" fmla="*/ 134 w 622"/>
                <a:gd name="T11" fmla="*/ 83 h 623"/>
                <a:gd name="T12" fmla="*/ 83 w 622"/>
                <a:gd name="T13" fmla="*/ 135 h 623"/>
                <a:gd name="T14" fmla="*/ 83 w 622"/>
                <a:gd name="T15" fmla="*/ 135 h 623"/>
                <a:gd name="T16" fmla="*/ 22 w 622"/>
                <a:gd name="T17" fmla="*/ 226 h 623"/>
                <a:gd name="T18" fmla="*/ 22 w 622"/>
                <a:gd name="T19" fmla="*/ 226 h 623"/>
                <a:gd name="T20" fmla="*/ 12 w 622"/>
                <a:gd name="T21" fmla="*/ 252 h 623"/>
                <a:gd name="T22" fmla="*/ 11 w 622"/>
                <a:gd name="T23" fmla="*/ 255 h 623"/>
                <a:gd name="T24" fmla="*/ 5 w 622"/>
                <a:gd name="T25" fmla="*/ 279 h 623"/>
                <a:gd name="T26" fmla="*/ 4 w 622"/>
                <a:gd name="T27" fmla="*/ 288 h 623"/>
                <a:gd name="T28" fmla="*/ 1 w 622"/>
                <a:gd name="T29" fmla="*/ 307 h 623"/>
                <a:gd name="T30" fmla="*/ 0 w 622"/>
                <a:gd name="T31" fmla="*/ 325 h 623"/>
                <a:gd name="T32" fmla="*/ 0 w 622"/>
                <a:gd name="T33" fmla="*/ 337 h 623"/>
                <a:gd name="T34" fmla="*/ 84 w 622"/>
                <a:gd name="T35" fmla="*/ 540 h 623"/>
                <a:gd name="T36" fmla="*/ 105 w 622"/>
                <a:gd name="T37" fmla="*/ 558 h 623"/>
                <a:gd name="T38" fmla="*/ 286 w 622"/>
                <a:gd name="T39" fmla="*/ 623 h 623"/>
                <a:gd name="T40" fmla="*/ 286 w 622"/>
                <a:gd name="T41" fmla="*/ 623 h 623"/>
                <a:gd name="T42" fmla="*/ 286 w 622"/>
                <a:gd name="T43" fmla="*/ 623 h 623"/>
                <a:gd name="T44" fmla="*/ 286 w 622"/>
                <a:gd name="T45" fmla="*/ 623 h 623"/>
                <a:gd name="T46" fmla="*/ 315 w 622"/>
                <a:gd name="T47" fmla="*/ 621 h 623"/>
                <a:gd name="T48" fmla="*/ 322 w 622"/>
                <a:gd name="T49" fmla="*/ 620 h 623"/>
                <a:gd name="T50" fmla="*/ 344 w 622"/>
                <a:gd name="T51" fmla="*/ 617 h 623"/>
                <a:gd name="T52" fmla="*/ 350 w 622"/>
                <a:gd name="T53" fmla="*/ 615 h 623"/>
                <a:gd name="T54" fmla="*/ 372 w 622"/>
                <a:gd name="T55" fmla="*/ 610 h 623"/>
                <a:gd name="T56" fmla="*/ 375 w 622"/>
                <a:gd name="T57" fmla="*/ 608 h 623"/>
                <a:gd name="T58" fmla="*/ 398 w 622"/>
                <a:gd name="T59" fmla="*/ 600 h 623"/>
                <a:gd name="T60" fmla="*/ 400 w 622"/>
                <a:gd name="T61" fmla="*/ 599 h 623"/>
                <a:gd name="T62" fmla="*/ 424 w 622"/>
                <a:gd name="T63" fmla="*/ 587 h 623"/>
                <a:gd name="T64" fmla="*/ 424 w 622"/>
                <a:gd name="T65" fmla="*/ 587 h 623"/>
                <a:gd name="T66" fmla="*/ 490 w 622"/>
                <a:gd name="T67" fmla="*/ 537 h 623"/>
                <a:gd name="T68" fmla="*/ 490 w 622"/>
                <a:gd name="T69" fmla="*/ 537 h 623"/>
                <a:gd name="T70" fmla="*/ 549 w 622"/>
                <a:gd name="T71" fmla="*/ 47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2" h="623">
                  <a:moveTo>
                    <a:pt x="549" y="477"/>
                  </a:moveTo>
                  <a:cubicBezTo>
                    <a:pt x="595" y="426"/>
                    <a:pt x="622" y="360"/>
                    <a:pt x="622" y="286"/>
                  </a:cubicBezTo>
                  <a:cubicBezTo>
                    <a:pt x="622" y="208"/>
                    <a:pt x="591" y="137"/>
                    <a:pt x="540" y="85"/>
                  </a:cubicBezTo>
                  <a:cubicBezTo>
                    <a:pt x="488" y="32"/>
                    <a:pt x="416" y="0"/>
                    <a:pt x="336" y="0"/>
                  </a:cubicBezTo>
                  <a:cubicBezTo>
                    <a:pt x="258" y="0"/>
                    <a:pt x="186" y="32"/>
                    <a:pt x="135" y="83"/>
                  </a:cubicBezTo>
                  <a:cubicBezTo>
                    <a:pt x="134" y="83"/>
                    <a:pt x="134" y="83"/>
                    <a:pt x="134" y="83"/>
                  </a:cubicBezTo>
                  <a:cubicBezTo>
                    <a:pt x="83" y="135"/>
                    <a:pt x="83" y="135"/>
                    <a:pt x="83" y="135"/>
                  </a:cubicBezTo>
                  <a:cubicBezTo>
                    <a:pt x="83" y="135"/>
                    <a:pt x="83" y="135"/>
                    <a:pt x="83" y="135"/>
                  </a:cubicBezTo>
                  <a:cubicBezTo>
                    <a:pt x="57" y="161"/>
                    <a:pt x="36" y="192"/>
                    <a:pt x="22" y="226"/>
                  </a:cubicBezTo>
                  <a:cubicBezTo>
                    <a:pt x="22" y="226"/>
                    <a:pt x="22" y="226"/>
                    <a:pt x="22" y="226"/>
                  </a:cubicBezTo>
                  <a:cubicBezTo>
                    <a:pt x="18" y="235"/>
                    <a:pt x="15" y="243"/>
                    <a:pt x="12" y="252"/>
                  </a:cubicBezTo>
                  <a:cubicBezTo>
                    <a:pt x="12" y="253"/>
                    <a:pt x="12" y="254"/>
                    <a:pt x="11" y="255"/>
                  </a:cubicBezTo>
                  <a:cubicBezTo>
                    <a:pt x="9" y="263"/>
                    <a:pt x="7" y="271"/>
                    <a:pt x="5" y="279"/>
                  </a:cubicBezTo>
                  <a:cubicBezTo>
                    <a:pt x="5" y="282"/>
                    <a:pt x="4" y="285"/>
                    <a:pt x="4" y="288"/>
                  </a:cubicBezTo>
                  <a:cubicBezTo>
                    <a:pt x="3" y="295"/>
                    <a:pt x="2" y="301"/>
                    <a:pt x="1" y="307"/>
                  </a:cubicBezTo>
                  <a:cubicBezTo>
                    <a:pt x="0" y="313"/>
                    <a:pt x="0" y="319"/>
                    <a:pt x="0" y="325"/>
                  </a:cubicBezTo>
                  <a:cubicBezTo>
                    <a:pt x="0" y="329"/>
                    <a:pt x="0" y="333"/>
                    <a:pt x="0" y="337"/>
                  </a:cubicBezTo>
                  <a:cubicBezTo>
                    <a:pt x="0" y="416"/>
                    <a:pt x="32" y="488"/>
                    <a:pt x="84" y="540"/>
                  </a:cubicBezTo>
                  <a:cubicBezTo>
                    <a:pt x="91" y="546"/>
                    <a:pt x="98" y="552"/>
                    <a:pt x="105" y="558"/>
                  </a:cubicBezTo>
                  <a:cubicBezTo>
                    <a:pt x="154" y="599"/>
                    <a:pt x="217" y="623"/>
                    <a:pt x="286" y="623"/>
                  </a:cubicBezTo>
                  <a:cubicBezTo>
                    <a:pt x="286" y="623"/>
                    <a:pt x="286" y="623"/>
                    <a:pt x="286" y="623"/>
                  </a:cubicBezTo>
                  <a:cubicBezTo>
                    <a:pt x="286" y="623"/>
                    <a:pt x="286" y="623"/>
                    <a:pt x="286" y="623"/>
                  </a:cubicBezTo>
                  <a:cubicBezTo>
                    <a:pt x="286" y="623"/>
                    <a:pt x="286" y="623"/>
                    <a:pt x="286" y="623"/>
                  </a:cubicBezTo>
                  <a:cubicBezTo>
                    <a:pt x="296" y="623"/>
                    <a:pt x="306" y="622"/>
                    <a:pt x="315" y="621"/>
                  </a:cubicBezTo>
                  <a:cubicBezTo>
                    <a:pt x="318" y="621"/>
                    <a:pt x="320" y="620"/>
                    <a:pt x="322" y="620"/>
                  </a:cubicBezTo>
                  <a:cubicBezTo>
                    <a:pt x="329" y="619"/>
                    <a:pt x="337" y="618"/>
                    <a:pt x="344" y="617"/>
                  </a:cubicBezTo>
                  <a:cubicBezTo>
                    <a:pt x="346" y="616"/>
                    <a:pt x="348" y="616"/>
                    <a:pt x="350" y="615"/>
                  </a:cubicBezTo>
                  <a:cubicBezTo>
                    <a:pt x="357" y="614"/>
                    <a:pt x="364" y="612"/>
                    <a:pt x="372" y="610"/>
                  </a:cubicBezTo>
                  <a:cubicBezTo>
                    <a:pt x="373" y="609"/>
                    <a:pt x="374" y="609"/>
                    <a:pt x="375" y="608"/>
                  </a:cubicBezTo>
                  <a:cubicBezTo>
                    <a:pt x="383" y="606"/>
                    <a:pt x="391" y="603"/>
                    <a:pt x="398" y="600"/>
                  </a:cubicBezTo>
                  <a:cubicBezTo>
                    <a:pt x="399" y="599"/>
                    <a:pt x="399" y="599"/>
                    <a:pt x="400" y="599"/>
                  </a:cubicBezTo>
                  <a:cubicBezTo>
                    <a:pt x="408" y="595"/>
                    <a:pt x="416" y="592"/>
                    <a:pt x="424" y="587"/>
                  </a:cubicBezTo>
                  <a:cubicBezTo>
                    <a:pt x="424" y="587"/>
                    <a:pt x="424" y="587"/>
                    <a:pt x="424" y="587"/>
                  </a:cubicBezTo>
                  <a:cubicBezTo>
                    <a:pt x="448" y="574"/>
                    <a:pt x="471" y="557"/>
                    <a:pt x="490" y="537"/>
                  </a:cubicBezTo>
                  <a:cubicBezTo>
                    <a:pt x="490" y="537"/>
                    <a:pt x="490" y="537"/>
                    <a:pt x="490" y="537"/>
                  </a:cubicBezTo>
                  <a:lnTo>
                    <a:pt x="549" y="477"/>
                  </a:lnTo>
                  <a:close/>
                </a:path>
              </a:pathLst>
            </a:custGeom>
            <a:solidFill>
              <a:srgbClr val="268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93"/>
            <p:cNvSpPr>
              <a:spLocks/>
            </p:cNvSpPr>
            <p:nvPr/>
          </p:nvSpPr>
          <p:spPr bwMode="auto">
            <a:xfrm>
              <a:off x="14692312" y="-139696"/>
              <a:ext cx="1360486" cy="1360483"/>
            </a:xfrm>
            <a:custGeom>
              <a:avLst/>
              <a:gdLst>
                <a:gd name="T0" fmla="*/ 175 w 857"/>
                <a:gd name="T1" fmla="*/ 682 h 857"/>
                <a:gd name="T2" fmla="*/ 175 w 857"/>
                <a:gd name="T3" fmla="*/ 0 h 857"/>
                <a:gd name="T4" fmla="*/ 0 w 857"/>
                <a:gd name="T5" fmla="*/ 0 h 857"/>
                <a:gd name="T6" fmla="*/ 0 w 857"/>
                <a:gd name="T7" fmla="*/ 857 h 857"/>
                <a:gd name="T8" fmla="*/ 857 w 857"/>
                <a:gd name="T9" fmla="*/ 857 h 857"/>
                <a:gd name="T10" fmla="*/ 857 w 857"/>
                <a:gd name="T11" fmla="*/ 682 h 857"/>
                <a:gd name="T12" fmla="*/ 175 w 857"/>
                <a:gd name="T13" fmla="*/ 682 h 857"/>
              </a:gdLst>
              <a:ahLst/>
              <a:cxnLst>
                <a:cxn ang="0">
                  <a:pos x="T0" y="T1"/>
                </a:cxn>
                <a:cxn ang="0">
                  <a:pos x="T2" y="T3"/>
                </a:cxn>
                <a:cxn ang="0">
                  <a:pos x="T4" y="T5"/>
                </a:cxn>
                <a:cxn ang="0">
                  <a:pos x="T6" y="T7"/>
                </a:cxn>
                <a:cxn ang="0">
                  <a:pos x="T8" y="T9"/>
                </a:cxn>
                <a:cxn ang="0">
                  <a:pos x="T10" y="T11"/>
                </a:cxn>
                <a:cxn ang="0">
                  <a:pos x="T12" y="T13"/>
                </a:cxn>
              </a:cxnLst>
              <a:rect l="0" t="0" r="r" b="b"/>
              <a:pathLst>
                <a:path w="857" h="857">
                  <a:moveTo>
                    <a:pt x="175" y="682"/>
                  </a:moveTo>
                  <a:lnTo>
                    <a:pt x="175" y="0"/>
                  </a:lnTo>
                  <a:lnTo>
                    <a:pt x="0" y="0"/>
                  </a:lnTo>
                  <a:lnTo>
                    <a:pt x="0" y="857"/>
                  </a:lnTo>
                  <a:lnTo>
                    <a:pt x="857" y="857"/>
                  </a:lnTo>
                  <a:lnTo>
                    <a:pt x="857" y="682"/>
                  </a:lnTo>
                  <a:lnTo>
                    <a:pt x="175" y="682"/>
                  </a:lnTo>
                  <a:close/>
                </a:path>
              </a:pathLst>
            </a:custGeom>
            <a:solidFill>
              <a:srgbClr val="2899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4"/>
            <p:cNvSpPr>
              <a:spLocks/>
            </p:cNvSpPr>
            <p:nvPr/>
          </p:nvSpPr>
          <p:spPr bwMode="auto">
            <a:xfrm>
              <a:off x="14692312" y="-3275017"/>
              <a:ext cx="1360486" cy="1360483"/>
            </a:xfrm>
            <a:custGeom>
              <a:avLst/>
              <a:gdLst>
                <a:gd name="T0" fmla="*/ 175 w 857"/>
                <a:gd name="T1" fmla="*/ 175 h 857"/>
                <a:gd name="T2" fmla="*/ 857 w 857"/>
                <a:gd name="T3" fmla="*/ 175 h 857"/>
                <a:gd name="T4" fmla="*/ 857 w 857"/>
                <a:gd name="T5" fmla="*/ 0 h 857"/>
                <a:gd name="T6" fmla="*/ 0 w 857"/>
                <a:gd name="T7" fmla="*/ 0 h 857"/>
                <a:gd name="T8" fmla="*/ 0 w 857"/>
                <a:gd name="T9" fmla="*/ 857 h 857"/>
                <a:gd name="T10" fmla="*/ 175 w 857"/>
                <a:gd name="T11" fmla="*/ 857 h 857"/>
                <a:gd name="T12" fmla="*/ 175 w 857"/>
                <a:gd name="T13" fmla="*/ 175 h 857"/>
              </a:gdLst>
              <a:ahLst/>
              <a:cxnLst>
                <a:cxn ang="0">
                  <a:pos x="T0" y="T1"/>
                </a:cxn>
                <a:cxn ang="0">
                  <a:pos x="T2" y="T3"/>
                </a:cxn>
                <a:cxn ang="0">
                  <a:pos x="T4" y="T5"/>
                </a:cxn>
                <a:cxn ang="0">
                  <a:pos x="T6" y="T7"/>
                </a:cxn>
                <a:cxn ang="0">
                  <a:pos x="T8" y="T9"/>
                </a:cxn>
                <a:cxn ang="0">
                  <a:pos x="T10" y="T11"/>
                </a:cxn>
                <a:cxn ang="0">
                  <a:pos x="T12" y="T13"/>
                </a:cxn>
              </a:cxnLst>
              <a:rect l="0" t="0" r="r" b="b"/>
              <a:pathLst>
                <a:path w="857" h="857">
                  <a:moveTo>
                    <a:pt x="175" y="175"/>
                  </a:moveTo>
                  <a:lnTo>
                    <a:pt x="857" y="175"/>
                  </a:lnTo>
                  <a:lnTo>
                    <a:pt x="857" y="0"/>
                  </a:lnTo>
                  <a:lnTo>
                    <a:pt x="0" y="0"/>
                  </a:lnTo>
                  <a:lnTo>
                    <a:pt x="0" y="857"/>
                  </a:lnTo>
                  <a:lnTo>
                    <a:pt x="175" y="857"/>
                  </a:lnTo>
                  <a:lnTo>
                    <a:pt x="175" y="175"/>
                  </a:lnTo>
                  <a:close/>
                </a:path>
              </a:pathLst>
            </a:custGeom>
            <a:solidFill>
              <a:srgbClr val="2899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5"/>
            <p:cNvSpPr>
              <a:spLocks/>
            </p:cNvSpPr>
            <p:nvPr/>
          </p:nvSpPr>
          <p:spPr bwMode="auto">
            <a:xfrm>
              <a:off x="17835567" y="-3275017"/>
              <a:ext cx="1363665" cy="1360483"/>
            </a:xfrm>
            <a:custGeom>
              <a:avLst/>
              <a:gdLst>
                <a:gd name="T0" fmla="*/ 682 w 859"/>
                <a:gd name="T1" fmla="*/ 175 h 857"/>
                <a:gd name="T2" fmla="*/ 682 w 859"/>
                <a:gd name="T3" fmla="*/ 857 h 857"/>
                <a:gd name="T4" fmla="*/ 859 w 859"/>
                <a:gd name="T5" fmla="*/ 857 h 857"/>
                <a:gd name="T6" fmla="*/ 859 w 859"/>
                <a:gd name="T7" fmla="*/ 0 h 857"/>
                <a:gd name="T8" fmla="*/ 0 w 859"/>
                <a:gd name="T9" fmla="*/ 0 h 857"/>
                <a:gd name="T10" fmla="*/ 0 w 859"/>
                <a:gd name="T11" fmla="*/ 175 h 857"/>
                <a:gd name="T12" fmla="*/ 682 w 859"/>
                <a:gd name="T13" fmla="*/ 175 h 857"/>
              </a:gdLst>
              <a:ahLst/>
              <a:cxnLst>
                <a:cxn ang="0">
                  <a:pos x="T0" y="T1"/>
                </a:cxn>
                <a:cxn ang="0">
                  <a:pos x="T2" y="T3"/>
                </a:cxn>
                <a:cxn ang="0">
                  <a:pos x="T4" y="T5"/>
                </a:cxn>
                <a:cxn ang="0">
                  <a:pos x="T6" y="T7"/>
                </a:cxn>
                <a:cxn ang="0">
                  <a:pos x="T8" y="T9"/>
                </a:cxn>
                <a:cxn ang="0">
                  <a:pos x="T10" y="T11"/>
                </a:cxn>
                <a:cxn ang="0">
                  <a:pos x="T12" y="T13"/>
                </a:cxn>
              </a:cxnLst>
              <a:rect l="0" t="0" r="r" b="b"/>
              <a:pathLst>
                <a:path w="859" h="857">
                  <a:moveTo>
                    <a:pt x="682" y="175"/>
                  </a:moveTo>
                  <a:lnTo>
                    <a:pt x="682" y="857"/>
                  </a:lnTo>
                  <a:lnTo>
                    <a:pt x="859" y="857"/>
                  </a:lnTo>
                  <a:lnTo>
                    <a:pt x="859" y="0"/>
                  </a:lnTo>
                  <a:lnTo>
                    <a:pt x="0" y="0"/>
                  </a:lnTo>
                  <a:lnTo>
                    <a:pt x="0" y="175"/>
                  </a:lnTo>
                  <a:lnTo>
                    <a:pt x="682" y="175"/>
                  </a:lnTo>
                  <a:close/>
                </a:path>
              </a:pathLst>
            </a:custGeom>
            <a:solidFill>
              <a:srgbClr val="2899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6"/>
            <p:cNvSpPr>
              <a:spLocks/>
            </p:cNvSpPr>
            <p:nvPr/>
          </p:nvSpPr>
          <p:spPr bwMode="auto">
            <a:xfrm>
              <a:off x="17835567" y="-139696"/>
              <a:ext cx="1363665" cy="1360483"/>
            </a:xfrm>
            <a:custGeom>
              <a:avLst/>
              <a:gdLst>
                <a:gd name="T0" fmla="*/ 682 w 859"/>
                <a:gd name="T1" fmla="*/ 682 h 857"/>
                <a:gd name="T2" fmla="*/ 0 w 859"/>
                <a:gd name="T3" fmla="*/ 682 h 857"/>
                <a:gd name="T4" fmla="*/ 0 w 859"/>
                <a:gd name="T5" fmla="*/ 857 h 857"/>
                <a:gd name="T6" fmla="*/ 859 w 859"/>
                <a:gd name="T7" fmla="*/ 857 h 857"/>
                <a:gd name="T8" fmla="*/ 859 w 859"/>
                <a:gd name="T9" fmla="*/ 0 h 857"/>
                <a:gd name="T10" fmla="*/ 682 w 859"/>
                <a:gd name="T11" fmla="*/ 0 h 857"/>
                <a:gd name="T12" fmla="*/ 682 w 859"/>
                <a:gd name="T13" fmla="*/ 682 h 857"/>
              </a:gdLst>
              <a:ahLst/>
              <a:cxnLst>
                <a:cxn ang="0">
                  <a:pos x="T0" y="T1"/>
                </a:cxn>
                <a:cxn ang="0">
                  <a:pos x="T2" y="T3"/>
                </a:cxn>
                <a:cxn ang="0">
                  <a:pos x="T4" y="T5"/>
                </a:cxn>
                <a:cxn ang="0">
                  <a:pos x="T6" y="T7"/>
                </a:cxn>
                <a:cxn ang="0">
                  <a:pos x="T8" y="T9"/>
                </a:cxn>
                <a:cxn ang="0">
                  <a:pos x="T10" y="T11"/>
                </a:cxn>
                <a:cxn ang="0">
                  <a:pos x="T12" y="T13"/>
                </a:cxn>
              </a:cxnLst>
              <a:rect l="0" t="0" r="r" b="b"/>
              <a:pathLst>
                <a:path w="859" h="857">
                  <a:moveTo>
                    <a:pt x="682" y="682"/>
                  </a:moveTo>
                  <a:lnTo>
                    <a:pt x="0" y="682"/>
                  </a:lnTo>
                  <a:lnTo>
                    <a:pt x="0" y="857"/>
                  </a:lnTo>
                  <a:lnTo>
                    <a:pt x="859" y="857"/>
                  </a:lnTo>
                  <a:lnTo>
                    <a:pt x="859" y="0"/>
                  </a:lnTo>
                  <a:lnTo>
                    <a:pt x="682" y="0"/>
                  </a:lnTo>
                  <a:lnTo>
                    <a:pt x="682" y="682"/>
                  </a:lnTo>
                  <a:close/>
                </a:path>
              </a:pathLst>
            </a:custGeom>
            <a:solidFill>
              <a:srgbClr val="2899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7"/>
            <p:cNvSpPr>
              <a:spLocks/>
            </p:cNvSpPr>
            <p:nvPr/>
          </p:nvSpPr>
          <p:spPr bwMode="auto">
            <a:xfrm>
              <a:off x="16128998" y="-1876421"/>
              <a:ext cx="1833563" cy="1833566"/>
            </a:xfrm>
            <a:custGeom>
              <a:avLst/>
              <a:gdLst>
                <a:gd name="T0" fmla="*/ 0 w 488"/>
                <a:gd name="T1" fmla="*/ 405 h 488"/>
                <a:gd name="T2" fmla="*/ 202 w 488"/>
                <a:gd name="T3" fmla="*/ 488 h 488"/>
                <a:gd name="T4" fmla="*/ 488 w 488"/>
                <a:gd name="T5" fmla="*/ 202 h 488"/>
                <a:gd name="T6" fmla="*/ 405 w 488"/>
                <a:gd name="T7" fmla="*/ 0 h 488"/>
                <a:gd name="T8" fmla="*/ 0 w 488"/>
                <a:gd name="T9" fmla="*/ 405 h 488"/>
              </a:gdLst>
              <a:ahLst/>
              <a:cxnLst>
                <a:cxn ang="0">
                  <a:pos x="T0" y="T1"/>
                </a:cxn>
                <a:cxn ang="0">
                  <a:pos x="T2" y="T3"/>
                </a:cxn>
                <a:cxn ang="0">
                  <a:pos x="T4" y="T5"/>
                </a:cxn>
                <a:cxn ang="0">
                  <a:pos x="T6" y="T7"/>
                </a:cxn>
                <a:cxn ang="0">
                  <a:pos x="T8" y="T9"/>
                </a:cxn>
              </a:cxnLst>
              <a:rect l="0" t="0" r="r" b="b"/>
              <a:pathLst>
                <a:path w="488" h="488">
                  <a:moveTo>
                    <a:pt x="0" y="405"/>
                  </a:moveTo>
                  <a:cubicBezTo>
                    <a:pt x="52" y="456"/>
                    <a:pt x="123" y="488"/>
                    <a:pt x="202" y="488"/>
                  </a:cubicBezTo>
                  <a:cubicBezTo>
                    <a:pt x="360" y="488"/>
                    <a:pt x="488" y="360"/>
                    <a:pt x="488" y="202"/>
                  </a:cubicBezTo>
                  <a:cubicBezTo>
                    <a:pt x="488" y="123"/>
                    <a:pt x="456" y="52"/>
                    <a:pt x="405" y="0"/>
                  </a:cubicBezTo>
                  <a:lnTo>
                    <a:pt x="0" y="405"/>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8"/>
            <p:cNvSpPr>
              <a:spLocks/>
            </p:cNvSpPr>
            <p:nvPr/>
          </p:nvSpPr>
          <p:spPr bwMode="auto">
            <a:xfrm>
              <a:off x="15813085" y="-2197104"/>
              <a:ext cx="1838327" cy="1843085"/>
            </a:xfrm>
            <a:custGeom>
              <a:avLst/>
              <a:gdLst>
                <a:gd name="T0" fmla="*/ 286 w 489"/>
                <a:gd name="T1" fmla="*/ 0 h 490"/>
                <a:gd name="T2" fmla="*/ 0 w 489"/>
                <a:gd name="T3" fmla="*/ 287 h 490"/>
                <a:gd name="T4" fmla="*/ 84 w 489"/>
                <a:gd name="T5" fmla="*/ 490 h 490"/>
                <a:gd name="T6" fmla="*/ 489 w 489"/>
                <a:gd name="T7" fmla="*/ 85 h 490"/>
                <a:gd name="T8" fmla="*/ 286 w 489"/>
                <a:gd name="T9" fmla="*/ 0 h 490"/>
              </a:gdLst>
              <a:ahLst/>
              <a:cxnLst>
                <a:cxn ang="0">
                  <a:pos x="T0" y="T1"/>
                </a:cxn>
                <a:cxn ang="0">
                  <a:pos x="T2" y="T3"/>
                </a:cxn>
                <a:cxn ang="0">
                  <a:pos x="T4" y="T5"/>
                </a:cxn>
                <a:cxn ang="0">
                  <a:pos x="T6" y="T7"/>
                </a:cxn>
                <a:cxn ang="0">
                  <a:pos x="T8" y="T9"/>
                </a:cxn>
              </a:cxnLst>
              <a:rect l="0" t="0" r="r" b="b"/>
              <a:pathLst>
                <a:path w="489" h="490">
                  <a:moveTo>
                    <a:pt x="286" y="0"/>
                  </a:moveTo>
                  <a:cubicBezTo>
                    <a:pt x="128" y="0"/>
                    <a:pt x="0" y="129"/>
                    <a:pt x="0" y="287"/>
                  </a:cubicBezTo>
                  <a:cubicBezTo>
                    <a:pt x="0" y="366"/>
                    <a:pt x="32" y="438"/>
                    <a:pt x="84" y="490"/>
                  </a:cubicBezTo>
                  <a:cubicBezTo>
                    <a:pt x="489" y="85"/>
                    <a:pt x="489" y="85"/>
                    <a:pt x="489" y="85"/>
                  </a:cubicBezTo>
                  <a:cubicBezTo>
                    <a:pt x="437" y="33"/>
                    <a:pt x="365" y="0"/>
                    <a:pt x="286" y="0"/>
                  </a:cubicBezTo>
                  <a:close/>
                </a:path>
              </a:pathLst>
            </a:custGeom>
            <a:solidFill>
              <a:srgbClr val="51B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7" name="Group 256"/>
          <p:cNvGrpSpPr>
            <a:grpSpLocks noChangeAspect="1"/>
          </p:cNvGrpSpPr>
          <p:nvPr/>
        </p:nvGrpSpPr>
        <p:grpSpPr>
          <a:xfrm>
            <a:off x="10869765" y="2787796"/>
            <a:ext cx="658403" cy="548640"/>
            <a:chOff x="14184313" y="-3790950"/>
            <a:chExt cx="5703887" cy="4752975"/>
          </a:xfrm>
        </p:grpSpPr>
        <p:sp>
          <p:nvSpPr>
            <p:cNvPr id="254" name="Freeform 113"/>
            <p:cNvSpPr>
              <a:spLocks/>
            </p:cNvSpPr>
            <p:nvPr/>
          </p:nvSpPr>
          <p:spPr bwMode="auto">
            <a:xfrm>
              <a:off x="14184313" y="-3790950"/>
              <a:ext cx="5703887" cy="4752975"/>
            </a:xfrm>
            <a:custGeom>
              <a:avLst/>
              <a:gdLst>
                <a:gd name="T0" fmla="*/ 1900 w 3593"/>
                <a:gd name="T1" fmla="*/ 0 h 2994"/>
                <a:gd name="T2" fmla="*/ 1590 w 3593"/>
                <a:gd name="T3" fmla="*/ 312 h 2994"/>
                <a:gd name="T4" fmla="*/ 0 w 3593"/>
                <a:gd name="T5" fmla="*/ 2994 h 2994"/>
                <a:gd name="T6" fmla="*/ 3287 w 3593"/>
                <a:gd name="T7" fmla="*/ 2994 h 2994"/>
                <a:gd name="T8" fmla="*/ 3287 w 3593"/>
                <a:gd name="T9" fmla="*/ 2994 h 2994"/>
                <a:gd name="T10" fmla="*/ 3593 w 3593"/>
                <a:gd name="T11" fmla="*/ 2682 h 2994"/>
                <a:gd name="T12" fmla="*/ 2868 w 3593"/>
                <a:gd name="T13" fmla="*/ 1534 h 2994"/>
                <a:gd name="T14" fmla="*/ 1900 w 3593"/>
                <a:gd name="T15" fmla="*/ 0 h 29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93" h="2994">
                  <a:moveTo>
                    <a:pt x="1900" y="0"/>
                  </a:moveTo>
                  <a:lnTo>
                    <a:pt x="1590" y="312"/>
                  </a:lnTo>
                  <a:lnTo>
                    <a:pt x="0" y="2994"/>
                  </a:lnTo>
                  <a:lnTo>
                    <a:pt x="3287" y="2994"/>
                  </a:lnTo>
                  <a:lnTo>
                    <a:pt x="3287" y="2994"/>
                  </a:lnTo>
                  <a:lnTo>
                    <a:pt x="3593" y="2682"/>
                  </a:lnTo>
                  <a:lnTo>
                    <a:pt x="2868" y="1534"/>
                  </a:lnTo>
                  <a:lnTo>
                    <a:pt x="1900" y="0"/>
                  </a:lnTo>
                  <a:close/>
                </a:path>
              </a:pathLst>
            </a:custGeom>
            <a:solidFill>
              <a:srgbClr val="B74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114"/>
            <p:cNvSpPr>
              <a:spLocks/>
            </p:cNvSpPr>
            <p:nvPr/>
          </p:nvSpPr>
          <p:spPr bwMode="auto">
            <a:xfrm>
              <a:off x="14184313" y="-3295650"/>
              <a:ext cx="5218112" cy="4257675"/>
            </a:xfrm>
            <a:custGeom>
              <a:avLst/>
              <a:gdLst>
                <a:gd name="T0" fmla="*/ 0 w 3287"/>
                <a:gd name="T1" fmla="*/ 2682 h 2682"/>
                <a:gd name="T2" fmla="*/ 1891 w 3287"/>
                <a:gd name="T3" fmla="*/ 2682 h 2682"/>
                <a:gd name="T4" fmla="*/ 3287 w 3287"/>
                <a:gd name="T5" fmla="*/ 2682 h 2682"/>
                <a:gd name="T6" fmla="*/ 3287 w 3287"/>
                <a:gd name="T7" fmla="*/ 2682 h 2682"/>
                <a:gd name="T8" fmla="*/ 1590 w 3287"/>
                <a:gd name="T9" fmla="*/ 0 h 2682"/>
                <a:gd name="T10" fmla="*/ 866 w 3287"/>
                <a:gd name="T11" fmla="*/ 1222 h 2682"/>
                <a:gd name="T12" fmla="*/ 0 w 3287"/>
                <a:gd name="T13" fmla="*/ 2682 h 2682"/>
              </a:gdLst>
              <a:ahLst/>
              <a:cxnLst>
                <a:cxn ang="0">
                  <a:pos x="T0" y="T1"/>
                </a:cxn>
                <a:cxn ang="0">
                  <a:pos x="T2" y="T3"/>
                </a:cxn>
                <a:cxn ang="0">
                  <a:pos x="T4" y="T5"/>
                </a:cxn>
                <a:cxn ang="0">
                  <a:pos x="T6" y="T7"/>
                </a:cxn>
                <a:cxn ang="0">
                  <a:pos x="T8" y="T9"/>
                </a:cxn>
                <a:cxn ang="0">
                  <a:pos x="T10" y="T11"/>
                </a:cxn>
                <a:cxn ang="0">
                  <a:pos x="T12" y="T13"/>
                </a:cxn>
              </a:cxnLst>
              <a:rect l="0" t="0" r="r" b="b"/>
              <a:pathLst>
                <a:path w="3287" h="2682">
                  <a:moveTo>
                    <a:pt x="0" y="2682"/>
                  </a:moveTo>
                  <a:lnTo>
                    <a:pt x="1891" y="2682"/>
                  </a:lnTo>
                  <a:lnTo>
                    <a:pt x="3287" y="2682"/>
                  </a:lnTo>
                  <a:lnTo>
                    <a:pt x="3287" y="2682"/>
                  </a:lnTo>
                  <a:lnTo>
                    <a:pt x="1590" y="0"/>
                  </a:lnTo>
                  <a:lnTo>
                    <a:pt x="866" y="1222"/>
                  </a:lnTo>
                  <a:lnTo>
                    <a:pt x="0" y="2682"/>
                  </a:lnTo>
                  <a:close/>
                </a:path>
              </a:pathLst>
            </a:custGeom>
            <a:solidFill>
              <a:srgbClr val="D855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115"/>
            <p:cNvSpPr>
              <a:spLocks noEditPoints="1"/>
            </p:cNvSpPr>
            <p:nvPr/>
          </p:nvSpPr>
          <p:spPr bwMode="auto">
            <a:xfrm>
              <a:off x="16581438" y="-1754187"/>
              <a:ext cx="423862" cy="2105025"/>
            </a:xfrm>
            <a:custGeom>
              <a:avLst/>
              <a:gdLst>
                <a:gd name="T0" fmla="*/ 0 w 267"/>
                <a:gd name="T1" fmla="*/ 66 h 1326"/>
                <a:gd name="T2" fmla="*/ 0 w 267"/>
                <a:gd name="T3" fmla="*/ 0 h 1326"/>
                <a:gd name="T4" fmla="*/ 267 w 267"/>
                <a:gd name="T5" fmla="*/ 0 h 1326"/>
                <a:gd name="T6" fmla="*/ 267 w 267"/>
                <a:gd name="T7" fmla="*/ 66 h 1326"/>
                <a:gd name="T8" fmla="*/ 199 w 267"/>
                <a:gd name="T9" fmla="*/ 907 h 1326"/>
                <a:gd name="T10" fmla="*/ 71 w 267"/>
                <a:gd name="T11" fmla="*/ 907 h 1326"/>
                <a:gd name="T12" fmla="*/ 0 w 267"/>
                <a:gd name="T13" fmla="*/ 66 h 1326"/>
                <a:gd name="T14" fmla="*/ 9 w 267"/>
                <a:gd name="T15" fmla="*/ 1065 h 1326"/>
                <a:gd name="T16" fmla="*/ 260 w 267"/>
                <a:gd name="T17" fmla="*/ 1065 h 1326"/>
                <a:gd name="T18" fmla="*/ 260 w 267"/>
                <a:gd name="T19" fmla="*/ 1326 h 1326"/>
                <a:gd name="T20" fmla="*/ 9 w 267"/>
                <a:gd name="T21" fmla="*/ 1326 h 1326"/>
                <a:gd name="T22" fmla="*/ 9 w 267"/>
                <a:gd name="T23" fmla="*/ 106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326">
                  <a:moveTo>
                    <a:pt x="0" y="66"/>
                  </a:moveTo>
                  <a:lnTo>
                    <a:pt x="0" y="0"/>
                  </a:lnTo>
                  <a:lnTo>
                    <a:pt x="267" y="0"/>
                  </a:lnTo>
                  <a:lnTo>
                    <a:pt x="267" y="66"/>
                  </a:lnTo>
                  <a:lnTo>
                    <a:pt x="199" y="907"/>
                  </a:lnTo>
                  <a:lnTo>
                    <a:pt x="71" y="907"/>
                  </a:lnTo>
                  <a:lnTo>
                    <a:pt x="0" y="66"/>
                  </a:lnTo>
                  <a:close/>
                  <a:moveTo>
                    <a:pt x="9" y="1065"/>
                  </a:moveTo>
                  <a:lnTo>
                    <a:pt x="260" y="1065"/>
                  </a:lnTo>
                  <a:lnTo>
                    <a:pt x="260" y="1326"/>
                  </a:lnTo>
                  <a:lnTo>
                    <a:pt x="9" y="1326"/>
                  </a:lnTo>
                  <a:lnTo>
                    <a:pt x="9" y="10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64" name="TextBox 363"/>
          <p:cNvSpPr txBox="1"/>
          <p:nvPr/>
        </p:nvSpPr>
        <p:spPr>
          <a:xfrm>
            <a:off x="2028825" y="5857181"/>
            <a:ext cx="2029968" cy="230832"/>
          </a:xfrm>
          <a:prstGeom prst="rect">
            <a:avLst/>
          </a:prstGeom>
          <a:noFill/>
        </p:spPr>
        <p:txBody>
          <a:bodyPr wrap="none" lIns="91440" tIns="45720" rIns="45720" bIns="45720" rtlCol="0">
            <a:noAutofit/>
          </a:bodyPr>
          <a:lstStyle/>
          <a:p>
            <a:pPr algn="ctr">
              <a:lnSpc>
                <a:spcPct val="90000"/>
              </a:lnSpc>
            </a:pPr>
            <a:r>
              <a:rPr lang="en-US" sz="1000" dirty="0"/>
              <a:t>Secure 2</a:t>
            </a:r>
          </a:p>
        </p:txBody>
      </p:sp>
      <p:sp>
        <p:nvSpPr>
          <p:cNvPr id="365" name="TextBox 364"/>
          <p:cNvSpPr txBox="1"/>
          <p:nvPr/>
        </p:nvSpPr>
        <p:spPr>
          <a:xfrm>
            <a:off x="4057650" y="5857181"/>
            <a:ext cx="2029968" cy="230832"/>
          </a:xfrm>
          <a:prstGeom prst="rect">
            <a:avLst/>
          </a:prstGeom>
          <a:noFill/>
        </p:spPr>
        <p:txBody>
          <a:bodyPr wrap="none" lIns="91440" tIns="45720" rIns="45720" bIns="45720" rtlCol="0">
            <a:noAutofit/>
          </a:bodyPr>
          <a:lstStyle/>
          <a:p>
            <a:pPr algn="ctr">
              <a:lnSpc>
                <a:spcPct val="90000"/>
              </a:lnSpc>
            </a:pPr>
            <a:r>
              <a:rPr lang="en-US" sz="1000" dirty="0"/>
              <a:t>DMZ anywhere</a:t>
            </a:r>
          </a:p>
        </p:txBody>
      </p:sp>
      <p:grpSp>
        <p:nvGrpSpPr>
          <p:cNvPr id="267" name="Group 266"/>
          <p:cNvGrpSpPr>
            <a:grpSpLocks noChangeAspect="1"/>
          </p:cNvGrpSpPr>
          <p:nvPr/>
        </p:nvGrpSpPr>
        <p:grpSpPr>
          <a:xfrm>
            <a:off x="775175" y="4815696"/>
            <a:ext cx="564493" cy="548640"/>
            <a:chOff x="12873038" y="77788"/>
            <a:chExt cx="3900487" cy="3790950"/>
          </a:xfrm>
        </p:grpSpPr>
        <p:sp>
          <p:nvSpPr>
            <p:cNvPr id="261" name="Freeform 119"/>
            <p:cNvSpPr>
              <a:spLocks/>
            </p:cNvSpPr>
            <p:nvPr/>
          </p:nvSpPr>
          <p:spPr bwMode="auto">
            <a:xfrm>
              <a:off x="12873038" y="77788"/>
              <a:ext cx="3900487" cy="3790950"/>
            </a:xfrm>
            <a:custGeom>
              <a:avLst/>
              <a:gdLst>
                <a:gd name="T0" fmla="*/ 2213 w 2457"/>
                <a:gd name="T1" fmla="*/ 2388 h 2388"/>
                <a:gd name="T2" fmla="*/ 2457 w 2457"/>
                <a:gd name="T3" fmla="*/ 2139 h 2388"/>
                <a:gd name="T4" fmla="*/ 2457 w 2457"/>
                <a:gd name="T5" fmla="*/ 1194 h 2388"/>
                <a:gd name="T6" fmla="*/ 2457 w 2457"/>
                <a:gd name="T7" fmla="*/ 0 h 2388"/>
                <a:gd name="T8" fmla="*/ 2457 w 2457"/>
                <a:gd name="T9" fmla="*/ 0 h 2388"/>
                <a:gd name="T10" fmla="*/ 249 w 2457"/>
                <a:gd name="T11" fmla="*/ 0 h 2388"/>
                <a:gd name="T12" fmla="*/ 0 w 2457"/>
                <a:gd name="T13" fmla="*/ 244 h 2388"/>
                <a:gd name="T14" fmla="*/ 0 w 2457"/>
                <a:gd name="T15" fmla="*/ 2388 h 2388"/>
                <a:gd name="T16" fmla="*/ 2213 w 2457"/>
                <a:gd name="T17" fmla="*/ 2388 h 2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7" h="2388">
                  <a:moveTo>
                    <a:pt x="2213" y="2388"/>
                  </a:moveTo>
                  <a:lnTo>
                    <a:pt x="2457" y="2139"/>
                  </a:lnTo>
                  <a:lnTo>
                    <a:pt x="2457" y="1194"/>
                  </a:lnTo>
                  <a:lnTo>
                    <a:pt x="2457" y="0"/>
                  </a:lnTo>
                  <a:lnTo>
                    <a:pt x="2457" y="0"/>
                  </a:lnTo>
                  <a:lnTo>
                    <a:pt x="249" y="0"/>
                  </a:lnTo>
                  <a:lnTo>
                    <a:pt x="0" y="244"/>
                  </a:lnTo>
                  <a:lnTo>
                    <a:pt x="0" y="2388"/>
                  </a:lnTo>
                  <a:lnTo>
                    <a:pt x="2213" y="2388"/>
                  </a:lnTo>
                  <a:close/>
                </a:path>
              </a:pathLst>
            </a:custGeom>
            <a:solidFill>
              <a:srgbClr val="B74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120"/>
            <p:cNvSpPr>
              <a:spLocks/>
            </p:cNvSpPr>
            <p:nvPr/>
          </p:nvSpPr>
          <p:spPr bwMode="auto">
            <a:xfrm>
              <a:off x="12873038" y="77788"/>
              <a:ext cx="3900487" cy="3790950"/>
            </a:xfrm>
            <a:custGeom>
              <a:avLst/>
              <a:gdLst>
                <a:gd name="T0" fmla="*/ 2213 w 2457"/>
                <a:gd name="T1" fmla="*/ 2388 h 2388"/>
                <a:gd name="T2" fmla="*/ 2457 w 2457"/>
                <a:gd name="T3" fmla="*/ 2139 h 2388"/>
                <a:gd name="T4" fmla="*/ 2457 w 2457"/>
                <a:gd name="T5" fmla="*/ 1194 h 2388"/>
                <a:gd name="T6" fmla="*/ 2457 w 2457"/>
                <a:gd name="T7" fmla="*/ 0 h 2388"/>
                <a:gd name="T8" fmla="*/ 2457 w 2457"/>
                <a:gd name="T9" fmla="*/ 0 h 2388"/>
                <a:gd name="T10" fmla="*/ 249 w 2457"/>
                <a:gd name="T11" fmla="*/ 0 h 2388"/>
                <a:gd name="T12" fmla="*/ 0 w 2457"/>
                <a:gd name="T13" fmla="*/ 244 h 2388"/>
                <a:gd name="T14" fmla="*/ 0 w 2457"/>
                <a:gd name="T15" fmla="*/ 2388 h 2388"/>
                <a:gd name="T16" fmla="*/ 2213 w 2457"/>
                <a:gd name="T17" fmla="*/ 2388 h 2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7" h="2388">
                  <a:moveTo>
                    <a:pt x="2213" y="2388"/>
                  </a:moveTo>
                  <a:lnTo>
                    <a:pt x="2457" y="2139"/>
                  </a:lnTo>
                  <a:lnTo>
                    <a:pt x="2457" y="1194"/>
                  </a:lnTo>
                  <a:lnTo>
                    <a:pt x="2457" y="0"/>
                  </a:lnTo>
                  <a:lnTo>
                    <a:pt x="2457" y="0"/>
                  </a:lnTo>
                  <a:lnTo>
                    <a:pt x="249" y="0"/>
                  </a:lnTo>
                  <a:lnTo>
                    <a:pt x="0" y="244"/>
                  </a:lnTo>
                  <a:lnTo>
                    <a:pt x="0" y="2388"/>
                  </a:lnTo>
                  <a:lnTo>
                    <a:pt x="2213" y="23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121"/>
            <p:cNvSpPr>
              <a:spLocks/>
            </p:cNvSpPr>
            <p:nvPr/>
          </p:nvSpPr>
          <p:spPr bwMode="auto">
            <a:xfrm>
              <a:off x="12873038" y="77788"/>
              <a:ext cx="3900487" cy="387350"/>
            </a:xfrm>
            <a:custGeom>
              <a:avLst/>
              <a:gdLst>
                <a:gd name="T0" fmla="*/ 2457 w 2457"/>
                <a:gd name="T1" fmla="*/ 0 h 244"/>
                <a:gd name="T2" fmla="*/ 2213 w 2457"/>
                <a:gd name="T3" fmla="*/ 244 h 244"/>
                <a:gd name="T4" fmla="*/ 0 w 2457"/>
                <a:gd name="T5" fmla="*/ 244 h 244"/>
                <a:gd name="T6" fmla="*/ 249 w 2457"/>
                <a:gd name="T7" fmla="*/ 0 h 244"/>
                <a:gd name="T8" fmla="*/ 1230 w 2457"/>
                <a:gd name="T9" fmla="*/ 0 h 244"/>
                <a:gd name="T10" fmla="*/ 2457 w 2457"/>
                <a:gd name="T11" fmla="*/ 0 h 244"/>
                <a:gd name="T12" fmla="*/ 2457 w 2457"/>
                <a:gd name="T13" fmla="*/ 0 h 244"/>
                <a:gd name="T14" fmla="*/ 2457 w 2457"/>
                <a:gd name="T15" fmla="*/ 0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7" h="244">
                  <a:moveTo>
                    <a:pt x="2457" y="0"/>
                  </a:moveTo>
                  <a:lnTo>
                    <a:pt x="2213" y="244"/>
                  </a:lnTo>
                  <a:lnTo>
                    <a:pt x="0" y="244"/>
                  </a:lnTo>
                  <a:lnTo>
                    <a:pt x="249" y="0"/>
                  </a:lnTo>
                  <a:lnTo>
                    <a:pt x="1230" y="0"/>
                  </a:lnTo>
                  <a:lnTo>
                    <a:pt x="2457" y="0"/>
                  </a:lnTo>
                  <a:lnTo>
                    <a:pt x="2457" y="0"/>
                  </a:lnTo>
                  <a:lnTo>
                    <a:pt x="2457" y="0"/>
                  </a:lnTo>
                  <a:close/>
                </a:path>
              </a:pathLst>
            </a:custGeom>
            <a:solidFill>
              <a:srgbClr val="F274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122"/>
            <p:cNvSpPr>
              <a:spLocks/>
            </p:cNvSpPr>
            <p:nvPr/>
          </p:nvSpPr>
          <p:spPr bwMode="auto">
            <a:xfrm>
              <a:off x="12873038" y="465138"/>
              <a:ext cx="3513137" cy="3403600"/>
            </a:xfrm>
            <a:custGeom>
              <a:avLst/>
              <a:gdLst>
                <a:gd name="T0" fmla="*/ 0 w 2213"/>
                <a:gd name="T1" fmla="*/ 0 h 2144"/>
                <a:gd name="T2" fmla="*/ 2213 w 2213"/>
                <a:gd name="T3" fmla="*/ 0 h 2144"/>
                <a:gd name="T4" fmla="*/ 2213 w 2213"/>
                <a:gd name="T5" fmla="*/ 2144 h 2144"/>
                <a:gd name="T6" fmla="*/ 1223 w 2213"/>
                <a:gd name="T7" fmla="*/ 2144 h 2144"/>
                <a:gd name="T8" fmla="*/ 0 w 2213"/>
                <a:gd name="T9" fmla="*/ 2144 h 2144"/>
                <a:gd name="T10" fmla="*/ 0 w 2213"/>
                <a:gd name="T11" fmla="*/ 950 h 2144"/>
                <a:gd name="T12" fmla="*/ 0 w 2213"/>
                <a:gd name="T13" fmla="*/ 0 h 2144"/>
                <a:gd name="T14" fmla="*/ 0 w 2213"/>
                <a:gd name="T15" fmla="*/ 0 h 2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13" h="2144">
                  <a:moveTo>
                    <a:pt x="0" y="0"/>
                  </a:moveTo>
                  <a:lnTo>
                    <a:pt x="2213" y="0"/>
                  </a:lnTo>
                  <a:lnTo>
                    <a:pt x="2213" y="2144"/>
                  </a:lnTo>
                  <a:lnTo>
                    <a:pt x="1223" y="2144"/>
                  </a:lnTo>
                  <a:lnTo>
                    <a:pt x="0" y="2144"/>
                  </a:lnTo>
                  <a:lnTo>
                    <a:pt x="0" y="950"/>
                  </a:lnTo>
                  <a:lnTo>
                    <a:pt x="0" y="0"/>
                  </a:lnTo>
                  <a:lnTo>
                    <a:pt x="0" y="0"/>
                  </a:lnTo>
                  <a:close/>
                </a:path>
              </a:pathLst>
            </a:custGeom>
            <a:solidFill>
              <a:srgbClr val="D855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123"/>
            <p:cNvSpPr>
              <a:spLocks noEditPoints="1"/>
            </p:cNvSpPr>
            <p:nvPr/>
          </p:nvSpPr>
          <p:spPr bwMode="auto">
            <a:xfrm>
              <a:off x="13968413" y="2089151"/>
              <a:ext cx="1398587" cy="1057275"/>
            </a:xfrm>
            <a:custGeom>
              <a:avLst/>
              <a:gdLst>
                <a:gd name="T0" fmla="*/ 0 w 372"/>
                <a:gd name="T1" fmla="*/ 0 h 281"/>
                <a:gd name="T2" fmla="*/ 0 w 372"/>
                <a:gd name="T3" fmla="*/ 281 h 281"/>
                <a:gd name="T4" fmla="*/ 372 w 372"/>
                <a:gd name="T5" fmla="*/ 281 h 281"/>
                <a:gd name="T6" fmla="*/ 372 w 372"/>
                <a:gd name="T7" fmla="*/ 0 h 281"/>
                <a:gd name="T8" fmla="*/ 0 w 372"/>
                <a:gd name="T9" fmla="*/ 0 h 281"/>
                <a:gd name="T10" fmla="*/ 0 w 372"/>
                <a:gd name="T11" fmla="*/ 0 h 281"/>
                <a:gd name="T12" fmla="*/ 201 w 372"/>
                <a:gd name="T13" fmla="*/ 157 h 281"/>
                <a:gd name="T14" fmla="*/ 201 w 372"/>
                <a:gd name="T15" fmla="*/ 206 h 281"/>
                <a:gd name="T16" fmla="*/ 171 w 372"/>
                <a:gd name="T17" fmla="*/ 206 h 281"/>
                <a:gd name="T18" fmla="*/ 171 w 372"/>
                <a:gd name="T19" fmla="*/ 157 h 281"/>
                <a:gd name="T20" fmla="*/ 147 w 372"/>
                <a:gd name="T21" fmla="*/ 121 h 281"/>
                <a:gd name="T22" fmla="*/ 186 w 372"/>
                <a:gd name="T23" fmla="*/ 82 h 281"/>
                <a:gd name="T24" fmla="*/ 225 w 372"/>
                <a:gd name="T25" fmla="*/ 121 h 281"/>
                <a:gd name="T26" fmla="*/ 201 w 372"/>
                <a:gd name="T27" fmla="*/ 15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2" h="281">
                  <a:moveTo>
                    <a:pt x="0" y="0"/>
                  </a:moveTo>
                  <a:cubicBezTo>
                    <a:pt x="0" y="281"/>
                    <a:pt x="0" y="281"/>
                    <a:pt x="0" y="281"/>
                  </a:cubicBezTo>
                  <a:cubicBezTo>
                    <a:pt x="372" y="281"/>
                    <a:pt x="372" y="281"/>
                    <a:pt x="372" y="281"/>
                  </a:cubicBezTo>
                  <a:cubicBezTo>
                    <a:pt x="372" y="0"/>
                    <a:pt x="372" y="0"/>
                    <a:pt x="372" y="0"/>
                  </a:cubicBezTo>
                  <a:cubicBezTo>
                    <a:pt x="0" y="0"/>
                    <a:pt x="0" y="0"/>
                    <a:pt x="0" y="0"/>
                  </a:cubicBezTo>
                  <a:cubicBezTo>
                    <a:pt x="0" y="0"/>
                    <a:pt x="0" y="0"/>
                    <a:pt x="0" y="0"/>
                  </a:cubicBezTo>
                  <a:close/>
                  <a:moveTo>
                    <a:pt x="201" y="157"/>
                  </a:moveTo>
                  <a:cubicBezTo>
                    <a:pt x="201" y="206"/>
                    <a:pt x="201" y="206"/>
                    <a:pt x="201" y="206"/>
                  </a:cubicBezTo>
                  <a:cubicBezTo>
                    <a:pt x="171" y="206"/>
                    <a:pt x="171" y="206"/>
                    <a:pt x="171" y="206"/>
                  </a:cubicBezTo>
                  <a:cubicBezTo>
                    <a:pt x="171" y="157"/>
                    <a:pt x="171" y="157"/>
                    <a:pt x="171" y="157"/>
                  </a:cubicBezTo>
                  <a:cubicBezTo>
                    <a:pt x="157" y="151"/>
                    <a:pt x="147" y="137"/>
                    <a:pt x="147" y="121"/>
                  </a:cubicBezTo>
                  <a:cubicBezTo>
                    <a:pt x="147" y="99"/>
                    <a:pt x="164" y="82"/>
                    <a:pt x="186" y="82"/>
                  </a:cubicBezTo>
                  <a:cubicBezTo>
                    <a:pt x="208" y="82"/>
                    <a:pt x="225" y="99"/>
                    <a:pt x="225" y="121"/>
                  </a:cubicBezTo>
                  <a:cubicBezTo>
                    <a:pt x="225" y="137"/>
                    <a:pt x="216" y="151"/>
                    <a:pt x="201" y="1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124"/>
            <p:cNvSpPr>
              <a:spLocks/>
            </p:cNvSpPr>
            <p:nvPr/>
          </p:nvSpPr>
          <p:spPr bwMode="auto">
            <a:xfrm>
              <a:off x="14171613" y="1187451"/>
              <a:ext cx="992187" cy="800100"/>
            </a:xfrm>
            <a:custGeom>
              <a:avLst/>
              <a:gdLst>
                <a:gd name="T0" fmla="*/ 59 w 264"/>
                <a:gd name="T1" fmla="*/ 131 h 213"/>
                <a:gd name="T2" fmla="*/ 59 w 264"/>
                <a:gd name="T3" fmla="*/ 131 h 213"/>
                <a:gd name="T4" fmla="*/ 132 w 264"/>
                <a:gd name="T5" fmla="*/ 58 h 213"/>
                <a:gd name="T6" fmla="*/ 205 w 264"/>
                <a:gd name="T7" fmla="*/ 131 h 213"/>
                <a:gd name="T8" fmla="*/ 205 w 264"/>
                <a:gd name="T9" fmla="*/ 131 h 213"/>
                <a:gd name="T10" fmla="*/ 205 w 264"/>
                <a:gd name="T11" fmla="*/ 213 h 213"/>
                <a:gd name="T12" fmla="*/ 264 w 264"/>
                <a:gd name="T13" fmla="*/ 213 h 213"/>
                <a:gd name="T14" fmla="*/ 264 w 264"/>
                <a:gd name="T15" fmla="*/ 131 h 213"/>
                <a:gd name="T16" fmla="*/ 264 w 264"/>
                <a:gd name="T17" fmla="*/ 131 h 213"/>
                <a:gd name="T18" fmla="*/ 132 w 264"/>
                <a:gd name="T19" fmla="*/ 0 h 213"/>
                <a:gd name="T20" fmla="*/ 0 w 264"/>
                <a:gd name="T21" fmla="*/ 131 h 213"/>
                <a:gd name="T22" fmla="*/ 0 w 264"/>
                <a:gd name="T23" fmla="*/ 131 h 213"/>
                <a:gd name="T24" fmla="*/ 0 w 264"/>
                <a:gd name="T25" fmla="*/ 213 h 213"/>
                <a:gd name="T26" fmla="*/ 59 w 264"/>
                <a:gd name="T27" fmla="*/ 213 h 213"/>
                <a:gd name="T28" fmla="*/ 59 w 264"/>
                <a:gd name="T29" fmla="*/ 131 h 213"/>
                <a:gd name="T30" fmla="*/ 59 w 264"/>
                <a:gd name="T31" fmla="*/ 13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4" h="213">
                  <a:moveTo>
                    <a:pt x="59" y="131"/>
                  </a:moveTo>
                  <a:cubicBezTo>
                    <a:pt x="59" y="131"/>
                    <a:pt x="59" y="131"/>
                    <a:pt x="59" y="131"/>
                  </a:cubicBezTo>
                  <a:cubicBezTo>
                    <a:pt x="59" y="91"/>
                    <a:pt x="92" y="58"/>
                    <a:pt x="132" y="58"/>
                  </a:cubicBezTo>
                  <a:cubicBezTo>
                    <a:pt x="173" y="58"/>
                    <a:pt x="205" y="91"/>
                    <a:pt x="205" y="131"/>
                  </a:cubicBezTo>
                  <a:cubicBezTo>
                    <a:pt x="205" y="131"/>
                    <a:pt x="205" y="131"/>
                    <a:pt x="205" y="131"/>
                  </a:cubicBezTo>
                  <a:cubicBezTo>
                    <a:pt x="205" y="213"/>
                    <a:pt x="205" y="213"/>
                    <a:pt x="205" y="213"/>
                  </a:cubicBezTo>
                  <a:cubicBezTo>
                    <a:pt x="264" y="213"/>
                    <a:pt x="264" y="213"/>
                    <a:pt x="264" y="213"/>
                  </a:cubicBezTo>
                  <a:cubicBezTo>
                    <a:pt x="264" y="131"/>
                    <a:pt x="264" y="131"/>
                    <a:pt x="264" y="131"/>
                  </a:cubicBezTo>
                  <a:cubicBezTo>
                    <a:pt x="264" y="131"/>
                    <a:pt x="264" y="131"/>
                    <a:pt x="264" y="131"/>
                  </a:cubicBezTo>
                  <a:cubicBezTo>
                    <a:pt x="264" y="59"/>
                    <a:pt x="205" y="0"/>
                    <a:pt x="132" y="0"/>
                  </a:cubicBezTo>
                  <a:cubicBezTo>
                    <a:pt x="60" y="0"/>
                    <a:pt x="0" y="59"/>
                    <a:pt x="0" y="131"/>
                  </a:cubicBezTo>
                  <a:cubicBezTo>
                    <a:pt x="0" y="131"/>
                    <a:pt x="0" y="131"/>
                    <a:pt x="0" y="131"/>
                  </a:cubicBezTo>
                  <a:cubicBezTo>
                    <a:pt x="0" y="213"/>
                    <a:pt x="0" y="213"/>
                    <a:pt x="0" y="213"/>
                  </a:cubicBezTo>
                  <a:cubicBezTo>
                    <a:pt x="59" y="213"/>
                    <a:pt x="59" y="213"/>
                    <a:pt x="59" y="213"/>
                  </a:cubicBezTo>
                  <a:cubicBezTo>
                    <a:pt x="59" y="131"/>
                    <a:pt x="59" y="131"/>
                    <a:pt x="59" y="131"/>
                  </a:cubicBezTo>
                  <a:cubicBezTo>
                    <a:pt x="59" y="131"/>
                    <a:pt x="59" y="131"/>
                    <a:pt x="59" y="1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7" name="Group 276"/>
          <p:cNvGrpSpPr>
            <a:grpSpLocks noChangeAspect="1"/>
          </p:cNvGrpSpPr>
          <p:nvPr/>
        </p:nvGrpSpPr>
        <p:grpSpPr>
          <a:xfrm>
            <a:off x="2788394" y="4815696"/>
            <a:ext cx="566111" cy="548640"/>
            <a:chOff x="21521738" y="-17352963"/>
            <a:chExt cx="16819563" cy="16300450"/>
          </a:xfrm>
        </p:grpSpPr>
        <p:sp>
          <p:nvSpPr>
            <p:cNvPr id="272" name="Freeform 128"/>
            <p:cNvSpPr>
              <a:spLocks/>
            </p:cNvSpPr>
            <p:nvPr/>
          </p:nvSpPr>
          <p:spPr bwMode="auto">
            <a:xfrm>
              <a:off x="21521738" y="-17352963"/>
              <a:ext cx="16819563" cy="16300450"/>
            </a:xfrm>
            <a:custGeom>
              <a:avLst/>
              <a:gdLst>
                <a:gd name="T0" fmla="*/ 3818 w 4482"/>
                <a:gd name="T1" fmla="*/ 766 h 4344"/>
                <a:gd name="T2" fmla="*/ 1665 w 4482"/>
                <a:gd name="T3" fmla="*/ 318 h 4344"/>
                <a:gd name="T4" fmla="*/ 1116 w 4482"/>
                <a:gd name="T5" fmla="*/ 680 h 4344"/>
                <a:gd name="T6" fmla="*/ 1114 w 4482"/>
                <a:gd name="T7" fmla="*/ 678 h 4344"/>
                <a:gd name="T8" fmla="*/ 759 w 4482"/>
                <a:gd name="T9" fmla="*/ 1014 h 4344"/>
                <a:gd name="T10" fmla="*/ 761 w 4482"/>
                <a:gd name="T11" fmla="*/ 1016 h 4344"/>
                <a:gd name="T12" fmla="*/ 358 w 4482"/>
                <a:gd name="T13" fmla="*/ 3230 h 4344"/>
                <a:gd name="T14" fmla="*/ 2183 w 4482"/>
                <a:gd name="T15" fmla="*/ 4306 h 4344"/>
                <a:gd name="T16" fmla="*/ 3424 w 4482"/>
                <a:gd name="T17" fmla="*/ 3753 h 4344"/>
                <a:gd name="T18" fmla="*/ 3809 w 4482"/>
                <a:gd name="T19" fmla="*/ 3384 h 4344"/>
                <a:gd name="T20" fmla="*/ 4165 w 4482"/>
                <a:gd name="T21" fmla="*/ 1284 h 4344"/>
                <a:gd name="T22" fmla="*/ 3818 w 4482"/>
                <a:gd name="T23" fmla="*/ 766 h 4344"/>
                <a:gd name="T24" fmla="*/ 3818 w 4482"/>
                <a:gd name="T25" fmla="*/ 766 h 4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2" h="4344">
                  <a:moveTo>
                    <a:pt x="3818" y="766"/>
                  </a:moveTo>
                  <a:cubicBezTo>
                    <a:pt x="3273" y="184"/>
                    <a:pt x="2397" y="0"/>
                    <a:pt x="1665" y="318"/>
                  </a:cubicBezTo>
                  <a:cubicBezTo>
                    <a:pt x="1463" y="406"/>
                    <a:pt x="1276" y="529"/>
                    <a:pt x="1116" y="680"/>
                  </a:cubicBezTo>
                  <a:cubicBezTo>
                    <a:pt x="1114" y="678"/>
                    <a:pt x="1114" y="678"/>
                    <a:pt x="1114" y="678"/>
                  </a:cubicBezTo>
                  <a:cubicBezTo>
                    <a:pt x="759" y="1014"/>
                    <a:pt x="759" y="1014"/>
                    <a:pt x="759" y="1014"/>
                  </a:cubicBezTo>
                  <a:cubicBezTo>
                    <a:pt x="761" y="1016"/>
                    <a:pt x="761" y="1016"/>
                    <a:pt x="761" y="1016"/>
                  </a:cubicBezTo>
                  <a:cubicBezTo>
                    <a:pt x="166" y="1581"/>
                    <a:pt x="0" y="2492"/>
                    <a:pt x="358" y="3230"/>
                  </a:cubicBezTo>
                  <a:cubicBezTo>
                    <a:pt x="692" y="3920"/>
                    <a:pt x="1419" y="4344"/>
                    <a:pt x="2183" y="4306"/>
                  </a:cubicBezTo>
                  <a:cubicBezTo>
                    <a:pt x="2647" y="4283"/>
                    <a:pt x="3095" y="4080"/>
                    <a:pt x="3424" y="3753"/>
                  </a:cubicBezTo>
                  <a:cubicBezTo>
                    <a:pt x="3809" y="3384"/>
                    <a:pt x="3809" y="3384"/>
                    <a:pt x="3809" y="3384"/>
                  </a:cubicBezTo>
                  <a:cubicBezTo>
                    <a:pt x="4337" y="2827"/>
                    <a:pt x="4482" y="1985"/>
                    <a:pt x="4165" y="1284"/>
                  </a:cubicBezTo>
                  <a:cubicBezTo>
                    <a:pt x="4078" y="1094"/>
                    <a:pt x="3961" y="918"/>
                    <a:pt x="3818" y="766"/>
                  </a:cubicBezTo>
                  <a:cubicBezTo>
                    <a:pt x="3481" y="407"/>
                    <a:pt x="4150" y="1120"/>
                    <a:pt x="3818" y="766"/>
                  </a:cubicBezTo>
                  <a:close/>
                </a:path>
              </a:pathLst>
            </a:custGeom>
            <a:solidFill>
              <a:srgbClr val="268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129"/>
            <p:cNvSpPr>
              <a:spLocks/>
            </p:cNvSpPr>
            <p:nvPr/>
          </p:nvSpPr>
          <p:spPr bwMode="auto">
            <a:xfrm>
              <a:off x="22110701" y="-16800513"/>
              <a:ext cx="13749338" cy="13398500"/>
            </a:xfrm>
            <a:custGeom>
              <a:avLst/>
              <a:gdLst>
                <a:gd name="T0" fmla="*/ 2323 w 3664"/>
                <a:gd name="T1" fmla="*/ 15 h 3571"/>
                <a:gd name="T2" fmla="*/ 962 w 3664"/>
                <a:gd name="T3" fmla="*/ 533 h 3571"/>
                <a:gd name="T4" fmla="*/ 960 w 3664"/>
                <a:gd name="T5" fmla="*/ 531 h 3571"/>
                <a:gd name="T6" fmla="*/ 605 w 3664"/>
                <a:gd name="T7" fmla="*/ 867 h 3571"/>
                <a:gd name="T8" fmla="*/ 607 w 3664"/>
                <a:gd name="T9" fmla="*/ 869 h 3571"/>
                <a:gd name="T10" fmla="*/ 14 w 3664"/>
                <a:gd name="T11" fmla="*/ 2199 h 3571"/>
                <a:gd name="T12" fmla="*/ 543 w 3664"/>
                <a:gd name="T13" fmla="*/ 3571 h 3571"/>
                <a:gd name="T14" fmla="*/ 3664 w 3664"/>
                <a:gd name="T15" fmla="*/ 619 h 3571"/>
                <a:gd name="T16" fmla="*/ 2323 w 3664"/>
                <a:gd name="T17" fmla="*/ 15 h 3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4" h="3571">
                  <a:moveTo>
                    <a:pt x="2323" y="15"/>
                  </a:moveTo>
                  <a:cubicBezTo>
                    <a:pt x="1798" y="0"/>
                    <a:pt x="1317" y="199"/>
                    <a:pt x="962" y="533"/>
                  </a:cubicBezTo>
                  <a:cubicBezTo>
                    <a:pt x="960" y="531"/>
                    <a:pt x="960" y="531"/>
                    <a:pt x="960" y="531"/>
                  </a:cubicBezTo>
                  <a:cubicBezTo>
                    <a:pt x="605" y="867"/>
                    <a:pt x="605" y="867"/>
                    <a:pt x="605" y="867"/>
                  </a:cubicBezTo>
                  <a:cubicBezTo>
                    <a:pt x="607" y="869"/>
                    <a:pt x="607" y="869"/>
                    <a:pt x="607" y="869"/>
                  </a:cubicBezTo>
                  <a:cubicBezTo>
                    <a:pt x="254" y="1204"/>
                    <a:pt x="29" y="1674"/>
                    <a:pt x="14" y="2199"/>
                  </a:cubicBezTo>
                  <a:cubicBezTo>
                    <a:pt x="0" y="2730"/>
                    <a:pt x="203" y="3216"/>
                    <a:pt x="543" y="3571"/>
                  </a:cubicBezTo>
                  <a:cubicBezTo>
                    <a:pt x="3664" y="619"/>
                    <a:pt x="3664" y="619"/>
                    <a:pt x="3664" y="619"/>
                  </a:cubicBezTo>
                  <a:cubicBezTo>
                    <a:pt x="3327" y="260"/>
                    <a:pt x="2854" y="29"/>
                    <a:pt x="2323" y="15"/>
                  </a:cubicBezTo>
                  <a:close/>
                </a:path>
              </a:pathLst>
            </a:custGeom>
            <a:solidFill>
              <a:srgbClr val="51B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130"/>
            <p:cNvSpPr>
              <a:spLocks/>
            </p:cNvSpPr>
            <p:nvPr/>
          </p:nvSpPr>
          <p:spPr bwMode="auto">
            <a:xfrm>
              <a:off x="22053551" y="-15627350"/>
              <a:ext cx="14549438" cy="14552613"/>
            </a:xfrm>
            <a:custGeom>
              <a:avLst/>
              <a:gdLst>
                <a:gd name="T0" fmla="*/ 3848 w 3877"/>
                <a:gd name="T1" fmla="*/ 1992 h 3878"/>
                <a:gd name="T2" fmla="*/ 1886 w 3877"/>
                <a:gd name="T3" fmla="*/ 3848 h 3878"/>
                <a:gd name="T4" fmla="*/ 29 w 3877"/>
                <a:gd name="T5" fmla="*/ 1886 h 3878"/>
                <a:gd name="T6" fmla="*/ 1992 w 3877"/>
                <a:gd name="T7" fmla="*/ 29 h 3878"/>
                <a:gd name="T8" fmla="*/ 3848 w 3877"/>
                <a:gd name="T9" fmla="*/ 1992 h 3878"/>
              </a:gdLst>
              <a:ahLst/>
              <a:cxnLst>
                <a:cxn ang="0">
                  <a:pos x="T0" y="T1"/>
                </a:cxn>
                <a:cxn ang="0">
                  <a:pos x="T2" y="T3"/>
                </a:cxn>
                <a:cxn ang="0">
                  <a:pos x="T4" y="T5"/>
                </a:cxn>
                <a:cxn ang="0">
                  <a:pos x="T6" y="T7"/>
                </a:cxn>
                <a:cxn ang="0">
                  <a:pos x="T8" y="T9"/>
                </a:cxn>
              </a:cxnLst>
              <a:rect l="0" t="0" r="r" b="b"/>
              <a:pathLst>
                <a:path w="3877" h="3878">
                  <a:moveTo>
                    <a:pt x="3848" y="1992"/>
                  </a:moveTo>
                  <a:cubicBezTo>
                    <a:pt x="3819" y="3046"/>
                    <a:pt x="2941" y="3878"/>
                    <a:pt x="1886" y="3848"/>
                  </a:cubicBezTo>
                  <a:cubicBezTo>
                    <a:pt x="831" y="3819"/>
                    <a:pt x="0" y="2941"/>
                    <a:pt x="29" y="1886"/>
                  </a:cubicBezTo>
                  <a:cubicBezTo>
                    <a:pt x="58" y="832"/>
                    <a:pt x="937" y="0"/>
                    <a:pt x="1992" y="29"/>
                  </a:cubicBezTo>
                  <a:cubicBezTo>
                    <a:pt x="3046" y="59"/>
                    <a:pt x="3877" y="937"/>
                    <a:pt x="3848" y="1992"/>
                  </a:cubicBez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131"/>
            <p:cNvSpPr>
              <a:spLocks noEditPoints="1"/>
            </p:cNvSpPr>
            <p:nvPr/>
          </p:nvSpPr>
          <p:spPr bwMode="auto">
            <a:xfrm>
              <a:off x="27187526" y="-8958263"/>
              <a:ext cx="5006975" cy="3792538"/>
            </a:xfrm>
            <a:custGeom>
              <a:avLst/>
              <a:gdLst>
                <a:gd name="T0" fmla="*/ 0 w 1334"/>
                <a:gd name="T1" fmla="*/ 0 h 1011"/>
                <a:gd name="T2" fmla="*/ 0 w 1334"/>
                <a:gd name="T3" fmla="*/ 1011 h 1011"/>
                <a:gd name="T4" fmla="*/ 1334 w 1334"/>
                <a:gd name="T5" fmla="*/ 1011 h 1011"/>
                <a:gd name="T6" fmla="*/ 1334 w 1334"/>
                <a:gd name="T7" fmla="*/ 0 h 1011"/>
                <a:gd name="T8" fmla="*/ 0 w 1334"/>
                <a:gd name="T9" fmla="*/ 0 h 1011"/>
                <a:gd name="T10" fmla="*/ 0 w 1334"/>
                <a:gd name="T11" fmla="*/ 0 h 1011"/>
                <a:gd name="T12" fmla="*/ 722 w 1334"/>
                <a:gd name="T13" fmla="*/ 567 h 1011"/>
                <a:gd name="T14" fmla="*/ 722 w 1334"/>
                <a:gd name="T15" fmla="*/ 740 h 1011"/>
                <a:gd name="T16" fmla="*/ 611 w 1334"/>
                <a:gd name="T17" fmla="*/ 740 h 1011"/>
                <a:gd name="T18" fmla="*/ 611 w 1334"/>
                <a:gd name="T19" fmla="*/ 567 h 1011"/>
                <a:gd name="T20" fmla="*/ 525 w 1334"/>
                <a:gd name="T21" fmla="*/ 437 h 1011"/>
                <a:gd name="T22" fmla="*/ 666 w 1334"/>
                <a:gd name="T23" fmla="*/ 295 h 1011"/>
                <a:gd name="T24" fmla="*/ 808 w 1334"/>
                <a:gd name="T25" fmla="*/ 437 h 1011"/>
                <a:gd name="T26" fmla="*/ 722 w 1334"/>
                <a:gd name="T27" fmla="*/ 567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4" h="1011">
                  <a:moveTo>
                    <a:pt x="0" y="0"/>
                  </a:moveTo>
                  <a:cubicBezTo>
                    <a:pt x="0" y="1011"/>
                    <a:pt x="0" y="1011"/>
                    <a:pt x="0" y="1011"/>
                  </a:cubicBezTo>
                  <a:cubicBezTo>
                    <a:pt x="1334" y="1011"/>
                    <a:pt x="1334" y="1011"/>
                    <a:pt x="1334" y="1011"/>
                  </a:cubicBezTo>
                  <a:cubicBezTo>
                    <a:pt x="1334" y="0"/>
                    <a:pt x="1334" y="0"/>
                    <a:pt x="1334" y="0"/>
                  </a:cubicBezTo>
                  <a:cubicBezTo>
                    <a:pt x="0" y="0"/>
                    <a:pt x="0" y="0"/>
                    <a:pt x="0" y="0"/>
                  </a:cubicBezTo>
                  <a:cubicBezTo>
                    <a:pt x="0" y="0"/>
                    <a:pt x="0" y="0"/>
                    <a:pt x="0" y="0"/>
                  </a:cubicBezTo>
                  <a:close/>
                  <a:moveTo>
                    <a:pt x="722" y="567"/>
                  </a:moveTo>
                  <a:cubicBezTo>
                    <a:pt x="722" y="740"/>
                    <a:pt x="722" y="740"/>
                    <a:pt x="722" y="740"/>
                  </a:cubicBezTo>
                  <a:cubicBezTo>
                    <a:pt x="611" y="740"/>
                    <a:pt x="611" y="740"/>
                    <a:pt x="611" y="740"/>
                  </a:cubicBezTo>
                  <a:cubicBezTo>
                    <a:pt x="611" y="567"/>
                    <a:pt x="611" y="567"/>
                    <a:pt x="611" y="567"/>
                  </a:cubicBezTo>
                  <a:cubicBezTo>
                    <a:pt x="561" y="545"/>
                    <a:pt x="525" y="494"/>
                    <a:pt x="525" y="437"/>
                  </a:cubicBezTo>
                  <a:cubicBezTo>
                    <a:pt x="525" y="358"/>
                    <a:pt x="588" y="295"/>
                    <a:pt x="666" y="295"/>
                  </a:cubicBezTo>
                  <a:cubicBezTo>
                    <a:pt x="744" y="295"/>
                    <a:pt x="808" y="358"/>
                    <a:pt x="808" y="437"/>
                  </a:cubicBezTo>
                  <a:cubicBezTo>
                    <a:pt x="808" y="494"/>
                    <a:pt x="773" y="545"/>
                    <a:pt x="722" y="5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132"/>
            <p:cNvSpPr>
              <a:spLocks/>
            </p:cNvSpPr>
            <p:nvPr/>
          </p:nvSpPr>
          <p:spPr bwMode="auto">
            <a:xfrm>
              <a:off x="27911426" y="-12188825"/>
              <a:ext cx="3554413" cy="2865438"/>
            </a:xfrm>
            <a:custGeom>
              <a:avLst/>
              <a:gdLst>
                <a:gd name="T0" fmla="*/ 210 w 947"/>
                <a:gd name="T1" fmla="*/ 468 h 764"/>
                <a:gd name="T2" fmla="*/ 210 w 947"/>
                <a:gd name="T3" fmla="*/ 468 h 764"/>
                <a:gd name="T4" fmla="*/ 474 w 947"/>
                <a:gd name="T5" fmla="*/ 207 h 764"/>
                <a:gd name="T6" fmla="*/ 737 w 947"/>
                <a:gd name="T7" fmla="*/ 468 h 764"/>
                <a:gd name="T8" fmla="*/ 737 w 947"/>
                <a:gd name="T9" fmla="*/ 468 h 764"/>
                <a:gd name="T10" fmla="*/ 737 w 947"/>
                <a:gd name="T11" fmla="*/ 764 h 764"/>
                <a:gd name="T12" fmla="*/ 947 w 947"/>
                <a:gd name="T13" fmla="*/ 764 h 764"/>
                <a:gd name="T14" fmla="*/ 947 w 947"/>
                <a:gd name="T15" fmla="*/ 468 h 764"/>
                <a:gd name="T16" fmla="*/ 947 w 947"/>
                <a:gd name="T17" fmla="*/ 468 h 764"/>
                <a:gd name="T18" fmla="*/ 474 w 947"/>
                <a:gd name="T19" fmla="*/ 0 h 764"/>
                <a:gd name="T20" fmla="*/ 0 w 947"/>
                <a:gd name="T21" fmla="*/ 468 h 764"/>
                <a:gd name="T22" fmla="*/ 0 w 947"/>
                <a:gd name="T23" fmla="*/ 468 h 764"/>
                <a:gd name="T24" fmla="*/ 0 w 947"/>
                <a:gd name="T25" fmla="*/ 764 h 764"/>
                <a:gd name="T26" fmla="*/ 210 w 947"/>
                <a:gd name="T27" fmla="*/ 764 h 764"/>
                <a:gd name="T28" fmla="*/ 210 w 947"/>
                <a:gd name="T29" fmla="*/ 468 h 764"/>
                <a:gd name="T30" fmla="*/ 210 w 947"/>
                <a:gd name="T31" fmla="*/ 46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7" h="764">
                  <a:moveTo>
                    <a:pt x="210" y="468"/>
                  </a:moveTo>
                  <a:cubicBezTo>
                    <a:pt x="210" y="468"/>
                    <a:pt x="210" y="468"/>
                    <a:pt x="210" y="468"/>
                  </a:cubicBezTo>
                  <a:cubicBezTo>
                    <a:pt x="210" y="325"/>
                    <a:pt x="329" y="207"/>
                    <a:pt x="474" y="207"/>
                  </a:cubicBezTo>
                  <a:cubicBezTo>
                    <a:pt x="620" y="207"/>
                    <a:pt x="737" y="325"/>
                    <a:pt x="737" y="468"/>
                  </a:cubicBezTo>
                  <a:cubicBezTo>
                    <a:pt x="737" y="468"/>
                    <a:pt x="737" y="468"/>
                    <a:pt x="737" y="468"/>
                  </a:cubicBezTo>
                  <a:cubicBezTo>
                    <a:pt x="737" y="764"/>
                    <a:pt x="737" y="764"/>
                    <a:pt x="737" y="764"/>
                  </a:cubicBezTo>
                  <a:cubicBezTo>
                    <a:pt x="947" y="764"/>
                    <a:pt x="947" y="764"/>
                    <a:pt x="947" y="764"/>
                  </a:cubicBezTo>
                  <a:cubicBezTo>
                    <a:pt x="947" y="468"/>
                    <a:pt x="947" y="468"/>
                    <a:pt x="947" y="468"/>
                  </a:cubicBezTo>
                  <a:cubicBezTo>
                    <a:pt x="947" y="468"/>
                    <a:pt x="947" y="468"/>
                    <a:pt x="947" y="468"/>
                  </a:cubicBezTo>
                  <a:cubicBezTo>
                    <a:pt x="947" y="210"/>
                    <a:pt x="736" y="0"/>
                    <a:pt x="474" y="0"/>
                  </a:cubicBezTo>
                  <a:cubicBezTo>
                    <a:pt x="213" y="0"/>
                    <a:pt x="0" y="210"/>
                    <a:pt x="0" y="468"/>
                  </a:cubicBezTo>
                  <a:cubicBezTo>
                    <a:pt x="0" y="468"/>
                    <a:pt x="0" y="468"/>
                    <a:pt x="0" y="468"/>
                  </a:cubicBezTo>
                  <a:cubicBezTo>
                    <a:pt x="0" y="764"/>
                    <a:pt x="0" y="764"/>
                    <a:pt x="0" y="764"/>
                  </a:cubicBezTo>
                  <a:cubicBezTo>
                    <a:pt x="210" y="764"/>
                    <a:pt x="210" y="764"/>
                    <a:pt x="210" y="764"/>
                  </a:cubicBezTo>
                  <a:cubicBezTo>
                    <a:pt x="210" y="468"/>
                    <a:pt x="210" y="468"/>
                    <a:pt x="210" y="468"/>
                  </a:cubicBezTo>
                  <a:cubicBezTo>
                    <a:pt x="210" y="468"/>
                    <a:pt x="210" y="468"/>
                    <a:pt x="210" y="4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9" name="Group 518"/>
          <p:cNvGrpSpPr>
            <a:grpSpLocks noChangeAspect="1"/>
          </p:cNvGrpSpPr>
          <p:nvPr/>
        </p:nvGrpSpPr>
        <p:grpSpPr>
          <a:xfrm>
            <a:off x="8932852" y="815549"/>
            <a:ext cx="564378" cy="548640"/>
            <a:chOff x="13847763" y="-7086600"/>
            <a:chExt cx="9393237" cy="9131300"/>
          </a:xfrm>
        </p:grpSpPr>
        <p:sp>
          <p:nvSpPr>
            <p:cNvPr id="520" name="Freeform 136"/>
            <p:cNvSpPr>
              <a:spLocks/>
            </p:cNvSpPr>
            <p:nvPr/>
          </p:nvSpPr>
          <p:spPr bwMode="auto">
            <a:xfrm>
              <a:off x="13847763" y="-7086600"/>
              <a:ext cx="9393237" cy="9131300"/>
            </a:xfrm>
            <a:custGeom>
              <a:avLst/>
              <a:gdLst>
                <a:gd name="T0" fmla="*/ 598 w 5917"/>
                <a:gd name="T1" fmla="*/ 0 h 5752"/>
                <a:gd name="T2" fmla="*/ 0 w 5917"/>
                <a:gd name="T3" fmla="*/ 598 h 5752"/>
                <a:gd name="T4" fmla="*/ 0 w 5917"/>
                <a:gd name="T5" fmla="*/ 5752 h 5752"/>
                <a:gd name="T6" fmla="*/ 5328 w 5917"/>
                <a:gd name="T7" fmla="*/ 5752 h 5752"/>
                <a:gd name="T8" fmla="*/ 5917 w 5917"/>
                <a:gd name="T9" fmla="*/ 5153 h 5752"/>
                <a:gd name="T10" fmla="*/ 5917 w 5917"/>
                <a:gd name="T11" fmla="*/ 0 h 5752"/>
                <a:gd name="T12" fmla="*/ 598 w 5917"/>
                <a:gd name="T13" fmla="*/ 0 h 5752"/>
              </a:gdLst>
              <a:ahLst/>
              <a:cxnLst>
                <a:cxn ang="0">
                  <a:pos x="T0" y="T1"/>
                </a:cxn>
                <a:cxn ang="0">
                  <a:pos x="T2" y="T3"/>
                </a:cxn>
                <a:cxn ang="0">
                  <a:pos x="T4" y="T5"/>
                </a:cxn>
                <a:cxn ang="0">
                  <a:pos x="T6" y="T7"/>
                </a:cxn>
                <a:cxn ang="0">
                  <a:pos x="T8" y="T9"/>
                </a:cxn>
                <a:cxn ang="0">
                  <a:pos x="T10" y="T11"/>
                </a:cxn>
                <a:cxn ang="0">
                  <a:pos x="T12" y="T13"/>
                </a:cxn>
              </a:cxnLst>
              <a:rect l="0" t="0" r="r" b="b"/>
              <a:pathLst>
                <a:path w="5917" h="5752">
                  <a:moveTo>
                    <a:pt x="598" y="0"/>
                  </a:moveTo>
                  <a:lnTo>
                    <a:pt x="0" y="598"/>
                  </a:lnTo>
                  <a:lnTo>
                    <a:pt x="0" y="5752"/>
                  </a:lnTo>
                  <a:lnTo>
                    <a:pt x="5328" y="5752"/>
                  </a:lnTo>
                  <a:lnTo>
                    <a:pt x="5917" y="5153"/>
                  </a:lnTo>
                  <a:lnTo>
                    <a:pt x="5917" y="0"/>
                  </a:lnTo>
                  <a:lnTo>
                    <a:pt x="598"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137"/>
            <p:cNvSpPr>
              <a:spLocks/>
            </p:cNvSpPr>
            <p:nvPr/>
          </p:nvSpPr>
          <p:spPr bwMode="auto">
            <a:xfrm>
              <a:off x="13847763" y="-7086600"/>
              <a:ext cx="9393237" cy="949325"/>
            </a:xfrm>
            <a:custGeom>
              <a:avLst/>
              <a:gdLst>
                <a:gd name="T0" fmla="*/ 5917 w 5917"/>
                <a:gd name="T1" fmla="*/ 0 h 598"/>
                <a:gd name="T2" fmla="*/ 5328 w 5917"/>
                <a:gd name="T3" fmla="*/ 598 h 598"/>
                <a:gd name="T4" fmla="*/ 0 w 5917"/>
                <a:gd name="T5" fmla="*/ 598 h 598"/>
                <a:gd name="T6" fmla="*/ 598 w 5917"/>
                <a:gd name="T7" fmla="*/ 0 h 598"/>
                <a:gd name="T8" fmla="*/ 3055 w 5917"/>
                <a:gd name="T9" fmla="*/ 0 h 598"/>
                <a:gd name="T10" fmla="*/ 5917 w 5917"/>
                <a:gd name="T11" fmla="*/ 0 h 598"/>
              </a:gdLst>
              <a:ahLst/>
              <a:cxnLst>
                <a:cxn ang="0">
                  <a:pos x="T0" y="T1"/>
                </a:cxn>
                <a:cxn ang="0">
                  <a:pos x="T2" y="T3"/>
                </a:cxn>
                <a:cxn ang="0">
                  <a:pos x="T4" y="T5"/>
                </a:cxn>
                <a:cxn ang="0">
                  <a:pos x="T6" y="T7"/>
                </a:cxn>
                <a:cxn ang="0">
                  <a:pos x="T8" y="T9"/>
                </a:cxn>
                <a:cxn ang="0">
                  <a:pos x="T10" y="T11"/>
                </a:cxn>
              </a:cxnLst>
              <a:rect l="0" t="0" r="r" b="b"/>
              <a:pathLst>
                <a:path w="5917" h="598">
                  <a:moveTo>
                    <a:pt x="5917" y="0"/>
                  </a:moveTo>
                  <a:lnTo>
                    <a:pt x="5328" y="598"/>
                  </a:lnTo>
                  <a:lnTo>
                    <a:pt x="0" y="598"/>
                  </a:lnTo>
                  <a:lnTo>
                    <a:pt x="598" y="0"/>
                  </a:lnTo>
                  <a:lnTo>
                    <a:pt x="3055" y="0"/>
                  </a:lnTo>
                  <a:lnTo>
                    <a:pt x="5917" y="0"/>
                  </a:ln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138"/>
            <p:cNvSpPr>
              <a:spLocks/>
            </p:cNvSpPr>
            <p:nvPr/>
          </p:nvSpPr>
          <p:spPr bwMode="auto">
            <a:xfrm>
              <a:off x="13847763" y="-6137275"/>
              <a:ext cx="8458200" cy="8181975"/>
            </a:xfrm>
            <a:custGeom>
              <a:avLst/>
              <a:gdLst>
                <a:gd name="T0" fmla="*/ 5328 w 5328"/>
                <a:gd name="T1" fmla="*/ 5154 h 5154"/>
                <a:gd name="T2" fmla="*/ 3055 w 5328"/>
                <a:gd name="T3" fmla="*/ 5154 h 5154"/>
                <a:gd name="T4" fmla="*/ 0 w 5328"/>
                <a:gd name="T5" fmla="*/ 5154 h 5154"/>
                <a:gd name="T6" fmla="*/ 0 w 5328"/>
                <a:gd name="T7" fmla="*/ 2391 h 5154"/>
                <a:gd name="T8" fmla="*/ 0 w 5328"/>
                <a:gd name="T9" fmla="*/ 0 h 5154"/>
                <a:gd name="T10" fmla="*/ 5328 w 5328"/>
                <a:gd name="T11" fmla="*/ 0 h 5154"/>
                <a:gd name="T12" fmla="*/ 5328 w 5328"/>
                <a:gd name="T13" fmla="*/ 5154 h 5154"/>
              </a:gdLst>
              <a:ahLst/>
              <a:cxnLst>
                <a:cxn ang="0">
                  <a:pos x="T0" y="T1"/>
                </a:cxn>
                <a:cxn ang="0">
                  <a:pos x="T2" y="T3"/>
                </a:cxn>
                <a:cxn ang="0">
                  <a:pos x="T4" y="T5"/>
                </a:cxn>
                <a:cxn ang="0">
                  <a:pos x="T6" y="T7"/>
                </a:cxn>
                <a:cxn ang="0">
                  <a:pos x="T8" y="T9"/>
                </a:cxn>
                <a:cxn ang="0">
                  <a:pos x="T10" y="T11"/>
                </a:cxn>
                <a:cxn ang="0">
                  <a:pos x="T12" y="T13"/>
                </a:cxn>
              </a:cxnLst>
              <a:rect l="0" t="0" r="r" b="b"/>
              <a:pathLst>
                <a:path w="5328" h="5154">
                  <a:moveTo>
                    <a:pt x="5328" y="5154"/>
                  </a:moveTo>
                  <a:lnTo>
                    <a:pt x="3055" y="5154"/>
                  </a:lnTo>
                  <a:lnTo>
                    <a:pt x="0" y="5154"/>
                  </a:lnTo>
                  <a:lnTo>
                    <a:pt x="0" y="2391"/>
                  </a:lnTo>
                  <a:lnTo>
                    <a:pt x="0" y="0"/>
                  </a:lnTo>
                  <a:lnTo>
                    <a:pt x="5328" y="0"/>
                  </a:lnTo>
                  <a:lnTo>
                    <a:pt x="5328" y="5154"/>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139"/>
            <p:cNvSpPr>
              <a:spLocks/>
            </p:cNvSpPr>
            <p:nvPr/>
          </p:nvSpPr>
          <p:spPr bwMode="auto">
            <a:xfrm>
              <a:off x="22305963" y="-7086600"/>
              <a:ext cx="935037" cy="9131300"/>
            </a:xfrm>
            <a:custGeom>
              <a:avLst/>
              <a:gdLst>
                <a:gd name="T0" fmla="*/ 0 w 589"/>
                <a:gd name="T1" fmla="*/ 5752 h 5752"/>
                <a:gd name="T2" fmla="*/ 589 w 589"/>
                <a:gd name="T3" fmla="*/ 5153 h 5752"/>
                <a:gd name="T4" fmla="*/ 589 w 589"/>
                <a:gd name="T5" fmla="*/ 2989 h 5752"/>
                <a:gd name="T6" fmla="*/ 589 w 589"/>
                <a:gd name="T7" fmla="*/ 0 h 5752"/>
                <a:gd name="T8" fmla="*/ 0 w 589"/>
                <a:gd name="T9" fmla="*/ 598 h 5752"/>
                <a:gd name="T10" fmla="*/ 0 w 589"/>
                <a:gd name="T11" fmla="*/ 5752 h 5752"/>
              </a:gdLst>
              <a:ahLst/>
              <a:cxnLst>
                <a:cxn ang="0">
                  <a:pos x="T0" y="T1"/>
                </a:cxn>
                <a:cxn ang="0">
                  <a:pos x="T2" y="T3"/>
                </a:cxn>
                <a:cxn ang="0">
                  <a:pos x="T4" y="T5"/>
                </a:cxn>
                <a:cxn ang="0">
                  <a:pos x="T6" y="T7"/>
                </a:cxn>
                <a:cxn ang="0">
                  <a:pos x="T8" y="T9"/>
                </a:cxn>
                <a:cxn ang="0">
                  <a:pos x="T10" y="T11"/>
                </a:cxn>
              </a:cxnLst>
              <a:rect l="0" t="0" r="r" b="b"/>
              <a:pathLst>
                <a:path w="589" h="5752">
                  <a:moveTo>
                    <a:pt x="0" y="5752"/>
                  </a:moveTo>
                  <a:lnTo>
                    <a:pt x="589" y="5153"/>
                  </a:lnTo>
                  <a:lnTo>
                    <a:pt x="589" y="2989"/>
                  </a:lnTo>
                  <a:lnTo>
                    <a:pt x="589" y="0"/>
                  </a:lnTo>
                  <a:lnTo>
                    <a:pt x="0" y="598"/>
                  </a:lnTo>
                  <a:lnTo>
                    <a:pt x="0" y="5752"/>
                  </a:lnTo>
                  <a:close/>
                </a:path>
              </a:pathLst>
            </a:custGeom>
            <a:solidFill>
              <a:srgbClr val="248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140"/>
            <p:cNvSpPr>
              <a:spLocks/>
            </p:cNvSpPr>
            <p:nvPr/>
          </p:nvSpPr>
          <p:spPr bwMode="auto">
            <a:xfrm>
              <a:off x="16070263" y="-4946650"/>
              <a:ext cx="1331912" cy="1504950"/>
            </a:xfrm>
            <a:custGeom>
              <a:avLst/>
              <a:gdLst>
                <a:gd name="T0" fmla="*/ 0 w 839"/>
                <a:gd name="T1" fmla="*/ 0 h 948"/>
                <a:gd name="T2" fmla="*/ 191 w 839"/>
                <a:gd name="T3" fmla="*/ 0 h 948"/>
                <a:gd name="T4" fmla="*/ 633 w 839"/>
                <a:gd name="T5" fmla="*/ 584 h 948"/>
                <a:gd name="T6" fmla="*/ 633 w 839"/>
                <a:gd name="T7" fmla="*/ 0 h 948"/>
                <a:gd name="T8" fmla="*/ 839 w 839"/>
                <a:gd name="T9" fmla="*/ 0 h 948"/>
                <a:gd name="T10" fmla="*/ 839 w 839"/>
                <a:gd name="T11" fmla="*/ 948 h 948"/>
                <a:gd name="T12" fmla="*/ 662 w 839"/>
                <a:gd name="T13" fmla="*/ 948 h 948"/>
                <a:gd name="T14" fmla="*/ 205 w 839"/>
                <a:gd name="T15" fmla="*/ 345 h 948"/>
                <a:gd name="T16" fmla="*/ 205 w 839"/>
                <a:gd name="T17" fmla="*/ 948 h 948"/>
                <a:gd name="T18" fmla="*/ 0 w 839"/>
                <a:gd name="T19" fmla="*/ 948 h 948"/>
                <a:gd name="T20" fmla="*/ 0 w 839"/>
                <a:gd name="T2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9" h="948">
                  <a:moveTo>
                    <a:pt x="0" y="0"/>
                  </a:moveTo>
                  <a:lnTo>
                    <a:pt x="191" y="0"/>
                  </a:lnTo>
                  <a:lnTo>
                    <a:pt x="633" y="584"/>
                  </a:lnTo>
                  <a:lnTo>
                    <a:pt x="633" y="0"/>
                  </a:lnTo>
                  <a:lnTo>
                    <a:pt x="839" y="0"/>
                  </a:lnTo>
                  <a:lnTo>
                    <a:pt x="839" y="948"/>
                  </a:lnTo>
                  <a:lnTo>
                    <a:pt x="662" y="948"/>
                  </a:lnTo>
                  <a:lnTo>
                    <a:pt x="205" y="345"/>
                  </a:lnTo>
                  <a:lnTo>
                    <a:pt x="205" y="948"/>
                  </a:lnTo>
                  <a:lnTo>
                    <a:pt x="0" y="94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141"/>
            <p:cNvSpPr>
              <a:spLocks/>
            </p:cNvSpPr>
            <p:nvPr/>
          </p:nvSpPr>
          <p:spPr bwMode="auto">
            <a:xfrm>
              <a:off x="17665700" y="-4965700"/>
              <a:ext cx="1185862" cy="1543050"/>
            </a:xfrm>
            <a:custGeom>
              <a:avLst/>
              <a:gdLst>
                <a:gd name="T0" fmla="*/ 169 w 316"/>
                <a:gd name="T1" fmla="*/ 411 h 411"/>
                <a:gd name="T2" fmla="*/ 80 w 316"/>
                <a:gd name="T3" fmla="*/ 396 h 411"/>
                <a:gd name="T4" fmla="*/ 0 w 316"/>
                <a:gd name="T5" fmla="*/ 347 h 411"/>
                <a:gd name="T6" fmla="*/ 52 w 316"/>
                <a:gd name="T7" fmla="*/ 285 h 411"/>
                <a:gd name="T8" fmla="*/ 108 w 316"/>
                <a:gd name="T9" fmla="*/ 320 h 411"/>
                <a:gd name="T10" fmla="*/ 171 w 316"/>
                <a:gd name="T11" fmla="*/ 334 h 411"/>
                <a:gd name="T12" fmla="*/ 214 w 316"/>
                <a:gd name="T13" fmla="*/ 324 h 411"/>
                <a:gd name="T14" fmla="*/ 229 w 316"/>
                <a:gd name="T15" fmla="*/ 296 h 411"/>
                <a:gd name="T16" fmla="*/ 229 w 316"/>
                <a:gd name="T17" fmla="*/ 295 h 411"/>
                <a:gd name="T18" fmla="*/ 226 w 316"/>
                <a:gd name="T19" fmla="*/ 279 h 411"/>
                <a:gd name="T20" fmla="*/ 214 w 316"/>
                <a:gd name="T21" fmla="*/ 267 h 411"/>
                <a:gd name="T22" fmla="*/ 189 w 316"/>
                <a:gd name="T23" fmla="*/ 256 h 411"/>
                <a:gd name="T24" fmla="*/ 148 w 316"/>
                <a:gd name="T25" fmla="*/ 244 h 411"/>
                <a:gd name="T26" fmla="*/ 93 w 316"/>
                <a:gd name="T27" fmla="*/ 227 h 411"/>
                <a:gd name="T28" fmla="*/ 51 w 316"/>
                <a:gd name="T29" fmla="*/ 205 h 411"/>
                <a:gd name="T30" fmla="*/ 24 w 316"/>
                <a:gd name="T31" fmla="*/ 171 h 411"/>
                <a:gd name="T32" fmla="*/ 15 w 316"/>
                <a:gd name="T33" fmla="*/ 121 h 411"/>
                <a:gd name="T34" fmla="*/ 15 w 316"/>
                <a:gd name="T35" fmla="*/ 120 h 411"/>
                <a:gd name="T36" fmla="*/ 25 w 316"/>
                <a:gd name="T37" fmla="*/ 71 h 411"/>
                <a:gd name="T38" fmla="*/ 54 w 316"/>
                <a:gd name="T39" fmla="*/ 33 h 411"/>
                <a:gd name="T40" fmla="*/ 98 w 316"/>
                <a:gd name="T41" fmla="*/ 8 h 411"/>
                <a:gd name="T42" fmla="*/ 154 w 316"/>
                <a:gd name="T43" fmla="*/ 0 h 411"/>
                <a:gd name="T44" fmla="*/ 235 w 316"/>
                <a:gd name="T45" fmla="*/ 13 h 411"/>
                <a:gd name="T46" fmla="*/ 303 w 316"/>
                <a:gd name="T47" fmla="*/ 51 h 411"/>
                <a:gd name="T48" fmla="*/ 257 w 316"/>
                <a:gd name="T49" fmla="*/ 117 h 411"/>
                <a:gd name="T50" fmla="*/ 205 w 316"/>
                <a:gd name="T51" fmla="*/ 88 h 411"/>
                <a:gd name="T52" fmla="*/ 153 w 316"/>
                <a:gd name="T53" fmla="*/ 77 h 411"/>
                <a:gd name="T54" fmla="*/ 115 w 316"/>
                <a:gd name="T55" fmla="*/ 87 h 411"/>
                <a:gd name="T56" fmla="*/ 102 w 316"/>
                <a:gd name="T57" fmla="*/ 112 h 411"/>
                <a:gd name="T58" fmla="*/ 102 w 316"/>
                <a:gd name="T59" fmla="*/ 113 h 411"/>
                <a:gd name="T60" fmla="*/ 106 w 316"/>
                <a:gd name="T61" fmla="*/ 130 h 411"/>
                <a:gd name="T62" fmla="*/ 119 w 316"/>
                <a:gd name="T63" fmla="*/ 143 h 411"/>
                <a:gd name="T64" fmla="*/ 146 w 316"/>
                <a:gd name="T65" fmla="*/ 154 h 411"/>
                <a:gd name="T66" fmla="*/ 188 w 316"/>
                <a:gd name="T67" fmla="*/ 166 h 411"/>
                <a:gd name="T68" fmla="*/ 243 w 316"/>
                <a:gd name="T69" fmla="*/ 184 h 411"/>
                <a:gd name="T70" fmla="*/ 283 w 316"/>
                <a:gd name="T71" fmla="*/ 208 h 411"/>
                <a:gd name="T72" fmla="*/ 307 w 316"/>
                <a:gd name="T73" fmla="*/ 241 h 411"/>
                <a:gd name="T74" fmla="*/ 316 w 316"/>
                <a:gd name="T75" fmla="*/ 286 h 411"/>
                <a:gd name="T76" fmla="*/ 316 w 316"/>
                <a:gd name="T77" fmla="*/ 287 h 411"/>
                <a:gd name="T78" fmla="*/ 305 w 316"/>
                <a:gd name="T79" fmla="*/ 340 h 411"/>
                <a:gd name="T80" fmla="*/ 275 w 316"/>
                <a:gd name="T81" fmla="*/ 379 h 411"/>
                <a:gd name="T82" fmla="*/ 229 w 316"/>
                <a:gd name="T83" fmla="*/ 403 h 411"/>
                <a:gd name="T84" fmla="*/ 169 w 316"/>
                <a:gd name="T85"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6" h="411">
                  <a:moveTo>
                    <a:pt x="169" y="411"/>
                  </a:moveTo>
                  <a:cubicBezTo>
                    <a:pt x="139" y="411"/>
                    <a:pt x="109" y="406"/>
                    <a:pt x="80" y="396"/>
                  </a:cubicBezTo>
                  <a:cubicBezTo>
                    <a:pt x="50" y="385"/>
                    <a:pt x="24" y="369"/>
                    <a:pt x="0" y="347"/>
                  </a:cubicBezTo>
                  <a:cubicBezTo>
                    <a:pt x="52" y="285"/>
                    <a:pt x="52" y="285"/>
                    <a:pt x="52" y="285"/>
                  </a:cubicBezTo>
                  <a:cubicBezTo>
                    <a:pt x="70" y="300"/>
                    <a:pt x="89" y="312"/>
                    <a:pt x="108" y="320"/>
                  </a:cubicBezTo>
                  <a:cubicBezTo>
                    <a:pt x="127" y="329"/>
                    <a:pt x="148" y="334"/>
                    <a:pt x="171" y="334"/>
                  </a:cubicBezTo>
                  <a:cubicBezTo>
                    <a:pt x="189" y="334"/>
                    <a:pt x="203" y="330"/>
                    <a:pt x="214" y="324"/>
                  </a:cubicBezTo>
                  <a:cubicBezTo>
                    <a:pt x="224" y="317"/>
                    <a:pt x="229" y="308"/>
                    <a:pt x="229" y="296"/>
                  </a:cubicBezTo>
                  <a:cubicBezTo>
                    <a:pt x="229" y="295"/>
                    <a:pt x="229" y="295"/>
                    <a:pt x="229" y="295"/>
                  </a:cubicBezTo>
                  <a:cubicBezTo>
                    <a:pt x="229" y="289"/>
                    <a:pt x="228" y="284"/>
                    <a:pt x="226" y="279"/>
                  </a:cubicBezTo>
                  <a:cubicBezTo>
                    <a:pt x="224" y="275"/>
                    <a:pt x="220" y="271"/>
                    <a:pt x="214" y="267"/>
                  </a:cubicBezTo>
                  <a:cubicBezTo>
                    <a:pt x="208" y="263"/>
                    <a:pt x="199" y="260"/>
                    <a:pt x="189" y="256"/>
                  </a:cubicBezTo>
                  <a:cubicBezTo>
                    <a:pt x="178" y="252"/>
                    <a:pt x="165" y="248"/>
                    <a:pt x="148" y="244"/>
                  </a:cubicBezTo>
                  <a:cubicBezTo>
                    <a:pt x="128" y="239"/>
                    <a:pt x="109" y="233"/>
                    <a:pt x="93" y="227"/>
                  </a:cubicBezTo>
                  <a:cubicBezTo>
                    <a:pt x="76" y="221"/>
                    <a:pt x="63" y="214"/>
                    <a:pt x="51" y="205"/>
                  </a:cubicBezTo>
                  <a:cubicBezTo>
                    <a:pt x="40" y="196"/>
                    <a:pt x="31" y="184"/>
                    <a:pt x="24" y="171"/>
                  </a:cubicBezTo>
                  <a:cubicBezTo>
                    <a:pt x="18" y="158"/>
                    <a:pt x="15" y="141"/>
                    <a:pt x="15" y="121"/>
                  </a:cubicBezTo>
                  <a:cubicBezTo>
                    <a:pt x="15" y="120"/>
                    <a:pt x="15" y="120"/>
                    <a:pt x="15" y="120"/>
                  </a:cubicBezTo>
                  <a:cubicBezTo>
                    <a:pt x="15" y="102"/>
                    <a:pt x="18" y="85"/>
                    <a:pt x="25" y="71"/>
                  </a:cubicBezTo>
                  <a:cubicBezTo>
                    <a:pt x="32" y="56"/>
                    <a:pt x="42" y="43"/>
                    <a:pt x="54" y="33"/>
                  </a:cubicBezTo>
                  <a:cubicBezTo>
                    <a:pt x="66" y="22"/>
                    <a:pt x="81" y="14"/>
                    <a:pt x="98" y="8"/>
                  </a:cubicBezTo>
                  <a:cubicBezTo>
                    <a:pt x="115" y="2"/>
                    <a:pt x="134" y="0"/>
                    <a:pt x="154" y="0"/>
                  </a:cubicBezTo>
                  <a:cubicBezTo>
                    <a:pt x="184" y="0"/>
                    <a:pt x="211" y="4"/>
                    <a:pt x="235" y="13"/>
                  </a:cubicBezTo>
                  <a:cubicBezTo>
                    <a:pt x="260" y="22"/>
                    <a:pt x="282" y="34"/>
                    <a:pt x="303" y="51"/>
                  </a:cubicBezTo>
                  <a:cubicBezTo>
                    <a:pt x="257" y="117"/>
                    <a:pt x="257" y="117"/>
                    <a:pt x="257" y="117"/>
                  </a:cubicBezTo>
                  <a:cubicBezTo>
                    <a:pt x="239" y="105"/>
                    <a:pt x="222" y="95"/>
                    <a:pt x="205" y="88"/>
                  </a:cubicBezTo>
                  <a:cubicBezTo>
                    <a:pt x="188" y="81"/>
                    <a:pt x="170" y="77"/>
                    <a:pt x="153" y="77"/>
                  </a:cubicBezTo>
                  <a:cubicBezTo>
                    <a:pt x="136" y="77"/>
                    <a:pt x="123" y="81"/>
                    <a:pt x="115" y="87"/>
                  </a:cubicBezTo>
                  <a:cubicBezTo>
                    <a:pt x="106" y="94"/>
                    <a:pt x="102" y="102"/>
                    <a:pt x="102" y="112"/>
                  </a:cubicBezTo>
                  <a:cubicBezTo>
                    <a:pt x="102" y="113"/>
                    <a:pt x="102" y="113"/>
                    <a:pt x="102" y="113"/>
                  </a:cubicBezTo>
                  <a:cubicBezTo>
                    <a:pt x="102" y="120"/>
                    <a:pt x="103" y="126"/>
                    <a:pt x="106" y="130"/>
                  </a:cubicBezTo>
                  <a:cubicBezTo>
                    <a:pt x="108" y="135"/>
                    <a:pt x="113" y="139"/>
                    <a:pt x="119" y="143"/>
                  </a:cubicBezTo>
                  <a:cubicBezTo>
                    <a:pt x="126" y="147"/>
                    <a:pt x="134" y="151"/>
                    <a:pt x="146" y="154"/>
                  </a:cubicBezTo>
                  <a:cubicBezTo>
                    <a:pt x="157" y="157"/>
                    <a:pt x="171" y="161"/>
                    <a:pt x="188" y="166"/>
                  </a:cubicBezTo>
                  <a:cubicBezTo>
                    <a:pt x="209" y="171"/>
                    <a:pt x="227" y="177"/>
                    <a:pt x="243" y="184"/>
                  </a:cubicBezTo>
                  <a:cubicBezTo>
                    <a:pt x="258" y="191"/>
                    <a:pt x="272" y="199"/>
                    <a:pt x="283" y="208"/>
                  </a:cubicBezTo>
                  <a:cubicBezTo>
                    <a:pt x="294" y="217"/>
                    <a:pt x="302" y="228"/>
                    <a:pt x="307" y="241"/>
                  </a:cubicBezTo>
                  <a:cubicBezTo>
                    <a:pt x="313" y="253"/>
                    <a:pt x="316" y="269"/>
                    <a:pt x="316" y="286"/>
                  </a:cubicBezTo>
                  <a:cubicBezTo>
                    <a:pt x="316" y="287"/>
                    <a:pt x="316" y="287"/>
                    <a:pt x="316" y="287"/>
                  </a:cubicBezTo>
                  <a:cubicBezTo>
                    <a:pt x="316" y="307"/>
                    <a:pt x="312" y="325"/>
                    <a:pt x="305" y="340"/>
                  </a:cubicBezTo>
                  <a:cubicBezTo>
                    <a:pt x="298" y="356"/>
                    <a:pt x="288" y="368"/>
                    <a:pt x="275" y="379"/>
                  </a:cubicBezTo>
                  <a:cubicBezTo>
                    <a:pt x="262" y="389"/>
                    <a:pt x="247" y="397"/>
                    <a:pt x="229" y="403"/>
                  </a:cubicBezTo>
                  <a:cubicBezTo>
                    <a:pt x="211" y="408"/>
                    <a:pt x="191" y="411"/>
                    <a:pt x="169" y="4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142"/>
            <p:cNvSpPr>
              <a:spLocks/>
            </p:cNvSpPr>
            <p:nvPr/>
          </p:nvSpPr>
          <p:spPr bwMode="auto">
            <a:xfrm>
              <a:off x="19024600" y="-4946650"/>
              <a:ext cx="1438275" cy="1504950"/>
            </a:xfrm>
            <a:custGeom>
              <a:avLst/>
              <a:gdLst>
                <a:gd name="T0" fmla="*/ 329 w 906"/>
                <a:gd name="T1" fmla="*/ 466 h 948"/>
                <a:gd name="T2" fmla="*/ 14 w 906"/>
                <a:gd name="T3" fmla="*/ 0 h 948"/>
                <a:gd name="T4" fmla="*/ 258 w 906"/>
                <a:gd name="T5" fmla="*/ 0 h 948"/>
                <a:gd name="T6" fmla="*/ 456 w 906"/>
                <a:gd name="T7" fmla="*/ 308 h 948"/>
                <a:gd name="T8" fmla="*/ 655 w 906"/>
                <a:gd name="T9" fmla="*/ 0 h 948"/>
                <a:gd name="T10" fmla="*/ 891 w 906"/>
                <a:gd name="T11" fmla="*/ 0 h 948"/>
                <a:gd name="T12" fmla="*/ 577 w 906"/>
                <a:gd name="T13" fmla="*/ 464 h 948"/>
                <a:gd name="T14" fmla="*/ 906 w 906"/>
                <a:gd name="T15" fmla="*/ 948 h 948"/>
                <a:gd name="T16" fmla="*/ 662 w 906"/>
                <a:gd name="T17" fmla="*/ 948 h 948"/>
                <a:gd name="T18" fmla="*/ 449 w 906"/>
                <a:gd name="T19" fmla="*/ 622 h 948"/>
                <a:gd name="T20" fmla="*/ 236 w 906"/>
                <a:gd name="T21" fmla="*/ 948 h 948"/>
                <a:gd name="T22" fmla="*/ 0 w 906"/>
                <a:gd name="T23" fmla="*/ 948 h 948"/>
                <a:gd name="T24" fmla="*/ 329 w 906"/>
                <a:gd name="T25" fmla="*/ 46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6" h="948">
                  <a:moveTo>
                    <a:pt x="329" y="466"/>
                  </a:moveTo>
                  <a:lnTo>
                    <a:pt x="14" y="0"/>
                  </a:lnTo>
                  <a:lnTo>
                    <a:pt x="258" y="0"/>
                  </a:lnTo>
                  <a:lnTo>
                    <a:pt x="456" y="308"/>
                  </a:lnTo>
                  <a:lnTo>
                    <a:pt x="655" y="0"/>
                  </a:lnTo>
                  <a:lnTo>
                    <a:pt x="891" y="0"/>
                  </a:lnTo>
                  <a:lnTo>
                    <a:pt x="577" y="464"/>
                  </a:lnTo>
                  <a:lnTo>
                    <a:pt x="906" y="948"/>
                  </a:lnTo>
                  <a:lnTo>
                    <a:pt x="662" y="948"/>
                  </a:lnTo>
                  <a:lnTo>
                    <a:pt x="449" y="622"/>
                  </a:lnTo>
                  <a:lnTo>
                    <a:pt x="236" y="948"/>
                  </a:lnTo>
                  <a:lnTo>
                    <a:pt x="0" y="948"/>
                  </a:lnTo>
                  <a:lnTo>
                    <a:pt x="329" y="4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143"/>
            <p:cNvSpPr>
              <a:spLocks noEditPoints="1"/>
            </p:cNvSpPr>
            <p:nvPr/>
          </p:nvSpPr>
          <p:spPr bwMode="auto">
            <a:xfrm>
              <a:off x="16336963" y="-2768600"/>
              <a:ext cx="1590675" cy="1512888"/>
            </a:xfrm>
            <a:custGeom>
              <a:avLst/>
              <a:gdLst>
                <a:gd name="T0" fmla="*/ 404 w 1002"/>
                <a:gd name="T1" fmla="*/ 0 h 953"/>
                <a:gd name="T2" fmla="*/ 596 w 1002"/>
                <a:gd name="T3" fmla="*/ 0 h 953"/>
                <a:gd name="T4" fmla="*/ 1002 w 1002"/>
                <a:gd name="T5" fmla="*/ 953 h 953"/>
                <a:gd name="T6" fmla="*/ 785 w 1002"/>
                <a:gd name="T7" fmla="*/ 953 h 953"/>
                <a:gd name="T8" fmla="*/ 697 w 1002"/>
                <a:gd name="T9" fmla="*/ 740 h 953"/>
                <a:gd name="T10" fmla="*/ 298 w 1002"/>
                <a:gd name="T11" fmla="*/ 740 h 953"/>
                <a:gd name="T12" fmla="*/ 210 w 1002"/>
                <a:gd name="T13" fmla="*/ 953 h 953"/>
                <a:gd name="T14" fmla="*/ 0 w 1002"/>
                <a:gd name="T15" fmla="*/ 953 h 953"/>
                <a:gd name="T16" fmla="*/ 404 w 1002"/>
                <a:gd name="T17" fmla="*/ 0 h 953"/>
                <a:gd name="T18" fmla="*/ 624 w 1002"/>
                <a:gd name="T19" fmla="*/ 556 h 953"/>
                <a:gd name="T20" fmla="*/ 499 w 1002"/>
                <a:gd name="T21" fmla="*/ 250 h 953"/>
                <a:gd name="T22" fmla="*/ 371 w 1002"/>
                <a:gd name="T23" fmla="*/ 556 h 953"/>
                <a:gd name="T24" fmla="*/ 624 w 1002"/>
                <a:gd name="T25" fmla="*/ 556 h 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2" h="953">
                  <a:moveTo>
                    <a:pt x="404" y="0"/>
                  </a:moveTo>
                  <a:lnTo>
                    <a:pt x="596" y="0"/>
                  </a:lnTo>
                  <a:lnTo>
                    <a:pt x="1002" y="953"/>
                  </a:lnTo>
                  <a:lnTo>
                    <a:pt x="785" y="953"/>
                  </a:lnTo>
                  <a:lnTo>
                    <a:pt x="697" y="740"/>
                  </a:lnTo>
                  <a:lnTo>
                    <a:pt x="298" y="740"/>
                  </a:lnTo>
                  <a:lnTo>
                    <a:pt x="210" y="953"/>
                  </a:lnTo>
                  <a:lnTo>
                    <a:pt x="0" y="953"/>
                  </a:lnTo>
                  <a:lnTo>
                    <a:pt x="404" y="0"/>
                  </a:lnTo>
                  <a:close/>
                  <a:moveTo>
                    <a:pt x="624" y="556"/>
                  </a:moveTo>
                  <a:lnTo>
                    <a:pt x="499" y="250"/>
                  </a:lnTo>
                  <a:lnTo>
                    <a:pt x="371" y="556"/>
                  </a:lnTo>
                  <a:lnTo>
                    <a:pt x="624" y="5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144"/>
            <p:cNvSpPr>
              <a:spLocks noEditPoints="1"/>
            </p:cNvSpPr>
            <p:nvPr/>
          </p:nvSpPr>
          <p:spPr bwMode="auto">
            <a:xfrm>
              <a:off x="18161000" y="-2757488"/>
              <a:ext cx="1185862" cy="1501775"/>
            </a:xfrm>
            <a:custGeom>
              <a:avLst/>
              <a:gdLst>
                <a:gd name="T0" fmla="*/ 0 w 316"/>
                <a:gd name="T1" fmla="*/ 0 h 400"/>
                <a:gd name="T2" fmla="*/ 163 w 316"/>
                <a:gd name="T3" fmla="*/ 0 h 400"/>
                <a:gd name="T4" fmla="*/ 227 w 316"/>
                <a:gd name="T5" fmla="*/ 10 h 400"/>
                <a:gd name="T6" fmla="*/ 275 w 316"/>
                <a:gd name="T7" fmla="*/ 38 h 400"/>
                <a:gd name="T8" fmla="*/ 306 w 316"/>
                <a:gd name="T9" fmla="*/ 82 h 400"/>
                <a:gd name="T10" fmla="*/ 316 w 316"/>
                <a:gd name="T11" fmla="*/ 138 h 400"/>
                <a:gd name="T12" fmla="*/ 316 w 316"/>
                <a:gd name="T13" fmla="*/ 139 h 400"/>
                <a:gd name="T14" fmla="*/ 304 w 316"/>
                <a:gd name="T15" fmla="*/ 200 h 400"/>
                <a:gd name="T16" fmla="*/ 269 w 316"/>
                <a:gd name="T17" fmla="*/ 244 h 400"/>
                <a:gd name="T18" fmla="*/ 218 w 316"/>
                <a:gd name="T19" fmla="*/ 271 h 400"/>
                <a:gd name="T20" fmla="*/ 155 w 316"/>
                <a:gd name="T21" fmla="*/ 280 h 400"/>
                <a:gd name="T22" fmla="*/ 88 w 316"/>
                <a:gd name="T23" fmla="*/ 280 h 400"/>
                <a:gd name="T24" fmla="*/ 88 w 316"/>
                <a:gd name="T25" fmla="*/ 400 h 400"/>
                <a:gd name="T26" fmla="*/ 0 w 316"/>
                <a:gd name="T27" fmla="*/ 400 h 400"/>
                <a:gd name="T28" fmla="*/ 0 w 316"/>
                <a:gd name="T29" fmla="*/ 0 h 400"/>
                <a:gd name="T30" fmla="*/ 157 w 316"/>
                <a:gd name="T31" fmla="*/ 201 h 400"/>
                <a:gd name="T32" fmla="*/ 209 w 316"/>
                <a:gd name="T33" fmla="*/ 184 h 400"/>
                <a:gd name="T34" fmla="*/ 227 w 316"/>
                <a:gd name="T35" fmla="*/ 141 h 400"/>
                <a:gd name="T36" fmla="*/ 227 w 316"/>
                <a:gd name="T37" fmla="*/ 140 h 400"/>
                <a:gd name="T38" fmla="*/ 208 w 316"/>
                <a:gd name="T39" fmla="*/ 95 h 400"/>
                <a:gd name="T40" fmla="*/ 156 w 316"/>
                <a:gd name="T41" fmla="*/ 79 h 400"/>
                <a:gd name="T42" fmla="*/ 88 w 316"/>
                <a:gd name="T43" fmla="*/ 79 h 400"/>
                <a:gd name="T44" fmla="*/ 88 w 316"/>
                <a:gd name="T45" fmla="*/ 201 h 400"/>
                <a:gd name="T46" fmla="*/ 157 w 316"/>
                <a:gd name="T47" fmla="*/ 2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6" h="400">
                  <a:moveTo>
                    <a:pt x="0" y="0"/>
                  </a:moveTo>
                  <a:cubicBezTo>
                    <a:pt x="163" y="0"/>
                    <a:pt x="163" y="0"/>
                    <a:pt x="163" y="0"/>
                  </a:cubicBezTo>
                  <a:cubicBezTo>
                    <a:pt x="187" y="0"/>
                    <a:pt x="209" y="3"/>
                    <a:pt x="227" y="10"/>
                  </a:cubicBezTo>
                  <a:cubicBezTo>
                    <a:pt x="246" y="16"/>
                    <a:pt x="262" y="26"/>
                    <a:pt x="275" y="38"/>
                  </a:cubicBezTo>
                  <a:cubicBezTo>
                    <a:pt x="289" y="50"/>
                    <a:pt x="299" y="65"/>
                    <a:pt x="306" y="82"/>
                  </a:cubicBezTo>
                  <a:cubicBezTo>
                    <a:pt x="313" y="99"/>
                    <a:pt x="316" y="117"/>
                    <a:pt x="316" y="138"/>
                  </a:cubicBezTo>
                  <a:cubicBezTo>
                    <a:pt x="316" y="139"/>
                    <a:pt x="316" y="139"/>
                    <a:pt x="316" y="139"/>
                  </a:cubicBezTo>
                  <a:cubicBezTo>
                    <a:pt x="316" y="162"/>
                    <a:pt x="312" y="183"/>
                    <a:pt x="304" y="200"/>
                  </a:cubicBezTo>
                  <a:cubicBezTo>
                    <a:pt x="295" y="218"/>
                    <a:pt x="284" y="233"/>
                    <a:pt x="269" y="244"/>
                  </a:cubicBezTo>
                  <a:cubicBezTo>
                    <a:pt x="254" y="256"/>
                    <a:pt x="237" y="265"/>
                    <a:pt x="218" y="271"/>
                  </a:cubicBezTo>
                  <a:cubicBezTo>
                    <a:pt x="198" y="277"/>
                    <a:pt x="177" y="280"/>
                    <a:pt x="155" y="280"/>
                  </a:cubicBezTo>
                  <a:cubicBezTo>
                    <a:pt x="88" y="280"/>
                    <a:pt x="88" y="280"/>
                    <a:pt x="88" y="280"/>
                  </a:cubicBezTo>
                  <a:cubicBezTo>
                    <a:pt x="88" y="400"/>
                    <a:pt x="88" y="400"/>
                    <a:pt x="88" y="400"/>
                  </a:cubicBezTo>
                  <a:cubicBezTo>
                    <a:pt x="0" y="400"/>
                    <a:pt x="0" y="400"/>
                    <a:pt x="0" y="400"/>
                  </a:cubicBezTo>
                  <a:lnTo>
                    <a:pt x="0" y="0"/>
                  </a:lnTo>
                  <a:close/>
                  <a:moveTo>
                    <a:pt x="157" y="201"/>
                  </a:moveTo>
                  <a:cubicBezTo>
                    <a:pt x="179" y="201"/>
                    <a:pt x="197" y="196"/>
                    <a:pt x="209" y="184"/>
                  </a:cubicBezTo>
                  <a:cubicBezTo>
                    <a:pt x="221" y="172"/>
                    <a:pt x="227" y="158"/>
                    <a:pt x="227" y="141"/>
                  </a:cubicBezTo>
                  <a:cubicBezTo>
                    <a:pt x="227" y="140"/>
                    <a:pt x="227" y="140"/>
                    <a:pt x="227" y="140"/>
                  </a:cubicBezTo>
                  <a:cubicBezTo>
                    <a:pt x="227" y="120"/>
                    <a:pt x="221" y="105"/>
                    <a:pt x="208" y="95"/>
                  </a:cubicBezTo>
                  <a:cubicBezTo>
                    <a:pt x="195" y="84"/>
                    <a:pt x="178" y="79"/>
                    <a:pt x="156" y="79"/>
                  </a:cubicBezTo>
                  <a:cubicBezTo>
                    <a:pt x="88" y="79"/>
                    <a:pt x="88" y="79"/>
                    <a:pt x="88" y="79"/>
                  </a:cubicBezTo>
                  <a:cubicBezTo>
                    <a:pt x="88" y="201"/>
                    <a:pt x="88" y="201"/>
                    <a:pt x="88" y="201"/>
                  </a:cubicBezTo>
                  <a:lnTo>
                    <a:pt x="157" y="2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Rectangle 145"/>
            <p:cNvSpPr>
              <a:spLocks noChangeArrowheads="1"/>
            </p:cNvSpPr>
            <p:nvPr/>
          </p:nvSpPr>
          <p:spPr bwMode="auto">
            <a:xfrm>
              <a:off x="19610388" y="-2757488"/>
              <a:ext cx="330200" cy="1501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146"/>
            <p:cNvSpPr>
              <a:spLocks/>
            </p:cNvSpPr>
            <p:nvPr/>
          </p:nvSpPr>
          <p:spPr bwMode="auto">
            <a:xfrm>
              <a:off x="16835438" y="-361950"/>
              <a:ext cx="769937" cy="773113"/>
            </a:xfrm>
            <a:custGeom>
              <a:avLst/>
              <a:gdLst>
                <a:gd name="T0" fmla="*/ 169 w 205"/>
                <a:gd name="T1" fmla="*/ 169 h 206"/>
                <a:gd name="T2" fmla="*/ 169 w 205"/>
                <a:gd name="T3" fmla="*/ 37 h 206"/>
                <a:gd name="T4" fmla="*/ 36 w 205"/>
                <a:gd name="T5" fmla="*/ 37 h 206"/>
                <a:gd name="T6" fmla="*/ 36 w 205"/>
                <a:gd name="T7" fmla="*/ 169 h 206"/>
                <a:gd name="T8" fmla="*/ 169 w 205"/>
                <a:gd name="T9" fmla="*/ 169 h 206"/>
              </a:gdLst>
              <a:ahLst/>
              <a:cxnLst>
                <a:cxn ang="0">
                  <a:pos x="T0" y="T1"/>
                </a:cxn>
                <a:cxn ang="0">
                  <a:pos x="T2" y="T3"/>
                </a:cxn>
                <a:cxn ang="0">
                  <a:pos x="T4" y="T5"/>
                </a:cxn>
                <a:cxn ang="0">
                  <a:pos x="T6" y="T7"/>
                </a:cxn>
                <a:cxn ang="0">
                  <a:pos x="T8" y="T9"/>
                </a:cxn>
              </a:cxnLst>
              <a:rect l="0" t="0" r="r" b="b"/>
              <a:pathLst>
                <a:path w="205" h="206">
                  <a:moveTo>
                    <a:pt x="169" y="169"/>
                  </a:moveTo>
                  <a:cubicBezTo>
                    <a:pt x="205" y="133"/>
                    <a:pt x="205" y="73"/>
                    <a:pt x="169" y="37"/>
                  </a:cubicBezTo>
                  <a:cubicBezTo>
                    <a:pt x="132" y="0"/>
                    <a:pt x="73" y="0"/>
                    <a:pt x="36" y="37"/>
                  </a:cubicBezTo>
                  <a:cubicBezTo>
                    <a:pt x="0" y="73"/>
                    <a:pt x="0" y="133"/>
                    <a:pt x="36" y="169"/>
                  </a:cubicBezTo>
                  <a:cubicBezTo>
                    <a:pt x="73" y="206"/>
                    <a:pt x="132" y="206"/>
                    <a:pt x="169" y="1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147"/>
            <p:cNvSpPr>
              <a:spLocks/>
            </p:cNvSpPr>
            <p:nvPr/>
          </p:nvSpPr>
          <p:spPr bwMode="auto">
            <a:xfrm>
              <a:off x="18686463" y="523875"/>
              <a:ext cx="773112" cy="773113"/>
            </a:xfrm>
            <a:custGeom>
              <a:avLst/>
              <a:gdLst>
                <a:gd name="T0" fmla="*/ 169 w 206"/>
                <a:gd name="T1" fmla="*/ 169 h 206"/>
                <a:gd name="T2" fmla="*/ 169 w 206"/>
                <a:gd name="T3" fmla="*/ 37 h 206"/>
                <a:gd name="T4" fmla="*/ 37 w 206"/>
                <a:gd name="T5" fmla="*/ 37 h 206"/>
                <a:gd name="T6" fmla="*/ 37 w 206"/>
                <a:gd name="T7" fmla="*/ 169 h 206"/>
                <a:gd name="T8" fmla="*/ 169 w 206"/>
                <a:gd name="T9" fmla="*/ 169 h 206"/>
              </a:gdLst>
              <a:ahLst/>
              <a:cxnLst>
                <a:cxn ang="0">
                  <a:pos x="T0" y="T1"/>
                </a:cxn>
                <a:cxn ang="0">
                  <a:pos x="T2" y="T3"/>
                </a:cxn>
                <a:cxn ang="0">
                  <a:pos x="T4" y="T5"/>
                </a:cxn>
                <a:cxn ang="0">
                  <a:pos x="T6" y="T7"/>
                </a:cxn>
                <a:cxn ang="0">
                  <a:pos x="T8" y="T9"/>
                </a:cxn>
              </a:cxnLst>
              <a:rect l="0" t="0" r="r" b="b"/>
              <a:pathLst>
                <a:path w="206" h="206">
                  <a:moveTo>
                    <a:pt x="169" y="169"/>
                  </a:moveTo>
                  <a:cubicBezTo>
                    <a:pt x="206" y="133"/>
                    <a:pt x="206" y="73"/>
                    <a:pt x="169" y="37"/>
                  </a:cubicBezTo>
                  <a:cubicBezTo>
                    <a:pt x="132" y="0"/>
                    <a:pt x="73" y="0"/>
                    <a:pt x="37" y="37"/>
                  </a:cubicBezTo>
                  <a:cubicBezTo>
                    <a:pt x="0" y="73"/>
                    <a:pt x="0" y="133"/>
                    <a:pt x="37" y="169"/>
                  </a:cubicBezTo>
                  <a:cubicBezTo>
                    <a:pt x="73" y="206"/>
                    <a:pt x="132" y="206"/>
                    <a:pt x="169" y="1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Rectangle 148"/>
            <p:cNvSpPr>
              <a:spLocks noChangeArrowheads="1"/>
            </p:cNvSpPr>
            <p:nvPr/>
          </p:nvSpPr>
          <p:spPr bwMode="auto">
            <a:xfrm>
              <a:off x="15454313" y="-73025"/>
              <a:ext cx="5127625" cy="195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Rectangle 149"/>
            <p:cNvSpPr>
              <a:spLocks noChangeArrowheads="1"/>
            </p:cNvSpPr>
            <p:nvPr/>
          </p:nvSpPr>
          <p:spPr bwMode="auto">
            <a:xfrm>
              <a:off x="15454313" y="812800"/>
              <a:ext cx="5127625" cy="195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2" name="Group 341"/>
          <p:cNvGrpSpPr>
            <a:grpSpLocks noChangeAspect="1"/>
          </p:cNvGrpSpPr>
          <p:nvPr/>
        </p:nvGrpSpPr>
        <p:grpSpPr>
          <a:xfrm>
            <a:off x="6839022" y="4815696"/>
            <a:ext cx="566181" cy="548640"/>
            <a:chOff x="13493751" y="-6721476"/>
            <a:chExt cx="12760324" cy="12365039"/>
          </a:xfrm>
        </p:grpSpPr>
        <p:sp>
          <p:nvSpPr>
            <p:cNvPr id="338" name="Freeform 153"/>
            <p:cNvSpPr>
              <a:spLocks/>
            </p:cNvSpPr>
            <p:nvPr/>
          </p:nvSpPr>
          <p:spPr bwMode="auto">
            <a:xfrm>
              <a:off x="13493751" y="-6721476"/>
              <a:ext cx="12760324" cy="12365039"/>
            </a:xfrm>
            <a:custGeom>
              <a:avLst/>
              <a:gdLst>
                <a:gd name="T0" fmla="*/ 2895 w 3399"/>
                <a:gd name="T1" fmla="*/ 581 h 3294"/>
                <a:gd name="T2" fmla="*/ 1262 w 3399"/>
                <a:gd name="T3" fmla="*/ 241 h 3294"/>
                <a:gd name="T4" fmla="*/ 846 w 3399"/>
                <a:gd name="T5" fmla="*/ 516 h 3294"/>
                <a:gd name="T6" fmla="*/ 845 w 3399"/>
                <a:gd name="T7" fmla="*/ 515 h 3294"/>
                <a:gd name="T8" fmla="*/ 576 w 3399"/>
                <a:gd name="T9" fmla="*/ 769 h 3294"/>
                <a:gd name="T10" fmla="*/ 577 w 3399"/>
                <a:gd name="T11" fmla="*/ 770 h 3294"/>
                <a:gd name="T12" fmla="*/ 271 w 3399"/>
                <a:gd name="T13" fmla="*/ 2450 h 3294"/>
                <a:gd name="T14" fmla="*/ 1655 w 3399"/>
                <a:gd name="T15" fmla="*/ 3266 h 3294"/>
                <a:gd name="T16" fmla="*/ 2596 w 3399"/>
                <a:gd name="T17" fmla="*/ 2846 h 3294"/>
                <a:gd name="T18" fmla="*/ 2888 w 3399"/>
                <a:gd name="T19" fmla="*/ 2566 h 3294"/>
                <a:gd name="T20" fmla="*/ 3158 w 3399"/>
                <a:gd name="T21" fmla="*/ 974 h 3294"/>
                <a:gd name="T22" fmla="*/ 2895 w 3399"/>
                <a:gd name="T23" fmla="*/ 581 h 3294"/>
                <a:gd name="T24" fmla="*/ 2895 w 3399"/>
                <a:gd name="T25" fmla="*/ 581 h 3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9" h="3294">
                  <a:moveTo>
                    <a:pt x="2895" y="581"/>
                  </a:moveTo>
                  <a:cubicBezTo>
                    <a:pt x="2482" y="140"/>
                    <a:pt x="1818" y="0"/>
                    <a:pt x="1262" y="241"/>
                  </a:cubicBezTo>
                  <a:cubicBezTo>
                    <a:pt x="1109" y="308"/>
                    <a:pt x="968" y="401"/>
                    <a:pt x="846" y="516"/>
                  </a:cubicBezTo>
                  <a:cubicBezTo>
                    <a:pt x="845" y="515"/>
                    <a:pt x="845" y="515"/>
                    <a:pt x="845" y="515"/>
                  </a:cubicBezTo>
                  <a:cubicBezTo>
                    <a:pt x="576" y="769"/>
                    <a:pt x="576" y="769"/>
                    <a:pt x="576" y="769"/>
                  </a:cubicBezTo>
                  <a:cubicBezTo>
                    <a:pt x="577" y="770"/>
                    <a:pt x="577" y="770"/>
                    <a:pt x="577" y="770"/>
                  </a:cubicBezTo>
                  <a:cubicBezTo>
                    <a:pt x="126" y="1199"/>
                    <a:pt x="0" y="1890"/>
                    <a:pt x="271" y="2450"/>
                  </a:cubicBezTo>
                  <a:cubicBezTo>
                    <a:pt x="524" y="2973"/>
                    <a:pt x="1076" y="3294"/>
                    <a:pt x="1655" y="3266"/>
                  </a:cubicBezTo>
                  <a:cubicBezTo>
                    <a:pt x="2007" y="3248"/>
                    <a:pt x="2347" y="3094"/>
                    <a:pt x="2596" y="2846"/>
                  </a:cubicBezTo>
                  <a:cubicBezTo>
                    <a:pt x="2888" y="2566"/>
                    <a:pt x="2888" y="2566"/>
                    <a:pt x="2888" y="2566"/>
                  </a:cubicBezTo>
                  <a:cubicBezTo>
                    <a:pt x="3289" y="2144"/>
                    <a:pt x="3399" y="1505"/>
                    <a:pt x="3158" y="974"/>
                  </a:cubicBezTo>
                  <a:cubicBezTo>
                    <a:pt x="3092" y="830"/>
                    <a:pt x="3003" y="697"/>
                    <a:pt x="2895" y="581"/>
                  </a:cubicBezTo>
                  <a:cubicBezTo>
                    <a:pt x="2640" y="309"/>
                    <a:pt x="3147" y="850"/>
                    <a:pt x="2895" y="581"/>
                  </a:cubicBezTo>
                  <a:close/>
                </a:path>
              </a:pathLst>
            </a:custGeom>
            <a:solidFill>
              <a:srgbClr val="B74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154"/>
            <p:cNvSpPr>
              <a:spLocks/>
            </p:cNvSpPr>
            <p:nvPr/>
          </p:nvSpPr>
          <p:spPr bwMode="auto">
            <a:xfrm>
              <a:off x="13941426" y="-6300788"/>
              <a:ext cx="10428287" cy="10164763"/>
            </a:xfrm>
            <a:custGeom>
              <a:avLst/>
              <a:gdLst>
                <a:gd name="T0" fmla="*/ 1761 w 2778"/>
                <a:gd name="T1" fmla="*/ 11 h 2708"/>
                <a:gd name="T2" fmla="*/ 729 w 2778"/>
                <a:gd name="T3" fmla="*/ 404 h 2708"/>
                <a:gd name="T4" fmla="*/ 728 w 2778"/>
                <a:gd name="T5" fmla="*/ 403 h 2708"/>
                <a:gd name="T6" fmla="*/ 459 w 2778"/>
                <a:gd name="T7" fmla="*/ 657 h 2708"/>
                <a:gd name="T8" fmla="*/ 460 w 2778"/>
                <a:gd name="T9" fmla="*/ 658 h 2708"/>
                <a:gd name="T10" fmla="*/ 11 w 2778"/>
                <a:gd name="T11" fmla="*/ 1667 h 2708"/>
                <a:gd name="T12" fmla="*/ 412 w 2778"/>
                <a:gd name="T13" fmla="*/ 2708 h 2708"/>
                <a:gd name="T14" fmla="*/ 2778 w 2778"/>
                <a:gd name="T15" fmla="*/ 469 h 2708"/>
                <a:gd name="T16" fmla="*/ 1761 w 2778"/>
                <a:gd name="T17" fmla="*/ 11 h 2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8" h="2708">
                  <a:moveTo>
                    <a:pt x="1761" y="11"/>
                  </a:moveTo>
                  <a:cubicBezTo>
                    <a:pt x="1363" y="0"/>
                    <a:pt x="998" y="151"/>
                    <a:pt x="729" y="404"/>
                  </a:cubicBezTo>
                  <a:cubicBezTo>
                    <a:pt x="728" y="403"/>
                    <a:pt x="728" y="403"/>
                    <a:pt x="728" y="403"/>
                  </a:cubicBezTo>
                  <a:cubicBezTo>
                    <a:pt x="459" y="657"/>
                    <a:pt x="459" y="657"/>
                    <a:pt x="459" y="657"/>
                  </a:cubicBezTo>
                  <a:cubicBezTo>
                    <a:pt x="460" y="658"/>
                    <a:pt x="460" y="658"/>
                    <a:pt x="460" y="658"/>
                  </a:cubicBezTo>
                  <a:cubicBezTo>
                    <a:pt x="193" y="913"/>
                    <a:pt x="22" y="1269"/>
                    <a:pt x="11" y="1667"/>
                  </a:cubicBezTo>
                  <a:cubicBezTo>
                    <a:pt x="0" y="2070"/>
                    <a:pt x="154" y="2438"/>
                    <a:pt x="412" y="2708"/>
                  </a:cubicBezTo>
                  <a:cubicBezTo>
                    <a:pt x="2778" y="469"/>
                    <a:pt x="2778" y="469"/>
                    <a:pt x="2778" y="469"/>
                  </a:cubicBezTo>
                  <a:cubicBezTo>
                    <a:pt x="2523" y="197"/>
                    <a:pt x="2164" y="22"/>
                    <a:pt x="1761" y="11"/>
                  </a:cubicBezTo>
                  <a:close/>
                </a:path>
              </a:pathLst>
            </a:custGeom>
            <a:solidFill>
              <a:srgbClr val="F274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155"/>
            <p:cNvSpPr>
              <a:spLocks/>
            </p:cNvSpPr>
            <p:nvPr/>
          </p:nvSpPr>
          <p:spPr bwMode="auto">
            <a:xfrm>
              <a:off x="13900151" y="-5411788"/>
              <a:ext cx="11036300" cy="11036301"/>
            </a:xfrm>
            <a:custGeom>
              <a:avLst/>
              <a:gdLst>
                <a:gd name="T0" fmla="*/ 2918 w 2940"/>
                <a:gd name="T1" fmla="*/ 1510 h 2940"/>
                <a:gd name="T2" fmla="*/ 1430 w 2940"/>
                <a:gd name="T3" fmla="*/ 2918 h 2940"/>
                <a:gd name="T4" fmla="*/ 22 w 2940"/>
                <a:gd name="T5" fmla="*/ 1430 h 2940"/>
                <a:gd name="T6" fmla="*/ 1510 w 2940"/>
                <a:gd name="T7" fmla="*/ 22 h 2940"/>
                <a:gd name="T8" fmla="*/ 2918 w 2940"/>
                <a:gd name="T9" fmla="*/ 1510 h 2940"/>
              </a:gdLst>
              <a:ahLst/>
              <a:cxnLst>
                <a:cxn ang="0">
                  <a:pos x="T0" y="T1"/>
                </a:cxn>
                <a:cxn ang="0">
                  <a:pos x="T2" y="T3"/>
                </a:cxn>
                <a:cxn ang="0">
                  <a:pos x="T4" y="T5"/>
                </a:cxn>
                <a:cxn ang="0">
                  <a:pos x="T6" y="T7"/>
                </a:cxn>
                <a:cxn ang="0">
                  <a:pos x="T8" y="T9"/>
                </a:cxn>
              </a:cxnLst>
              <a:rect l="0" t="0" r="r" b="b"/>
              <a:pathLst>
                <a:path w="2940" h="2940">
                  <a:moveTo>
                    <a:pt x="2918" y="1510"/>
                  </a:moveTo>
                  <a:cubicBezTo>
                    <a:pt x="2896" y="2310"/>
                    <a:pt x="2229" y="2940"/>
                    <a:pt x="1430" y="2918"/>
                  </a:cubicBezTo>
                  <a:cubicBezTo>
                    <a:pt x="630" y="2896"/>
                    <a:pt x="0" y="2230"/>
                    <a:pt x="22" y="1430"/>
                  </a:cubicBezTo>
                  <a:cubicBezTo>
                    <a:pt x="44" y="631"/>
                    <a:pt x="710" y="0"/>
                    <a:pt x="1510" y="22"/>
                  </a:cubicBezTo>
                  <a:cubicBezTo>
                    <a:pt x="2309" y="45"/>
                    <a:pt x="2940" y="711"/>
                    <a:pt x="2918" y="1510"/>
                  </a:cubicBezTo>
                  <a:close/>
                </a:path>
              </a:pathLst>
            </a:custGeom>
            <a:solidFill>
              <a:srgbClr val="D855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156"/>
            <p:cNvSpPr>
              <a:spLocks noEditPoints="1"/>
            </p:cNvSpPr>
            <p:nvPr/>
          </p:nvSpPr>
          <p:spPr bwMode="auto">
            <a:xfrm>
              <a:off x="17078325" y="-2603500"/>
              <a:ext cx="5319712" cy="5405438"/>
            </a:xfrm>
            <a:custGeom>
              <a:avLst/>
              <a:gdLst>
                <a:gd name="T0" fmla="*/ 981 w 1417"/>
                <a:gd name="T1" fmla="*/ 0 h 1440"/>
                <a:gd name="T2" fmla="*/ 545 w 1417"/>
                <a:gd name="T3" fmla="*/ 436 h 1440"/>
                <a:gd name="T4" fmla="*/ 568 w 1417"/>
                <a:gd name="T5" fmla="*/ 576 h 1440"/>
                <a:gd name="T6" fmla="*/ 0 w 1417"/>
                <a:gd name="T7" fmla="*/ 1140 h 1440"/>
                <a:gd name="T8" fmla="*/ 0 w 1417"/>
                <a:gd name="T9" fmla="*/ 1440 h 1440"/>
                <a:gd name="T10" fmla="*/ 299 w 1417"/>
                <a:gd name="T11" fmla="*/ 1440 h 1440"/>
                <a:gd name="T12" fmla="*/ 299 w 1417"/>
                <a:gd name="T13" fmla="*/ 1273 h 1440"/>
                <a:gd name="T14" fmla="*/ 465 w 1417"/>
                <a:gd name="T15" fmla="*/ 1273 h 1440"/>
                <a:gd name="T16" fmla="*/ 562 w 1417"/>
                <a:gd name="T17" fmla="*/ 1175 h 1440"/>
                <a:gd name="T18" fmla="*/ 562 w 1417"/>
                <a:gd name="T19" fmla="*/ 1018 h 1440"/>
                <a:gd name="T20" fmla="*/ 717 w 1417"/>
                <a:gd name="T21" fmla="*/ 1018 h 1440"/>
                <a:gd name="T22" fmla="*/ 875 w 1417"/>
                <a:gd name="T23" fmla="*/ 859 h 1440"/>
                <a:gd name="T24" fmla="*/ 981 w 1417"/>
                <a:gd name="T25" fmla="*/ 872 h 1440"/>
                <a:gd name="T26" fmla="*/ 1417 w 1417"/>
                <a:gd name="T27" fmla="*/ 436 h 1440"/>
                <a:gd name="T28" fmla="*/ 981 w 1417"/>
                <a:gd name="T29" fmla="*/ 0 h 1440"/>
                <a:gd name="T30" fmla="*/ 97 w 1417"/>
                <a:gd name="T31" fmla="*/ 1313 h 1440"/>
                <a:gd name="T32" fmla="*/ 97 w 1417"/>
                <a:gd name="T33" fmla="*/ 1195 h 1440"/>
                <a:gd name="T34" fmla="*/ 640 w 1417"/>
                <a:gd name="T35" fmla="*/ 659 h 1440"/>
                <a:gd name="T36" fmla="*/ 697 w 1417"/>
                <a:gd name="T37" fmla="*/ 720 h 1440"/>
                <a:gd name="T38" fmla="*/ 97 w 1417"/>
                <a:gd name="T39" fmla="*/ 1313 h 1440"/>
                <a:gd name="T40" fmla="*/ 1071 w 1417"/>
                <a:gd name="T41" fmla="*/ 728 h 1440"/>
                <a:gd name="T42" fmla="*/ 689 w 1417"/>
                <a:gd name="T43" fmla="*/ 345 h 1440"/>
                <a:gd name="T44" fmla="*/ 982 w 1417"/>
                <a:gd name="T45" fmla="*/ 126 h 1440"/>
                <a:gd name="T46" fmla="*/ 1290 w 1417"/>
                <a:gd name="T47" fmla="*/ 435 h 1440"/>
                <a:gd name="T48" fmla="*/ 1071 w 1417"/>
                <a:gd name="T49" fmla="*/ 728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17" h="1440">
                  <a:moveTo>
                    <a:pt x="981" y="0"/>
                  </a:moveTo>
                  <a:cubicBezTo>
                    <a:pt x="740" y="0"/>
                    <a:pt x="545" y="195"/>
                    <a:pt x="545" y="436"/>
                  </a:cubicBezTo>
                  <a:cubicBezTo>
                    <a:pt x="545" y="485"/>
                    <a:pt x="553" y="532"/>
                    <a:pt x="568" y="576"/>
                  </a:cubicBezTo>
                  <a:cubicBezTo>
                    <a:pt x="0" y="1140"/>
                    <a:pt x="0" y="1140"/>
                    <a:pt x="0" y="1140"/>
                  </a:cubicBezTo>
                  <a:cubicBezTo>
                    <a:pt x="0" y="1440"/>
                    <a:pt x="0" y="1440"/>
                    <a:pt x="0" y="1440"/>
                  </a:cubicBezTo>
                  <a:cubicBezTo>
                    <a:pt x="299" y="1440"/>
                    <a:pt x="299" y="1440"/>
                    <a:pt x="299" y="1440"/>
                  </a:cubicBezTo>
                  <a:cubicBezTo>
                    <a:pt x="299" y="1273"/>
                    <a:pt x="299" y="1273"/>
                    <a:pt x="299" y="1273"/>
                  </a:cubicBezTo>
                  <a:cubicBezTo>
                    <a:pt x="465" y="1273"/>
                    <a:pt x="465" y="1273"/>
                    <a:pt x="465" y="1273"/>
                  </a:cubicBezTo>
                  <a:cubicBezTo>
                    <a:pt x="562" y="1175"/>
                    <a:pt x="562" y="1175"/>
                    <a:pt x="562" y="1175"/>
                  </a:cubicBezTo>
                  <a:cubicBezTo>
                    <a:pt x="562" y="1018"/>
                    <a:pt x="562" y="1018"/>
                    <a:pt x="562" y="1018"/>
                  </a:cubicBezTo>
                  <a:cubicBezTo>
                    <a:pt x="717" y="1018"/>
                    <a:pt x="717" y="1018"/>
                    <a:pt x="717" y="1018"/>
                  </a:cubicBezTo>
                  <a:cubicBezTo>
                    <a:pt x="875" y="859"/>
                    <a:pt x="875" y="859"/>
                    <a:pt x="875" y="859"/>
                  </a:cubicBezTo>
                  <a:cubicBezTo>
                    <a:pt x="909" y="867"/>
                    <a:pt x="945" y="872"/>
                    <a:pt x="981" y="872"/>
                  </a:cubicBezTo>
                  <a:cubicBezTo>
                    <a:pt x="1222" y="872"/>
                    <a:pt x="1417" y="676"/>
                    <a:pt x="1417" y="436"/>
                  </a:cubicBezTo>
                  <a:cubicBezTo>
                    <a:pt x="1417" y="195"/>
                    <a:pt x="1222" y="0"/>
                    <a:pt x="981" y="0"/>
                  </a:cubicBezTo>
                  <a:close/>
                  <a:moveTo>
                    <a:pt x="97" y="1313"/>
                  </a:moveTo>
                  <a:cubicBezTo>
                    <a:pt x="97" y="1195"/>
                    <a:pt x="97" y="1195"/>
                    <a:pt x="97" y="1195"/>
                  </a:cubicBezTo>
                  <a:cubicBezTo>
                    <a:pt x="640" y="659"/>
                    <a:pt x="640" y="659"/>
                    <a:pt x="640" y="659"/>
                  </a:cubicBezTo>
                  <a:cubicBezTo>
                    <a:pt x="697" y="720"/>
                    <a:pt x="697" y="720"/>
                    <a:pt x="697" y="720"/>
                  </a:cubicBezTo>
                  <a:lnTo>
                    <a:pt x="97" y="1313"/>
                  </a:lnTo>
                  <a:close/>
                  <a:moveTo>
                    <a:pt x="1071" y="728"/>
                  </a:moveTo>
                  <a:cubicBezTo>
                    <a:pt x="689" y="345"/>
                    <a:pt x="689" y="345"/>
                    <a:pt x="689" y="345"/>
                  </a:cubicBezTo>
                  <a:cubicBezTo>
                    <a:pt x="727" y="219"/>
                    <a:pt x="843" y="126"/>
                    <a:pt x="982" y="126"/>
                  </a:cubicBezTo>
                  <a:cubicBezTo>
                    <a:pt x="1152" y="126"/>
                    <a:pt x="1290" y="264"/>
                    <a:pt x="1290" y="435"/>
                  </a:cubicBezTo>
                  <a:cubicBezTo>
                    <a:pt x="1290" y="574"/>
                    <a:pt x="1198" y="690"/>
                    <a:pt x="1071" y="7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0" name="Group 229"/>
          <p:cNvGrpSpPr>
            <a:grpSpLocks noChangeAspect="1"/>
          </p:cNvGrpSpPr>
          <p:nvPr/>
        </p:nvGrpSpPr>
        <p:grpSpPr>
          <a:xfrm>
            <a:off x="8823428" y="2771493"/>
            <a:ext cx="548155" cy="548640"/>
            <a:chOff x="6959600" y="-3082925"/>
            <a:chExt cx="3570287" cy="3573463"/>
          </a:xfrm>
        </p:grpSpPr>
        <p:sp>
          <p:nvSpPr>
            <p:cNvPr id="231" name="Freeform 5"/>
            <p:cNvSpPr>
              <a:spLocks/>
            </p:cNvSpPr>
            <p:nvPr/>
          </p:nvSpPr>
          <p:spPr bwMode="auto">
            <a:xfrm>
              <a:off x="6959600" y="-3082925"/>
              <a:ext cx="3570287" cy="3573463"/>
            </a:xfrm>
            <a:custGeom>
              <a:avLst/>
              <a:gdLst>
                <a:gd name="T0" fmla="*/ 841 w 841"/>
                <a:gd name="T1" fmla="*/ 421 h 842"/>
                <a:gd name="T2" fmla="*/ 819 w 841"/>
                <a:gd name="T3" fmla="*/ 287 h 842"/>
                <a:gd name="T4" fmla="*/ 818 w 841"/>
                <a:gd name="T5" fmla="*/ 284 h 842"/>
                <a:gd name="T6" fmla="*/ 818 w 841"/>
                <a:gd name="T7" fmla="*/ 283 h 842"/>
                <a:gd name="T8" fmla="*/ 631 w 841"/>
                <a:gd name="T9" fmla="*/ 57 h 842"/>
                <a:gd name="T10" fmla="*/ 421 w 841"/>
                <a:gd name="T11" fmla="*/ 0 h 842"/>
                <a:gd name="T12" fmla="*/ 342 w 841"/>
                <a:gd name="T13" fmla="*/ 8 h 842"/>
                <a:gd name="T14" fmla="*/ 341 w 841"/>
                <a:gd name="T15" fmla="*/ 9 h 842"/>
                <a:gd name="T16" fmla="*/ 338 w 841"/>
                <a:gd name="T17" fmla="*/ 9 h 842"/>
                <a:gd name="T18" fmla="*/ 105 w 841"/>
                <a:gd name="T19" fmla="*/ 143 h 842"/>
                <a:gd name="T20" fmla="*/ 103 w 841"/>
                <a:gd name="T21" fmla="*/ 146 h 842"/>
                <a:gd name="T22" fmla="*/ 102 w 841"/>
                <a:gd name="T23" fmla="*/ 146 h 842"/>
                <a:gd name="T24" fmla="*/ 0 w 841"/>
                <a:gd name="T25" fmla="*/ 421 h 842"/>
                <a:gd name="T26" fmla="*/ 102 w 841"/>
                <a:gd name="T27" fmla="*/ 696 h 842"/>
                <a:gd name="T28" fmla="*/ 103 w 841"/>
                <a:gd name="T29" fmla="*/ 696 h 842"/>
                <a:gd name="T30" fmla="*/ 105 w 841"/>
                <a:gd name="T31" fmla="*/ 699 h 842"/>
                <a:gd name="T32" fmla="*/ 338 w 841"/>
                <a:gd name="T33" fmla="*/ 834 h 842"/>
                <a:gd name="T34" fmla="*/ 341 w 841"/>
                <a:gd name="T35" fmla="*/ 834 h 842"/>
                <a:gd name="T36" fmla="*/ 342 w 841"/>
                <a:gd name="T37" fmla="*/ 834 h 842"/>
                <a:gd name="T38" fmla="*/ 421 w 841"/>
                <a:gd name="T39" fmla="*/ 842 h 842"/>
                <a:gd name="T40" fmla="*/ 631 w 841"/>
                <a:gd name="T41" fmla="*/ 785 h 842"/>
                <a:gd name="T42" fmla="*/ 818 w 841"/>
                <a:gd name="T43" fmla="*/ 559 h 842"/>
                <a:gd name="T44" fmla="*/ 818 w 841"/>
                <a:gd name="T45" fmla="*/ 559 h 842"/>
                <a:gd name="T46" fmla="*/ 819 w 841"/>
                <a:gd name="T47" fmla="*/ 556 h 842"/>
                <a:gd name="T48" fmla="*/ 841 w 841"/>
                <a:gd name="T49" fmla="*/ 421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1" h="842">
                  <a:moveTo>
                    <a:pt x="841" y="421"/>
                  </a:moveTo>
                  <a:cubicBezTo>
                    <a:pt x="841" y="374"/>
                    <a:pt x="834" y="329"/>
                    <a:pt x="819" y="287"/>
                  </a:cubicBezTo>
                  <a:cubicBezTo>
                    <a:pt x="818" y="284"/>
                    <a:pt x="818" y="284"/>
                    <a:pt x="818" y="284"/>
                  </a:cubicBezTo>
                  <a:cubicBezTo>
                    <a:pt x="818" y="283"/>
                    <a:pt x="818" y="283"/>
                    <a:pt x="818" y="283"/>
                  </a:cubicBezTo>
                  <a:cubicBezTo>
                    <a:pt x="785" y="187"/>
                    <a:pt x="718" y="107"/>
                    <a:pt x="631" y="57"/>
                  </a:cubicBezTo>
                  <a:cubicBezTo>
                    <a:pt x="569" y="21"/>
                    <a:pt x="497" y="0"/>
                    <a:pt x="421" y="0"/>
                  </a:cubicBezTo>
                  <a:cubicBezTo>
                    <a:pt x="394" y="0"/>
                    <a:pt x="367" y="3"/>
                    <a:pt x="342" y="8"/>
                  </a:cubicBezTo>
                  <a:cubicBezTo>
                    <a:pt x="341" y="9"/>
                    <a:pt x="341" y="9"/>
                    <a:pt x="341" y="9"/>
                  </a:cubicBezTo>
                  <a:cubicBezTo>
                    <a:pt x="338" y="9"/>
                    <a:pt x="338" y="9"/>
                    <a:pt x="338" y="9"/>
                  </a:cubicBezTo>
                  <a:cubicBezTo>
                    <a:pt x="245" y="27"/>
                    <a:pt x="164" y="76"/>
                    <a:pt x="105" y="143"/>
                  </a:cubicBezTo>
                  <a:cubicBezTo>
                    <a:pt x="103" y="146"/>
                    <a:pt x="103" y="146"/>
                    <a:pt x="103" y="146"/>
                  </a:cubicBezTo>
                  <a:cubicBezTo>
                    <a:pt x="102" y="146"/>
                    <a:pt x="102" y="146"/>
                    <a:pt x="102" y="146"/>
                  </a:cubicBezTo>
                  <a:cubicBezTo>
                    <a:pt x="39" y="220"/>
                    <a:pt x="0" y="316"/>
                    <a:pt x="0" y="421"/>
                  </a:cubicBezTo>
                  <a:cubicBezTo>
                    <a:pt x="0" y="526"/>
                    <a:pt x="39" y="622"/>
                    <a:pt x="102" y="696"/>
                  </a:cubicBezTo>
                  <a:cubicBezTo>
                    <a:pt x="103" y="696"/>
                    <a:pt x="103" y="696"/>
                    <a:pt x="103" y="696"/>
                  </a:cubicBezTo>
                  <a:cubicBezTo>
                    <a:pt x="105" y="699"/>
                    <a:pt x="105" y="699"/>
                    <a:pt x="105" y="699"/>
                  </a:cubicBezTo>
                  <a:cubicBezTo>
                    <a:pt x="164" y="767"/>
                    <a:pt x="245" y="815"/>
                    <a:pt x="338" y="834"/>
                  </a:cubicBezTo>
                  <a:cubicBezTo>
                    <a:pt x="341" y="834"/>
                    <a:pt x="341" y="834"/>
                    <a:pt x="341" y="834"/>
                  </a:cubicBezTo>
                  <a:cubicBezTo>
                    <a:pt x="342" y="834"/>
                    <a:pt x="342" y="834"/>
                    <a:pt x="342" y="834"/>
                  </a:cubicBezTo>
                  <a:cubicBezTo>
                    <a:pt x="367" y="839"/>
                    <a:pt x="394" y="842"/>
                    <a:pt x="421" y="842"/>
                  </a:cubicBezTo>
                  <a:cubicBezTo>
                    <a:pt x="497" y="842"/>
                    <a:pt x="569" y="821"/>
                    <a:pt x="631" y="785"/>
                  </a:cubicBezTo>
                  <a:cubicBezTo>
                    <a:pt x="718" y="735"/>
                    <a:pt x="785" y="655"/>
                    <a:pt x="818" y="559"/>
                  </a:cubicBezTo>
                  <a:cubicBezTo>
                    <a:pt x="818" y="559"/>
                    <a:pt x="818" y="559"/>
                    <a:pt x="818" y="559"/>
                  </a:cubicBezTo>
                  <a:cubicBezTo>
                    <a:pt x="819" y="556"/>
                    <a:pt x="819" y="556"/>
                    <a:pt x="819" y="556"/>
                  </a:cubicBezTo>
                  <a:cubicBezTo>
                    <a:pt x="834" y="513"/>
                    <a:pt x="841" y="468"/>
                    <a:pt x="841" y="421"/>
                  </a:cubicBezTo>
                  <a:close/>
                </a:path>
              </a:pathLst>
            </a:custGeom>
            <a:solidFill>
              <a:srgbClr val="029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6"/>
            <p:cNvSpPr>
              <a:spLocks/>
            </p:cNvSpPr>
            <p:nvPr/>
          </p:nvSpPr>
          <p:spPr bwMode="auto">
            <a:xfrm>
              <a:off x="8407400" y="-3082925"/>
              <a:ext cx="1230312" cy="619125"/>
            </a:xfrm>
            <a:custGeom>
              <a:avLst/>
              <a:gdLst>
                <a:gd name="T0" fmla="*/ 80 w 290"/>
                <a:gd name="T1" fmla="*/ 146 h 146"/>
                <a:gd name="T2" fmla="*/ 238 w 290"/>
                <a:gd name="T3" fmla="*/ 146 h 146"/>
                <a:gd name="T4" fmla="*/ 290 w 290"/>
                <a:gd name="T5" fmla="*/ 57 h 146"/>
                <a:gd name="T6" fmla="*/ 80 w 290"/>
                <a:gd name="T7" fmla="*/ 0 h 146"/>
                <a:gd name="T8" fmla="*/ 1 w 290"/>
                <a:gd name="T9" fmla="*/ 8 h 146"/>
                <a:gd name="T10" fmla="*/ 0 w 290"/>
                <a:gd name="T11" fmla="*/ 9 h 146"/>
                <a:gd name="T12" fmla="*/ 80 w 290"/>
                <a:gd name="T13" fmla="*/ 146 h 146"/>
              </a:gdLst>
              <a:ahLst/>
              <a:cxnLst>
                <a:cxn ang="0">
                  <a:pos x="T0" y="T1"/>
                </a:cxn>
                <a:cxn ang="0">
                  <a:pos x="T2" y="T3"/>
                </a:cxn>
                <a:cxn ang="0">
                  <a:pos x="T4" y="T5"/>
                </a:cxn>
                <a:cxn ang="0">
                  <a:pos x="T6" y="T7"/>
                </a:cxn>
                <a:cxn ang="0">
                  <a:pos x="T8" y="T9"/>
                </a:cxn>
                <a:cxn ang="0">
                  <a:pos x="T10" y="T11"/>
                </a:cxn>
                <a:cxn ang="0">
                  <a:pos x="T12" y="T13"/>
                </a:cxn>
              </a:cxnLst>
              <a:rect l="0" t="0" r="r" b="b"/>
              <a:pathLst>
                <a:path w="290" h="146">
                  <a:moveTo>
                    <a:pt x="80" y="146"/>
                  </a:moveTo>
                  <a:cubicBezTo>
                    <a:pt x="238" y="146"/>
                    <a:pt x="238" y="146"/>
                    <a:pt x="238" y="146"/>
                  </a:cubicBezTo>
                  <a:cubicBezTo>
                    <a:pt x="290" y="57"/>
                    <a:pt x="290" y="57"/>
                    <a:pt x="290" y="57"/>
                  </a:cubicBezTo>
                  <a:cubicBezTo>
                    <a:pt x="228" y="21"/>
                    <a:pt x="156" y="0"/>
                    <a:pt x="80" y="0"/>
                  </a:cubicBezTo>
                  <a:cubicBezTo>
                    <a:pt x="53" y="0"/>
                    <a:pt x="26" y="3"/>
                    <a:pt x="1" y="8"/>
                  </a:cubicBezTo>
                  <a:cubicBezTo>
                    <a:pt x="0" y="9"/>
                    <a:pt x="0" y="9"/>
                    <a:pt x="0" y="9"/>
                  </a:cubicBezTo>
                  <a:lnTo>
                    <a:pt x="80" y="146"/>
                  </a:lnTo>
                  <a:close/>
                </a:path>
              </a:pathLst>
            </a:custGeom>
            <a:solidFill>
              <a:srgbClr val="029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7"/>
            <p:cNvSpPr>
              <a:spLocks/>
            </p:cNvSpPr>
            <p:nvPr/>
          </p:nvSpPr>
          <p:spPr bwMode="auto">
            <a:xfrm>
              <a:off x="9417050" y="-2841625"/>
              <a:ext cx="1016000" cy="963613"/>
            </a:xfrm>
            <a:custGeom>
              <a:avLst/>
              <a:gdLst>
                <a:gd name="T0" fmla="*/ 52 w 239"/>
                <a:gd name="T1" fmla="*/ 0 h 227"/>
                <a:gd name="T2" fmla="*/ 0 w 239"/>
                <a:gd name="T3" fmla="*/ 89 h 227"/>
                <a:gd name="T4" fmla="*/ 80 w 239"/>
                <a:gd name="T5" fmla="*/ 227 h 227"/>
                <a:gd name="T6" fmla="*/ 239 w 239"/>
                <a:gd name="T7" fmla="*/ 227 h 227"/>
                <a:gd name="T8" fmla="*/ 239 w 239"/>
                <a:gd name="T9" fmla="*/ 226 h 227"/>
                <a:gd name="T10" fmla="*/ 52 w 239"/>
                <a:gd name="T11" fmla="*/ 0 h 227"/>
              </a:gdLst>
              <a:ahLst/>
              <a:cxnLst>
                <a:cxn ang="0">
                  <a:pos x="T0" y="T1"/>
                </a:cxn>
                <a:cxn ang="0">
                  <a:pos x="T2" y="T3"/>
                </a:cxn>
                <a:cxn ang="0">
                  <a:pos x="T4" y="T5"/>
                </a:cxn>
                <a:cxn ang="0">
                  <a:pos x="T6" y="T7"/>
                </a:cxn>
                <a:cxn ang="0">
                  <a:pos x="T8" y="T9"/>
                </a:cxn>
                <a:cxn ang="0">
                  <a:pos x="T10" y="T11"/>
                </a:cxn>
              </a:cxnLst>
              <a:rect l="0" t="0" r="r" b="b"/>
              <a:pathLst>
                <a:path w="239" h="227">
                  <a:moveTo>
                    <a:pt x="52" y="0"/>
                  </a:moveTo>
                  <a:cubicBezTo>
                    <a:pt x="0" y="89"/>
                    <a:pt x="0" y="89"/>
                    <a:pt x="0" y="89"/>
                  </a:cubicBezTo>
                  <a:cubicBezTo>
                    <a:pt x="80" y="227"/>
                    <a:pt x="80" y="227"/>
                    <a:pt x="80" y="227"/>
                  </a:cubicBezTo>
                  <a:cubicBezTo>
                    <a:pt x="239" y="227"/>
                    <a:pt x="239" y="227"/>
                    <a:pt x="239" y="227"/>
                  </a:cubicBezTo>
                  <a:cubicBezTo>
                    <a:pt x="239" y="226"/>
                    <a:pt x="239" y="226"/>
                    <a:pt x="239" y="226"/>
                  </a:cubicBezTo>
                  <a:cubicBezTo>
                    <a:pt x="206" y="130"/>
                    <a:pt x="139" y="50"/>
                    <a:pt x="52" y="0"/>
                  </a:cubicBezTo>
                  <a:close/>
                </a:path>
              </a:pathLst>
            </a:custGeom>
            <a:solidFill>
              <a:srgbClr val="397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8"/>
            <p:cNvSpPr>
              <a:spLocks/>
            </p:cNvSpPr>
            <p:nvPr/>
          </p:nvSpPr>
          <p:spPr bwMode="auto">
            <a:xfrm>
              <a:off x="9417050" y="-1878013"/>
              <a:ext cx="1112837" cy="1166813"/>
            </a:xfrm>
            <a:custGeom>
              <a:avLst/>
              <a:gdLst>
                <a:gd name="T0" fmla="*/ 80 w 262"/>
                <a:gd name="T1" fmla="*/ 0 h 275"/>
                <a:gd name="T2" fmla="*/ 0 w 262"/>
                <a:gd name="T3" fmla="*/ 137 h 275"/>
                <a:gd name="T4" fmla="*/ 80 w 262"/>
                <a:gd name="T5" fmla="*/ 275 h 275"/>
                <a:gd name="T6" fmla="*/ 239 w 262"/>
                <a:gd name="T7" fmla="*/ 275 h 275"/>
                <a:gd name="T8" fmla="*/ 240 w 262"/>
                <a:gd name="T9" fmla="*/ 272 h 275"/>
                <a:gd name="T10" fmla="*/ 262 w 262"/>
                <a:gd name="T11" fmla="*/ 137 h 275"/>
                <a:gd name="T12" fmla="*/ 240 w 262"/>
                <a:gd name="T13" fmla="*/ 3 h 275"/>
                <a:gd name="T14" fmla="*/ 239 w 262"/>
                <a:gd name="T15" fmla="*/ 0 h 275"/>
                <a:gd name="T16" fmla="*/ 80 w 262"/>
                <a:gd name="T17"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75">
                  <a:moveTo>
                    <a:pt x="80" y="0"/>
                  </a:moveTo>
                  <a:cubicBezTo>
                    <a:pt x="0" y="137"/>
                    <a:pt x="0" y="137"/>
                    <a:pt x="0" y="137"/>
                  </a:cubicBezTo>
                  <a:cubicBezTo>
                    <a:pt x="80" y="275"/>
                    <a:pt x="80" y="275"/>
                    <a:pt x="80" y="275"/>
                  </a:cubicBezTo>
                  <a:cubicBezTo>
                    <a:pt x="239" y="275"/>
                    <a:pt x="239" y="275"/>
                    <a:pt x="239" y="275"/>
                  </a:cubicBezTo>
                  <a:cubicBezTo>
                    <a:pt x="240" y="272"/>
                    <a:pt x="240" y="272"/>
                    <a:pt x="240" y="272"/>
                  </a:cubicBezTo>
                  <a:cubicBezTo>
                    <a:pt x="255" y="229"/>
                    <a:pt x="262" y="184"/>
                    <a:pt x="262" y="137"/>
                  </a:cubicBezTo>
                  <a:cubicBezTo>
                    <a:pt x="262" y="90"/>
                    <a:pt x="255" y="45"/>
                    <a:pt x="240" y="3"/>
                  </a:cubicBezTo>
                  <a:cubicBezTo>
                    <a:pt x="239" y="0"/>
                    <a:pt x="239" y="0"/>
                    <a:pt x="239" y="0"/>
                  </a:cubicBezTo>
                  <a:lnTo>
                    <a:pt x="80" y="0"/>
                  </a:lnTo>
                  <a:close/>
                </a:path>
              </a:pathLst>
            </a:cu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9"/>
            <p:cNvSpPr>
              <a:spLocks/>
            </p:cNvSpPr>
            <p:nvPr/>
          </p:nvSpPr>
          <p:spPr bwMode="auto">
            <a:xfrm>
              <a:off x="9417050" y="-711200"/>
              <a:ext cx="1016000" cy="960438"/>
            </a:xfrm>
            <a:custGeom>
              <a:avLst/>
              <a:gdLst>
                <a:gd name="T0" fmla="*/ 80 w 239"/>
                <a:gd name="T1" fmla="*/ 0 h 226"/>
                <a:gd name="T2" fmla="*/ 0 w 239"/>
                <a:gd name="T3" fmla="*/ 137 h 226"/>
                <a:gd name="T4" fmla="*/ 52 w 239"/>
                <a:gd name="T5" fmla="*/ 226 h 226"/>
                <a:gd name="T6" fmla="*/ 239 w 239"/>
                <a:gd name="T7" fmla="*/ 0 h 226"/>
                <a:gd name="T8" fmla="*/ 239 w 239"/>
                <a:gd name="T9" fmla="*/ 0 h 226"/>
                <a:gd name="T10" fmla="*/ 80 w 239"/>
                <a:gd name="T11" fmla="*/ 0 h 226"/>
              </a:gdLst>
              <a:ahLst/>
              <a:cxnLst>
                <a:cxn ang="0">
                  <a:pos x="T0" y="T1"/>
                </a:cxn>
                <a:cxn ang="0">
                  <a:pos x="T2" y="T3"/>
                </a:cxn>
                <a:cxn ang="0">
                  <a:pos x="T4" y="T5"/>
                </a:cxn>
                <a:cxn ang="0">
                  <a:pos x="T6" y="T7"/>
                </a:cxn>
                <a:cxn ang="0">
                  <a:pos x="T8" y="T9"/>
                </a:cxn>
                <a:cxn ang="0">
                  <a:pos x="T10" y="T11"/>
                </a:cxn>
              </a:cxnLst>
              <a:rect l="0" t="0" r="r" b="b"/>
              <a:pathLst>
                <a:path w="239" h="226">
                  <a:moveTo>
                    <a:pt x="80" y="0"/>
                  </a:moveTo>
                  <a:cubicBezTo>
                    <a:pt x="0" y="137"/>
                    <a:pt x="0" y="137"/>
                    <a:pt x="0" y="137"/>
                  </a:cubicBezTo>
                  <a:cubicBezTo>
                    <a:pt x="52" y="226"/>
                    <a:pt x="52" y="226"/>
                    <a:pt x="52" y="226"/>
                  </a:cubicBezTo>
                  <a:cubicBezTo>
                    <a:pt x="139" y="176"/>
                    <a:pt x="206" y="96"/>
                    <a:pt x="239" y="0"/>
                  </a:cubicBezTo>
                  <a:cubicBezTo>
                    <a:pt x="239" y="0"/>
                    <a:pt x="239" y="0"/>
                    <a:pt x="239" y="0"/>
                  </a:cubicBezTo>
                  <a:lnTo>
                    <a:pt x="80" y="0"/>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10"/>
            <p:cNvSpPr>
              <a:spLocks/>
            </p:cNvSpPr>
            <p:nvPr/>
          </p:nvSpPr>
          <p:spPr bwMode="auto">
            <a:xfrm>
              <a:off x="8407400" y="-128587"/>
              <a:ext cx="1230312" cy="619125"/>
            </a:xfrm>
            <a:custGeom>
              <a:avLst/>
              <a:gdLst>
                <a:gd name="T0" fmla="*/ 290 w 290"/>
                <a:gd name="T1" fmla="*/ 89 h 146"/>
                <a:gd name="T2" fmla="*/ 238 w 290"/>
                <a:gd name="T3" fmla="*/ 0 h 146"/>
                <a:gd name="T4" fmla="*/ 80 w 290"/>
                <a:gd name="T5" fmla="*/ 0 h 146"/>
                <a:gd name="T6" fmla="*/ 0 w 290"/>
                <a:gd name="T7" fmla="*/ 138 h 146"/>
                <a:gd name="T8" fmla="*/ 1 w 290"/>
                <a:gd name="T9" fmla="*/ 138 h 146"/>
                <a:gd name="T10" fmla="*/ 80 w 290"/>
                <a:gd name="T11" fmla="*/ 146 h 146"/>
                <a:gd name="T12" fmla="*/ 290 w 290"/>
                <a:gd name="T13" fmla="*/ 89 h 146"/>
              </a:gdLst>
              <a:ahLst/>
              <a:cxnLst>
                <a:cxn ang="0">
                  <a:pos x="T0" y="T1"/>
                </a:cxn>
                <a:cxn ang="0">
                  <a:pos x="T2" y="T3"/>
                </a:cxn>
                <a:cxn ang="0">
                  <a:pos x="T4" y="T5"/>
                </a:cxn>
                <a:cxn ang="0">
                  <a:pos x="T6" y="T7"/>
                </a:cxn>
                <a:cxn ang="0">
                  <a:pos x="T8" y="T9"/>
                </a:cxn>
                <a:cxn ang="0">
                  <a:pos x="T10" y="T11"/>
                </a:cxn>
                <a:cxn ang="0">
                  <a:pos x="T12" y="T13"/>
                </a:cxn>
              </a:cxnLst>
              <a:rect l="0" t="0" r="r" b="b"/>
              <a:pathLst>
                <a:path w="290" h="146">
                  <a:moveTo>
                    <a:pt x="290" y="89"/>
                  </a:moveTo>
                  <a:cubicBezTo>
                    <a:pt x="238" y="0"/>
                    <a:pt x="238" y="0"/>
                    <a:pt x="238" y="0"/>
                  </a:cubicBezTo>
                  <a:cubicBezTo>
                    <a:pt x="80" y="0"/>
                    <a:pt x="80" y="0"/>
                    <a:pt x="80" y="0"/>
                  </a:cubicBezTo>
                  <a:cubicBezTo>
                    <a:pt x="0" y="138"/>
                    <a:pt x="0" y="138"/>
                    <a:pt x="0" y="138"/>
                  </a:cubicBezTo>
                  <a:cubicBezTo>
                    <a:pt x="1" y="138"/>
                    <a:pt x="1" y="138"/>
                    <a:pt x="1" y="138"/>
                  </a:cubicBezTo>
                  <a:cubicBezTo>
                    <a:pt x="26" y="143"/>
                    <a:pt x="53" y="146"/>
                    <a:pt x="80" y="146"/>
                  </a:cubicBezTo>
                  <a:cubicBezTo>
                    <a:pt x="156" y="146"/>
                    <a:pt x="228" y="125"/>
                    <a:pt x="290" y="89"/>
                  </a:cubicBezTo>
                  <a:close/>
                </a:path>
              </a:pathLst>
            </a:custGeom>
            <a:solidFill>
              <a:srgbClr val="C4D3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1"/>
            <p:cNvSpPr>
              <a:spLocks/>
            </p:cNvSpPr>
            <p:nvPr/>
          </p:nvSpPr>
          <p:spPr bwMode="auto">
            <a:xfrm>
              <a:off x="8407400" y="-2463800"/>
              <a:ext cx="1349375" cy="1166813"/>
            </a:xfrm>
            <a:custGeom>
              <a:avLst/>
              <a:gdLst>
                <a:gd name="T0" fmla="*/ 0 w 850"/>
                <a:gd name="T1" fmla="*/ 369 h 735"/>
                <a:gd name="T2" fmla="*/ 214 w 850"/>
                <a:gd name="T3" fmla="*/ 735 h 735"/>
                <a:gd name="T4" fmla="*/ 636 w 850"/>
                <a:gd name="T5" fmla="*/ 735 h 735"/>
                <a:gd name="T6" fmla="*/ 850 w 850"/>
                <a:gd name="T7" fmla="*/ 369 h 735"/>
                <a:gd name="T8" fmla="*/ 636 w 850"/>
                <a:gd name="T9" fmla="*/ 0 h 735"/>
                <a:gd name="T10" fmla="*/ 214 w 850"/>
                <a:gd name="T11" fmla="*/ 0 h 735"/>
                <a:gd name="T12" fmla="*/ 0 w 850"/>
                <a:gd name="T13" fmla="*/ 369 h 735"/>
              </a:gdLst>
              <a:ahLst/>
              <a:cxnLst>
                <a:cxn ang="0">
                  <a:pos x="T0" y="T1"/>
                </a:cxn>
                <a:cxn ang="0">
                  <a:pos x="T2" y="T3"/>
                </a:cxn>
                <a:cxn ang="0">
                  <a:pos x="T4" y="T5"/>
                </a:cxn>
                <a:cxn ang="0">
                  <a:pos x="T6" y="T7"/>
                </a:cxn>
                <a:cxn ang="0">
                  <a:pos x="T8" y="T9"/>
                </a:cxn>
                <a:cxn ang="0">
                  <a:pos x="T10" y="T11"/>
                </a:cxn>
                <a:cxn ang="0">
                  <a:pos x="T12" y="T13"/>
                </a:cxn>
              </a:cxnLst>
              <a:rect l="0" t="0" r="r" b="b"/>
              <a:pathLst>
                <a:path w="850" h="735">
                  <a:moveTo>
                    <a:pt x="0" y="369"/>
                  </a:moveTo>
                  <a:lnTo>
                    <a:pt x="214" y="735"/>
                  </a:lnTo>
                  <a:lnTo>
                    <a:pt x="636" y="735"/>
                  </a:lnTo>
                  <a:lnTo>
                    <a:pt x="850" y="369"/>
                  </a:lnTo>
                  <a:lnTo>
                    <a:pt x="636" y="0"/>
                  </a:lnTo>
                  <a:lnTo>
                    <a:pt x="214" y="0"/>
                  </a:lnTo>
                  <a:lnTo>
                    <a:pt x="0" y="369"/>
                  </a:lnTo>
                  <a:close/>
                </a:path>
              </a:pathLst>
            </a:custGeom>
            <a:solidFill>
              <a:srgbClr val="6BB2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2"/>
            <p:cNvSpPr>
              <a:spLocks/>
            </p:cNvSpPr>
            <p:nvPr/>
          </p:nvSpPr>
          <p:spPr bwMode="auto">
            <a:xfrm>
              <a:off x="6959600" y="-2463800"/>
              <a:ext cx="771525" cy="1166813"/>
            </a:xfrm>
            <a:custGeom>
              <a:avLst/>
              <a:gdLst>
                <a:gd name="T0" fmla="*/ 103 w 182"/>
                <a:gd name="T1" fmla="*/ 275 h 275"/>
                <a:gd name="T2" fmla="*/ 182 w 182"/>
                <a:gd name="T3" fmla="*/ 138 h 275"/>
                <a:gd name="T4" fmla="*/ 103 w 182"/>
                <a:gd name="T5" fmla="*/ 0 h 275"/>
                <a:gd name="T6" fmla="*/ 102 w 182"/>
                <a:gd name="T7" fmla="*/ 0 h 275"/>
                <a:gd name="T8" fmla="*/ 0 w 182"/>
                <a:gd name="T9" fmla="*/ 275 h 275"/>
                <a:gd name="T10" fmla="*/ 103 w 182"/>
                <a:gd name="T11" fmla="*/ 275 h 275"/>
              </a:gdLst>
              <a:ahLst/>
              <a:cxnLst>
                <a:cxn ang="0">
                  <a:pos x="T0" y="T1"/>
                </a:cxn>
                <a:cxn ang="0">
                  <a:pos x="T2" y="T3"/>
                </a:cxn>
                <a:cxn ang="0">
                  <a:pos x="T4" y="T5"/>
                </a:cxn>
                <a:cxn ang="0">
                  <a:pos x="T6" y="T7"/>
                </a:cxn>
                <a:cxn ang="0">
                  <a:pos x="T8" y="T9"/>
                </a:cxn>
                <a:cxn ang="0">
                  <a:pos x="T10" y="T11"/>
                </a:cxn>
              </a:cxnLst>
              <a:rect l="0" t="0" r="r" b="b"/>
              <a:pathLst>
                <a:path w="182" h="275">
                  <a:moveTo>
                    <a:pt x="103" y="275"/>
                  </a:moveTo>
                  <a:cubicBezTo>
                    <a:pt x="182" y="138"/>
                    <a:pt x="182" y="138"/>
                    <a:pt x="182" y="138"/>
                  </a:cubicBezTo>
                  <a:cubicBezTo>
                    <a:pt x="103" y="0"/>
                    <a:pt x="103" y="0"/>
                    <a:pt x="103" y="0"/>
                  </a:cubicBezTo>
                  <a:cubicBezTo>
                    <a:pt x="102" y="0"/>
                    <a:pt x="102" y="0"/>
                    <a:pt x="102" y="0"/>
                  </a:cubicBezTo>
                  <a:cubicBezTo>
                    <a:pt x="39" y="74"/>
                    <a:pt x="0" y="170"/>
                    <a:pt x="0" y="275"/>
                  </a:cubicBezTo>
                  <a:lnTo>
                    <a:pt x="103" y="275"/>
                  </a:lnTo>
                  <a:close/>
                </a:path>
              </a:pathLst>
            </a:custGeom>
            <a:solidFill>
              <a:srgbClr val="1D40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3"/>
            <p:cNvSpPr>
              <a:spLocks/>
            </p:cNvSpPr>
            <p:nvPr/>
          </p:nvSpPr>
          <p:spPr bwMode="auto">
            <a:xfrm>
              <a:off x="7396163" y="-3044825"/>
              <a:ext cx="1350962" cy="1166813"/>
            </a:xfrm>
            <a:custGeom>
              <a:avLst/>
              <a:gdLst>
                <a:gd name="T0" fmla="*/ 79 w 318"/>
                <a:gd name="T1" fmla="*/ 275 h 275"/>
                <a:gd name="T2" fmla="*/ 238 w 318"/>
                <a:gd name="T3" fmla="*/ 275 h 275"/>
                <a:gd name="T4" fmla="*/ 318 w 318"/>
                <a:gd name="T5" fmla="*/ 137 h 275"/>
                <a:gd name="T6" fmla="*/ 238 w 318"/>
                <a:gd name="T7" fmla="*/ 0 h 275"/>
                <a:gd name="T8" fmla="*/ 235 w 318"/>
                <a:gd name="T9" fmla="*/ 0 h 275"/>
                <a:gd name="T10" fmla="*/ 2 w 318"/>
                <a:gd name="T11" fmla="*/ 134 h 275"/>
                <a:gd name="T12" fmla="*/ 0 w 318"/>
                <a:gd name="T13" fmla="*/ 137 h 275"/>
                <a:gd name="T14" fmla="*/ 79 w 318"/>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 h="275">
                  <a:moveTo>
                    <a:pt x="79" y="275"/>
                  </a:moveTo>
                  <a:cubicBezTo>
                    <a:pt x="238" y="275"/>
                    <a:pt x="238" y="275"/>
                    <a:pt x="238" y="275"/>
                  </a:cubicBezTo>
                  <a:cubicBezTo>
                    <a:pt x="318" y="137"/>
                    <a:pt x="318" y="137"/>
                    <a:pt x="318" y="137"/>
                  </a:cubicBezTo>
                  <a:cubicBezTo>
                    <a:pt x="238" y="0"/>
                    <a:pt x="238" y="0"/>
                    <a:pt x="238" y="0"/>
                  </a:cubicBezTo>
                  <a:cubicBezTo>
                    <a:pt x="235" y="0"/>
                    <a:pt x="235" y="0"/>
                    <a:pt x="235" y="0"/>
                  </a:cubicBezTo>
                  <a:cubicBezTo>
                    <a:pt x="142" y="18"/>
                    <a:pt x="61" y="67"/>
                    <a:pt x="2" y="134"/>
                  </a:cubicBezTo>
                  <a:cubicBezTo>
                    <a:pt x="0" y="137"/>
                    <a:pt x="0" y="137"/>
                    <a:pt x="0" y="137"/>
                  </a:cubicBezTo>
                  <a:lnTo>
                    <a:pt x="79" y="275"/>
                  </a:lnTo>
                  <a:close/>
                </a:path>
              </a:pathLst>
            </a:custGeom>
            <a:solidFill>
              <a:srgbClr val="0269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4"/>
            <p:cNvSpPr>
              <a:spLocks/>
            </p:cNvSpPr>
            <p:nvPr/>
          </p:nvSpPr>
          <p:spPr bwMode="auto">
            <a:xfrm>
              <a:off x="8407400" y="-1296987"/>
              <a:ext cx="1349375" cy="1168400"/>
            </a:xfrm>
            <a:custGeom>
              <a:avLst/>
              <a:gdLst>
                <a:gd name="T0" fmla="*/ 636 w 850"/>
                <a:gd name="T1" fmla="*/ 0 h 736"/>
                <a:gd name="T2" fmla="*/ 214 w 850"/>
                <a:gd name="T3" fmla="*/ 0 h 736"/>
                <a:gd name="T4" fmla="*/ 0 w 850"/>
                <a:gd name="T5" fmla="*/ 369 h 736"/>
                <a:gd name="T6" fmla="*/ 214 w 850"/>
                <a:gd name="T7" fmla="*/ 736 h 736"/>
                <a:gd name="T8" fmla="*/ 636 w 850"/>
                <a:gd name="T9" fmla="*/ 736 h 736"/>
                <a:gd name="T10" fmla="*/ 850 w 850"/>
                <a:gd name="T11" fmla="*/ 369 h 736"/>
                <a:gd name="T12" fmla="*/ 636 w 850"/>
                <a:gd name="T13" fmla="*/ 0 h 736"/>
              </a:gdLst>
              <a:ahLst/>
              <a:cxnLst>
                <a:cxn ang="0">
                  <a:pos x="T0" y="T1"/>
                </a:cxn>
                <a:cxn ang="0">
                  <a:pos x="T2" y="T3"/>
                </a:cxn>
                <a:cxn ang="0">
                  <a:pos x="T4" y="T5"/>
                </a:cxn>
                <a:cxn ang="0">
                  <a:pos x="T6" y="T7"/>
                </a:cxn>
                <a:cxn ang="0">
                  <a:pos x="T8" y="T9"/>
                </a:cxn>
                <a:cxn ang="0">
                  <a:pos x="T10" y="T11"/>
                </a:cxn>
                <a:cxn ang="0">
                  <a:pos x="T12" y="T13"/>
                </a:cxn>
              </a:cxnLst>
              <a:rect l="0" t="0" r="r" b="b"/>
              <a:pathLst>
                <a:path w="850" h="736">
                  <a:moveTo>
                    <a:pt x="636" y="0"/>
                  </a:moveTo>
                  <a:lnTo>
                    <a:pt x="214" y="0"/>
                  </a:lnTo>
                  <a:lnTo>
                    <a:pt x="0" y="369"/>
                  </a:lnTo>
                  <a:lnTo>
                    <a:pt x="214" y="736"/>
                  </a:lnTo>
                  <a:lnTo>
                    <a:pt x="636" y="736"/>
                  </a:lnTo>
                  <a:lnTo>
                    <a:pt x="850" y="369"/>
                  </a:lnTo>
                  <a:lnTo>
                    <a:pt x="636" y="0"/>
                  </a:lnTo>
                  <a:close/>
                </a:path>
              </a:pathLst>
            </a:custGeom>
            <a:solidFill>
              <a:srgbClr val="89C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5"/>
            <p:cNvSpPr>
              <a:spLocks/>
            </p:cNvSpPr>
            <p:nvPr/>
          </p:nvSpPr>
          <p:spPr bwMode="auto">
            <a:xfrm>
              <a:off x="6959600" y="-1296987"/>
              <a:ext cx="771525" cy="1168400"/>
            </a:xfrm>
            <a:custGeom>
              <a:avLst/>
              <a:gdLst>
                <a:gd name="T0" fmla="*/ 0 w 182"/>
                <a:gd name="T1" fmla="*/ 0 h 275"/>
                <a:gd name="T2" fmla="*/ 102 w 182"/>
                <a:gd name="T3" fmla="*/ 275 h 275"/>
                <a:gd name="T4" fmla="*/ 103 w 182"/>
                <a:gd name="T5" fmla="*/ 275 h 275"/>
                <a:gd name="T6" fmla="*/ 182 w 182"/>
                <a:gd name="T7" fmla="*/ 138 h 275"/>
                <a:gd name="T8" fmla="*/ 103 w 182"/>
                <a:gd name="T9" fmla="*/ 0 h 275"/>
                <a:gd name="T10" fmla="*/ 0 w 182"/>
                <a:gd name="T11" fmla="*/ 0 h 275"/>
              </a:gdLst>
              <a:ahLst/>
              <a:cxnLst>
                <a:cxn ang="0">
                  <a:pos x="T0" y="T1"/>
                </a:cxn>
                <a:cxn ang="0">
                  <a:pos x="T2" y="T3"/>
                </a:cxn>
                <a:cxn ang="0">
                  <a:pos x="T4" y="T5"/>
                </a:cxn>
                <a:cxn ang="0">
                  <a:pos x="T6" y="T7"/>
                </a:cxn>
                <a:cxn ang="0">
                  <a:pos x="T8" y="T9"/>
                </a:cxn>
                <a:cxn ang="0">
                  <a:pos x="T10" y="T11"/>
                </a:cxn>
              </a:cxnLst>
              <a:rect l="0" t="0" r="r" b="b"/>
              <a:pathLst>
                <a:path w="182" h="275">
                  <a:moveTo>
                    <a:pt x="0" y="0"/>
                  </a:moveTo>
                  <a:cubicBezTo>
                    <a:pt x="0" y="105"/>
                    <a:pt x="39" y="201"/>
                    <a:pt x="102" y="275"/>
                  </a:cubicBezTo>
                  <a:cubicBezTo>
                    <a:pt x="103" y="275"/>
                    <a:pt x="103" y="275"/>
                    <a:pt x="103" y="275"/>
                  </a:cubicBezTo>
                  <a:cubicBezTo>
                    <a:pt x="182" y="138"/>
                    <a:pt x="182" y="138"/>
                    <a:pt x="182" y="138"/>
                  </a:cubicBezTo>
                  <a:cubicBezTo>
                    <a:pt x="103" y="0"/>
                    <a:pt x="103" y="0"/>
                    <a:pt x="103" y="0"/>
                  </a:cubicBezTo>
                  <a:lnTo>
                    <a:pt x="0" y="0"/>
                  </a:lnTo>
                  <a:close/>
                </a:path>
              </a:pathLst>
            </a:custGeom>
            <a:solidFill>
              <a:srgbClr val="1A6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6"/>
            <p:cNvSpPr>
              <a:spLocks/>
            </p:cNvSpPr>
            <p:nvPr/>
          </p:nvSpPr>
          <p:spPr bwMode="auto">
            <a:xfrm>
              <a:off x="7396163" y="-1878013"/>
              <a:ext cx="1350962" cy="1166813"/>
            </a:xfrm>
            <a:custGeom>
              <a:avLst/>
              <a:gdLst>
                <a:gd name="T0" fmla="*/ 637 w 851"/>
                <a:gd name="T1" fmla="*/ 0 h 735"/>
                <a:gd name="T2" fmla="*/ 211 w 851"/>
                <a:gd name="T3" fmla="*/ 0 h 735"/>
                <a:gd name="T4" fmla="*/ 0 w 851"/>
                <a:gd name="T5" fmla="*/ 366 h 735"/>
                <a:gd name="T6" fmla="*/ 211 w 851"/>
                <a:gd name="T7" fmla="*/ 735 h 735"/>
                <a:gd name="T8" fmla="*/ 637 w 851"/>
                <a:gd name="T9" fmla="*/ 735 h 735"/>
                <a:gd name="T10" fmla="*/ 851 w 851"/>
                <a:gd name="T11" fmla="*/ 366 h 735"/>
                <a:gd name="T12" fmla="*/ 637 w 851"/>
                <a:gd name="T13" fmla="*/ 0 h 735"/>
              </a:gdLst>
              <a:ahLst/>
              <a:cxnLst>
                <a:cxn ang="0">
                  <a:pos x="T0" y="T1"/>
                </a:cxn>
                <a:cxn ang="0">
                  <a:pos x="T2" y="T3"/>
                </a:cxn>
                <a:cxn ang="0">
                  <a:pos x="T4" y="T5"/>
                </a:cxn>
                <a:cxn ang="0">
                  <a:pos x="T6" y="T7"/>
                </a:cxn>
                <a:cxn ang="0">
                  <a:pos x="T8" y="T9"/>
                </a:cxn>
                <a:cxn ang="0">
                  <a:pos x="T10" y="T11"/>
                </a:cxn>
                <a:cxn ang="0">
                  <a:pos x="T12" y="T13"/>
                </a:cxn>
              </a:cxnLst>
              <a:rect l="0" t="0" r="r" b="b"/>
              <a:pathLst>
                <a:path w="851" h="735">
                  <a:moveTo>
                    <a:pt x="637" y="0"/>
                  </a:moveTo>
                  <a:lnTo>
                    <a:pt x="211" y="0"/>
                  </a:lnTo>
                  <a:lnTo>
                    <a:pt x="0" y="366"/>
                  </a:lnTo>
                  <a:lnTo>
                    <a:pt x="211" y="735"/>
                  </a:lnTo>
                  <a:lnTo>
                    <a:pt x="637" y="735"/>
                  </a:lnTo>
                  <a:lnTo>
                    <a:pt x="851" y="366"/>
                  </a:lnTo>
                  <a:lnTo>
                    <a:pt x="637" y="0"/>
                  </a:lnTo>
                  <a:close/>
                </a:path>
              </a:pathLst>
            </a:custGeom>
            <a:solidFill>
              <a:srgbClr val="029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7"/>
            <p:cNvSpPr>
              <a:spLocks/>
            </p:cNvSpPr>
            <p:nvPr/>
          </p:nvSpPr>
          <p:spPr bwMode="auto">
            <a:xfrm>
              <a:off x="7396163" y="-711200"/>
              <a:ext cx="1350962" cy="1168400"/>
            </a:xfrm>
            <a:custGeom>
              <a:avLst/>
              <a:gdLst>
                <a:gd name="T0" fmla="*/ 318 w 318"/>
                <a:gd name="T1" fmla="*/ 137 h 275"/>
                <a:gd name="T2" fmla="*/ 238 w 318"/>
                <a:gd name="T3" fmla="*/ 0 h 275"/>
                <a:gd name="T4" fmla="*/ 79 w 318"/>
                <a:gd name="T5" fmla="*/ 0 h 275"/>
                <a:gd name="T6" fmla="*/ 0 w 318"/>
                <a:gd name="T7" fmla="*/ 137 h 275"/>
                <a:gd name="T8" fmla="*/ 2 w 318"/>
                <a:gd name="T9" fmla="*/ 140 h 275"/>
                <a:gd name="T10" fmla="*/ 235 w 318"/>
                <a:gd name="T11" fmla="*/ 275 h 275"/>
                <a:gd name="T12" fmla="*/ 238 w 318"/>
                <a:gd name="T13" fmla="*/ 275 h 275"/>
                <a:gd name="T14" fmla="*/ 318 w 318"/>
                <a:gd name="T15" fmla="*/ 137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 h="275">
                  <a:moveTo>
                    <a:pt x="318" y="137"/>
                  </a:moveTo>
                  <a:cubicBezTo>
                    <a:pt x="238" y="0"/>
                    <a:pt x="238" y="0"/>
                    <a:pt x="238" y="0"/>
                  </a:cubicBezTo>
                  <a:cubicBezTo>
                    <a:pt x="79" y="0"/>
                    <a:pt x="79" y="0"/>
                    <a:pt x="79" y="0"/>
                  </a:cubicBezTo>
                  <a:cubicBezTo>
                    <a:pt x="0" y="137"/>
                    <a:pt x="0" y="137"/>
                    <a:pt x="0" y="137"/>
                  </a:cubicBezTo>
                  <a:cubicBezTo>
                    <a:pt x="2" y="140"/>
                    <a:pt x="2" y="140"/>
                    <a:pt x="2" y="140"/>
                  </a:cubicBezTo>
                  <a:cubicBezTo>
                    <a:pt x="61" y="208"/>
                    <a:pt x="142" y="256"/>
                    <a:pt x="235" y="275"/>
                  </a:cubicBezTo>
                  <a:cubicBezTo>
                    <a:pt x="238" y="275"/>
                    <a:pt x="238" y="275"/>
                    <a:pt x="238" y="275"/>
                  </a:cubicBezTo>
                  <a:lnTo>
                    <a:pt x="318" y="137"/>
                  </a:lnTo>
                  <a:close/>
                </a:path>
              </a:pathLst>
            </a:custGeom>
            <a:solidFill>
              <a:srgbClr val="92A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18"/>
            <p:cNvSpPr>
              <a:spLocks noChangeArrowheads="1"/>
            </p:cNvSpPr>
            <p:nvPr/>
          </p:nvSpPr>
          <p:spPr bwMode="auto">
            <a:xfrm>
              <a:off x="8283575" y="-1373188"/>
              <a:ext cx="925512" cy="725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19"/>
            <p:cNvSpPr>
              <a:spLocks/>
            </p:cNvSpPr>
            <p:nvPr/>
          </p:nvSpPr>
          <p:spPr bwMode="auto">
            <a:xfrm>
              <a:off x="8415338" y="-1946275"/>
              <a:ext cx="658812" cy="484188"/>
            </a:xfrm>
            <a:custGeom>
              <a:avLst/>
              <a:gdLst>
                <a:gd name="T0" fmla="*/ 78 w 155"/>
                <a:gd name="T1" fmla="*/ 0 h 114"/>
                <a:gd name="T2" fmla="*/ 0 w 155"/>
                <a:gd name="T3" fmla="*/ 78 h 114"/>
                <a:gd name="T4" fmla="*/ 0 w 155"/>
                <a:gd name="T5" fmla="*/ 114 h 114"/>
                <a:gd name="T6" fmla="*/ 32 w 155"/>
                <a:gd name="T7" fmla="*/ 114 h 114"/>
                <a:gd name="T8" fmla="*/ 32 w 155"/>
                <a:gd name="T9" fmla="*/ 78 h 114"/>
                <a:gd name="T10" fmla="*/ 78 w 155"/>
                <a:gd name="T11" fmla="*/ 32 h 114"/>
                <a:gd name="T12" fmla="*/ 124 w 155"/>
                <a:gd name="T13" fmla="*/ 78 h 114"/>
                <a:gd name="T14" fmla="*/ 124 w 155"/>
                <a:gd name="T15" fmla="*/ 114 h 114"/>
                <a:gd name="T16" fmla="*/ 155 w 155"/>
                <a:gd name="T17" fmla="*/ 114 h 114"/>
                <a:gd name="T18" fmla="*/ 155 w 155"/>
                <a:gd name="T19" fmla="*/ 78 h 114"/>
                <a:gd name="T20" fmla="*/ 78 w 155"/>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114">
                  <a:moveTo>
                    <a:pt x="78" y="0"/>
                  </a:moveTo>
                  <a:cubicBezTo>
                    <a:pt x="35" y="0"/>
                    <a:pt x="0" y="35"/>
                    <a:pt x="0" y="78"/>
                  </a:cubicBezTo>
                  <a:cubicBezTo>
                    <a:pt x="0" y="114"/>
                    <a:pt x="0" y="114"/>
                    <a:pt x="0" y="114"/>
                  </a:cubicBezTo>
                  <a:cubicBezTo>
                    <a:pt x="32" y="114"/>
                    <a:pt x="32" y="114"/>
                    <a:pt x="32" y="114"/>
                  </a:cubicBezTo>
                  <a:cubicBezTo>
                    <a:pt x="32" y="78"/>
                    <a:pt x="32" y="78"/>
                    <a:pt x="32" y="78"/>
                  </a:cubicBezTo>
                  <a:cubicBezTo>
                    <a:pt x="32" y="53"/>
                    <a:pt x="52" y="32"/>
                    <a:pt x="78" y="32"/>
                  </a:cubicBezTo>
                  <a:cubicBezTo>
                    <a:pt x="103" y="32"/>
                    <a:pt x="124" y="53"/>
                    <a:pt x="124" y="78"/>
                  </a:cubicBezTo>
                  <a:cubicBezTo>
                    <a:pt x="124" y="114"/>
                    <a:pt x="124" y="114"/>
                    <a:pt x="124" y="114"/>
                  </a:cubicBezTo>
                  <a:cubicBezTo>
                    <a:pt x="155" y="114"/>
                    <a:pt x="155" y="114"/>
                    <a:pt x="155" y="114"/>
                  </a:cubicBezTo>
                  <a:cubicBezTo>
                    <a:pt x="155" y="78"/>
                    <a:pt x="155" y="78"/>
                    <a:pt x="155" y="78"/>
                  </a:cubicBezTo>
                  <a:cubicBezTo>
                    <a:pt x="155" y="35"/>
                    <a:pt x="120" y="0"/>
                    <a:pt x="7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3" name="Group 252"/>
          <p:cNvGrpSpPr>
            <a:grpSpLocks noChangeAspect="1"/>
          </p:cNvGrpSpPr>
          <p:nvPr/>
        </p:nvGrpSpPr>
        <p:grpSpPr>
          <a:xfrm>
            <a:off x="2702669" y="743726"/>
            <a:ext cx="768351" cy="728662"/>
            <a:chOff x="10829925" y="4776788"/>
            <a:chExt cx="768351" cy="728662"/>
          </a:xfrm>
        </p:grpSpPr>
        <p:sp>
          <p:nvSpPr>
            <p:cNvPr id="258" name="Freeform 88"/>
            <p:cNvSpPr>
              <a:spLocks/>
            </p:cNvSpPr>
            <p:nvPr/>
          </p:nvSpPr>
          <p:spPr bwMode="auto">
            <a:xfrm>
              <a:off x="10829925" y="4776788"/>
              <a:ext cx="768350" cy="728662"/>
            </a:xfrm>
            <a:custGeom>
              <a:avLst/>
              <a:gdLst>
                <a:gd name="T0" fmla="*/ 1483 w 2036"/>
                <a:gd name="T1" fmla="*/ 0 h 1932"/>
                <a:gd name="T2" fmla="*/ 1384 w 2036"/>
                <a:gd name="T3" fmla="*/ 99 h 1932"/>
                <a:gd name="T4" fmla="*/ 1384 w 2036"/>
                <a:gd name="T5" fmla="*/ 99 h 1932"/>
                <a:gd name="T6" fmla="*/ 1189 w 2036"/>
                <a:gd name="T7" fmla="*/ 294 h 1932"/>
                <a:gd name="T8" fmla="*/ 1135 w 2036"/>
                <a:gd name="T9" fmla="*/ 291 h 1932"/>
                <a:gd name="T10" fmla="*/ 929 w 2036"/>
                <a:gd name="T11" fmla="*/ 328 h 1932"/>
                <a:gd name="T12" fmla="*/ 929 w 2036"/>
                <a:gd name="T13" fmla="*/ 13 h 1932"/>
                <a:gd name="T14" fmla="*/ 94 w 2036"/>
                <a:gd name="T15" fmla="*/ 13 h 1932"/>
                <a:gd name="T16" fmla="*/ 0 w 2036"/>
                <a:gd name="T17" fmla="*/ 107 h 1932"/>
                <a:gd name="T18" fmla="*/ 0 w 2036"/>
                <a:gd name="T19" fmla="*/ 916 h 1932"/>
                <a:gd name="T20" fmla="*/ 448 w 2036"/>
                <a:gd name="T21" fmla="*/ 916 h 1932"/>
                <a:gd name="T22" fmla="*/ 445 w 2036"/>
                <a:gd name="T23" fmla="*/ 981 h 1932"/>
                <a:gd name="T24" fmla="*/ 447 w 2036"/>
                <a:gd name="T25" fmla="*/ 1029 h 1932"/>
                <a:gd name="T26" fmla="*/ 94 w 2036"/>
                <a:gd name="T27" fmla="*/ 1029 h 1932"/>
                <a:gd name="T28" fmla="*/ 0 w 2036"/>
                <a:gd name="T29" fmla="*/ 1123 h 1932"/>
                <a:gd name="T30" fmla="*/ 0 w 2036"/>
                <a:gd name="T31" fmla="*/ 1932 h 1932"/>
                <a:gd name="T32" fmla="*/ 837 w 2036"/>
                <a:gd name="T33" fmla="*/ 1932 h 1932"/>
                <a:gd name="T34" fmla="*/ 929 w 2036"/>
                <a:gd name="T35" fmla="*/ 1839 h 1932"/>
                <a:gd name="T36" fmla="*/ 929 w 2036"/>
                <a:gd name="T37" fmla="*/ 1558 h 1932"/>
                <a:gd name="T38" fmla="*/ 1031 w 2036"/>
                <a:gd name="T39" fmla="*/ 1568 h 1932"/>
                <a:gd name="T40" fmla="*/ 1107 w 2036"/>
                <a:gd name="T41" fmla="*/ 1562 h 1932"/>
                <a:gd name="T42" fmla="*/ 1107 w 2036"/>
                <a:gd name="T43" fmla="*/ 1932 h 1932"/>
                <a:gd name="T44" fmla="*/ 1944 w 2036"/>
                <a:gd name="T45" fmla="*/ 1932 h 1932"/>
                <a:gd name="T46" fmla="*/ 2036 w 2036"/>
                <a:gd name="T47" fmla="*/ 1839 h 1932"/>
                <a:gd name="T48" fmla="*/ 2036 w 2036"/>
                <a:gd name="T49" fmla="*/ 1029 h 1932"/>
                <a:gd name="T50" fmla="*/ 1701 w 2036"/>
                <a:gd name="T51" fmla="*/ 1029 h 1932"/>
                <a:gd name="T52" fmla="*/ 1719 w 2036"/>
                <a:gd name="T53" fmla="*/ 929 h 1932"/>
                <a:gd name="T54" fmla="*/ 1938 w 2036"/>
                <a:gd name="T55" fmla="*/ 929 h 1932"/>
                <a:gd name="T56" fmla="*/ 2036 w 2036"/>
                <a:gd name="T57" fmla="*/ 830 h 1932"/>
                <a:gd name="T58" fmla="*/ 2036 w 2036"/>
                <a:gd name="T59" fmla="*/ 99 h 1932"/>
                <a:gd name="T60" fmla="*/ 2036 w 2036"/>
                <a:gd name="T61" fmla="*/ 0 h 1932"/>
                <a:gd name="T62" fmla="*/ 1483 w 2036"/>
                <a:gd name="T63" fmla="*/ 0 h 1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36" h="1932">
                  <a:moveTo>
                    <a:pt x="1483" y="0"/>
                  </a:moveTo>
                  <a:cubicBezTo>
                    <a:pt x="1384" y="99"/>
                    <a:pt x="1384" y="99"/>
                    <a:pt x="1384" y="99"/>
                  </a:cubicBezTo>
                  <a:cubicBezTo>
                    <a:pt x="1384" y="99"/>
                    <a:pt x="1384" y="99"/>
                    <a:pt x="1384" y="99"/>
                  </a:cubicBezTo>
                  <a:cubicBezTo>
                    <a:pt x="1189" y="294"/>
                    <a:pt x="1189" y="294"/>
                    <a:pt x="1189" y="294"/>
                  </a:cubicBezTo>
                  <a:cubicBezTo>
                    <a:pt x="1171" y="292"/>
                    <a:pt x="1153" y="291"/>
                    <a:pt x="1135" y="291"/>
                  </a:cubicBezTo>
                  <a:cubicBezTo>
                    <a:pt x="1062" y="291"/>
                    <a:pt x="993" y="305"/>
                    <a:pt x="929" y="328"/>
                  </a:cubicBezTo>
                  <a:cubicBezTo>
                    <a:pt x="929" y="13"/>
                    <a:pt x="929" y="13"/>
                    <a:pt x="929" y="13"/>
                  </a:cubicBezTo>
                  <a:cubicBezTo>
                    <a:pt x="94" y="13"/>
                    <a:pt x="94" y="13"/>
                    <a:pt x="94" y="13"/>
                  </a:cubicBezTo>
                  <a:cubicBezTo>
                    <a:pt x="0" y="107"/>
                    <a:pt x="0" y="107"/>
                    <a:pt x="0" y="107"/>
                  </a:cubicBezTo>
                  <a:cubicBezTo>
                    <a:pt x="0" y="916"/>
                    <a:pt x="0" y="916"/>
                    <a:pt x="0" y="916"/>
                  </a:cubicBezTo>
                  <a:cubicBezTo>
                    <a:pt x="448" y="916"/>
                    <a:pt x="448" y="916"/>
                    <a:pt x="448" y="916"/>
                  </a:cubicBezTo>
                  <a:cubicBezTo>
                    <a:pt x="446" y="938"/>
                    <a:pt x="445" y="959"/>
                    <a:pt x="445" y="981"/>
                  </a:cubicBezTo>
                  <a:cubicBezTo>
                    <a:pt x="445" y="997"/>
                    <a:pt x="446" y="1013"/>
                    <a:pt x="447" y="1029"/>
                  </a:cubicBezTo>
                  <a:cubicBezTo>
                    <a:pt x="94" y="1029"/>
                    <a:pt x="94" y="1029"/>
                    <a:pt x="94" y="1029"/>
                  </a:cubicBezTo>
                  <a:cubicBezTo>
                    <a:pt x="0" y="1123"/>
                    <a:pt x="0" y="1123"/>
                    <a:pt x="0" y="1123"/>
                  </a:cubicBezTo>
                  <a:cubicBezTo>
                    <a:pt x="0" y="1932"/>
                    <a:pt x="0" y="1932"/>
                    <a:pt x="0" y="1932"/>
                  </a:cubicBezTo>
                  <a:cubicBezTo>
                    <a:pt x="837" y="1932"/>
                    <a:pt x="837" y="1932"/>
                    <a:pt x="837" y="1932"/>
                  </a:cubicBezTo>
                  <a:cubicBezTo>
                    <a:pt x="929" y="1839"/>
                    <a:pt x="929" y="1839"/>
                    <a:pt x="929" y="1839"/>
                  </a:cubicBezTo>
                  <a:cubicBezTo>
                    <a:pt x="929" y="1558"/>
                    <a:pt x="929" y="1558"/>
                    <a:pt x="929" y="1558"/>
                  </a:cubicBezTo>
                  <a:cubicBezTo>
                    <a:pt x="963" y="1564"/>
                    <a:pt x="996" y="1568"/>
                    <a:pt x="1031" y="1568"/>
                  </a:cubicBezTo>
                  <a:cubicBezTo>
                    <a:pt x="1057" y="1568"/>
                    <a:pt x="1082" y="1566"/>
                    <a:pt x="1107" y="1562"/>
                  </a:cubicBezTo>
                  <a:cubicBezTo>
                    <a:pt x="1107" y="1932"/>
                    <a:pt x="1107" y="1932"/>
                    <a:pt x="1107" y="1932"/>
                  </a:cubicBezTo>
                  <a:cubicBezTo>
                    <a:pt x="1944" y="1932"/>
                    <a:pt x="1944" y="1932"/>
                    <a:pt x="1944" y="1932"/>
                  </a:cubicBezTo>
                  <a:cubicBezTo>
                    <a:pt x="2036" y="1839"/>
                    <a:pt x="2036" y="1839"/>
                    <a:pt x="2036" y="1839"/>
                  </a:cubicBezTo>
                  <a:cubicBezTo>
                    <a:pt x="2036" y="1029"/>
                    <a:pt x="2036" y="1029"/>
                    <a:pt x="2036" y="1029"/>
                  </a:cubicBezTo>
                  <a:cubicBezTo>
                    <a:pt x="1701" y="1029"/>
                    <a:pt x="1701" y="1029"/>
                    <a:pt x="1701" y="1029"/>
                  </a:cubicBezTo>
                  <a:cubicBezTo>
                    <a:pt x="1710" y="997"/>
                    <a:pt x="1716" y="963"/>
                    <a:pt x="1719" y="929"/>
                  </a:cubicBezTo>
                  <a:cubicBezTo>
                    <a:pt x="1938" y="929"/>
                    <a:pt x="1938" y="929"/>
                    <a:pt x="1938" y="929"/>
                  </a:cubicBezTo>
                  <a:cubicBezTo>
                    <a:pt x="2036" y="830"/>
                    <a:pt x="2036" y="830"/>
                    <a:pt x="2036" y="830"/>
                  </a:cubicBezTo>
                  <a:cubicBezTo>
                    <a:pt x="2036" y="99"/>
                    <a:pt x="2036" y="99"/>
                    <a:pt x="2036" y="99"/>
                  </a:cubicBezTo>
                  <a:cubicBezTo>
                    <a:pt x="2036" y="0"/>
                    <a:pt x="2036" y="0"/>
                    <a:pt x="2036" y="0"/>
                  </a:cubicBezTo>
                  <a:lnTo>
                    <a:pt x="1483" y="0"/>
                  </a:lnTo>
                  <a:close/>
                </a:path>
              </a:pathLst>
            </a:cu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89"/>
            <p:cNvSpPr>
              <a:spLocks/>
            </p:cNvSpPr>
            <p:nvPr/>
          </p:nvSpPr>
          <p:spPr bwMode="auto">
            <a:xfrm>
              <a:off x="10829925" y="5164138"/>
              <a:ext cx="350838" cy="36512"/>
            </a:xfrm>
            <a:custGeom>
              <a:avLst/>
              <a:gdLst>
                <a:gd name="T0" fmla="*/ 221 w 221"/>
                <a:gd name="T1" fmla="*/ 0 h 23"/>
                <a:gd name="T2" fmla="*/ 199 w 221"/>
                <a:gd name="T3" fmla="*/ 23 h 23"/>
                <a:gd name="T4" fmla="*/ 0 w 221"/>
                <a:gd name="T5" fmla="*/ 23 h 23"/>
                <a:gd name="T6" fmla="*/ 22 w 221"/>
                <a:gd name="T7" fmla="*/ 0 h 23"/>
                <a:gd name="T8" fmla="*/ 221 w 221"/>
                <a:gd name="T9" fmla="*/ 0 h 23"/>
              </a:gdLst>
              <a:ahLst/>
              <a:cxnLst>
                <a:cxn ang="0">
                  <a:pos x="T0" y="T1"/>
                </a:cxn>
                <a:cxn ang="0">
                  <a:pos x="T2" y="T3"/>
                </a:cxn>
                <a:cxn ang="0">
                  <a:pos x="T4" y="T5"/>
                </a:cxn>
                <a:cxn ang="0">
                  <a:pos x="T6" y="T7"/>
                </a:cxn>
                <a:cxn ang="0">
                  <a:pos x="T8" y="T9"/>
                </a:cxn>
              </a:cxnLst>
              <a:rect l="0" t="0" r="r" b="b"/>
              <a:pathLst>
                <a:path w="221" h="23">
                  <a:moveTo>
                    <a:pt x="221" y="0"/>
                  </a:moveTo>
                  <a:lnTo>
                    <a:pt x="199" y="23"/>
                  </a:lnTo>
                  <a:lnTo>
                    <a:pt x="0" y="23"/>
                  </a:lnTo>
                  <a:lnTo>
                    <a:pt x="22" y="0"/>
                  </a:lnTo>
                  <a:lnTo>
                    <a:pt x="221" y="0"/>
                  </a:ln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90"/>
            <p:cNvSpPr>
              <a:spLocks noChangeArrowheads="1"/>
            </p:cNvSpPr>
            <p:nvPr/>
          </p:nvSpPr>
          <p:spPr bwMode="auto">
            <a:xfrm>
              <a:off x="10829925" y="5200650"/>
              <a:ext cx="315913" cy="304800"/>
            </a:xfrm>
            <a:prstGeom prst="rect">
              <a:avLst/>
            </a:prstGeom>
            <a:solidFill>
              <a:srgbClr val="60BB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91"/>
            <p:cNvSpPr>
              <a:spLocks/>
            </p:cNvSpPr>
            <p:nvPr/>
          </p:nvSpPr>
          <p:spPr bwMode="auto">
            <a:xfrm>
              <a:off x="11145838" y="5164138"/>
              <a:ext cx="34925" cy="341312"/>
            </a:xfrm>
            <a:custGeom>
              <a:avLst/>
              <a:gdLst>
                <a:gd name="T0" fmla="*/ 0 w 22"/>
                <a:gd name="T1" fmla="*/ 215 h 215"/>
                <a:gd name="T2" fmla="*/ 22 w 22"/>
                <a:gd name="T3" fmla="*/ 193 h 215"/>
                <a:gd name="T4" fmla="*/ 22 w 22"/>
                <a:gd name="T5" fmla="*/ 0 h 215"/>
                <a:gd name="T6" fmla="*/ 0 w 22"/>
                <a:gd name="T7" fmla="*/ 23 h 215"/>
                <a:gd name="T8" fmla="*/ 0 w 22"/>
                <a:gd name="T9" fmla="*/ 215 h 215"/>
              </a:gdLst>
              <a:ahLst/>
              <a:cxnLst>
                <a:cxn ang="0">
                  <a:pos x="T0" y="T1"/>
                </a:cxn>
                <a:cxn ang="0">
                  <a:pos x="T2" y="T3"/>
                </a:cxn>
                <a:cxn ang="0">
                  <a:pos x="T4" y="T5"/>
                </a:cxn>
                <a:cxn ang="0">
                  <a:pos x="T6" y="T7"/>
                </a:cxn>
                <a:cxn ang="0">
                  <a:pos x="T8" y="T9"/>
                </a:cxn>
              </a:cxnLst>
              <a:rect l="0" t="0" r="r" b="b"/>
              <a:pathLst>
                <a:path w="22" h="215">
                  <a:moveTo>
                    <a:pt x="0" y="215"/>
                  </a:moveTo>
                  <a:lnTo>
                    <a:pt x="22" y="193"/>
                  </a:lnTo>
                  <a:lnTo>
                    <a:pt x="22" y="0"/>
                  </a:lnTo>
                  <a:lnTo>
                    <a:pt x="0" y="23"/>
                  </a:lnTo>
                  <a:lnTo>
                    <a:pt x="0" y="215"/>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92"/>
            <p:cNvSpPr>
              <a:spLocks noChangeArrowheads="1"/>
            </p:cNvSpPr>
            <p:nvPr/>
          </p:nvSpPr>
          <p:spPr bwMode="auto">
            <a:xfrm>
              <a:off x="10890250" y="5383213"/>
              <a:ext cx="241300" cy="11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dirty="0">
                  <a:ln>
                    <a:noFill/>
                  </a:ln>
                  <a:solidFill>
                    <a:srgbClr val="FFFFFF"/>
                  </a:solidFill>
                  <a:effectLst/>
                  <a:latin typeface="Gotham Bold" panose="02000803030000020004" pitchFamily="2" charset="0"/>
                </a:rPr>
                <a:t>VPN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0" name="Rectangle 93"/>
            <p:cNvSpPr>
              <a:spLocks noChangeArrowheads="1"/>
            </p:cNvSpPr>
            <p:nvPr/>
          </p:nvSpPr>
          <p:spPr bwMode="auto">
            <a:xfrm>
              <a:off x="10939463" y="5299075"/>
              <a:ext cx="96838"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94"/>
            <p:cNvSpPr>
              <a:spLocks/>
            </p:cNvSpPr>
            <p:nvPr/>
          </p:nvSpPr>
          <p:spPr bwMode="auto">
            <a:xfrm>
              <a:off x="10953750" y="5238750"/>
              <a:ext cx="68263" cy="50800"/>
            </a:xfrm>
            <a:custGeom>
              <a:avLst/>
              <a:gdLst>
                <a:gd name="T0" fmla="*/ 92 w 183"/>
                <a:gd name="T1" fmla="*/ 0 h 134"/>
                <a:gd name="T2" fmla="*/ 0 w 183"/>
                <a:gd name="T3" fmla="*/ 92 h 134"/>
                <a:gd name="T4" fmla="*/ 0 w 183"/>
                <a:gd name="T5" fmla="*/ 134 h 134"/>
                <a:gd name="T6" fmla="*/ 37 w 183"/>
                <a:gd name="T7" fmla="*/ 134 h 134"/>
                <a:gd name="T8" fmla="*/ 37 w 183"/>
                <a:gd name="T9" fmla="*/ 92 h 134"/>
                <a:gd name="T10" fmla="*/ 92 w 183"/>
                <a:gd name="T11" fmla="*/ 38 h 134"/>
                <a:gd name="T12" fmla="*/ 146 w 183"/>
                <a:gd name="T13" fmla="*/ 92 h 134"/>
                <a:gd name="T14" fmla="*/ 146 w 183"/>
                <a:gd name="T15" fmla="*/ 134 h 134"/>
                <a:gd name="T16" fmla="*/ 183 w 183"/>
                <a:gd name="T17" fmla="*/ 134 h 134"/>
                <a:gd name="T18" fmla="*/ 183 w 183"/>
                <a:gd name="T19" fmla="*/ 92 h 134"/>
                <a:gd name="T20" fmla="*/ 92 w 183"/>
                <a:gd name="T21"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34">
                  <a:moveTo>
                    <a:pt x="92" y="0"/>
                  </a:moveTo>
                  <a:cubicBezTo>
                    <a:pt x="41" y="0"/>
                    <a:pt x="0" y="42"/>
                    <a:pt x="0" y="92"/>
                  </a:cubicBezTo>
                  <a:cubicBezTo>
                    <a:pt x="0" y="134"/>
                    <a:pt x="0" y="134"/>
                    <a:pt x="0" y="134"/>
                  </a:cubicBezTo>
                  <a:cubicBezTo>
                    <a:pt x="37" y="134"/>
                    <a:pt x="37" y="134"/>
                    <a:pt x="37" y="134"/>
                  </a:cubicBezTo>
                  <a:cubicBezTo>
                    <a:pt x="37" y="92"/>
                    <a:pt x="37" y="92"/>
                    <a:pt x="37" y="92"/>
                  </a:cubicBezTo>
                  <a:cubicBezTo>
                    <a:pt x="37" y="62"/>
                    <a:pt x="62" y="38"/>
                    <a:pt x="92" y="38"/>
                  </a:cubicBezTo>
                  <a:cubicBezTo>
                    <a:pt x="121" y="38"/>
                    <a:pt x="146" y="62"/>
                    <a:pt x="146" y="92"/>
                  </a:cubicBezTo>
                  <a:cubicBezTo>
                    <a:pt x="146" y="134"/>
                    <a:pt x="146" y="134"/>
                    <a:pt x="146" y="134"/>
                  </a:cubicBezTo>
                  <a:cubicBezTo>
                    <a:pt x="183" y="134"/>
                    <a:pt x="183" y="134"/>
                    <a:pt x="183" y="134"/>
                  </a:cubicBezTo>
                  <a:cubicBezTo>
                    <a:pt x="183" y="92"/>
                    <a:pt x="183" y="92"/>
                    <a:pt x="183" y="92"/>
                  </a:cubicBezTo>
                  <a:cubicBezTo>
                    <a:pt x="183" y="42"/>
                    <a:pt x="142" y="0"/>
                    <a:pt x="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95"/>
            <p:cNvSpPr>
              <a:spLocks/>
            </p:cNvSpPr>
            <p:nvPr/>
          </p:nvSpPr>
          <p:spPr bwMode="auto">
            <a:xfrm>
              <a:off x="10829925" y="4781550"/>
              <a:ext cx="350838" cy="34925"/>
            </a:xfrm>
            <a:custGeom>
              <a:avLst/>
              <a:gdLst>
                <a:gd name="T0" fmla="*/ 221 w 221"/>
                <a:gd name="T1" fmla="*/ 0 h 22"/>
                <a:gd name="T2" fmla="*/ 199 w 221"/>
                <a:gd name="T3" fmla="*/ 22 h 22"/>
                <a:gd name="T4" fmla="*/ 0 w 221"/>
                <a:gd name="T5" fmla="*/ 22 h 22"/>
                <a:gd name="T6" fmla="*/ 22 w 221"/>
                <a:gd name="T7" fmla="*/ 0 h 22"/>
                <a:gd name="T8" fmla="*/ 221 w 221"/>
                <a:gd name="T9" fmla="*/ 0 h 22"/>
              </a:gdLst>
              <a:ahLst/>
              <a:cxnLst>
                <a:cxn ang="0">
                  <a:pos x="T0" y="T1"/>
                </a:cxn>
                <a:cxn ang="0">
                  <a:pos x="T2" y="T3"/>
                </a:cxn>
                <a:cxn ang="0">
                  <a:pos x="T4" y="T5"/>
                </a:cxn>
                <a:cxn ang="0">
                  <a:pos x="T6" y="T7"/>
                </a:cxn>
                <a:cxn ang="0">
                  <a:pos x="T8" y="T9"/>
                </a:cxn>
              </a:cxnLst>
              <a:rect l="0" t="0" r="r" b="b"/>
              <a:pathLst>
                <a:path w="221" h="22">
                  <a:moveTo>
                    <a:pt x="221" y="0"/>
                  </a:moveTo>
                  <a:lnTo>
                    <a:pt x="199" y="22"/>
                  </a:lnTo>
                  <a:lnTo>
                    <a:pt x="0" y="22"/>
                  </a:lnTo>
                  <a:lnTo>
                    <a:pt x="22" y="0"/>
                  </a:lnTo>
                  <a:lnTo>
                    <a:pt x="221" y="0"/>
                  </a:ln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96"/>
            <p:cNvSpPr>
              <a:spLocks noChangeArrowheads="1"/>
            </p:cNvSpPr>
            <p:nvPr/>
          </p:nvSpPr>
          <p:spPr bwMode="auto">
            <a:xfrm>
              <a:off x="10829925" y="4816475"/>
              <a:ext cx="315913" cy="306387"/>
            </a:xfrm>
            <a:prstGeom prst="rect">
              <a:avLst/>
            </a:prstGeom>
            <a:solidFill>
              <a:srgbClr val="60BB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97"/>
            <p:cNvSpPr>
              <a:spLocks/>
            </p:cNvSpPr>
            <p:nvPr/>
          </p:nvSpPr>
          <p:spPr bwMode="auto">
            <a:xfrm>
              <a:off x="11145838" y="4781550"/>
              <a:ext cx="34925" cy="341312"/>
            </a:xfrm>
            <a:custGeom>
              <a:avLst/>
              <a:gdLst>
                <a:gd name="T0" fmla="*/ 0 w 22"/>
                <a:gd name="T1" fmla="*/ 215 h 215"/>
                <a:gd name="T2" fmla="*/ 22 w 22"/>
                <a:gd name="T3" fmla="*/ 192 h 215"/>
                <a:gd name="T4" fmla="*/ 22 w 22"/>
                <a:gd name="T5" fmla="*/ 0 h 215"/>
                <a:gd name="T6" fmla="*/ 0 w 22"/>
                <a:gd name="T7" fmla="*/ 22 h 215"/>
                <a:gd name="T8" fmla="*/ 0 w 22"/>
                <a:gd name="T9" fmla="*/ 215 h 215"/>
              </a:gdLst>
              <a:ahLst/>
              <a:cxnLst>
                <a:cxn ang="0">
                  <a:pos x="T0" y="T1"/>
                </a:cxn>
                <a:cxn ang="0">
                  <a:pos x="T2" y="T3"/>
                </a:cxn>
                <a:cxn ang="0">
                  <a:pos x="T4" y="T5"/>
                </a:cxn>
                <a:cxn ang="0">
                  <a:pos x="T6" y="T7"/>
                </a:cxn>
                <a:cxn ang="0">
                  <a:pos x="T8" y="T9"/>
                </a:cxn>
              </a:cxnLst>
              <a:rect l="0" t="0" r="r" b="b"/>
              <a:pathLst>
                <a:path w="22" h="215">
                  <a:moveTo>
                    <a:pt x="0" y="215"/>
                  </a:moveTo>
                  <a:lnTo>
                    <a:pt x="22" y="192"/>
                  </a:lnTo>
                  <a:lnTo>
                    <a:pt x="22" y="0"/>
                  </a:lnTo>
                  <a:lnTo>
                    <a:pt x="0" y="22"/>
                  </a:lnTo>
                  <a:lnTo>
                    <a:pt x="0" y="215"/>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98"/>
            <p:cNvSpPr>
              <a:spLocks noChangeArrowheads="1"/>
            </p:cNvSpPr>
            <p:nvPr/>
          </p:nvSpPr>
          <p:spPr bwMode="auto">
            <a:xfrm>
              <a:off x="10901363" y="4889500"/>
              <a:ext cx="87313" cy="42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Rectangle 99"/>
            <p:cNvSpPr>
              <a:spLocks noChangeArrowheads="1"/>
            </p:cNvSpPr>
            <p:nvPr/>
          </p:nvSpPr>
          <p:spPr bwMode="auto">
            <a:xfrm>
              <a:off x="11004550" y="4889500"/>
              <a:ext cx="71438" cy="42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100"/>
            <p:cNvSpPr>
              <a:spLocks noChangeArrowheads="1"/>
            </p:cNvSpPr>
            <p:nvPr/>
          </p:nvSpPr>
          <p:spPr bwMode="auto">
            <a:xfrm>
              <a:off x="10901363" y="5008563"/>
              <a:ext cx="87313" cy="42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101"/>
            <p:cNvSpPr>
              <a:spLocks noChangeArrowheads="1"/>
            </p:cNvSpPr>
            <p:nvPr/>
          </p:nvSpPr>
          <p:spPr bwMode="auto">
            <a:xfrm>
              <a:off x="11004550" y="5008563"/>
              <a:ext cx="71438" cy="42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102"/>
            <p:cNvSpPr>
              <a:spLocks noChangeArrowheads="1"/>
            </p:cNvSpPr>
            <p:nvPr/>
          </p:nvSpPr>
          <p:spPr bwMode="auto">
            <a:xfrm>
              <a:off x="10901363" y="4949825"/>
              <a:ext cx="28575" cy="42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Rectangle 103"/>
            <p:cNvSpPr>
              <a:spLocks noChangeArrowheads="1"/>
            </p:cNvSpPr>
            <p:nvPr/>
          </p:nvSpPr>
          <p:spPr bwMode="auto">
            <a:xfrm>
              <a:off x="11031538" y="4949825"/>
              <a:ext cx="44450" cy="42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Rectangle 104"/>
            <p:cNvSpPr>
              <a:spLocks noChangeArrowheads="1"/>
            </p:cNvSpPr>
            <p:nvPr/>
          </p:nvSpPr>
          <p:spPr bwMode="auto">
            <a:xfrm>
              <a:off x="10944225" y="4949825"/>
              <a:ext cx="71438" cy="42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105"/>
            <p:cNvSpPr>
              <a:spLocks/>
            </p:cNvSpPr>
            <p:nvPr/>
          </p:nvSpPr>
          <p:spPr bwMode="auto">
            <a:xfrm>
              <a:off x="11247438" y="4813300"/>
              <a:ext cx="312738" cy="314325"/>
            </a:xfrm>
            <a:custGeom>
              <a:avLst/>
              <a:gdLst>
                <a:gd name="T0" fmla="*/ 197 w 197"/>
                <a:gd name="T1" fmla="*/ 0 h 198"/>
                <a:gd name="T2" fmla="*/ 66 w 197"/>
                <a:gd name="T3" fmla="*/ 0 h 198"/>
                <a:gd name="T4" fmla="*/ 0 w 197"/>
                <a:gd name="T5" fmla="*/ 66 h 198"/>
                <a:gd name="T6" fmla="*/ 0 w 197"/>
                <a:gd name="T7" fmla="*/ 132 h 198"/>
                <a:gd name="T8" fmla="*/ 66 w 197"/>
                <a:gd name="T9" fmla="*/ 198 h 198"/>
                <a:gd name="T10" fmla="*/ 197 w 197"/>
                <a:gd name="T11" fmla="*/ 198 h 198"/>
                <a:gd name="T12" fmla="*/ 197 w 197"/>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197" h="198">
                  <a:moveTo>
                    <a:pt x="197" y="0"/>
                  </a:moveTo>
                  <a:lnTo>
                    <a:pt x="66" y="0"/>
                  </a:lnTo>
                  <a:lnTo>
                    <a:pt x="0" y="66"/>
                  </a:lnTo>
                  <a:lnTo>
                    <a:pt x="0" y="132"/>
                  </a:lnTo>
                  <a:lnTo>
                    <a:pt x="66" y="198"/>
                  </a:lnTo>
                  <a:lnTo>
                    <a:pt x="197" y="198"/>
                  </a:lnTo>
                  <a:lnTo>
                    <a:pt x="197" y="0"/>
                  </a:lnTo>
                  <a:close/>
                </a:path>
              </a:pathLst>
            </a:cu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106"/>
            <p:cNvSpPr>
              <a:spLocks/>
            </p:cNvSpPr>
            <p:nvPr/>
          </p:nvSpPr>
          <p:spPr bwMode="auto">
            <a:xfrm>
              <a:off x="11352213" y="4776788"/>
              <a:ext cx="246063" cy="36512"/>
            </a:xfrm>
            <a:custGeom>
              <a:avLst/>
              <a:gdLst>
                <a:gd name="T0" fmla="*/ 155 w 155"/>
                <a:gd name="T1" fmla="*/ 0 h 23"/>
                <a:gd name="T2" fmla="*/ 23 w 155"/>
                <a:gd name="T3" fmla="*/ 0 h 23"/>
                <a:gd name="T4" fmla="*/ 0 w 155"/>
                <a:gd name="T5" fmla="*/ 23 h 23"/>
                <a:gd name="T6" fmla="*/ 131 w 155"/>
                <a:gd name="T7" fmla="*/ 23 h 23"/>
                <a:gd name="T8" fmla="*/ 155 w 155"/>
                <a:gd name="T9" fmla="*/ 0 h 23"/>
              </a:gdLst>
              <a:ahLst/>
              <a:cxnLst>
                <a:cxn ang="0">
                  <a:pos x="T0" y="T1"/>
                </a:cxn>
                <a:cxn ang="0">
                  <a:pos x="T2" y="T3"/>
                </a:cxn>
                <a:cxn ang="0">
                  <a:pos x="T4" y="T5"/>
                </a:cxn>
                <a:cxn ang="0">
                  <a:pos x="T6" y="T7"/>
                </a:cxn>
                <a:cxn ang="0">
                  <a:pos x="T8" y="T9"/>
                </a:cxn>
              </a:cxnLst>
              <a:rect l="0" t="0" r="r" b="b"/>
              <a:pathLst>
                <a:path w="155" h="23">
                  <a:moveTo>
                    <a:pt x="155" y="0"/>
                  </a:moveTo>
                  <a:lnTo>
                    <a:pt x="23" y="0"/>
                  </a:lnTo>
                  <a:lnTo>
                    <a:pt x="0" y="23"/>
                  </a:lnTo>
                  <a:lnTo>
                    <a:pt x="131" y="23"/>
                  </a:lnTo>
                  <a:lnTo>
                    <a:pt x="155" y="0"/>
                  </a:ln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107"/>
            <p:cNvSpPr>
              <a:spLocks/>
            </p:cNvSpPr>
            <p:nvPr/>
          </p:nvSpPr>
          <p:spPr bwMode="auto">
            <a:xfrm>
              <a:off x="11560175" y="4776788"/>
              <a:ext cx="38100" cy="350837"/>
            </a:xfrm>
            <a:custGeom>
              <a:avLst/>
              <a:gdLst>
                <a:gd name="T0" fmla="*/ 0 w 24"/>
                <a:gd name="T1" fmla="*/ 23 h 221"/>
                <a:gd name="T2" fmla="*/ 0 w 24"/>
                <a:gd name="T3" fmla="*/ 221 h 221"/>
                <a:gd name="T4" fmla="*/ 24 w 24"/>
                <a:gd name="T5" fmla="*/ 197 h 221"/>
                <a:gd name="T6" fmla="*/ 24 w 24"/>
                <a:gd name="T7" fmla="*/ 23 h 221"/>
                <a:gd name="T8" fmla="*/ 24 w 24"/>
                <a:gd name="T9" fmla="*/ 0 h 221"/>
                <a:gd name="T10" fmla="*/ 0 w 24"/>
                <a:gd name="T11" fmla="*/ 23 h 221"/>
              </a:gdLst>
              <a:ahLst/>
              <a:cxnLst>
                <a:cxn ang="0">
                  <a:pos x="T0" y="T1"/>
                </a:cxn>
                <a:cxn ang="0">
                  <a:pos x="T2" y="T3"/>
                </a:cxn>
                <a:cxn ang="0">
                  <a:pos x="T4" y="T5"/>
                </a:cxn>
                <a:cxn ang="0">
                  <a:pos x="T6" y="T7"/>
                </a:cxn>
                <a:cxn ang="0">
                  <a:pos x="T8" y="T9"/>
                </a:cxn>
                <a:cxn ang="0">
                  <a:pos x="T10" y="T11"/>
                </a:cxn>
              </a:cxnLst>
              <a:rect l="0" t="0" r="r" b="b"/>
              <a:pathLst>
                <a:path w="24" h="221">
                  <a:moveTo>
                    <a:pt x="0" y="23"/>
                  </a:moveTo>
                  <a:lnTo>
                    <a:pt x="0" y="221"/>
                  </a:lnTo>
                  <a:lnTo>
                    <a:pt x="24" y="197"/>
                  </a:lnTo>
                  <a:lnTo>
                    <a:pt x="24" y="23"/>
                  </a:lnTo>
                  <a:lnTo>
                    <a:pt x="24" y="0"/>
                  </a:lnTo>
                  <a:lnTo>
                    <a:pt x="0" y="23"/>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Oval 108"/>
            <p:cNvSpPr>
              <a:spLocks noChangeArrowheads="1"/>
            </p:cNvSpPr>
            <p:nvPr/>
          </p:nvSpPr>
          <p:spPr bwMode="auto">
            <a:xfrm>
              <a:off x="11288713" y="4945063"/>
              <a:ext cx="50800" cy="50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Oval 109"/>
            <p:cNvSpPr>
              <a:spLocks noChangeArrowheads="1"/>
            </p:cNvSpPr>
            <p:nvPr/>
          </p:nvSpPr>
          <p:spPr bwMode="auto">
            <a:xfrm>
              <a:off x="11377613" y="5033963"/>
              <a:ext cx="49213" cy="50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Oval 110"/>
            <p:cNvSpPr>
              <a:spLocks noChangeArrowheads="1"/>
            </p:cNvSpPr>
            <p:nvPr/>
          </p:nvSpPr>
          <p:spPr bwMode="auto">
            <a:xfrm>
              <a:off x="11377613" y="4857750"/>
              <a:ext cx="49213" cy="492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Oval 111"/>
            <p:cNvSpPr>
              <a:spLocks noChangeArrowheads="1"/>
            </p:cNvSpPr>
            <p:nvPr/>
          </p:nvSpPr>
          <p:spPr bwMode="auto">
            <a:xfrm>
              <a:off x="11377613" y="4945063"/>
              <a:ext cx="49213" cy="50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112"/>
            <p:cNvSpPr>
              <a:spLocks/>
            </p:cNvSpPr>
            <p:nvPr/>
          </p:nvSpPr>
          <p:spPr bwMode="auto">
            <a:xfrm>
              <a:off x="11333163" y="4905375"/>
              <a:ext cx="47625" cy="46037"/>
            </a:xfrm>
            <a:custGeom>
              <a:avLst/>
              <a:gdLst>
                <a:gd name="T0" fmla="*/ 30 w 30"/>
                <a:gd name="T1" fmla="*/ 7 h 29"/>
                <a:gd name="T2" fmla="*/ 22 w 30"/>
                <a:gd name="T3" fmla="*/ 0 h 29"/>
                <a:gd name="T4" fmla="*/ 0 w 30"/>
                <a:gd name="T5" fmla="*/ 22 h 29"/>
                <a:gd name="T6" fmla="*/ 7 w 30"/>
                <a:gd name="T7" fmla="*/ 29 h 29"/>
                <a:gd name="T8" fmla="*/ 30 w 30"/>
                <a:gd name="T9" fmla="*/ 7 h 29"/>
              </a:gdLst>
              <a:ahLst/>
              <a:cxnLst>
                <a:cxn ang="0">
                  <a:pos x="T0" y="T1"/>
                </a:cxn>
                <a:cxn ang="0">
                  <a:pos x="T2" y="T3"/>
                </a:cxn>
                <a:cxn ang="0">
                  <a:pos x="T4" y="T5"/>
                </a:cxn>
                <a:cxn ang="0">
                  <a:pos x="T6" y="T7"/>
                </a:cxn>
                <a:cxn ang="0">
                  <a:pos x="T8" y="T9"/>
                </a:cxn>
              </a:cxnLst>
              <a:rect l="0" t="0" r="r" b="b"/>
              <a:pathLst>
                <a:path w="30" h="29">
                  <a:moveTo>
                    <a:pt x="30" y="7"/>
                  </a:moveTo>
                  <a:lnTo>
                    <a:pt x="22" y="0"/>
                  </a:lnTo>
                  <a:lnTo>
                    <a:pt x="0" y="22"/>
                  </a:lnTo>
                  <a:lnTo>
                    <a:pt x="7" y="29"/>
                  </a:lnTo>
                  <a:lnTo>
                    <a:pt x="3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113"/>
            <p:cNvSpPr>
              <a:spLocks/>
            </p:cNvSpPr>
            <p:nvPr/>
          </p:nvSpPr>
          <p:spPr bwMode="auto">
            <a:xfrm>
              <a:off x="11336338" y="4992688"/>
              <a:ext cx="44450" cy="44450"/>
            </a:xfrm>
            <a:custGeom>
              <a:avLst/>
              <a:gdLst>
                <a:gd name="T0" fmla="*/ 7 w 28"/>
                <a:gd name="T1" fmla="*/ 0 h 28"/>
                <a:gd name="T2" fmla="*/ 0 w 28"/>
                <a:gd name="T3" fmla="*/ 7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7"/>
                  </a:lnTo>
                  <a:lnTo>
                    <a:pt x="20" y="28"/>
                  </a:lnTo>
                  <a:lnTo>
                    <a:pt x="28" y="20"/>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Rectangle 114"/>
            <p:cNvSpPr>
              <a:spLocks noChangeArrowheads="1"/>
            </p:cNvSpPr>
            <p:nvPr/>
          </p:nvSpPr>
          <p:spPr bwMode="auto">
            <a:xfrm>
              <a:off x="11349038" y="4962525"/>
              <a:ext cx="19050"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Rectangle 115"/>
            <p:cNvSpPr>
              <a:spLocks noChangeArrowheads="1"/>
            </p:cNvSpPr>
            <p:nvPr/>
          </p:nvSpPr>
          <p:spPr bwMode="auto">
            <a:xfrm>
              <a:off x="11444288" y="4873625"/>
              <a:ext cx="52388"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116"/>
            <p:cNvSpPr>
              <a:spLocks noChangeArrowheads="1"/>
            </p:cNvSpPr>
            <p:nvPr/>
          </p:nvSpPr>
          <p:spPr bwMode="auto">
            <a:xfrm>
              <a:off x="11444288" y="4962525"/>
              <a:ext cx="52388"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Rectangle 117"/>
            <p:cNvSpPr>
              <a:spLocks noChangeArrowheads="1"/>
            </p:cNvSpPr>
            <p:nvPr/>
          </p:nvSpPr>
          <p:spPr bwMode="auto">
            <a:xfrm>
              <a:off x="11444288" y="5051425"/>
              <a:ext cx="52388"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18"/>
            <p:cNvSpPr>
              <a:spLocks/>
            </p:cNvSpPr>
            <p:nvPr/>
          </p:nvSpPr>
          <p:spPr bwMode="auto">
            <a:xfrm>
              <a:off x="11496675" y="4854575"/>
              <a:ext cx="26988" cy="55562"/>
            </a:xfrm>
            <a:custGeom>
              <a:avLst/>
              <a:gdLst>
                <a:gd name="T0" fmla="*/ 0 w 17"/>
                <a:gd name="T1" fmla="*/ 0 h 35"/>
                <a:gd name="T2" fmla="*/ 0 w 17"/>
                <a:gd name="T3" fmla="*/ 35 h 35"/>
                <a:gd name="T4" fmla="*/ 17 w 17"/>
                <a:gd name="T5" fmla="*/ 17 h 35"/>
                <a:gd name="T6" fmla="*/ 0 w 17"/>
                <a:gd name="T7" fmla="*/ 0 h 35"/>
              </a:gdLst>
              <a:ahLst/>
              <a:cxnLst>
                <a:cxn ang="0">
                  <a:pos x="T0" y="T1"/>
                </a:cxn>
                <a:cxn ang="0">
                  <a:pos x="T2" y="T3"/>
                </a:cxn>
                <a:cxn ang="0">
                  <a:pos x="T4" y="T5"/>
                </a:cxn>
                <a:cxn ang="0">
                  <a:pos x="T6" y="T7"/>
                </a:cxn>
              </a:cxnLst>
              <a:rect l="0" t="0" r="r" b="b"/>
              <a:pathLst>
                <a:path w="17" h="35">
                  <a:moveTo>
                    <a:pt x="0" y="0"/>
                  </a:moveTo>
                  <a:lnTo>
                    <a:pt x="0" y="35"/>
                  </a:lnTo>
                  <a:lnTo>
                    <a:pt x="17"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119"/>
            <p:cNvSpPr>
              <a:spLocks/>
            </p:cNvSpPr>
            <p:nvPr/>
          </p:nvSpPr>
          <p:spPr bwMode="auto">
            <a:xfrm>
              <a:off x="11496675" y="4941888"/>
              <a:ext cx="26988" cy="57150"/>
            </a:xfrm>
            <a:custGeom>
              <a:avLst/>
              <a:gdLst>
                <a:gd name="T0" fmla="*/ 0 w 17"/>
                <a:gd name="T1" fmla="*/ 36 h 36"/>
                <a:gd name="T2" fmla="*/ 17 w 17"/>
                <a:gd name="T3" fmla="*/ 18 h 36"/>
                <a:gd name="T4" fmla="*/ 0 w 17"/>
                <a:gd name="T5" fmla="*/ 0 h 36"/>
                <a:gd name="T6" fmla="*/ 0 w 17"/>
                <a:gd name="T7" fmla="*/ 36 h 36"/>
              </a:gdLst>
              <a:ahLst/>
              <a:cxnLst>
                <a:cxn ang="0">
                  <a:pos x="T0" y="T1"/>
                </a:cxn>
                <a:cxn ang="0">
                  <a:pos x="T2" y="T3"/>
                </a:cxn>
                <a:cxn ang="0">
                  <a:pos x="T4" y="T5"/>
                </a:cxn>
                <a:cxn ang="0">
                  <a:pos x="T6" y="T7"/>
                </a:cxn>
              </a:cxnLst>
              <a:rect l="0" t="0" r="r" b="b"/>
              <a:pathLst>
                <a:path w="17" h="36">
                  <a:moveTo>
                    <a:pt x="0" y="36"/>
                  </a:moveTo>
                  <a:lnTo>
                    <a:pt x="17" y="18"/>
                  </a:lnTo>
                  <a:lnTo>
                    <a:pt x="0" y="0"/>
                  </a:lnTo>
                  <a:lnTo>
                    <a:pt x="0"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120"/>
            <p:cNvSpPr>
              <a:spLocks/>
            </p:cNvSpPr>
            <p:nvPr/>
          </p:nvSpPr>
          <p:spPr bwMode="auto">
            <a:xfrm>
              <a:off x="11496675" y="5030788"/>
              <a:ext cx="26988" cy="55562"/>
            </a:xfrm>
            <a:custGeom>
              <a:avLst/>
              <a:gdLst>
                <a:gd name="T0" fmla="*/ 0 w 17"/>
                <a:gd name="T1" fmla="*/ 35 h 35"/>
                <a:gd name="T2" fmla="*/ 17 w 17"/>
                <a:gd name="T3" fmla="*/ 18 h 35"/>
                <a:gd name="T4" fmla="*/ 0 w 17"/>
                <a:gd name="T5" fmla="*/ 0 h 35"/>
                <a:gd name="T6" fmla="*/ 0 w 17"/>
                <a:gd name="T7" fmla="*/ 35 h 35"/>
              </a:gdLst>
              <a:ahLst/>
              <a:cxnLst>
                <a:cxn ang="0">
                  <a:pos x="T0" y="T1"/>
                </a:cxn>
                <a:cxn ang="0">
                  <a:pos x="T2" y="T3"/>
                </a:cxn>
                <a:cxn ang="0">
                  <a:pos x="T4" y="T5"/>
                </a:cxn>
                <a:cxn ang="0">
                  <a:pos x="T6" y="T7"/>
                </a:cxn>
              </a:cxnLst>
              <a:rect l="0" t="0" r="r" b="b"/>
              <a:pathLst>
                <a:path w="17" h="35">
                  <a:moveTo>
                    <a:pt x="0" y="35"/>
                  </a:moveTo>
                  <a:lnTo>
                    <a:pt x="17" y="18"/>
                  </a:lnTo>
                  <a:lnTo>
                    <a:pt x="0" y="0"/>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121"/>
            <p:cNvSpPr>
              <a:spLocks/>
            </p:cNvSpPr>
            <p:nvPr/>
          </p:nvSpPr>
          <p:spPr bwMode="auto">
            <a:xfrm>
              <a:off x="11247438" y="5164138"/>
              <a:ext cx="350838" cy="36512"/>
            </a:xfrm>
            <a:custGeom>
              <a:avLst/>
              <a:gdLst>
                <a:gd name="T0" fmla="*/ 221 w 221"/>
                <a:gd name="T1" fmla="*/ 0 h 23"/>
                <a:gd name="T2" fmla="*/ 199 w 221"/>
                <a:gd name="T3" fmla="*/ 23 h 23"/>
                <a:gd name="T4" fmla="*/ 0 w 221"/>
                <a:gd name="T5" fmla="*/ 23 h 23"/>
                <a:gd name="T6" fmla="*/ 22 w 221"/>
                <a:gd name="T7" fmla="*/ 0 h 23"/>
                <a:gd name="T8" fmla="*/ 221 w 221"/>
                <a:gd name="T9" fmla="*/ 0 h 23"/>
              </a:gdLst>
              <a:ahLst/>
              <a:cxnLst>
                <a:cxn ang="0">
                  <a:pos x="T0" y="T1"/>
                </a:cxn>
                <a:cxn ang="0">
                  <a:pos x="T2" y="T3"/>
                </a:cxn>
                <a:cxn ang="0">
                  <a:pos x="T4" y="T5"/>
                </a:cxn>
                <a:cxn ang="0">
                  <a:pos x="T6" y="T7"/>
                </a:cxn>
                <a:cxn ang="0">
                  <a:pos x="T8" y="T9"/>
                </a:cxn>
              </a:cxnLst>
              <a:rect l="0" t="0" r="r" b="b"/>
              <a:pathLst>
                <a:path w="221" h="23">
                  <a:moveTo>
                    <a:pt x="221" y="0"/>
                  </a:moveTo>
                  <a:lnTo>
                    <a:pt x="199" y="23"/>
                  </a:lnTo>
                  <a:lnTo>
                    <a:pt x="0" y="23"/>
                  </a:lnTo>
                  <a:lnTo>
                    <a:pt x="22" y="0"/>
                  </a:lnTo>
                  <a:lnTo>
                    <a:pt x="221" y="0"/>
                  </a:ln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Rectangle 122"/>
            <p:cNvSpPr>
              <a:spLocks noChangeArrowheads="1"/>
            </p:cNvSpPr>
            <p:nvPr/>
          </p:nvSpPr>
          <p:spPr bwMode="auto">
            <a:xfrm>
              <a:off x="11247438" y="5200650"/>
              <a:ext cx="315913" cy="304800"/>
            </a:xfrm>
            <a:prstGeom prst="rect">
              <a:avLst/>
            </a:prstGeom>
            <a:solidFill>
              <a:srgbClr val="60BB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123"/>
            <p:cNvSpPr>
              <a:spLocks/>
            </p:cNvSpPr>
            <p:nvPr/>
          </p:nvSpPr>
          <p:spPr bwMode="auto">
            <a:xfrm>
              <a:off x="11563350" y="5164138"/>
              <a:ext cx="34925" cy="341312"/>
            </a:xfrm>
            <a:custGeom>
              <a:avLst/>
              <a:gdLst>
                <a:gd name="T0" fmla="*/ 0 w 22"/>
                <a:gd name="T1" fmla="*/ 215 h 215"/>
                <a:gd name="T2" fmla="*/ 22 w 22"/>
                <a:gd name="T3" fmla="*/ 193 h 215"/>
                <a:gd name="T4" fmla="*/ 22 w 22"/>
                <a:gd name="T5" fmla="*/ 0 h 215"/>
                <a:gd name="T6" fmla="*/ 0 w 22"/>
                <a:gd name="T7" fmla="*/ 23 h 215"/>
                <a:gd name="T8" fmla="*/ 0 w 22"/>
                <a:gd name="T9" fmla="*/ 215 h 215"/>
              </a:gdLst>
              <a:ahLst/>
              <a:cxnLst>
                <a:cxn ang="0">
                  <a:pos x="T0" y="T1"/>
                </a:cxn>
                <a:cxn ang="0">
                  <a:pos x="T2" y="T3"/>
                </a:cxn>
                <a:cxn ang="0">
                  <a:pos x="T4" y="T5"/>
                </a:cxn>
                <a:cxn ang="0">
                  <a:pos x="T6" y="T7"/>
                </a:cxn>
                <a:cxn ang="0">
                  <a:pos x="T8" y="T9"/>
                </a:cxn>
              </a:cxnLst>
              <a:rect l="0" t="0" r="r" b="b"/>
              <a:pathLst>
                <a:path w="22" h="215">
                  <a:moveTo>
                    <a:pt x="0" y="215"/>
                  </a:moveTo>
                  <a:lnTo>
                    <a:pt x="22" y="193"/>
                  </a:lnTo>
                  <a:lnTo>
                    <a:pt x="22" y="0"/>
                  </a:lnTo>
                  <a:lnTo>
                    <a:pt x="0" y="23"/>
                  </a:lnTo>
                  <a:lnTo>
                    <a:pt x="0" y="215"/>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124"/>
            <p:cNvSpPr>
              <a:spLocks/>
            </p:cNvSpPr>
            <p:nvPr/>
          </p:nvSpPr>
          <p:spPr bwMode="auto">
            <a:xfrm>
              <a:off x="11295063" y="5243513"/>
              <a:ext cx="223838" cy="222250"/>
            </a:xfrm>
            <a:custGeom>
              <a:avLst/>
              <a:gdLst>
                <a:gd name="T0" fmla="*/ 141 w 141"/>
                <a:gd name="T1" fmla="*/ 140 h 140"/>
                <a:gd name="T2" fmla="*/ 141 w 141"/>
                <a:gd name="T3" fmla="*/ 101 h 140"/>
                <a:gd name="T4" fmla="*/ 128 w 141"/>
                <a:gd name="T5" fmla="*/ 114 h 140"/>
                <a:gd name="T6" fmla="*/ 41 w 141"/>
                <a:gd name="T7" fmla="*/ 27 h 140"/>
                <a:gd name="T8" fmla="*/ 41 w 141"/>
                <a:gd name="T9" fmla="*/ 27 h 140"/>
                <a:gd name="T10" fmla="*/ 27 w 141"/>
                <a:gd name="T11" fmla="*/ 12 h 140"/>
                <a:gd name="T12" fmla="*/ 40 w 141"/>
                <a:gd name="T13" fmla="*/ 0 h 140"/>
                <a:gd name="T14" fmla="*/ 0 w 141"/>
                <a:gd name="T15" fmla="*/ 0 h 140"/>
                <a:gd name="T16" fmla="*/ 0 w 141"/>
                <a:gd name="T17" fmla="*/ 39 h 140"/>
                <a:gd name="T18" fmla="*/ 13 w 141"/>
                <a:gd name="T19" fmla="*/ 26 h 140"/>
                <a:gd name="T20" fmla="*/ 27 w 141"/>
                <a:gd name="T21" fmla="*/ 40 h 140"/>
                <a:gd name="T22" fmla="*/ 27 w 141"/>
                <a:gd name="T23" fmla="*/ 40 h 140"/>
                <a:gd name="T24" fmla="*/ 114 w 141"/>
                <a:gd name="T25" fmla="*/ 128 h 140"/>
                <a:gd name="T26" fmla="*/ 102 w 141"/>
                <a:gd name="T27" fmla="*/ 140 h 140"/>
                <a:gd name="T28" fmla="*/ 141 w 141"/>
                <a:gd name="T2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40">
                  <a:moveTo>
                    <a:pt x="141" y="140"/>
                  </a:moveTo>
                  <a:lnTo>
                    <a:pt x="141" y="101"/>
                  </a:lnTo>
                  <a:lnTo>
                    <a:pt x="128" y="114"/>
                  </a:lnTo>
                  <a:lnTo>
                    <a:pt x="41" y="27"/>
                  </a:lnTo>
                  <a:lnTo>
                    <a:pt x="41" y="27"/>
                  </a:lnTo>
                  <a:lnTo>
                    <a:pt x="27" y="12"/>
                  </a:lnTo>
                  <a:lnTo>
                    <a:pt x="40" y="0"/>
                  </a:lnTo>
                  <a:lnTo>
                    <a:pt x="0" y="0"/>
                  </a:lnTo>
                  <a:lnTo>
                    <a:pt x="0" y="39"/>
                  </a:lnTo>
                  <a:lnTo>
                    <a:pt x="13" y="26"/>
                  </a:lnTo>
                  <a:lnTo>
                    <a:pt x="27" y="40"/>
                  </a:lnTo>
                  <a:lnTo>
                    <a:pt x="27" y="40"/>
                  </a:lnTo>
                  <a:lnTo>
                    <a:pt x="114" y="128"/>
                  </a:lnTo>
                  <a:lnTo>
                    <a:pt x="102" y="140"/>
                  </a:lnTo>
                  <a:lnTo>
                    <a:pt x="14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125"/>
            <p:cNvSpPr>
              <a:spLocks noEditPoints="1"/>
            </p:cNvSpPr>
            <p:nvPr/>
          </p:nvSpPr>
          <p:spPr bwMode="auto">
            <a:xfrm>
              <a:off x="11293475" y="5245100"/>
              <a:ext cx="228600" cy="217487"/>
            </a:xfrm>
            <a:custGeom>
              <a:avLst/>
              <a:gdLst>
                <a:gd name="T0" fmla="*/ 7 w 144"/>
                <a:gd name="T1" fmla="*/ 137 h 137"/>
                <a:gd name="T2" fmla="*/ 0 w 144"/>
                <a:gd name="T3" fmla="*/ 129 h 137"/>
                <a:gd name="T4" fmla="*/ 10 w 144"/>
                <a:gd name="T5" fmla="*/ 119 h 137"/>
                <a:gd name="T6" fmla="*/ 18 w 144"/>
                <a:gd name="T7" fmla="*/ 127 h 137"/>
                <a:gd name="T8" fmla="*/ 7 w 144"/>
                <a:gd name="T9" fmla="*/ 137 h 137"/>
                <a:gd name="T10" fmla="*/ 29 w 144"/>
                <a:gd name="T11" fmla="*/ 117 h 137"/>
                <a:gd name="T12" fmla="*/ 21 w 144"/>
                <a:gd name="T13" fmla="*/ 109 h 137"/>
                <a:gd name="T14" fmla="*/ 31 w 144"/>
                <a:gd name="T15" fmla="*/ 99 h 137"/>
                <a:gd name="T16" fmla="*/ 39 w 144"/>
                <a:gd name="T17" fmla="*/ 107 h 137"/>
                <a:gd name="T18" fmla="*/ 29 w 144"/>
                <a:gd name="T19" fmla="*/ 117 h 137"/>
                <a:gd name="T20" fmla="*/ 49 w 144"/>
                <a:gd name="T21" fmla="*/ 97 h 137"/>
                <a:gd name="T22" fmla="*/ 42 w 144"/>
                <a:gd name="T23" fmla="*/ 89 h 137"/>
                <a:gd name="T24" fmla="*/ 53 w 144"/>
                <a:gd name="T25" fmla="*/ 79 h 137"/>
                <a:gd name="T26" fmla="*/ 60 w 144"/>
                <a:gd name="T27" fmla="*/ 87 h 137"/>
                <a:gd name="T28" fmla="*/ 49 w 144"/>
                <a:gd name="T29" fmla="*/ 97 h 137"/>
                <a:gd name="T30" fmla="*/ 71 w 144"/>
                <a:gd name="T31" fmla="*/ 77 h 137"/>
                <a:gd name="T32" fmla="*/ 63 w 144"/>
                <a:gd name="T33" fmla="*/ 69 h 137"/>
                <a:gd name="T34" fmla="*/ 74 w 144"/>
                <a:gd name="T35" fmla="*/ 59 h 137"/>
                <a:gd name="T36" fmla="*/ 81 w 144"/>
                <a:gd name="T37" fmla="*/ 67 h 137"/>
                <a:gd name="T38" fmla="*/ 71 w 144"/>
                <a:gd name="T39" fmla="*/ 77 h 137"/>
                <a:gd name="T40" fmla="*/ 92 w 144"/>
                <a:gd name="T41" fmla="*/ 57 h 137"/>
                <a:gd name="T42" fmla="*/ 84 w 144"/>
                <a:gd name="T43" fmla="*/ 49 h 137"/>
                <a:gd name="T44" fmla="*/ 95 w 144"/>
                <a:gd name="T45" fmla="*/ 39 h 137"/>
                <a:gd name="T46" fmla="*/ 102 w 144"/>
                <a:gd name="T47" fmla="*/ 47 h 137"/>
                <a:gd name="T48" fmla="*/ 92 w 144"/>
                <a:gd name="T49" fmla="*/ 57 h 137"/>
                <a:gd name="T50" fmla="*/ 113 w 144"/>
                <a:gd name="T51" fmla="*/ 37 h 137"/>
                <a:gd name="T52" fmla="*/ 105 w 144"/>
                <a:gd name="T53" fmla="*/ 29 h 137"/>
                <a:gd name="T54" fmla="*/ 116 w 144"/>
                <a:gd name="T55" fmla="*/ 19 h 137"/>
                <a:gd name="T56" fmla="*/ 124 w 144"/>
                <a:gd name="T57" fmla="*/ 27 h 137"/>
                <a:gd name="T58" fmla="*/ 113 w 144"/>
                <a:gd name="T59" fmla="*/ 37 h 137"/>
                <a:gd name="T60" fmla="*/ 134 w 144"/>
                <a:gd name="T61" fmla="*/ 17 h 137"/>
                <a:gd name="T62" fmla="*/ 127 w 144"/>
                <a:gd name="T63" fmla="*/ 9 h 137"/>
                <a:gd name="T64" fmla="*/ 136 w 144"/>
                <a:gd name="T65" fmla="*/ 0 h 137"/>
                <a:gd name="T66" fmla="*/ 144 w 144"/>
                <a:gd name="T67" fmla="*/ 8 h 137"/>
                <a:gd name="T68" fmla="*/ 134 w 144"/>
                <a:gd name="T69" fmla="*/ 1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7">
                  <a:moveTo>
                    <a:pt x="7" y="137"/>
                  </a:moveTo>
                  <a:lnTo>
                    <a:pt x="0" y="129"/>
                  </a:lnTo>
                  <a:lnTo>
                    <a:pt x="10" y="119"/>
                  </a:lnTo>
                  <a:lnTo>
                    <a:pt x="18" y="127"/>
                  </a:lnTo>
                  <a:lnTo>
                    <a:pt x="7" y="137"/>
                  </a:lnTo>
                  <a:close/>
                  <a:moveTo>
                    <a:pt x="29" y="117"/>
                  </a:moveTo>
                  <a:lnTo>
                    <a:pt x="21" y="109"/>
                  </a:lnTo>
                  <a:lnTo>
                    <a:pt x="31" y="99"/>
                  </a:lnTo>
                  <a:lnTo>
                    <a:pt x="39" y="107"/>
                  </a:lnTo>
                  <a:lnTo>
                    <a:pt x="29" y="117"/>
                  </a:lnTo>
                  <a:close/>
                  <a:moveTo>
                    <a:pt x="49" y="97"/>
                  </a:moveTo>
                  <a:lnTo>
                    <a:pt x="42" y="89"/>
                  </a:lnTo>
                  <a:lnTo>
                    <a:pt x="53" y="79"/>
                  </a:lnTo>
                  <a:lnTo>
                    <a:pt x="60" y="87"/>
                  </a:lnTo>
                  <a:lnTo>
                    <a:pt x="49" y="97"/>
                  </a:lnTo>
                  <a:close/>
                  <a:moveTo>
                    <a:pt x="71" y="77"/>
                  </a:moveTo>
                  <a:lnTo>
                    <a:pt x="63" y="69"/>
                  </a:lnTo>
                  <a:lnTo>
                    <a:pt x="74" y="59"/>
                  </a:lnTo>
                  <a:lnTo>
                    <a:pt x="81" y="67"/>
                  </a:lnTo>
                  <a:lnTo>
                    <a:pt x="71" y="77"/>
                  </a:lnTo>
                  <a:close/>
                  <a:moveTo>
                    <a:pt x="92" y="57"/>
                  </a:moveTo>
                  <a:lnTo>
                    <a:pt x="84" y="49"/>
                  </a:lnTo>
                  <a:lnTo>
                    <a:pt x="95" y="39"/>
                  </a:lnTo>
                  <a:lnTo>
                    <a:pt x="102" y="47"/>
                  </a:lnTo>
                  <a:lnTo>
                    <a:pt x="92" y="57"/>
                  </a:lnTo>
                  <a:close/>
                  <a:moveTo>
                    <a:pt x="113" y="37"/>
                  </a:moveTo>
                  <a:lnTo>
                    <a:pt x="105" y="29"/>
                  </a:lnTo>
                  <a:lnTo>
                    <a:pt x="116" y="19"/>
                  </a:lnTo>
                  <a:lnTo>
                    <a:pt x="124" y="27"/>
                  </a:lnTo>
                  <a:lnTo>
                    <a:pt x="113" y="37"/>
                  </a:lnTo>
                  <a:close/>
                  <a:moveTo>
                    <a:pt x="134" y="17"/>
                  </a:moveTo>
                  <a:lnTo>
                    <a:pt x="127" y="9"/>
                  </a:lnTo>
                  <a:lnTo>
                    <a:pt x="136" y="0"/>
                  </a:lnTo>
                  <a:lnTo>
                    <a:pt x="144" y="8"/>
                  </a:lnTo>
                  <a:lnTo>
                    <a:pt x="134"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126"/>
            <p:cNvSpPr>
              <a:spLocks noEditPoints="1"/>
            </p:cNvSpPr>
            <p:nvPr/>
          </p:nvSpPr>
          <p:spPr bwMode="auto">
            <a:xfrm>
              <a:off x="11290300" y="5346700"/>
              <a:ext cx="38100" cy="49212"/>
            </a:xfrm>
            <a:custGeom>
              <a:avLst/>
              <a:gdLst>
                <a:gd name="T0" fmla="*/ 0 w 99"/>
                <a:gd name="T1" fmla="*/ 0 h 128"/>
                <a:gd name="T2" fmla="*/ 50 w 99"/>
                <a:gd name="T3" fmla="*/ 0 h 128"/>
                <a:gd name="T4" fmla="*/ 70 w 99"/>
                <a:gd name="T5" fmla="*/ 3 h 128"/>
                <a:gd name="T6" fmla="*/ 86 w 99"/>
                <a:gd name="T7" fmla="*/ 12 h 128"/>
                <a:gd name="T8" fmla="*/ 95 w 99"/>
                <a:gd name="T9" fmla="*/ 26 h 128"/>
                <a:gd name="T10" fmla="*/ 99 w 99"/>
                <a:gd name="T11" fmla="*/ 45 h 128"/>
                <a:gd name="T12" fmla="*/ 99 w 99"/>
                <a:gd name="T13" fmla="*/ 46 h 128"/>
                <a:gd name="T14" fmla="*/ 95 w 99"/>
                <a:gd name="T15" fmla="*/ 65 h 128"/>
                <a:gd name="T16" fmla="*/ 85 w 99"/>
                <a:gd name="T17" fmla="*/ 80 h 128"/>
                <a:gd name="T18" fmla="*/ 69 w 99"/>
                <a:gd name="T19" fmla="*/ 88 h 128"/>
                <a:gd name="T20" fmla="*/ 49 w 99"/>
                <a:gd name="T21" fmla="*/ 91 h 128"/>
                <a:gd name="T22" fmla="*/ 33 w 99"/>
                <a:gd name="T23" fmla="*/ 91 h 128"/>
                <a:gd name="T24" fmla="*/ 33 w 99"/>
                <a:gd name="T25" fmla="*/ 128 h 128"/>
                <a:gd name="T26" fmla="*/ 0 w 99"/>
                <a:gd name="T27" fmla="*/ 128 h 128"/>
                <a:gd name="T28" fmla="*/ 0 w 99"/>
                <a:gd name="T29" fmla="*/ 0 h 128"/>
                <a:gd name="T30" fmla="*/ 48 w 99"/>
                <a:gd name="T31" fmla="*/ 64 h 128"/>
                <a:gd name="T32" fmla="*/ 62 w 99"/>
                <a:gd name="T33" fmla="*/ 59 h 128"/>
                <a:gd name="T34" fmla="*/ 66 w 99"/>
                <a:gd name="T35" fmla="*/ 47 h 128"/>
                <a:gd name="T36" fmla="*/ 66 w 99"/>
                <a:gd name="T37" fmla="*/ 47 h 128"/>
                <a:gd name="T38" fmla="*/ 62 w 99"/>
                <a:gd name="T39" fmla="*/ 34 h 128"/>
                <a:gd name="T40" fmla="*/ 48 w 99"/>
                <a:gd name="T41" fmla="*/ 30 h 128"/>
                <a:gd name="T42" fmla="*/ 33 w 99"/>
                <a:gd name="T43" fmla="*/ 30 h 128"/>
                <a:gd name="T44" fmla="*/ 33 w 99"/>
                <a:gd name="T45" fmla="*/ 64 h 128"/>
                <a:gd name="T46" fmla="*/ 48 w 99"/>
                <a:gd name="T47"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9" h="128">
                  <a:moveTo>
                    <a:pt x="0" y="0"/>
                  </a:moveTo>
                  <a:cubicBezTo>
                    <a:pt x="50" y="0"/>
                    <a:pt x="50" y="0"/>
                    <a:pt x="50" y="0"/>
                  </a:cubicBezTo>
                  <a:cubicBezTo>
                    <a:pt x="58" y="0"/>
                    <a:pt x="64" y="1"/>
                    <a:pt x="70" y="3"/>
                  </a:cubicBezTo>
                  <a:cubicBezTo>
                    <a:pt x="76" y="5"/>
                    <a:pt x="81" y="8"/>
                    <a:pt x="86" y="12"/>
                  </a:cubicBezTo>
                  <a:cubicBezTo>
                    <a:pt x="90" y="16"/>
                    <a:pt x="93" y="21"/>
                    <a:pt x="95" y="26"/>
                  </a:cubicBezTo>
                  <a:cubicBezTo>
                    <a:pt x="98" y="32"/>
                    <a:pt x="99" y="38"/>
                    <a:pt x="99" y="45"/>
                  </a:cubicBezTo>
                  <a:cubicBezTo>
                    <a:pt x="99" y="46"/>
                    <a:pt x="99" y="46"/>
                    <a:pt x="99" y="46"/>
                  </a:cubicBezTo>
                  <a:cubicBezTo>
                    <a:pt x="99" y="53"/>
                    <a:pt x="98" y="60"/>
                    <a:pt x="95" y="65"/>
                  </a:cubicBezTo>
                  <a:cubicBezTo>
                    <a:pt x="93" y="71"/>
                    <a:pt x="89" y="76"/>
                    <a:pt x="85" y="80"/>
                  </a:cubicBezTo>
                  <a:cubicBezTo>
                    <a:pt x="80" y="84"/>
                    <a:pt x="75" y="87"/>
                    <a:pt x="69" y="88"/>
                  </a:cubicBezTo>
                  <a:cubicBezTo>
                    <a:pt x="63" y="90"/>
                    <a:pt x="56" y="91"/>
                    <a:pt x="49" y="91"/>
                  </a:cubicBezTo>
                  <a:cubicBezTo>
                    <a:pt x="33" y="91"/>
                    <a:pt x="33" y="91"/>
                    <a:pt x="33" y="91"/>
                  </a:cubicBezTo>
                  <a:cubicBezTo>
                    <a:pt x="33" y="128"/>
                    <a:pt x="33" y="128"/>
                    <a:pt x="33" y="128"/>
                  </a:cubicBezTo>
                  <a:cubicBezTo>
                    <a:pt x="0" y="128"/>
                    <a:pt x="0" y="128"/>
                    <a:pt x="0" y="128"/>
                  </a:cubicBezTo>
                  <a:lnTo>
                    <a:pt x="0" y="0"/>
                  </a:lnTo>
                  <a:close/>
                  <a:moveTo>
                    <a:pt x="48" y="64"/>
                  </a:moveTo>
                  <a:cubicBezTo>
                    <a:pt x="54" y="64"/>
                    <a:pt x="58" y="62"/>
                    <a:pt x="62" y="59"/>
                  </a:cubicBezTo>
                  <a:cubicBezTo>
                    <a:pt x="65" y="56"/>
                    <a:pt x="66" y="52"/>
                    <a:pt x="66" y="47"/>
                  </a:cubicBezTo>
                  <a:cubicBezTo>
                    <a:pt x="66" y="47"/>
                    <a:pt x="66" y="47"/>
                    <a:pt x="66" y="47"/>
                  </a:cubicBezTo>
                  <a:cubicBezTo>
                    <a:pt x="66" y="41"/>
                    <a:pt x="65" y="37"/>
                    <a:pt x="62" y="34"/>
                  </a:cubicBezTo>
                  <a:cubicBezTo>
                    <a:pt x="58" y="31"/>
                    <a:pt x="54" y="30"/>
                    <a:pt x="48" y="30"/>
                  </a:cubicBezTo>
                  <a:cubicBezTo>
                    <a:pt x="33" y="30"/>
                    <a:pt x="33" y="30"/>
                    <a:pt x="33" y="30"/>
                  </a:cubicBezTo>
                  <a:cubicBezTo>
                    <a:pt x="33" y="64"/>
                    <a:pt x="33" y="64"/>
                    <a:pt x="33" y="64"/>
                  </a:cubicBezTo>
                  <a:lnTo>
                    <a:pt x="48"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127"/>
            <p:cNvSpPr>
              <a:spLocks/>
            </p:cNvSpPr>
            <p:nvPr/>
          </p:nvSpPr>
          <p:spPr bwMode="auto">
            <a:xfrm>
              <a:off x="11374438" y="5421313"/>
              <a:ext cx="46038" cy="49212"/>
            </a:xfrm>
            <a:custGeom>
              <a:avLst/>
              <a:gdLst>
                <a:gd name="T0" fmla="*/ 0 w 29"/>
                <a:gd name="T1" fmla="*/ 0 h 31"/>
                <a:gd name="T2" fmla="*/ 8 w 29"/>
                <a:gd name="T3" fmla="*/ 0 h 31"/>
                <a:gd name="T4" fmla="*/ 15 w 29"/>
                <a:gd name="T5" fmla="*/ 20 h 31"/>
                <a:gd name="T6" fmla="*/ 21 w 29"/>
                <a:gd name="T7" fmla="*/ 0 h 31"/>
                <a:gd name="T8" fmla="*/ 29 w 29"/>
                <a:gd name="T9" fmla="*/ 0 h 31"/>
                <a:gd name="T10" fmla="*/ 18 w 29"/>
                <a:gd name="T11" fmla="*/ 31 h 31"/>
                <a:gd name="T12" fmla="*/ 11 w 29"/>
                <a:gd name="T13" fmla="*/ 31 h 31"/>
                <a:gd name="T14" fmla="*/ 0 w 29"/>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1">
                  <a:moveTo>
                    <a:pt x="0" y="0"/>
                  </a:moveTo>
                  <a:lnTo>
                    <a:pt x="8" y="0"/>
                  </a:lnTo>
                  <a:lnTo>
                    <a:pt x="15" y="20"/>
                  </a:lnTo>
                  <a:lnTo>
                    <a:pt x="21" y="0"/>
                  </a:lnTo>
                  <a:lnTo>
                    <a:pt x="29" y="0"/>
                  </a:lnTo>
                  <a:lnTo>
                    <a:pt x="18" y="31"/>
                  </a:lnTo>
                  <a:lnTo>
                    <a:pt x="11" y="3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128"/>
            <p:cNvSpPr>
              <a:spLocks/>
            </p:cNvSpPr>
            <p:nvPr/>
          </p:nvSpPr>
          <p:spPr bwMode="auto">
            <a:xfrm>
              <a:off x="10998200" y="4886325"/>
              <a:ext cx="417513" cy="417512"/>
            </a:xfrm>
            <a:custGeom>
              <a:avLst/>
              <a:gdLst>
                <a:gd name="T0" fmla="*/ 690 w 1107"/>
                <a:gd name="T1" fmla="*/ 0 h 1107"/>
                <a:gd name="T2" fmla="*/ 276 w 1107"/>
                <a:gd name="T3" fmla="*/ 170 h 1107"/>
                <a:gd name="T4" fmla="*/ 276 w 1107"/>
                <a:gd name="T5" fmla="*/ 170 h 1107"/>
                <a:gd name="T6" fmla="*/ 170 w 1107"/>
                <a:gd name="T7" fmla="*/ 276 h 1107"/>
                <a:gd name="T8" fmla="*/ 170 w 1107"/>
                <a:gd name="T9" fmla="*/ 277 h 1107"/>
                <a:gd name="T10" fmla="*/ 0 w 1107"/>
                <a:gd name="T11" fmla="*/ 690 h 1107"/>
                <a:gd name="T12" fmla="*/ 174 w 1107"/>
                <a:gd name="T13" fmla="*/ 1107 h 1107"/>
                <a:gd name="T14" fmla="*/ 1107 w 1107"/>
                <a:gd name="T15" fmla="*/ 174 h 1107"/>
                <a:gd name="T16" fmla="*/ 690 w 1107"/>
                <a:gd name="T17" fmla="*/ 0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7" h="1107">
                  <a:moveTo>
                    <a:pt x="690" y="0"/>
                  </a:moveTo>
                  <a:cubicBezTo>
                    <a:pt x="528" y="0"/>
                    <a:pt x="382" y="65"/>
                    <a:pt x="276" y="170"/>
                  </a:cubicBezTo>
                  <a:cubicBezTo>
                    <a:pt x="276" y="170"/>
                    <a:pt x="276" y="170"/>
                    <a:pt x="276" y="170"/>
                  </a:cubicBezTo>
                  <a:cubicBezTo>
                    <a:pt x="170" y="276"/>
                    <a:pt x="170" y="276"/>
                    <a:pt x="170" y="276"/>
                  </a:cubicBezTo>
                  <a:cubicBezTo>
                    <a:pt x="170" y="277"/>
                    <a:pt x="170" y="277"/>
                    <a:pt x="170" y="277"/>
                  </a:cubicBezTo>
                  <a:cubicBezTo>
                    <a:pt x="65" y="383"/>
                    <a:pt x="0" y="529"/>
                    <a:pt x="0" y="690"/>
                  </a:cubicBezTo>
                  <a:cubicBezTo>
                    <a:pt x="0" y="853"/>
                    <a:pt x="66" y="1001"/>
                    <a:pt x="174" y="1107"/>
                  </a:cubicBezTo>
                  <a:cubicBezTo>
                    <a:pt x="1107" y="174"/>
                    <a:pt x="1107" y="174"/>
                    <a:pt x="1107" y="174"/>
                  </a:cubicBezTo>
                  <a:cubicBezTo>
                    <a:pt x="1000" y="66"/>
                    <a:pt x="853" y="0"/>
                    <a:pt x="690" y="0"/>
                  </a:cubicBez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129"/>
            <p:cNvSpPr>
              <a:spLocks/>
            </p:cNvSpPr>
            <p:nvPr/>
          </p:nvSpPr>
          <p:spPr bwMode="auto">
            <a:xfrm>
              <a:off x="11063288" y="4951413"/>
              <a:ext cx="415925" cy="415925"/>
            </a:xfrm>
            <a:custGeom>
              <a:avLst/>
              <a:gdLst>
                <a:gd name="T0" fmla="*/ 0 w 1103"/>
                <a:gd name="T1" fmla="*/ 933 h 1103"/>
                <a:gd name="T2" fmla="*/ 412 w 1103"/>
                <a:gd name="T3" fmla="*/ 1103 h 1103"/>
                <a:gd name="T4" fmla="*/ 831 w 1103"/>
                <a:gd name="T5" fmla="*/ 926 h 1103"/>
                <a:gd name="T6" fmla="*/ 952 w 1103"/>
                <a:gd name="T7" fmla="*/ 804 h 1103"/>
                <a:gd name="T8" fmla="*/ 1103 w 1103"/>
                <a:gd name="T9" fmla="*/ 413 h 1103"/>
                <a:gd name="T10" fmla="*/ 933 w 1103"/>
                <a:gd name="T11" fmla="*/ 0 h 1103"/>
                <a:gd name="T12" fmla="*/ 0 w 1103"/>
                <a:gd name="T13" fmla="*/ 933 h 1103"/>
              </a:gdLst>
              <a:ahLst/>
              <a:cxnLst>
                <a:cxn ang="0">
                  <a:pos x="T0" y="T1"/>
                </a:cxn>
                <a:cxn ang="0">
                  <a:pos x="T2" y="T3"/>
                </a:cxn>
                <a:cxn ang="0">
                  <a:pos x="T4" y="T5"/>
                </a:cxn>
                <a:cxn ang="0">
                  <a:pos x="T6" y="T7"/>
                </a:cxn>
                <a:cxn ang="0">
                  <a:pos x="T8" y="T9"/>
                </a:cxn>
                <a:cxn ang="0">
                  <a:pos x="T10" y="T11"/>
                </a:cxn>
                <a:cxn ang="0">
                  <a:pos x="T12" y="T13"/>
                </a:cxn>
              </a:cxnLst>
              <a:rect l="0" t="0" r="r" b="b"/>
              <a:pathLst>
                <a:path w="1103" h="1103">
                  <a:moveTo>
                    <a:pt x="0" y="933"/>
                  </a:moveTo>
                  <a:cubicBezTo>
                    <a:pt x="106" y="1038"/>
                    <a:pt x="251" y="1103"/>
                    <a:pt x="412" y="1103"/>
                  </a:cubicBezTo>
                  <a:cubicBezTo>
                    <a:pt x="576" y="1103"/>
                    <a:pt x="725" y="1035"/>
                    <a:pt x="831" y="926"/>
                  </a:cubicBezTo>
                  <a:cubicBezTo>
                    <a:pt x="952" y="804"/>
                    <a:pt x="952" y="804"/>
                    <a:pt x="952" y="804"/>
                  </a:cubicBezTo>
                  <a:cubicBezTo>
                    <a:pt x="1045" y="700"/>
                    <a:pt x="1103" y="563"/>
                    <a:pt x="1103" y="413"/>
                  </a:cubicBezTo>
                  <a:cubicBezTo>
                    <a:pt x="1103" y="252"/>
                    <a:pt x="1038" y="106"/>
                    <a:pt x="933" y="0"/>
                  </a:cubicBezTo>
                  <a:lnTo>
                    <a:pt x="0" y="933"/>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Oval 130"/>
            <p:cNvSpPr>
              <a:spLocks noChangeArrowheads="1"/>
            </p:cNvSpPr>
            <p:nvPr/>
          </p:nvSpPr>
          <p:spPr bwMode="auto">
            <a:xfrm>
              <a:off x="10998200" y="4926013"/>
              <a:ext cx="441325" cy="441325"/>
            </a:xfrm>
            <a:prstGeom prst="ellipse">
              <a:avLst/>
            </a:pr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131"/>
            <p:cNvSpPr>
              <a:spLocks/>
            </p:cNvSpPr>
            <p:nvPr/>
          </p:nvSpPr>
          <p:spPr bwMode="auto">
            <a:xfrm>
              <a:off x="11160125" y="4979988"/>
              <a:ext cx="117475" cy="133350"/>
            </a:xfrm>
            <a:custGeom>
              <a:avLst/>
              <a:gdLst>
                <a:gd name="T0" fmla="*/ 25 w 74"/>
                <a:gd name="T1" fmla="*/ 84 h 84"/>
                <a:gd name="T2" fmla="*/ 25 w 74"/>
                <a:gd name="T3" fmla="*/ 37 h 84"/>
                <a:gd name="T4" fmla="*/ 0 w 74"/>
                <a:gd name="T5" fmla="*/ 37 h 84"/>
                <a:gd name="T6" fmla="*/ 37 w 74"/>
                <a:gd name="T7" fmla="*/ 0 h 84"/>
                <a:gd name="T8" fmla="*/ 74 w 74"/>
                <a:gd name="T9" fmla="*/ 37 h 84"/>
                <a:gd name="T10" fmla="*/ 49 w 74"/>
                <a:gd name="T11" fmla="*/ 37 h 84"/>
                <a:gd name="T12" fmla="*/ 49 w 74"/>
                <a:gd name="T13" fmla="*/ 84 h 84"/>
                <a:gd name="T14" fmla="*/ 25 w 7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84">
                  <a:moveTo>
                    <a:pt x="25" y="84"/>
                  </a:moveTo>
                  <a:lnTo>
                    <a:pt x="25" y="37"/>
                  </a:lnTo>
                  <a:lnTo>
                    <a:pt x="0" y="37"/>
                  </a:lnTo>
                  <a:lnTo>
                    <a:pt x="37" y="0"/>
                  </a:lnTo>
                  <a:lnTo>
                    <a:pt x="74" y="37"/>
                  </a:lnTo>
                  <a:lnTo>
                    <a:pt x="49" y="37"/>
                  </a:lnTo>
                  <a:lnTo>
                    <a:pt x="49" y="84"/>
                  </a:lnTo>
                  <a:lnTo>
                    <a:pt x="25" y="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132"/>
            <p:cNvSpPr>
              <a:spLocks/>
            </p:cNvSpPr>
            <p:nvPr/>
          </p:nvSpPr>
          <p:spPr bwMode="auto">
            <a:xfrm>
              <a:off x="11160125" y="5180013"/>
              <a:ext cx="117475" cy="133350"/>
            </a:xfrm>
            <a:custGeom>
              <a:avLst/>
              <a:gdLst>
                <a:gd name="T0" fmla="*/ 0 w 74"/>
                <a:gd name="T1" fmla="*/ 47 h 84"/>
                <a:gd name="T2" fmla="*/ 25 w 74"/>
                <a:gd name="T3" fmla="*/ 47 h 84"/>
                <a:gd name="T4" fmla="*/ 25 w 74"/>
                <a:gd name="T5" fmla="*/ 0 h 84"/>
                <a:gd name="T6" fmla="*/ 49 w 74"/>
                <a:gd name="T7" fmla="*/ 0 h 84"/>
                <a:gd name="T8" fmla="*/ 49 w 74"/>
                <a:gd name="T9" fmla="*/ 47 h 84"/>
                <a:gd name="T10" fmla="*/ 74 w 74"/>
                <a:gd name="T11" fmla="*/ 47 h 84"/>
                <a:gd name="T12" fmla="*/ 37 w 74"/>
                <a:gd name="T13" fmla="*/ 84 h 84"/>
                <a:gd name="T14" fmla="*/ 0 w 74"/>
                <a:gd name="T15" fmla="*/ 47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84">
                  <a:moveTo>
                    <a:pt x="0" y="47"/>
                  </a:moveTo>
                  <a:lnTo>
                    <a:pt x="25" y="47"/>
                  </a:lnTo>
                  <a:lnTo>
                    <a:pt x="25" y="0"/>
                  </a:lnTo>
                  <a:lnTo>
                    <a:pt x="49" y="0"/>
                  </a:lnTo>
                  <a:lnTo>
                    <a:pt x="49" y="47"/>
                  </a:lnTo>
                  <a:lnTo>
                    <a:pt x="74" y="47"/>
                  </a:lnTo>
                  <a:lnTo>
                    <a:pt x="37" y="84"/>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133"/>
            <p:cNvSpPr>
              <a:spLocks/>
            </p:cNvSpPr>
            <p:nvPr/>
          </p:nvSpPr>
          <p:spPr bwMode="auto">
            <a:xfrm>
              <a:off x="11055350" y="5087938"/>
              <a:ext cx="133350" cy="117475"/>
            </a:xfrm>
            <a:custGeom>
              <a:avLst/>
              <a:gdLst>
                <a:gd name="T0" fmla="*/ 47 w 84"/>
                <a:gd name="T1" fmla="*/ 49 h 74"/>
                <a:gd name="T2" fmla="*/ 0 w 84"/>
                <a:gd name="T3" fmla="*/ 49 h 74"/>
                <a:gd name="T4" fmla="*/ 0 w 84"/>
                <a:gd name="T5" fmla="*/ 25 h 74"/>
                <a:gd name="T6" fmla="*/ 47 w 84"/>
                <a:gd name="T7" fmla="*/ 25 h 74"/>
                <a:gd name="T8" fmla="*/ 47 w 84"/>
                <a:gd name="T9" fmla="*/ 0 h 74"/>
                <a:gd name="T10" fmla="*/ 84 w 84"/>
                <a:gd name="T11" fmla="*/ 37 h 74"/>
                <a:gd name="T12" fmla="*/ 47 w 84"/>
                <a:gd name="T13" fmla="*/ 74 h 74"/>
                <a:gd name="T14" fmla="*/ 47 w 84"/>
                <a:gd name="T15" fmla="*/ 49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74">
                  <a:moveTo>
                    <a:pt x="47" y="49"/>
                  </a:moveTo>
                  <a:lnTo>
                    <a:pt x="0" y="49"/>
                  </a:lnTo>
                  <a:lnTo>
                    <a:pt x="0" y="25"/>
                  </a:lnTo>
                  <a:lnTo>
                    <a:pt x="47" y="25"/>
                  </a:lnTo>
                  <a:lnTo>
                    <a:pt x="47" y="0"/>
                  </a:lnTo>
                  <a:lnTo>
                    <a:pt x="84" y="37"/>
                  </a:lnTo>
                  <a:lnTo>
                    <a:pt x="47" y="74"/>
                  </a:lnTo>
                  <a:lnTo>
                    <a:pt x="47"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134"/>
            <p:cNvSpPr>
              <a:spLocks/>
            </p:cNvSpPr>
            <p:nvPr/>
          </p:nvSpPr>
          <p:spPr bwMode="auto">
            <a:xfrm>
              <a:off x="11249025" y="5087938"/>
              <a:ext cx="133350" cy="117475"/>
            </a:xfrm>
            <a:custGeom>
              <a:avLst/>
              <a:gdLst>
                <a:gd name="T0" fmla="*/ 0 w 84"/>
                <a:gd name="T1" fmla="*/ 37 h 74"/>
                <a:gd name="T2" fmla="*/ 37 w 84"/>
                <a:gd name="T3" fmla="*/ 0 h 74"/>
                <a:gd name="T4" fmla="*/ 37 w 84"/>
                <a:gd name="T5" fmla="*/ 25 h 74"/>
                <a:gd name="T6" fmla="*/ 84 w 84"/>
                <a:gd name="T7" fmla="*/ 25 h 74"/>
                <a:gd name="T8" fmla="*/ 84 w 84"/>
                <a:gd name="T9" fmla="*/ 49 h 74"/>
                <a:gd name="T10" fmla="*/ 37 w 84"/>
                <a:gd name="T11" fmla="*/ 49 h 74"/>
                <a:gd name="T12" fmla="*/ 37 w 84"/>
                <a:gd name="T13" fmla="*/ 74 h 74"/>
                <a:gd name="T14" fmla="*/ 0 w 84"/>
                <a:gd name="T15" fmla="*/ 37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74">
                  <a:moveTo>
                    <a:pt x="0" y="37"/>
                  </a:moveTo>
                  <a:lnTo>
                    <a:pt x="37" y="0"/>
                  </a:lnTo>
                  <a:lnTo>
                    <a:pt x="37" y="25"/>
                  </a:lnTo>
                  <a:lnTo>
                    <a:pt x="84" y="25"/>
                  </a:lnTo>
                  <a:lnTo>
                    <a:pt x="84" y="49"/>
                  </a:lnTo>
                  <a:lnTo>
                    <a:pt x="37" y="49"/>
                  </a:lnTo>
                  <a:lnTo>
                    <a:pt x="37" y="74"/>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1" name="Group 320"/>
          <p:cNvGrpSpPr>
            <a:grpSpLocks noChangeAspect="1"/>
          </p:cNvGrpSpPr>
          <p:nvPr/>
        </p:nvGrpSpPr>
        <p:grpSpPr>
          <a:xfrm>
            <a:off x="8924327" y="4805702"/>
            <a:ext cx="498949" cy="646627"/>
            <a:chOff x="13204826" y="2314575"/>
            <a:chExt cx="2960688" cy="3836988"/>
          </a:xfrm>
        </p:grpSpPr>
        <p:sp>
          <p:nvSpPr>
            <p:cNvPr id="322" name="Freeform 43"/>
            <p:cNvSpPr>
              <a:spLocks/>
            </p:cNvSpPr>
            <p:nvPr/>
          </p:nvSpPr>
          <p:spPr bwMode="auto">
            <a:xfrm>
              <a:off x="13204826" y="2314575"/>
              <a:ext cx="2960688" cy="3836988"/>
            </a:xfrm>
            <a:custGeom>
              <a:avLst/>
              <a:gdLst>
                <a:gd name="T0" fmla="*/ 49 w 1865"/>
                <a:gd name="T1" fmla="*/ 0 h 2417"/>
                <a:gd name="T2" fmla="*/ 0 w 1865"/>
                <a:gd name="T3" fmla="*/ 47 h 2417"/>
                <a:gd name="T4" fmla="*/ 0 w 1865"/>
                <a:gd name="T5" fmla="*/ 2417 h 2417"/>
                <a:gd name="T6" fmla="*/ 1817 w 1865"/>
                <a:gd name="T7" fmla="*/ 2417 h 2417"/>
                <a:gd name="T8" fmla="*/ 1865 w 1865"/>
                <a:gd name="T9" fmla="*/ 2367 h 2417"/>
                <a:gd name="T10" fmla="*/ 1865 w 1865"/>
                <a:gd name="T11" fmla="*/ 0 h 2417"/>
                <a:gd name="T12" fmla="*/ 49 w 1865"/>
                <a:gd name="T13" fmla="*/ 0 h 2417"/>
              </a:gdLst>
              <a:ahLst/>
              <a:cxnLst>
                <a:cxn ang="0">
                  <a:pos x="T0" y="T1"/>
                </a:cxn>
                <a:cxn ang="0">
                  <a:pos x="T2" y="T3"/>
                </a:cxn>
                <a:cxn ang="0">
                  <a:pos x="T4" y="T5"/>
                </a:cxn>
                <a:cxn ang="0">
                  <a:pos x="T6" y="T7"/>
                </a:cxn>
                <a:cxn ang="0">
                  <a:pos x="T8" y="T9"/>
                </a:cxn>
                <a:cxn ang="0">
                  <a:pos x="T10" y="T11"/>
                </a:cxn>
                <a:cxn ang="0">
                  <a:pos x="T12" y="T13"/>
                </a:cxn>
              </a:cxnLst>
              <a:rect l="0" t="0" r="r" b="b"/>
              <a:pathLst>
                <a:path w="1865" h="2417">
                  <a:moveTo>
                    <a:pt x="49" y="0"/>
                  </a:moveTo>
                  <a:lnTo>
                    <a:pt x="0" y="47"/>
                  </a:lnTo>
                  <a:lnTo>
                    <a:pt x="0" y="2417"/>
                  </a:lnTo>
                  <a:lnTo>
                    <a:pt x="1817" y="2417"/>
                  </a:lnTo>
                  <a:lnTo>
                    <a:pt x="1865" y="2367"/>
                  </a:lnTo>
                  <a:lnTo>
                    <a:pt x="1865" y="0"/>
                  </a:lnTo>
                  <a:lnTo>
                    <a:pt x="49"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44"/>
            <p:cNvSpPr>
              <a:spLocks/>
            </p:cNvSpPr>
            <p:nvPr/>
          </p:nvSpPr>
          <p:spPr bwMode="auto">
            <a:xfrm>
              <a:off x="13204826" y="2389188"/>
              <a:ext cx="2884488" cy="3762375"/>
            </a:xfrm>
            <a:custGeom>
              <a:avLst/>
              <a:gdLst>
                <a:gd name="T0" fmla="*/ 1817 w 1817"/>
                <a:gd name="T1" fmla="*/ 2370 h 2370"/>
                <a:gd name="T2" fmla="*/ 933 w 1817"/>
                <a:gd name="T3" fmla="*/ 2370 h 2370"/>
                <a:gd name="T4" fmla="*/ 0 w 1817"/>
                <a:gd name="T5" fmla="*/ 2370 h 2370"/>
                <a:gd name="T6" fmla="*/ 0 w 1817"/>
                <a:gd name="T7" fmla="*/ 1178 h 2370"/>
                <a:gd name="T8" fmla="*/ 0 w 1817"/>
                <a:gd name="T9" fmla="*/ 0 h 2370"/>
                <a:gd name="T10" fmla="*/ 1817 w 1817"/>
                <a:gd name="T11" fmla="*/ 0 h 2370"/>
                <a:gd name="T12" fmla="*/ 1817 w 1817"/>
                <a:gd name="T13" fmla="*/ 2370 h 2370"/>
              </a:gdLst>
              <a:ahLst/>
              <a:cxnLst>
                <a:cxn ang="0">
                  <a:pos x="T0" y="T1"/>
                </a:cxn>
                <a:cxn ang="0">
                  <a:pos x="T2" y="T3"/>
                </a:cxn>
                <a:cxn ang="0">
                  <a:pos x="T4" y="T5"/>
                </a:cxn>
                <a:cxn ang="0">
                  <a:pos x="T6" y="T7"/>
                </a:cxn>
                <a:cxn ang="0">
                  <a:pos x="T8" y="T9"/>
                </a:cxn>
                <a:cxn ang="0">
                  <a:pos x="T10" y="T11"/>
                </a:cxn>
                <a:cxn ang="0">
                  <a:pos x="T12" y="T13"/>
                </a:cxn>
              </a:cxnLst>
              <a:rect l="0" t="0" r="r" b="b"/>
              <a:pathLst>
                <a:path w="1817" h="2370">
                  <a:moveTo>
                    <a:pt x="1817" y="2370"/>
                  </a:moveTo>
                  <a:lnTo>
                    <a:pt x="933" y="2370"/>
                  </a:lnTo>
                  <a:lnTo>
                    <a:pt x="0" y="2370"/>
                  </a:lnTo>
                  <a:lnTo>
                    <a:pt x="0" y="1178"/>
                  </a:lnTo>
                  <a:lnTo>
                    <a:pt x="0" y="0"/>
                  </a:lnTo>
                  <a:lnTo>
                    <a:pt x="1817" y="0"/>
                  </a:lnTo>
                  <a:lnTo>
                    <a:pt x="1817" y="237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45"/>
            <p:cNvSpPr>
              <a:spLocks/>
            </p:cNvSpPr>
            <p:nvPr/>
          </p:nvSpPr>
          <p:spPr bwMode="auto">
            <a:xfrm>
              <a:off x="16089313" y="2314575"/>
              <a:ext cx="76200" cy="3836988"/>
            </a:xfrm>
            <a:custGeom>
              <a:avLst/>
              <a:gdLst>
                <a:gd name="T0" fmla="*/ 0 w 48"/>
                <a:gd name="T1" fmla="*/ 2417 h 2417"/>
                <a:gd name="T2" fmla="*/ 48 w 48"/>
                <a:gd name="T3" fmla="*/ 2367 h 2417"/>
                <a:gd name="T4" fmla="*/ 48 w 48"/>
                <a:gd name="T5" fmla="*/ 1216 h 2417"/>
                <a:gd name="T6" fmla="*/ 48 w 48"/>
                <a:gd name="T7" fmla="*/ 0 h 2417"/>
                <a:gd name="T8" fmla="*/ 0 w 48"/>
                <a:gd name="T9" fmla="*/ 47 h 2417"/>
                <a:gd name="T10" fmla="*/ 0 w 48"/>
                <a:gd name="T11" fmla="*/ 2417 h 2417"/>
              </a:gdLst>
              <a:ahLst/>
              <a:cxnLst>
                <a:cxn ang="0">
                  <a:pos x="T0" y="T1"/>
                </a:cxn>
                <a:cxn ang="0">
                  <a:pos x="T2" y="T3"/>
                </a:cxn>
                <a:cxn ang="0">
                  <a:pos x="T4" y="T5"/>
                </a:cxn>
                <a:cxn ang="0">
                  <a:pos x="T6" y="T7"/>
                </a:cxn>
                <a:cxn ang="0">
                  <a:pos x="T8" y="T9"/>
                </a:cxn>
                <a:cxn ang="0">
                  <a:pos x="T10" y="T11"/>
                </a:cxn>
              </a:cxnLst>
              <a:rect l="0" t="0" r="r" b="b"/>
              <a:pathLst>
                <a:path w="48" h="2417">
                  <a:moveTo>
                    <a:pt x="0" y="2417"/>
                  </a:moveTo>
                  <a:lnTo>
                    <a:pt x="48" y="2367"/>
                  </a:lnTo>
                  <a:lnTo>
                    <a:pt x="48" y="1216"/>
                  </a:lnTo>
                  <a:lnTo>
                    <a:pt x="48" y="0"/>
                  </a:lnTo>
                  <a:lnTo>
                    <a:pt x="0" y="47"/>
                  </a:lnTo>
                  <a:lnTo>
                    <a:pt x="0" y="2417"/>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46"/>
            <p:cNvSpPr>
              <a:spLocks/>
            </p:cNvSpPr>
            <p:nvPr/>
          </p:nvSpPr>
          <p:spPr bwMode="auto">
            <a:xfrm>
              <a:off x="14054138" y="4740275"/>
              <a:ext cx="1320800" cy="977900"/>
            </a:xfrm>
            <a:custGeom>
              <a:avLst/>
              <a:gdLst>
                <a:gd name="T0" fmla="*/ 709 w 832"/>
                <a:gd name="T1" fmla="*/ 0 h 616"/>
                <a:gd name="T2" fmla="*/ 339 w 832"/>
                <a:gd name="T3" fmla="*/ 370 h 616"/>
                <a:gd name="T4" fmla="*/ 123 w 832"/>
                <a:gd name="T5" fmla="*/ 152 h 616"/>
                <a:gd name="T6" fmla="*/ 0 w 832"/>
                <a:gd name="T7" fmla="*/ 275 h 616"/>
                <a:gd name="T8" fmla="*/ 339 w 832"/>
                <a:gd name="T9" fmla="*/ 616 h 616"/>
                <a:gd name="T10" fmla="*/ 832 w 832"/>
                <a:gd name="T11" fmla="*/ 124 h 616"/>
                <a:gd name="T12" fmla="*/ 709 w 832"/>
                <a:gd name="T13" fmla="*/ 0 h 616"/>
              </a:gdLst>
              <a:ahLst/>
              <a:cxnLst>
                <a:cxn ang="0">
                  <a:pos x="T0" y="T1"/>
                </a:cxn>
                <a:cxn ang="0">
                  <a:pos x="T2" y="T3"/>
                </a:cxn>
                <a:cxn ang="0">
                  <a:pos x="T4" y="T5"/>
                </a:cxn>
                <a:cxn ang="0">
                  <a:pos x="T6" y="T7"/>
                </a:cxn>
                <a:cxn ang="0">
                  <a:pos x="T8" y="T9"/>
                </a:cxn>
                <a:cxn ang="0">
                  <a:pos x="T10" y="T11"/>
                </a:cxn>
                <a:cxn ang="0">
                  <a:pos x="T12" y="T13"/>
                </a:cxn>
              </a:cxnLst>
              <a:rect l="0" t="0" r="r" b="b"/>
              <a:pathLst>
                <a:path w="832" h="616">
                  <a:moveTo>
                    <a:pt x="709" y="0"/>
                  </a:moveTo>
                  <a:lnTo>
                    <a:pt x="339" y="370"/>
                  </a:lnTo>
                  <a:lnTo>
                    <a:pt x="123" y="152"/>
                  </a:lnTo>
                  <a:lnTo>
                    <a:pt x="0" y="275"/>
                  </a:lnTo>
                  <a:lnTo>
                    <a:pt x="339" y="616"/>
                  </a:lnTo>
                  <a:lnTo>
                    <a:pt x="832" y="124"/>
                  </a:lnTo>
                  <a:lnTo>
                    <a:pt x="709" y="0"/>
                  </a:lnTo>
                  <a:close/>
                </a:path>
              </a:pathLst>
            </a:custGeom>
            <a:solidFill>
              <a:srgbClr val="89C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47"/>
            <p:cNvSpPr>
              <a:spLocks/>
            </p:cNvSpPr>
            <p:nvPr/>
          </p:nvSpPr>
          <p:spPr bwMode="auto">
            <a:xfrm>
              <a:off x="13204826" y="2314575"/>
              <a:ext cx="2960688" cy="74613"/>
            </a:xfrm>
            <a:custGeom>
              <a:avLst/>
              <a:gdLst>
                <a:gd name="T0" fmla="*/ 1865 w 1865"/>
                <a:gd name="T1" fmla="*/ 0 h 47"/>
                <a:gd name="T2" fmla="*/ 1817 w 1865"/>
                <a:gd name="T3" fmla="*/ 47 h 47"/>
                <a:gd name="T4" fmla="*/ 0 w 1865"/>
                <a:gd name="T5" fmla="*/ 47 h 47"/>
                <a:gd name="T6" fmla="*/ 49 w 1865"/>
                <a:gd name="T7" fmla="*/ 0 h 47"/>
                <a:gd name="T8" fmla="*/ 933 w 1865"/>
                <a:gd name="T9" fmla="*/ 0 h 47"/>
                <a:gd name="T10" fmla="*/ 1865 w 1865"/>
                <a:gd name="T11" fmla="*/ 0 h 47"/>
              </a:gdLst>
              <a:ahLst/>
              <a:cxnLst>
                <a:cxn ang="0">
                  <a:pos x="T0" y="T1"/>
                </a:cxn>
                <a:cxn ang="0">
                  <a:pos x="T2" y="T3"/>
                </a:cxn>
                <a:cxn ang="0">
                  <a:pos x="T4" y="T5"/>
                </a:cxn>
                <a:cxn ang="0">
                  <a:pos x="T6" y="T7"/>
                </a:cxn>
                <a:cxn ang="0">
                  <a:pos x="T8" y="T9"/>
                </a:cxn>
                <a:cxn ang="0">
                  <a:pos x="T10" y="T11"/>
                </a:cxn>
              </a:cxnLst>
              <a:rect l="0" t="0" r="r" b="b"/>
              <a:pathLst>
                <a:path w="1865" h="47">
                  <a:moveTo>
                    <a:pt x="1865" y="0"/>
                  </a:moveTo>
                  <a:lnTo>
                    <a:pt x="1817" y="47"/>
                  </a:lnTo>
                  <a:lnTo>
                    <a:pt x="0" y="47"/>
                  </a:lnTo>
                  <a:lnTo>
                    <a:pt x="49" y="0"/>
                  </a:lnTo>
                  <a:lnTo>
                    <a:pt x="933" y="0"/>
                  </a:lnTo>
                  <a:lnTo>
                    <a:pt x="1865"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48"/>
            <p:cNvSpPr>
              <a:spLocks noChangeArrowheads="1"/>
            </p:cNvSpPr>
            <p:nvPr/>
          </p:nvSpPr>
          <p:spPr bwMode="auto">
            <a:xfrm>
              <a:off x="14001751" y="4168775"/>
              <a:ext cx="1425575" cy="18097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49"/>
            <p:cNvSpPr>
              <a:spLocks noChangeArrowheads="1"/>
            </p:cNvSpPr>
            <p:nvPr/>
          </p:nvSpPr>
          <p:spPr bwMode="auto">
            <a:xfrm>
              <a:off x="14001751" y="3830638"/>
              <a:ext cx="1757363" cy="18097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Rectangle 50"/>
            <p:cNvSpPr>
              <a:spLocks noChangeArrowheads="1"/>
            </p:cNvSpPr>
            <p:nvPr/>
          </p:nvSpPr>
          <p:spPr bwMode="auto">
            <a:xfrm>
              <a:off x="14001751" y="3495675"/>
              <a:ext cx="1757363" cy="18097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51"/>
            <p:cNvSpPr>
              <a:spLocks noChangeArrowheads="1"/>
            </p:cNvSpPr>
            <p:nvPr/>
          </p:nvSpPr>
          <p:spPr bwMode="auto">
            <a:xfrm>
              <a:off x="14001751" y="3157538"/>
              <a:ext cx="1757363" cy="18097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
            <p:cNvSpPr>
              <a:spLocks noEditPoints="1"/>
            </p:cNvSpPr>
            <p:nvPr/>
          </p:nvSpPr>
          <p:spPr bwMode="auto">
            <a:xfrm>
              <a:off x="13485813" y="3127375"/>
              <a:ext cx="241300" cy="239713"/>
            </a:xfrm>
            <a:custGeom>
              <a:avLst/>
              <a:gdLst>
                <a:gd name="T0" fmla="*/ 152 w 152"/>
                <a:gd name="T1" fmla="*/ 151 h 151"/>
                <a:gd name="T2" fmla="*/ 0 w 152"/>
                <a:gd name="T3" fmla="*/ 151 h 151"/>
                <a:gd name="T4" fmla="*/ 0 w 152"/>
                <a:gd name="T5" fmla="*/ 0 h 151"/>
                <a:gd name="T6" fmla="*/ 152 w 152"/>
                <a:gd name="T7" fmla="*/ 0 h 151"/>
                <a:gd name="T8" fmla="*/ 152 w 152"/>
                <a:gd name="T9" fmla="*/ 151 h 151"/>
                <a:gd name="T10" fmla="*/ 38 w 152"/>
                <a:gd name="T11" fmla="*/ 114 h 151"/>
                <a:gd name="T12" fmla="*/ 114 w 152"/>
                <a:gd name="T13" fmla="*/ 114 h 151"/>
                <a:gd name="T14" fmla="*/ 114 w 152"/>
                <a:gd name="T15" fmla="*/ 38 h 151"/>
                <a:gd name="T16" fmla="*/ 38 w 152"/>
                <a:gd name="T17" fmla="*/ 38 h 151"/>
                <a:gd name="T18" fmla="*/ 38 w 152"/>
                <a:gd name="T19"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1">
                  <a:moveTo>
                    <a:pt x="152" y="151"/>
                  </a:moveTo>
                  <a:lnTo>
                    <a:pt x="0" y="151"/>
                  </a:lnTo>
                  <a:lnTo>
                    <a:pt x="0" y="0"/>
                  </a:lnTo>
                  <a:lnTo>
                    <a:pt x="152" y="0"/>
                  </a:lnTo>
                  <a:lnTo>
                    <a:pt x="152" y="151"/>
                  </a:lnTo>
                  <a:close/>
                  <a:moveTo>
                    <a:pt x="38" y="114"/>
                  </a:moveTo>
                  <a:lnTo>
                    <a:pt x="114" y="114"/>
                  </a:lnTo>
                  <a:lnTo>
                    <a:pt x="114" y="38"/>
                  </a:lnTo>
                  <a:lnTo>
                    <a:pt x="38" y="38"/>
                  </a:lnTo>
                  <a:lnTo>
                    <a:pt x="38" y="114"/>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53"/>
            <p:cNvSpPr>
              <a:spLocks noEditPoints="1"/>
            </p:cNvSpPr>
            <p:nvPr/>
          </p:nvSpPr>
          <p:spPr bwMode="auto">
            <a:xfrm>
              <a:off x="13485813" y="3465513"/>
              <a:ext cx="241300" cy="241300"/>
            </a:xfrm>
            <a:custGeom>
              <a:avLst/>
              <a:gdLst>
                <a:gd name="T0" fmla="*/ 152 w 152"/>
                <a:gd name="T1" fmla="*/ 152 h 152"/>
                <a:gd name="T2" fmla="*/ 0 w 152"/>
                <a:gd name="T3" fmla="*/ 152 h 152"/>
                <a:gd name="T4" fmla="*/ 0 w 152"/>
                <a:gd name="T5" fmla="*/ 0 h 152"/>
                <a:gd name="T6" fmla="*/ 152 w 152"/>
                <a:gd name="T7" fmla="*/ 0 h 152"/>
                <a:gd name="T8" fmla="*/ 152 w 152"/>
                <a:gd name="T9" fmla="*/ 152 h 152"/>
                <a:gd name="T10" fmla="*/ 38 w 152"/>
                <a:gd name="T11" fmla="*/ 114 h 152"/>
                <a:gd name="T12" fmla="*/ 114 w 152"/>
                <a:gd name="T13" fmla="*/ 114 h 152"/>
                <a:gd name="T14" fmla="*/ 114 w 152"/>
                <a:gd name="T15" fmla="*/ 38 h 152"/>
                <a:gd name="T16" fmla="*/ 38 w 152"/>
                <a:gd name="T17" fmla="*/ 38 h 152"/>
                <a:gd name="T18" fmla="*/ 38 w 152"/>
                <a:gd name="T19" fmla="*/ 1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152" y="152"/>
                  </a:moveTo>
                  <a:lnTo>
                    <a:pt x="0" y="152"/>
                  </a:lnTo>
                  <a:lnTo>
                    <a:pt x="0" y="0"/>
                  </a:lnTo>
                  <a:lnTo>
                    <a:pt x="152" y="0"/>
                  </a:lnTo>
                  <a:lnTo>
                    <a:pt x="152" y="152"/>
                  </a:lnTo>
                  <a:close/>
                  <a:moveTo>
                    <a:pt x="38" y="114"/>
                  </a:moveTo>
                  <a:lnTo>
                    <a:pt x="114" y="114"/>
                  </a:lnTo>
                  <a:lnTo>
                    <a:pt x="114" y="38"/>
                  </a:lnTo>
                  <a:lnTo>
                    <a:pt x="38" y="38"/>
                  </a:lnTo>
                  <a:lnTo>
                    <a:pt x="38" y="114"/>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54"/>
            <p:cNvSpPr>
              <a:spLocks noEditPoints="1"/>
            </p:cNvSpPr>
            <p:nvPr/>
          </p:nvSpPr>
          <p:spPr bwMode="auto">
            <a:xfrm>
              <a:off x="13485813" y="3800475"/>
              <a:ext cx="241300" cy="241300"/>
            </a:xfrm>
            <a:custGeom>
              <a:avLst/>
              <a:gdLst>
                <a:gd name="T0" fmla="*/ 152 w 152"/>
                <a:gd name="T1" fmla="*/ 152 h 152"/>
                <a:gd name="T2" fmla="*/ 0 w 152"/>
                <a:gd name="T3" fmla="*/ 152 h 152"/>
                <a:gd name="T4" fmla="*/ 0 w 152"/>
                <a:gd name="T5" fmla="*/ 0 h 152"/>
                <a:gd name="T6" fmla="*/ 152 w 152"/>
                <a:gd name="T7" fmla="*/ 0 h 152"/>
                <a:gd name="T8" fmla="*/ 152 w 152"/>
                <a:gd name="T9" fmla="*/ 152 h 152"/>
                <a:gd name="T10" fmla="*/ 38 w 152"/>
                <a:gd name="T11" fmla="*/ 114 h 152"/>
                <a:gd name="T12" fmla="*/ 114 w 152"/>
                <a:gd name="T13" fmla="*/ 114 h 152"/>
                <a:gd name="T14" fmla="*/ 114 w 152"/>
                <a:gd name="T15" fmla="*/ 38 h 152"/>
                <a:gd name="T16" fmla="*/ 38 w 152"/>
                <a:gd name="T17" fmla="*/ 38 h 152"/>
                <a:gd name="T18" fmla="*/ 38 w 152"/>
                <a:gd name="T19" fmla="*/ 1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152" y="152"/>
                  </a:moveTo>
                  <a:lnTo>
                    <a:pt x="0" y="152"/>
                  </a:lnTo>
                  <a:lnTo>
                    <a:pt x="0" y="0"/>
                  </a:lnTo>
                  <a:lnTo>
                    <a:pt x="152" y="0"/>
                  </a:lnTo>
                  <a:lnTo>
                    <a:pt x="152" y="152"/>
                  </a:lnTo>
                  <a:close/>
                  <a:moveTo>
                    <a:pt x="38" y="114"/>
                  </a:moveTo>
                  <a:lnTo>
                    <a:pt x="114" y="114"/>
                  </a:lnTo>
                  <a:lnTo>
                    <a:pt x="114" y="38"/>
                  </a:lnTo>
                  <a:lnTo>
                    <a:pt x="38" y="38"/>
                  </a:lnTo>
                  <a:lnTo>
                    <a:pt x="38" y="114"/>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55"/>
            <p:cNvSpPr>
              <a:spLocks noEditPoints="1"/>
            </p:cNvSpPr>
            <p:nvPr/>
          </p:nvSpPr>
          <p:spPr bwMode="auto">
            <a:xfrm>
              <a:off x="13485813" y="4138613"/>
              <a:ext cx="241300" cy="241300"/>
            </a:xfrm>
            <a:custGeom>
              <a:avLst/>
              <a:gdLst>
                <a:gd name="T0" fmla="*/ 152 w 152"/>
                <a:gd name="T1" fmla="*/ 152 h 152"/>
                <a:gd name="T2" fmla="*/ 0 w 152"/>
                <a:gd name="T3" fmla="*/ 152 h 152"/>
                <a:gd name="T4" fmla="*/ 0 w 152"/>
                <a:gd name="T5" fmla="*/ 0 h 152"/>
                <a:gd name="T6" fmla="*/ 152 w 152"/>
                <a:gd name="T7" fmla="*/ 0 h 152"/>
                <a:gd name="T8" fmla="*/ 152 w 152"/>
                <a:gd name="T9" fmla="*/ 152 h 152"/>
                <a:gd name="T10" fmla="*/ 38 w 152"/>
                <a:gd name="T11" fmla="*/ 114 h 152"/>
                <a:gd name="T12" fmla="*/ 114 w 152"/>
                <a:gd name="T13" fmla="*/ 114 h 152"/>
                <a:gd name="T14" fmla="*/ 114 w 152"/>
                <a:gd name="T15" fmla="*/ 38 h 152"/>
                <a:gd name="T16" fmla="*/ 38 w 152"/>
                <a:gd name="T17" fmla="*/ 38 h 152"/>
                <a:gd name="T18" fmla="*/ 38 w 152"/>
                <a:gd name="T19" fmla="*/ 1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152" y="152"/>
                  </a:moveTo>
                  <a:lnTo>
                    <a:pt x="0" y="152"/>
                  </a:lnTo>
                  <a:lnTo>
                    <a:pt x="0" y="0"/>
                  </a:lnTo>
                  <a:lnTo>
                    <a:pt x="152" y="0"/>
                  </a:lnTo>
                  <a:lnTo>
                    <a:pt x="152" y="152"/>
                  </a:lnTo>
                  <a:close/>
                  <a:moveTo>
                    <a:pt x="38" y="114"/>
                  </a:moveTo>
                  <a:lnTo>
                    <a:pt x="114" y="114"/>
                  </a:lnTo>
                  <a:lnTo>
                    <a:pt x="114" y="38"/>
                  </a:lnTo>
                  <a:lnTo>
                    <a:pt x="38" y="38"/>
                  </a:lnTo>
                  <a:lnTo>
                    <a:pt x="38" y="114"/>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Rectangle 56"/>
            <p:cNvSpPr>
              <a:spLocks noChangeArrowheads="1"/>
            </p:cNvSpPr>
            <p:nvPr/>
          </p:nvSpPr>
          <p:spPr bwMode="auto">
            <a:xfrm>
              <a:off x="13515976" y="2740025"/>
              <a:ext cx="1908175" cy="146050"/>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4" name="Group 343"/>
          <p:cNvGrpSpPr/>
          <p:nvPr/>
        </p:nvGrpSpPr>
        <p:grpSpPr>
          <a:xfrm>
            <a:off x="624357" y="2668556"/>
            <a:ext cx="835778" cy="811580"/>
            <a:chOff x="15203488" y="236538"/>
            <a:chExt cx="6580188" cy="6389688"/>
          </a:xfrm>
        </p:grpSpPr>
        <p:sp>
          <p:nvSpPr>
            <p:cNvPr id="345" name="Rectangle 5"/>
            <p:cNvSpPr>
              <a:spLocks noChangeArrowheads="1"/>
            </p:cNvSpPr>
            <p:nvPr/>
          </p:nvSpPr>
          <p:spPr bwMode="auto">
            <a:xfrm>
              <a:off x="15203488" y="901700"/>
              <a:ext cx="5927725" cy="5724525"/>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Rectangle 6"/>
            <p:cNvSpPr>
              <a:spLocks noChangeArrowheads="1"/>
            </p:cNvSpPr>
            <p:nvPr/>
          </p:nvSpPr>
          <p:spPr bwMode="auto">
            <a:xfrm>
              <a:off x="15203488" y="901700"/>
              <a:ext cx="5927725"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7"/>
            <p:cNvSpPr>
              <a:spLocks/>
            </p:cNvSpPr>
            <p:nvPr/>
          </p:nvSpPr>
          <p:spPr bwMode="auto">
            <a:xfrm>
              <a:off x="15203488" y="5964238"/>
              <a:ext cx="6580188" cy="661988"/>
            </a:xfrm>
            <a:custGeom>
              <a:avLst/>
              <a:gdLst>
                <a:gd name="T0" fmla="*/ 4145 w 4145"/>
                <a:gd name="T1" fmla="*/ 0 h 417"/>
                <a:gd name="T2" fmla="*/ 3734 w 4145"/>
                <a:gd name="T3" fmla="*/ 417 h 417"/>
                <a:gd name="T4" fmla="*/ 0 w 4145"/>
                <a:gd name="T5" fmla="*/ 417 h 417"/>
                <a:gd name="T6" fmla="*/ 420 w 4145"/>
                <a:gd name="T7" fmla="*/ 0 h 417"/>
                <a:gd name="T8" fmla="*/ 4145 w 4145"/>
                <a:gd name="T9" fmla="*/ 0 h 417"/>
              </a:gdLst>
              <a:ahLst/>
              <a:cxnLst>
                <a:cxn ang="0">
                  <a:pos x="T0" y="T1"/>
                </a:cxn>
                <a:cxn ang="0">
                  <a:pos x="T2" y="T3"/>
                </a:cxn>
                <a:cxn ang="0">
                  <a:pos x="T4" y="T5"/>
                </a:cxn>
                <a:cxn ang="0">
                  <a:pos x="T6" y="T7"/>
                </a:cxn>
                <a:cxn ang="0">
                  <a:pos x="T8" y="T9"/>
                </a:cxn>
              </a:cxnLst>
              <a:rect l="0" t="0" r="r" b="b"/>
              <a:pathLst>
                <a:path w="4145" h="417">
                  <a:moveTo>
                    <a:pt x="4145" y="0"/>
                  </a:moveTo>
                  <a:lnTo>
                    <a:pt x="3734" y="417"/>
                  </a:lnTo>
                  <a:lnTo>
                    <a:pt x="0" y="417"/>
                  </a:lnTo>
                  <a:lnTo>
                    <a:pt x="420" y="0"/>
                  </a:lnTo>
                  <a:lnTo>
                    <a:pt x="4145" y="0"/>
                  </a:ln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8"/>
            <p:cNvSpPr>
              <a:spLocks/>
            </p:cNvSpPr>
            <p:nvPr/>
          </p:nvSpPr>
          <p:spPr bwMode="auto">
            <a:xfrm>
              <a:off x="15203488" y="5964238"/>
              <a:ext cx="6580188" cy="661988"/>
            </a:xfrm>
            <a:custGeom>
              <a:avLst/>
              <a:gdLst>
                <a:gd name="T0" fmla="*/ 4145 w 4145"/>
                <a:gd name="T1" fmla="*/ 0 h 417"/>
                <a:gd name="T2" fmla="*/ 3734 w 4145"/>
                <a:gd name="T3" fmla="*/ 417 h 417"/>
                <a:gd name="T4" fmla="*/ 0 w 4145"/>
                <a:gd name="T5" fmla="*/ 417 h 417"/>
                <a:gd name="T6" fmla="*/ 420 w 4145"/>
                <a:gd name="T7" fmla="*/ 0 h 417"/>
                <a:gd name="T8" fmla="*/ 4145 w 4145"/>
                <a:gd name="T9" fmla="*/ 0 h 417"/>
              </a:gdLst>
              <a:ahLst/>
              <a:cxnLst>
                <a:cxn ang="0">
                  <a:pos x="T0" y="T1"/>
                </a:cxn>
                <a:cxn ang="0">
                  <a:pos x="T2" y="T3"/>
                </a:cxn>
                <a:cxn ang="0">
                  <a:pos x="T4" y="T5"/>
                </a:cxn>
                <a:cxn ang="0">
                  <a:pos x="T6" y="T7"/>
                </a:cxn>
                <a:cxn ang="0">
                  <a:pos x="T8" y="T9"/>
                </a:cxn>
              </a:cxnLst>
              <a:rect l="0" t="0" r="r" b="b"/>
              <a:pathLst>
                <a:path w="4145" h="417">
                  <a:moveTo>
                    <a:pt x="4145" y="0"/>
                  </a:moveTo>
                  <a:lnTo>
                    <a:pt x="3734" y="417"/>
                  </a:lnTo>
                  <a:lnTo>
                    <a:pt x="0" y="417"/>
                  </a:lnTo>
                  <a:lnTo>
                    <a:pt x="420" y="0"/>
                  </a:lnTo>
                  <a:lnTo>
                    <a:pt x="41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9"/>
            <p:cNvSpPr>
              <a:spLocks/>
            </p:cNvSpPr>
            <p:nvPr/>
          </p:nvSpPr>
          <p:spPr bwMode="auto">
            <a:xfrm>
              <a:off x="21131213" y="236538"/>
              <a:ext cx="652463" cy="6389688"/>
            </a:xfrm>
            <a:custGeom>
              <a:avLst/>
              <a:gdLst>
                <a:gd name="T0" fmla="*/ 0 w 411"/>
                <a:gd name="T1" fmla="*/ 4025 h 4025"/>
                <a:gd name="T2" fmla="*/ 411 w 411"/>
                <a:gd name="T3" fmla="*/ 3608 h 4025"/>
                <a:gd name="T4" fmla="*/ 411 w 411"/>
                <a:gd name="T5" fmla="*/ 0 h 4025"/>
                <a:gd name="T6" fmla="*/ 0 w 411"/>
                <a:gd name="T7" fmla="*/ 419 h 4025"/>
                <a:gd name="T8" fmla="*/ 0 w 411"/>
                <a:gd name="T9" fmla="*/ 4025 h 4025"/>
              </a:gdLst>
              <a:ahLst/>
              <a:cxnLst>
                <a:cxn ang="0">
                  <a:pos x="T0" y="T1"/>
                </a:cxn>
                <a:cxn ang="0">
                  <a:pos x="T2" y="T3"/>
                </a:cxn>
                <a:cxn ang="0">
                  <a:pos x="T4" y="T5"/>
                </a:cxn>
                <a:cxn ang="0">
                  <a:pos x="T6" y="T7"/>
                </a:cxn>
                <a:cxn ang="0">
                  <a:pos x="T8" y="T9"/>
                </a:cxn>
              </a:cxnLst>
              <a:rect l="0" t="0" r="r" b="b"/>
              <a:pathLst>
                <a:path w="411" h="4025">
                  <a:moveTo>
                    <a:pt x="0" y="4025"/>
                  </a:moveTo>
                  <a:lnTo>
                    <a:pt x="411" y="3608"/>
                  </a:lnTo>
                  <a:lnTo>
                    <a:pt x="411" y="0"/>
                  </a:lnTo>
                  <a:lnTo>
                    <a:pt x="0" y="419"/>
                  </a:lnTo>
                  <a:lnTo>
                    <a:pt x="0" y="4025"/>
                  </a:lnTo>
                  <a:close/>
                </a:path>
              </a:pathLst>
            </a:custGeom>
            <a:solidFill>
              <a:srgbClr val="248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10"/>
            <p:cNvSpPr>
              <a:spLocks/>
            </p:cNvSpPr>
            <p:nvPr/>
          </p:nvSpPr>
          <p:spPr bwMode="auto">
            <a:xfrm>
              <a:off x="21131213" y="236538"/>
              <a:ext cx="652463" cy="6389688"/>
            </a:xfrm>
            <a:custGeom>
              <a:avLst/>
              <a:gdLst>
                <a:gd name="T0" fmla="*/ 0 w 411"/>
                <a:gd name="T1" fmla="*/ 4025 h 4025"/>
                <a:gd name="T2" fmla="*/ 411 w 411"/>
                <a:gd name="T3" fmla="*/ 3608 h 4025"/>
                <a:gd name="T4" fmla="*/ 411 w 411"/>
                <a:gd name="T5" fmla="*/ 0 h 4025"/>
                <a:gd name="T6" fmla="*/ 0 w 411"/>
                <a:gd name="T7" fmla="*/ 419 h 4025"/>
                <a:gd name="T8" fmla="*/ 0 w 411"/>
                <a:gd name="T9" fmla="*/ 4025 h 4025"/>
              </a:gdLst>
              <a:ahLst/>
              <a:cxnLst>
                <a:cxn ang="0">
                  <a:pos x="T0" y="T1"/>
                </a:cxn>
                <a:cxn ang="0">
                  <a:pos x="T2" y="T3"/>
                </a:cxn>
                <a:cxn ang="0">
                  <a:pos x="T4" y="T5"/>
                </a:cxn>
                <a:cxn ang="0">
                  <a:pos x="T6" y="T7"/>
                </a:cxn>
                <a:cxn ang="0">
                  <a:pos x="T8" y="T9"/>
                </a:cxn>
              </a:cxnLst>
              <a:rect l="0" t="0" r="r" b="b"/>
              <a:pathLst>
                <a:path w="411" h="4025">
                  <a:moveTo>
                    <a:pt x="0" y="4025"/>
                  </a:moveTo>
                  <a:lnTo>
                    <a:pt x="411" y="3608"/>
                  </a:lnTo>
                  <a:lnTo>
                    <a:pt x="411" y="0"/>
                  </a:lnTo>
                  <a:lnTo>
                    <a:pt x="0" y="419"/>
                  </a:lnTo>
                  <a:lnTo>
                    <a:pt x="0" y="40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11"/>
            <p:cNvSpPr>
              <a:spLocks/>
            </p:cNvSpPr>
            <p:nvPr/>
          </p:nvSpPr>
          <p:spPr bwMode="auto">
            <a:xfrm>
              <a:off x="15203488" y="236538"/>
              <a:ext cx="654050" cy="6389688"/>
            </a:xfrm>
            <a:custGeom>
              <a:avLst/>
              <a:gdLst>
                <a:gd name="T0" fmla="*/ 0 w 412"/>
                <a:gd name="T1" fmla="*/ 4025 h 4025"/>
                <a:gd name="T2" fmla="*/ 412 w 412"/>
                <a:gd name="T3" fmla="*/ 3608 h 4025"/>
                <a:gd name="T4" fmla="*/ 412 w 412"/>
                <a:gd name="T5" fmla="*/ 0 h 4025"/>
                <a:gd name="T6" fmla="*/ 0 w 412"/>
                <a:gd name="T7" fmla="*/ 419 h 4025"/>
                <a:gd name="T8" fmla="*/ 0 w 412"/>
                <a:gd name="T9" fmla="*/ 4025 h 4025"/>
              </a:gdLst>
              <a:ahLst/>
              <a:cxnLst>
                <a:cxn ang="0">
                  <a:pos x="T0" y="T1"/>
                </a:cxn>
                <a:cxn ang="0">
                  <a:pos x="T2" y="T3"/>
                </a:cxn>
                <a:cxn ang="0">
                  <a:pos x="T4" y="T5"/>
                </a:cxn>
                <a:cxn ang="0">
                  <a:pos x="T6" y="T7"/>
                </a:cxn>
                <a:cxn ang="0">
                  <a:pos x="T8" y="T9"/>
                </a:cxn>
              </a:cxnLst>
              <a:rect l="0" t="0" r="r" b="b"/>
              <a:pathLst>
                <a:path w="412" h="4025">
                  <a:moveTo>
                    <a:pt x="0" y="4025"/>
                  </a:moveTo>
                  <a:lnTo>
                    <a:pt x="412" y="3608"/>
                  </a:lnTo>
                  <a:lnTo>
                    <a:pt x="412" y="0"/>
                  </a:lnTo>
                  <a:lnTo>
                    <a:pt x="0" y="419"/>
                  </a:lnTo>
                  <a:lnTo>
                    <a:pt x="0" y="4025"/>
                  </a:lnTo>
                  <a:close/>
                </a:path>
              </a:pathLst>
            </a:custGeom>
            <a:solidFill>
              <a:srgbClr val="248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12"/>
            <p:cNvSpPr>
              <a:spLocks/>
            </p:cNvSpPr>
            <p:nvPr/>
          </p:nvSpPr>
          <p:spPr bwMode="auto">
            <a:xfrm>
              <a:off x="15203488" y="236538"/>
              <a:ext cx="654050" cy="6389688"/>
            </a:xfrm>
            <a:custGeom>
              <a:avLst/>
              <a:gdLst>
                <a:gd name="T0" fmla="*/ 0 w 412"/>
                <a:gd name="T1" fmla="*/ 4025 h 4025"/>
                <a:gd name="T2" fmla="*/ 412 w 412"/>
                <a:gd name="T3" fmla="*/ 3608 h 4025"/>
                <a:gd name="T4" fmla="*/ 412 w 412"/>
                <a:gd name="T5" fmla="*/ 0 h 4025"/>
                <a:gd name="T6" fmla="*/ 0 w 412"/>
                <a:gd name="T7" fmla="*/ 419 h 4025"/>
                <a:gd name="T8" fmla="*/ 0 w 412"/>
                <a:gd name="T9" fmla="*/ 4025 h 4025"/>
              </a:gdLst>
              <a:ahLst/>
              <a:cxnLst>
                <a:cxn ang="0">
                  <a:pos x="T0" y="T1"/>
                </a:cxn>
                <a:cxn ang="0">
                  <a:pos x="T2" y="T3"/>
                </a:cxn>
                <a:cxn ang="0">
                  <a:pos x="T4" y="T5"/>
                </a:cxn>
                <a:cxn ang="0">
                  <a:pos x="T6" y="T7"/>
                </a:cxn>
                <a:cxn ang="0">
                  <a:pos x="T8" y="T9"/>
                </a:cxn>
              </a:cxnLst>
              <a:rect l="0" t="0" r="r" b="b"/>
              <a:pathLst>
                <a:path w="412" h="4025">
                  <a:moveTo>
                    <a:pt x="0" y="4025"/>
                  </a:moveTo>
                  <a:lnTo>
                    <a:pt x="412" y="3608"/>
                  </a:lnTo>
                  <a:lnTo>
                    <a:pt x="412" y="0"/>
                  </a:lnTo>
                  <a:lnTo>
                    <a:pt x="0" y="419"/>
                  </a:lnTo>
                  <a:lnTo>
                    <a:pt x="0" y="40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13"/>
            <p:cNvSpPr>
              <a:spLocks/>
            </p:cNvSpPr>
            <p:nvPr/>
          </p:nvSpPr>
          <p:spPr bwMode="auto">
            <a:xfrm>
              <a:off x="15203488" y="236538"/>
              <a:ext cx="6580188" cy="665163"/>
            </a:xfrm>
            <a:custGeom>
              <a:avLst/>
              <a:gdLst>
                <a:gd name="T0" fmla="*/ 4145 w 4145"/>
                <a:gd name="T1" fmla="*/ 0 h 419"/>
                <a:gd name="T2" fmla="*/ 3734 w 4145"/>
                <a:gd name="T3" fmla="*/ 419 h 419"/>
                <a:gd name="T4" fmla="*/ 0 w 4145"/>
                <a:gd name="T5" fmla="*/ 419 h 419"/>
                <a:gd name="T6" fmla="*/ 420 w 4145"/>
                <a:gd name="T7" fmla="*/ 0 h 419"/>
                <a:gd name="T8" fmla="*/ 4145 w 4145"/>
                <a:gd name="T9" fmla="*/ 0 h 419"/>
              </a:gdLst>
              <a:ahLst/>
              <a:cxnLst>
                <a:cxn ang="0">
                  <a:pos x="T0" y="T1"/>
                </a:cxn>
                <a:cxn ang="0">
                  <a:pos x="T2" y="T3"/>
                </a:cxn>
                <a:cxn ang="0">
                  <a:pos x="T4" y="T5"/>
                </a:cxn>
                <a:cxn ang="0">
                  <a:pos x="T6" y="T7"/>
                </a:cxn>
                <a:cxn ang="0">
                  <a:pos x="T8" y="T9"/>
                </a:cxn>
              </a:cxnLst>
              <a:rect l="0" t="0" r="r" b="b"/>
              <a:pathLst>
                <a:path w="4145" h="419">
                  <a:moveTo>
                    <a:pt x="4145" y="0"/>
                  </a:moveTo>
                  <a:lnTo>
                    <a:pt x="3734" y="419"/>
                  </a:lnTo>
                  <a:lnTo>
                    <a:pt x="0" y="419"/>
                  </a:lnTo>
                  <a:lnTo>
                    <a:pt x="420" y="0"/>
                  </a:lnTo>
                  <a:lnTo>
                    <a:pt x="4145" y="0"/>
                  </a:ln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14"/>
            <p:cNvSpPr>
              <a:spLocks/>
            </p:cNvSpPr>
            <p:nvPr/>
          </p:nvSpPr>
          <p:spPr bwMode="auto">
            <a:xfrm>
              <a:off x="15203488" y="236538"/>
              <a:ext cx="6580188" cy="665163"/>
            </a:xfrm>
            <a:custGeom>
              <a:avLst/>
              <a:gdLst>
                <a:gd name="T0" fmla="*/ 4145 w 4145"/>
                <a:gd name="T1" fmla="*/ 0 h 419"/>
                <a:gd name="T2" fmla="*/ 3734 w 4145"/>
                <a:gd name="T3" fmla="*/ 419 h 419"/>
                <a:gd name="T4" fmla="*/ 0 w 4145"/>
                <a:gd name="T5" fmla="*/ 419 h 419"/>
                <a:gd name="T6" fmla="*/ 420 w 4145"/>
                <a:gd name="T7" fmla="*/ 0 h 419"/>
                <a:gd name="T8" fmla="*/ 4145 w 4145"/>
                <a:gd name="T9" fmla="*/ 0 h 419"/>
              </a:gdLst>
              <a:ahLst/>
              <a:cxnLst>
                <a:cxn ang="0">
                  <a:pos x="T0" y="T1"/>
                </a:cxn>
                <a:cxn ang="0">
                  <a:pos x="T2" y="T3"/>
                </a:cxn>
                <a:cxn ang="0">
                  <a:pos x="T4" y="T5"/>
                </a:cxn>
                <a:cxn ang="0">
                  <a:pos x="T6" y="T7"/>
                </a:cxn>
                <a:cxn ang="0">
                  <a:pos x="T8" y="T9"/>
                </a:cxn>
              </a:cxnLst>
              <a:rect l="0" t="0" r="r" b="b"/>
              <a:pathLst>
                <a:path w="4145" h="419">
                  <a:moveTo>
                    <a:pt x="4145" y="0"/>
                  </a:moveTo>
                  <a:lnTo>
                    <a:pt x="3734" y="419"/>
                  </a:lnTo>
                  <a:lnTo>
                    <a:pt x="0" y="419"/>
                  </a:lnTo>
                  <a:lnTo>
                    <a:pt x="420" y="0"/>
                  </a:lnTo>
                  <a:lnTo>
                    <a:pt x="41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15"/>
            <p:cNvSpPr>
              <a:spLocks/>
            </p:cNvSpPr>
            <p:nvPr/>
          </p:nvSpPr>
          <p:spPr bwMode="auto">
            <a:xfrm>
              <a:off x="15819438" y="1376363"/>
              <a:ext cx="2254250" cy="223838"/>
            </a:xfrm>
            <a:custGeom>
              <a:avLst/>
              <a:gdLst>
                <a:gd name="T0" fmla="*/ 1420 w 1420"/>
                <a:gd name="T1" fmla="*/ 0 h 141"/>
                <a:gd name="T2" fmla="*/ 1279 w 1420"/>
                <a:gd name="T3" fmla="*/ 141 h 141"/>
                <a:gd name="T4" fmla="*/ 0 w 1420"/>
                <a:gd name="T5" fmla="*/ 141 h 141"/>
                <a:gd name="T6" fmla="*/ 144 w 1420"/>
                <a:gd name="T7" fmla="*/ 0 h 141"/>
                <a:gd name="T8" fmla="*/ 1420 w 1420"/>
                <a:gd name="T9" fmla="*/ 0 h 141"/>
              </a:gdLst>
              <a:ahLst/>
              <a:cxnLst>
                <a:cxn ang="0">
                  <a:pos x="T0" y="T1"/>
                </a:cxn>
                <a:cxn ang="0">
                  <a:pos x="T2" y="T3"/>
                </a:cxn>
                <a:cxn ang="0">
                  <a:pos x="T4" y="T5"/>
                </a:cxn>
                <a:cxn ang="0">
                  <a:pos x="T6" y="T7"/>
                </a:cxn>
                <a:cxn ang="0">
                  <a:pos x="T8" y="T9"/>
                </a:cxn>
              </a:cxnLst>
              <a:rect l="0" t="0" r="r" b="b"/>
              <a:pathLst>
                <a:path w="1420" h="141">
                  <a:moveTo>
                    <a:pt x="1420" y="0"/>
                  </a:moveTo>
                  <a:lnTo>
                    <a:pt x="1279" y="141"/>
                  </a:lnTo>
                  <a:lnTo>
                    <a:pt x="0" y="141"/>
                  </a:lnTo>
                  <a:lnTo>
                    <a:pt x="144" y="0"/>
                  </a:lnTo>
                  <a:lnTo>
                    <a:pt x="1420" y="0"/>
                  </a:lnTo>
                  <a:close/>
                </a:path>
              </a:pathLst>
            </a:custGeom>
            <a:solidFill>
              <a:srgbClr val="3984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16"/>
            <p:cNvSpPr>
              <a:spLocks/>
            </p:cNvSpPr>
            <p:nvPr/>
          </p:nvSpPr>
          <p:spPr bwMode="auto">
            <a:xfrm>
              <a:off x="15819438" y="1376363"/>
              <a:ext cx="2254250" cy="223838"/>
            </a:xfrm>
            <a:custGeom>
              <a:avLst/>
              <a:gdLst>
                <a:gd name="T0" fmla="*/ 1420 w 1420"/>
                <a:gd name="T1" fmla="*/ 0 h 141"/>
                <a:gd name="T2" fmla="*/ 1279 w 1420"/>
                <a:gd name="T3" fmla="*/ 141 h 141"/>
                <a:gd name="T4" fmla="*/ 0 w 1420"/>
                <a:gd name="T5" fmla="*/ 141 h 141"/>
                <a:gd name="T6" fmla="*/ 144 w 1420"/>
                <a:gd name="T7" fmla="*/ 0 h 141"/>
                <a:gd name="T8" fmla="*/ 1420 w 1420"/>
                <a:gd name="T9" fmla="*/ 0 h 141"/>
              </a:gdLst>
              <a:ahLst/>
              <a:cxnLst>
                <a:cxn ang="0">
                  <a:pos x="T0" y="T1"/>
                </a:cxn>
                <a:cxn ang="0">
                  <a:pos x="T2" y="T3"/>
                </a:cxn>
                <a:cxn ang="0">
                  <a:pos x="T4" y="T5"/>
                </a:cxn>
                <a:cxn ang="0">
                  <a:pos x="T6" y="T7"/>
                </a:cxn>
                <a:cxn ang="0">
                  <a:pos x="T8" y="T9"/>
                </a:cxn>
              </a:cxnLst>
              <a:rect l="0" t="0" r="r" b="b"/>
              <a:pathLst>
                <a:path w="1420" h="141">
                  <a:moveTo>
                    <a:pt x="1420" y="0"/>
                  </a:moveTo>
                  <a:lnTo>
                    <a:pt x="1279" y="141"/>
                  </a:lnTo>
                  <a:lnTo>
                    <a:pt x="0" y="141"/>
                  </a:lnTo>
                  <a:lnTo>
                    <a:pt x="144" y="0"/>
                  </a:lnTo>
                  <a:lnTo>
                    <a:pt x="14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Rectangle 17"/>
            <p:cNvSpPr>
              <a:spLocks noChangeArrowheads="1"/>
            </p:cNvSpPr>
            <p:nvPr/>
          </p:nvSpPr>
          <p:spPr bwMode="auto">
            <a:xfrm>
              <a:off x="15819438" y="1600200"/>
              <a:ext cx="2030413" cy="1966913"/>
            </a:xfrm>
            <a:prstGeom prst="rect">
              <a:avLst/>
            </a:prstGeom>
            <a:solidFill>
              <a:srgbClr val="1A65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Rectangle 18"/>
            <p:cNvSpPr>
              <a:spLocks noChangeArrowheads="1"/>
            </p:cNvSpPr>
            <p:nvPr/>
          </p:nvSpPr>
          <p:spPr bwMode="auto">
            <a:xfrm>
              <a:off x="15819438" y="1600200"/>
              <a:ext cx="2030413" cy="196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19"/>
            <p:cNvSpPr>
              <a:spLocks/>
            </p:cNvSpPr>
            <p:nvPr/>
          </p:nvSpPr>
          <p:spPr bwMode="auto">
            <a:xfrm>
              <a:off x="17849850" y="1376363"/>
              <a:ext cx="223838" cy="2190750"/>
            </a:xfrm>
            <a:custGeom>
              <a:avLst/>
              <a:gdLst>
                <a:gd name="T0" fmla="*/ 0 w 141"/>
                <a:gd name="T1" fmla="*/ 1380 h 1380"/>
                <a:gd name="T2" fmla="*/ 141 w 141"/>
                <a:gd name="T3" fmla="*/ 1238 h 1380"/>
                <a:gd name="T4" fmla="*/ 141 w 141"/>
                <a:gd name="T5" fmla="*/ 0 h 1380"/>
                <a:gd name="T6" fmla="*/ 0 w 141"/>
                <a:gd name="T7" fmla="*/ 141 h 1380"/>
                <a:gd name="T8" fmla="*/ 0 w 141"/>
                <a:gd name="T9" fmla="*/ 1380 h 1380"/>
              </a:gdLst>
              <a:ahLst/>
              <a:cxnLst>
                <a:cxn ang="0">
                  <a:pos x="T0" y="T1"/>
                </a:cxn>
                <a:cxn ang="0">
                  <a:pos x="T2" y="T3"/>
                </a:cxn>
                <a:cxn ang="0">
                  <a:pos x="T4" y="T5"/>
                </a:cxn>
                <a:cxn ang="0">
                  <a:pos x="T6" y="T7"/>
                </a:cxn>
                <a:cxn ang="0">
                  <a:pos x="T8" y="T9"/>
                </a:cxn>
              </a:cxnLst>
              <a:rect l="0" t="0" r="r" b="b"/>
              <a:pathLst>
                <a:path w="141" h="1380">
                  <a:moveTo>
                    <a:pt x="0" y="1380"/>
                  </a:moveTo>
                  <a:lnTo>
                    <a:pt x="141" y="1238"/>
                  </a:lnTo>
                  <a:lnTo>
                    <a:pt x="141" y="0"/>
                  </a:lnTo>
                  <a:lnTo>
                    <a:pt x="0" y="141"/>
                  </a:lnTo>
                  <a:lnTo>
                    <a:pt x="0" y="1380"/>
                  </a:lnTo>
                  <a:close/>
                </a:path>
              </a:pathLst>
            </a:custGeom>
            <a:solidFill>
              <a:srgbClr val="1246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20"/>
            <p:cNvSpPr>
              <a:spLocks/>
            </p:cNvSpPr>
            <p:nvPr/>
          </p:nvSpPr>
          <p:spPr bwMode="auto">
            <a:xfrm>
              <a:off x="17849850" y="1376363"/>
              <a:ext cx="223838" cy="2190750"/>
            </a:xfrm>
            <a:custGeom>
              <a:avLst/>
              <a:gdLst>
                <a:gd name="T0" fmla="*/ 0 w 141"/>
                <a:gd name="T1" fmla="*/ 1380 h 1380"/>
                <a:gd name="T2" fmla="*/ 141 w 141"/>
                <a:gd name="T3" fmla="*/ 1238 h 1380"/>
                <a:gd name="T4" fmla="*/ 141 w 141"/>
                <a:gd name="T5" fmla="*/ 0 h 1380"/>
                <a:gd name="T6" fmla="*/ 0 w 141"/>
                <a:gd name="T7" fmla="*/ 141 h 1380"/>
                <a:gd name="T8" fmla="*/ 0 w 141"/>
                <a:gd name="T9" fmla="*/ 1380 h 1380"/>
              </a:gdLst>
              <a:ahLst/>
              <a:cxnLst>
                <a:cxn ang="0">
                  <a:pos x="T0" y="T1"/>
                </a:cxn>
                <a:cxn ang="0">
                  <a:pos x="T2" y="T3"/>
                </a:cxn>
                <a:cxn ang="0">
                  <a:pos x="T4" y="T5"/>
                </a:cxn>
                <a:cxn ang="0">
                  <a:pos x="T6" y="T7"/>
                </a:cxn>
                <a:cxn ang="0">
                  <a:pos x="T8" y="T9"/>
                </a:cxn>
              </a:cxnLst>
              <a:rect l="0" t="0" r="r" b="b"/>
              <a:pathLst>
                <a:path w="141" h="1380">
                  <a:moveTo>
                    <a:pt x="0" y="1380"/>
                  </a:moveTo>
                  <a:lnTo>
                    <a:pt x="141" y="1238"/>
                  </a:lnTo>
                  <a:lnTo>
                    <a:pt x="141" y="0"/>
                  </a:lnTo>
                  <a:lnTo>
                    <a:pt x="0" y="141"/>
                  </a:lnTo>
                  <a:lnTo>
                    <a:pt x="0" y="13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21"/>
            <p:cNvSpPr>
              <a:spLocks/>
            </p:cNvSpPr>
            <p:nvPr/>
          </p:nvSpPr>
          <p:spPr bwMode="auto">
            <a:xfrm>
              <a:off x="16182975" y="2290763"/>
              <a:ext cx="601663" cy="601663"/>
            </a:xfrm>
            <a:custGeom>
              <a:avLst/>
              <a:gdLst>
                <a:gd name="T0" fmla="*/ 0 w 379"/>
                <a:gd name="T1" fmla="*/ 0 h 379"/>
                <a:gd name="T2" fmla="*/ 91 w 379"/>
                <a:gd name="T3" fmla="*/ 0 h 379"/>
                <a:gd name="T4" fmla="*/ 190 w 379"/>
                <a:gd name="T5" fmla="*/ 264 h 379"/>
                <a:gd name="T6" fmla="*/ 289 w 379"/>
                <a:gd name="T7" fmla="*/ 0 h 379"/>
                <a:gd name="T8" fmla="*/ 379 w 379"/>
                <a:gd name="T9" fmla="*/ 0 h 379"/>
                <a:gd name="T10" fmla="*/ 227 w 379"/>
                <a:gd name="T11" fmla="*/ 379 h 379"/>
                <a:gd name="T12" fmla="*/ 152 w 379"/>
                <a:gd name="T13" fmla="*/ 379 h 379"/>
                <a:gd name="T14" fmla="*/ 0 w 379"/>
                <a:gd name="T15" fmla="*/ 0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9" h="379">
                  <a:moveTo>
                    <a:pt x="0" y="0"/>
                  </a:moveTo>
                  <a:lnTo>
                    <a:pt x="91" y="0"/>
                  </a:lnTo>
                  <a:lnTo>
                    <a:pt x="190" y="264"/>
                  </a:lnTo>
                  <a:lnTo>
                    <a:pt x="289" y="0"/>
                  </a:lnTo>
                  <a:lnTo>
                    <a:pt x="379" y="0"/>
                  </a:lnTo>
                  <a:lnTo>
                    <a:pt x="227" y="379"/>
                  </a:lnTo>
                  <a:lnTo>
                    <a:pt x="152" y="379"/>
                  </a:lnTo>
                  <a:lnTo>
                    <a:pt x="0"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22"/>
            <p:cNvSpPr>
              <a:spLocks/>
            </p:cNvSpPr>
            <p:nvPr/>
          </p:nvSpPr>
          <p:spPr bwMode="auto">
            <a:xfrm>
              <a:off x="16182975" y="2290763"/>
              <a:ext cx="601663" cy="601663"/>
            </a:xfrm>
            <a:custGeom>
              <a:avLst/>
              <a:gdLst>
                <a:gd name="T0" fmla="*/ 0 w 379"/>
                <a:gd name="T1" fmla="*/ 0 h 379"/>
                <a:gd name="T2" fmla="*/ 91 w 379"/>
                <a:gd name="T3" fmla="*/ 0 h 379"/>
                <a:gd name="T4" fmla="*/ 190 w 379"/>
                <a:gd name="T5" fmla="*/ 264 h 379"/>
                <a:gd name="T6" fmla="*/ 289 w 379"/>
                <a:gd name="T7" fmla="*/ 0 h 379"/>
                <a:gd name="T8" fmla="*/ 379 w 379"/>
                <a:gd name="T9" fmla="*/ 0 h 379"/>
                <a:gd name="T10" fmla="*/ 227 w 379"/>
                <a:gd name="T11" fmla="*/ 379 h 379"/>
                <a:gd name="T12" fmla="*/ 152 w 379"/>
                <a:gd name="T13" fmla="*/ 379 h 379"/>
                <a:gd name="T14" fmla="*/ 0 w 379"/>
                <a:gd name="T15" fmla="*/ 0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9" h="379">
                  <a:moveTo>
                    <a:pt x="0" y="0"/>
                  </a:moveTo>
                  <a:lnTo>
                    <a:pt x="91" y="0"/>
                  </a:lnTo>
                  <a:lnTo>
                    <a:pt x="190" y="264"/>
                  </a:lnTo>
                  <a:lnTo>
                    <a:pt x="289" y="0"/>
                  </a:lnTo>
                  <a:lnTo>
                    <a:pt x="379" y="0"/>
                  </a:lnTo>
                  <a:lnTo>
                    <a:pt x="227" y="379"/>
                  </a:lnTo>
                  <a:lnTo>
                    <a:pt x="152" y="37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23"/>
            <p:cNvSpPr>
              <a:spLocks/>
            </p:cNvSpPr>
            <p:nvPr/>
          </p:nvSpPr>
          <p:spPr bwMode="auto">
            <a:xfrm>
              <a:off x="16875125" y="2290763"/>
              <a:ext cx="596900" cy="598488"/>
            </a:xfrm>
            <a:custGeom>
              <a:avLst/>
              <a:gdLst>
                <a:gd name="T0" fmla="*/ 0 w 376"/>
                <a:gd name="T1" fmla="*/ 0 h 377"/>
                <a:gd name="T2" fmla="*/ 90 w 376"/>
                <a:gd name="T3" fmla="*/ 0 h 377"/>
                <a:gd name="T4" fmla="*/ 189 w 376"/>
                <a:gd name="T5" fmla="*/ 158 h 377"/>
                <a:gd name="T6" fmla="*/ 288 w 376"/>
                <a:gd name="T7" fmla="*/ 0 h 377"/>
                <a:gd name="T8" fmla="*/ 376 w 376"/>
                <a:gd name="T9" fmla="*/ 0 h 377"/>
                <a:gd name="T10" fmla="*/ 376 w 376"/>
                <a:gd name="T11" fmla="*/ 377 h 377"/>
                <a:gd name="T12" fmla="*/ 296 w 376"/>
                <a:gd name="T13" fmla="*/ 377 h 377"/>
                <a:gd name="T14" fmla="*/ 296 w 376"/>
                <a:gd name="T15" fmla="*/ 131 h 377"/>
                <a:gd name="T16" fmla="*/ 189 w 376"/>
                <a:gd name="T17" fmla="*/ 291 h 377"/>
                <a:gd name="T18" fmla="*/ 186 w 376"/>
                <a:gd name="T19" fmla="*/ 291 h 377"/>
                <a:gd name="T20" fmla="*/ 82 w 376"/>
                <a:gd name="T21" fmla="*/ 131 h 377"/>
                <a:gd name="T22" fmla="*/ 82 w 376"/>
                <a:gd name="T23" fmla="*/ 377 h 377"/>
                <a:gd name="T24" fmla="*/ 0 w 376"/>
                <a:gd name="T25" fmla="*/ 377 h 377"/>
                <a:gd name="T26" fmla="*/ 0 w 376"/>
                <a:gd name="T2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77">
                  <a:moveTo>
                    <a:pt x="0" y="0"/>
                  </a:moveTo>
                  <a:lnTo>
                    <a:pt x="90" y="0"/>
                  </a:lnTo>
                  <a:lnTo>
                    <a:pt x="189" y="158"/>
                  </a:lnTo>
                  <a:lnTo>
                    <a:pt x="288" y="0"/>
                  </a:lnTo>
                  <a:lnTo>
                    <a:pt x="376" y="0"/>
                  </a:lnTo>
                  <a:lnTo>
                    <a:pt x="376" y="377"/>
                  </a:lnTo>
                  <a:lnTo>
                    <a:pt x="296" y="377"/>
                  </a:lnTo>
                  <a:lnTo>
                    <a:pt x="296" y="131"/>
                  </a:lnTo>
                  <a:lnTo>
                    <a:pt x="189" y="291"/>
                  </a:lnTo>
                  <a:lnTo>
                    <a:pt x="186" y="291"/>
                  </a:lnTo>
                  <a:lnTo>
                    <a:pt x="82" y="131"/>
                  </a:lnTo>
                  <a:lnTo>
                    <a:pt x="82" y="377"/>
                  </a:lnTo>
                  <a:lnTo>
                    <a:pt x="0" y="377"/>
                  </a:lnTo>
                  <a:lnTo>
                    <a:pt x="0"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24"/>
            <p:cNvSpPr>
              <a:spLocks/>
            </p:cNvSpPr>
            <p:nvPr/>
          </p:nvSpPr>
          <p:spPr bwMode="auto">
            <a:xfrm>
              <a:off x="16875125" y="2290763"/>
              <a:ext cx="596900" cy="598488"/>
            </a:xfrm>
            <a:custGeom>
              <a:avLst/>
              <a:gdLst>
                <a:gd name="T0" fmla="*/ 0 w 376"/>
                <a:gd name="T1" fmla="*/ 0 h 377"/>
                <a:gd name="T2" fmla="*/ 90 w 376"/>
                <a:gd name="T3" fmla="*/ 0 h 377"/>
                <a:gd name="T4" fmla="*/ 189 w 376"/>
                <a:gd name="T5" fmla="*/ 158 h 377"/>
                <a:gd name="T6" fmla="*/ 288 w 376"/>
                <a:gd name="T7" fmla="*/ 0 h 377"/>
                <a:gd name="T8" fmla="*/ 376 w 376"/>
                <a:gd name="T9" fmla="*/ 0 h 377"/>
                <a:gd name="T10" fmla="*/ 376 w 376"/>
                <a:gd name="T11" fmla="*/ 377 h 377"/>
                <a:gd name="T12" fmla="*/ 296 w 376"/>
                <a:gd name="T13" fmla="*/ 377 h 377"/>
                <a:gd name="T14" fmla="*/ 296 w 376"/>
                <a:gd name="T15" fmla="*/ 131 h 377"/>
                <a:gd name="T16" fmla="*/ 189 w 376"/>
                <a:gd name="T17" fmla="*/ 291 h 377"/>
                <a:gd name="T18" fmla="*/ 186 w 376"/>
                <a:gd name="T19" fmla="*/ 291 h 377"/>
                <a:gd name="T20" fmla="*/ 82 w 376"/>
                <a:gd name="T21" fmla="*/ 131 h 377"/>
                <a:gd name="T22" fmla="*/ 82 w 376"/>
                <a:gd name="T23" fmla="*/ 377 h 377"/>
                <a:gd name="T24" fmla="*/ 0 w 376"/>
                <a:gd name="T25" fmla="*/ 377 h 377"/>
                <a:gd name="T26" fmla="*/ 0 w 376"/>
                <a:gd name="T2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77">
                  <a:moveTo>
                    <a:pt x="0" y="0"/>
                  </a:moveTo>
                  <a:lnTo>
                    <a:pt x="90" y="0"/>
                  </a:lnTo>
                  <a:lnTo>
                    <a:pt x="189" y="158"/>
                  </a:lnTo>
                  <a:lnTo>
                    <a:pt x="288" y="0"/>
                  </a:lnTo>
                  <a:lnTo>
                    <a:pt x="376" y="0"/>
                  </a:lnTo>
                  <a:lnTo>
                    <a:pt x="376" y="377"/>
                  </a:lnTo>
                  <a:lnTo>
                    <a:pt x="296" y="377"/>
                  </a:lnTo>
                  <a:lnTo>
                    <a:pt x="296" y="131"/>
                  </a:lnTo>
                  <a:lnTo>
                    <a:pt x="189" y="291"/>
                  </a:lnTo>
                  <a:lnTo>
                    <a:pt x="186" y="291"/>
                  </a:lnTo>
                  <a:lnTo>
                    <a:pt x="82" y="131"/>
                  </a:lnTo>
                  <a:lnTo>
                    <a:pt x="82" y="377"/>
                  </a:lnTo>
                  <a:lnTo>
                    <a:pt x="0" y="3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25"/>
            <p:cNvSpPr>
              <a:spLocks/>
            </p:cNvSpPr>
            <p:nvPr/>
          </p:nvSpPr>
          <p:spPr bwMode="auto">
            <a:xfrm>
              <a:off x="18400713" y="1376363"/>
              <a:ext cx="2255838" cy="223838"/>
            </a:xfrm>
            <a:custGeom>
              <a:avLst/>
              <a:gdLst>
                <a:gd name="T0" fmla="*/ 1421 w 1421"/>
                <a:gd name="T1" fmla="*/ 0 h 141"/>
                <a:gd name="T2" fmla="*/ 1279 w 1421"/>
                <a:gd name="T3" fmla="*/ 141 h 141"/>
                <a:gd name="T4" fmla="*/ 0 w 1421"/>
                <a:gd name="T5" fmla="*/ 141 h 141"/>
                <a:gd name="T6" fmla="*/ 141 w 1421"/>
                <a:gd name="T7" fmla="*/ 0 h 141"/>
                <a:gd name="T8" fmla="*/ 1421 w 1421"/>
                <a:gd name="T9" fmla="*/ 0 h 141"/>
              </a:gdLst>
              <a:ahLst/>
              <a:cxnLst>
                <a:cxn ang="0">
                  <a:pos x="T0" y="T1"/>
                </a:cxn>
                <a:cxn ang="0">
                  <a:pos x="T2" y="T3"/>
                </a:cxn>
                <a:cxn ang="0">
                  <a:pos x="T4" y="T5"/>
                </a:cxn>
                <a:cxn ang="0">
                  <a:pos x="T6" y="T7"/>
                </a:cxn>
                <a:cxn ang="0">
                  <a:pos x="T8" y="T9"/>
                </a:cxn>
              </a:cxnLst>
              <a:rect l="0" t="0" r="r" b="b"/>
              <a:pathLst>
                <a:path w="1421" h="141">
                  <a:moveTo>
                    <a:pt x="1421" y="0"/>
                  </a:moveTo>
                  <a:lnTo>
                    <a:pt x="1279" y="141"/>
                  </a:lnTo>
                  <a:lnTo>
                    <a:pt x="0" y="141"/>
                  </a:lnTo>
                  <a:lnTo>
                    <a:pt x="141" y="0"/>
                  </a:lnTo>
                  <a:lnTo>
                    <a:pt x="1421" y="0"/>
                  </a:lnTo>
                  <a:close/>
                </a:path>
              </a:pathLst>
            </a:custGeom>
            <a:solidFill>
              <a:srgbClr val="3984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26"/>
            <p:cNvSpPr>
              <a:spLocks/>
            </p:cNvSpPr>
            <p:nvPr/>
          </p:nvSpPr>
          <p:spPr bwMode="auto">
            <a:xfrm>
              <a:off x="18400713" y="1376363"/>
              <a:ext cx="2255838" cy="223838"/>
            </a:xfrm>
            <a:custGeom>
              <a:avLst/>
              <a:gdLst>
                <a:gd name="T0" fmla="*/ 1421 w 1421"/>
                <a:gd name="T1" fmla="*/ 0 h 141"/>
                <a:gd name="T2" fmla="*/ 1279 w 1421"/>
                <a:gd name="T3" fmla="*/ 141 h 141"/>
                <a:gd name="T4" fmla="*/ 0 w 1421"/>
                <a:gd name="T5" fmla="*/ 141 h 141"/>
                <a:gd name="T6" fmla="*/ 141 w 1421"/>
                <a:gd name="T7" fmla="*/ 0 h 141"/>
                <a:gd name="T8" fmla="*/ 1421 w 1421"/>
                <a:gd name="T9" fmla="*/ 0 h 141"/>
              </a:gdLst>
              <a:ahLst/>
              <a:cxnLst>
                <a:cxn ang="0">
                  <a:pos x="T0" y="T1"/>
                </a:cxn>
                <a:cxn ang="0">
                  <a:pos x="T2" y="T3"/>
                </a:cxn>
                <a:cxn ang="0">
                  <a:pos x="T4" y="T5"/>
                </a:cxn>
                <a:cxn ang="0">
                  <a:pos x="T6" y="T7"/>
                </a:cxn>
                <a:cxn ang="0">
                  <a:pos x="T8" y="T9"/>
                </a:cxn>
              </a:cxnLst>
              <a:rect l="0" t="0" r="r" b="b"/>
              <a:pathLst>
                <a:path w="1421" h="141">
                  <a:moveTo>
                    <a:pt x="1421" y="0"/>
                  </a:moveTo>
                  <a:lnTo>
                    <a:pt x="1279" y="141"/>
                  </a:lnTo>
                  <a:lnTo>
                    <a:pt x="0" y="141"/>
                  </a:lnTo>
                  <a:lnTo>
                    <a:pt x="141" y="0"/>
                  </a:lnTo>
                  <a:lnTo>
                    <a:pt x="14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Rectangle 27"/>
            <p:cNvSpPr>
              <a:spLocks noChangeArrowheads="1"/>
            </p:cNvSpPr>
            <p:nvPr/>
          </p:nvSpPr>
          <p:spPr bwMode="auto">
            <a:xfrm>
              <a:off x="18400713" y="1600200"/>
              <a:ext cx="2030413" cy="1966913"/>
            </a:xfrm>
            <a:prstGeom prst="rect">
              <a:avLst/>
            </a:prstGeom>
            <a:solidFill>
              <a:srgbClr val="1A65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Rectangle 28"/>
            <p:cNvSpPr>
              <a:spLocks noChangeArrowheads="1"/>
            </p:cNvSpPr>
            <p:nvPr/>
          </p:nvSpPr>
          <p:spPr bwMode="auto">
            <a:xfrm>
              <a:off x="18400713" y="1600200"/>
              <a:ext cx="2030413" cy="196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29"/>
            <p:cNvSpPr>
              <a:spLocks/>
            </p:cNvSpPr>
            <p:nvPr/>
          </p:nvSpPr>
          <p:spPr bwMode="auto">
            <a:xfrm>
              <a:off x="20431125" y="1376363"/>
              <a:ext cx="225425" cy="2190750"/>
            </a:xfrm>
            <a:custGeom>
              <a:avLst/>
              <a:gdLst>
                <a:gd name="T0" fmla="*/ 0 w 142"/>
                <a:gd name="T1" fmla="*/ 1380 h 1380"/>
                <a:gd name="T2" fmla="*/ 142 w 142"/>
                <a:gd name="T3" fmla="*/ 1238 h 1380"/>
                <a:gd name="T4" fmla="*/ 142 w 142"/>
                <a:gd name="T5" fmla="*/ 0 h 1380"/>
                <a:gd name="T6" fmla="*/ 0 w 142"/>
                <a:gd name="T7" fmla="*/ 141 h 1380"/>
                <a:gd name="T8" fmla="*/ 0 w 142"/>
                <a:gd name="T9" fmla="*/ 1380 h 1380"/>
              </a:gdLst>
              <a:ahLst/>
              <a:cxnLst>
                <a:cxn ang="0">
                  <a:pos x="T0" y="T1"/>
                </a:cxn>
                <a:cxn ang="0">
                  <a:pos x="T2" y="T3"/>
                </a:cxn>
                <a:cxn ang="0">
                  <a:pos x="T4" y="T5"/>
                </a:cxn>
                <a:cxn ang="0">
                  <a:pos x="T6" y="T7"/>
                </a:cxn>
                <a:cxn ang="0">
                  <a:pos x="T8" y="T9"/>
                </a:cxn>
              </a:cxnLst>
              <a:rect l="0" t="0" r="r" b="b"/>
              <a:pathLst>
                <a:path w="142" h="1380">
                  <a:moveTo>
                    <a:pt x="0" y="1380"/>
                  </a:moveTo>
                  <a:lnTo>
                    <a:pt x="142" y="1238"/>
                  </a:lnTo>
                  <a:lnTo>
                    <a:pt x="142" y="0"/>
                  </a:lnTo>
                  <a:lnTo>
                    <a:pt x="0" y="141"/>
                  </a:lnTo>
                  <a:lnTo>
                    <a:pt x="0" y="1380"/>
                  </a:lnTo>
                  <a:close/>
                </a:path>
              </a:pathLst>
            </a:custGeom>
            <a:solidFill>
              <a:srgbClr val="1246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30"/>
            <p:cNvSpPr>
              <a:spLocks/>
            </p:cNvSpPr>
            <p:nvPr/>
          </p:nvSpPr>
          <p:spPr bwMode="auto">
            <a:xfrm>
              <a:off x="20431125" y="1376363"/>
              <a:ext cx="225425" cy="2190750"/>
            </a:xfrm>
            <a:custGeom>
              <a:avLst/>
              <a:gdLst>
                <a:gd name="T0" fmla="*/ 0 w 142"/>
                <a:gd name="T1" fmla="*/ 1380 h 1380"/>
                <a:gd name="T2" fmla="*/ 142 w 142"/>
                <a:gd name="T3" fmla="*/ 1238 h 1380"/>
                <a:gd name="T4" fmla="*/ 142 w 142"/>
                <a:gd name="T5" fmla="*/ 0 h 1380"/>
                <a:gd name="T6" fmla="*/ 0 w 142"/>
                <a:gd name="T7" fmla="*/ 141 h 1380"/>
                <a:gd name="T8" fmla="*/ 0 w 142"/>
                <a:gd name="T9" fmla="*/ 1380 h 1380"/>
              </a:gdLst>
              <a:ahLst/>
              <a:cxnLst>
                <a:cxn ang="0">
                  <a:pos x="T0" y="T1"/>
                </a:cxn>
                <a:cxn ang="0">
                  <a:pos x="T2" y="T3"/>
                </a:cxn>
                <a:cxn ang="0">
                  <a:pos x="T4" y="T5"/>
                </a:cxn>
                <a:cxn ang="0">
                  <a:pos x="T6" y="T7"/>
                </a:cxn>
                <a:cxn ang="0">
                  <a:pos x="T8" y="T9"/>
                </a:cxn>
              </a:cxnLst>
              <a:rect l="0" t="0" r="r" b="b"/>
              <a:pathLst>
                <a:path w="142" h="1380">
                  <a:moveTo>
                    <a:pt x="0" y="1380"/>
                  </a:moveTo>
                  <a:lnTo>
                    <a:pt x="142" y="1238"/>
                  </a:lnTo>
                  <a:lnTo>
                    <a:pt x="142" y="0"/>
                  </a:lnTo>
                  <a:lnTo>
                    <a:pt x="0" y="141"/>
                  </a:lnTo>
                  <a:lnTo>
                    <a:pt x="0" y="13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31"/>
            <p:cNvSpPr>
              <a:spLocks/>
            </p:cNvSpPr>
            <p:nvPr/>
          </p:nvSpPr>
          <p:spPr bwMode="auto">
            <a:xfrm>
              <a:off x="18765838" y="2290763"/>
              <a:ext cx="601663" cy="601663"/>
            </a:xfrm>
            <a:custGeom>
              <a:avLst/>
              <a:gdLst>
                <a:gd name="T0" fmla="*/ 0 w 379"/>
                <a:gd name="T1" fmla="*/ 0 h 379"/>
                <a:gd name="T2" fmla="*/ 90 w 379"/>
                <a:gd name="T3" fmla="*/ 0 h 379"/>
                <a:gd name="T4" fmla="*/ 189 w 379"/>
                <a:gd name="T5" fmla="*/ 264 h 379"/>
                <a:gd name="T6" fmla="*/ 288 w 379"/>
                <a:gd name="T7" fmla="*/ 0 h 379"/>
                <a:gd name="T8" fmla="*/ 379 w 379"/>
                <a:gd name="T9" fmla="*/ 0 h 379"/>
                <a:gd name="T10" fmla="*/ 224 w 379"/>
                <a:gd name="T11" fmla="*/ 379 h 379"/>
                <a:gd name="T12" fmla="*/ 152 w 379"/>
                <a:gd name="T13" fmla="*/ 379 h 379"/>
                <a:gd name="T14" fmla="*/ 0 w 379"/>
                <a:gd name="T15" fmla="*/ 0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9" h="379">
                  <a:moveTo>
                    <a:pt x="0" y="0"/>
                  </a:moveTo>
                  <a:lnTo>
                    <a:pt x="90" y="0"/>
                  </a:lnTo>
                  <a:lnTo>
                    <a:pt x="189" y="264"/>
                  </a:lnTo>
                  <a:lnTo>
                    <a:pt x="288" y="0"/>
                  </a:lnTo>
                  <a:lnTo>
                    <a:pt x="379" y="0"/>
                  </a:lnTo>
                  <a:lnTo>
                    <a:pt x="224" y="379"/>
                  </a:lnTo>
                  <a:lnTo>
                    <a:pt x="152" y="379"/>
                  </a:lnTo>
                  <a:lnTo>
                    <a:pt x="0"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32"/>
            <p:cNvSpPr>
              <a:spLocks/>
            </p:cNvSpPr>
            <p:nvPr/>
          </p:nvSpPr>
          <p:spPr bwMode="auto">
            <a:xfrm>
              <a:off x="18765838" y="2290763"/>
              <a:ext cx="601663" cy="601663"/>
            </a:xfrm>
            <a:custGeom>
              <a:avLst/>
              <a:gdLst>
                <a:gd name="T0" fmla="*/ 0 w 379"/>
                <a:gd name="T1" fmla="*/ 0 h 379"/>
                <a:gd name="T2" fmla="*/ 90 w 379"/>
                <a:gd name="T3" fmla="*/ 0 h 379"/>
                <a:gd name="T4" fmla="*/ 189 w 379"/>
                <a:gd name="T5" fmla="*/ 264 h 379"/>
                <a:gd name="T6" fmla="*/ 288 w 379"/>
                <a:gd name="T7" fmla="*/ 0 h 379"/>
                <a:gd name="T8" fmla="*/ 379 w 379"/>
                <a:gd name="T9" fmla="*/ 0 h 379"/>
                <a:gd name="T10" fmla="*/ 224 w 379"/>
                <a:gd name="T11" fmla="*/ 379 h 379"/>
                <a:gd name="T12" fmla="*/ 152 w 379"/>
                <a:gd name="T13" fmla="*/ 379 h 379"/>
                <a:gd name="T14" fmla="*/ 0 w 379"/>
                <a:gd name="T15" fmla="*/ 0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9" h="379">
                  <a:moveTo>
                    <a:pt x="0" y="0"/>
                  </a:moveTo>
                  <a:lnTo>
                    <a:pt x="90" y="0"/>
                  </a:lnTo>
                  <a:lnTo>
                    <a:pt x="189" y="264"/>
                  </a:lnTo>
                  <a:lnTo>
                    <a:pt x="288" y="0"/>
                  </a:lnTo>
                  <a:lnTo>
                    <a:pt x="379" y="0"/>
                  </a:lnTo>
                  <a:lnTo>
                    <a:pt x="224" y="379"/>
                  </a:lnTo>
                  <a:lnTo>
                    <a:pt x="152" y="37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33"/>
            <p:cNvSpPr>
              <a:spLocks/>
            </p:cNvSpPr>
            <p:nvPr/>
          </p:nvSpPr>
          <p:spPr bwMode="auto">
            <a:xfrm>
              <a:off x="19456400" y="2290763"/>
              <a:ext cx="596900" cy="598488"/>
            </a:xfrm>
            <a:custGeom>
              <a:avLst/>
              <a:gdLst>
                <a:gd name="T0" fmla="*/ 0 w 376"/>
                <a:gd name="T1" fmla="*/ 0 h 377"/>
                <a:gd name="T2" fmla="*/ 91 w 376"/>
                <a:gd name="T3" fmla="*/ 0 h 377"/>
                <a:gd name="T4" fmla="*/ 190 w 376"/>
                <a:gd name="T5" fmla="*/ 158 h 377"/>
                <a:gd name="T6" fmla="*/ 288 w 376"/>
                <a:gd name="T7" fmla="*/ 0 h 377"/>
                <a:gd name="T8" fmla="*/ 376 w 376"/>
                <a:gd name="T9" fmla="*/ 0 h 377"/>
                <a:gd name="T10" fmla="*/ 376 w 376"/>
                <a:gd name="T11" fmla="*/ 377 h 377"/>
                <a:gd name="T12" fmla="*/ 296 w 376"/>
                <a:gd name="T13" fmla="*/ 377 h 377"/>
                <a:gd name="T14" fmla="*/ 296 w 376"/>
                <a:gd name="T15" fmla="*/ 131 h 377"/>
                <a:gd name="T16" fmla="*/ 190 w 376"/>
                <a:gd name="T17" fmla="*/ 291 h 377"/>
                <a:gd name="T18" fmla="*/ 187 w 376"/>
                <a:gd name="T19" fmla="*/ 291 h 377"/>
                <a:gd name="T20" fmla="*/ 83 w 376"/>
                <a:gd name="T21" fmla="*/ 131 h 377"/>
                <a:gd name="T22" fmla="*/ 83 w 376"/>
                <a:gd name="T23" fmla="*/ 377 h 377"/>
                <a:gd name="T24" fmla="*/ 0 w 376"/>
                <a:gd name="T25" fmla="*/ 377 h 377"/>
                <a:gd name="T26" fmla="*/ 0 w 376"/>
                <a:gd name="T2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77">
                  <a:moveTo>
                    <a:pt x="0" y="0"/>
                  </a:moveTo>
                  <a:lnTo>
                    <a:pt x="91" y="0"/>
                  </a:lnTo>
                  <a:lnTo>
                    <a:pt x="190" y="158"/>
                  </a:lnTo>
                  <a:lnTo>
                    <a:pt x="288" y="0"/>
                  </a:lnTo>
                  <a:lnTo>
                    <a:pt x="376" y="0"/>
                  </a:lnTo>
                  <a:lnTo>
                    <a:pt x="376" y="377"/>
                  </a:lnTo>
                  <a:lnTo>
                    <a:pt x="296" y="377"/>
                  </a:lnTo>
                  <a:lnTo>
                    <a:pt x="296" y="131"/>
                  </a:lnTo>
                  <a:lnTo>
                    <a:pt x="190" y="291"/>
                  </a:lnTo>
                  <a:lnTo>
                    <a:pt x="187" y="291"/>
                  </a:lnTo>
                  <a:lnTo>
                    <a:pt x="83" y="131"/>
                  </a:lnTo>
                  <a:lnTo>
                    <a:pt x="83" y="377"/>
                  </a:lnTo>
                  <a:lnTo>
                    <a:pt x="0" y="377"/>
                  </a:lnTo>
                  <a:lnTo>
                    <a:pt x="0"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34"/>
            <p:cNvSpPr>
              <a:spLocks/>
            </p:cNvSpPr>
            <p:nvPr/>
          </p:nvSpPr>
          <p:spPr bwMode="auto">
            <a:xfrm>
              <a:off x="19456400" y="2290763"/>
              <a:ext cx="596900" cy="598488"/>
            </a:xfrm>
            <a:custGeom>
              <a:avLst/>
              <a:gdLst>
                <a:gd name="T0" fmla="*/ 0 w 376"/>
                <a:gd name="T1" fmla="*/ 0 h 377"/>
                <a:gd name="T2" fmla="*/ 91 w 376"/>
                <a:gd name="T3" fmla="*/ 0 h 377"/>
                <a:gd name="T4" fmla="*/ 190 w 376"/>
                <a:gd name="T5" fmla="*/ 158 h 377"/>
                <a:gd name="T6" fmla="*/ 288 w 376"/>
                <a:gd name="T7" fmla="*/ 0 h 377"/>
                <a:gd name="T8" fmla="*/ 376 w 376"/>
                <a:gd name="T9" fmla="*/ 0 h 377"/>
                <a:gd name="T10" fmla="*/ 376 w 376"/>
                <a:gd name="T11" fmla="*/ 377 h 377"/>
                <a:gd name="T12" fmla="*/ 296 w 376"/>
                <a:gd name="T13" fmla="*/ 377 h 377"/>
                <a:gd name="T14" fmla="*/ 296 w 376"/>
                <a:gd name="T15" fmla="*/ 131 h 377"/>
                <a:gd name="T16" fmla="*/ 190 w 376"/>
                <a:gd name="T17" fmla="*/ 291 h 377"/>
                <a:gd name="T18" fmla="*/ 187 w 376"/>
                <a:gd name="T19" fmla="*/ 291 h 377"/>
                <a:gd name="T20" fmla="*/ 83 w 376"/>
                <a:gd name="T21" fmla="*/ 131 h 377"/>
                <a:gd name="T22" fmla="*/ 83 w 376"/>
                <a:gd name="T23" fmla="*/ 377 h 377"/>
                <a:gd name="T24" fmla="*/ 0 w 376"/>
                <a:gd name="T25" fmla="*/ 377 h 377"/>
                <a:gd name="T26" fmla="*/ 0 w 376"/>
                <a:gd name="T2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77">
                  <a:moveTo>
                    <a:pt x="0" y="0"/>
                  </a:moveTo>
                  <a:lnTo>
                    <a:pt x="91" y="0"/>
                  </a:lnTo>
                  <a:lnTo>
                    <a:pt x="190" y="158"/>
                  </a:lnTo>
                  <a:lnTo>
                    <a:pt x="288" y="0"/>
                  </a:lnTo>
                  <a:lnTo>
                    <a:pt x="376" y="0"/>
                  </a:lnTo>
                  <a:lnTo>
                    <a:pt x="376" y="377"/>
                  </a:lnTo>
                  <a:lnTo>
                    <a:pt x="296" y="377"/>
                  </a:lnTo>
                  <a:lnTo>
                    <a:pt x="296" y="131"/>
                  </a:lnTo>
                  <a:lnTo>
                    <a:pt x="190" y="291"/>
                  </a:lnTo>
                  <a:lnTo>
                    <a:pt x="187" y="291"/>
                  </a:lnTo>
                  <a:lnTo>
                    <a:pt x="83" y="131"/>
                  </a:lnTo>
                  <a:lnTo>
                    <a:pt x="83" y="377"/>
                  </a:lnTo>
                  <a:lnTo>
                    <a:pt x="0" y="3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35"/>
            <p:cNvSpPr>
              <a:spLocks/>
            </p:cNvSpPr>
            <p:nvPr/>
          </p:nvSpPr>
          <p:spPr bwMode="auto">
            <a:xfrm>
              <a:off x="15819438" y="3824288"/>
              <a:ext cx="2254250" cy="230188"/>
            </a:xfrm>
            <a:custGeom>
              <a:avLst/>
              <a:gdLst>
                <a:gd name="T0" fmla="*/ 1420 w 1420"/>
                <a:gd name="T1" fmla="*/ 0 h 145"/>
                <a:gd name="T2" fmla="*/ 1279 w 1420"/>
                <a:gd name="T3" fmla="*/ 145 h 145"/>
                <a:gd name="T4" fmla="*/ 0 w 1420"/>
                <a:gd name="T5" fmla="*/ 145 h 145"/>
                <a:gd name="T6" fmla="*/ 144 w 1420"/>
                <a:gd name="T7" fmla="*/ 0 h 145"/>
                <a:gd name="T8" fmla="*/ 1420 w 1420"/>
                <a:gd name="T9" fmla="*/ 0 h 145"/>
              </a:gdLst>
              <a:ahLst/>
              <a:cxnLst>
                <a:cxn ang="0">
                  <a:pos x="T0" y="T1"/>
                </a:cxn>
                <a:cxn ang="0">
                  <a:pos x="T2" y="T3"/>
                </a:cxn>
                <a:cxn ang="0">
                  <a:pos x="T4" y="T5"/>
                </a:cxn>
                <a:cxn ang="0">
                  <a:pos x="T6" y="T7"/>
                </a:cxn>
                <a:cxn ang="0">
                  <a:pos x="T8" y="T9"/>
                </a:cxn>
              </a:cxnLst>
              <a:rect l="0" t="0" r="r" b="b"/>
              <a:pathLst>
                <a:path w="1420" h="145">
                  <a:moveTo>
                    <a:pt x="1420" y="0"/>
                  </a:moveTo>
                  <a:lnTo>
                    <a:pt x="1279" y="145"/>
                  </a:lnTo>
                  <a:lnTo>
                    <a:pt x="0" y="145"/>
                  </a:lnTo>
                  <a:lnTo>
                    <a:pt x="144" y="0"/>
                  </a:lnTo>
                  <a:lnTo>
                    <a:pt x="1420" y="0"/>
                  </a:lnTo>
                  <a:close/>
                </a:path>
              </a:pathLst>
            </a:custGeom>
            <a:solidFill>
              <a:srgbClr val="3984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36"/>
            <p:cNvSpPr>
              <a:spLocks/>
            </p:cNvSpPr>
            <p:nvPr/>
          </p:nvSpPr>
          <p:spPr bwMode="auto">
            <a:xfrm>
              <a:off x="15819438" y="3824288"/>
              <a:ext cx="2254250" cy="230188"/>
            </a:xfrm>
            <a:custGeom>
              <a:avLst/>
              <a:gdLst>
                <a:gd name="T0" fmla="*/ 1420 w 1420"/>
                <a:gd name="T1" fmla="*/ 0 h 145"/>
                <a:gd name="T2" fmla="*/ 1279 w 1420"/>
                <a:gd name="T3" fmla="*/ 145 h 145"/>
                <a:gd name="T4" fmla="*/ 0 w 1420"/>
                <a:gd name="T5" fmla="*/ 145 h 145"/>
                <a:gd name="T6" fmla="*/ 144 w 1420"/>
                <a:gd name="T7" fmla="*/ 0 h 145"/>
                <a:gd name="T8" fmla="*/ 1420 w 1420"/>
                <a:gd name="T9" fmla="*/ 0 h 145"/>
              </a:gdLst>
              <a:ahLst/>
              <a:cxnLst>
                <a:cxn ang="0">
                  <a:pos x="T0" y="T1"/>
                </a:cxn>
                <a:cxn ang="0">
                  <a:pos x="T2" y="T3"/>
                </a:cxn>
                <a:cxn ang="0">
                  <a:pos x="T4" y="T5"/>
                </a:cxn>
                <a:cxn ang="0">
                  <a:pos x="T6" y="T7"/>
                </a:cxn>
                <a:cxn ang="0">
                  <a:pos x="T8" y="T9"/>
                </a:cxn>
              </a:cxnLst>
              <a:rect l="0" t="0" r="r" b="b"/>
              <a:pathLst>
                <a:path w="1420" h="145">
                  <a:moveTo>
                    <a:pt x="1420" y="0"/>
                  </a:moveTo>
                  <a:lnTo>
                    <a:pt x="1279" y="145"/>
                  </a:lnTo>
                  <a:lnTo>
                    <a:pt x="0" y="145"/>
                  </a:lnTo>
                  <a:lnTo>
                    <a:pt x="144" y="0"/>
                  </a:lnTo>
                  <a:lnTo>
                    <a:pt x="14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Rectangle 37"/>
            <p:cNvSpPr>
              <a:spLocks noChangeArrowheads="1"/>
            </p:cNvSpPr>
            <p:nvPr/>
          </p:nvSpPr>
          <p:spPr bwMode="auto">
            <a:xfrm>
              <a:off x="15819438" y="4054475"/>
              <a:ext cx="2030413" cy="1965325"/>
            </a:xfrm>
            <a:prstGeom prst="rect">
              <a:avLst/>
            </a:prstGeom>
            <a:solidFill>
              <a:srgbClr val="1A65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Rectangle 38"/>
            <p:cNvSpPr>
              <a:spLocks noChangeArrowheads="1"/>
            </p:cNvSpPr>
            <p:nvPr/>
          </p:nvSpPr>
          <p:spPr bwMode="auto">
            <a:xfrm>
              <a:off x="15819438" y="4054475"/>
              <a:ext cx="2030413"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39"/>
            <p:cNvSpPr>
              <a:spLocks/>
            </p:cNvSpPr>
            <p:nvPr/>
          </p:nvSpPr>
          <p:spPr bwMode="auto">
            <a:xfrm>
              <a:off x="17849850" y="3824288"/>
              <a:ext cx="223838" cy="2195513"/>
            </a:xfrm>
            <a:custGeom>
              <a:avLst/>
              <a:gdLst>
                <a:gd name="T0" fmla="*/ 0 w 141"/>
                <a:gd name="T1" fmla="*/ 1383 h 1383"/>
                <a:gd name="T2" fmla="*/ 141 w 141"/>
                <a:gd name="T3" fmla="*/ 1239 h 1383"/>
                <a:gd name="T4" fmla="*/ 141 w 141"/>
                <a:gd name="T5" fmla="*/ 0 h 1383"/>
                <a:gd name="T6" fmla="*/ 0 w 141"/>
                <a:gd name="T7" fmla="*/ 145 h 1383"/>
                <a:gd name="T8" fmla="*/ 0 w 141"/>
                <a:gd name="T9" fmla="*/ 1383 h 1383"/>
              </a:gdLst>
              <a:ahLst/>
              <a:cxnLst>
                <a:cxn ang="0">
                  <a:pos x="T0" y="T1"/>
                </a:cxn>
                <a:cxn ang="0">
                  <a:pos x="T2" y="T3"/>
                </a:cxn>
                <a:cxn ang="0">
                  <a:pos x="T4" y="T5"/>
                </a:cxn>
                <a:cxn ang="0">
                  <a:pos x="T6" y="T7"/>
                </a:cxn>
                <a:cxn ang="0">
                  <a:pos x="T8" y="T9"/>
                </a:cxn>
              </a:cxnLst>
              <a:rect l="0" t="0" r="r" b="b"/>
              <a:pathLst>
                <a:path w="141" h="1383">
                  <a:moveTo>
                    <a:pt x="0" y="1383"/>
                  </a:moveTo>
                  <a:lnTo>
                    <a:pt x="141" y="1239"/>
                  </a:lnTo>
                  <a:lnTo>
                    <a:pt x="141" y="0"/>
                  </a:lnTo>
                  <a:lnTo>
                    <a:pt x="0" y="145"/>
                  </a:lnTo>
                  <a:lnTo>
                    <a:pt x="0" y="1383"/>
                  </a:lnTo>
                  <a:close/>
                </a:path>
              </a:pathLst>
            </a:custGeom>
            <a:solidFill>
              <a:srgbClr val="1246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40"/>
            <p:cNvSpPr>
              <a:spLocks/>
            </p:cNvSpPr>
            <p:nvPr/>
          </p:nvSpPr>
          <p:spPr bwMode="auto">
            <a:xfrm>
              <a:off x="17849850" y="3824288"/>
              <a:ext cx="223838" cy="2195513"/>
            </a:xfrm>
            <a:custGeom>
              <a:avLst/>
              <a:gdLst>
                <a:gd name="T0" fmla="*/ 0 w 141"/>
                <a:gd name="T1" fmla="*/ 1383 h 1383"/>
                <a:gd name="T2" fmla="*/ 141 w 141"/>
                <a:gd name="T3" fmla="*/ 1239 h 1383"/>
                <a:gd name="T4" fmla="*/ 141 w 141"/>
                <a:gd name="T5" fmla="*/ 0 h 1383"/>
                <a:gd name="T6" fmla="*/ 0 w 141"/>
                <a:gd name="T7" fmla="*/ 145 h 1383"/>
                <a:gd name="T8" fmla="*/ 0 w 141"/>
                <a:gd name="T9" fmla="*/ 1383 h 1383"/>
              </a:gdLst>
              <a:ahLst/>
              <a:cxnLst>
                <a:cxn ang="0">
                  <a:pos x="T0" y="T1"/>
                </a:cxn>
                <a:cxn ang="0">
                  <a:pos x="T2" y="T3"/>
                </a:cxn>
                <a:cxn ang="0">
                  <a:pos x="T4" y="T5"/>
                </a:cxn>
                <a:cxn ang="0">
                  <a:pos x="T6" y="T7"/>
                </a:cxn>
                <a:cxn ang="0">
                  <a:pos x="T8" y="T9"/>
                </a:cxn>
              </a:cxnLst>
              <a:rect l="0" t="0" r="r" b="b"/>
              <a:pathLst>
                <a:path w="141" h="1383">
                  <a:moveTo>
                    <a:pt x="0" y="1383"/>
                  </a:moveTo>
                  <a:lnTo>
                    <a:pt x="141" y="1239"/>
                  </a:lnTo>
                  <a:lnTo>
                    <a:pt x="141" y="0"/>
                  </a:lnTo>
                  <a:lnTo>
                    <a:pt x="0" y="145"/>
                  </a:lnTo>
                  <a:lnTo>
                    <a:pt x="0" y="13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41"/>
            <p:cNvSpPr>
              <a:spLocks/>
            </p:cNvSpPr>
            <p:nvPr/>
          </p:nvSpPr>
          <p:spPr bwMode="auto">
            <a:xfrm>
              <a:off x="16182975" y="4740275"/>
              <a:ext cx="601663" cy="601663"/>
            </a:xfrm>
            <a:custGeom>
              <a:avLst/>
              <a:gdLst>
                <a:gd name="T0" fmla="*/ 0 w 379"/>
                <a:gd name="T1" fmla="*/ 0 h 379"/>
                <a:gd name="T2" fmla="*/ 91 w 379"/>
                <a:gd name="T3" fmla="*/ 0 h 379"/>
                <a:gd name="T4" fmla="*/ 190 w 379"/>
                <a:gd name="T5" fmla="*/ 267 h 379"/>
                <a:gd name="T6" fmla="*/ 289 w 379"/>
                <a:gd name="T7" fmla="*/ 0 h 379"/>
                <a:gd name="T8" fmla="*/ 379 w 379"/>
                <a:gd name="T9" fmla="*/ 0 h 379"/>
                <a:gd name="T10" fmla="*/ 227 w 379"/>
                <a:gd name="T11" fmla="*/ 379 h 379"/>
                <a:gd name="T12" fmla="*/ 152 w 379"/>
                <a:gd name="T13" fmla="*/ 379 h 379"/>
                <a:gd name="T14" fmla="*/ 0 w 379"/>
                <a:gd name="T15" fmla="*/ 0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9" h="379">
                  <a:moveTo>
                    <a:pt x="0" y="0"/>
                  </a:moveTo>
                  <a:lnTo>
                    <a:pt x="91" y="0"/>
                  </a:lnTo>
                  <a:lnTo>
                    <a:pt x="190" y="267"/>
                  </a:lnTo>
                  <a:lnTo>
                    <a:pt x="289" y="0"/>
                  </a:lnTo>
                  <a:lnTo>
                    <a:pt x="379" y="0"/>
                  </a:lnTo>
                  <a:lnTo>
                    <a:pt x="227" y="379"/>
                  </a:lnTo>
                  <a:lnTo>
                    <a:pt x="152" y="379"/>
                  </a:lnTo>
                  <a:lnTo>
                    <a:pt x="0"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42"/>
            <p:cNvSpPr>
              <a:spLocks/>
            </p:cNvSpPr>
            <p:nvPr/>
          </p:nvSpPr>
          <p:spPr bwMode="auto">
            <a:xfrm>
              <a:off x="16182975" y="4740275"/>
              <a:ext cx="601663" cy="601663"/>
            </a:xfrm>
            <a:custGeom>
              <a:avLst/>
              <a:gdLst>
                <a:gd name="T0" fmla="*/ 0 w 379"/>
                <a:gd name="T1" fmla="*/ 0 h 379"/>
                <a:gd name="T2" fmla="*/ 91 w 379"/>
                <a:gd name="T3" fmla="*/ 0 h 379"/>
                <a:gd name="T4" fmla="*/ 190 w 379"/>
                <a:gd name="T5" fmla="*/ 267 h 379"/>
                <a:gd name="T6" fmla="*/ 289 w 379"/>
                <a:gd name="T7" fmla="*/ 0 h 379"/>
                <a:gd name="T8" fmla="*/ 379 w 379"/>
                <a:gd name="T9" fmla="*/ 0 h 379"/>
                <a:gd name="T10" fmla="*/ 227 w 379"/>
                <a:gd name="T11" fmla="*/ 379 h 379"/>
                <a:gd name="T12" fmla="*/ 152 w 379"/>
                <a:gd name="T13" fmla="*/ 379 h 379"/>
                <a:gd name="T14" fmla="*/ 0 w 379"/>
                <a:gd name="T15" fmla="*/ 0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9" h="379">
                  <a:moveTo>
                    <a:pt x="0" y="0"/>
                  </a:moveTo>
                  <a:lnTo>
                    <a:pt x="91" y="0"/>
                  </a:lnTo>
                  <a:lnTo>
                    <a:pt x="190" y="267"/>
                  </a:lnTo>
                  <a:lnTo>
                    <a:pt x="289" y="0"/>
                  </a:lnTo>
                  <a:lnTo>
                    <a:pt x="379" y="0"/>
                  </a:lnTo>
                  <a:lnTo>
                    <a:pt x="227" y="379"/>
                  </a:lnTo>
                  <a:lnTo>
                    <a:pt x="152" y="37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43"/>
            <p:cNvSpPr>
              <a:spLocks/>
            </p:cNvSpPr>
            <p:nvPr/>
          </p:nvSpPr>
          <p:spPr bwMode="auto">
            <a:xfrm>
              <a:off x="16875125" y="4740275"/>
              <a:ext cx="596900" cy="596900"/>
            </a:xfrm>
            <a:custGeom>
              <a:avLst/>
              <a:gdLst>
                <a:gd name="T0" fmla="*/ 0 w 376"/>
                <a:gd name="T1" fmla="*/ 0 h 376"/>
                <a:gd name="T2" fmla="*/ 90 w 376"/>
                <a:gd name="T3" fmla="*/ 0 h 376"/>
                <a:gd name="T4" fmla="*/ 189 w 376"/>
                <a:gd name="T5" fmla="*/ 160 h 376"/>
                <a:gd name="T6" fmla="*/ 288 w 376"/>
                <a:gd name="T7" fmla="*/ 0 h 376"/>
                <a:gd name="T8" fmla="*/ 376 w 376"/>
                <a:gd name="T9" fmla="*/ 0 h 376"/>
                <a:gd name="T10" fmla="*/ 376 w 376"/>
                <a:gd name="T11" fmla="*/ 376 h 376"/>
                <a:gd name="T12" fmla="*/ 296 w 376"/>
                <a:gd name="T13" fmla="*/ 376 h 376"/>
                <a:gd name="T14" fmla="*/ 296 w 376"/>
                <a:gd name="T15" fmla="*/ 131 h 376"/>
                <a:gd name="T16" fmla="*/ 189 w 376"/>
                <a:gd name="T17" fmla="*/ 294 h 376"/>
                <a:gd name="T18" fmla="*/ 186 w 376"/>
                <a:gd name="T19" fmla="*/ 294 h 376"/>
                <a:gd name="T20" fmla="*/ 82 w 376"/>
                <a:gd name="T21" fmla="*/ 133 h 376"/>
                <a:gd name="T22" fmla="*/ 82 w 376"/>
                <a:gd name="T23" fmla="*/ 376 h 376"/>
                <a:gd name="T24" fmla="*/ 0 w 376"/>
                <a:gd name="T25" fmla="*/ 376 h 376"/>
                <a:gd name="T26" fmla="*/ 0 w 376"/>
                <a:gd name="T27"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76">
                  <a:moveTo>
                    <a:pt x="0" y="0"/>
                  </a:moveTo>
                  <a:lnTo>
                    <a:pt x="90" y="0"/>
                  </a:lnTo>
                  <a:lnTo>
                    <a:pt x="189" y="160"/>
                  </a:lnTo>
                  <a:lnTo>
                    <a:pt x="288" y="0"/>
                  </a:lnTo>
                  <a:lnTo>
                    <a:pt x="376" y="0"/>
                  </a:lnTo>
                  <a:lnTo>
                    <a:pt x="376" y="376"/>
                  </a:lnTo>
                  <a:lnTo>
                    <a:pt x="296" y="376"/>
                  </a:lnTo>
                  <a:lnTo>
                    <a:pt x="296" y="131"/>
                  </a:lnTo>
                  <a:lnTo>
                    <a:pt x="189" y="294"/>
                  </a:lnTo>
                  <a:lnTo>
                    <a:pt x="186" y="294"/>
                  </a:lnTo>
                  <a:lnTo>
                    <a:pt x="82" y="133"/>
                  </a:lnTo>
                  <a:lnTo>
                    <a:pt x="82" y="376"/>
                  </a:lnTo>
                  <a:lnTo>
                    <a:pt x="0" y="376"/>
                  </a:lnTo>
                  <a:lnTo>
                    <a:pt x="0"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44"/>
            <p:cNvSpPr>
              <a:spLocks/>
            </p:cNvSpPr>
            <p:nvPr/>
          </p:nvSpPr>
          <p:spPr bwMode="auto">
            <a:xfrm>
              <a:off x="16875125" y="4740275"/>
              <a:ext cx="596900" cy="596900"/>
            </a:xfrm>
            <a:custGeom>
              <a:avLst/>
              <a:gdLst>
                <a:gd name="T0" fmla="*/ 0 w 376"/>
                <a:gd name="T1" fmla="*/ 0 h 376"/>
                <a:gd name="T2" fmla="*/ 90 w 376"/>
                <a:gd name="T3" fmla="*/ 0 h 376"/>
                <a:gd name="T4" fmla="*/ 189 w 376"/>
                <a:gd name="T5" fmla="*/ 160 h 376"/>
                <a:gd name="T6" fmla="*/ 288 w 376"/>
                <a:gd name="T7" fmla="*/ 0 h 376"/>
                <a:gd name="T8" fmla="*/ 376 w 376"/>
                <a:gd name="T9" fmla="*/ 0 h 376"/>
                <a:gd name="T10" fmla="*/ 376 w 376"/>
                <a:gd name="T11" fmla="*/ 376 h 376"/>
                <a:gd name="T12" fmla="*/ 296 w 376"/>
                <a:gd name="T13" fmla="*/ 376 h 376"/>
                <a:gd name="T14" fmla="*/ 296 w 376"/>
                <a:gd name="T15" fmla="*/ 131 h 376"/>
                <a:gd name="T16" fmla="*/ 189 w 376"/>
                <a:gd name="T17" fmla="*/ 294 h 376"/>
                <a:gd name="T18" fmla="*/ 186 w 376"/>
                <a:gd name="T19" fmla="*/ 294 h 376"/>
                <a:gd name="T20" fmla="*/ 82 w 376"/>
                <a:gd name="T21" fmla="*/ 133 h 376"/>
                <a:gd name="T22" fmla="*/ 82 w 376"/>
                <a:gd name="T23" fmla="*/ 376 h 376"/>
                <a:gd name="T24" fmla="*/ 0 w 376"/>
                <a:gd name="T25" fmla="*/ 376 h 376"/>
                <a:gd name="T26" fmla="*/ 0 w 376"/>
                <a:gd name="T27"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76">
                  <a:moveTo>
                    <a:pt x="0" y="0"/>
                  </a:moveTo>
                  <a:lnTo>
                    <a:pt x="90" y="0"/>
                  </a:lnTo>
                  <a:lnTo>
                    <a:pt x="189" y="160"/>
                  </a:lnTo>
                  <a:lnTo>
                    <a:pt x="288" y="0"/>
                  </a:lnTo>
                  <a:lnTo>
                    <a:pt x="376" y="0"/>
                  </a:lnTo>
                  <a:lnTo>
                    <a:pt x="376" y="376"/>
                  </a:lnTo>
                  <a:lnTo>
                    <a:pt x="296" y="376"/>
                  </a:lnTo>
                  <a:lnTo>
                    <a:pt x="296" y="131"/>
                  </a:lnTo>
                  <a:lnTo>
                    <a:pt x="189" y="294"/>
                  </a:lnTo>
                  <a:lnTo>
                    <a:pt x="186" y="294"/>
                  </a:lnTo>
                  <a:lnTo>
                    <a:pt x="82" y="133"/>
                  </a:lnTo>
                  <a:lnTo>
                    <a:pt x="82" y="376"/>
                  </a:lnTo>
                  <a:lnTo>
                    <a:pt x="0" y="37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45"/>
            <p:cNvSpPr>
              <a:spLocks/>
            </p:cNvSpPr>
            <p:nvPr/>
          </p:nvSpPr>
          <p:spPr bwMode="auto">
            <a:xfrm>
              <a:off x="18400713" y="3824288"/>
              <a:ext cx="2255838" cy="230188"/>
            </a:xfrm>
            <a:custGeom>
              <a:avLst/>
              <a:gdLst>
                <a:gd name="T0" fmla="*/ 1421 w 1421"/>
                <a:gd name="T1" fmla="*/ 0 h 145"/>
                <a:gd name="T2" fmla="*/ 1279 w 1421"/>
                <a:gd name="T3" fmla="*/ 145 h 145"/>
                <a:gd name="T4" fmla="*/ 0 w 1421"/>
                <a:gd name="T5" fmla="*/ 145 h 145"/>
                <a:gd name="T6" fmla="*/ 141 w 1421"/>
                <a:gd name="T7" fmla="*/ 0 h 145"/>
                <a:gd name="T8" fmla="*/ 1421 w 1421"/>
                <a:gd name="T9" fmla="*/ 0 h 145"/>
              </a:gdLst>
              <a:ahLst/>
              <a:cxnLst>
                <a:cxn ang="0">
                  <a:pos x="T0" y="T1"/>
                </a:cxn>
                <a:cxn ang="0">
                  <a:pos x="T2" y="T3"/>
                </a:cxn>
                <a:cxn ang="0">
                  <a:pos x="T4" y="T5"/>
                </a:cxn>
                <a:cxn ang="0">
                  <a:pos x="T6" y="T7"/>
                </a:cxn>
                <a:cxn ang="0">
                  <a:pos x="T8" y="T9"/>
                </a:cxn>
              </a:cxnLst>
              <a:rect l="0" t="0" r="r" b="b"/>
              <a:pathLst>
                <a:path w="1421" h="145">
                  <a:moveTo>
                    <a:pt x="1421" y="0"/>
                  </a:moveTo>
                  <a:lnTo>
                    <a:pt x="1279" y="145"/>
                  </a:lnTo>
                  <a:lnTo>
                    <a:pt x="0" y="145"/>
                  </a:lnTo>
                  <a:lnTo>
                    <a:pt x="141" y="0"/>
                  </a:lnTo>
                  <a:lnTo>
                    <a:pt x="1421" y="0"/>
                  </a:lnTo>
                  <a:close/>
                </a:path>
              </a:pathLst>
            </a:custGeom>
            <a:solidFill>
              <a:srgbClr val="3984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46"/>
            <p:cNvSpPr>
              <a:spLocks/>
            </p:cNvSpPr>
            <p:nvPr/>
          </p:nvSpPr>
          <p:spPr bwMode="auto">
            <a:xfrm>
              <a:off x="18400713" y="3824288"/>
              <a:ext cx="2255838" cy="230188"/>
            </a:xfrm>
            <a:custGeom>
              <a:avLst/>
              <a:gdLst>
                <a:gd name="T0" fmla="*/ 1421 w 1421"/>
                <a:gd name="T1" fmla="*/ 0 h 145"/>
                <a:gd name="T2" fmla="*/ 1279 w 1421"/>
                <a:gd name="T3" fmla="*/ 145 h 145"/>
                <a:gd name="T4" fmla="*/ 0 w 1421"/>
                <a:gd name="T5" fmla="*/ 145 h 145"/>
                <a:gd name="T6" fmla="*/ 141 w 1421"/>
                <a:gd name="T7" fmla="*/ 0 h 145"/>
                <a:gd name="T8" fmla="*/ 1421 w 1421"/>
                <a:gd name="T9" fmla="*/ 0 h 145"/>
              </a:gdLst>
              <a:ahLst/>
              <a:cxnLst>
                <a:cxn ang="0">
                  <a:pos x="T0" y="T1"/>
                </a:cxn>
                <a:cxn ang="0">
                  <a:pos x="T2" y="T3"/>
                </a:cxn>
                <a:cxn ang="0">
                  <a:pos x="T4" y="T5"/>
                </a:cxn>
                <a:cxn ang="0">
                  <a:pos x="T6" y="T7"/>
                </a:cxn>
                <a:cxn ang="0">
                  <a:pos x="T8" y="T9"/>
                </a:cxn>
              </a:cxnLst>
              <a:rect l="0" t="0" r="r" b="b"/>
              <a:pathLst>
                <a:path w="1421" h="145">
                  <a:moveTo>
                    <a:pt x="1421" y="0"/>
                  </a:moveTo>
                  <a:lnTo>
                    <a:pt x="1279" y="145"/>
                  </a:lnTo>
                  <a:lnTo>
                    <a:pt x="0" y="145"/>
                  </a:lnTo>
                  <a:lnTo>
                    <a:pt x="141" y="0"/>
                  </a:lnTo>
                  <a:lnTo>
                    <a:pt x="14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Rectangle 47"/>
            <p:cNvSpPr>
              <a:spLocks noChangeArrowheads="1"/>
            </p:cNvSpPr>
            <p:nvPr/>
          </p:nvSpPr>
          <p:spPr bwMode="auto">
            <a:xfrm>
              <a:off x="18400713" y="4054475"/>
              <a:ext cx="2030413" cy="1965325"/>
            </a:xfrm>
            <a:prstGeom prst="rect">
              <a:avLst/>
            </a:prstGeom>
            <a:solidFill>
              <a:srgbClr val="1A65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48"/>
            <p:cNvSpPr>
              <a:spLocks noChangeArrowheads="1"/>
            </p:cNvSpPr>
            <p:nvPr/>
          </p:nvSpPr>
          <p:spPr bwMode="auto">
            <a:xfrm>
              <a:off x="18400713" y="4054475"/>
              <a:ext cx="2030413"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49"/>
            <p:cNvSpPr>
              <a:spLocks/>
            </p:cNvSpPr>
            <p:nvPr/>
          </p:nvSpPr>
          <p:spPr bwMode="auto">
            <a:xfrm>
              <a:off x="20431125" y="3824288"/>
              <a:ext cx="225425" cy="2195513"/>
            </a:xfrm>
            <a:custGeom>
              <a:avLst/>
              <a:gdLst>
                <a:gd name="T0" fmla="*/ 0 w 142"/>
                <a:gd name="T1" fmla="*/ 1383 h 1383"/>
                <a:gd name="T2" fmla="*/ 142 w 142"/>
                <a:gd name="T3" fmla="*/ 1239 h 1383"/>
                <a:gd name="T4" fmla="*/ 142 w 142"/>
                <a:gd name="T5" fmla="*/ 0 h 1383"/>
                <a:gd name="T6" fmla="*/ 0 w 142"/>
                <a:gd name="T7" fmla="*/ 145 h 1383"/>
                <a:gd name="T8" fmla="*/ 0 w 142"/>
                <a:gd name="T9" fmla="*/ 1383 h 1383"/>
              </a:gdLst>
              <a:ahLst/>
              <a:cxnLst>
                <a:cxn ang="0">
                  <a:pos x="T0" y="T1"/>
                </a:cxn>
                <a:cxn ang="0">
                  <a:pos x="T2" y="T3"/>
                </a:cxn>
                <a:cxn ang="0">
                  <a:pos x="T4" y="T5"/>
                </a:cxn>
                <a:cxn ang="0">
                  <a:pos x="T6" y="T7"/>
                </a:cxn>
                <a:cxn ang="0">
                  <a:pos x="T8" y="T9"/>
                </a:cxn>
              </a:cxnLst>
              <a:rect l="0" t="0" r="r" b="b"/>
              <a:pathLst>
                <a:path w="142" h="1383">
                  <a:moveTo>
                    <a:pt x="0" y="1383"/>
                  </a:moveTo>
                  <a:lnTo>
                    <a:pt x="142" y="1239"/>
                  </a:lnTo>
                  <a:lnTo>
                    <a:pt x="142" y="0"/>
                  </a:lnTo>
                  <a:lnTo>
                    <a:pt x="0" y="145"/>
                  </a:lnTo>
                  <a:lnTo>
                    <a:pt x="0" y="1383"/>
                  </a:lnTo>
                  <a:close/>
                </a:path>
              </a:pathLst>
            </a:custGeom>
            <a:solidFill>
              <a:srgbClr val="1246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50"/>
            <p:cNvSpPr>
              <a:spLocks/>
            </p:cNvSpPr>
            <p:nvPr/>
          </p:nvSpPr>
          <p:spPr bwMode="auto">
            <a:xfrm>
              <a:off x="20431125" y="3824288"/>
              <a:ext cx="225425" cy="2195513"/>
            </a:xfrm>
            <a:custGeom>
              <a:avLst/>
              <a:gdLst>
                <a:gd name="T0" fmla="*/ 0 w 142"/>
                <a:gd name="T1" fmla="*/ 1383 h 1383"/>
                <a:gd name="T2" fmla="*/ 142 w 142"/>
                <a:gd name="T3" fmla="*/ 1239 h 1383"/>
                <a:gd name="T4" fmla="*/ 142 w 142"/>
                <a:gd name="T5" fmla="*/ 0 h 1383"/>
                <a:gd name="T6" fmla="*/ 0 w 142"/>
                <a:gd name="T7" fmla="*/ 145 h 1383"/>
                <a:gd name="T8" fmla="*/ 0 w 142"/>
                <a:gd name="T9" fmla="*/ 1383 h 1383"/>
              </a:gdLst>
              <a:ahLst/>
              <a:cxnLst>
                <a:cxn ang="0">
                  <a:pos x="T0" y="T1"/>
                </a:cxn>
                <a:cxn ang="0">
                  <a:pos x="T2" y="T3"/>
                </a:cxn>
                <a:cxn ang="0">
                  <a:pos x="T4" y="T5"/>
                </a:cxn>
                <a:cxn ang="0">
                  <a:pos x="T6" y="T7"/>
                </a:cxn>
                <a:cxn ang="0">
                  <a:pos x="T8" y="T9"/>
                </a:cxn>
              </a:cxnLst>
              <a:rect l="0" t="0" r="r" b="b"/>
              <a:pathLst>
                <a:path w="142" h="1383">
                  <a:moveTo>
                    <a:pt x="0" y="1383"/>
                  </a:moveTo>
                  <a:lnTo>
                    <a:pt x="142" y="1239"/>
                  </a:lnTo>
                  <a:lnTo>
                    <a:pt x="142" y="0"/>
                  </a:lnTo>
                  <a:lnTo>
                    <a:pt x="0" y="145"/>
                  </a:lnTo>
                  <a:lnTo>
                    <a:pt x="0" y="13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51"/>
            <p:cNvSpPr>
              <a:spLocks/>
            </p:cNvSpPr>
            <p:nvPr/>
          </p:nvSpPr>
          <p:spPr bwMode="auto">
            <a:xfrm>
              <a:off x="18765838" y="4740275"/>
              <a:ext cx="601663" cy="601663"/>
            </a:xfrm>
            <a:custGeom>
              <a:avLst/>
              <a:gdLst>
                <a:gd name="T0" fmla="*/ 0 w 379"/>
                <a:gd name="T1" fmla="*/ 0 h 379"/>
                <a:gd name="T2" fmla="*/ 90 w 379"/>
                <a:gd name="T3" fmla="*/ 0 h 379"/>
                <a:gd name="T4" fmla="*/ 189 w 379"/>
                <a:gd name="T5" fmla="*/ 267 h 379"/>
                <a:gd name="T6" fmla="*/ 288 w 379"/>
                <a:gd name="T7" fmla="*/ 0 h 379"/>
                <a:gd name="T8" fmla="*/ 379 w 379"/>
                <a:gd name="T9" fmla="*/ 0 h 379"/>
                <a:gd name="T10" fmla="*/ 224 w 379"/>
                <a:gd name="T11" fmla="*/ 379 h 379"/>
                <a:gd name="T12" fmla="*/ 152 w 379"/>
                <a:gd name="T13" fmla="*/ 379 h 379"/>
                <a:gd name="T14" fmla="*/ 0 w 379"/>
                <a:gd name="T15" fmla="*/ 0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9" h="379">
                  <a:moveTo>
                    <a:pt x="0" y="0"/>
                  </a:moveTo>
                  <a:lnTo>
                    <a:pt x="90" y="0"/>
                  </a:lnTo>
                  <a:lnTo>
                    <a:pt x="189" y="267"/>
                  </a:lnTo>
                  <a:lnTo>
                    <a:pt x="288" y="0"/>
                  </a:lnTo>
                  <a:lnTo>
                    <a:pt x="379" y="0"/>
                  </a:lnTo>
                  <a:lnTo>
                    <a:pt x="224" y="379"/>
                  </a:lnTo>
                  <a:lnTo>
                    <a:pt x="152" y="379"/>
                  </a:lnTo>
                  <a:lnTo>
                    <a:pt x="0"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52"/>
            <p:cNvSpPr>
              <a:spLocks/>
            </p:cNvSpPr>
            <p:nvPr/>
          </p:nvSpPr>
          <p:spPr bwMode="auto">
            <a:xfrm>
              <a:off x="18765838" y="4740275"/>
              <a:ext cx="601663" cy="601663"/>
            </a:xfrm>
            <a:custGeom>
              <a:avLst/>
              <a:gdLst>
                <a:gd name="T0" fmla="*/ 0 w 379"/>
                <a:gd name="T1" fmla="*/ 0 h 379"/>
                <a:gd name="T2" fmla="*/ 90 w 379"/>
                <a:gd name="T3" fmla="*/ 0 h 379"/>
                <a:gd name="T4" fmla="*/ 189 w 379"/>
                <a:gd name="T5" fmla="*/ 267 h 379"/>
                <a:gd name="T6" fmla="*/ 288 w 379"/>
                <a:gd name="T7" fmla="*/ 0 h 379"/>
                <a:gd name="T8" fmla="*/ 379 w 379"/>
                <a:gd name="T9" fmla="*/ 0 h 379"/>
                <a:gd name="T10" fmla="*/ 224 w 379"/>
                <a:gd name="T11" fmla="*/ 379 h 379"/>
                <a:gd name="T12" fmla="*/ 152 w 379"/>
                <a:gd name="T13" fmla="*/ 379 h 379"/>
                <a:gd name="T14" fmla="*/ 0 w 379"/>
                <a:gd name="T15" fmla="*/ 0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9" h="379">
                  <a:moveTo>
                    <a:pt x="0" y="0"/>
                  </a:moveTo>
                  <a:lnTo>
                    <a:pt x="90" y="0"/>
                  </a:lnTo>
                  <a:lnTo>
                    <a:pt x="189" y="267"/>
                  </a:lnTo>
                  <a:lnTo>
                    <a:pt x="288" y="0"/>
                  </a:lnTo>
                  <a:lnTo>
                    <a:pt x="379" y="0"/>
                  </a:lnTo>
                  <a:lnTo>
                    <a:pt x="224" y="379"/>
                  </a:lnTo>
                  <a:lnTo>
                    <a:pt x="152" y="37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53"/>
            <p:cNvSpPr>
              <a:spLocks/>
            </p:cNvSpPr>
            <p:nvPr/>
          </p:nvSpPr>
          <p:spPr bwMode="auto">
            <a:xfrm>
              <a:off x="19456400" y="4740275"/>
              <a:ext cx="596900" cy="596900"/>
            </a:xfrm>
            <a:custGeom>
              <a:avLst/>
              <a:gdLst>
                <a:gd name="T0" fmla="*/ 0 w 376"/>
                <a:gd name="T1" fmla="*/ 0 h 376"/>
                <a:gd name="T2" fmla="*/ 91 w 376"/>
                <a:gd name="T3" fmla="*/ 0 h 376"/>
                <a:gd name="T4" fmla="*/ 190 w 376"/>
                <a:gd name="T5" fmla="*/ 160 h 376"/>
                <a:gd name="T6" fmla="*/ 288 w 376"/>
                <a:gd name="T7" fmla="*/ 0 h 376"/>
                <a:gd name="T8" fmla="*/ 376 w 376"/>
                <a:gd name="T9" fmla="*/ 0 h 376"/>
                <a:gd name="T10" fmla="*/ 376 w 376"/>
                <a:gd name="T11" fmla="*/ 376 h 376"/>
                <a:gd name="T12" fmla="*/ 296 w 376"/>
                <a:gd name="T13" fmla="*/ 376 h 376"/>
                <a:gd name="T14" fmla="*/ 296 w 376"/>
                <a:gd name="T15" fmla="*/ 131 h 376"/>
                <a:gd name="T16" fmla="*/ 190 w 376"/>
                <a:gd name="T17" fmla="*/ 294 h 376"/>
                <a:gd name="T18" fmla="*/ 187 w 376"/>
                <a:gd name="T19" fmla="*/ 294 h 376"/>
                <a:gd name="T20" fmla="*/ 83 w 376"/>
                <a:gd name="T21" fmla="*/ 133 h 376"/>
                <a:gd name="T22" fmla="*/ 83 w 376"/>
                <a:gd name="T23" fmla="*/ 376 h 376"/>
                <a:gd name="T24" fmla="*/ 0 w 376"/>
                <a:gd name="T25" fmla="*/ 376 h 376"/>
                <a:gd name="T26" fmla="*/ 0 w 376"/>
                <a:gd name="T27"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76">
                  <a:moveTo>
                    <a:pt x="0" y="0"/>
                  </a:moveTo>
                  <a:lnTo>
                    <a:pt x="91" y="0"/>
                  </a:lnTo>
                  <a:lnTo>
                    <a:pt x="190" y="160"/>
                  </a:lnTo>
                  <a:lnTo>
                    <a:pt x="288" y="0"/>
                  </a:lnTo>
                  <a:lnTo>
                    <a:pt x="376" y="0"/>
                  </a:lnTo>
                  <a:lnTo>
                    <a:pt x="376" y="376"/>
                  </a:lnTo>
                  <a:lnTo>
                    <a:pt x="296" y="376"/>
                  </a:lnTo>
                  <a:lnTo>
                    <a:pt x="296" y="131"/>
                  </a:lnTo>
                  <a:lnTo>
                    <a:pt x="190" y="294"/>
                  </a:lnTo>
                  <a:lnTo>
                    <a:pt x="187" y="294"/>
                  </a:lnTo>
                  <a:lnTo>
                    <a:pt x="83" y="133"/>
                  </a:lnTo>
                  <a:lnTo>
                    <a:pt x="83" y="376"/>
                  </a:lnTo>
                  <a:lnTo>
                    <a:pt x="0" y="376"/>
                  </a:lnTo>
                  <a:lnTo>
                    <a:pt x="0"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54"/>
            <p:cNvSpPr>
              <a:spLocks/>
            </p:cNvSpPr>
            <p:nvPr/>
          </p:nvSpPr>
          <p:spPr bwMode="auto">
            <a:xfrm>
              <a:off x="19456400" y="4740275"/>
              <a:ext cx="596900" cy="596900"/>
            </a:xfrm>
            <a:custGeom>
              <a:avLst/>
              <a:gdLst>
                <a:gd name="T0" fmla="*/ 0 w 376"/>
                <a:gd name="T1" fmla="*/ 0 h 376"/>
                <a:gd name="T2" fmla="*/ 91 w 376"/>
                <a:gd name="T3" fmla="*/ 0 h 376"/>
                <a:gd name="T4" fmla="*/ 190 w 376"/>
                <a:gd name="T5" fmla="*/ 160 h 376"/>
                <a:gd name="T6" fmla="*/ 288 w 376"/>
                <a:gd name="T7" fmla="*/ 0 h 376"/>
                <a:gd name="T8" fmla="*/ 376 w 376"/>
                <a:gd name="T9" fmla="*/ 0 h 376"/>
                <a:gd name="T10" fmla="*/ 376 w 376"/>
                <a:gd name="T11" fmla="*/ 376 h 376"/>
                <a:gd name="T12" fmla="*/ 296 w 376"/>
                <a:gd name="T13" fmla="*/ 376 h 376"/>
                <a:gd name="T14" fmla="*/ 296 w 376"/>
                <a:gd name="T15" fmla="*/ 131 h 376"/>
                <a:gd name="T16" fmla="*/ 190 w 376"/>
                <a:gd name="T17" fmla="*/ 294 h 376"/>
                <a:gd name="T18" fmla="*/ 187 w 376"/>
                <a:gd name="T19" fmla="*/ 294 h 376"/>
                <a:gd name="T20" fmla="*/ 83 w 376"/>
                <a:gd name="T21" fmla="*/ 133 h 376"/>
                <a:gd name="T22" fmla="*/ 83 w 376"/>
                <a:gd name="T23" fmla="*/ 376 h 376"/>
                <a:gd name="T24" fmla="*/ 0 w 376"/>
                <a:gd name="T25" fmla="*/ 376 h 376"/>
                <a:gd name="T26" fmla="*/ 0 w 376"/>
                <a:gd name="T27"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76">
                  <a:moveTo>
                    <a:pt x="0" y="0"/>
                  </a:moveTo>
                  <a:lnTo>
                    <a:pt x="91" y="0"/>
                  </a:lnTo>
                  <a:lnTo>
                    <a:pt x="190" y="160"/>
                  </a:lnTo>
                  <a:lnTo>
                    <a:pt x="288" y="0"/>
                  </a:lnTo>
                  <a:lnTo>
                    <a:pt x="376" y="0"/>
                  </a:lnTo>
                  <a:lnTo>
                    <a:pt x="376" y="376"/>
                  </a:lnTo>
                  <a:lnTo>
                    <a:pt x="296" y="376"/>
                  </a:lnTo>
                  <a:lnTo>
                    <a:pt x="296" y="131"/>
                  </a:lnTo>
                  <a:lnTo>
                    <a:pt x="190" y="294"/>
                  </a:lnTo>
                  <a:lnTo>
                    <a:pt x="187" y="294"/>
                  </a:lnTo>
                  <a:lnTo>
                    <a:pt x="83" y="133"/>
                  </a:lnTo>
                  <a:lnTo>
                    <a:pt x="83" y="376"/>
                  </a:lnTo>
                  <a:lnTo>
                    <a:pt x="0" y="37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55"/>
            <p:cNvSpPr>
              <a:spLocks noEditPoints="1"/>
            </p:cNvSpPr>
            <p:nvPr/>
          </p:nvSpPr>
          <p:spPr bwMode="auto">
            <a:xfrm>
              <a:off x="15203488" y="901700"/>
              <a:ext cx="5927725" cy="5724525"/>
            </a:xfrm>
            <a:custGeom>
              <a:avLst/>
              <a:gdLst>
                <a:gd name="T0" fmla="*/ 388 w 3734"/>
                <a:gd name="T1" fmla="*/ 3213 h 3606"/>
                <a:gd name="T2" fmla="*/ 0 w 3734"/>
                <a:gd name="T3" fmla="*/ 3606 h 3606"/>
                <a:gd name="T4" fmla="*/ 388 w 3734"/>
                <a:gd name="T5" fmla="*/ 3221 h 3606"/>
                <a:gd name="T6" fmla="*/ 388 w 3734"/>
                <a:gd name="T7" fmla="*/ 3213 h 3606"/>
                <a:gd name="T8" fmla="*/ 3435 w 3734"/>
                <a:gd name="T9" fmla="*/ 299 h 3606"/>
                <a:gd name="T10" fmla="*/ 3435 w 3734"/>
                <a:gd name="T11" fmla="*/ 299 h 3606"/>
                <a:gd name="T12" fmla="*/ 3435 w 3734"/>
                <a:gd name="T13" fmla="*/ 1537 h 3606"/>
                <a:gd name="T14" fmla="*/ 3293 w 3734"/>
                <a:gd name="T15" fmla="*/ 1679 h 3606"/>
                <a:gd name="T16" fmla="*/ 3293 w 3734"/>
                <a:gd name="T17" fmla="*/ 440 h 3606"/>
                <a:gd name="T18" fmla="*/ 3293 w 3734"/>
                <a:gd name="T19" fmla="*/ 1679 h 3606"/>
                <a:gd name="T20" fmla="*/ 2014 w 3734"/>
                <a:gd name="T21" fmla="*/ 1679 h 3606"/>
                <a:gd name="T22" fmla="*/ 2014 w 3734"/>
                <a:gd name="T23" fmla="*/ 440 h 3606"/>
                <a:gd name="T24" fmla="*/ 2155 w 3734"/>
                <a:gd name="T25" fmla="*/ 299 h 3606"/>
                <a:gd name="T26" fmla="*/ 3435 w 3734"/>
                <a:gd name="T27" fmla="*/ 299 h 3606"/>
                <a:gd name="T28" fmla="*/ 3734 w 3734"/>
                <a:gd name="T29" fmla="*/ 0 h 3606"/>
                <a:gd name="T30" fmla="*/ 412 w 3734"/>
                <a:gd name="T31" fmla="*/ 0 h 3606"/>
                <a:gd name="T32" fmla="*/ 412 w 3734"/>
                <a:gd name="T33" fmla="*/ 416 h 3606"/>
                <a:gd name="T34" fmla="*/ 532 w 3734"/>
                <a:gd name="T35" fmla="*/ 299 h 3606"/>
                <a:gd name="T36" fmla="*/ 1808 w 3734"/>
                <a:gd name="T37" fmla="*/ 299 h 3606"/>
                <a:gd name="T38" fmla="*/ 1808 w 3734"/>
                <a:gd name="T39" fmla="*/ 1537 h 3606"/>
                <a:gd name="T40" fmla="*/ 1667 w 3734"/>
                <a:gd name="T41" fmla="*/ 1679 h 3606"/>
                <a:gd name="T42" fmla="*/ 1667 w 3734"/>
                <a:gd name="T43" fmla="*/ 440 h 3606"/>
                <a:gd name="T44" fmla="*/ 1667 w 3734"/>
                <a:gd name="T45" fmla="*/ 1679 h 3606"/>
                <a:gd name="T46" fmla="*/ 412 w 3734"/>
                <a:gd name="T47" fmla="*/ 1679 h 3606"/>
                <a:gd name="T48" fmla="*/ 412 w 3734"/>
                <a:gd name="T49" fmla="*/ 1962 h 3606"/>
                <a:gd name="T50" fmla="*/ 532 w 3734"/>
                <a:gd name="T51" fmla="*/ 1841 h 3606"/>
                <a:gd name="T52" fmla="*/ 1808 w 3734"/>
                <a:gd name="T53" fmla="*/ 1841 h 3606"/>
                <a:gd name="T54" fmla="*/ 1808 w 3734"/>
                <a:gd name="T55" fmla="*/ 3080 h 3606"/>
                <a:gd name="T56" fmla="*/ 1704 w 3734"/>
                <a:gd name="T57" fmla="*/ 3189 h 3606"/>
                <a:gd name="T58" fmla="*/ 2014 w 3734"/>
                <a:gd name="T59" fmla="*/ 3189 h 3606"/>
                <a:gd name="T60" fmla="*/ 2014 w 3734"/>
                <a:gd name="T61" fmla="*/ 1986 h 3606"/>
                <a:gd name="T62" fmla="*/ 2155 w 3734"/>
                <a:gd name="T63" fmla="*/ 1841 h 3606"/>
                <a:gd name="T64" fmla="*/ 3435 w 3734"/>
                <a:gd name="T65" fmla="*/ 1841 h 3606"/>
                <a:gd name="T66" fmla="*/ 3435 w 3734"/>
                <a:gd name="T67" fmla="*/ 3080 h 3606"/>
                <a:gd name="T68" fmla="*/ 3331 w 3734"/>
                <a:gd name="T69" fmla="*/ 3189 h 3606"/>
                <a:gd name="T70" fmla="*/ 3734 w 3734"/>
                <a:gd name="T71" fmla="*/ 3189 h 3606"/>
                <a:gd name="T72" fmla="*/ 3734 w 3734"/>
                <a:gd name="T73" fmla="*/ 0 h 3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34" h="3606">
                  <a:moveTo>
                    <a:pt x="388" y="3213"/>
                  </a:moveTo>
                  <a:lnTo>
                    <a:pt x="0" y="3606"/>
                  </a:lnTo>
                  <a:lnTo>
                    <a:pt x="388" y="3221"/>
                  </a:lnTo>
                  <a:lnTo>
                    <a:pt x="388" y="3213"/>
                  </a:lnTo>
                  <a:close/>
                  <a:moveTo>
                    <a:pt x="3435" y="299"/>
                  </a:moveTo>
                  <a:lnTo>
                    <a:pt x="3435" y="299"/>
                  </a:lnTo>
                  <a:lnTo>
                    <a:pt x="3435" y="1537"/>
                  </a:lnTo>
                  <a:lnTo>
                    <a:pt x="3293" y="1679"/>
                  </a:lnTo>
                  <a:lnTo>
                    <a:pt x="3293" y="440"/>
                  </a:lnTo>
                  <a:lnTo>
                    <a:pt x="3293" y="1679"/>
                  </a:lnTo>
                  <a:lnTo>
                    <a:pt x="2014" y="1679"/>
                  </a:lnTo>
                  <a:lnTo>
                    <a:pt x="2014" y="440"/>
                  </a:lnTo>
                  <a:lnTo>
                    <a:pt x="2155" y="299"/>
                  </a:lnTo>
                  <a:lnTo>
                    <a:pt x="3435" y="299"/>
                  </a:lnTo>
                  <a:close/>
                  <a:moveTo>
                    <a:pt x="3734" y="0"/>
                  </a:moveTo>
                  <a:lnTo>
                    <a:pt x="412" y="0"/>
                  </a:lnTo>
                  <a:lnTo>
                    <a:pt x="412" y="416"/>
                  </a:lnTo>
                  <a:lnTo>
                    <a:pt x="532" y="299"/>
                  </a:lnTo>
                  <a:lnTo>
                    <a:pt x="1808" y="299"/>
                  </a:lnTo>
                  <a:lnTo>
                    <a:pt x="1808" y="1537"/>
                  </a:lnTo>
                  <a:lnTo>
                    <a:pt x="1667" y="1679"/>
                  </a:lnTo>
                  <a:lnTo>
                    <a:pt x="1667" y="440"/>
                  </a:lnTo>
                  <a:lnTo>
                    <a:pt x="1667" y="1679"/>
                  </a:lnTo>
                  <a:lnTo>
                    <a:pt x="412" y="1679"/>
                  </a:lnTo>
                  <a:lnTo>
                    <a:pt x="412" y="1962"/>
                  </a:lnTo>
                  <a:lnTo>
                    <a:pt x="532" y="1841"/>
                  </a:lnTo>
                  <a:lnTo>
                    <a:pt x="1808" y="1841"/>
                  </a:lnTo>
                  <a:lnTo>
                    <a:pt x="1808" y="3080"/>
                  </a:lnTo>
                  <a:lnTo>
                    <a:pt x="1704" y="3189"/>
                  </a:lnTo>
                  <a:lnTo>
                    <a:pt x="2014" y="3189"/>
                  </a:lnTo>
                  <a:lnTo>
                    <a:pt x="2014" y="1986"/>
                  </a:lnTo>
                  <a:lnTo>
                    <a:pt x="2155" y="1841"/>
                  </a:lnTo>
                  <a:lnTo>
                    <a:pt x="3435" y="1841"/>
                  </a:lnTo>
                  <a:lnTo>
                    <a:pt x="3435" y="3080"/>
                  </a:lnTo>
                  <a:lnTo>
                    <a:pt x="3331" y="3189"/>
                  </a:lnTo>
                  <a:lnTo>
                    <a:pt x="3734" y="3189"/>
                  </a:lnTo>
                  <a:lnTo>
                    <a:pt x="3734"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56"/>
            <p:cNvSpPr>
              <a:spLocks noEditPoints="1"/>
            </p:cNvSpPr>
            <p:nvPr/>
          </p:nvSpPr>
          <p:spPr bwMode="auto">
            <a:xfrm>
              <a:off x="15203488" y="901700"/>
              <a:ext cx="5927725" cy="5724525"/>
            </a:xfrm>
            <a:custGeom>
              <a:avLst/>
              <a:gdLst>
                <a:gd name="T0" fmla="*/ 388 w 3734"/>
                <a:gd name="T1" fmla="*/ 3213 h 3606"/>
                <a:gd name="T2" fmla="*/ 0 w 3734"/>
                <a:gd name="T3" fmla="*/ 3606 h 3606"/>
                <a:gd name="T4" fmla="*/ 388 w 3734"/>
                <a:gd name="T5" fmla="*/ 3221 h 3606"/>
                <a:gd name="T6" fmla="*/ 388 w 3734"/>
                <a:gd name="T7" fmla="*/ 3213 h 3606"/>
                <a:gd name="T8" fmla="*/ 3435 w 3734"/>
                <a:gd name="T9" fmla="*/ 299 h 3606"/>
                <a:gd name="T10" fmla="*/ 3435 w 3734"/>
                <a:gd name="T11" fmla="*/ 299 h 3606"/>
                <a:gd name="T12" fmla="*/ 3435 w 3734"/>
                <a:gd name="T13" fmla="*/ 1537 h 3606"/>
                <a:gd name="T14" fmla="*/ 3293 w 3734"/>
                <a:gd name="T15" fmla="*/ 1679 h 3606"/>
                <a:gd name="T16" fmla="*/ 3293 w 3734"/>
                <a:gd name="T17" fmla="*/ 440 h 3606"/>
                <a:gd name="T18" fmla="*/ 3293 w 3734"/>
                <a:gd name="T19" fmla="*/ 1679 h 3606"/>
                <a:gd name="T20" fmla="*/ 2014 w 3734"/>
                <a:gd name="T21" fmla="*/ 1679 h 3606"/>
                <a:gd name="T22" fmla="*/ 2014 w 3734"/>
                <a:gd name="T23" fmla="*/ 440 h 3606"/>
                <a:gd name="T24" fmla="*/ 2155 w 3734"/>
                <a:gd name="T25" fmla="*/ 299 h 3606"/>
                <a:gd name="T26" fmla="*/ 3435 w 3734"/>
                <a:gd name="T27" fmla="*/ 299 h 3606"/>
                <a:gd name="T28" fmla="*/ 3734 w 3734"/>
                <a:gd name="T29" fmla="*/ 0 h 3606"/>
                <a:gd name="T30" fmla="*/ 412 w 3734"/>
                <a:gd name="T31" fmla="*/ 0 h 3606"/>
                <a:gd name="T32" fmla="*/ 412 w 3734"/>
                <a:gd name="T33" fmla="*/ 416 h 3606"/>
                <a:gd name="T34" fmla="*/ 532 w 3734"/>
                <a:gd name="T35" fmla="*/ 299 h 3606"/>
                <a:gd name="T36" fmla="*/ 1808 w 3734"/>
                <a:gd name="T37" fmla="*/ 299 h 3606"/>
                <a:gd name="T38" fmla="*/ 1808 w 3734"/>
                <a:gd name="T39" fmla="*/ 1537 h 3606"/>
                <a:gd name="T40" fmla="*/ 1667 w 3734"/>
                <a:gd name="T41" fmla="*/ 1679 h 3606"/>
                <a:gd name="T42" fmla="*/ 1667 w 3734"/>
                <a:gd name="T43" fmla="*/ 440 h 3606"/>
                <a:gd name="T44" fmla="*/ 1667 w 3734"/>
                <a:gd name="T45" fmla="*/ 1679 h 3606"/>
                <a:gd name="T46" fmla="*/ 412 w 3734"/>
                <a:gd name="T47" fmla="*/ 1679 h 3606"/>
                <a:gd name="T48" fmla="*/ 412 w 3734"/>
                <a:gd name="T49" fmla="*/ 1962 h 3606"/>
                <a:gd name="T50" fmla="*/ 532 w 3734"/>
                <a:gd name="T51" fmla="*/ 1841 h 3606"/>
                <a:gd name="T52" fmla="*/ 1808 w 3734"/>
                <a:gd name="T53" fmla="*/ 1841 h 3606"/>
                <a:gd name="T54" fmla="*/ 1808 w 3734"/>
                <a:gd name="T55" fmla="*/ 3080 h 3606"/>
                <a:gd name="T56" fmla="*/ 1704 w 3734"/>
                <a:gd name="T57" fmla="*/ 3189 h 3606"/>
                <a:gd name="T58" fmla="*/ 2014 w 3734"/>
                <a:gd name="T59" fmla="*/ 3189 h 3606"/>
                <a:gd name="T60" fmla="*/ 2014 w 3734"/>
                <a:gd name="T61" fmla="*/ 1986 h 3606"/>
                <a:gd name="T62" fmla="*/ 2155 w 3734"/>
                <a:gd name="T63" fmla="*/ 1841 h 3606"/>
                <a:gd name="T64" fmla="*/ 3435 w 3734"/>
                <a:gd name="T65" fmla="*/ 1841 h 3606"/>
                <a:gd name="T66" fmla="*/ 3435 w 3734"/>
                <a:gd name="T67" fmla="*/ 3080 h 3606"/>
                <a:gd name="T68" fmla="*/ 3331 w 3734"/>
                <a:gd name="T69" fmla="*/ 3189 h 3606"/>
                <a:gd name="T70" fmla="*/ 3734 w 3734"/>
                <a:gd name="T71" fmla="*/ 3189 h 3606"/>
                <a:gd name="T72" fmla="*/ 3734 w 3734"/>
                <a:gd name="T73" fmla="*/ 0 h 3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34" h="3606">
                  <a:moveTo>
                    <a:pt x="388" y="3213"/>
                  </a:moveTo>
                  <a:lnTo>
                    <a:pt x="0" y="3606"/>
                  </a:lnTo>
                  <a:lnTo>
                    <a:pt x="388" y="3221"/>
                  </a:lnTo>
                  <a:lnTo>
                    <a:pt x="388" y="3213"/>
                  </a:lnTo>
                  <a:moveTo>
                    <a:pt x="3435" y="299"/>
                  </a:moveTo>
                  <a:lnTo>
                    <a:pt x="3435" y="299"/>
                  </a:lnTo>
                  <a:lnTo>
                    <a:pt x="3435" y="1537"/>
                  </a:lnTo>
                  <a:lnTo>
                    <a:pt x="3293" y="1679"/>
                  </a:lnTo>
                  <a:lnTo>
                    <a:pt x="3293" y="440"/>
                  </a:lnTo>
                  <a:lnTo>
                    <a:pt x="3293" y="1679"/>
                  </a:lnTo>
                  <a:lnTo>
                    <a:pt x="2014" y="1679"/>
                  </a:lnTo>
                  <a:lnTo>
                    <a:pt x="2014" y="440"/>
                  </a:lnTo>
                  <a:lnTo>
                    <a:pt x="2155" y="299"/>
                  </a:lnTo>
                  <a:lnTo>
                    <a:pt x="3435" y="299"/>
                  </a:lnTo>
                  <a:moveTo>
                    <a:pt x="3734" y="0"/>
                  </a:moveTo>
                  <a:lnTo>
                    <a:pt x="412" y="0"/>
                  </a:lnTo>
                  <a:lnTo>
                    <a:pt x="412" y="416"/>
                  </a:lnTo>
                  <a:lnTo>
                    <a:pt x="532" y="299"/>
                  </a:lnTo>
                  <a:lnTo>
                    <a:pt x="1808" y="299"/>
                  </a:lnTo>
                  <a:lnTo>
                    <a:pt x="1808" y="1537"/>
                  </a:lnTo>
                  <a:lnTo>
                    <a:pt x="1667" y="1679"/>
                  </a:lnTo>
                  <a:lnTo>
                    <a:pt x="1667" y="440"/>
                  </a:lnTo>
                  <a:lnTo>
                    <a:pt x="1667" y="1679"/>
                  </a:lnTo>
                  <a:lnTo>
                    <a:pt x="412" y="1679"/>
                  </a:lnTo>
                  <a:lnTo>
                    <a:pt x="412" y="1962"/>
                  </a:lnTo>
                  <a:lnTo>
                    <a:pt x="532" y="1841"/>
                  </a:lnTo>
                  <a:lnTo>
                    <a:pt x="1808" y="1841"/>
                  </a:lnTo>
                  <a:lnTo>
                    <a:pt x="1808" y="3080"/>
                  </a:lnTo>
                  <a:lnTo>
                    <a:pt x="1704" y="3189"/>
                  </a:lnTo>
                  <a:lnTo>
                    <a:pt x="2014" y="3189"/>
                  </a:lnTo>
                  <a:lnTo>
                    <a:pt x="2014" y="1986"/>
                  </a:lnTo>
                  <a:lnTo>
                    <a:pt x="2155" y="1841"/>
                  </a:lnTo>
                  <a:lnTo>
                    <a:pt x="3435" y="1841"/>
                  </a:lnTo>
                  <a:lnTo>
                    <a:pt x="3435" y="3080"/>
                  </a:lnTo>
                  <a:lnTo>
                    <a:pt x="3331" y="3189"/>
                  </a:lnTo>
                  <a:lnTo>
                    <a:pt x="3734" y="3189"/>
                  </a:lnTo>
                  <a:lnTo>
                    <a:pt x="37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57"/>
            <p:cNvSpPr>
              <a:spLocks/>
            </p:cNvSpPr>
            <p:nvPr/>
          </p:nvSpPr>
          <p:spPr bwMode="auto">
            <a:xfrm>
              <a:off x="15203488" y="5964238"/>
              <a:ext cx="5927725" cy="661988"/>
            </a:xfrm>
            <a:custGeom>
              <a:avLst/>
              <a:gdLst>
                <a:gd name="T0" fmla="*/ 3734 w 3734"/>
                <a:gd name="T1" fmla="*/ 0 h 417"/>
                <a:gd name="T2" fmla="*/ 3734 w 3734"/>
                <a:gd name="T3" fmla="*/ 0 h 417"/>
                <a:gd name="T4" fmla="*/ 3331 w 3734"/>
                <a:gd name="T5" fmla="*/ 0 h 417"/>
                <a:gd name="T6" fmla="*/ 3293 w 3734"/>
                <a:gd name="T7" fmla="*/ 35 h 417"/>
                <a:gd name="T8" fmla="*/ 3293 w 3734"/>
                <a:gd name="T9" fmla="*/ 0 h 417"/>
                <a:gd name="T10" fmla="*/ 3293 w 3734"/>
                <a:gd name="T11" fmla="*/ 35 h 417"/>
                <a:gd name="T12" fmla="*/ 2014 w 3734"/>
                <a:gd name="T13" fmla="*/ 35 h 417"/>
                <a:gd name="T14" fmla="*/ 2014 w 3734"/>
                <a:gd name="T15" fmla="*/ 0 h 417"/>
                <a:gd name="T16" fmla="*/ 1704 w 3734"/>
                <a:gd name="T17" fmla="*/ 0 h 417"/>
                <a:gd name="T18" fmla="*/ 1667 w 3734"/>
                <a:gd name="T19" fmla="*/ 35 h 417"/>
                <a:gd name="T20" fmla="*/ 1667 w 3734"/>
                <a:gd name="T21" fmla="*/ 0 h 417"/>
                <a:gd name="T22" fmla="*/ 1667 w 3734"/>
                <a:gd name="T23" fmla="*/ 35 h 417"/>
                <a:gd name="T24" fmla="*/ 388 w 3734"/>
                <a:gd name="T25" fmla="*/ 35 h 417"/>
                <a:gd name="T26" fmla="*/ 388 w 3734"/>
                <a:gd name="T27" fmla="*/ 32 h 417"/>
                <a:gd name="T28" fmla="*/ 0 w 3734"/>
                <a:gd name="T29" fmla="*/ 417 h 417"/>
                <a:gd name="T30" fmla="*/ 3734 w 3734"/>
                <a:gd name="T31" fmla="*/ 417 h 417"/>
                <a:gd name="T32" fmla="*/ 3734 w 3734"/>
                <a:gd name="T33"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34" h="417">
                  <a:moveTo>
                    <a:pt x="3734" y="0"/>
                  </a:moveTo>
                  <a:lnTo>
                    <a:pt x="3734" y="0"/>
                  </a:lnTo>
                  <a:lnTo>
                    <a:pt x="3331" y="0"/>
                  </a:lnTo>
                  <a:lnTo>
                    <a:pt x="3293" y="35"/>
                  </a:lnTo>
                  <a:lnTo>
                    <a:pt x="3293" y="0"/>
                  </a:lnTo>
                  <a:lnTo>
                    <a:pt x="3293" y="35"/>
                  </a:lnTo>
                  <a:lnTo>
                    <a:pt x="2014" y="35"/>
                  </a:lnTo>
                  <a:lnTo>
                    <a:pt x="2014" y="0"/>
                  </a:lnTo>
                  <a:lnTo>
                    <a:pt x="1704" y="0"/>
                  </a:lnTo>
                  <a:lnTo>
                    <a:pt x="1667" y="35"/>
                  </a:lnTo>
                  <a:lnTo>
                    <a:pt x="1667" y="0"/>
                  </a:lnTo>
                  <a:lnTo>
                    <a:pt x="1667" y="35"/>
                  </a:lnTo>
                  <a:lnTo>
                    <a:pt x="388" y="35"/>
                  </a:lnTo>
                  <a:lnTo>
                    <a:pt x="388" y="32"/>
                  </a:lnTo>
                  <a:lnTo>
                    <a:pt x="0" y="417"/>
                  </a:lnTo>
                  <a:lnTo>
                    <a:pt x="3734" y="417"/>
                  </a:lnTo>
                  <a:lnTo>
                    <a:pt x="3734" y="0"/>
                  </a:lnTo>
                  <a:close/>
                </a:path>
              </a:pathLst>
            </a:custGeom>
            <a:solidFill>
              <a:srgbClr val="3BAA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58"/>
            <p:cNvSpPr>
              <a:spLocks/>
            </p:cNvSpPr>
            <p:nvPr/>
          </p:nvSpPr>
          <p:spPr bwMode="auto">
            <a:xfrm>
              <a:off x="15203488" y="5964238"/>
              <a:ext cx="5927725" cy="661988"/>
            </a:xfrm>
            <a:custGeom>
              <a:avLst/>
              <a:gdLst>
                <a:gd name="T0" fmla="*/ 3734 w 3734"/>
                <a:gd name="T1" fmla="*/ 0 h 417"/>
                <a:gd name="T2" fmla="*/ 3734 w 3734"/>
                <a:gd name="T3" fmla="*/ 0 h 417"/>
                <a:gd name="T4" fmla="*/ 3331 w 3734"/>
                <a:gd name="T5" fmla="*/ 0 h 417"/>
                <a:gd name="T6" fmla="*/ 3293 w 3734"/>
                <a:gd name="T7" fmla="*/ 35 h 417"/>
                <a:gd name="T8" fmla="*/ 3293 w 3734"/>
                <a:gd name="T9" fmla="*/ 0 h 417"/>
                <a:gd name="T10" fmla="*/ 3293 w 3734"/>
                <a:gd name="T11" fmla="*/ 35 h 417"/>
                <a:gd name="T12" fmla="*/ 2014 w 3734"/>
                <a:gd name="T13" fmla="*/ 35 h 417"/>
                <a:gd name="T14" fmla="*/ 2014 w 3734"/>
                <a:gd name="T15" fmla="*/ 0 h 417"/>
                <a:gd name="T16" fmla="*/ 1704 w 3734"/>
                <a:gd name="T17" fmla="*/ 0 h 417"/>
                <a:gd name="T18" fmla="*/ 1667 w 3734"/>
                <a:gd name="T19" fmla="*/ 35 h 417"/>
                <a:gd name="T20" fmla="*/ 1667 w 3734"/>
                <a:gd name="T21" fmla="*/ 0 h 417"/>
                <a:gd name="T22" fmla="*/ 1667 w 3734"/>
                <a:gd name="T23" fmla="*/ 35 h 417"/>
                <a:gd name="T24" fmla="*/ 388 w 3734"/>
                <a:gd name="T25" fmla="*/ 35 h 417"/>
                <a:gd name="T26" fmla="*/ 388 w 3734"/>
                <a:gd name="T27" fmla="*/ 32 h 417"/>
                <a:gd name="T28" fmla="*/ 0 w 3734"/>
                <a:gd name="T29" fmla="*/ 417 h 417"/>
                <a:gd name="T30" fmla="*/ 3734 w 3734"/>
                <a:gd name="T31" fmla="*/ 417 h 417"/>
                <a:gd name="T32" fmla="*/ 3734 w 3734"/>
                <a:gd name="T33"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34" h="417">
                  <a:moveTo>
                    <a:pt x="3734" y="0"/>
                  </a:moveTo>
                  <a:lnTo>
                    <a:pt x="3734" y="0"/>
                  </a:lnTo>
                  <a:lnTo>
                    <a:pt x="3331" y="0"/>
                  </a:lnTo>
                  <a:lnTo>
                    <a:pt x="3293" y="35"/>
                  </a:lnTo>
                  <a:lnTo>
                    <a:pt x="3293" y="0"/>
                  </a:lnTo>
                  <a:lnTo>
                    <a:pt x="3293" y="35"/>
                  </a:lnTo>
                  <a:lnTo>
                    <a:pt x="2014" y="35"/>
                  </a:lnTo>
                  <a:lnTo>
                    <a:pt x="2014" y="0"/>
                  </a:lnTo>
                  <a:lnTo>
                    <a:pt x="1704" y="0"/>
                  </a:lnTo>
                  <a:lnTo>
                    <a:pt x="1667" y="35"/>
                  </a:lnTo>
                  <a:lnTo>
                    <a:pt x="1667" y="0"/>
                  </a:lnTo>
                  <a:lnTo>
                    <a:pt x="1667" y="35"/>
                  </a:lnTo>
                  <a:lnTo>
                    <a:pt x="388" y="35"/>
                  </a:lnTo>
                  <a:lnTo>
                    <a:pt x="388" y="32"/>
                  </a:lnTo>
                  <a:lnTo>
                    <a:pt x="0" y="417"/>
                  </a:lnTo>
                  <a:lnTo>
                    <a:pt x="3734" y="417"/>
                  </a:lnTo>
                  <a:lnTo>
                    <a:pt x="37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59"/>
            <p:cNvSpPr>
              <a:spLocks/>
            </p:cNvSpPr>
            <p:nvPr/>
          </p:nvSpPr>
          <p:spPr bwMode="auto">
            <a:xfrm>
              <a:off x="21131213" y="901700"/>
              <a:ext cx="0" cy="5724525"/>
            </a:xfrm>
            <a:custGeom>
              <a:avLst/>
              <a:gdLst>
                <a:gd name="T0" fmla="*/ 0 h 3606"/>
                <a:gd name="T1" fmla="*/ 0 h 3606"/>
                <a:gd name="T2" fmla="*/ 3189 h 3606"/>
                <a:gd name="T3" fmla="*/ 3606 h 3606"/>
                <a:gd name="T4" fmla="*/ 0 h 3606"/>
              </a:gdLst>
              <a:ahLst/>
              <a:cxnLst>
                <a:cxn ang="0">
                  <a:pos x="0" y="T0"/>
                </a:cxn>
                <a:cxn ang="0">
                  <a:pos x="0" y="T1"/>
                </a:cxn>
                <a:cxn ang="0">
                  <a:pos x="0" y="T2"/>
                </a:cxn>
                <a:cxn ang="0">
                  <a:pos x="0" y="T3"/>
                </a:cxn>
                <a:cxn ang="0">
                  <a:pos x="0" y="T4"/>
                </a:cxn>
              </a:cxnLst>
              <a:rect l="0" t="0" r="r" b="b"/>
              <a:pathLst>
                <a:path h="3606">
                  <a:moveTo>
                    <a:pt x="0" y="0"/>
                  </a:moveTo>
                  <a:lnTo>
                    <a:pt x="0" y="0"/>
                  </a:lnTo>
                  <a:lnTo>
                    <a:pt x="0" y="3189"/>
                  </a:lnTo>
                  <a:lnTo>
                    <a:pt x="0" y="3606"/>
                  </a:lnTo>
                  <a:lnTo>
                    <a:pt x="0" y="0"/>
                  </a:lnTo>
                  <a:close/>
                </a:path>
              </a:pathLst>
            </a:custGeom>
            <a:solidFill>
              <a:srgbClr val="268E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60"/>
            <p:cNvSpPr>
              <a:spLocks/>
            </p:cNvSpPr>
            <p:nvPr/>
          </p:nvSpPr>
          <p:spPr bwMode="auto">
            <a:xfrm>
              <a:off x="21131213" y="901700"/>
              <a:ext cx="0" cy="5724525"/>
            </a:xfrm>
            <a:custGeom>
              <a:avLst/>
              <a:gdLst>
                <a:gd name="T0" fmla="*/ 0 h 3606"/>
                <a:gd name="T1" fmla="*/ 0 h 3606"/>
                <a:gd name="T2" fmla="*/ 3189 h 3606"/>
                <a:gd name="T3" fmla="*/ 3606 h 3606"/>
                <a:gd name="T4" fmla="*/ 0 h 3606"/>
              </a:gdLst>
              <a:ahLst/>
              <a:cxnLst>
                <a:cxn ang="0">
                  <a:pos x="0" y="T0"/>
                </a:cxn>
                <a:cxn ang="0">
                  <a:pos x="0" y="T1"/>
                </a:cxn>
                <a:cxn ang="0">
                  <a:pos x="0" y="T2"/>
                </a:cxn>
                <a:cxn ang="0">
                  <a:pos x="0" y="T3"/>
                </a:cxn>
                <a:cxn ang="0">
                  <a:pos x="0" y="T4"/>
                </a:cxn>
              </a:cxnLst>
              <a:rect l="0" t="0" r="r" b="b"/>
              <a:pathLst>
                <a:path h="3606">
                  <a:moveTo>
                    <a:pt x="0" y="0"/>
                  </a:moveTo>
                  <a:lnTo>
                    <a:pt x="0" y="0"/>
                  </a:lnTo>
                  <a:lnTo>
                    <a:pt x="0" y="3189"/>
                  </a:lnTo>
                  <a:lnTo>
                    <a:pt x="0" y="360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61"/>
            <p:cNvSpPr>
              <a:spLocks/>
            </p:cNvSpPr>
            <p:nvPr/>
          </p:nvSpPr>
          <p:spPr bwMode="auto">
            <a:xfrm>
              <a:off x="15203488" y="901700"/>
              <a:ext cx="654050" cy="5724525"/>
            </a:xfrm>
            <a:custGeom>
              <a:avLst/>
              <a:gdLst>
                <a:gd name="T0" fmla="*/ 412 w 412"/>
                <a:gd name="T1" fmla="*/ 0 h 3606"/>
                <a:gd name="T2" fmla="*/ 0 w 412"/>
                <a:gd name="T3" fmla="*/ 0 h 3606"/>
                <a:gd name="T4" fmla="*/ 0 w 412"/>
                <a:gd name="T5" fmla="*/ 3606 h 3606"/>
                <a:gd name="T6" fmla="*/ 388 w 412"/>
                <a:gd name="T7" fmla="*/ 3213 h 3606"/>
                <a:gd name="T8" fmla="*/ 388 w 412"/>
                <a:gd name="T9" fmla="*/ 1986 h 3606"/>
                <a:gd name="T10" fmla="*/ 412 w 412"/>
                <a:gd name="T11" fmla="*/ 1962 h 3606"/>
                <a:gd name="T12" fmla="*/ 412 w 412"/>
                <a:gd name="T13" fmla="*/ 1679 h 3606"/>
                <a:gd name="T14" fmla="*/ 388 w 412"/>
                <a:gd name="T15" fmla="*/ 1679 h 3606"/>
                <a:gd name="T16" fmla="*/ 388 w 412"/>
                <a:gd name="T17" fmla="*/ 440 h 3606"/>
                <a:gd name="T18" fmla="*/ 412 w 412"/>
                <a:gd name="T19" fmla="*/ 416 h 3606"/>
                <a:gd name="T20" fmla="*/ 412 w 412"/>
                <a:gd name="T21" fmla="*/ 0 h 3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 h="3606">
                  <a:moveTo>
                    <a:pt x="412" y="0"/>
                  </a:moveTo>
                  <a:lnTo>
                    <a:pt x="0" y="0"/>
                  </a:lnTo>
                  <a:lnTo>
                    <a:pt x="0" y="3606"/>
                  </a:lnTo>
                  <a:lnTo>
                    <a:pt x="388" y="3213"/>
                  </a:lnTo>
                  <a:lnTo>
                    <a:pt x="388" y="1986"/>
                  </a:lnTo>
                  <a:lnTo>
                    <a:pt x="412" y="1962"/>
                  </a:lnTo>
                  <a:lnTo>
                    <a:pt x="412" y="1679"/>
                  </a:lnTo>
                  <a:lnTo>
                    <a:pt x="388" y="1679"/>
                  </a:lnTo>
                  <a:lnTo>
                    <a:pt x="388" y="440"/>
                  </a:lnTo>
                  <a:lnTo>
                    <a:pt x="412" y="416"/>
                  </a:lnTo>
                  <a:lnTo>
                    <a:pt x="412" y="0"/>
                  </a:lnTo>
                  <a:close/>
                </a:path>
              </a:pathLst>
            </a:custGeom>
            <a:solidFill>
              <a:srgbClr val="268E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62"/>
            <p:cNvSpPr>
              <a:spLocks/>
            </p:cNvSpPr>
            <p:nvPr/>
          </p:nvSpPr>
          <p:spPr bwMode="auto">
            <a:xfrm>
              <a:off x="15203488" y="901700"/>
              <a:ext cx="654050" cy="5724525"/>
            </a:xfrm>
            <a:custGeom>
              <a:avLst/>
              <a:gdLst>
                <a:gd name="T0" fmla="*/ 412 w 412"/>
                <a:gd name="T1" fmla="*/ 0 h 3606"/>
                <a:gd name="T2" fmla="*/ 0 w 412"/>
                <a:gd name="T3" fmla="*/ 0 h 3606"/>
                <a:gd name="T4" fmla="*/ 0 w 412"/>
                <a:gd name="T5" fmla="*/ 3606 h 3606"/>
                <a:gd name="T6" fmla="*/ 388 w 412"/>
                <a:gd name="T7" fmla="*/ 3213 h 3606"/>
                <a:gd name="T8" fmla="*/ 388 w 412"/>
                <a:gd name="T9" fmla="*/ 1986 h 3606"/>
                <a:gd name="T10" fmla="*/ 412 w 412"/>
                <a:gd name="T11" fmla="*/ 1962 h 3606"/>
                <a:gd name="T12" fmla="*/ 412 w 412"/>
                <a:gd name="T13" fmla="*/ 1679 h 3606"/>
                <a:gd name="T14" fmla="*/ 388 w 412"/>
                <a:gd name="T15" fmla="*/ 1679 h 3606"/>
                <a:gd name="T16" fmla="*/ 388 w 412"/>
                <a:gd name="T17" fmla="*/ 440 h 3606"/>
                <a:gd name="T18" fmla="*/ 412 w 412"/>
                <a:gd name="T19" fmla="*/ 416 h 3606"/>
                <a:gd name="T20" fmla="*/ 412 w 412"/>
                <a:gd name="T21" fmla="*/ 0 h 3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 h="3606">
                  <a:moveTo>
                    <a:pt x="412" y="0"/>
                  </a:moveTo>
                  <a:lnTo>
                    <a:pt x="0" y="0"/>
                  </a:lnTo>
                  <a:lnTo>
                    <a:pt x="0" y="3606"/>
                  </a:lnTo>
                  <a:lnTo>
                    <a:pt x="388" y="3213"/>
                  </a:lnTo>
                  <a:lnTo>
                    <a:pt x="388" y="1986"/>
                  </a:lnTo>
                  <a:lnTo>
                    <a:pt x="412" y="1962"/>
                  </a:lnTo>
                  <a:lnTo>
                    <a:pt x="412" y="1679"/>
                  </a:lnTo>
                  <a:lnTo>
                    <a:pt x="388" y="1679"/>
                  </a:lnTo>
                  <a:lnTo>
                    <a:pt x="388" y="440"/>
                  </a:lnTo>
                  <a:lnTo>
                    <a:pt x="412" y="416"/>
                  </a:lnTo>
                  <a:lnTo>
                    <a:pt x="4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63"/>
            <p:cNvSpPr>
              <a:spLocks/>
            </p:cNvSpPr>
            <p:nvPr/>
          </p:nvSpPr>
          <p:spPr bwMode="auto">
            <a:xfrm>
              <a:off x="15203488" y="901700"/>
              <a:ext cx="5927725" cy="0"/>
            </a:xfrm>
            <a:custGeom>
              <a:avLst/>
              <a:gdLst>
                <a:gd name="T0" fmla="*/ 3734 w 3734"/>
                <a:gd name="T1" fmla="*/ 0 w 3734"/>
                <a:gd name="T2" fmla="*/ 412 w 3734"/>
                <a:gd name="T3" fmla="*/ 3734 w 3734"/>
              </a:gdLst>
              <a:ahLst/>
              <a:cxnLst>
                <a:cxn ang="0">
                  <a:pos x="T0" y="0"/>
                </a:cxn>
                <a:cxn ang="0">
                  <a:pos x="T1" y="0"/>
                </a:cxn>
                <a:cxn ang="0">
                  <a:pos x="T2" y="0"/>
                </a:cxn>
                <a:cxn ang="0">
                  <a:pos x="T3" y="0"/>
                </a:cxn>
              </a:cxnLst>
              <a:rect l="0" t="0" r="r" b="b"/>
              <a:pathLst>
                <a:path w="3734">
                  <a:moveTo>
                    <a:pt x="3734" y="0"/>
                  </a:moveTo>
                  <a:lnTo>
                    <a:pt x="0" y="0"/>
                  </a:lnTo>
                  <a:lnTo>
                    <a:pt x="412" y="0"/>
                  </a:lnTo>
                  <a:lnTo>
                    <a:pt x="3734" y="0"/>
                  </a:lnTo>
                  <a:close/>
                </a:path>
              </a:pathLst>
            </a:custGeom>
            <a:solidFill>
              <a:srgbClr val="3BAA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64"/>
            <p:cNvSpPr>
              <a:spLocks/>
            </p:cNvSpPr>
            <p:nvPr/>
          </p:nvSpPr>
          <p:spPr bwMode="auto">
            <a:xfrm>
              <a:off x="15203488" y="901700"/>
              <a:ext cx="5927725" cy="0"/>
            </a:xfrm>
            <a:custGeom>
              <a:avLst/>
              <a:gdLst>
                <a:gd name="T0" fmla="*/ 3734 w 3734"/>
                <a:gd name="T1" fmla="*/ 0 w 3734"/>
                <a:gd name="T2" fmla="*/ 412 w 3734"/>
                <a:gd name="T3" fmla="*/ 3734 w 3734"/>
              </a:gdLst>
              <a:ahLst/>
              <a:cxnLst>
                <a:cxn ang="0">
                  <a:pos x="T0" y="0"/>
                </a:cxn>
                <a:cxn ang="0">
                  <a:pos x="T1" y="0"/>
                </a:cxn>
                <a:cxn ang="0">
                  <a:pos x="T2" y="0"/>
                </a:cxn>
                <a:cxn ang="0">
                  <a:pos x="T3" y="0"/>
                </a:cxn>
              </a:cxnLst>
              <a:rect l="0" t="0" r="r" b="b"/>
              <a:pathLst>
                <a:path w="3734">
                  <a:moveTo>
                    <a:pt x="3734" y="0"/>
                  </a:moveTo>
                  <a:lnTo>
                    <a:pt x="0" y="0"/>
                  </a:lnTo>
                  <a:lnTo>
                    <a:pt x="412" y="0"/>
                  </a:lnTo>
                  <a:lnTo>
                    <a:pt x="37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65"/>
            <p:cNvSpPr>
              <a:spLocks/>
            </p:cNvSpPr>
            <p:nvPr/>
          </p:nvSpPr>
          <p:spPr bwMode="auto">
            <a:xfrm>
              <a:off x="15819438" y="1376363"/>
              <a:ext cx="2254250" cy="223838"/>
            </a:xfrm>
            <a:custGeom>
              <a:avLst/>
              <a:gdLst>
                <a:gd name="T0" fmla="*/ 1420 w 1420"/>
                <a:gd name="T1" fmla="*/ 0 h 141"/>
                <a:gd name="T2" fmla="*/ 144 w 1420"/>
                <a:gd name="T3" fmla="*/ 0 h 141"/>
                <a:gd name="T4" fmla="*/ 24 w 1420"/>
                <a:gd name="T5" fmla="*/ 117 h 141"/>
                <a:gd name="T6" fmla="*/ 0 w 1420"/>
                <a:gd name="T7" fmla="*/ 141 h 141"/>
                <a:gd name="T8" fmla="*/ 1279 w 1420"/>
                <a:gd name="T9" fmla="*/ 141 h 141"/>
                <a:gd name="T10" fmla="*/ 1420 w 1420"/>
                <a:gd name="T11" fmla="*/ 0 h 141"/>
              </a:gdLst>
              <a:ahLst/>
              <a:cxnLst>
                <a:cxn ang="0">
                  <a:pos x="T0" y="T1"/>
                </a:cxn>
                <a:cxn ang="0">
                  <a:pos x="T2" y="T3"/>
                </a:cxn>
                <a:cxn ang="0">
                  <a:pos x="T4" y="T5"/>
                </a:cxn>
                <a:cxn ang="0">
                  <a:pos x="T6" y="T7"/>
                </a:cxn>
                <a:cxn ang="0">
                  <a:pos x="T8" y="T9"/>
                </a:cxn>
                <a:cxn ang="0">
                  <a:pos x="T10" y="T11"/>
                </a:cxn>
              </a:cxnLst>
              <a:rect l="0" t="0" r="r" b="b"/>
              <a:pathLst>
                <a:path w="1420" h="141">
                  <a:moveTo>
                    <a:pt x="1420" y="0"/>
                  </a:moveTo>
                  <a:lnTo>
                    <a:pt x="144" y="0"/>
                  </a:lnTo>
                  <a:lnTo>
                    <a:pt x="24" y="117"/>
                  </a:lnTo>
                  <a:lnTo>
                    <a:pt x="0" y="141"/>
                  </a:lnTo>
                  <a:lnTo>
                    <a:pt x="1279" y="141"/>
                  </a:lnTo>
                  <a:lnTo>
                    <a:pt x="1420" y="0"/>
                  </a:lnTo>
                  <a:close/>
                </a:path>
              </a:pathLst>
            </a:custGeom>
            <a:solidFill>
              <a:srgbClr val="308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66"/>
            <p:cNvSpPr>
              <a:spLocks/>
            </p:cNvSpPr>
            <p:nvPr/>
          </p:nvSpPr>
          <p:spPr bwMode="auto">
            <a:xfrm>
              <a:off x="15819438" y="1376363"/>
              <a:ext cx="2254250" cy="223838"/>
            </a:xfrm>
            <a:custGeom>
              <a:avLst/>
              <a:gdLst>
                <a:gd name="T0" fmla="*/ 1420 w 1420"/>
                <a:gd name="T1" fmla="*/ 0 h 141"/>
                <a:gd name="T2" fmla="*/ 144 w 1420"/>
                <a:gd name="T3" fmla="*/ 0 h 141"/>
                <a:gd name="T4" fmla="*/ 24 w 1420"/>
                <a:gd name="T5" fmla="*/ 117 h 141"/>
                <a:gd name="T6" fmla="*/ 0 w 1420"/>
                <a:gd name="T7" fmla="*/ 141 h 141"/>
                <a:gd name="T8" fmla="*/ 1279 w 1420"/>
                <a:gd name="T9" fmla="*/ 141 h 141"/>
                <a:gd name="T10" fmla="*/ 1420 w 1420"/>
                <a:gd name="T11" fmla="*/ 0 h 141"/>
              </a:gdLst>
              <a:ahLst/>
              <a:cxnLst>
                <a:cxn ang="0">
                  <a:pos x="T0" y="T1"/>
                </a:cxn>
                <a:cxn ang="0">
                  <a:pos x="T2" y="T3"/>
                </a:cxn>
                <a:cxn ang="0">
                  <a:pos x="T4" y="T5"/>
                </a:cxn>
                <a:cxn ang="0">
                  <a:pos x="T6" y="T7"/>
                </a:cxn>
                <a:cxn ang="0">
                  <a:pos x="T8" y="T9"/>
                </a:cxn>
                <a:cxn ang="0">
                  <a:pos x="T10" y="T11"/>
                </a:cxn>
              </a:cxnLst>
              <a:rect l="0" t="0" r="r" b="b"/>
              <a:pathLst>
                <a:path w="1420" h="141">
                  <a:moveTo>
                    <a:pt x="1420" y="0"/>
                  </a:moveTo>
                  <a:lnTo>
                    <a:pt x="144" y="0"/>
                  </a:lnTo>
                  <a:lnTo>
                    <a:pt x="24" y="117"/>
                  </a:lnTo>
                  <a:lnTo>
                    <a:pt x="0" y="141"/>
                  </a:lnTo>
                  <a:lnTo>
                    <a:pt x="1279" y="141"/>
                  </a:lnTo>
                  <a:lnTo>
                    <a:pt x="14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67"/>
            <p:cNvSpPr>
              <a:spLocks noEditPoints="1"/>
            </p:cNvSpPr>
            <p:nvPr/>
          </p:nvSpPr>
          <p:spPr bwMode="auto">
            <a:xfrm>
              <a:off x="15819438" y="1600200"/>
              <a:ext cx="2030413" cy="1966913"/>
            </a:xfrm>
            <a:custGeom>
              <a:avLst/>
              <a:gdLst>
                <a:gd name="T0" fmla="*/ 608 w 1279"/>
                <a:gd name="T1" fmla="*/ 435 h 1239"/>
                <a:gd name="T2" fmla="*/ 608 w 1279"/>
                <a:gd name="T3" fmla="*/ 435 h 1239"/>
                <a:gd name="T4" fmla="*/ 456 w 1279"/>
                <a:gd name="T5" fmla="*/ 814 h 1239"/>
                <a:gd name="T6" fmla="*/ 381 w 1279"/>
                <a:gd name="T7" fmla="*/ 814 h 1239"/>
                <a:gd name="T8" fmla="*/ 229 w 1279"/>
                <a:gd name="T9" fmla="*/ 435 h 1239"/>
                <a:gd name="T10" fmla="*/ 320 w 1279"/>
                <a:gd name="T11" fmla="*/ 435 h 1239"/>
                <a:gd name="T12" fmla="*/ 419 w 1279"/>
                <a:gd name="T13" fmla="*/ 699 h 1239"/>
                <a:gd name="T14" fmla="*/ 518 w 1279"/>
                <a:gd name="T15" fmla="*/ 435 h 1239"/>
                <a:gd name="T16" fmla="*/ 608 w 1279"/>
                <a:gd name="T17" fmla="*/ 435 h 1239"/>
                <a:gd name="T18" fmla="*/ 854 w 1279"/>
                <a:gd name="T19" fmla="*/ 593 h 1239"/>
                <a:gd name="T20" fmla="*/ 953 w 1279"/>
                <a:gd name="T21" fmla="*/ 435 h 1239"/>
                <a:gd name="T22" fmla="*/ 1041 w 1279"/>
                <a:gd name="T23" fmla="*/ 435 h 1239"/>
                <a:gd name="T24" fmla="*/ 1041 w 1279"/>
                <a:gd name="T25" fmla="*/ 812 h 1239"/>
                <a:gd name="T26" fmla="*/ 961 w 1279"/>
                <a:gd name="T27" fmla="*/ 812 h 1239"/>
                <a:gd name="T28" fmla="*/ 961 w 1279"/>
                <a:gd name="T29" fmla="*/ 566 h 1239"/>
                <a:gd name="T30" fmla="*/ 854 w 1279"/>
                <a:gd name="T31" fmla="*/ 726 h 1239"/>
                <a:gd name="T32" fmla="*/ 851 w 1279"/>
                <a:gd name="T33" fmla="*/ 726 h 1239"/>
                <a:gd name="T34" fmla="*/ 747 w 1279"/>
                <a:gd name="T35" fmla="*/ 566 h 1239"/>
                <a:gd name="T36" fmla="*/ 747 w 1279"/>
                <a:gd name="T37" fmla="*/ 812 h 1239"/>
                <a:gd name="T38" fmla="*/ 665 w 1279"/>
                <a:gd name="T39" fmla="*/ 812 h 1239"/>
                <a:gd name="T40" fmla="*/ 665 w 1279"/>
                <a:gd name="T41" fmla="*/ 435 h 1239"/>
                <a:gd name="T42" fmla="*/ 755 w 1279"/>
                <a:gd name="T43" fmla="*/ 435 h 1239"/>
                <a:gd name="T44" fmla="*/ 854 w 1279"/>
                <a:gd name="T45" fmla="*/ 593 h 1239"/>
                <a:gd name="T46" fmla="*/ 1279 w 1279"/>
                <a:gd name="T47" fmla="*/ 0 h 1239"/>
                <a:gd name="T48" fmla="*/ 0 w 1279"/>
                <a:gd name="T49" fmla="*/ 0 h 1239"/>
                <a:gd name="T50" fmla="*/ 0 w 1279"/>
                <a:gd name="T51" fmla="*/ 1239 h 1239"/>
                <a:gd name="T52" fmla="*/ 24 w 1279"/>
                <a:gd name="T53" fmla="*/ 1239 h 1239"/>
                <a:gd name="T54" fmla="*/ 1279 w 1279"/>
                <a:gd name="T55" fmla="*/ 1239 h 1239"/>
                <a:gd name="T56" fmla="*/ 1279 w 1279"/>
                <a:gd name="T57" fmla="*/ 0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79" h="1239">
                  <a:moveTo>
                    <a:pt x="608" y="435"/>
                  </a:moveTo>
                  <a:lnTo>
                    <a:pt x="608" y="435"/>
                  </a:lnTo>
                  <a:lnTo>
                    <a:pt x="456" y="814"/>
                  </a:lnTo>
                  <a:lnTo>
                    <a:pt x="381" y="814"/>
                  </a:lnTo>
                  <a:lnTo>
                    <a:pt x="229" y="435"/>
                  </a:lnTo>
                  <a:lnTo>
                    <a:pt x="320" y="435"/>
                  </a:lnTo>
                  <a:lnTo>
                    <a:pt x="419" y="699"/>
                  </a:lnTo>
                  <a:lnTo>
                    <a:pt x="518" y="435"/>
                  </a:lnTo>
                  <a:lnTo>
                    <a:pt x="608" y="435"/>
                  </a:lnTo>
                  <a:close/>
                  <a:moveTo>
                    <a:pt x="854" y="593"/>
                  </a:moveTo>
                  <a:lnTo>
                    <a:pt x="953" y="435"/>
                  </a:lnTo>
                  <a:lnTo>
                    <a:pt x="1041" y="435"/>
                  </a:lnTo>
                  <a:lnTo>
                    <a:pt x="1041" y="812"/>
                  </a:lnTo>
                  <a:lnTo>
                    <a:pt x="961" y="812"/>
                  </a:lnTo>
                  <a:lnTo>
                    <a:pt x="961" y="566"/>
                  </a:lnTo>
                  <a:lnTo>
                    <a:pt x="854" y="726"/>
                  </a:lnTo>
                  <a:lnTo>
                    <a:pt x="851" y="726"/>
                  </a:lnTo>
                  <a:lnTo>
                    <a:pt x="747" y="566"/>
                  </a:lnTo>
                  <a:lnTo>
                    <a:pt x="747" y="812"/>
                  </a:lnTo>
                  <a:lnTo>
                    <a:pt x="665" y="812"/>
                  </a:lnTo>
                  <a:lnTo>
                    <a:pt x="665" y="435"/>
                  </a:lnTo>
                  <a:lnTo>
                    <a:pt x="755" y="435"/>
                  </a:lnTo>
                  <a:lnTo>
                    <a:pt x="854" y="593"/>
                  </a:lnTo>
                  <a:close/>
                  <a:moveTo>
                    <a:pt x="1279" y="0"/>
                  </a:moveTo>
                  <a:lnTo>
                    <a:pt x="0" y="0"/>
                  </a:lnTo>
                  <a:lnTo>
                    <a:pt x="0" y="1239"/>
                  </a:lnTo>
                  <a:lnTo>
                    <a:pt x="24" y="1239"/>
                  </a:lnTo>
                  <a:lnTo>
                    <a:pt x="1279" y="1239"/>
                  </a:lnTo>
                  <a:lnTo>
                    <a:pt x="1279" y="0"/>
                  </a:lnTo>
                  <a:close/>
                </a:path>
              </a:pathLst>
            </a:custGeom>
            <a:solidFill>
              <a:srgbClr val="2180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68"/>
            <p:cNvSpPr>
              <a:spLocks noEditPoints="1"/>
            </p:cNvSpPr>
            <p:nvPr/>
          </p:nvSpPr>
          <p:spPr bwMode="auto">
            <a:xfrm>
              <a:off x="15819438" y="1600200"/>
              <a:ext cx="2030413" cy="1966913"/>
            </a:xfrm>
            <a:custGeom>
              <a:avLst/>
              <a:gdLst>
                <a:gd name="T0" fmla="*/ 608 w 1279"/>
                <a:gd name="T1" fmla="*/ 435 h 1239"/>
                <a:gd name="T2" fmla="*/ 608 w 1279"/>
                <a:gd name="T3" fmla="*/ 435 h 1239"/>
                <a:gd name="T4" fmla="*/ 456 w 1279"/>
                <a:gd name="T5" fmla="*/ 814 h 1239"/>
                <a:gd name="T6" fmla="*/ 381 w 1279"/>
                <a:gd name="T7" fmla="*/ 814 h 1239"/>
                <a:gd name="T8" fmla="*/ 229 w 1279"/>
                <a:gd name="T9" fmla="*/ 435 h 1239"/>
                <a:gd name="T10" fmla="*/ 320 w 1279"/>
                <a:gd name="T11" fmla="*/ 435 h 1239"/>
                <a:gd name="T12" fmla="*/ 419 w 1279"/>
                <a:gd name="T13" fmla="*/ 699 h 1239"/>
                <a:gd name="T14" fmla="*/ 518 w 1279"/>
                <a:gd name="T15" fmla="*/ 435 h 1239"/>
                <a:gd name="T16" fmla="*/ 608 w 1279"/>
                <a:gd name="T17" fmla="*/ 435 h 1239"/>
                <a:gd name="T18" fmla="*/ 854 w 1279"/>
                <a:gd name="T19" fmla="*/ 593 h 1239"/>
                <a:gd name="T20" fmla="*/ 953 w 1279"/>
                <a:gd name="T21" fmla="*/ 435 h 1239"/>
                <a:gd name="T22" fmla="*/ 1041 w 1279"/>
                <a:gd name="T23" fmla="*/ 435 h 1239"/>
                <a:gd name="T24" fmla="*/ 1041 w 1279"/>
                <a:gd name="T25" fmla="*/ 812 h 1239"/>
                <a:gd name="T26" fmla="*/ 961 w 1279"/>
                <a:gd name="T27" fmla="*/ 812 h 1239"/>
                <a:gd name="T28" fmla="*/ 961 w 1279"/>
                <a:gd name="T29" fmla="*/ 566 h 1239"/>
                <a:gd name="T30" fmla="*/ 854 w 1279"/>
                <a:gd name="T31" fmla="*/ 726 h 1239"/>
                <a:gd name="T32" fmla="*/ 851 w 1279"/>
                <a:gd name="T33" fmla="*/ 726 h 1239"/>
                <a:gd name="T34" fmla="*/ 747 w 1279"/>
                <a:gd name="T35" fmla="*/ 566 h 1239"/>
                <a:gd name="T36" fmla="*/ 747 w 1279"/>
                <a:gd name="T37" fmla="*/ 812 h 1239"/>
                <a:gd name="T38" fmla="*/ 665 w 1279"/>
                <a:gd name="T39" fmla="*/ 812 h 1239"/>
                <a:gd name="T40" fmla="*/ 665 w 1279"/>
                <a:gd name="T41" fmla="*/ 435 h 1239"/>
                <a:gd name="T42" fmla="*/ 755 w 1279"/>
                <a:gd name="T43" fmla="*/ 435 h 1239"/>
                <a:gd name="T44" fmla="*/ 854 w 1279"/>
                <a:gd name="T45" fmla="*/ 593 h 1239"/>
                <a:gd name="T46" fmla="*/ 1279 w 1279"/>
                <a:gd name="T47" fmla="*/ 0 h 1239"/>
                <a:gd name="T48" fmla="*/ 0 w 1279"/>
                <a:gd name="T49" fmla="*/ 0 h 1239"/>
                <a:gd name="T50" fmla="*/ 0 w 1279"/>
                <a:gd name="T51" fmla="*/ 1239 h 1239"/>
                <a:gd name="T52" fmla="*/ 24 w 1279"/>
                <a:gd name="T53" fmla="*/ 1239 h 1239"/>
                <a:gd name="T54" fmla="*/ 1279 w 1279"/>
                <a:gd name="T55" fmla="*/ 1239 h 1239"/>
                <a:gd name="T56" fmla="*/ 1279 w 1279"/>
                <a:gd name="T57" fmla="*/ 0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79" h="1239">
                  <a:moveTo>
                    <a:pt x="608" y="435"/>
                  </a:moveTo>
                  <a:lnTo>
                    <a:pt x="608" y="435"/>
                  </a:lnTo>
                  <a:lnTo>
                    <a:pt x="456" y="814"/>
                  </a:lnTo>
                  <a:lnTo>
                    <a:pt x="381" y="814"/>
                  </a:lnTo>
                  <a:lnTo>
                    <a:pt x="229" y="435"/>
                  </a:lnTo>
                  <a:lnTo>
                    <a:pt x="320" y="435"/>
                  </a:lnTo>
                  <a:lnTo>
                    <a:pt x="419" y="699"/>
                  </a:lnTo>
                  <a:lnTo>
                    <a:pt x="518" y="435"/>
                  </a:lnTo>
                  <a:lnTo>
                    <a:pt x="608" y="435"/>
                  </a:lnTo>
                  <a:moveTo>
                    <a:pt x="854" y="593"/>
                  </a:moveTo>
                  <a:lnTo>
                    <a:pt x="953" y="435"/>
                  </a:lnTo>
                  <a:lnTo>
                    <a:pt x="1041" y="435"/>
                  </a:lnTo>
                  <a:lnTo>
                    <a:pt x="1041" y="812"/>
                  </a:lnTo>
                  <a:lnTo>
                    <a:pt x="961" y="812"/>
                  </a:lnTo>
                  <a:lnTo>
                    <a:pt x="961" y="566"/>
                  </a:lnTo>
                  <a:lnTo>
                    <a:pt x="854" y="726"/>
                  </a:lnTo>
                  <a:lnTo>
                    <a:pt x="851" y="726"/>
                  </a:lnTo>
                  <a:lnTo>
                    <a:pt x="747" y="566"/>
                  </a:lnTo>
                  <a:lnTo>
                    <a:pt x="747" y="812"/>
                  </a:lnTo>
                  <a:lnTo>
                    <a:pt x="665" y="812"/>
                  </a:lnTo>
                  <a:lnTo>
                    <a:pt x="665" y="435"/>
                  </a:lnTo>
                  <a:lnTo>
                    <a:pt x="755" y="435"/>
                  </a:lnTo>
                  <a:lnTo>
                    <a:pt x="854" y="593"/>
                  </a:lnTo>
                  <a:moveTo>
                    <a:pt x="1279" y="0"/>
                  </a:moveTo>
                  <a:lnTo>
                    <a:pt x="0" y="0"/>
                  </a:lnTo>
                  <a:lnTo>
                    <a:pt x="0" y="1239"/>
                  </a:lnTo>
                  <a:lnTo>
                    <a:pt x="24" y="1239"/>
                  </a:lnTo>
                  <a:lnTo>
                    <a:pt x="1279" y="1239"/>
                  </a:lnTo>
                  <a:lnTo>
                    <a:pt x="12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69"/>
            <p:cNvSpPr>
              <a:spLocks/>
            </p:cNvSpPr>
            <p:nvPr/>
          </p:nvSpPr>
          <p:spPr bwMode="auto">
            <a:xfrm>
              <a:off x="17849850" y="1376363"/>
              <a:ext cx="223838" cy="2190750"/>
            </a:xfrm>
            <a:custGeom>
              <a:avLst/>
              <a:gdLst>
                <a:gd name="T0" fmla="*/ 141 w 141"/>
                <a:gd name="T1" fmla="*/ 0 h 1380"/>
                <a:gd name="T2" fmla="*/ 141 w 141"/>
                <a:gd name="T3" fmla="*/ 0 h 1380"/>
                <a:gd name="T4" fmla="*/ 0 w 141"/>
                <a:gd name="T5" fmla="*/ 141 h 1380"/>
                <a:gd name="T6" fmla="*/ 0 w 141"/>
                <a:gd name="T7" fmla="*/ 1380 h 1380"/>
                <a:gd name="T8" fmla="*/ 141 w 141"/>
                <a:gd name="T9" fmla="*/ 1238 h 1380"/>
                <a:gd name="T10" fmla="*/ 141 w 141"/>
                <a:gd name="T11" fmla="*/ 0 h 1380"/>
              </a:gdLst>
              <a:ahLst/>
              <a:cxnLst>
                <a:cxn ang="0">
                  <a:pos x="T0" y="T1"/>
                </a:cxn>
                <a:cxn ang="0">
                  <a:pos x="T2" y="T3"/>
                </a:cxn>
                <a:cxn ang="0">
                  <a:pos x="T4" y="T5"/>
                </a:cxn>
                <a:cxn ang="0">
                  <a:pos x="T6" y="T7"/>
                </a:cxn>
                <a:cxn ang="0">
                  <a:pos x="T8" y="T9"/>
                </a:cxn>
                <a:cxn ang="0">
                  <a:pos x="T10" y="T11"/>
                </a:cxn>
              </a:cxnLst>
              <a:rect l="0" t="0" r="r" b="b"/>
              <a:pathLst>
                <a:path w="141" h="1380">
                  <a:moveTo>
                    <a:pt x="141" y="0"/>
                  </a:moveTo>
                  <a:lnTo>
                    <a:pt x="141" y="0"/>
                  </a:lnTo>
                  <a:lnTo>
                    <a:pt x="0" y="141"/>
                  </a:lnTo>
                  <a:lnTo>
                    <a:pt x="0" y="1380"/>
                  </a:lnTo>
                  <a:lnTo>
                    <a:pt x="141" y="1238"/>
                  </a:lnTo>
                  <a:lnTo>
                    <a:pt x="141" y="0"/>
                  </a:lnTo>
                  <a:close/>
                </a:path>
              </a:pathLst>
            </a:custGeom>
            <a:solidFill>
              <a:srgbClr val="1D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70"/>
            <p:cNvSpPr>
              <a:spLocks/>
            </p:cNvSpPr>
            <p:nvPr/>
          </p:nvSpPr>
          <p:spPr bwMode="auto">
            <a:xfrm>
              <a:off x="17849850" y="1376363"/>
              <a:ext cx="223838" cy="2190750"/>
            </a:xfrm>
            <a:custGeom>
              <a:avLst/>
              <a:gdLst>
                <a:gd name="T0" fmla="*/ 141 w 141"/>
                <a:gd name="T1" fmla="*/ 0 h 1380"/>
                <a:gd name="T2" fmla="*/ 141 w 141"/>
                <a:gd name="T3" fmla="*/ 0 h 1380"/>
                <a:gd name="T4" fmla="*/ 0 w 141"/>
                <a:gd name="T5" fmla="*/ 141 h 1380"/>
                <a:gd name="T6" fmla="*/ 0 w 141"/>
                <a:gd name="T7" fmla="*/ 1380 h 1380"/>
                <a:gd name="T8" fmla="*/ 141 w 141"/>
                <a:gd name="T9" fmla="*/ 1238 h 1380"/>
                <a:gd name="T10" fmla="*/ 141 w 141"/>
                <a:gd name="T11" fmla="*/ 0 h 1380"/>
              </a:gdLst>
              <a:ahLst/>
              <a:cxnLst>
                <a:cxn ang="0">
                  <a:pos x="T0" y="T1"/>
                </a:cxn>
                <a:cxn ang="0">
                  <a:pos x="T2" y="T3"/>
                </a:cxn>
                <a:cxn ang="0">
                  <a:pos x="T4" y="T5"/>
                </a:cxn>
                <a:cxn ang="0">
                  <a:pos x="T6" y="T7"/>
                </a:cxn>
                <a:cxn ang="0">
                  <a:pos x="T8" y="T9"/>
                </a:cxn>
                <a:cxn ang="0">
                  <a:pos x="T10" y="T11"/>
                </a:cxn>
              </a:cxnLst>
              <a:rect l="0" t="0" r="r" b="b"/>
              <a:pathLst>
                <a:path w="141" h="1380">
                  <a:moveTo>
                    <a:pt x="141" y="0"/>
                  </a:moveTo>
                  <a:lnTo>
                    <a:pt x="141" y="0"/>
                  </a:lnTo>
                  <a:lnTo>
                    <a:pt x="0" y="141"/>
                  </a:lnTo>
                  <a:lnTo>
                    <a:pt x="0" y="1380"/>
                  </a:lnTo>
                  <a:lnTo>
                    <a:pt x="141" y="1238"/>
                  </a:lnTo>
                  <a:lnTo>
                    <a:pt x="1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71"/>
            <p:cNvSpPr>
              <a:spLocks/>
            </p:cNvSpPr>
            <p:nvPr/>
          </p:nvSpPr>
          <p:spPr bwMode="auto">
            <a:xfrm>
              <a:off x="16182975" y="2290763"/>
              <a:ext cx="601663" cy="601663"/>
            </a:xfrm>
            <a:custGeom>
              <a:avLst/>
              <a:gdLst>
                <a:gd name="T0" fmla="*/ 379 w 379"/>
                <a:gd name="T1" fmla="*/ 0 h 379"/>
                <a:gd name="T2" fmla="*/ 289 w 379"/>
                <a:gd name="T3" fmla="*/ 0 h 379"/>
                <a:gd name="T4" fmla="*/ 190 w 379"/>
                <a:gd name="T5" fmla="*/ 264 h 379"/>
                <a:gd name="T6" fmla="*/ 91 w 379"/>
                <a:gd name="T7" fmla="*/ 0 h 379"/>
                <a:gd name="T8" fmla="*/ 0 w 379"/>
                <a:gd name="T9" fmla="*/ 0 h 379"/>
                <a:gd name="T10" fmla="*/ 152 w 379"/>
                <a:gd name="T11" fmla="*/ 379 h 379"/>
                <a:gd name="T12" fmla="*/ 227 w 379"/>
                <a:gd name="T13" fmla="*/ 379 h 379"/>
                <a:gd name="T14" fmla="*/ 379 w 379"/>
                <a:gd name="T15" fmla="*/ 0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9" h="379">
                  <a:moveTo>
                    <a:pt x="379" y="0"/>
                  </a:moveTo>
                  <a:lnTo>
                    <a:pt x="289" y="0"/>
                  </a:lnTo>
                  <a:lnTo>
                    <a:pt x="190" y="264"/>
                  </a:lnTo>
                  <a:lnTo>
                    <a:pt x="91" y="0"/>
                  </a:lnTo>
                  <a:lnTo>
                    <a:pt x="0" y="0"/>
                  </a:lnTo>
                  <a:lnTo>
                    <a:pt x="152" y="379"/>
                  </a:lnTo>
                  <a:lnTo>
                    <a:pt x="227" y="379"/>
                  </a:lnTo>
                  <a:lnTo>
                    <a:pt x="379"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72"/>
            <p:cNvSpPr>
              <a:spLocks/>
            </p:cNvSpPr>
            <p:nvPr/>
          </p:nvSpPr>
          <p:spPr bwMode="auto">
            <a:xfrm>
              <a:off x="16182975" y="2290763"/>
              <a:ext cx="601663" cy="601663"/>
            </a:xfrm>
            <a:custGeom>
              <a:avLst/>
              <a:gdLst>
                <a:gd name="T0" fmla="*/ 379 w 379"/>
                <a:gd name="T1" fmla="*/ 0 h 379"/>
                <a:gd name="T2" fmla="*/ 289 w 379"/>
                <a:gd name="T3" fmla="*/ 0 h 379"/>
                <a:gd name="T4" fmla="*/ 190 w 379"/>
                <a:gd name="T5" fmla="*/ 264 h 379"/>
                <a:gd name="T6" fmla="*/ 91 w 379"/>
                <a:gd name="T7" fmla="*/ 0 h 379"/>
                <a:gd name="T8" fmla="*/ 0 w 379"/>
                <a:gd name="T9" fmla="*/ 0 h 379"/>
                <a:gd name="T10" fmla="*/ 152 w 379"/>
                <a:gd name="T11" fmla="*/ 379 h 379"/>
                <a:gd name="T12" fmla="*/ 227 w 379"/>
                <a:gd name="T13" fmla="*/ 379 h 379"/>
                <a:gd name="T14" fmla="*/ 379 w 379"/>
                <a:gd name="T15" fmla="*/ 0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9" h="379">
                  <a:moveTo>
                    <a:pt x="379" y="0"/>
                  </a:moveTo>
                  <a:lnTo>
                    <a:pt x="289" y="0"/>
                  </a:lnTo>
                  <a:lnTo>
                    <a:pt x="190" y="264"/>
                  </a:lnTo>
                  <a:lnTo>
                    <a:pt x="91" y="0"/>
                  </a:lnTo>
                  <a:lnTo>
                    <a:pt x="0" y="0"/>
                  </a:lnTo>
                  <a:lnTo>
                    <a:pt x="152" y="379"/>
                  </a:lnTo>
                  <a:lnTo>
                    <a:pt x="227" y="379"/>
                  </a:lnTo>
                  <a:lnTo>
                    <a:pt x="3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73"/>
            <p:cNvSpPr>
              <a:spLocks/>
            </p:cNvSpPr>
            <p:nvPr/>
          </p:nvSpPr>
          <p:spPr bwMode="auto">
            <a:xfrm>
              <a:off x="16875125" y="2290763"/>
              <a:ext cx="596900" cy="598488"/>
            </a:xfrm>
            <a:custGeom>
              <a:avLst/>
              <a:gdLst>
                <a:gd name="T0" fmla="*/ 376 w 376"/>
                <a:gd name="T1" fmla="*/ 0 h 377"/>
                <a:gd name="T2" fmla="*/ 288 w 376"/>
                <a:gd name="T3" fmla="*/ 0 h 377"/>
                <a:gd name="T4" fmla="*/ 189 w 376"/>
                <a:gd name="T5" fmla="*/ 158 h 377"/>
                <a:gd name="T6" fmla="*/ 90 w 376"/>
                <a:gd name="T7" fmla="*/ 0 h 377"/>
                <a:gd name="T8" fmla="*/ 0 w 376"/>
                <a:gd name="T9" fmla="*/ 0 h 377"/>
                <a:gd name="T10" fmla="*/ 0 w 376"/>
                <a:gd name="T11" fmla="*/ 377 h 377"/>
                <a:gd name="T12" fmla="*/ 82 w 376"/>
                <a:gd name="T13" fmla="*/ 377 h 377"/>
                <a:gd name="T14" fmla="*/ 82 w 376"/>
                <a:gd name="T15" fmla="*/ 131 h 377"/>
                <a:gd name="T16" fmla="*/ 186 w 376"/>
                <a:gd name="T17" fmla="*/ 291 h 377"/>
                <a:gd name="T18" fmla="*/ 189 w 376"/>
                <a:gd name="T19" fmla="*/ 291 h 377"/>
                <a:gd name="T20" fmla="*/ 296 w 376"/>
                <a:gd name="T21" fmla="*/ 131 h 377"/>
                <a:gd name="T22" fmla="*/ 296 w 376"/>
                <a:gd name="T23" fmla="*/ 377 h 377"/>
                <a:gd name="T24" fmla="*/ 376 w 376"/>
                <a:gd name="T25" fmla="*/ 377 h 377"/>
                <a:gd name="T26" fmla="*/ 376 w 376"/>
                <a:gd name="T2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77">
                  <a:moveTo>
                    <a:pt x="376" y="0"/>
                  </a:moveTo>
                  <a:lnTo>
                    <a:pt x="288" y="0"/>
                  </a:lnTo>
                  <a:lnTo>
                    <a:pt x="189" y="158"/>
                  </a:lnTo>
                  <a:lnTo>
                    <a:pt x="90" y="0"/>
                  </a:lnTo>
                  <a:lnTo>
                    <a:pt x="0" y="0"/>
                  </a:lnTo>
                  <a:lnTo>
                    <a:pt x="0" y="377"/>
                  </a:lnTo>
                  <a:lnTo>
                    <a:pt x="82" y="377"/>
                  </a:lnTo>
                  <a:lnTo>
                    <a:pt x="82" y="131"/>
                  </a:lnTo>
                  <a:lnTo>
                    <a:pt x="186" y="291"/>
                  </a:lnTo>
                  <a:lnTo>
                    <a:pt x="189" y="291"/>
                  </a:lnTo>
                  <a:lnTo>
                    <a:pt x="296" y="131"/>
                  </a:lnTo>
                  <a:lnTo>
                    <a:pt x="296" y="377"/>
                  </a:lnTo>
                  <a:lnTo>
                    <a:pt x="376" y="377"/>
                  </a:lnTo>
                  <a:lnTo>
                    <a:pt x="376"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74"/>
            <p:cNvSpPr>
              <a:spLocks/>
            </p:cNvSpPr>
            <p:nvPr/>
          </p:nvSpPr>
          <p:spPr bwMode="auto">
            <a:xfrm>
              <a:off x="16875125" y="2290763"/>
              <a:ext cx="596900" cy="598488"/>
            </a:xfrm>
            <a:custGeom>
              <a:avLst/>
              <a:gdLst>
                <a:gd name="T0" fmla="*/ 376 w 376"/>
                <a:gd name="T1" fmla="*/ 0 h 377"/>
                <a:gd name="T2" fmla="*/ 288 w 376"/>
                <a:gd name="T3" fmla="*/ 0 h 377"/>
                <a:gd name="T4" fmla="*/ 189 w 376"/>
                <a:gd name="T5" fmla="*/ 158 h 377"/>
                <a:gd name="T6" fmla="*/ 90 w 376"/>
                <a:gd name="T7" fmla="*/ 0 h 377"/>
                <a:gd name="T8" fmla="*/ 0 w 376"/>
                <a:gd name="T9" fmla="*/ 0 h 377"/>
                <a:gd name="T10" fmla="*/ 0 w 376"/>
                <a:gd name="T11" fmla="*/ 377 h 377"/>
                <a:gd name="T12" fmla="*/ 82 w 376"/>
                <a:gd name="T13" fmla="*/ 377 h 377"/>
                <a:gd name="T14" fmla="*/ 82 w 376"/>
                <a:gd name="T15" fmla="*/ 131 h 377"/>
                <a:gd name="T16" fmla="*/ 186 w 376"/>
                <a:gd name="T17" fmla="*/ 291 h 377"/>
                <a:gd name="T18" fmla="*/ 189 w 376"/>
                <a:gd name="T19" fmla="*/ 291 h 377"/>
                <a:gd name="T20" fmla="*/ 296 w 376"/>
                <a:gd name="T21" fmla="*/ 131 h 377"/>
                <a:gd name="T22" fmla="*/ 296 w 376"/>
                <a:gd name="T23" fmla="*/ 377 h 377"/>
                <a:gd name="T24" fmla="*/ 376 w 376"/>
                <a:gd name="T25" fmla="*/ 377 h 377"/>
                <a:gd name="T26" fmla="*/ 376 w 376"/>
                <a:gd name="T2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77">
                  <a:moveTo>
                    <a:pt x="376" y="0"/>
                  </a:moveTo>
                  <a:lnTo>
                    <a:pt x="288" y="0"/>
                  </a:lnTo>
                  <a:lnTo>
                    <a:pt x="189" y="158"/>
                  </a:lnTo>
                  <a:lnTo>
                    <a:pt x="90" y="0"/>
                  </a:lnTo>
                  <a:lnTo>
                    <a:pt x="0" y="0"/>
                  </a:lnTo>
                  <a:lnTo>
                    <a:pt x="0" y="377"/>
                  </a:lnTo>
                  <a:lnTo>
                    <a:pt x="82" y="377"/>
                  </a:lnTo>
                  <a:lnTo>
                    <a:pt x="82" y="131"/>
                  </a:lnTo>
                  <a:lnTo>
                    <a:pt x="186" y="291"/>
                  </a:lnTo>
                  <a:lnTo>
                    <a:pt x="189" y="291"/>
                  </a:lnTo>
                  <a:lnTo>
                    <a:pt x="296" y="131"/>
                  </a:lnTo>
                  <a:lnTo>
                    <a:pt x="296" y="377"/>
                  </a:lnTo>
                  <a:lnTo>
                    <a:pt x="376" y="377"/>
                  </a:lnTo>
                  <a:lnTo>
                    <a:pt x="3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75"/>
            <p:cNvSpPr>
              <a:spLocks/>
            </p:cNvSpPr>
            <p:nvPr/>
          </p:nvSpPr>
          <p:spPr bwMode="auto">
            <a:xfrm>
              <a:off x="18400713" y="1376363"/>
              <a:ext cx="2255838" cy="223838"/>
            </a:xfrm>
            <a:custGeom>
              <a:avLst/>
              <a:gdLst>
                <a:gd name="T0" fmla="*/ 1421 w 1421"/>
                <a:gd name="T1" fmla="*/ 0 h 141"/>
                <a:gd name="T2" fmla="*/ 141 w 1421"/>
                <a:gd name="T3" fmla="*/ 0 h 141"/>
                <a:gd name="T4" fmla="*/ 0 w 1421"/>
                <a:gd name="T5" fmla="*/ 141 h 141"/>
                <a:gd name="T6" fmla="*/ 1279 w 1421"/>
                <a:gd name="T7" fmla="*/ 141 h 141"/>
                <a:gd name="T8" fmla="*/ 1421 w 1421"/>
                <a:gd name="T9" fmla="*/ 0 h 141"/>
              </a:gdLst>
              <a:ahLst/>
              <a:cxnLst>
                <a:cxn ang="0">
                  <a:pos x="T0" y="T1"/>
                </a:cxn>
                <a:cxn ang="0">
                  <a:pos x="T2" y="T3"/>
                </a:cxn>
                <a:cxn ang="0">
                  <a:pos x="T4" y="T5"/>
                </a:cxn>
                <a:cxn ang="0">
                  <a:pos x="T6" y="T7"/>
                </a:cxn>
                <a:cxn ang="0">
                  <a:pos x="T8" y="T9"/>
                </a:cxn>
              </a:cxnLst>
              <a:rect l="0" t="0" r="r" b="b"/>
              <a:pathLst>
                <a:path w="1421" h="141">
                  <a:moveTo>
                    <a:pt x="1421" y="0"/>
                  </a:moveTo>
                  <a:lnTo>
                    <a:pt x="141" y="0"/>
                  </a:lnTo>
                  <a:lnTo>
                    <a:pt x="0" y="141"/>
                  </a:lnTo>
                  <a:lnTo>
                    <a:pt x="1279" y="141"/>
                  </a:lnTo>
                  <a:lnTo>
                    <a:pt x="1421" y="0"/>
                  </a:lnTo>
                  <a:close/>
                </a:path>
              </a:pathLst>
            </a:custGeom>
            <a:solidFill>
              <a:srgbClr val="308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76"/>
            <p:cNvSpPr>
              <a:spLocks/>
            </p:cNvSpPr>
            <p:nvPr/>
          </p:nvSpPr>
          <p:spPr bwMode="auto">
            <a:xfrm>
              <a:off x="18400713" y="1376363"/>
              <a:ext cx="2255838" cy="223838"/>
            </a:xfrm>
            <a:custGeom>
              <a:avLst/>
              <a:gdLst>
                <a:gd name="T0" fmla="*/ 1421 w 1421"/>
                <a:gd name="T1" fmla="*/ 0 h 141"/>
                <a:gd name="T2" fmla="*/ 141 w 1421"/>
                <a:gd name="T3" fmla="*/ 0 h 141"/>
                <a:gd name="T4" fmla="*/ 0 w 1421"/>
                <a:gd name="T5" fmla="*/ 141 h 141"/>
                <a:gd name="T6" fmla="*/ 1279 w 1421"/>
                <a:gd name="T7" fmla="*/ 141 h 141"/>
                <a:gd name="T8" fmla="*/ 1421 w 1421"/>
                <a:gd name="T9" fmla="*/ 0 h 141"/>
              </a:gdLst>
              <a:ahLst/>
              <a:cxnLst>
                <a:cxn ang="0">
                  <a:pos x="T0" y="T1"/>
                </a:cxn>
                <a:cxn ang="0">
                  <a:pos x="T2" y="T3"/>
                </a:cxn>
                <a:cxn ang="0">
                  <a:pos x="T4" y="T5"/>
                </a:cxn>
                <a:cxn ang="0">
                  <a:pos x="T6" y="T7"/>
                </a:cxn>
                <a:cxn ang="0">
                  <a:pos x="T8" y="T9"/>
                </a:cxn>
              </a:cxnLst>
              <a:rect l="0" t="0" r="r" b="b"/>
              <a:pathLst>
                <a:path w="1421" h="141">
                  <a:moveTo>
                    <a:pt x="1421" y="0"/>
                  </a:moveTo>
                  <a:lnTo>
                    <a:pt x="141" y="0"/>
                  </a:lnTo>
                  <a:lnTo>
                    <a:pt x="0" y="141"/>
                  </a:lnTo>
                  <a:lnTo>
                    <a:pt x="1279" y="141"/>
                  </a:lnTo>
                  <a:lnTo>
                    <a:pt x="14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77"/>
            <p:cNvSpPr>
              <a:spLocks noEditPoints="1"/>
            </p:cNvSpPr>
            <p:nvPr/>
          </p:nvSpPr>
          <p:spPr bwMode="auto">
            <a:xfrm>
              <a:off x="18400713" y="1600200"/>
              <a:ext cx="2030413" cy="1966913"/>
            </a:xfrm>
            <a:custGeom>
              <a:avLst/>
              <a:gdLst>
                <a:gd name="T0" fmla="*/ 609 w 1279"/>
                <a:gd name="T1" fmla="*/ 435 h 1239"/>
                <a:gd name="T2" fmla="*/ 609 w 1279"/>
                <a:gd name="T3" fmla="*/ 435 h 1239"/>
                <a:gd name="T4" fmla="*/ 454 w 1279"/>
                <a:gd name="T5" fmla="*/ 814 h 1239"/>
                <a:gd name="T6" fmla="*/ 382 w 1279"/>
                <a:gd name="T7" fmla="*/ 814 h 1239"/>
                <a:gd name="T8" fmla="*/ 230 w 1279"/>
                <a:gd name="T9" fmla="*/ 435 h 1239"/>
                <a:gd name="T10" fmla="*/ 320 w 1279"/>
                <a:gd name="T11" fmla="*/ 435 h 1239"/>
                <a:gd name="T12" fmla="*/ 419 w 1279"/>
                <a:gd name="T13" fmla="*/ 699 h 1239"/>
                <a:gd name="T14" fmla="*/ 518 w 1279"/>
                <a:gd name="T15" fmla="*/ 435 h 1239"/>
                <a:gd name="T16" fmla="*/ 609 w 1279"/>
                <a:gd name="T17" fmla="*/ 435 h 1239"/>
                <a:gd name="T18" fmla="*/ 855 w 1279"/>
                <a:gd name="T19" fmla="*/ 593 h 1239"/>
                <a:gd name="T20" fmla="*/ 953 w 1279"/>
                <a:gd name="T21" fmla="*/ 435 h 1239"/>
                <a:gd name="T22" fmla="*/ 1041 w 1279"/>
                <a:gd name="T23" fmla="*/ 435 h 1239"/>
                <a:gd name="T24" fmla="*/ 1041 w 1279"/>
                <a:gd name="T25" fmla="*/ 812 h 1239"/>
                <a:gd name="T26" fmla="*/ 961 w 1279"/>
                <a:gd name="T27" fmla="*/ 812 h 1239"/>
                <a:gd name="T28" fmla="*/ 961 w 1279"/>
                <a:gd name="T29" fmla="*/ 566 h 1239"/>
                <a:gd name="T30" fmla="*/ 855 w 1279"/>
                <a:gd name="T31" fmla="*/ 726 h 1239"/>
                <a:gd name="T32" fmla="*/ 852 w 1279"/>
                <a:gd name="T33" fmla="*/ 726 h 1239"/>
                <a:gd name="T34" fmla="*/ 748 w 1279"/>
                <a:gd name="T35" fmla="*/ 566 h 1239"/>
                <a:gd name="T36" fmla="*/ 748 w 1279"/>
                <a:gd name="T37" fmla="*/ 812 h 1239"/>
                <a:gd name="T38" fmla="*/ 665 w 1279"/>
                <a:gd name="T39" fmla="*/ 812 h 1239"/>
                <a:gd name="T40" fmla="*/ 665 w 1279"/>
                <a:gd name="T41" fmla="*/ 435 h 1239"/>
                <a:gd name="T42" fmla="*/ 756 w 1279"/>
                <a:gd name="T43" fmla="*/ 435 h 1239"/>
                <a:gd name="T44" fmla="*/ 855 w 1279"/>
                <a:gd name="T45" fmla="*/ 593 h 1239"/>
                <a:gd name="T46" fmla="*/ 1279 w 1279"/>
                <a:gd name="T47" fmla="*/ 0 h 1239"/>
                <a:gd name="T48" fmla="*/ 0 w 1279"/>
                <a:gd name="T49" fmla="*/ 0 h 1239"/>
                <a:gd name="T50" fmla="*/ 0 w 1279"/>
                <a:gd name="T51" fmla="*/ 1239 h 1239"/>
                <a:gd name="T52" fmla="*/ 1279 w 1279"/>
                <a:gd name="T53" fmla="*/ 1239 h 1239"/>
                <a:gd name="T54" fmla="*/ 1279 w 1279"/>
                <a:gd name="T55" fmla="*/ 0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9" h="1239">
                  <a:moveTo>
                    <a:pt x="609" y="435"/>
                  </a:moveTo>
                  <a:lnTo>
                    <a:pt x="609" y="435"/>
                  </a:lnTo>
                  <a:lnTo>
                    <a:pt x="454" y="814"/>
                  </a:lnTo>
                  <a:lnTo>
                    <a:pt x="382" y="814"/>
                  </a:lnTo>
                  <a:lnTo>
                    <a:pt x="230" y="435"/>
                  </a:lnTo>
                  <a:lnTo>
                    <a:pt x="320" y="435"/>
                  </a:lnTo>
                  <a:lnTo>
                    <a:pt x="419" y="699"/>
                  </a:lnTo>
                  <a:lnTo>
                    <a:pt x="518" y="435"/>
                  </a:lnTo>
                  <a:lnTo>
                    <a:pt x="609" y="435"/>
                  </a:lnTo>
                  <a:close/>
                  <a:moveTo>
                    <a:pt x="855" y="593"/>
                  </a:moveTo>
                  <a:lnTo>
                    <a:pt x="953" y="435"/>
                  </a:lnTo>
                  <a:lnTo>
                    <a:pt x="1041" y="435"/>
                  </a:lnTo>
                  <a:lnTo>
                    <a:pt x="1041" y="812"/>
                  </a:lnTo>
                  <a:lnTo>
                    <a:pt x="961" y="812"/>
                  </a:lnTo>
                  <a:lnTo>
                    <a:pt x="961" y="566"/>
                  </a:lnTo>
                  <a:lnTo>
                    <a:pt x="855" y="726"/>
                  </a:lnTo>
                  <a:lnTo>
                    <a:pt x="852" y="726"/>
                  </a:lnTo>
                  <a:lnTo>
                    <a:pt x="748" y="566"/>
                  </a:lnTo>
                  <a:lnTo>
                    <a:pt x="748" y="812"/>
                  </a:lnTo>
                  <a:lnTo>
                    <a:pt x="665" y="812"/>
                  </a:lnTo>
                  <a:lnTo>
                    <a:pt x="665" y="435"/>
                  </a:lnTo>
                  <a:lnTo>
                    <a:pt x="756" y="435"/>
                  </a:lnTo>
                  <a:lnTo>
                    <a:pt x="855" y="593"/>
                  </a:lnTo>
                  <a:close/>
                  <a:moveTo>
                    <a:pt x="1279" y="0"/>
                  </a:moveTo>
                  <a:lnTo>
                    <a:pt x="0" y="0"/>
                  </a:lnTo>
                  <a:lnTo>
                    <a:pt x="0" y="1239"/>
                  </a:lnTo>
                  <a:lnTo>
                    <a:pt x="1279" y="1239"/>
                  </a:lnTo>
                  <a:lnTo>
                    <a:pt x="1279" y="0"/>
                  </a:lnTo>
                  <a:close/>
                </a:path>
              </a:pathLst>
            </a:custGeom>
            <a:solidFill>
              <a:srgbClr val="2180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78"/>
            <p:cNvSpPr>
              <a:spLocks noEditPoints="1"/>
            </p:cNvSpPr>
            <p:nvPr/>
          </p:nvSpPr>
          <p:spPr bwMode="auto">
            <a:xfrm>
              <a:off x="18400713" y="1600200"/>
              <a:ext cx="2030413" cy="1966913"/>
            </a:xfrm>
            <a:custGeom>
              <a:avLst/>
              <a:gdLst>
                <a:gd name="T0" fmla="*/ 609 w 1279"/>
                <a:gd name="T1" fmla="*/ 435 h 1239"/>
                <a:gd name="T2" fmla="*/ 609 w 1279"/>
                <a:gd name="T3" fmla="*/ 435 h 1239"/>
                <a:gd name="T4" fmla="*/ 454 w 1279"/>
                <a:gd name="T5" fmla="*/ 814 h 1239"/>
                <a:gd name="T6" fmla="*/ 382 w 1279"/>
                <a:gd name="T7" fmla="*/ 814 h 1239"/>
                <a:gd name="T8" fmla="*/ 230 w 1279"/>
                <a:gd name="T9" fmla="*/ 435 h 1239"/>
                <a:gd name="T10" fmla="*/ 320 w 1279"/>
                <a:gd name="T11" fmla="*/ 435 h 1239"/>
                <a:gd name="T12" fmla="*/ 419 w 1279"/>
                <a:gd name="T13" fmla="*/ 699 h 1239"/>
                <a:gd name="T14" fmla="*/ 518 w 1279"/>
                <a:gd name="T15" fmla="*/ 435 h 1239"/>
                <a:gd name="T16" fmla="*/ 609 w 1279"/>
                <a:gd name="T17" fmla="*/ 435 h 1239"/>
                <a:gd name="T18" fmla="*/ 855 w 1279"/>
                <a:gd name="T19" fmla="*/ 593 h 1239"/>
                <a:gd name="T20" fmla="*/ 953 w 1279"/>
                <a:gd name="T21" fmla="*/ 435 h 1239"/>
                <a:gd name="T22" fmla="*/ 1041 w 1279"/>
                <a:gd name="T23" fmla="*/ 435 h 1239"/>
                <a:gd name="T24" fmla="*/ 1041 w 1279"/>
                <a:gd name="T25" fmla="*/ 812 h 1239"/>
                <a:gd name="T26" fmla="*/ 961 w 1279"/>
                <a:gd name="T27" fmla="*/ 812 h 1239"/>
                <a:gd name="T28" fmla="*/ 961 w 1279"/>
                <a:gd name="T29" fmla="*/ 566 h 1239"/>
                <a:gd name="T30" fmla="*/ 855 w 1279"/>
                <a:gd name="T31" fmla="*/ 726 h 1239"/>
                <a:gd name="T32" fmla="*/ 852 w 1279"/>
                <a:gd name="T33" fmla="*/ 726 h 1239"/>
                <a:gd name="T34" fmla="*/ 748 w 1279"/>
                <a:gd name="T35" fmla="*/ 566 h 1239"/>
                <a:gd name="T36" fmla="*/ 748 w 1279"/>
                <a:gd name="T37" fmla="*/ 812 h 1239"/>
                <a:gd name="T38" fmla="*/ 665 w 1279"/>
                <a:gd name="T39" fmla="*/ 812 h 1239"/>
                <a:gd name="T40" fmla="*/ 665 w 1279"/>
                <a:gd name="T41" fmla="*/ 435 h 1239"/>
                <a:gd name="T42" fmla="*/ 756 w 1279"/>
                <a:gd name="T43" fmla="*/ 435 h 1239"/>
                <a:gd name="T44" fmla="*/ 855 w 1279"/>
                <a:gd name="T45" fmla="*/ 593 h 1239"/>
                <a:gd name="T46" fmla="*/ 1279 w 1279"/>
                <a:gd name="T47" fmla="*/ 0 h 1239"/>
                <a:gd name="T48" fmla="*/ 0 w 1279"/>
                <a:gd name="T49" fmla="*/ 0 h 1239"/>
                <a:gd name="T50" fmla="*/ 0 w 1279"/>
                <a:gd name="T51" fmla="*/ 1239 h 1239"/>
                <a:gd name="T52" fmla="*/ 1279 w 1279"/>
                <a:gd name="T53" fmla="*/ 1239 h 1239"/>
                <a:gd name="T54" fmla="*/ 1279 w 1279"/>
                <a:gd name="T55" fmla="*/ 0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9" h="1239">
                  <a:moveTo>
                    <a:pt x="609" y="435"/>
                  </a:moveTo>
                  <a:lnTo>
                    <a:pt x="609" y="435"/>
                  </a:lnTo>
                  <a:lnTo>
                    <a:pt x="454" y="814"/>
                  </a:lnTo>
                  <a:lnTo>
                    <a:pt x="382" y="814"/>
                  </a:lnTo>
                  <a:lnTo>
                    <a:pt x="230" y="435"/>
                  </a:lnTo>
                  <a:lnTo>
                    <a:pt x="320" y="435"/>
                  </a:lnTo>
                  <a:lnTo>
                    <a:pt x="419" y="699"/>
                  </a:lnTo>
                  <a:lnTo>
                    <a:pt x="518" y="435"/>
                  </a:lnTo>
                  <a:lnTo>
                    <a:pt x="609" y="435"/>
                  </a:lnTo>
                  <a:moveTo>
                    <a:pt x="855" y="593"/>
                  </a:moveTo>
                  <a:lnTo>
                    <a:pt x="953" y="435"/>
                  </a:lnTo>
                  <a:lnTo>
                    <a:pt x="1041" y="435"/>
                  </a:lnTo>
                  <a:lnTo>
                    <a:pt x="1041" y="812"/>
                  </a:lnTo>
                  <a:lnTo>
                    <a:pt x="961" y="812"/>
                  </a:lnTo>
                  <a:lnTo>
                    <a:pt x="961" y="566"/>
                  </a:lnTo>
                  <a:lnTo>
                    <a:pt x="855" y="726"/>
                  </a:lnTo>
                  <a:lnTo>
                    <a:pt x="852" y="726"/>
                  </a:lnTo>
                  <a:lnTo>
                    <a:pt x="748" y="566"/>
                  </a:lnTo>
                  <a:lnTo>
                    <a:pt x="748" y="812"/>
                  </a:lnTo>
                  <a:lnTo>
                    <a:pt x="665" y="812"/>
                  </a:lnTo>
                  <a:lnTo>
                    <a:pt x="665" y="435"/>
                  </a:lnTo>
                  <a:lnTo>
                    <a:pt x="756" y="435"/>
                  </a:lnTo>
                  <a:lnTo>
                    <a:pt x="855" y="593"/>
                  </a:lnTo>
                  <a:moveTo>
                    <a:pt x="1279" y="0"/>
                  </a:moveTo>
                  <a:lnTo>
                    <a:pt x="0" y="0"/>
                  </a:lnTo>
                  <a:lnTo>
                    <a:pt x="0" y="1239"/>
                  </a:lnTo>
                  <a:lnTo>
                    <a:pt x="1279" y="1239"/>
                  </a:lnTo>
                  <a:lnTo>
                    <a:pt x="12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79"/>
            <p:cNvSpPr>
              <a:spLocks/>
            </p:cNvSpPr>
            <p:nvPr/>
          </p:nvSpPr>
          <p:spPr bwMode="auto">
            <a:xfrm>
              <a:off x="20431125" y="1376363"/>
              <a:ext cx="225425" cy="2190750"/>
            </a:xfrm>
            <a:custGeom>
              <a:avLst/>
              <a:gdLst>
                <a:gd name="T0" fmla="*/ 142 w 142"/>
                <a:gd name="T1" fmla="*/ 0 h 1380"/>
                <a:gd name="T2" fmla="*/ 142 w 142"/>
                <a:gd name="T3" fmla="*/ 0 h 1380"/>
                <a:gd name="T4" fmla="*/ 0 w 142"/>
                <a:gd name="T5" fmla="*/ 141 h 1380"/>
                <a:gd name="T6" fmla="*/ 0 w 142"/>
                <a:gd name="T7" fmla="*/ 1380 h 1380"/>
                <a:gd name="T8" fmla="*/ 142 w 142"/>
                <a:gd name="T9" fmla="*/ 1238 h 1380"/>
                <a:gd name="T10" fmla="*/ 142 w 142"/>
                <a:gd name="T11" fmla="*/ 0 h 1380"/>
              </a:gdLst>
              <a:ahLst/>
              <a:cxnLst>
                <a:cxn ang="0">
                  <a:pos x="T0" y="T1"/>
                </a:cxn>
                <a:cxn ang="0">
                  <a:pos x="T2" y="T3"/>
                </a:cxn>
                <a:cxn ang="0">
                  <a:pos x="T4" y="T5"/>
                </a:cxn>
                <a:cxn ang="0">
                  <a:pos x="T6" y="T7"/>
                </a:cxn>
                <a:cxn ang="0">
                  <a:pos x="T8" y="T9"/>
                </a:cxn>
                <a:cxn ang="0">
                  <a:pos x="T10" y="T11"/>
                </a:cxn>
              </a:cxnLst>
              <a:rect l="0" t="0" r="r" b="b"/>
              <a:pathLst>
                <a:path w="142" h="1380">
                  <a:moveTo>
                    <a:pt x="142" y="0"/>
                  </a:moveTo>
                  <a:lnTo>
                    <a:pt x="142" y="0"/>
                  </a:lnTo>
                  <a:lnTo>
                    <a:pt x="0" y="141"/>
                  </a:lnTo>
                  <a:lnTo>
                    <a:pt x="0" y="1380"/>
                  </a:lnTo>
                  <a:lnTo>
                    <a:pt x="142" y="1238"/>
                  </a:lnTo>
                  <a:lnTo>
                    <a:pt x="142" y="0"/>
                  </a:lnTo>
                  <a:close/>
                </a:path>
              </a:pathLst>
            </a:custGeom>
            <a:solidFill>
              <a:srgbClr val="1D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80"/>
            <p:cNvSpPr>
              <a:spLocks/>
            </p:cNvSpPr>
            <p:nvPr/>
          </p:nvSpPr>
          <p:spPr bwMode="auto">
            <a:xfrm>
              <a:off x="20431125" y="1376363"/>
              <a:ext cx="225425" cy="2190750"/>
            </a:xfrm>
            <a:custGeom>
              <a:avLst/>
              <a:gdLst>
                <a:gd name="T0" fmla="*/ 142 w 142"/>
                <a:gd name="T1" fmla="*/ 0 h 1380"/>
                <a:gd name="T2" fmla="*/ 142 w 142"/>
                <a:gd name="T3" fmla="*/ 0 h 1380"/>
                <a:gd name="T4" fmla="*/ 0 w 142"/>
                <a:gd name="T5" fmla="*/ 141 h 1380"/>
                <a:gd name="T6" fmla="*/ 0 w 142"/>
                <a:gd name="T7" fmla="*/ 1380 h 1380"/>
                <a:gd name="T8" fmla="*/ 142 w 142"/>
                <a:gd name="T9" fmla="*/ 1238 h 1380"/>
                <a:gd name="T10" fmla="*/ 142 w 142"/>
                <a:gd name="T11" fmla="*/ 0 h 1380"/>
              </a:gdLst>
              <a:ahLst/>
              <a:cxnLst>
                <a:cxn ang="0">
                  <a:pos x="T0" y="T1"/>
                </a:cxn>
                <a:cxn ang="0">
                  <a:pos x="T2" y="T3"/>
                </a:cxn>
                <a:cxn ang="0">
                  <a:pos x="T4" y="T5"/>
                </a:cxn>
                <a:cxn ang="0">
                  <a:pos x="T6" y="T7"/>
                </a:cxn>
                <a:cxn ang="0">
                  <a:pos x="T8" y="T9"/>
                </a:cxn>
                <a:cxn ang="0">
                  <a:pos x="T10" y="T11"/>
                </a:cxn>
              </a:cxnLst>
              <a:rect l="0" t="0" r="r" b="b"/>
              <a:pathLst>
                <a:path w="142" h="1380">
                  <a:moveTo>
                    <a:pt x="142" y="0"/>
                  </a:moveTo>
                  <a:lnTo>
                    <a:pt x="142" y="0"/>
                  </a:lnTo>
                  <a:lnTo>
                    <a:pt x="0" y="141"/>
                  </a:lnTo>
                  <a:lnTo>
                    <a:pt x="0" y="1380"/>
                  </a:lnTo>
                  <a:lnTo>
                    <a:pt x="142" y="1238"/>
                  </a:lnTo>
                  <a:lnTo>
                    <a:pt x="1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81"/>
            <p:cNvSpPr>
              <a:spLocks/>
            </p:cNvSpPr>
            <p:nvPr/>
          </p:nvSpPr>
          <p:spPr bwMode="auto">
            <a:xfrm>
              <a:off x="18765838" y="2290763"/>
              <a:ext cx="601663" cy="601663"/>
            </a:xfrm>
            <a:custGeom>
              <a:avLst/>
              <a:gdLst>
                <a:gd name="T0" fmla="*/ 379 w 379"/>
                <a:gd name="T1" fmla="*/ 0 h 379"/>
                <a:gd name="T2" fmla="*/ 288 w 379"/>
                <a:gd name="T3" fmla="*/ 0 h 379"/>
                <a:gd name="T4" fmla="*/ 189 w 379"/>
                <a:gd name="T5" fmla="*/ 264 h 379"/>
                <a:gd name="T6" fmla="*/ 90 w 379"/>
                <a:gd name="T7" fmla="*/ 0 h 379"/>
                <a:gd name="T8" fmla="*/ 0 w 379"/>
                <a:gd name="T9" fmla="*/ 0 h 379"/>
                <a:gd name="T10" fmla="*/ 152 w 379"/>
                <a:gd name="T11" fmla="*/ 379 h 379"/>
                <a:gd name="T12" fmla="*/ 224 w 379"/>
                <a:gd name="T13" fmla="*/ 379 h 379"/>
                <a:gd name="T14" fmla="*/ 379 w 379"/>
                <a:gd name="T15" fmla="*/ 0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9" h="379">
                  <a:moveTo>
                    <a:pt x="379" y="0"/>
                  </a:moveTo>
                  <a:lnTo>
                    <a:pt x="288" y="0"/>
                  </a:lnTo>
                  <a:lnTo>
                    <a:pt x="189" y="264"/>
                  </a:lnTo>
                  <a:lnTo>
                    <a:pt x="90" y="0"/>
                  </a:lnTo>
                  <a:lnTo>
                    <a:pt x="0" y="0"/>
                  </a:lnTo>
                  <a:lnTo>
                    <a:pt x="152" y="379"/>
                  </a:lnTo>
                  <a:lnTo>
                    <a:pt x="224" y="379"/>
                  </a:lnTo>
                  <a:lnTo>
                    <a:pt x="379"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82"/>
            <p:cNvSpPr>
              <a:spLocks/>
            </p:cNvSpPr>
            <p:nvPr/>
          </p:nvSpPr>
          <p:spPr bwMode="auto">
            <a:xfrm>
              <a:off x="18765838" y="2290763"/>
              <a:ext cx="601663" cy="601663"/>
            </a:xfrm>
            <a:custGeom>
              <a:avLst/>
              <a:gdLst>
                <a:gd name="T0" fmla="*/ 379 w 379"/>
                <a:gd name="T1" fmla="*/ 0 h 379"/>
                <a:gd name="T2" fmla="*/ 288 w 379"/>
                <a:gd name="T3" fmla="*/ 0 h 379"/>
                <a:gd name="T4" fmla="*/ 189 w 379"/>
                <a:gd name="T5" fmla="*/ 264 h 379"/>
                <a:gd name="T6" fmla="*/ 90 w 379"/>
                <a:gd name="T7" fmla="*/ 0 h 379"/>
                <a:gd name="T8" fmla="*/ 0 w 379"/>
                <a:gd name="T9" fmla="*/ 0 h 379"/>
                <a:gd name="T10" fmla="*/ 152 w 379"/>
                <a:gd name="T11" fmla="*/ 379 h 379"/>
                <a:gd name="T12" fmla="*/ 224 w 379"/>
                <a:gd name="T13" fmla="*/ 379 h 379"/>
                <a:gd name="T14" fmla="*/ 379 w 379"/>
                <a:gd name="T15" fmla="*/ 0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9" h="379">
                  <a:moveTo>
                    <a:pt x="379" y="0"/>
                  </a:moveTo>
                  <a:lnTo>
                    <a:pt x="288" y="0"/>
                  </a:lnTo>
                  <a:lnTo>
                    <a:pt x="189" y="264"/>
                  </a:lnTo>
                  <a:lnTo>
                    <a:pt x="90" y="0"/>
                  </a:lnTo>
                  <a:lnTo>
                    <a:pt x="0" y="0"/>
                  </a:lnTo>
                  <a:lnTo>
                    <a:pt x="152" y="379"/>
                  </a:lnTo>
                  <a:lnTo>
                    <a:pt x="224" y="379"/>
                  </a:lnTo>
                  <a:lnTo>
                    <a:pt x="3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83"/>
            <p:cNvSpPr>
              <a:spLocks/>
            </p:cNvSpPr>
            <p:nvPr/>
          </p:nvSpPr>
          <p:spPr bwMode="auto">
            <a:xfrm>
              <a:off x="19456400" y="2290763"/>
              <a:ext cx="596900" cy="598488"/>
            </a:xfrm>
            <a:custGeom>
              <a:avLst/>
              <a:gdLst>
                <a:gd name="T0" fmla="*/ 376 w 376"/>
                <a:gd name="T1" fmla="*/ 0 h 377"/>
                <a:gd name="T2" fmla="*/ 288 w 376"/>
                <a:gd name="T3" fmla="*/ 0 h 377"/>
                <a:gd name="T4" fmla="*/ 190 w 376"/>
                <a:gd name="T5" fmla="*/ 158 h 377"/>
                <a:gd name="T6" fmla="*/ 91 w 376"/>
                <a:gd name="T7" fmla="*/ 0 h 377"/>
                <a:gd name="T8" fmla="*/ 0 w 376"/>
                <a:gd name="T9" fmla="*/ 0 h 377"/>
                <a:gd name="T10" fmla="*/ 0 w 376"/>
                <a:gd name="T11" fmla="*/ 377 h 377"/>
                <a:gd name="T12" fmla="*/ 83 w 376"/>
                <a:gd name="T13" fmla="*/ 377 h 377"/>
                <a:gd name="T14" fmla="*/ 83 w 376"/>
                <a:gd name="T15" fmla="*/ 131 h 377"/>
                <a:gd name="T16" fmla="*/ 187 w 376"/>
                <a:gd name="T17" fmla="*/ 291 h 377"/>
                <a:gd name="T18" fmla="*/ 190 w 376"/>
                <a:gd name="T19" fmla="*/ 291 h 377"/>
                <a:gd name="T20" fmla="*/ 296 w 376"/>
                <a:gd name="T21" fmla="*/ 131 h 377"/>
                <a:gd name="T22" fmla="*/ 296 w 376"/>
                <a:gd name="T23" fmla="*/ 377 h 377"/>
                <a:gd name="T24" fmla="*/ 376 w 376"/>
                <a:gd name="T25" fmla="*/ 377 h 377"/>
                <a:gd name="T26" fmla="*/ 376 w 376"/>
                <a:gd name="T2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77">
                  <a:moveTo>
                    <a:pt x="376" y="0"/>
                  </a:moveTo>
                  <a:lnTo>
                    <a:pt x="288" y="0"/>
                  </a:lnTo>
                  <a:lnTo>
                    <a:pt x="190" y="158"/>
                  </a:lnTo>
                  <a:lnTo>
                    <a:pt x="91" y="0"/>
                  </a:lnTo>
                  <a:lnTo>
                    <a:pt x="0" y="0"/>
                  </a:lnTo>
                  <a:lnTo>
                    <a:pt x="0" y="377"/>
                  </a:lnTo>
                  <a:lnTo>
                    <a:pt x="83" y="377"/>
                  </a:lnTo>
                  <a:lnTo>
                    <a:pt x="83" y="131"/>
                  </a:lnTo>
                  <a:lnTo>
                    <a:pt x="187" y="291"/>
                  </a:lnTo>
                  <a:lnTo>
                    <a:pt x="190" y="291"/>
                  </a:lnTo>
                  <a:lnTo>
                    <a:pt x="296" y="131"/>
                  </a:lnTo>
                  <a:lnTo>
                    <a:pt x="296" y="377"/>
                  </a:lnTo>
                  <a:lnTo>
                    <a:pt x="376" y="377"/>
                  </a:lnTo>
                  <a:lnTo>
                    <a:pt x="376"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84"/>
            <p:cNvSpPr>
              <a:spLocks/>
            </p:cNvSpPr>
            <p:nvPr/>
          </p:nvSpPr>
          <p:spPr bwMode="auto">
            <a:xfrm>
              <a:off x="19456400" y="2290763"/>
              <a:ext cx="596900" cy="598488"/>
            </a:xfrm>
            <a:custGeom>
              <a:avLst/>
              <a:gdLst>
                <a:gd name="T0" fmla="*/ 376 w 376"/>
                <a:gd name="T1" fmla="*/ 0 h 377"/>
                <a:gd name="T2" fmla="*/ 288 w 376"/>
                <a:gd name="T3" fmla="*/ 0 h 377"/>
                <a:gd name="T4" fmla="*/ 190 w 376"/>
                <a:gd name="T5" fmla="*/ 158 h 377"/>
                <a:gd name="T6" fmla="*/ 91 w 376"/>
                <a:gd name="T7" fmla="*/ 0 h 377"/>
                <a:gd name="T8" fmla="*/ 0 w 376"/>
                <a:gd name="T9" fmla="*/ 0 h 377"/>
                <a:gd name="T10" fmla="*/ 0 w 376"/>
                <a:gd name="T11" fmla="*/ 377 h 377"/>
                <a:gd name="T12" fmla="*/ 83 w 376"/>
                <a:gd name="T13" fmla="*/ 377 h 377"/>
                <a:gd name="T14" fmla="*/ 83 w 376"/>
                <a:gd name="T15" fmla="*/ 131 h 377"/>
                <a:gd name="T16" fmla="*/ 187 w 376"/>
                <a:gd name="T17" fmla="*/ 291 h 377"/>
                <a:gd name="T18" fmla="*/ 190 w 376"/>
                <a:gd name="T19" fmla="*/ 291 h 377"/>
                <a:gd name="T20" fmla="*/ 296 w 376"/>
                <a:gd name="T21" fmla="*/ 131 h 377"/>
                <a:gd name="T22" fmla="*/ 296 w 376"/>
                <a:gd name="T23" fmla="*/ 377 h 377"/>
                <a:gd name="T24" fmla="*/ 376 w 376"/>
                <a:gd name="T25" fmla="*/ 377 h 377"/>
                <a:gd name="T26" fmla="*/ 376 w 376"/>
                <a:gd name="T2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77">
                  <a:moveTo>
                    <a:pt x="376" y="0"/>
                  </a:moveTo>
                  <a:lnTo>
                    <a:pt x="288" y="0"/>
                  </a:lnTo>
                  <a:lnTo>
                    <a:pt x="190" y="158"/>
                  </a:lnTo>
                  <a:lnTo>
                    <a:pt x="91" y="0"/>
                  </a:lnTo>
                  <a:lnTo>
                    <a:pt x="0" y="0"/>
                  </a:lnTo>
                  <a:lnTo>
                    <a:pt x="0" y="377"/>
                  </a:lnTo>
                  <a:lnTo>
                    <a:pt x="83" y="377"/>
                  </a:lnTo>
                  <a:lnTo>
                    <a:pt x="83" y="131"/>
                  </a:lnTo>
                  <a:lnTo>
                    <a:pt x="187" y="291"/>
                  </a:lnTo>
                  <a:lnTo>
                    <a:pt x="190" y="291"/>
                  </a:lnTo>
                  <a:lnTo>
                    <a:pt x="296" y="131"/>
                  </a:lnTo>
                  <a:lnTo>
                    <a:pt x="296" y="377"/>
                  </a:lnTo>
                  <a:lnTo>
                    <a:pt x="376" y="377"/>
                  </a:lnTo>
                  <a:lnTo>
                    <a:pt x="3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85"/>
            <p:cNvSpPr>
              <a:spLocks/>
            </p:cNvSpPr>
            <p:nvPr/>
          </p:nvSpPr>
          <p:spPr bwMode="auto">
            <a:xfrm>
              <a:off x="15819438" y="3824288"/>
              <a:ext cx="2254250" cy="230188"/>
            </a:xfrm>
            <a:custGeom>
              <a:avLst/>
              <a:gdLst>
                <a:gd name="T0" fmla="*/ 1420 w 1420"/>
                <a:gd name="T1" fmla="*/ 0 h 145"/>
                <a:gd name="T2" fmla="*/ 144 w 1420"/>
                <a:gd name="T3" fmla="*/ 0 h 145"/>
                <a:gd name="T4" fmla="*/ 24 w 1420"/>
                <a:gd name="T5" fmla="*/ 121 h 145"/>
                <a:gd name="T6" fmla="*/ 0 w 1420"/>
                <a:gd name="T7" fmla="*/ 145 h 145"/>
                <a:gd name="T8" fmla="*/ 1279 w 1420"/>
                <a:gd name="T9" fmla="*/ 145 h 145"/>
                <a:gd name="T10" fmla="*/ 1420 w 1420"/>
                <a:gd name="T11" fmla="*/ 0 h 145"/>
              </a:gdLst>
              <a:ahLst/>
              <a:cxnLst>
                <a:cxn ang="0">
                  <a:pos x="T0" y="T1"/>
                </a:cxn>
                <a:cxn ang="0">
                  <a:pos x="T2" y="T3"/>
                </a:cxn>
                <a:cxn ang="0">
                  <a:pos x="T4" y="T5"/>
                </a:cxn>
                <a:cxn ang="0">
                  <a:pos x="T6" y="T7"/>
                </a:cxn>
                <a:cxn ang="0">
                  <a:pos x="T8" y="T9"/>
                </a:cxn>
                <a:cxn ang="0">
                  <a:pos x="T10" y="T11"/>
                </a:cxn>
              </a:cxnLst>
              <a:rect l="0" t="0" r="r" b="b"/>
              <a:pathLst>
                <a:path w="1420" h="145">
                  <a:moveTo>
                    <a:pt x="1420" y="0"/>
                  </a:moveTo>
                  <a:lnTo>
                    <a:pt x="144" y="0"/>
                  </a:lnTo>
                  <a:lnTo>
                    <a:pt x="24" y="121"/>
                  </a:lnTo>
                  <a:lnTo>
                    <a:pt x="0" y="145"/>
                  </a:lnTo>
                  <a:lnTo>
                    <a:pt x="1279" y="145"/>
                  </a:lnTo>
                  <a:lnTo>
                    <a:pt x="1420" y="0"/>
                  </a:lnTo>
                  <a:close/>
                </a:path>
              </a:pathLst>
            </a:custGeom>
            <a:solidFill>
              <a:srgbClr val="308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86"/>
            <p:cNvSpPr>
              <a:spLocks/>
            </p:cNvSpPr>
            <p:nvPr/>
          </p:nvSpPr>
          <p:spPr bwMode="auto">
            <a:xfrm>
              <a:off x="15819438" y="3824288"/>
              <a:ext cx="2254250" cy="230188"/>
            </a:xfrm>
            <a:custGeom>
              <a:avLst/>
              <a:gdLst>
                <a:gd name="T0" fmla="*/ 1420 w 1420"/>
                <a:gd name="T1" fmla="*/ 0 h 145"/>
                <a:gd name="T2" fmla="*/ 144 w 1420"/>
                <a:gd name="T3" fmla="*/ 0 h 145"/>
                <a:gd name="T4" fmla="*/ 24 w 1420"/>
                <a:gd name="T5" fmla="*/ 121 h 145"/>
                <a:gd name="T6" fmla="*/ 0 w 1420"/>
                <a:gd name="T7" fmla="*/ 145 h 145"/>
                <a:gd name="T8" fmla="*/ 1279 w 1420"/>
                <a:gd name="T9" fmla="*/ 145 h 145"/>
                <a:gd name="T10" fmla="*/ 1420 w 1420"/>
                <a:gd name="T11" fmla="*/ 0 h 145"/>
              </a:gdLst>
              <a:ahLst/>
              <a:cxnLst>
                <a:cxn ang="0">
                  <a:pos x="T0" y="T1"/>
                </a:cxn>
                <a:cxn ang="0">
                  <a:pos x="T2" y="T3"/>
                </a:cxn>
                <a:cxn ang="0">
                  <a:pos x="T4" y="T5"/>
                </a:cxn>
                <a:cxn ang="0">
                  <a:pos x="T6" y="T7"/>
                </a:cxn>
                <a:cxn ang="0">
                  <a:pos x="T8" y="T9"/>
                </a:cxn>
                <a:cxn ang="0">
                  <a:pos x="T10" y="T11"/>
                </a:cxn>
              </a:cxnLst>
              <a:rect l="0" t="0" r="r" b="b"/>
              <a:pathLst>
                <a:path w="1420" h="145">
                  <a:moveTo>
                    <a:pt x="1420" y="0"/>
                  </a:moveTo>
                  <a:lnTo>
                    <a:pt x="144" y="0"/>
                  </a:lnTo>
                  <a:lnTo>
                    <a:pt x="24" y="121"/>
                  </a:lnTo>
                  <a:lnTo>
                    <a:pt x="0" y="145"/>
                  </a:lnTo>
                  <a:lnTo>
                    <a:pt x="1279" y="145"/>
                  </a:lnTo>
                  <a:lnTo>
                    <a:pt x="14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87"/>
            <p:cNvSpPr>
              <a:spLocks noEditPoints="1"/>
            </p:cNvSpPr>
            <p:nvPr/>
          </p:nvSpPr>
          <p:spPr bwMode="auto">
            <a:xfrm>
              <a:off x="15819438" y="4054475"/>
              <a:ext cx="2030413" cy="1965325"/>
            </a:xfrm>
            <a:custGeom>
              <a:avLst/>
              <a:gdLst>
                <a:gd name="T0" fmla="*/ 608 w 1279"/>
                <a:gd name="T1" fmla="*/ 432 h 1238"/>
                <a:gd name="T2" fmla="*/ 608 w 1279"/>
                <a:gd name="T3" fmla="*/ 432 h 1238"/>
                <a:gd name="T4" fmla="*/ 456 w 1279"/>
                <a:gd name="T5" fmla="*/ 811 h 1238"/>
                <a:gd name="T6" fmla="*/ 381 w 1279"/>
                <a:gd name="T7" fmla="*/ 811 h 1238"/>
                <a:gd name="T8" fmla="*/ 229 w 1279"/>
                <a:gd name="T9" fmla="*/ 432 h 1238"/>
                <a:gd name="T10" fmla="*/ 320 w 1279"/>
                <a:gd name="T11" fmla="*/ 432 h 1238"/>
                <a:gd name="T12" fmla="*/ 419 w 1279"/>
                <a:gd name="T13" fmla="*/ 699 h 1238"/>
                <a:gd name="T14" fmla="*/ 518 w 1279"/>
                <a:gd name="T15" fmla="*/ 432 h 1238"/>
                <a:gd name="T16" fmla="*/ 608 w 1279"/>
                <a:gd name="T17" fmla="*/ 432 h 1238"/>
                <a:gd name="T18" fmla="*/ 854 w 1279"/>
                <a:gd name="T19" fmla="*/ 592 h 1238"/>
                <a:gd name="T20" fmla="*/ 953 w 1279"/>
                <a:gd name="T21" fmla="*/ 432 h 1238"/>
                <a:gd name="T22" fmla="*/ 1041 w 1279"/>
                <a:gd name="T23" fmla="*/ 432 h 1238"/>
                <a:gd name="T24" fmla="*/ 1041 w 1279"/>
                <a:gd name="T25" fmla="*/ 808 h 1238"/>
                <a:gd name="T26" fmla="*/ 961 w 1279"/>
                <a:gd name="T27" fmla="*/ 808 h 1238"/>
                <a:gd name="T28" fmla="*/ 961 w 1279"/>
                <a:gd name="T29" fmla="*/ 563 h 1238"/>
                <a:gd name="T30" fmla="*/ 854 w 1279"/>
                <a:gd name="T31" fmla="*/ 726 h 1238"/>
                <a:gd name="T32" fmla="*/ 851 w 1279"/>
                <a:gd name="T33" fmla="*/ 726 h 1238"/>
                <a:gd name="T34" fmla="*/ 747 w 1279"/>
                <a:gd name="T35" fmla="*/ 565 h 1238"/>
                <a:gd name="T36" fmla="*/ 747 w 1279"/>
                <a:gd name="T37" fmla="*/ 808 h 1238"/>
                <a:gd name="T38" fmla="*/ 665 w 1279"/>
                <a:gd name="T39" fmla="*/ 808 h 1238"/>
                <a:gd name="T40" fmla="*/ 665 w 1279"/>
                <a:gd name="T41" fmla="*/ 432 h 1238"/>
                <a:gd name="T42" fmla="*/ 755 w 1279"/>
                <a:gd name="T43" fmla="*/ 432 h 1238"/>
                <a:gd name="T44" fmla="*/ 854 w 1279"/>
                <a:gd name="T45" fmla="*/ 592 h 1238"/>
                <a:gd name="T46" fmla="*/ 1279 w 1279"/>
                <a:gd name="T47" fmla="*/ 0 h 1238"/>
                <a:gd name="T48" fmla="*/ 0 w 1279"/>
                <a:gd name="T49" fmla="*/ 0 h 1238"/>
                <a:gd name="T50" fmla="*/ 0 w 1279"/>
                <a:gd name="T51" fmla="*/ 1227 h 1238"/>
                <a:gd name="T52" fmla="*/ 0 w 1279"/>
                <a:gd name="T53" fmla="*/ 1235 h 1238"/>
                <a:gd name="T54" fmla="*/ 0 w 1279"/>
                <a:gd name="T55" fmla="*/ 1238 h 1238"/>
                <a:gd name="T56" fmla="*/ 1279 w 1279"/>
                <a:gd name="T57" fmla="*/ 1238 h 1238"/>
                <a:gd name="T58" fmla="*/ 1279 w 1279"/>
                <a:gd name="T59" fmla="*/ 1203 h 1238"/>
                <a:gd name="T60" fmla="*/ 1279 w 1279"/>
                <a:gd name="T61" fmla="*/ 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79" h="1238">
                  <a:moveTo>
                    <a:pt x="608" y="432"/>
                  </a:moveTo>
                  <a:lnTo>
                    <a:pt x="608" y="432"/>
                  </a:lnTo>
                  <a:lnTo>
                    <a:pt x="456" y="811"/>
                  </a:lnTo>
                  <a:lnTo>
                    <a:pt x="381" y="811"/>
                  </a:lnTo>
                  <a:lnTo>
                    <a:pt x="229" y="432"/>
                  </a:lnTo>
                  <a:lnTo>
                    <a:pt x="320" y="432"/>
                  </a:lnTo>
                  <a:lnTo>
                    <a:pt x="419" y="699"/>
                  </a:lnTo>
                  <a:lnTo>
                    <a:pt x="518" y="432"/>
                  </a:lnTo>
                  <a:lnTo>
                    <a:pt x="608" y="432"/>
                  </a:lnTo>
                  <a:close/>
                  <a:moveTo>
                    <a:pt x="854" y="592"/>
                  </a:moveTo>
                  <a:lnTo>
                    <a:pt x="953" y="432"/>
                  </a:lnTo>
                  <a:lnTo>
                    <a:pt x="1041" y="432"/>
                  </a:lnTo>
                  <a:lnTo>
                    <a:pt x="1041" y="808"/>
                  </a:lnTo>
                  <a:lnTo>
                    <a:pt x="961" y="808"/>
                  </a:lnTo>
                  <a:lnTo>
                    <a:pt x="961" y="563"/>
                  </a:lnTo>
                  <a:lnTo>
                    <a:pt x="854" y="726"/>
                  </a:lnTo>
                  <a:lnTo>
                    <a:pt x="851" y="726"/>
                  </a:lnTo>
                  <a:lnTo>
                    <a:pt x="747" y="565"/>
                  </a:lnTo>
                  <a:lnTo>
                    <a:pt x="747" y="808"/>
                  </a:lnTo>
                  <a:lnTo>
                    <a:pt x="665" y="808"/>
                  </a:lnTo>
                  <a:lnTo>
                    <a:pt x="665" y="432"/>
                  </a:lnTo>
                  <a:lnTo>
                    <a:pt x="755" y="432"/>
                  </a:lnTo>
                  <a:lnTo>
                    <a:pt x="854" y="592"/>
                  </a:lnTo>
                  <a:close/>
                  <a:moveTo>
                    <a:pt x="1279" y="0"/>
                  </a:moveTo>
                  <a:lnTo>
                    <a:pt x="0" y="0"/>
                  </a:lnTo>
                  <a:lnTo>
                    <a:pt x="0" y="1227"/>
                  </a:lnTo>
                  <a:lnTo>
                    <a:pt x="0" y="1235"/>
                  </a:lnTo>
                  <a:lnTo>
                    <a:pt x="0" y="1238"/>
                  </a:lnTo>
                  <a:lnTo>
                    <a:pt x="1279" y="1238"/>
                  </a:lnTo>
                  <a:lnTo>
                    <a:pt x="1279" y="1203"/>
                  </a:lnTo>
                  <a:lnTo>
                    <a:pt x="1279" y="0"/>
                  </a:lnTo>
                  <a:close/>
                </a:path>
              </a:pathLst>
            </a:custGeom>
            <a:solidFill>
              <a:srgbClr val="2180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88"/>
            <p:cNvSpPr>
              <a:spLocks noEditPoints="1"/>
            </p:cNvSpPr>
            <p:nvPr/>
          </p:nvSpPr>
          <p:spPr bwMode="auto">
            <a:xfrm>
              <a:off x="15819438" y="4054475"/>
              <a:ext cx="2030413" cy="1965325"/>
            </a:xfrm>
            <a:custGeom>
              <a:avLst/>
              <a:gdLst>
                <a:gd name="T0" fmla="*/ 608 w 1279"/>
                <a:gd name="T1" fmla="*/ 432 h 1238"/>
                <a:gd name="T2" fmla="*/ 608 w 1279"/>
                <a:gd name="T3" fmla="*/ 432 h 1238"/>
                <a:gd name="T4" fmla="*/ 456 w 1279"/>
                <a:gd name="T5" fmla="*/ 811 h 1238"/>
                <a:gd name="T6" fmla="*/ 381 w 1279"/>
                <a:gd name="T7" fmla="*/ 811 h 1238"/>
                <a:gd name="T8" fmla="*/ 229 w 1279"/>
                <a:gd name="T9" fmla="*/ 432 h 1238"/>
                <a:gd name="T10" fmla="*/ 320 w 1279"/>
                <a:gd name="T11" fmla="*/ 432 h 1238"/>
                <a:gd name="T12" fmla="*/ 419 w 1279"/>
                <a:gd name="T13" fmla="*/ 699 h 1238"/>
                <a:gd name="T14" fmla="*/ 518 w 1279"/>
                <a:gd name="T15" fmla="*/ 432 h 1238"/>
                <a:gd name="T16" fmla="*/ 608 w 1279"/>
                <a:gd name="T17" fmla="*/ 432 h 1238"/>
                <a:gd name="T18" fmla="*/ 854 w 1279"/>
                <a:gd name="T19" fmla="*/ 592 h 1238"/>
                <a:gd name="T20" fmla="*/ 953 w 1279"/>
                <a:gd name="T21" fmla="*/ 432 h 1238"/>
                <a:gd name="T22" fmla="*/ 1041 w 1279"/>
                <a:gd name="T23" fmla="*/ 432 h 1238"/>
                <a:gd name="T24" fmla="*/ 1041 w 1279"/>
                <a:gd name="T25" fmla="*/ 808 h 1238"/>
                <a:gd name="T26" fmla="*/ 961 w 1279"/>
                <a:gd name="T27" fmla="*/ 808 h 1238"/>
                <a:gd name="T28" fmla="*/ 961 w 1279"/>
                <a:gd name="T29" fmla="*/ 563 h 1238"/>
                <a:gd name="T30" fmla="*/ 854 w 1279"/>
                <a:gd name="T31" fmla="*/ 726 h 1238"/>
                <a:gd name="T32" fmla="*/ 851 w 1279"/>
                <a:gd name="T33" fmla="*/ 726 h 1238"/>
                <a:gd name="T34" fmla="*/ 747 w 1279"/>
                <a:gd name="T35" fmla="*/ 565 h 1238"/>
                <a:gd name="T36" fmla="*/ 747 w 1279"/>
                <a:gd name="T37" fmla="*/ 808 h 1238"/>
                <a:gd name="T38" fmla="*/ 665 w 1279"/>
                <a:gd name="T39" fmla="*/ 808 h 1238"/>
                <a:gd name="T40" fmla="*/ 665 w 1279"/>
                <a:gd name="T41" fmla="*/ 432 h 1238"/>
                <a:gd name="T42" fmla="*/ 755 w 1279"/>
                <a:gd name="T43" fmla="*/ 432 h 1238"/>
                <a:gd name="T44" fmla="*/ 854 w 1279"/>
                <a:gd name="T45" fmla="*/ 592 h 1238"/>
                <a:gd name="T46" fmla="*/ 1279 w 1279"/>
                <a:gd name="T47" fmla="*/ 0 h 1238"/>
                <a:gd name="T48" fmla="*/ 0 w 1279"/>
                <a:gd name="T49" fmla="*/ 0 h 1238"/>
                <a:gd name="T50" fmla="*/ 0 w 1279"/>
                <a:gd name="T51" fmla="*/ 1227 h 1238"/>
                <a:gd name="T52" fmla="*/ 0 w 1279"/>
                <a:gd name="T53" fmla="*/ 1235 h 1238"/>
                <a:gd name="T54" fmla="*/ 0 w 1279"/>
                <a:gd name="T55" fmla="*/ 1238 h 1238"/>
                <a:gd name="T56" fmla="*/ 1279 w 1279"/>
                <a:gd name="T57" fmla="*/ 1238 h 1238"/>
                <a:gd name="T58" fmla="*/ 1279 w 1279"/>
                <a:gd name="T59" fmla="*/ 1203 h 1238"/>
                <a:gd name="T60" fmla="*/ 1279 w 1279"/>
                <a:gd name="T61" fmla="*/ 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79" h="1238">
                  <a:moveTo>
                    <a:pt x="608" y="432"/>
                  </a:moveTo>
                  <a:lnTo>
                    <a:pt x="608" y="432"/>
                  </a:lnTo>
                  <a:lnTo>
                    <a:pt x="456" y="811"/>
                  </a:lnTo>
                  <a:lnTo>
                    <a:pt x="381" y="811"/>
                  </a:lnTo>
                  <a:lnTo>
                    <a:pt x="229" y="432"/>
                  </a:lnTo>
                  <a:lnTo>
                    <a:pt x="320" y="432"/>
                  </a:lnTo>
                  <a:lnTo>
                    <a:pt x="419" y="699"/>
                  </a:lnTo>
                  <a:lnTo>
                    <a:pt x="518" y="432"/>
                  </a:lnTo>
                  <a:lnTo>
                    <a:pt x="608" y="432"/>
                  </a:lnTo>
                  <a:moveTo>
                    <a:pt x="854" y="592"/>
                  </a:moveTo>
                  <a:lnTo>
                    <a:pt x="953" y="432"/>
                  </a:lnTo>
                  <a:lnTo>
                    <a:pt x="1041" y="432"/>
                  </a:lnTo>
                  <a:lnTo>
                    <a:pt x="1041" y="808"/>
                  </a:lnTo>
                  <a:lnTo>
                    <a:pt x="961" y="808"/>
                  </a:lnTo>
                  <a:lnTo>
                    <a:pt x="961" y="563"/>
                  </a:lnTo>
                  <a:lnTo>
                    <a:pt x="854" y="726"/>
                  </a:lnTo>
                  <a:lnTo>
                    <a:pt x="851" y="726"/>
                  </a:lnTo>
                  <a:lnTo>
                    <a:pt x="747" y="565"/>
                  </a:lnTo>
                  <a:lnTo>
                    <a:pt x="747" y="808"/>
                  </a:lnTo>
                  <a:lnTo>
                    <a:pt x="665" y="808"/>
                  </a:lnTo>
                  <a:lnTo>
                    <a:pt x="665" y="432"/>
                  </a:lnTo>
                  <a:lnTo>
                    <a:pt x="755" y="432"/>
                  </a:lnTo>
                  <a:lnTo>
                    <a:pt x="854" y="592"/>
                  </a:lnTo>
                  <a:moveTo>
                    <a:pt x="1279" y="0"/>
                  </a:moveTo>
                  <a:lnTo>
                    <a:pt x="0" y="0"/>
                  </a:lnTo>
                  <a:lnTo>
                    <a:pt x="0" y="1227"/>
                  </a:lnTo>
                  <a:lnTo>
                    <a:pt x="0" y="1235"/>
                  </a:lnTo>
                  <a:lnTo>
                    <a:pt x="0" y="1238"/>
                  </a:lnTo>
                  <a:lnTo>
                    <a:pt x="1279" y="1238"/>
                  </a:lnTo>
                  <a:lnTo>
                    <a:pt x="1279" y="1203"/>
                  </a:lnTo>
                  <a:lnTo>
                    <a:pt x="12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89"/>
            <p:cNvSpPr>
              <a:spLocks/>
            </p:cNvSpPr>
            <p:nvPr/>
          </p:nvSpPr>
          <p:spPr bwMode="auto">
            <a:xfrm>
              <a:off x="17849850" y="3824288"/>
              <a:ext cx="223838" cy="2195513"/>
            </a:xfrm>
            <a:custGeom>
              <a:avLst/>
              <a:gdLst>
                <a:gd name="T0" fmla="*/ 141 w 141"/>
                <a:gd name="T1" fmla="*/ 0 h 1383"/>
                <a:gd name="T2" fmla="*/ 141 w 141"/>
                <a:gd name="T3" fmla="*/ 0 h 1383"/>
                <a:gd name="T4" fmla="*/ 0 w 141"/>
                <a:gd name="T5" fmla="*/ 145 h 1383"/>
                <a:gd name="T6" fmla="*/ 0 w 141"/>
                <a:gd name="T7" fmla="*/ 1348 h 1383"/>
                <a:gd name="T8" fmla="*/ 0 w 141"/>
                <a:gd name="T9" fmla="*/ 1383 h 1383"/>
                <a:gd name="T10" fmla="*/ 37 w 141"/>
                <a:gd name="T11" fmla="*/ 1348 h 1383"/>
                <a:gd name="T12" fmla="*/ 141 w 141"/>
                <a:gd name="T13" fmla="*/ 1239 h 1383"/>
                <a:gd name="T14" fmla="*/ 141 w 141"/>
                <a:gd name="T15" fmla="*/ 0 h 1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383">
                  <a:moveTo>
                    <a:pt x="141" y="0"/>
                  </a:moveTo>
                  <a:lnTo>
                    <a:pt x="141" y="0"/>
                  </a:lnTo>
                  <a:lnTo>
                    <a:pt x="0" y="145"/>
                  </a:lnTo>
                  <a:lnTo>
                    <a:pt x="0" y="1348"/>
                  </a:lnTo>
                  <a:lnTo>
                    <a:pt x="0" y="1383"/>
                  </a:lnTo>
                  <a:lnTo>
                    <a:pt x="37" y="1348"/>
                  </a:lnTo>
                  <a:lnTo>
                    <a:pt x="141" y="1239"/>
                  </a:lnTo>
                  <a:lnTo>
                    <a:pt x="141" y="0"/>
                  </a:lnTo>
                  <a:close/>
                </a:path>
              </a:pathLst>
            </a:custGeom>
            <a:solidFill>
              <a:srgbClr val="1D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90"/>
            <p:cNvSpPr>
              <a:spLocks/>
            </p:cNvSpPr>
            <p:nvPr/>
          </p:nvSpPr>
          <p:spPr bwMode="auto">
            <a:xfrm>
              <a:off x="17849850" y="3824288"/>
              <a:ext cx="223838" cy="2195513"/>
            </a:xfrm>
            <a:custGeom>
              <a:avLst/>
              <a:gdLst>
                <a:gd name="T0" fmla="*/ 141 w 141"/>
                <a:gd name="T1" fmla="*/ 0 h 1383"/>
                <a:gd name="T2" fmla="*/ 141 w 141"/>
                <a:gd name="T3" fmla="*/ 0 h 1383"/>
                <a:gd name="T4" fmla="*/ 0 w 141"/>
                <a:gd name="T5" fmla="*/ 145 h 1383"/>
                <a:gd name="T6" fmla="*/ 0 w 141"/>
                <a:gd name="T7" fmla="*/ 1348 h 1383"/>
                <a:gd name="T8" fmla="*/ 0 w 141"/>
                <a:gd name="T9" fmla="*/ 1383 h 1383"/>
                <a:gd name="T10" fmla="*/ 37 w 141"/>
                <a:gd name="T11" fmla="*/ 1348 h 1383"/>
                <a:gd name="T12" fmla="*/ 141 w 141"/>
                <a:gd name="T13" fmla="*/ 1239 h 1383"/>
                <a:gd name="T14" fmla="*/ 141 w 141"/>
                <a:gd name="T15" fmla="*/ 0 h 1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383">
                  <a:moveTo>
                    <a:pt x="141" y="0"/>
                  </a:moveTo>
                  <a:lnTo>
                    <a:pt x="141" y="0"/>
                  </a:lnTo>
                  <a:lnTo>
                    <a:pt x="0" y="145"/>
                  </a:lnTo>
                  <a:lnTo>
                    <a:pt x="0" y="1348"/>
                  </a:lnTo>
                  <a:lnTo>
                    <a:pt x="0" y="1383"/>
                  </a:lnTo>
                  <a:lnTo>
                    <a:pt x="37" y="1348"/>
                  </a:lnTo>
                  <a:lnTo>
                    <a:pt x="141" y="1239"/>
                  </a:lnTo>
                  <a:lnTo>
                    <a:pt x="1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91"/>
            <p:cNvSpPr>
              <a:spLocks/>
            </p:cNvSpPr>
            <p:nvPr/>
          </p:nvSpPr>
          <p:spPr bwMode="auto">
            <a:xfrm>
              <a:off x="16182975" y="4740275"/>
              <a:ext cx="601663" cy="601663"/>
            </a:xfrm>
            <a:custGeom>
              <a:avLst/>
              <a:gdLst>
                <a:gd name="T0" fmla="*/ 379 w 379"/>
                <a:gd name="T1" fmla="*/ 0 h 379"/>
                <a:gd name="T2" fmla="*/ 289 w 379"/>
                <a:gd name="T3" fmla="*/ 0 h 379"/>
                <a:gd name="T4" fmla="*/ 190 w 379"/>
                <a:gd name="T5" fmla="*/ 267 h 379"/>
                <a:gd name="T6" fmla="*/ 91 w 379"/>
                <a:gd name="T7" fmla="*/ 0 h 379"/>
                <a:gd name="T8" fmla="*/ 0 w 379"/>
                <a:gd name="T9" fmla="*/ 0 h 379"/>
                <a:gd name="T10" fmla="*/ 152 w 379"/>
                <a:gd name="T11" fmla="*/ 379 h 379"/>
                <a:gd name="T12" fmla="*/ 227 w 379"/>
                <a:gd name="T13" fmla="*/ 379 h 379"/>
                <a:gd name="T14" fmla="*/ 379 w 379"/>
                <a:gd name="T15" fmla="*/ 0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9" h="379">
                  <a:moveTo>
                    <a:pt x="379" y="0"/>
                  </a:moveTo>
                  <a:lnTo>
                    <a:pt x="289" y="0"/>
                  </a:lnTo>
                  <a:lnTo>
                    <a:pt x="190" y="267"/>
                  </a:lnTo>
                  <a:lnTo>
                    <a:pt x="91" y="0"/>
                  </a:lnTo>
                  <a:lnTo>
                    <a:pt x="0" y="0"/>
                  </a:lnTo>
                  <a:lnTo>
                    <a:pt x="152" y="379"/>
                  </a:lnTo>
                  <a:lnTo>
                    <a:pt x="227" y="379"/>
                  </a:lnTo>
                  <a:lnTo>
                    <a:pt x="379"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92"/>
            <p:cNvSpPr>
              <a:spLocks/>
            </p:cNvSpPr>
            <p:nvPr/>
          </p:nvSpPr>
          <p:spPr bwMode="auto">
            <a:xfrm>
              <a:off x="16182975" y="4740275"/>
              <a:ext cx="601663" cy="601663"/>
            </a:xfrm>
            <a:custGeom>
              <a:avLst/>
              <a:gdLst>
                <a:gd name="T0" fmla="*/ 379 w 379"/>
                <a:gd name="T1" fmla="*/ 0 h 379"/>
                <a:gd name="T2" fmla="*/ 289 w 379"/>
                <a:gd name="T3" fmla="*/ 0 h 379"/>
                <a:gd name="T4" fmla="*/ 190 w 379"/>
                <a:gd name="T5" fmla="*/ 267 h 379"/>
                <a:gd name="T6" fmla="*/ 91 w 379"/>
                <a:gd name="T7" fmla="*/ 0 h 379"/>
                <a:gd name="T8" fmla="*/ 0 w 379"/>
                <a:gd name="T9" fmla="*/ 0 h 379"/>
                <a:gd name="T10" fmla="*/ 152 w 379"/>
                <a:gd name="T11" fmla="*/ 379 h 379"/>
                <a:gd name="T12" fmla="*/ 227 w 379"/>
                <a:gd name="T13" fmla="*/ 379 h 379"/>
                <a:gd name="T14" fmla="*/ 379 w 379"/>
                <a:gd name="T15" fmla="*/ 0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9" h="379">
                  <a:moveTo>
                    <a:pt x="379" y="0"/>
                  </a:moveTo>
                  <a:lnTo>
                    <a:pt x="289" y="0"/>
                  </a:lnTo>
                  <a:lnTo>
                    <a:pt x="190" y="267"/>
                  </a:lnTo>
                  <a:lnTo>
                    <a:pt x="91" y="0"/>
                  </a:lnTo>
                  <a:lnTo>
                    <a:pt x="0" y="0"/>
                  </a:lnTo>
                  <a:lnTo>
                    <a:pt x="152" y="379"/>
                  </a:lnTo>
                  <a:lnTo>
                    <a:pt x="227" y="379"/>
                  </a:lnTo>
                  <a:lnTo>
                    <a:pt x="3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93"/>
            <p:cNvSpPr>
              <a:spLocks/>
            </p:cNvSpPr>
            <p:nvPr/>
          </p:nvSpPr>
          <p:spPr bwMode="auto">
            <a:xfrm>
              <a:off x="16875125" y="4740275"/>
              <a:ext cx="596900" cy="596900"/>
            </a:xfrm>
            <a:custGeom>
              <a:avLst/>
              <a:gdLst>
                <a:gd name="T0" fmla="*/ 376 w 376"/>
                <a:gd name="T1" fmla="*/ 0 h 376"/>
                <a:gd name="T2" fmla="*/ 288 w 376"/>
                <a:gd name="T3" fmla="*/ 0 h 376"/>
                <a:gd name="T4" fmla="*/ 189 w 376"/>
                <a:gd name="T5" fmla="*/ 160 h 376"/>
                <a:gd name="T6" fmla="*/ 90 w 376"/>
                <a:gd name="T7" fmla="*/ 0 h 376"/>
                <a:gd name="T8" fmla="*/ 0 w 376"/>
                <a:gd name="T9" fmla="*/ 0 h 376"/>
                <a:gd name="T10" fmla="*/ 0 w 376"/>
                <a:gd name="T11" fmla="*/ 376 h 376"/>
                <a:gd name="T12" fmla="*/ 82 w 376"/>
                <a:gd name="T13" fmla="*/ 376 h 376"/>
                <a:gd name="T14" fmla="*/ 82 w 376"/>
                <a:gd name="T15" fmla="*/ 133 h 376"/>
                <a:gd name="T16" fmla="*/ 186 w 376"/>
                <a:gd name="T17" fmla="*/ 294 h 376"/>
                <a:gd name="T18" fmla="*/ 189 w 376"/>
                <a:gd name="T19" fmla="*/ 294 h 376"/>
                <a:gd name="T20" fmla="*/ 296 w 376"/>
                <a:gd name="T21" fmla="*/ 131 h 376"/>
                <a:gd name="T22" fmla="*/ 296 w 376"/>
                <a:gd name="T23" fmla="*/ 376 h 376"/>
                <a:gd name="T24" fmla="*/ 376 w 376"/>
                <a:gd name="T25" fmla="*/ 376 h 376"/>
                <a:gd name="T26" fmla="*/ 376 w 376"/>
                <a:gd name="T27"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76">
                  <a:moveTo>
                    <a:pt x="376" y="0"/>
                  </a:moveTo>
                  <a:lnTo>
                    <a:pt x="288" y="0"/>
                  </a:lnTo>
                  <a:lnTo>
                    <a:pt x="189" y="160"/>
                  </a:lnTo>
                  <a:lnTo>
                    <a:pt x="90" y="0"/>
                  </a:lnTo>
                  <a:lnTo>
                    <a:pt x="0" y="0"/>
                  </a:lnTo>
                  <a:lnTo>
                    <a:pt x="0" y="376"/>
                  </a:lnTo>
                  <a:lnTo>
                    <a:pt x="82" y="376"/>
                  </a:lnTo>
                  <a:lnTo>
                    <a:pt x="82" y="133"/>
                  </a:lnTo>
                  <a:lnTo>
                    <a:pt x="186" y="294"/>
                  </a:lnTo>
                  <a:lnTo>
                    <a:pt x="189" y="294"/>
                  </a:lnTo>
                  <a:lnTo>
                    <a:pt x="296" y="131"/>
                  </a:lnTo>
                  <a:lnTo>
                    <a:pt x="296" y="376"/>
                  </a:lnTo>
                  <a:lnTo>
                    <a:pt x="376" y="376"/>
                  </a:lnTo>
                  <a:lnTo>
                    <a:pt x="376"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94"/>
            <p:cNvSpPr>
              <a:spLocks/>
            </p:cNvSpPr>
            <p:nvPr/>
          </p:nvSpPr>
          <p:spPr bwMode="auto">
            <a:xfrm>
              <a:off x="16875125" y="4740275"/>
              <a:ext cx="596900" cy="596900"/>
            </a:xfrm>
            <a:custGeom>
              <a:avLst/>
              <a:gdLst>
                <a:gd name="T0" fmla="*/ 376 w 376"/>
                <a:gd name="T1" fmla="*/ 0 h 376"/>
                <a:gd name="T2" fmla="*/ 288 w 376"/>
                <a:gd name="T3" fmla="*/ 0 h 376"/>
                <a:gd name="T4" fmla="*/ 189 w 376"/>
                <a:gd name="T5" fmla="*/ 160 h 376"/>
                <a:gd name="T6" fmla="*/ 90 w 376"/>
                <a:gd name="T7" fmla="*/ 0 h 376"/>
                <a:gd name="T8" fmla="*/ 0 w 376"/>
                <a:gd name="T9" fmla="*/ 0 h 376"/>
                <a:gd name="T10" fmla="*/ 0 w 376"/>
                <a:gd name="T11" fmla="*/ 376 h 376"/>
                <a:gd name="T12" fmla="*/ 82 w 376"/>
                <a:gd name="T13" fmla="*/ 376 h 376"/>
                <a:gd name="T14" fmla="*/ 82 w 376"/>
                <a:gd name="T15" fmla="*/ 133 h 376"/>
                <a:gd name="T16" fmla="*/ 186 w 376"/>
                <a:gd name="T17" fmla="*/ 294 h 376"/>
                <a:gd name="T18" fmla="*/ 189 w 376"/>
                <a:gd name="T19" fmla="*/ 294 h 376"/>
                <a:gd name="T20" fmla="*/ 296 w 376"/>
                <a:gd name="T21" fmla="*/ 131 h 376"/>
                <a:gd name="T22" fmla="*/ 296 w 376"/>
                <a:gd name="T23" fmla="*/ 376 h 376"/>
                <a:gd name="T24" fmla="*/ 376 w 376"/>
                <a:gd name="T25" fmla="*/ 376 h 376"/>
                <a:gd name="T26" fmla="*/ 376 w 376"/>
                <a:gd name="T27"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76">
                  <a:moveTo>
                    <a:pt x="376" y="0"/>
                  </a:moveTo>
                  <a:lnTo>
                    <a:pt x="288" y="0"/>
                  </a:lnTo>
                  <a:lnTo>
                    <a:pt x="189" y="160"/>
                  </a:lnTo>
                  <a:lnTo>
                    <a:pt x="90" y="0"/>
                  </a:lnTo>
                  <a:lnTo>
                    <a:pt x="0" y="0"/>
                  </a:lnTo>
                  <a:lnTo>
                    <a:pt x="0" y="376"/>
                  </a:lnTo>
                  <a:lnTo>
                    <a:pt x="82" y="376"/>
                  </a:lnTo>
                  <a:lnTo>
                    <a:pt x="82" y="133"/>
                  </a:lnTo>
                  <a:lnTo>
                    <a:pt x="186" y="294"/>
                  </a:lnTo>
                  <a:lnTo>
                    <a:pt x="189" y="294"/>
                  </a:lnTo>
                  <a:lnTo>
                    <a:pt x="296" y="131"/>
                  </a:lnTo>
                  <a:lnTo>
                    <a:pt x="296" y="376"/>
                  </a:lnTo>
                  <a:lnTo>
                    <a:pt x="376" y="376"/>
                  </a:lnTo>
                  <a:lnTo>
                    <a:pt x="3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95"/>
            <p:cNvSpPr>
              <a:spLocks/>
            </p:cNvSpPr>
            <p:nvPr/>
          </p:nvSpPr>
          <p:spPr bwMode="auto">
            <a:xfrm>
              <a:off x="18400713" y="3824288"/>
              <a:ext cx="2255838" cy="230188"/>
            </a:xfrm>
            <a:custGeom>
              <a:avLst/>
              <a:gdLst>
                <a:gd name="T0" fmla="*/ 1421 w 1421"/>
                <a:gd name="T1" fmla="*/ 0 h 145"/>
                <a:gd name="T2" fmla="*/ 141 w 1421"/>
                <a:gd name="T3" fmla="*/ 0 h 145"/>
                <a:gd name="T4" fmla="*/ 0 w 1421"/>
                <a:gd name="T5" fmla="*/ 145 h 145"/>
                <a:gd name="T6" fmla="*/ 1279 w 1421"/>
                <a:gd name="T7" fmla="*/ 145 h 145"/>
                <a:gd name="T8" fmla="*/ 1421 w 1421"/>
                <a:gd name="T9" fmla="*/ 0 h 145"/>
              </a:gdLst>
              <a:ahLst/>
              <a:cxnLst>
                <a:cxn ang="0">
                  <a:pos x="T0" y="T1"/>
                </a:cxn>
                <a:cxn ang="0">
                  <a:pos x="T2" y="T3"/>
                </a:cxn>
                <a:cxn ang="0">
                  <a:pos x="T4" y="T5"/>
                </a:cxn>
                <a:cxn ang="0">
                  <a:pos x="T6" y="T7"/>
                </a:cxn>
                <a:cxn ang="0">
                  <a:pos x="T8" y="T9"/>
                </a:cxn>
              </a:cxnLst>
              <a:rect l="0" t="0" r="r" b="b"/>
              <a:pathLst>
                <a:path w="1421" h="145">
                  <a:moveTo>
                    <a:pt x="1421" y="0"/>
                  </a:moveTo>
                  <a:lnTo>
                    <a:pt x="141" y="0"/>
                  </a:lnTo>
                  <a:lnTo>
                    <a:pt x="0" y="145"/>
                  </a:lnTo>
                  <a:lnTo>
                    <a:pt x="1279" y="145"/>
                  </a:lnTo>
                  <a:lnTo>
                    <a:pt x="1421" y="0"/>
                  </a:lnTo>
                  <a:close/>
                </a:path>
              </a:pathLst>
            </a:custGeom>
            <a:solidFill>
              <a:srgbClr val="308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96"/>
            <p:cNvSpPr>
              <a:spLocks/>
            </p:cNvSpPr>
            <p:nvPr/>
          </p:nvSpPr>
          <p:spPr bwMode="auto">
            <a:xfrm>
              <a:off x="18400713" y="3824288"/>
              <a:ext cx="2255838" cy="230188"/>
            </a:xfrm>
            <a:custGeom>
              <a:avLst/>
              <a:gdLst>
                <a:gd name="T0" fmla="*/ 1421 w 1421"/>
                <a:gd name="T1" fmla="*/ 0 h 145"/>
                <a:gd name="T2" fmla="*/ 141 w 1421"/>
                <a:gd name="T3" fmla="*/ 0 h 145"/>
                <a:gd name="T4" fmla="*/ 0 w 1421"/>
                <a:gd name="T5" fmla="*/ 145 h 145"/>
                <a:gd name="T6" fmla="*/ 1279 w 1421"/>
                <a:gd name="T7" fmla="*/ 145 h 145"/>
                <a:gd name="T8" fmla="*/ 1421 w 1421"/>
                <a:gd name="T9" fmla="*/ 0 h 145"/>
              </a:gdLst>
              <a:ahLst/>
              <a:cxnLst>
                <a:cxn ang="0">
                  <a:pos x="T0" y="T1"/>
                </a:cxn>
                <a:cxn ang="0">
                  <a:pos x="T2" y="T3"/>
                </a:cxn>
                <a:cxn ang="0">
                  <a:pos x="T4" y="T5"/>
                </a:cxn>
                <a:cxn ang="0">
                  <a:pos x="T6" y="T7"/>
                </a:cxn>
                <a:cxn ang="0">
                  <a:pos x="T8" y="T9"/>
                </a:cxn>
              </a:cxnLst>
              <a:rect l="0" t="0" r="r" b="b"/>
              <a:pathLst>
                <a:path w="1421" h="145">
                  <a:moveTo>
                    <a:pt x="1421" y="0"/>
                  </a:moveTo>
                  <a:lnTo>
                    <a:pt x="141" y="0"/>
                  </a:lnTo>
                  <a:lnTo>
                    <a:pt x="0" y="145"/>
                  </a:lnTo>
                  <a:lnTo>
                    <a:pt x="1279" y="145"/>
                  </a:lnTo>
                  <a:lnTo>
                    <a:pt x="14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97"/>
            <p:cNvSpPr>
              <a:spLocks noEditPoints="1"/>
            </p:cNvSpPr>
            <p:nvPr/>
          </p:nvSpPr>
          <p:spPr bwMode="auto">
            <a:xfrm>
              <a:off x="18400713" y="4054475"/>
              <a:ext cx="2030413" cy="1965325"/>
            </a:xfrm>
            <a:custGeom>
              <a:avLst/>
              <a:gdLst>
                <a:gd name="T0" fmla="*/ 609 w 1279"/>
                <a:gd name="T1" fmla="*/ 432 h 1238"/>
                <a:gd name="T2" fmla="*/ 609 w 1279"/>
                <a:gd name="T3" fmla="*/ 432 h 1238"/>
                <a:gd name="T4" fmla="*/ 454 w 1279"/>
                <a:gd name="T5" fmla="*/ 811 h 1238"/>
                <a:gd name="T6" fmla="*/ 382 w 1279"/>
                <a:gd name="T7" fmla="*/ 811 h 1238"/>
                <a:gd name="T8" fmla="*/ 230 w 1279"/>
                <a:gd name="T9" fmla="*/ 432 h 1238"/>
                <a:gd name="T10" fmla="*/ 320 w 1279"/>
                <a:gd name="T11" fmla="*/ 432 h 1238"/>
                <a:gd name="T12" fmla="*/ 419 w 1279"/>
                <a:gd name="T13" fmla="*/ 699 h 1238"/>
                <a:gd name="T14" fmla="*/ 518 w 1279"/>
                <a:gd name="T15" fmla="*/ 432 h 1238"/>
                <a:gd name="T16" fmla="*/ 609 w 1279"/>
                <a:gd name="T17" fmla="*/ 432 h 1238"/>
                <a:gd name="T18" fmla="*/ 855 w 1279"/>
                <a:gd name="T19" fmla="*/ 592 h 1238"/>
                <a:gd name="T20" fmla="*/ 953 w 1279"/>
                <a:gd name="T21" fmla="*/ 432 h 1238"/>
                <a:gd name="T22" fmla="*/ 1041 w 1279"/>
                <a:gd name="T23" fmla="*/ 432 h 1238"/>
                <a:gd name="T24" fmla="*/ 1041 w 1279"/>
                <a:gd name="T25" fmla="*/ 808 h 1238"/>
                <a:gd name="T26" fmla="*/ 961 w 1279"/>
                <a:gd name="T27" fmla="*/ 808 h 1238"/>
                <a:gd name="T28" fmla="*/ 961 w 1279"/>
                <a:gd name="T29" fmla="*/ 563 h 1238"/>
                <a:gd name="T30" fmla="*/ 855 w 1279"/>
                <a:gd name="T31" fmla="*/ 726 h 1238"/>
                <a:gd name="T32" fmla="*/ 852 w 1279"/>
                <a:gd name="T33" fmla="*/ 726 h 1238"/>
                <a:gd name="T34" fmla="*/ 748 w 1279"/>
                <a:gd name="T35" fmla="*/ 565 h 1238"/>
                <a:gd name="T36" fmla="*/ 748 w 1279"/>
                <a:gd name="T37" fmla="*/ 808 h 1238"/>
                <a:gd name="T38" fmla="*/ 665 w 1279"/>
                <a:gd name="T39" fmla="*/ 808 h 1238"/>
                <a:gd name="T40" fmla="*/ 665 w 1279"/>
                <a:gd name="T41" fmla="*/ 432 h 1238"/>
                <a:gd name="T42" fmla="*/ 756 w 1279"/>
                <a:gd name="T43" fmla="*/ 432 h 1238"/>
                <a:gd name="T44" fmla="*/ 855 w 1279"/>
                <a:gd name="T45" fmla="*/ 592 h 1238"/>
                <a:gd name="T46" fmla="*/ 1279 w 1279"/>
                <a:gd name="T47" fmla="*/ 0 h 1238"/>
                <a:gd name="T48" fmla="*/ 0 w 1279"/>
                <a:gd name="T49" fmla="*/ 0 h 1238"/>
                <a:gd name="T50" fmla="*/ 0 w 1279"/>
                <a:gd name="T51" fmla="*/ 1203 h 1238"/>
                <a:gd name="T52" fmla="*/ 0 w 1279"/>
                <a:gd name="T53" fmla="*/ 1238 h 1238"/>
                <a:gd name="T54" fmla="*/ 1279 w 1279"/>
                <a:gd name="T55" fmla="*/ 1238 h 1238"/>
                <a:gd name="T56" fmla="*/ 1279 w 1279"/>
                <a:gd name="T57" fmla="*/ 1203 h 1238"/>
                <a:gd name="T58" fmla="*/ 1279 w 1279"/>
                <a:gd name="T59" fmla="*/ 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79" h="1238">
                  <a:moveTo>
                    <a:pt x="609" y="432"/>
                  </a:moveTo>
                  <a:lnTo>
                    <a:pt x="609" y="432"/>
                  </a:lnTo>
                  <a:lnTo>
                    <a:pt x="454" y="811"/>
                  </a:lnTo>
                  <a:lnTo>
                    <a:pt x="382" y="811"/>
                  </a:lnTo>
                  <a:lnTo>
                    <a:pt x="230" y="432"/>
                  </a:lnTo>
                  <a:lnTo>
                    <a:pt x="320" y="432"/>
                  </a:lnTo>
                  <a:lnTo>
                    <a:pt x="419" y="699"/>
                  </a:lnTo>
                  <a:lnTo>
                    <a:pt x="518" y="432"/>
                  </a:lnTo>
                  <a:lnTo>
                    <a:pt x="609" y="432"/>
                  </a:lnTo>
                  <a:close/>
                  <a:moveTo>
                    <a:pt x="855" y="592"/>
                  </a:moveTo>
                  <a:lnTo>
                    <a:pt x="953" y="432"/>
                  </a:lnTo>
                  <a:lnTo>
                    <a:pt x="1041" y="432"/>
                  </a:lnTo>
                  <a:lnTo>
                    <a:pt x="1041" y="808"/>
                  </a:lnTo>
                  <a:lnTo>
                    <a:pt x="961" y="808"/>
                  </a:lnTo>
                  <a:lnTo>
                    <a:pt x="961" y="563"/>
                  </a:lnTo>
                  <a:lnTo>
                    <a:pt x="855" y="726"/>
                  </a:lnTo>
                  <a:lnTo>
                    <a:pt x="852" y="726"/>
                  </a:lnTo>
                  <a:lnTo>
                    <a:pt x="748" y="565"/>
                  </a:lnTo>
                  <a:lnTo>
                    <a:pt x="748" y="808"/>
                  </a:lnTo>
                  <a:lnTo>
                    <a:pt x="665" y="808"/>
                  </a:lnTo>
                  <a:lnTo>
                    <a:pt x="665" y="432"/>
                  </a:lnTo>
                  <a:lnTo>
                    <a:pt x="756" y="432"/>
                  </a:lnTo>
                  <a:lnTo>
                    <a:pt x="855" y="592"/>
                  </a:lnTo>
                  <a:close/>
                  <a:moveTo>
                    <a:pt x="1279" y="0"/>
                  </a:moveTo>
                  <a:lnTo>
                    <a:pt x="0" y="0"/>
                  </a:lnTo>
                  <a:lnTo>
                    <a:pt x="0" y="1203"/>
                  </a:lnTo>
                  <a:lnTo>
                    <a:pt x="0" y="1238"/>
                  </a:lnTo>
                  <a:lnTo>
                    <a:pt x="1279" y="1238"/>
                  </a:lnTo>
                  <a:lnTo>
                    <a:pt x="1279" y="1203"/>
                  </a:lnTo>
                  <a:lnTo>
                    <a:pt x="1279" y="0"/>
                  </a:lnTo>
                  <a:close/>
                </a:path>
              </a:pathLst>
            </a:custGeom>
            <a:solidFill>
              <a:srgbClr val="2180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98"/>
            <p:cNvSpPr>
              <a:spLocks noEditPoints="1"/>
            </p:cNvSpPr>
            <p:nvPr/>
          </p:nvSpPr>
          <p:spPr bwMode="auto">
            <a:xfrm>
              <a:off x="18400713" y="4054475"/>
              <a:ext cx="2030413" cy="1965325"/>
            </a:xfrm>
            <a:custGeom>
              <a:avLst/>
              <a:gdLst>
                <a:gd name="T0" fmla="*/ 609 w 1279"/>
                <a:gd name="T1" fmla="*/ 432 h 1238"/>
                <a:gd name="T2" fmla="*/ 609 w 1279"/>
                <a:gd name="T3" fmla="*/ 432 h 1238"/>
                <a:gd name="T4" fmla="*/ 454 w 1279"/>
                <a:gd name="T5" fmla="*/ 811 h 1238"/>
                <a:gd name="T6" fmla="*/ 382 w 1279"/>
                <a:gd name="T7" fmla="*/ 811 h 1238"/>
                <a:gd name="T8" fmla="*/ 230 w 1279"/>
                <a:gd name="T9" fmla="*/ 432 h 1238"/>
                <a:gd name="T10" fmla="*/ 320 w 1279"/>
                <a:gd name="T11" fmla="*/ 432 h 1238"/>
                <a:gd name="T12" fmla="*/ 419 w 1279"/>
                <a:gd name="T13" fmla="*/ 699 h 1238"/>
                <a:gd name="T14" fmla="*/ 518 w 1279"/>
                <a:gd name="T15" fmla="*/ 432 h 1238"/>
                <a:gd name="T16" fmla="*/ 609 w 1279"/>
                <a:gd name="T17" fmla="*/ 432 h 1238"/>
                <a:gd name="T18" fmla="*/ 855 w 1279"/>
                <a:gd name="T19" fmla="*/ 592 h 1238"/>
                <a:gd name="T20" fmla="*/ 953 w 1279"/>
                <a:gd name="T21" fmla="*/ 432 h 1238"/>
                <a:gd name="T22" fmla="*/ 1041 w 1279"/>
                <a:gd name="T23" fmla="*/ 432 h 1238"/>
                <a:gd name="T24" fmla="*/ 1041 w 1279"/>
                <a:gd name="T25" fmla="*/ 808 h 1238"/>
                <a:gd name="T26" fmla="*/ 961 w 1279"/>
                <a:gd name="T27" fmla="*/ 808 h 1238"/>
                <a:gd name="T28" fmla="*/ 961 w 1279"/>
                <a:gd name="T29" fmla="*/ 563 h 1238"/>
                <a:gd name="T30" fmla="*/ 855 w 1279"/>
                <a:gd name="T31" fmla="*/ 726 h 1238"/>
                <a:gd name="T32" fmla="*/ 852 w 1279"/>
                <a:gd name="T33" fmla="*/ 726 h 1238"/>
                <a:gd name="T34" fmla="*/ 748 w 1279"/>
                <a:gd name="T35" fmla="*/ 565 h 1238"/>
                <a:gd name="T36" fmla="*/ 748 w 1279"/>
                <a:gd name="T37" fmla="*/ 808 h 1238"/>
                <a:gd name="T38" fmla="*/ 665 w 1279"/>
                <a:gd name="T39" fmla="*/ 808 h 1238"/>
                <a:gd name="T40" fmla="*/ 665 w 1279"/>
                <a:gd name="T41" fmla="*/ 432 h 1238"/>
                <a:gd name="T42" fmla="*/ 756 w 1279"/>
                <a:gd name="T43" fmla="*/ 432 h 1238"/>
                <a:gd name="T44" fmla="*/ 855 w 1279"/>
                <a:gd name="T45" fmla="*/ 592 h 1238"/>
                <a:gd name="T46" fmla="*/ 1279 w 1279"/>
                <a:gd name="T47" fmla="*/ 0 h 1238"/>
                <a:gd name="T48" fmla="*/ 0 w 1279"/>
                <a:gd name="T49" fmla="*/ 0 h 1238"/>
                <a:gd name="T50" fmla="*/ 0 w 1279"/>
                <a:gd name="T51" fmla="*/ 1203 h 1238"/>
                <a:gd name="T52" fmla="*/ 0 w 1279"/>
                <a:gd name="T53" fmla="*/ 1238 h 1238"/>
                <a:gd name="T54" fmla="*/ 1279 w 1279"/>
                <a:gd name="T55" fmla="*/ 1238 h 1238"/>
                <a:gd name="T56" fmla="*/ 1279 w 1279"/>
                <a:gd name="T57" fmla="*/ 1203 h 1238"/>
                <a:gd name="T58" fmla="*/ 1279 w 1279"/>
                <a:gd name="T59" fmla="*/ 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79" h="1238">
                  <a:moveTo>
                    <a:pt x="609" y="432"/>
                  </a:moveTo>
                  <a:lnTo>
                    <a:pt x="609" y="432"/>
                  </a:lnTo>
                  <a:lnTo>
                    <a:pt x="454" y="811"/>
                  </a:lnTo>
                  <a:lnTo>
                    <a:pt x="382" y="811"/>
                  </a:lnTo>
                  <a:lnTo>
                    <a:pt x="230" y="432"/>
                  </a:lnTo>
                  <a:lnTo>
                    <a:pt x="320" y="432"/>
                  </a:lnTo>
                  <a:lnTo>
                    <a:pt x="419" y="699"/>
                  </a:lnTo>
                  <a:lnTo>
                    <a:pt x="518" y="432"/>
                  </a:lnTo>
                  <a:lnTo>
                    <a:pt x="609" y="432"/>
                  </a:lnTo>
                  <a:moveTo>
                    <a:pt x="855" y="592"/>
                  </a:moveTo>
                  <a:lnTo>
                    <a:pt x="953" y="432"/>
                  </a:lnTo>
                  <a:lnTo>
                    <a:pt x="1041" y="432"/>
                  </a:lnTo>
                  <a:lnTo>
                    <a:pt x="1041" y="808"/>
                  </a:lnTo>
                  <a:lnTo>
                    <a:pt x="961" y="808"/>
                  </a:lnTo>
                  <a:lnTo>
                    <a:pt x="961" y="563"/>
                  </a:lnTo>
                  <a:lnTo>
                    <a:pt x="855" y="726"/>
                  </a:lnTo>
                  <a:lnTo>
                    <a:pt x="852" y="726"/>
                  </a:lnTo>
                  <a:lnTo>
                    <a:pt x="748" y="565"/>
                  </a:lnTo>
                  <a:lnTo>
                    <a:pt x="748" y="808"/>
                  </a:lnTo>
                  <a:lnTo>
                    <a:pt x="665" y="808"/>
                  </a:lnTo>
                  <a:lnTo>
                    <a:pt x="665" y="432"/>
                  </a:lnTo>
                  <a:lnTo>
                    <a:pt x="756" y="432"/>
                  </a:lnTo>
                  <a:lnTo>
                    <a:pt x="855" y="592"/>
                  </a:lnTo>
                  <a:moveTo>
                    <a:pt x="1279" y="0"/>
                  </a:moveTo>
                  <a:lnTo>
                    <a:pt x="0" y="0"/>
                  </a:lnTo>
                  <a:lnTo>
                    <a:pt x="0" y="1203"/>
                  </a:lnTo>
                  <a:lnTo>
                    <a:pt x="0" y="1238"/>
                  </a:lnTo>
                  <a:lnTo>
                    <a:pt x="1279" y="1238"/>
                  </a:lnTo>
                  <a:lnTo>
                    <a:pt x="1279" y="1203"/>
                  </a:lnTo>
                  <a:lnTo>
                    <a:pt x="12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99"/>
            <p:cNvSpPr>
              <a:spLocks/>
            </p:cNvSpPr>
            <p:nvPr/>
          </p:nvSpPr>
          <p:spPr bwMode="auto">
            <a:xfrm>
              <a:off x="20431125" y="3824288"/>
              <a:ext cx="225425" cy="2195513"/>
            </a:xfrm>
            <a:custGeom>
              <a:avLst/>
              <a:gdLst>
                <a:gd name="T0" fmla="*/ 142 w 142"/>
                <a:gd name="T1" fmla="*/ 0 h 1383"/>
                <a:gd name="T2" fmla="*/ 142 w 142"/>
                <a:gd name="T3" fmla="*/ 0 h 1383"/>
                <a:gd name="T4" fmla="*/ 0 w 142"/>
                <a:gd name="T5" fmla="*/ 145 h 1383"/>
                <a:gd name="T6" fmla="*/ 0 w 142"/>
                <a:gd name="T7" fmla="*/ 1348 h 1383"/>
                <a:gd name="T8" fmla="*/ 0 w 142"/>
                <a:gd name="T9" fmla="*/ 1383 h 1383"/>
                <a:gd name="T10" fmla="*/ 38 w 142"/>
                <a:gd name="T11" fmla="*/ 1348 h 1383"/>
                <a:gd name="T12" fmla="*/ 142 w 142"/>
                <a:gd name="T13" fmla="*/ 1239 h 1383"/>
                <a:gd name="T14" fmla="*/ 142 w 142"/>
                <a:gd name="T15" fmla="*/ 0 h 1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383">
                  <a:moveTo>
                    <a:pt x="142" y="0"/>
                  </a:moveTo>
                  <a:lnTo>
                    <a:pt x="142" y="0"/>
                  </a:lnTo>
                  <a:lnTo>
                    <a:pt x="0" y="145"/>
                  </a:lnTo>
                  <a:lnTo>
                    <a:pt x="0" y="1348"/>
                  </a:lnTo>
                  <a:lnTo>
                    <a:pt x="0" y="1383"/>
                  </a:lnTo>
                  <a:lnTo>
                    <a:pt x="38" y="1348"/>
                  </a:lnTo>
                  <a:lnTo>
                    <a:pt x="142" y="1239"/>
                  </a:lnTo>
                  <a:lnTo>
                    <a:pt x="142" y="0"/>
                  </a:lnTo>
                  <a:close/>
                </a:path>
              </a:pathLst>
            </a:custGeom>
            <a:solidFill>
              <a:srgbClr val="1D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00"/>
            <p:cNvSpPr>
              <a:spLocks/>
            </p:cNvSpPr>
            <p:nvPr/>
          </p:nvSpPr>
          <p:spPr bwMode="auto">
            <a:xfrm>
              <a:off x="20431125" y="3824288"/>
              <a:ext cx="225425" cy="2195513"/>
            </a:xfrm>
            <a:custGeom>
              <a:avLst/>
              <a:gdLst>
                <a:gd name="T0" fmla="*/ 142 w 142"/>
                <a:gd name="T1" fmla="*/ 0 h 1383"/>
                <a:gd name="T2" fmla="*/ 142 w 142"/>
                <a:gd name="T3" fmla="*/ 0 h 1383"/>
                <a:gd name="T4" fmla="*/ 0 w 142"/>
                <a:gd name="T5" fmla="*/ 145 h 1383"/>
                <a:gd name="T6" fmla="*/ 0 w 142"/>
                <a:gd name="T7" fmla="*/ 1348 h 1383"/>
                <a:gd name="T8" fmla="*/ 0 w 142"/>
                <a:gd name="T9" fmla="*/ 1383 h 1383"/>
                <a:gd name="T10" fmla="*/ 38 w 142"/>
                <a:gd name="T11" fmla="*/ 1348 h 1383"/>
                <a:gd name="T12" fmla="*/ 142 w 142"/>
                <a:gd name="T13" fmla="*/ 1239 h 1383"/>
                <a:gd name="T14" fmla="*/ 142 w 142"/>
                <a:gd name="T15" fmla="*/ 0 h 1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383">
                  <a:moveTo>
                    <a:pt x="142" y="0"/>
                  </a:moveTo>
                  <a:lnTo>
                    <a:pt x="142" y="0"/>
                  </a:lnTo>
                  <a:lnTo>
                    <a:pt x="0" y="145"/>
                  </a:lnTo>
                  <a:lnTo>
                    <a:pt x="0" y="1348"/>
                  </a:lnTo>
                  <a:lnTo>
                    <a:pt x="0" y="1383"/>
                  </a:lnTo>
                  <a:lnTo>
                    <a:pt x="38" y="1348"/>
                  </a:lnTo>
                  <a:lnTo>
                    <a:pt x="142" y="1239"/>
                  </a:lnTo>
                  <a:lnTo>
                    <a:pt x="1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101"/>
            <p:cNvSpPr>
              <a:spLocks/>
            </p:cNvSpPr>
            <p:nvPr/>
          </p:nvSpPr>
          <p:spPr bwMode="auto">
            <a:xfrm>
              <a:off x="18765838" y="4740275"/>
              <a:ext cx="601663" cy="601663"/>
            </a:xfrm>
            <a:custGeom>
              <a:avLst/>
              <a:gdLst>
                <a:gd name="T0" fmla="*/ 379 w 379"/>
                <a:gd name="T1" fmla="*/ 0 h 379"/>
                <a:gd name="T2" fmla="*/ 288 w 379"/>
                <a:gd name="T3" fmla="*/ 0 h 379"/>
                <a:gd name="T4" fmla="*/ 189 w 379"/>
                <a:gd name="T5" fmla="*/ 267 h 379"/>
                <a:gd name="T6" fmla="*/ 90 w 379"/>
                <a:gd name="T7" fmla="*/ 0 h 379"/>
                <a:gd name="T8" fmla="*/ 0 w 379"/>
                <a:gd name="T9" fmla="*/ 0 h 379"/>
                <a:gd name="T10" fmla="*/ 152 w 379"/>
                <a:gd name="T11" fmla="*/ 379 h 379"/>
                <a:gd name="T12" fmla="*/ 224 w 379"/>
                <a:gd name="T13" fmla="*/ 379 h 379"/>
                <a:gd name="T14" fmla="*/ 379 w 379"/>
                <a:gd name="T15" fmla="*/ 0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9" h="379">
                  <a:moveTo>
                    <a:pt x="379" y="0"/>
                  </a:moveTo>
                  <a:lnTo>
                    <a:pt x="288" y="0"/>
                  </a:lnTo>
                  <a:lnTo>
                    <a:pt x="189" y="267"/>
                  </a:lnTo>
                  <a:lnTo>
                    <a:pt x="90" y="0"/>
                  </a:lnTo>
                  <a:lnTo>
                    <a:pt x="0" y="0"/>
                  </a:lnTo>
                  <a:lnTo>
                    <a:pt x="152" y="379"/>
                  </a:lnTo>
                  <a:lnTo>
                    <a:pt x="224" y="379"/>
                  </a:lnTo>
                  <a:lnTo>
                    <a:pt x="379"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102"/>
            <p:cNvSpPr>
              <a:spLocks/>
            </p:cNvSpPr>
            <p:nvPr/>
          </p:nvSpPr>
          <p:spPr bwMode="auto">
            <a:xfrm>
              <a:off x="18765838" y="4740275"/>
              <a:ext cx="601663" cy="601663"/>
            </a:xfrm>
            <a:custGeom>
              <a:avLst/>
              <a:gdLst>
                <a:gd name="T0" fmla="*/ 379 w 379"/>
                <a:gd name="T1" fmla="*/ 0 h 379"/>
                <a:gd name="T2" fmla="*/ 288 w 379"/>
                <a:gd name="T3" fmla="*/ 0 h 379"/>
                <a:gd name="T4" fmla="*/ 189 w 379"/>
                <a:gd name="T5" fmla="*/ 267 h 379"/>
                <a:gd name="T6" fmla="*/ 90 w 379"/>
                <a:gd name="T7" fmla="*/ 0 h 379"/>
                <a:gd name="T8" fmla="*/ 0 w 379"/>
                <a:gd name="T9" fmla="*/ 0 h 379"/>
                <a:gd name="T10" fmla="*/ 152 w 379"/>
                <a:gd name="T11" fmla="*/ 379 h 379"/>
                <a:gd name="T12" fmla="*/ 224 w 379"/>
                <a:gd name="T13" fmla="*/ 379 h 379"/>
                <a:gd name="T14" fmla="*/ 379 w 379"/>
                <a:gd name="T15" fmla="*/ 0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9" h="379">
                  <a:moveTo>
                    <a:pt x="379" y="0"/>
                  </a:moveTo>
                  <a:lnTo>
                    <a:pt x="288" y="0"/>
                  </a:lnTo>
                  <a:lnTo>
                    <a:pt x="189" y="267"/>
                  </a:lnTo>
                  <a:lnTo>
                    <a:pt x="90" y="0"/>
                  </a:lnTo>
                  <a:lnTo>
                    <a:pt x="0" y="0"/>
                  </a:lnTo>
                  <a:lnTo>
                    <a:pt x="152" y="379"/>
                  </a:lnTo>
                  <a:lnTo>
                    <a:pt x="224" y="379"/>
                  </a:lnTo>
                  <a:lnTo>
                    <a:pt x="3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103"/>
            <p:cNvSpPr>
              <a:spLocks/>
            </p:cNvSpPr>
            <p:nvPr/>
          </p:nvSpPr>
          <p:spPr bwMode="auto">
            <a:xfrm>
              <a:off x="19456400" y="4740275"/>
              <a:ext cx="596900" cy="596900"/>
            </a:xfrm>
            <a:custGeom>
              <a:avLst/>
              <a:gdLst>
                <a:gd name="T0" fmla="*/ 376 w 376"/>
                <a:gd name="T1" fmla="*/ 0 h 376"/>
                <a:gd name="T2" fmla="*/ 288 w 376"/>
                <a:gd name="T3" fmla="*/ 0 h 376"/>
                <a:gd name="T4" fmla="*/ 190 w 376"/>
                <a:gd name="T5" fmla="*/ 160 h 376"/>
                <a:gd name="T6" fmla="*/ 91 w 376"/>
                <a:gd name="T7" fmla="*/ 0 h 376"/>
                <a:gd name="T8" fmla="*/ 0 w 376"/>
                <a:gd name="T9" fmla="*/ 0 h 376"/>
                <a:gd name="T10" fmla="*/ 0 w 376"/>
                <a:gd name="T11" fmla="*/ 376 h 376"/>
                <a:gd name="T12" fmla="*/ 83 w 376"/>
                <a:gd name="T13" fmla="*/ 376 h 376"/>
                <a:gd name="T14" fmla="*/ 83 w 376"/>
                <a:gd name="T15" fmla="*/ 133 h 376"/>
                <a:gd name="T16" fmla="*/ 187 w 376"/>
                <a:gd name="T17" fmla="*/ 294 h 376"/>
                <a:gd name="T18" fmla="*/ 190 w 376"/>
                <a:gd name="T19" fmla="*/ 294 h 376"/>
                <a:gd name="T20" fmla="*/ 296 w 376"/>
                <a:gd name="T21" fmla="*/ 131 h 376"/>
                <a:gd name="T22" fmla="*/ 296 w 376"/>
                <a:gd name="T23" fmla="*/ 376 h 376"/>
                <a:gd name="T24" fmla="*/ 376 w 376"/>
                <a:gd name="T25" fmla="*/ 376 h 376"/>
                <a:gd name="T26" fmla="*/ 376 w 376"/>
                <a:gd name="T27"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76">
                  <a:moveTo>
                    <a:pt x="376" y="0"/>
                  </a:moveTo>
                  <a:lnTo>
                    <a:pt x="288" y="0"/>
                  </a:lnTo>
                  <a:lnTo>
                    <a:pt x="190" y="160"/>
                  </a:lnTo>
                  <a:lnTo>
                    <a:pt x="91" y="0"/>
                  </a:lnTo>
                  <a:lnTo>
                    <a:pt x="0" y="0"/>
                  </a:lnTo>
                  <a:lnTo>
                    <a:pt x="0" y="376"/>
                  </a:lnTo>
                  <a:lnTo>
                    <a:pt x="83" y="376"/>
                  </a:lnTo>
                  <a:lnTo>
                    <a:pt x="83" y="133"/>
                  </a:lnTo>
                  <a:lnTo>
                    <a:pt x="187" y="294"/>
                  </a:lnTo>
                  <a:lnTo>
                    <a:pt x="190" y="294"/>
                  </a:lnTo>
                  <a:lnTo>
                    <a:pt x="296" y="131"/>
                  </a:lnTo>
                  <a:lnTo>
                    <a:pt x="296" y="376"/>
                  </a:lnTo>
                  <a:lnTo>
                    <a:pt x="376" y="376"/>
                  </a:lnTo>
                  <a:lnTo>
                    <a:pt x="376"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104"/>
            <p:cNvSpPr>
              <a:spLocks/>
            </p:cNvSpPr>
            <p:nvPr/>
          </p:nvSpPr>
          <p:spPr bwMode="auto">
            <a:xfrm>
              <a:off x="19456400" y="4740275"/>
              <a:ext cx="596900" cy="596900"/>
            </a:xfrm>
            <a:custGeom>
              <a:avLst/>
              <a:gdLst>
                <a:gd name="T0" fmla="*/ 376 w 376"/>
                <a:gd name="T1" fmla="*/ 0 h 376"/>
                <a:gd name="T2" fmla="*/ 288 w 376"/>
                <a:gd name="T3" fmla="*/ 0 h 376"/>
                <a:gd name="T4" fmla="*/ 190 w 376"/>
                <a:gd name="T5" fmla="*/ 160 h 376"/>
                <a:gd name="T6" fmla="*/ 91 w 376"/>
                <a:gd name="T7" fmla="*/ 0 h 376"/>
                <a:gd name="T8" fmla="*/ 0 w 376"/>
                <a:gd name="T9" fmla="*/ 0 h 376"/>
                <a:gd name="T10" fmla="*/ 0 w 376"/>
                <a:gd name="T11" fmla="*/ 376 h 376"/>
                <a:gd name="T12" fmla="*/ 83 w 376"/>
                <a:gd name="T13" fmla="*/ 376 h 376"/>
                <a:gd name="T14" fmla="*/ 83 w 376"/>
                <a:gd name="T15" fmla="*/ 133 h 376"/>
                <a:gd name="T16" fmla="*/ 187 w 376"/>
                <a:gd name="T17" fmla="*/ 294 h 376"/>
                <a:gd name="T18" fmla="*/ 190 w 376"/>
                <a:gd name="T19" fmla="*/ 294 h 376"/>
                <a:gd name="T20" fmla="*/ 296 w 376"/>
                <a:gd name="T21" fmla="*/ 131 h 376"/>
                <a:gd name="T22" fmla="*/ 296 w 376"/>
                <a:gd name="T23" fmla="*/ 376 h 376"/>
                <a:gd name="T24" fmla="*/ 376 w 376"/>
                <a:gd name="T25" fmla="*/ 376 h 376"/>
                <a:gd name="T26" fmla="*/ 376 w 376"/>
                <a:gd name="T27"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76">
                  <a:moveTo>
                    <a:pt x="376" y="0"/>
                  </a:moveTo>
                  <a:lnTo>
                    <a:pt x="288" y="0"/>
                  </a:lnTo>
                  <a:lnTo>
                    <a:pt x="190" y="160"/>
                  </a:lnTo>
                  <a:lnTo>
                    <a:pt x="91" y="0"/>
                  </a:lnTo>
                  <a:lnTo>
                    <a:pt x="0" y="0"/>
                  </a:lnTo>
                  <a:lnTo>
                    <a:pt x="0" y="376"/>
                  </a:lnTo>
                  <a:lnTo>
                    <a:pt x="83" y="376"/>
                  </a:lnTo>
                  <a:lnTo>
                    <a:pt x="83" y="133"/>
                  </a:lnTo>
                  <a:lnTo>
                    <a:pt x="187" y="294"/>
                  </a:lnTo>
                  <a:lnTo>
                    <a:pt x="190" y="294"/>
                  </a:lnTo>
                  <a:lnTo>
                    <a:pt x="296" y="131"/>
                  </a:lnTo>
                  <a:lnTo>
                    <a:pt x="296" y="376"/>
                  </a:lnTo>
                  <a:lnTo>
                    <a:pt x="376" y="376"/>
                  </a:lnTo>
                  <a:lnTo>
                    <a:pt x="3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105"/>
            <p:cNvSpPr>
              <a:spLocks noEditPoints="1"/>
            </p:cNvSpPr>
            <p:nvPr/>
          </p:nvSpPr>
          <p:spPr bwMode="auto">
            <a:xfrm>
              <a:off x="16717963" y="3095625"/>
              <a:ext cx="1135063" cy="1081088"/>
            </a:xfrm>
            <a:custGeom>
              <a:avLst/>
              <a:gdLst>
                <a:gd name="T0" fmla="*/ 291 w 715"/>
                <a:gd name="T1" fmla="*/ 0 h 681"/>
                <a:gd name="T2" fmla="*/ 427 w 715"/>
                <a:gd name="T3" fmla="*/ 0 h 681"/>
                <a:gd name="T4" fmla="*/ 715 w 715"/>
                <a:gd name="T5" fmla="*/ 681 h 681"/>
                <a:gd name="T6" fmla="*/ 561 w 715"/>
                <a:gd name="T7" fmla="*/ 681 h 681"/>
                <a:gd name="T8" fmla="*/ 499 w 715"/>
                <a:gd name="T9" fmla="*/ 529 h 681"/>
                <a:gd name="T10" fmla="*/ 213 w 715"/>
                <a:gd name="T11" fmla="*/ 529 h 681"/>
                <a:gd name="T12" fmla="*/ 152 w 715"/>
                <a:gd name="T13" fmla="*/ 681 h 681"/>
                <a:gd name="T14" fmla="*/ 0 w 715"/>
                <a:gd name="T15" fmla="*/ 681 h 681"/>
                <a:gd name="T16" fmla="*/ 291 w 715"/>
                <a:gd name="T17" fmla="*/ 0 h 681"/>
                <a:gd name="T18" fmla="*/ 446 w 715"/>
                <a:gd name="T19" fmla="*/ 398 h 681"/>
                <a:gd name="T20" fmla="*/ 355 w 715"/>
                <a:gd name="T21" fmla="*/ 177 h 681"/>
                <a:gd name="T22" fmla="*/ 267 w 715"/>
                <a:gd name="T23" fmla="*/ 398 h 681"/>
                <a:gd name="T24" fmla="*/ 446 w 715"/>
                <a:gd name="T25" fmla="*/ 398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5" h="681">
                  <a:moveTo>
                    <a:pt x="291" y="0"/>
                  </a:moveTo>
                  <a:lnTo>
                    <a:pt x="427" y="0"/>
                  </a:lnTo>
                  <a:lnTo>
                    <a:pt x="715" y="681"/>
                  </a:lnTo>
                  <a:lnTo>
                    <a:pt x="561" y="681"/>
                  </a:lnTo>
                  <a:lnTo>
                    <a:pt x="499" y="529"/>
                  </a:lnTo>
                  <a:lnTo>
                    <a:pt x="213" y="529"/>
                  </a:lnTo>
                  <a:lnTo>
                    <a:pt x="152" y="681"/>
                  </a:lnTo>
                  <a:lnTo>
                    <a:pt x="0" y="681"/>
                  </a:lnTo>
                  <a:lnTo>
                    <a:pt x="291" y="0"/>
                  </a:lnTo>
                  <a:close/>
                  <a:moveTo>
                    <a:pt x="446" y="398"/>
                  </a:moveTo>
                  <a:lnTo>
                    <a:pt x="355" y="177"/>
                  </a:lnTo>
                  <a:lnTo>
                    <a:pt x="267" y="398"/>
                  </a:lnTo>
                  <a:lnTo>
                    <a:pt x="446" y="3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106"/>
            <p:cNvSpPr>
              <a:spLocks noEditPoints="1"/>
            </p:cNvSpPr>
            <p:nvPr/>
          </p:nvSpPr>
          <p:spPr bwMode="auto">
            <a:xfrm>
              <a:off x="18019713" y="3100388"/>
              <a:ext cx="850900" cy="1076325"/>
            </a:xfrm>
            <a:custGeom>
              <a:avLst/>
              <a:gdLst>
                <a:gd name="T0" fmla="*/ 0 w 201"/>
                <a:gd name="T1" fmla="*/ 0 h 254"/>
                <a:gd name="T2" fmla="*/ 104 w 201"/>
                <a:gd name="T3" fmla="*/ 0 h 254"/>
                <a:gd name="T4" fmla="*/ 145 w 201"/>
                <a:gd name="T5" fmla="*/ 7 h 254"/>
                <a:gd name="T6" fmla="*/ 175 w 201"/>
                <a:gd name="T7" fmla="*/ 25 h 254"/>
                <a:gd name="T8" fmla="*/ 194 w 201"/>
                <a:gd name="T9" fmla="*/ 52 h 254"/>
                <a:gd name="T10" fmla="*/ 201 w 201"/>
                <a:gd name="T11" fmla="*/ 88 h 254"/>
                <a:gd name="T12" fmla="*/ 201 w 201"/>
                <a:gd name="T13" fmla="*/ 89 h 254"/>
                <a:gd name="T14" fmla="*/ 193 w 201"/>
                <a:gd name="T15" fmla="*/ 127 h 254"/>
                <a:gd name="T16" fmla="*/ 171 w 201"/>
                <a:gd name="T17" fmla="*/ 155 h 254"/>
                <a:gd name="T18" fmla="*/ 138 w 201"/>
                <a:gd name="T19" fmla="*/ 172 h 254"/>
                <a:gd name="T20" fmla="*/ 98 w 201"/>
                <a:gd name="T21" fmla="*/ 178 h 254"/>
                <a:gd name="T22" fmla="*/ 56 w 201"/>
                <a:gd name="T23" fmla="*/ 178 h 254"/>
                <a:gd name="T24" fmla="*/ 56 w 201"/>
                <a:gd name="T25" fmla="*/ 254 h 254"/>
                <a:gd name="T26" fmla="*/ 0 w 201"/>
                <a:gd name="T27" fmla="*/ 254 h 254"/>
                <a:gd name="T28" fmla="*/ 0 w 201"/>
                <a:gd name="T29" fmla="*/ 0 h 254"/>
                <a:gd name="T30" fmla="*/ 100 w 201"/>
                <a:gd name="T31" fmla="*/ 128 h 254"/>
                <a:gd name="T32" fmla="*/ 133 w 201"/>
                <a:gd name="T33" fmla="*/ 117 h 254"/>
                <a:gd name="T34" fmla="*/ 144 w 201"/>
                <a:gd name="T35" fmla="*/ 90 h 254"/>
                <a:gd name="T36" fmla="*/ 144 w 201"/>
                <a:gd name="T37" fmla="*/ 89 h 254"/>
                <a:gd name="T38" fmla="*/ 132 w 201"/>
                <a:gd name="T39" fmla="*/ 60 h 254"/>
                <a:gd name="T40" fmla="*/ 99 w 201"/>
                <a:gd name="T41" fmla="*/ 51 h 254"/>
                <a:gd name="T42" fmla="*/ 56 w 201"/>
                <a:gd name="T43" fmla="*/ 51 h 254"/>
                <a:gd name="T44" fmla="*/ 56 w 201"/>
                <a:gd name="T45" fmla="*/ 128 h 254"/>
                <a:gd name="T46" fmla="*/ 100 w 201"/>
                <a:gd name="T47" fmla="*/ 12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 h="254">
                  <a:moveTo>
                    <a:pt x="0" y="0"/>
                  </a:moveTo>
                  <a:cubicBezTo>
                    <a:pt x="104" y="0"/>
                    <a:pt x="104" y="0"/>
                    <a:pt x="104" y="0"/>
                  </a:cubicBezTo>
                  <a:cubicBezTo>
                    <a:pt x="119" y="0"/>
                    <a:pt x="133" y="2"/>
                    <a:pt x="145" y="7"/>
                  </a:cubicBezTo>
                  <a:cubicBezTo>
                    <a:pt x="157" y="11"/>
                    <a:pt x="167" y="17"/>
                    <a:pt x="175" y="25"/>
                  </a:cubicBezTo>
                  <a:cubicBezTo>
                    <a:pt x="183" y="32"/>
                    <a:pt x="190" y="41"/>
                    <a:pt x="194" y="52"/>
                  </a:cubicBezTo>
                  <a:cubicBezTo>
                    <a:pt x="199" y="63"/>
                    <a:pt x="201" y="75"/>
                    <a:pt x="201" y="88"/>
                  </a:cubicBezTo>
                  <a:cubicBezTo>
                    <a:pt x="201" y="89"/>
                    <a:pt x="201" y="89"/>
                    <a:pt x="201" y="89"/>
                  </a:cubicBezTo>
                  <a:cubicBezTo>
                    <a:pt x="201" y="103"/>
                    <a:pt x="198" y="116"/>
                    <a:pt x="193" y="127"/>
                  </a:cubicBezTo>
                  <a:cubicBezTo>
                    <a:pt x="188" y="138"/>
                    <a:pt x="180" y="148"/>
                    <a:pt x="171" y="155"/>
                  </a:cubicBezTo>
                  <a:cubicBezTo>
                    <a:pt x="162" y="163"/>
                    <a:pt x="151" y="168"/>
                    <a:pt x="138" y="172"/>
                  </a:cubicBezTo>
                  <a:cubicBezTo>
                    <a:pt x="126" y="176"/>
                    <a:pt x="113" y="178"/>
                    <a:pt x="98" y="178"/>
                  </a:cubicBezTo>
                  <a:cubicBezTo>
                    <a:pt x="56" y="178"/>
                    <a:pt x="56" y="178"/>
                    <a:pt x="56" y="178"/>
                  </a:cubicBezTo>
                  <a:cubicBezTo>
                    <a:pt x="56" y="254"/>
                    <a:pt x="56" y="254"/>
                    <a:pt x="56" y="254"/>
                  </a:cubicBezTo>
                  <a:cubicBezTo>
                    <a:pt x="0" y="254"/>
                    <a:pt x="0" y="254"/>
                    <a:pt x="0" y="254"/>
                  </a:cubicBezTo>
                  <a:lnTo>
                    <a:pt x="0" y="0"/>
                  </a:lnTo>
                  <a:close/>
                  <a:moveTo>
                    <a:pt x="100" y="128"/>
                  </a:moveTo>
                  <a:cubicBezTo>
                    <a:pt x="114" y="128"/>
                    <a:pt x="125" y="124"/>
                    <a:pt x="133" y="117"/>
                  </a:cubicBezTo>
                  <a:cubicBezTo>
                    <a:pt x="141" y="110"/>
                    <a:pt x="144" y="101"/>
                    <a:pt x="144" y="90"/>
                  </a:cubicBezTo>
                  <a:cubicBezTo>
                    <a:pt x="144" y="89"/>
                    <a:pt x="144" y="89"/>
                    <a:pt x="144" y="89"/>
                  </a:cubicBezTo>
                  <a:cubicBezTo>
                    <a:pt x="144" y="76"/>
                    <a:pt x="140" y="67"/>
                    <a:pt x="132" y="60"/>
                  </a:cubicBezTo>
                  <a:cubicBezTo>
                    <a:pt x="124" y="54"/>
                    <a:pt x="113" y="51"/>
                    <a:pt x="99" y="51"/>
                  </a:cubicBezTo>
                  <a:cubicBezTo>
                    <a:pt x="56" y="51"/>
                    <a:pt x="56" y="51"/>
                    <a:pt x="56" y="51"/>
                  </a:cubicBezTo>
                  <a:cubicBezTo>
                    <a:pt x="56" y="128"/>
                    <a:pt x="56" y="128"/>
                    <a:pt x="56" y="128"/>
                  </a:cubicBezTo>
                  <a:lnTo>
                    <a:pt x="100"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107"/>
            <p:cNvSpPr>
              <a:spLocks noEditPoints="1"/>
            </p:cNvSpPr>
            <p:nvPr/>
          </p:nvSpPr>
          <p:spPr bwMode="auto">
            <a:xfrm>
              <a:off x="19045238" y="3100388"/>
              <a:ext cx="847725" cy="1076325"/>
            </a:xfrm>
            <a:custGeom>
              <a:avLst/>
              <a:gdLst>
                <a:gd name="T0" fmla="*/ 0 w 200"/>
                <a:gd name="T1" fmla="*/ 0 h 254"/>
                <a:gd name="T2" fmla="*/ 104 w 200"/>
                <a:gd name="T3" fmla="*/ 0 h 254"/>
                <a:gd name="T4" fmla="*/ 144 w 200"/>
                <a:gd name="T5" fmla="*/ 7 h 254"/>
                <a:gd name="T6" fmla="*/ 175 w 200"/>
                <a:gd name="T7" fmla="*/ 25 h 254"/>
                <a:gd name="T8" fmla="*/ 194 w 200"/>
                <a:gd name="T9" fmla="*/ 52 h 254"/>
                <a:gd name="T10" fmla="*/ 200 w 200"/>
                <a:gd name="T11" fmla="*/ 88 h 254"/>
                <a:gd name="T12" fmla="*/ 200 w 200"/>
                <a:gd name="T13" fmla="*/ 89 h 254"/>
                <a:gd name="T14" fmla="*/ 193 w 200"/>
                <a:gd name="T15" fmla="*/ 127 h 254"/>
                <a:gd name="T16" fmla="*/ 171 w 200"/>
                <a:gd name="T17" fmla="*/ 155 h 254"/>
                <a:gd name="T18" fmla="*/ 138 w 200"/>
                <a:gd name="T19" fmla="*/ 172 h 254"/>
                <a:gd name="T20" fmla="*/ 98 w 200"/>
                <a:gd name="T21" fmla="*/ 178 h 254"/>
                <a:gd name="T22" fmla="*/ 56 w 200"/>
                <a:gd name="T23" fmla="*/ 178 h 254"/>
                <a:gd name="T24" fmla="*/ 56 w 200"/>
                <a:gd name="T25" fmla="*/ 254 h 254"/>
                <a:gd name="T26" fmla="*/ 0 w 200"/>
                <a:gd name="T27" fmla="*/ 254 h 254"/>
                <a:gd name="T28" fmla="*/ 0 w 200"/>
                <a:gd name="T29" fmla="*/ 0 h 254"/>
                <a:gd name="T30" fmla="*/ 100 w 200"/>
                <a:gd name="T31" fmla="*/ 128 h 254"/>
                <a:gd name="T32" fmla="*/ 132 w 200"/>
                <a:gd name="T33" fmla="*/ 117 h 254"/>
                <a:gd name="T34" fmla="*/ 144 w 200"/>
                <a:gd name="T35" fmla="*/ 90 h 254"/>
                <a:gd name="T36" fmla="*/ 144 w 200"/>
                <a:gd name="T37" fmla="*/ 89 h 254"/>
                <a:gd name="T38" fmla="*/ 132 w 200"/>
                <a:gd name="T39" fmla="*/ 60 h 254"/>
                <a:gd name="T40" fmla="*/ 99 w 200"/>
                <a:gd name="T41" fmla="*/ 51 h 254"/>
                <a:gd name="T42" fmla="*/ 56 w 200"/>
                <a:gd name="T43" fmla="*/ 51 h 254"/>
                <a:gd name="T44" fmla="*/ 56 w 200"/>
                <a:gd name="T45" fmla="*/ 128 h 254"/>
                <a:gd name="T46" fmla="*/ 100 w 200"/>
                <a:gd name="T47" fmla="*/ 12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0" h="254">
                  <a:moveTo>
                    <a:pt x="0" y="0"/>
                  </a:moveTo>
                  <a:cubicBezTo>
                    <a:pt x="104" y="0"/>
                    <a:pt x="104" y="0"/>
                    <a:pt x="104" y="0"/>
                  </a:cubicBezTo>
                  <a:cubicBezTo>
                    <a:pt x="119" y="0"/>
                    <a:pt x="132" y="2"/>
                    <a:pt x="144" y="7"/>
                  </a:cubicBezTo>
                  <a:cubicBezTo>
                    <a:pt x="156" y="11"/>
                    <a:pt x="166" y="17"/>
                    <a:pt x="175" y="25"/>
                  </a:cubicBezTo>
                  <a:cubicBezTo>
                    <a:pt x="183" y="32"/>
                    <a:pt x="189" y="41"/>
                    <a:pt x="194" y="52"/>
                  </a:cubicBezTo>
                  <a:cubicBezTo>
                    <a:pt x="198" y="63"/>
                    <a:pt x="200" y="75"/>
                    <a:pt x="200" y="88"/>
                  </a:cubicBezTo>
                  <a:cubicBezTo>
                    <a:pt x="200" y="89"/>
                    <a:pt x="200" y="89"/>
                    <a:pt x="200" y="89"/>
                  </a:cubicBezTo>
                  <a:cubicBezTo>
                    <a:pt x="200" y="103"/>
                    <a:pt x="198" y="116"/>
                    <a:pt x="193" y="127"/>
                  </a:cubicBezTo>
                  <a:cubicBezTo>
                    <a:pt x="187" y="138"/>
                    <a:pt x="180" y="148"/>
                    <a:pt x="171" y="155"/>
                  </a:cubicBezTo>
                  <a:cubicBezTo>
                    <a:pt x="161" y="163"/>
                    <a:pt x="150" y="168"/>
                    <a:pt x="138" y="172"/>
                  </a:cubicBezTo>
                  <a:cubicBezTo>
                    <a:pt x="126" y="176"/>
                    <a:pt x="112" y="178"/>
                    <a:pt x="98" y="178"/>
                  </a:cubicBezTo>
                  <a:cubicBezTo>
                    <a:pt x="56" y="178"/>
                    <a:pt x="56" y="178"/>
                    <a:pt x="56" y="178"/>
                  </a:cubicBezTo>
                  <a:cubicBezTo>
                    <a:pt x="56" y="254"/>
                    <a:pt x="56" y="254"/>
                    <a:pt x="56" y="254"/>
                  </a:cubicBezTo>
                  <a:cubicBezTo>
                    <a:pt x="0" y="254"/>
                    <a:pt x="0" y="254"/>
                    <a:pt x="0" y="254"/>
                  </a:cubicBezTo>
                  <a:lnTo>
                    <a:pt x="0" y="0"/>
                  </a:lnTo>
                  <a:close/>
                  <a:moveTo>
                    <a:pt x="100" y="128"/>
                  </a:moveTo>
                  <a:cubicBezTo>
                    <a:pt x="114" y="128"/>
                    <a:pt x="125" y="124"/>
                    <a:pt x="132" y="117"/>
                  </a:cubicBezTo>
                  <a:cubicBezTo>
                    <a:pt x="140" y="110"/>
                    <a:pt x="144" y="101"/>
                    <a:pt x="144" y="90"/>
                  </a:cubicBezTo>
                  <a:cubicBezTo>
                    <a:pt x="144" y="89"/>
                    <a:pt x="144" y="89"/>
                    <a:pt x="144" y="89"/>
                  </a:cubicBezTo>
                  <a:cubicBezTo>
                    <a:pt x="144" y="76"/>
                    <a:pt x="140" y="67"/>
                    <a:pt x="132" y="60"/>
                  </a:cubicBezTo>
                  <a:cubicBezTo>
                    <a:pt x="124" y="54"/>
                    <a:pt x="113" y="51"/>
                    <a:pt x="99" y="51"/>
                  </a:cubicBezTo>
                  <a:cubicBezTo>
                    <a:pt x="56" y="51"/>
                    <a:pt x="56" y="51"/>
                    <a:pt x="56" y="51"/>
                  </a:cubicBezTo>
                  <a:cubicBezTo>
                    <a:pt x="56" y="128"/>
                    <a:pt x="56" y="128"/>
                    <a:pt x="56" y="128"/>
                  </a:cubicBezTo>
                  <a:lnTo>
                    <a:pt x="100"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33764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A6D8CF-3CDE-4807-BCD2-C9F2B831AAA5}" type="slidenum">
              <a:rPr lang="en-US" smtClean="0"/>
              <a:pPr/>
              <a:t>22</a:t>
            </a:fld>
            <a:endParaRPr lang="en-US"/>
          </a:p>
        </p:txBody>
      </p:sp>
      <p:grpSp>
        <p:nvGrpSpPr>
          <p:cNvPr id="100" name="Group 99"/>
          <p:cNvGrpSpPr>
            <a:grpSpLocks noChangeAspect="1"/>
          </p:cNvGrpSpPr>
          <p:nvPr/>
        </p:nvGrpSpPr>
        <p:grpSpPr>
          <a:xfrm>
            <a:off x="8912394" y="754872"/>
            <a:ext cx="564306" cy="548640"/>
            <a:chOff x="14873288" y="-7226300"/>
            <a:chExt cx="7432675" cy="7226300"/>
          </a:xfrm>
        </p:grpSpPr>
        <p:sp>
          <p:nvSpPr>
            <p:cNvPr id="76" name="Freeform 5"/>
            <p:cNvSpPr>
              <a:spLocks/>
            </p:cNvSpPr>
            <p:nvPr/>
          </p:nvSpPr>
          <p:spPr bwMode="auto">
            <a:xfrm>
              <a:off x="14873288" y="-7226300"/>
              <a:ext cx="7432675" cy="7226300"/>
            </a:xfrm>
            <a:custGeom>
              <a:avLst/>
              <a:gdLst>
                <a:gd name="T0" fmla="*/ 464 w 4682"/>
                <a:gd name="T1" fmla="*/ 0 h 4552"/>
                <a:gd name="T2" fmla="*/ 0 w 4682"/>
                <a:gd name="T3" fmla="*/ 473 h 4552"/>
                <a:gd name="T4" fmla="*/ 0 w 4682"/>
                <a:gd name="T5" fmla="*/ 2276 h 4552"/>
                <a:gd name="T6" fmla="*/ 0 w 4682"/>
                <a:gd name="T7" fmla="*/ 4552 h 4552"/>
                <a:gd name="T8" fmla="*/ 4216 w 4682"/>
                <a:gd name="T9" fmla="*/ 4552 h 4552"/>
                <a:gd name="T10" fmla="*/ 4682 w 4682"/>
                <a:gd name="T11" fmla="*/ 4079 h 4552"/>
                <a:gd name="T12" fmla="*/ 4682 w 4682"/>
                <a:gd name="T13" fmla="*/ 2273 h 4552"/>
                <a:gd name="T14" fmla="*/ 4682 w 4682"/>
                <a:gd name="T15" fmla="*/ 0 h 4552"/>
                <a:gd name="T16" fmla="*/ 464 w 4682"/>
                <a:gd name="T17" fmla="*/ 0 h 4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2" h="4552">
                  <a:moveTo>
                    <a:pt x="464" y="0"/>
                  </a:moveTo>
                  <a:lnTo>
                    <a:pt x="0" y="473"/>
                  </a:lnTo>
                  <a:lnTo>
                    <a:pt x="0" y="2276"/>
                  </a:lnTo>
                  <a:lnTo>
                    <a:pt x="0" y="4552"/>
                  </a:lnTo>
                  <a:lnTo>
                    <a:pt x="4216" y="4552"/>
                  </a:lnTo>
                  <a:lnTo>
                    <a:pt x="4682" y="4079"/>
                  </a:lnTo>
                  <a:lnTo>
                    <a:pt x="4682" y="2273"/>
                  </a:lnTo>
                  <a:lnTo>
                    <a:pt x="4682" y="0"/>
                  </a:lnTo>
                  <a:lnTo>
                    <a:pt x="464"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6"/>
            <p:cNvSpPr>
              <a:spLocks noChangeArrowheads="1"/>
            </p:cNvSpPr>
            <p:nvPr/>
          </p:nvSpPr>
          <p:spPr bwMode="auto">
            <a:xfrm>
              <a:off x="15609888" y="-7226300"/>
              <a:ext cx="5956300" cy="7226300"/>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
            <p:cNvSpPr>
              <a:spLocks/>
            </p:cNvSpPr>
            <p:nvPr/>
          </p:nvSpPr>
          <p:spPr bwMode="auto">
            <a:xfrm>
              <a:off x="14873288" y="-7226300"/>
              <a:ext cx="7432675" cy="750888"/>
            </a:xfrm>
            <a:custGeom>
              <a:avLst/>
              <a:gdLst>
                <a:gd name="T0" fmla="*/ 4682 w 4682"/>
                <a:gd name="T1" fmla="*/ 0 h 473"/>
                <a:gd name="T2" fmla="*/ 4216 w 4682"/>
                <a:gd name="T3" fmla="*/ 473 h 473"/>
                <a:gd name="T4" fmla="*/ 0 w 4682"/>
                <a:gd name="T5" fmla="*/ 473 h 473"/>
                <a:gd name="T6" fmla="*/ 464 w 4682"/>
                <a:gd name="T7" fmla="*/ 0 h 473"/>
                <a:gd name="T8" fmla="*/ 2574 w 4682"/>
                <a:gd name="T9" fmla="*/ 0 h 473"/>
                <a:gd name="T10" fmla="*/ 4682 w 4682"/>
                <a:gd name="T11" fmla="*/ 0 h 473"/>
              </a:gdLst>
              <a:ahLst/>
              <a:cxnLst>
                <a:cxn ang="0">
                  <a:pos x="T0" y="T1"/>
                </a:cxn>
                <a:cxn ang="0">
                  <a:pos x="T2" y="T3"/>
                </a:cxn>
                <a:cxn ang="0">
                  <a:pos x="T4" y="T5"/>
                </a:cxn>
                <a:cxn ang="0">
                  <a:pos x="T6" y="T7"/>
                </a:cxn>
                <a:cxn ang="0">
                  <a:pos x="T8" y="T9"/>
                </a:cxn>
                <a:cxn ang="0">
                  <a:pos x="T10" y="T11"/>
                </a:cxn>
              </a:cxnLst>
              <a:rect l="0" t="0" r="r" b="b"/>
              <a:pathLst>
                <a:path w="4682" h="473">
                  <a:moveTo>
                    <a:pt x="4682" y="0"/>
                  </a:moveTo>
                  <a:lnTo>
                    <a:pt x="4216" y="473"/>
                  </a:lnTo>
                  <a:lnTo>
                    <a:pt x="0" y="473"/>
                  </a:lnTo>
                  <a:lnTo>
                    <a:pt x="464" y="0"/>
                  </a:lnTo>
                  <a:lnTo>
                    <a:pt x="2574" y="0"/>
                  </a:lnTo>
                  <a:lnTo>
                    <a:pt x="4682"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8"/>
            <p:cNvSpPr>
              <a:spLocks/>
            </p:cNvSpPr>
            <p:nvPr/>
          </p:nvSpPr>
          <p:spPr bwMode="auto">
            <a:xfrm>
              <a:off x="14873288" y="-750888"/>
              <a:ext cx="6692900" cy="750888"/>
            </a:xfrm>
            <a:custGeom>
              <a:avLst/>
              <a:gdLst>
                <a:gd name="T0" fmla="*/ 4216 w 4216"/>
                <a:gd name="T1" fmla="*/ 473 h 473"/>
                <a:gd name="T2" fmla="*/ 2574 w 4216"/>
                <a:gd name="T3" fmla="*/ 473 h 473"/>
                <a:gd name="T4" fmla="*/ 0 w 4216"/>
                <a:gd name="T5" fmla="*/ 473 h 473"/>
                <a:gd name="T6" fmla="*/ 464 w 4216"/>
                <a:gd name="T7" fmla="*/ 0 h 473"/>
                <a:gd name="T8" fmla="*/ 4216 w 4216"/>
                <a:gd name="T9" fmla="*/ 0 h 473"/>
                <a:gd name="T10" fmla="*/ 4216 w 4216"/>
                <a:gd name="T11" fmla="*/ 473 h 473"/>
              </a:gdLst>
              <a:ahLst/>
              <a:cxnLst>
                <a:cxn ang="0">
                  <a:pos x="T0" y="T1"/>
                </a:cxn>
                <a:cxn ang="0">
                  <a:pos x="T2" y="T3"/>
                </a:cxn>
                <a:cxn ang="0">
                  <a:pos x="T4" y="T5"/>
                </a:cxn>
                <a:cxn ang="0">
                  <a:pos x="T6" y="T7"/>
                </a:cxn>
                <a:cxn ang="0">
                  <a:pos x="T8" y="T9"/>
                </a:cxn>
                <a:cxn ang="0">
                  <a:pos x="T10" y="T11"/>
                </a:cxn>
              </a:cxnLst>
              <a:rect l="0" t="0" r="r" b="b"/>
              <a:pathLst>
                <a:path w="4216" h="473">
                  <a:moveTo>
                    <a:pt x="4216" y="473"/>
                  </a:moveTo>
                  <a:lnTo>
                    <a:pt x="2574" y="473"/>
                  </a:lnTo>
                  <a:lnTo>
                    <a:pt x="0" y="473"/>
                  </a:lnTo>
                  <a:lnTo>
                    <a:pt x="464" y="0"/>
                  </a:lnTo>
                  <a:lnTo>
                    <a:pt x="4216" y="0"/>
                  </a:lnTo>
                  <a:lnTo>
                    <a:pt x="4216" y="47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9"/>
            <p:cNvSpPr>
              <a:spLocks noChangeArrowheads="1"/>
            </p:cNvSpPr>
            <p:nvPr/>
          </p:nvSpPr>
          <p:spPr bwMode="auto">
            <a:xfrm>
              <a:off x="15609888" y="-4067175"/>
              <a:ext cx="5219700" cy="1655763"/>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10"/>
            <p:cNvSpPr>
              <a:spLocks noChangeArrowheads="1"/>
            </p:cNvSpPr>
            <p:nvPr/>
          </p:nvSpPr>
          <p:spPr bwMode="auto">
            <a:xfrm>
              <a:off x="15609888" y="-5724525"/>
              <a:ext cx="5219700" cy="1657350"/>
            </a:xfrm>
            <a:prstGeom prst="rect">
              <a:avLst/>
            </a:prstGeom>
            <a:solidFill>
              <a:srgbClr val="60BA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1"/>
            <p:cNvSpPr>
              <a:spLocks/>
            </p:cNvSpPr>
            <p:nvPr/>
          </p:nvSpPr>
          <p:spPr bwMode="auto">
            <a:xfrm>
              <a:off x="15609888" y="-6475413"/>
              <a:ext cx="5959475" cy="750888"/>
            </a:xfrm>
            <a:custGeom>
              <a:avLst/>
              <a:gdLst>
                <a:gd name="T0" fmla="*/ 3754 w 3754"/>
                <a:gd name="T1" fmla="*/ 0 h 473"/>
                <a:gd name="T2" fmla="*/ 3288 w 3754"/>
                <a:gd name="T3" fmla="*/ 473 h 473"/>
                <a:gd name="T4" fmla="*/ 0 w 3754"/>
                <a:gd name="T5" fmla="*/ 473 h 473"/>
                <a:gd name="T6" fmla="*/ 473 w 3754"/>
                <a:gd name="T7" fmla="*/ 0 h 473"/>
                <a:gd name="T8" fmla="*/ 3754 w 3754"/>
                <a:gd name="T9" fmla="*/ 0 h 473"/>
              </a:gdLst>
              <a:ahLst/>
              <a:cxnLst>
                <a:cxn ang="0">
                  <a:pos x="T0" y="T1"/>
                </a:cxn>
                <a:cxn ang="0">
                  <a:pos x="T2" y="T3"/>
                </a:cxn>
                <a:cxn ang="0">
                  <a:pos x="T4" y="T5"/>
                </a:cxn>
                <a:cxn ang="0">
                  <a:pos x="T6" y="T7"/>
                </a:cxn>
                <a:cxn ang="0">
                  <a:pos x="T8" y="T9"/>
                </a:cxn>
              </a:cxnLst>
              <a:rect l="0" t="0" r="r" b="b"/>
              <a:pathLst>
                <a:path w="3754" h="473">
                  <a:moveTo>
                    <a:pt x="3754" y="0"/>
                  </a:moveTo>
                  <a:lnTo>
                    <a:pt x="3288" y="473"/>
                  </a:lnTo>
                  <a:lnTo>
                    <a:pt x="0" y="473"/>
                  </a:lnTo>
                  <a:lnTo>
                    <a:pt x="473" y="0"/>
                  </a:lnTo>
                  <a:lnTo>
                    <a:pt x="3754" y="0"/>
                  </a:lnTo>
                  <a:close/>
                </a:path>
              </a:pathLst>
            </a:custGeom>
            <a:solidFill>
              <a:srgbClr val="4CA8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2"/>
            <p:cNvSpPr>
              <a:spLocks/>
            </p:cNvSpPr>
            <p:nvPr/>
          </p:nvSpPr>
          <p:spPr bwMode="auto">
            <a:xfrm>
              <a:off x="20829588" y="-6475413"/>
              <a:ext cx="739775" cy="2408238"/>
            </a:xfrm>
            <a:custGeom>
              <a:avLst/>
              <a:gdLst>
                <a:gd name="T0" fmla="*/ 0 w 466"/>
                <a:gd name="T1" fmla="*/ 1517 h 1517"/>
                <a:gd name="T2" fmla="*/ 466 w 466"/>
                <a:gd name="T3" fmla="*/ 1043 h 1517"/>
                <a:gd name="T4" fmla="*/ 466 w 466"/>
                <a:gd name="T5" fmla="*/ 0 h 1517"/>
                <a:gd name="T6" fmla="*/ 0 w 466"/>
                <a:gd name="T7" fmla="*/ 473 h 1517"/>
                <a:gd name="T8" fmla="*/ 0 w 466"/>
                <a:gd name="T9" fmla="*/ 1517 h 1517"/>
              </a:gdLst>
              <a:ahLst/>
              <a:cxnLst>
                <a:cxn ang="0">
                  <a:pos x="T0" y="T1"/>
                </a:cxn>
                <a:cxn ang="0">
                  <a:pos x="T2" y="T3"/>
                </a:cxn>
                <a:cxn ang="0">
                  <a:pos x="T4" y="T5"/>
                </a:cxn>
                <a:cxn ang="0">
                  <a:pos x="T6" y="T7"/>
                </a:cxn>
                <a:cxn ang="0">
                  <a:pos x="T8" y="T9"/>
                </a:cxn>
              </a:cxnLst>
              <a:rect l="0" t="0" r="r" b="b"/>
              <a:pathLst>
                <a:path w="466" h="1517">
                  <a:moveTo>
                    <a:pt x="0" y="1517"/>
                  </a:moveTo>
                  <a:lnTo>
                    <a:pt x="466" y="1043"/>
                  </a:lnTo>
                  <a:lnTo>
                    <a:pt x="466" y="0"/>
                  </a:lnTo>
                  <a:lnTo>
                    <a:pt x="0" y="473"/>
                  </a:lnTo>
                  <a:lnTo>
                    <a:pt x="0" y="1517"/>
                  </a:lnTo>
                  <a:close/>
                </a:path>
              </a:pathLst>
            </a:custGeom>
            <a:solidFill>
              <a:srgbClr val="189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3"/>
            <p:cNvSpPr>
              <a:spLocks/>
            </p:cNvSpPr>
            <p:nvPr/>
          </p:nvSpPr>
          <p:spPr bwMode="auto">
            <a:xfrm>
              <a:off x="20829588" y="-4819650"/>
              <a:ext cx="739775" cy="2408238"/>
            </a:xfrm>
            <a:custGeom>
              <a:avLst/>
              <a:gdLst>
                <a:gd name="T0" fmla="*/ 0 w 466"/>
                <a:gd name="T1" fmla="*/ 1517 h 1517"/>
                <a:gd name="T2" fmla="*/ 466 w 466"/>
                <a:gd name="T3" fmla="*/ 1044 h 1517"/>
                <a:gd name="T4" fmla="*/ 466 w 466"/>
                <a:gd name="T5" fmla="*/ 0 h 1517"/>
                <a:gd name="T6" fmla="*/ 0 w 466"/>
                <a:gd name="T7" fmla="*/ 474 h 1517"/>
                <a:gd name="T8" fmla="*/ 0 w 466"/>
                <a:gd name="T9" fmla="*/ 1517 h 1517"/>
              </a:gdLst>
              <a:ahLst/>
              <a:cxnLst>
                <a:cxn ang="0">
                  <a:pos x="T0" y="T1"/>
                </a:cxn>
                <a:cxn ang="0">
                  <a:pos x="T2" y="T3"/>
                </a:cxn>
                <a:cxn ang="0">
                  <a:pos x="T4" y="T5"/>
                </a:cxn>
                <a:cxn ang="0">
                  <a:pos x="T6" y="T7"/>
                </a:cxn>
                <a:cxn ang="0">
                  <a:pos x="T8" y="T9"/>
                </a:cxn>
              </a:cxnLst>
              <a:rect l="0" t="0" r="r" b="b"/>
              <a:pathLst>
                <a:path w="466" h="1517">
                  <a:moveTo>
                    <a:pt x="0" y="1517"/>
                  </a:moveTo>
                  <a:lnTo>
                    <a:pt x="466" y="1044"/>
                  </a:lnTo>
                  <a:lnTo>
                    <a:pt x="466" y="0"/>
                  </a:lnTo>
                  <a:lnTo>
                    <a:pt x="0" y="474"/>
                  </a:lnTo>
                  <a:lnTo>
                    <a:pt x="0" y="1517"/>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14"/>
            <p:cNvSpPr>
              <a:spLocks noChangeArrowheads="1"/>
            </p:cNvSpPr>
            <p:nvPr/>
          </p:nvSpPr>
          <p:spPr bwMode="auto">
            <a:xfrm>
              <a:off x="15609888" y="-2411413"/>
              <a:ext cx="5219700" cy="1660525"/>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5"/>
            <p:cNvSpPr>
              <a:spLocks/>
            </p:cNvSpPr>
            <p:nvPr/>
          </p:nvSpPr>
          <p:spPr bwMode="auto">
            <a:xfrm>
              <a:off x="20829588" y="-3162300"/>
              <a:ext cx="739775" cy="2411413"/>
            </a:xfrm>
            <a:custGeom>
              <a:avLst/>
              <a:gdLst>
                <a:gd name="T0" fmla="*/ 0 w 466"/>
                <a:gd name="T1" fmla="*/ 1519 h 1519"/>
                <a:gd name="T2" fmla="*/ 466 w 466"/>
                <a:gd name="T3" fmla="*/ 1046 h 1519"/>
                <a:gd name="T4" fmla="*/ 466 w 466"/>
                <a:gd name="T5" fmla="*/ 0 h 1519"/>
                <a:gd name="T6" fmla="*/ 0 w 466"/>
                <a:gd name="T7" fmla="*/ 473 h 1519"/>
                <a:gd name="T8" fmla="*/ 0 w 466"/>
                <a:gd name="T9" fmla="*/ 1519 h 1519"/>
              </a:gdLst>
              <a:ahLst/>
              <a:cxnLst>
                <a:cxn ang="0">
                  <a:pos x="T0" y="T1"/>
                </a:cxn>
                <a:cxn ang="0">
                  <a:pos x="T2" y="T3"/>
                </a:cxn>
                <a:cxn ang="0">
                  <a:pos x="T4" y="T5"/>
                </a:cxn>
                <a:cxn ang="0">
                  <a:pos x="T6" y="T7"/>
                </a:cxn>
                <a:cxn ang="0">
                  <a:pos x="T8" y="T9"/>
                </a:cxn>
              </a:cxnLst>
              <a:rect l="0" t="0" r="r" b="b"/>
              <a:pathLst>
                <a:path w="466" h="1519">
                  <a:moveTo>
                    <a:pt x="0" y="1519"/>
                  </a:moveTo>
                  <a:lnTo>
                    <a:pt x="466" y="1046"/>
                  </a:lnTo>
                  <a:lnTo>
                    <a:pt x="466" y="0"/>
                  </a:lnTo>
                  <a:lnTo>
                    <a:pt x="0" y="473"/>
                  </a:lnTo>
                  <a:lnTo>
                    <a:pt x="0" y="1519"/>
                  </a:lnTo>
                  <a:close/>
                </a:path>
              </a:pathLst>
            </a:custGeom>
            <a:solidFill>
              <a:srgbClr val="268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6"/>
            <p:cNvSpPr>
              <a:spLocks/>
            </p:cNvSpPr>
            <p:nvPr/>
          </p:nvSpPr>
          <p:spPr bwMode="auto">
            <a:xfrm>
              <a:off x="16014701" y="-5172075"/>
              <a:ext cx="525463" cy="635000"/>
            </a:xfrm>
            <a:custGeom>
              <a:avLst/>
              <a:gdLst>
                <a:gd name="T0" fmla="*/ 123 w 331"/>
                <a:gd name="T1" fmla="*/ 80 h 400"/>
                <a:gd name="T2" fmla="*/ 0 w 331"/>
                <a:gd name="T3" fmla="*/ 80 h 400"/>
                <a:gd name="T4" fmla="*/ 0 w 331"/>
                <a:gd name="T5" fmla="*/ 0 h 400"/>
                <a:gd name="T6" fmla="*/ 331 w 331"/>
                <a:gd name="T7" fmla="*/ 0 h 400"/>
                <a:gd name="T8" fmla="*/ 331 w 331"/>
                <a:gd name="T9" fmla="*/ 80 h 400"/>
                <a:gd name="T10" fmla="*/ 211 w 331"/>
                <a:gd name="T11" fmla="*/ 80 h 400"/>
                <a:gd name="T12" fmla="*/ 211 w 331"/>
                <a:gd name="T13" fmla="*/ 400 h 400"/>
                <a:gd name="T14" fmla="*/ 123 w 331"/>
                <a:gd name="T15" fmla="*/ 400 h 400"/>
                <a:gd name="T16" fmla="*/ 123 w 331"/>
                <a:gd name="T17" fmla="*/ 8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 h="400">
                  <a:moveTo>
                    <a:pt x="123" y="80"/>
                  </a:moveTo>
                  <a:lnTo>
                    <a:pt x="0" y="80"/>
                  </a:lnTo>
                  <a:lnTo>
                    <a:pt x="0" y="0"/>
                  </a:lnTo>
                  <a:lnTo>
                    <a:pt x="331" y="0"/>
                  </a:lnTo>
                  <a:lnTo>
                    <a:pt x="331" y="80"/>
                  </a:lnTo>
                  <a:lnTo>
                    <a:pt x="211" y="80"/>
                  </a:lnTo>
                  <a:lnTo>
                    <a:pt x="211" y="400"/>
                  </a:lnTo>
                  <a:lnTo>
                    <a:pt x="123" y="400"/>
                  </a:lnTo>
                  <a:lnTo>
                    <a:pt x="123"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7"/>
            <p:cNvSpPr>
              <a:spLocks/>
            </p:cNvSpPr>
            <p:nvPr/>
          </p:nvSpPr>
          <p:spPr bwMode="auto">
            <a:xfrm>
              <a:off x="16646526" y="-5172075"/>
              <a:ext cx="536575" cy="635000"/>
            </a:xfrm>
            <a:custGeom>
              <a:avLst/>
              <a:gdLst>
                <a:gd name="T0" fmla="*/ 0 w 338"/>
                <a:gd name="T1" fmla="*/ 0 h 400"/>
                <a:gd name="T2" fmla="*/ 90 w 338"/>
                <a:gd name="T3" fmla="*/ 0 h 400"/>
                <a:gd name="T4" fmla="*/ 90 w 338"/>
                <a:gd name="T5" fmla="*/ 158 h 400"/>
                <a:gd name="T6" fmla="*/ 250 w 338"/>
                <a:gd name="T7" fmla="*/ 158 h 400"/>
                <a:gd name="T8" fmla="*/ 250 w 338"/>
                <a:gd name="T9" fmla="*/ 0 h 400"/>
                <a:gd name="T10" fmla="*/ 338 w 338"/>
                <a:gd name="T11" fmla="*/ 0 h 400"/>
                <a:gd name="T12" fmla="*/ 338 w 338"/>
                <a:gd name="T13" fmla="*/ 400 h 400"/>
                <a:gd name="T14" fmla="*/ 250 w 338"/>
                <a:gd name="T15" fmla="*/ 400 h 400"/>
                <a:gd name="T16" fmla="*/ 250 w 338"/>
                <a:gd name="T17" fmla="*/ 239 h 400"/>
                <a:gd name="T18" fmla="*/ 90 w 338"/>
                <a:gd name="T19" fmla="*/ 239 h 400"/>
                <a:gd name="T20" fmla="*/ 90 w 338"/>
                <a:gd name="T21" fmla="*/ 400 h 400"/>
                <a:gd name="T22" fmla="*/ 0 w 338"/>
                <a:gd name="T23" fmla="*/ 400 h 400"/>
                <a:gd name="T24" fmla="*/ 0 w 338"/>
                <a:gd name="T25"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8" h="400">
                  <a:moveTo>
                    <a:pt x="0" y="0"/>
                  </a:moveTo>
                  <a:lnTo>
                    <a:pt x="90" y="0"/>
                  </a:lnTo>
                  <a:lnTo>
                    <a:pt x="90" y="158"/>
                  </a:lnTo>
                  <a:lnTo>
                    <a:pt x="250" y="158"/>
                  </a:lnTo>
                  <a:lnTo>
                    <a:pt x="250" y="0"/>
                  </a:lnTo>
                  <a:lnTo>
                    <a:pt x="338" y="0"/>
                  </a:lnTo>
                  <a:lnTo>
                    <a:pt x="338" y="400"/>
                  </a:lnTo>
                  <a:lnTo>
                    <a:pt x="250" y="400"/>
                  </a:lnTo>
                  <a:lnTo>
                    <a:pt x="250" y="239"/>
                  </a:lnTo>
                  <a:lnTo>
                    <a:pt x="90" y="239"/>
                  </a:lnTo>
                  <a:lnTo>
                    <a:pt x="90" y="400"/>
                  </a:lnTo>
                  <a:lnTo>
                    <a:pt x="0" y="40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8"/>
            <p:cNvSpPr>
              <a:spLocks noChangeArrowheads="1"/>
            </p:cNvSpPr>
            <p:nvPr/>
          </p:nvSpPr>
          <p:spPr bwMode="auto">
            <a:xfrm>
              <a:off x="17340263" y="-5172075"/>
              <a:ext cx="139700" cy="635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9"/>
            <p:cNvSpPr>
              <a:spLocks/>
            </p:cNvSpPr>
            <p:nvPr/>
          </p:nvSpPr>
          <p:spPr bwMode="auto">
            <a:xfrm>
              <a:off x="17637126" y="-5172075"/>
              <a:ext cx="563563" cy="635000"/>
            </a:xfrm>
            <a:custGeom>
              <a:avLst/>
              <a:gdLst>
                <a:gd name="T0" fmla="*/ 0 w 355"/>
                <a:gd name="T1" fmla="*/ 0 h 400"/>
                <a:gd name="T2" fmla="*/ 81 w 355"/>
                <a:gd name="T3" fmla="*/ 0 h 400"/>
                <a:gd name="T4" fmla="*/ 267 w 355"/>
                <a:gd name="T5" fmla="*/ 246 h 400"/>
                <a:gd name="T6" fmla="*/ 267 w 355"/>
                <a:gd name="T7" fmla="*/ 0 h 400"/>
                <a:gd name="T8" fmla="*/ 355 w 355"/>
                <a:gd name="T9" fmla="*/ 0 h 400"/>
                <a:gd name="T10" fmla="*/ 355 w 355"/>
                <a:gd name="T11" fmla="*/ 400 h 400"/>
                <a:gd name="T12" fmla="*/ 279 w 355"/>
                <a:gd name="T13" fmla="*/ 400 h 400"/>
                <a:gd name="T14" fmla="*/ 88 w 355"/>
                <a:gd name="T15" fmla="*/ 144 h 400"/>
                <a:gd name="T16" fmla="*/ 88 w 355"/>
                <a:gd name="T17" fmla="*/ 400 h 400"/>
                <a:gd name="T18" fmla="*/ 0 w 355"/>
                <a:gd name="T19" fmla="*/ 400 h 400"/>
                <a:gd name="T20" fmla="*/ 0 w 355"/>
                <a:gd name="T2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 h="400">
                  <a:moveTo>
                    <a:pt x="0" y="0"/>
                  </a:moveTo>
                  <a:lnTo>
                    <a:pt x="81" y="0"/>
                  </a:lnTo>
                  <a:lnTo>
                    <a:pt x="267" y="246"/>
                  </a:lnTo>
                  <a:lnTo>
                    <a:pt x="267" y="0"/>
                  </a:lnTo>
                  <a:lnTo>
                    <a:pt x="355" y="0"/>
                  </a:lnTo>
                  <a:lnTo>
                    <a:pt x="355" y="400"/>
                  </a:lnTo>
                  <a:lnTo>
                    <a:pt x="279" y="400"/>
                  </a:lnTo>
                  <a:lnTo>
                    <a:pt x="88" y="144"/>
                  </a:lnTo>
                  <a:lnTo>
                    <a:pt x="88" y="400"/>
                  </a:lnTo>
                  <a:lnTo>
                    <a:pt x="0" y="40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0"/>
            <p:cNvSpPr>
              <a:spLocks noEditPoints="1"/>
            </p:cNvSpPr>
            <p:nvPr/>
          </p:nvSpPr>
          <p:spPr bwMode="auto">
            <a:xfrm>
              <a:off x="18568988" y="-5175250"/>
              <a:ext cx="671513" cy="638175"/>
            </a:xfrm>
            <a:custGeom>
              <a:avLst/>
              <a:gdLst>
                <a:gd name="T0" fmla="*/ 170 w 423"/>
                <a:gd name="T1" fmla="*/ 0 h 402"/>
                <a:gd name="T2" fmla="*/ 253 w 423"/>
                <a:gd name="T3" fmla="*/ 0 h 402"/>
                <a:gd name="T4" fmla="*/ 423 w 423"/>
                <a:gd name="T5" fmla="*/ 402 h 402"/>
                <a:gd name="T6" fmla="*/ 331 w 423"/>
                <a:gd name="T7" fmla="*/ 402 h 402"/>
                <a:gd name="T8" fmla="*/ 296 w 423"/>
                <a:gd name="T9" fmla="*/ 312 h 402"/>
                <a:gd name="T10" fmla="*/ 125 w 423"/>
                <a:gd name="T11" fmla="*/ 312 h 402"/>
                <a:gd name="T12" fmla="*/ 90 w 423"/>
                <a:gd name="T13" fmla="*/ 402 h 402"/>
                <a:gd name="T14" fmla="*/ 0 w 423"/>
                <a:gd name="T15" fmla="*/ 402 h 402"/>
                <a:gd name="T16" fmla="*/ 170 w 423"/>
                <a:gd name="T17" fmla="*/ 0 h 402"/>
                <a:gd name="T18" fmla="*/ 262 w 423"/>
                <a:gd name="T19" fmla="*/ 234 h 402"/>
                <a:gd name="T20" fmla="*/ 210 w 423"/>
                <a:gd name="T21" fmla="*/ 104 h 402"/>
                <a:gd name="T22" fmla="*/ 158 w 423"/>
                <a:gd name="T23" fmla="*/ 234 h 402"/>
                <a:gd name="T24" fmla="*/ 262 w 423"/>
                <a:gd name="T25" fmla="*/ 234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02">
                  <a:moveTo>
                    <a:pt x="170" y="0"/>
                  </a:moveTo>
                  <a:lnTo>
                    <a:pt x="253" y="0"/>
                  </a:lnTo>
                  <a:lnTo>
                    <a:pt x="423" y="402"/>
                  </a:lnTo>
                  <a:lnTo>
                    <a:pt x="331" y="402"/>
                  </a:lnTo>
                  <a:lnTo>
                    <a:pt x="296" y="312"/>
                  </a:lnTo>
                  <a:lnTo>
                    <a:pt x="125" y="312"/>
                  </a:lnTo>
                  <a:lnTo>
                    <a:pt x="90" y="402"/>
                  </a:lnTo>
                  <a:lnTo>
                    <a:pt x="0" y="402"/>
                  </a:lnTo>
                  <a:lnTo>
                    <a:pt x="170" y="0"/>
                  </a:lnTo>
                  <a:close/>
                  <a:moveTo>
                    <a:pt x="262" y="234"/>
                  </a:moveTo>
                  <a:lnTo>
                    <a:pt x="210" y="104"/>
                  </a:lnTo>
                  <a:lnTo>
                    <a:pt x="158" y="234"/>
                  </a:lnTo>
                  <a:lnTo>
                    <a:pt x="262" y="2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1"/>
            <p:cNvSpPr>
              <a:spLocks noEditPoints="1"/>
            </p:cNvSpPr>
            <p:nvPr/>
          </p:nvSpPr>
          <p:spPr bwMode="auto">
            <a:xfrm>
              <a:off x="19338926" y="-5172075"/>
              <a:ext cx="498475" cy="635000"/>
            </a:xfrm>
            <a:custGeom>
              <a:avLst/>
              <a:gdLst>
                <a:gd name="T0" fmla="*/ 0 w 133"/>
                <a:gd name="T1" fmla="*/ 0 h 169"/>
                <a:gd name="T2" fmla="*/ 69 w 133"/>
                <a:gd name="T3" fmla="*/ 0 h 169"/>
                <a:gd name="T4" fmla="*/ 96 w 133"/>
                <a:gd name="T5" fmla="*/ 4 h 169"/>
                <a:gd name="T6" fmla="*/ 116 w 133"/>
                <a:gd name="T7" fmla="*/ 16 h 169"/>
                <a:gd name="T8" fmla="*/ 129 w 133"/>
                <a:gd name="T9" fmla="*/ 35 h 169"/>
                <a:gd name="T10" fmla="*/ 133 w 133"/>
                <a:gd name="T11" fmla="*/ 58 h 169"/>
                <a:gd name="T12" fmla="*/ 133 w 133"/>
                <a:gd name="T13" fmla="*/ 59 h 169"/>
                <a:gd name="T14" fmla="*/ 128 w 133"/>
                <a:gd name="T15" fmla="*/ 85 h 169"/>
                <a:gd name="T16" fmla="*/ 113 w 133"/>
                <a:gd name="T17" fmla="*/ 103 h 169"/>
                <a:gd name="T18" fmla="*/ 92 w 133"/>
                <a:gd name="T19" fmla="*/ 114 h 169"/>
                <a:gd name="T20" fmla="*/ 65 w 133"/>
                <a:gd name="T21" fmla="*/ 118 h 169"/>
                <a:gd name="T22" fmla="*/ 37 w 133"/>
                <a:gd name="T23" fmla="*/ 118 h 169"/>
                <a:gd name="T24" fmla="*/ 37 w 133"/>
                <a:gd name="T25" fmla="*/ 169 h 169"/>
                <a:gd name="T26" fmla="*/ 0 w 133"/>
                <a:gd name="T27" fmla="*/ 169 h 169"/>
                <a:gd name="T28" fmla="*/ 0 w 133"/>
                <a:gd name="T29" fmla="*/ 0 h 169"/>
                <a:gd name="T30" fmla="*/ 66 w 133"/>
                <a:gd name="T31" fmla="*/ 85 h 169"/>
                <a:gd name="T32" fmla="*/ 88 w 133"/>
                <a:gd name="T33" fmla="*/ 78 h 169"/>
                <a:gd name="T34" fmla="*/ 96 w 133"/>
                <a:gd name="T35" fmla="*/ 60 h 169"/>
                <a:gd name="T36" fmla="*/ 96 w 133"/>
                <a:gd name="T37" fmla="*/ 59 h 169"/>
                <a:gd name="T38" fmla="*/ 88 w 133"/>
                <a:gd name="T39" fmla="*/ 40 h 169"/>
                <a:gd name="T40" fmla="*/ 66 w 133"/>
                <a:gd name="T41" fmla="*/ 34 h 169"/>
                <a:gd name="T42" fmla="*/ 37 w 133"/>
                <a:gd name="T43" fmla="*/ 34 h 169"/>
                <a:gd name="T44" fmla="*/ 37 w 133"/>
                <a:gd name="T45" fmla="*/ 85 h 169"/>
                <a:gd name="T46" fmla="*/ 66 w 133"/>
                <a:gd name="T47" fmla="*/ 8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3" h="169">
                  <a:moveTo>
                    <a:pt x="0" y="0"/>
                  </a:moveTo>
                  <a:cubicBezTo>
                    <a:pt x="69" y="0"/>
                    <a:pt x="69" y="0"/>
                    <a:pt x="69" y="0"/>
                  </a:cubicBezTo>
                  <a:cubicBezTo>
                    <a:pt x="79" y="0"/>
                    <a:pt x="88" y="2"/>
                    <a:pt x="96" y="4"/>
                  </a:cubicBezTo>
                  <a:cubicBezTo>
                    <a:pt x="104" y="7"/>
                    <a:pt x="110" y="11"/>
                    <a:pt x="116" y="16"/>
                  </a:cubicBezTo>
                  <a:cubicBezTo>
                    <a:pt x="122" y="21"/>
                    <a:pt x="126" y="28"/>
                    <a:pt x="129" y="35"/>
                  </a:cubicBezTo>
                  <a:cubicBezTo>
                    <a:pt x="132" y="42"/>
                    <a:pt x="133" y="50"/>
                    <a:pt x="133" y="58"/>
                  </a:cubicBezTo>
                  <a:cubicBezTo>
                    <a:pt x="133" y="59"/>
                    <a:pt x="133" y="59"/>
                    <a:pt x="133" y="59"/>
                  </a:cubicBezTo>
                  <a:cubicBezTo>
                    <a:pt x="133" y="69"/>
                    <a:pt x="131" y="77"/>
                    <a:pt x="128" y="85"/>
                  </a:cubicBezTo>
                  <a:cubicBezTo>
                    <a:pt x="124" y="92"/>
                    <a:pt x="120" y="98"/>
                    <a:pt x="113" y="103"/>
                  </a:cubicBezTo>
                  <a:cubicBezTo>
                    <a:pt x="107" y="108"/>
                    <a:pt x="100" y="112"/>
                    <a:pt x="92" y="114"/>
                  </a:cubicBezTo>
                  <a:cubicBezTo>
                    <a:pt x="83" y="117"/>
                    <a:pt x="75" y="118"/>
                    <a:pt x="65" y="118"/>
                  </a:cubicBezTo>
                  <a:cubicBezTo>
                    <a:pt x="37" y="118"/>
                    <a:pt x="37" y="118"/>
                    <a:pt x="37" y="118"/>
                  </a:cubicBezTo>
                  <a:cubicBezTo>
                    <a:pt x="37" y="169"/>
                    <a:pt x="37" y="169"/>
                    <a:pt x="37" y="169"/>
                  </a:cubicBezTo>
                  <a:cubicBezTo>
                    <a:pt x="0" y="169"/>
                    <a:pt x="0" y="169"/>
                    <a:pt x="0" y="169"/>
                  </a:cubicBezTo>
                  <a:lnTo>
                    <a:pt x="0" y="0"/>
                  </a:lnTo>
                  <a:close/>
                  <a:moveTo>
                    <a:pt x="66" y="85"/>
                  </a:moveTo>
                  <a:cubicBezTo>
                    <a:pt x="76" y="85"/>
                    <a:pt x="83" y="83"/>
                    <a:pt x="88" y="78"/>
                  </a:cubicBezTo>
                  <a:cubicBezTo>
                    <a:pt x="93" y="73"/>
                    <a:pt x="96" y="67"/>
                    <a:pt x="96" y="60"/>
                  </a:cubicBezTo>
                  <a:cubicBezTo>
                    <a:pt x="96" y="59"/>
                    <a:pt x="96" y="59"/>
                    <a:pt x="96" y="59"/>
                  </a:cubicBezTo>
                  <a:cubicBezTo>
                    <a:pt x="96" y="51"/>
                    <a:pt x="93" y="44"/>
                    <a:pt x="88" y="40"/>
                  </a:cubicBezTo>
                  <a:cubicBezTo>
                    <a:pt x="82" y="36"/>
                    <a:pt x="75" y="34"/>
                    <a:pt x="66" y="34"/>
                  </a:cubicBezTo>
                  <a:cubicBezTo>
                    <a:pt x="37" y="34"/>
                    <a:pt x="37" y="34"/>
                    <a:pt x="37" y="34"/>
                  </a:cubicBezTo>
                  <a:cubicBezTo>
                    <a:pt x="37" y="85"/>
                    <a:pt x="37" y="85"/>
                    <a:pt x="37" y="85"/>
                  </a:cubicBezTo>
                  <a:lnTo>
                    <a:pt x="66"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2"/>
            <p:cNvSpPr>
              <a:spLocks noEditPoints="1"/>
            </p:cNvSpPr>
            <p:nvPr/>
          </p:nvSpPr>
          <p:spPr bwMode="auto">
            <a:xfrm>
              <a:off x="19943763" y="-5172075"/>
              <a:ext cx="498475" cy="635000"/>
            </a:xfrm>
            <a:custGeom>
              <a:avLst/>
              <a:gdLst>
                <a:gd name="T0" fmla="*/ 0 w 133"/>
                <a:gd name="T1" fmla="*/ 0 h 169"/>
                <a:gd name="T2" fmla="*/ 68 w 133"/>
                <a:gd name="T3" fmla="*/ 0 h 169"/>
                <a:gd name="T4" fmla="*/ 96 w 133"/>
                <a:gd name="T5" fmla="*/ 4 h 169"/>
                <a:gd name="T6" fmla="*/ 116 w 133"/>
                <a:gd name="T7" fmla="*/ 16 h 169"/>
                <a:gd name="T8" fmla="*/ 129 w 133"/>
                <a:gd name="T9" fmla="*/ 35 h 169"/>
                <a:gd name="T10" fmla="*/ 133 w 133"/>
                <a:gd name="T11" fmla="*/ 58 h 169"/>
                <a:gd name="T12" fmla="*/ 133 w 133"/>
                <a:gd name="T13" fmla="*/ 59 h 169"/>
                <a:gd name="T14" fmla="*/ 128 w 133"/>
                <a:gd name="T15" fmla="*/ 85 h 169"/>
                <a:gd name="T16" fmla="*/ 113 w 133"/>
                <a:gd name="T17" fmla="*/ 103 h 169"/>
                <a:gd name="T18" fmla="*/ 91 w 133"/>
                <a:gd name="T19" fmla="*/ 114 h 169"/>
                <a:gd name="T20" fmla="*/ 65 w 133"/>
                <a:gd name="T21" fmla="*/ 118 h 169"/>
                <a:gd name="T22" fmla="*/ 37 w 133"/>
                <a:gd name="T23" fmla="*/ 118 h 169"/>
                <a:gd name="T24" fmla="*/ 37 w 133"/>
                <a:gd name="T25" fmla="*/ 169 h 169"/>
                <a:gd name="T26" fmla="*/ 0 w 133"/>
                <a:gd name="T27" fmla="*/ 169 h 169"/>
                <a:gd name="T28" fmla="*/ 0 w 133"/>
                <a:gd name="T29" fmla="*/ 0 h 169"/>
                <a:gd name="T30" fmla="*/ 66 w 133"/>
                <a:gd name="T31" fmla="*/ 85 h 169"/>
                <a:gd name="T32" fmla="*/ 88 w 133"/>
                <a:gd name="T33" fmla="*/ 78 h 169"/>
                <a:gd name="T34" fmla="*/ 95 w 133"/>
                <a:gd name="T35" fmla="*/ 60 h 169"/>
                <a:gd name="T36" fmla="*/ 95 w 133"/>
                <a:gd name="T37" fmla="*/ 59 h 169"/>
                <a:gd name="T38" fmla="*/ 87 w 133"/>
                <a:gd name="T39" fmla="*/ 40 h 169"/>
                <a:gd name="T40" fmla="*/ 65 w 133"/>
                <a:gd name="T41" fmla="*/ 34 h 169"/>
                <a:gd name="T42" fmla="*/ 37 w 133"/>
                <a:gd name="T43" fmla="*/ 34 h 169"/>
                <a:gd name="T44" fmla="*/ 37 w 133"/>
                <a:gd name="T45" fmla="*/ 85 h 169"/>
                <a:gd name="T46" fmla="*/ 66 w 133"/>
                <a:gd name="T47" fmla="*/ 8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3" h="169">
                  <a:moveTo>
                    <a:pt x="0" y="0"/>
                  </a:moveTo>
                  <a:cubicBezTo>
                    <a:pt x="68" y="0"/>
                    <a:pt x="68" y="0"/>
                    <a:pt x="68" y="0"/>
                  </a:cubicBezTo>
                  <a:cubicBezTo>
                    <a:pt x="79" y="0"/>
                    <a:pt x="88" y="2"/>
                    <a:pt x="96" y="4"/>
                  </a:cubicBezTo>
                  <a:cubicBezTo>
                    <a:pt x="103" y="7"/>
                    <a:pt x="110" y="11"/>
                    <a:pt x="116" y="16"/>
                  </a:cubicBezTo>
                  <a:cubicBezTo>
                    <a:pt x="121" y="21"/>
                    <a:pt x="126" y="28"/>
                    <a:pt x="129" y="35"/>
                  </a:cubicBezTo>
                  <a:cubicBezTo>
                    <a:pt x="131" y="42"/>
                    <a:pt x="133" y="50"/>
                    <a:pt x="133" y="58"/>
                  </a:cubicBezTo>
                  <a:cubicBezTo>
                    <a:pt x="133" y="59"/>
                    <a:pt x="133" y="59"/>
                    <a:pt x="133" y="59"/>
                  </a:cubicBezTo>
                  <a:cubicBezTo>
                    <a:pt x="133" y="69"/>
                    <a:pt x="131" y="77"/>
                    <a:pt x="128" y="85"/>
                  </a:cubicBezTo>
                  <a:cubicBezTo>
                    <a:pt x="124" y="92"/>
                    <a:pt x="119" y="98"/>
                    <a:pt x="113" y="103"/>
                  </a:cubicBezTo>
                  <a:cubicBezTo>
                    <a:pt x="107" y="108"/>
                    <a:pt x="100" y="112"/>
                    <a:pt x="91" y="114"/>
                  </a:cubicBezTo>
                  <a:cubicBezTo>
                    <a:pt x="83" y="117"/>
                    <a:pt x="74" y="118"/>
                    <a:pt x="65" y="118"/>
                  </a:cubicBezTo>
                  <a:cubicBezTo>
                    <a:pt x="37" y="118"/>
                    <a:pt x="37" y="118"/>
                    <a:pt x="37" y="118"/>
                  </a:cubicBezTo>
                  <a:cubicBezTo>
                    <a:pt x="37" y="169"/>
                    <a:pt x="37" y="169"/>
                    <a:pt x="37" y="169"/>
                  </a:cubicBezTo>
                  <a:cubicBezTo>
                    <a:pt x="0" y="169"/>
                    <a:pt x="0" y="169"/>
                    <a:pt x="0" y="169"/>
                  </a:cubicBezTo>
                  <a:lnTo>
                    <a:pt x="0" y="0"/>
                  </a:lnTo>
                  <a:close/>
                  <a:moveTo>
                    <a:pt x="66" y="85"/>
                  </a:moveTo>
                  <a:cubicBezTo>
                    <a:pt x="75" y="85"/>
                    <a:pt x="83" y="83"/>
                    <a:pt x="88" y="78"/>
                  </a:cubicBezTo>
                  <a:cubicBezTo>
                    <a:pt x="93" y="73"/>
                    <a:pt x="95" y="67"/>
                    <a:pt x="95" y="60"/>
                  </a:cubicBezTo>
                  <a:cubicBezTo>
                    <a:pt x="95" y="59"/>
                    <a:pt x="95" y="59"/>
                    <a:pt x="95" y="59"/>
                  </a:cubicBezTo>
                  <a:cubicBezTo>
                    <a:pt x="95" y="51"/>
                    <a:pt x="93" y="44"/>
                    <a:pt x="87" y="40"/>
                  </a:cubicBezTo>
                  <a:cubicBezTo>
                    <a:pt x="82" y="36"/>
                    <a:pt x="75" y="34"/>
                    <a:pt x="65" y="34"/>
                  </a:cubicBezTo>
                  <a:cubicBezTo>
                    <a:pt x="37" y="34"/>
                    <a:pt x="37" y="34"/>
                    <a:pt x="37" y="34"/>
                  </a:cubicBezTo>
                  <a:cubicBezTo>
                    <a:pt x="37" y="85"/>
                    <a:pt x="37" y="85"/>
                    <a:pt x="37" y="85"/>
                  </a:cubicBezTo>
                  <a:lnTo>
                    <a:pt x="66"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3"/>
            <p:cNvSpPr>
              <a:spLocks noEditPoints="1"/>
            </p:cNvSpPr>
            <p:nvPr/>
          </p:nvSpPr>
          <p:spPr bwMode="auto">
            <a:xfrm>
              <a:off x="16941801" y="-3560763"/>
              <a:ext cx="582613" cy="630238"/>
            </a:xfrm>
            <a:custGeom>
              <a:avLst/>
              <a:gdLst>
                <a:gd name="T0" fmla="*/ 0 w 155"/>
                <a:gd name="T1" fmla="*/ 0 h 168"/>
                <a:gd name="T2" fmla="*/ 66 w 155"/>
                <a:gd name="T3" fmla="*/ 0 h 168"/>
                <a:gd name="T4" fmla="*/ 102 w 155"/>
                <a:gd name="T5" fmla="*/ 6 h 168"/>
                <a:gd name="T6" fmla="*/ 131 w 155"/>
                <a:gd name="T7" fmla="*/ 24 h 168"/>
                <a:gd name="T8" fmla="*/ 149 w 155"/>
                <a:gd name="T9" fmla="*/ 50 h 168"/>
                <a:gd name="T10" fmla="*/ 155 w 155"/>
                <a:gd name="T11" fmla="*/ 83 h 168"/>
                <a:gd name="T12" fmla="*/ 155 w 155"/>
                <a:gd name="T13" fmla="*/ 84 h 168"/>
                <a:gd name="T14" fmla="*/ 149 w 155"/>
                <a:gd name="T15" fmla="*/ 117 h 168"/>
                <a:gd name="T16" fmla="*/ 131 w 155"/>
                <a:gd name="T17" fmla="*/ 144 h 168"/>
                <a:gd name="T18" fmla="*/ 102 w 155"/>
                <a:gd name="T19" fmla="*/ 162 h 168"/>
                <a:gd name="T20" fmla="*/ 66 w 155"/>
                <a:gd name="T21" fmla="*/ 168 h 168"/>
                <a:gd name="T22" fmla="*/ 0 w 155"/>
                <a:gd name="T23" fmla="*/ 168 h 168"/>
                <a:gd name="T24" fmla="*/ 0 w 155"/>
                <a:gd name="T25" fmla="*/ 0 h 168"/>
                <a:gd name="T26" fmla="*/ 66 w 155"/>
                <a:gd name="T27" fmla="*/ 135 h 168"/>
                <a:gd name="T28" fmla="*/ 87 w 155"/>
                <a:gd name="T29" fmla="*/ 131 h 168"/>
                <a:gd name="T30" fmla="*/ 103 w 155"/>
                <a:gd name="T31" fmla="*/ 121 h 168"/>
                <a:gd name="T32" fmla="*/ 113 w 155"/>
                <a:gd name="T33" fmla="*/ 105 h 168"/>
                <a:gd name="T34" fmla="*/ 117 w 155"/>
                <a:gd name="T35" fmla="*/ 84 h 168"/>
                <a:gd name="T36" fmla="*/ 117 w 155"/>
                <a:gd name="T37" fmla="*/ 84 h 168"/>
                <a:gd name="T38" fmla="*/ 113 w 155"/>
                <a:gd name="T39" fmla="*/ 63 h 168"/>
                <a:gd name="T40" fmla="*/ 103 w 155"/>
                <a:gd name="T41" fmla="*/ 47 h 168"/>
                <a:gd name="T42" fmla="*/ 87 w 155"/>
                <a:gd name="T43" fmla="*/ 37 h 168"/>
                <a:gd name="T44" fmla="*/ 66 w 155"/>
                <a:gd name="T45" fmla="*/ 33 h 168"/>
                <a:gd name="T46" fmla="*/ 37 w 155"/>
                <a:gd name="T47" fmla="*/ 33 h 168"/>
                <a:gd name="T48" fmla="*/ 37 w 155"/>
                <a:gd name="T49" fmla="*/ 135 h 168"/>
                <a:gd name="T50" fmla="*/ 66 w 155"/>
                <a:gd name="T51" fmla="*/ 13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5" h="168">
                  <a:moveTo>
                    <a:pt x="0" y="0"/>
                  </a:moveTo>
                  <a:cubicBezTo>
                    <a:pt x="66" y="0"/>
                    <a:pt x="66" y="0"/>
                    <a:pt x="66" y="0"/>
                  </a:cubicBezTo>
                  <a:cubicBezTo>
                    <a:pt x="79" y="0"/>
                    <a:pt x="91" y="2"/>
                    <a:pt x="102" y="6"/>
                  </a:cubicBezTo>
                  <a:cubicBezTo>
                    <a:pt x="113" y="10"/>
                    <a:pt x="123" y="16"/>
                    <a:pt x="131" y="24"/>
                  </a:cubicBezTo>
                  <a:cubicBezTo>
                    <a:pt x="138" y="31"/>
                    <a:pt x="145" y="40"/>
                    <a:pt x="149" y="50"/>
                  </a:cubicBezTo>
                  <a:cubicBezTo>
                    <a:pt x="153" y="61"/>
                    <a:pt x="155" y="72"/>
                    <a:pt x="155" y="83"/>
                  </a:cubicBezTo>
                  <a:cubicBezTo>
                    <a:pt x="155" y="84"/>
                    <a:pt x="155" y="84"/>
                    <a:pt x="155" y="84"/>
                  </a:cubicBezTo>
                  <a:cubicBezTo>
                    <a:pt x="155" y="96"/>
                    <a:pt x="153" y="107"/>
                    <a:pt x="149" y="117"/>
                  </a:cubicBezTo>
                  <a:cubicBezTo>
                    <a:pt x="145" y="127"/>
                    <a:pt x="138" y="136"/>
                    <a:pt x="131" y="144"/>
                  </a:cubicBezTo>
                  <a:cubicBezTo>
                    <a:pt x="123" y="151"/>
                    <a:pt x="113" y="157"/>
                    <a:pt x="102" y="162"/>
                  </a:cubicBezTo>
                  <a:cubicBezTo>
                    <a:pt x="91" y="166"/>
                    <a:pt x="79" y="168"/>
                    <a:pt x="66" y="168"/>
                  </a:cubicBezTo>
                  <a:cubicBezTo>
                    <a:pt x="0" y="168"/>
                    <a:pt x="0" y="168"/>
                    <a:pt x="0" y="168"/>
                  </a:cubicBezTo>
                  <a:lnTo>
                    <a:pt x="0" y="0"/>
                  </a:lnTo>
                  <a:close/>
                  <a:moveTo>
                    <a:pt x="66" y="135"/>
                  </a:moveTo>
                  <a:cubicBezTo>
                    <a:pt x="73" y="135"/>
                    <a:pt x="80" y="133"/>
                    <a:pt x="87" y="131"/>
                  </a:cubicBezTo>
                  <a:cubicBezTo>
                    <a:pt x="93" y="129"/>
                    <a:pt x="98" y="125"/>
                    <a:pt x="103" y="121"/>
                  </a:cubicBezTo>
                  <a:cubicBezTo>
                    <a:pt x="107" y="116"/>
                    <a:pt x="110" y="111"/>
                    <a:pt x="113" y="105"/>
                  </a:cubicBezTo>
                  <a:cubicBezTo>
                    <a:pt x="115" y="99"/>
                    <a:pt x="117" y="92"/>
                    <a:pt x="117" y="84"/>
                  </a:cubicBezTo>
                  <a:cubicBezTo>
                    <a:pt x="117" y="84"/>
                    <a:pt x="117" y="84"/>
                    <a:pt x="117" y="84"/>
                  </a:cubicBezTo>
                  <a:cubicBezTo>
                    <a:pt x="117" y="77"/>
                    <a:pt x="115" y="70"/>
                    <a:pt x="113" y="63"/>
                  </a:cubicBezTo>
                  <a:cubicBezTo>
                    <a:pt x="110" y="57"/>
                    <a:pt x="107" y="52"/>
                    <a:pt x="103" y="47"/>
                  </a:cubicBezTo>
                  <a:cubicBezTo>
                    <a:pt x="98" y="43"/>
                    <a:pt x="93" y="39"/>
                    <a:pt x="87" y="37"/>
                  </a:cubicBezTo>
                  <a:cubicBezTo>
                    <a:pt x="80" y="34"/>
                    <a:pt x="73" y="33"/>
                    <a:pt x="66" y="33"/>
                  </a:cubicBezTo>
                  <a:cubicBezTo>
                    <a:pt x="37" y="33"/>
                    <a:pt x="37" y="33"/>
                    <a:pt x="37" y="33"/>
                  </a:cubicBezTo>
                  <a:cubicBezTo>
                    <a:pt x="37" y="135"/>
                    <a:pt x="37" y="135"/>
                    <a:pt x="37" y="135"/>
                  </a:cubicBezTo>
                  <a:lnTo>
                    <a:pt x="66"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4"/>
            <p:cNvSpPr>
              <a:spLocks noEditPoints="1"/>
            </p:cNvSpPr>
            <p:nvPr/>
          </p:nvSpPr>
          <p:spPr bwMode="auto">
            <a:xfrm>
              <a:off x="17595851" y="-3568700"/>
              <a:ext cx="673100" cy="638175"/>
            </a:xfrm>
            <a:custGeom>
              <a:avLst/>
              <a:gdLst>
                <a:gd name="T0" fmla="*/ 170 w 424"/>
                <a:gd name="T1" fmla="*/ 0 h 402"/>
                <a:gd name="T2" fmla="*/ 251 w 424"/>
                <a:gd name="T3" fmla="*/ 0 h 402"/>
                <a:gd name="T4" fmla="*/ 424 w 424"/>
                <a:gd name="T5" fmla="*/ 402 h 402"/>
                <a:gd name="T6" fmla="*/ 331 w 424"/>
                <a:gd name="T7" fmla="*/ 402 h 402"/>
                <a:gd name="T8" fmla="*/ 293 w 424"/>
                <a:gd name="T9" fmla="*/ 313 h 402"/>
                <a:gd name="T10" fmla="*/ 125 w 424"/>
                <a:gd name="T11" fmla="*/ 313 h 402"/>
                <a:gd name="T12" fmla="*/ 90 w 424"/>
                <a:gd name="T13" fmla="*/ 402 h 402"/>
                <a:gd name="T14" fmla="*/ 0 w 424"/>
                <a:gd name="T15" fmla="*/ 402 h 402"/>
                <a:gd name="T16" fmla="*/ 170 w 424"/>
                <a:gd name="T17" fmla="*/ 0 h 402"/>
                <a:gd name="T18" fmla="*/ 263 w 424"/>
                <a:gd name="T19" fmla="*/ 237 h 402"/>
                <a:gd name="T20" fmla="*/ 211 w 424"/>
                <a:gd name="T21" fmla="*/ 107 h 402"/>
                <a:gd name="T22" fmla="*/ 156 w 424"/>
                <a:gd name="T23" fmla="*/ 237 h 402"/>
                <a:gd name="T24" fmla="*/ 263 w 424"/>
                <a:gd name="T25" fmla="*/ 237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4" h="402">
                  <a:moveTo>
                    <a:pt x="170" y="0"/>
                  </a:moveTo>
                  <a:lnTo>
                    <a:pt x="251" y="0"/>
                  </a:lnTo>
                  <a:lnTo>
                    <a:pt x="424" y="402"/>
                  </a:lnTo>
                  <a:lnTo>
                    <a:pt x="331" y="402"/>
                  </a:lnTo>
                  <a:lnTo>
                    <a:pt x="293" y="313"/>
                  </a:lnTo>
                  <a:lnTo>
                    <a:pt x="125" y="313"/>
                  </a:lnTo>
                  <a:lnTo>
                    <a:pt x="90" y="402"/>
                  </a:lnTo>
                  <a:lnTo>
                    <a:pt x="0" y="402"/>
                  </a:lnTo>
                  <a:lnTo>
                    <a:pt x="170" y="0"/>
                  </a:lnTo>
                  <a:close/>
                  <a:moveTo>
                    <a:pt x="263" y="237"/>
                  </a:moveTo>
                  <a:lnTo>
                    <a:pt x="211" y="107"/>
                  </a:lnTo>
                  <a:lnTo>
                    <a:pt x="156" y="237"/>
                  </a:lnTo>
                  <a:lnTo>
                    <a:pt x="263" y="2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5"/>
            <p:cNvSpPr>
              <a:spLocks/>
            </p:cNvSpPr>
            <p:nvPr/>
          </p:nvSpPr>
          <p:spPr bwMode="auto">
            <a:xfrm>
              <a:off x="18321338" y="-3560763"/>
              <a:ext cx="522288" cy="630238"/>
            </a:xfrm>
            <a:custGeom>
              <a:avLst/>
              <a:gdLst>
                <a:gd name="T0" fmla="*/ 120 w 329"/>
                <a:gd name="T1" fmla="*/ 80 h 397"/>
                <a:gd name="T2" fmla="*/ 0 w 329"/>
                <a:gd name="T3" fmla="*/ 80 h 397"/>
                <a:gd name="T4" fmla="*/ 0 w 329"/>
                <a:gd name="T5" fmla="*/ 0 h 397"/>
                <a:gd name="T6" fmla="*/ 329 w 329"/>
                <a:gd name="T7" fmla="*/ 0 h 397"/>
                <a:gd name="T8" fmla="*/ 329 w 329"/>
                <a:gd name="T9" fmla="*/ 80 h 397"/>
                <a:gd name="T10" fmla="*/ 208 w 329"/>
                <a:gd name="T11" fmla="*/ 80 h 397"/>
                <a:gd name="T12" fmla="*/ 208 w 329"/>
                <a:gd name="T13" fmla="*/ 397 h 397"/>
                <a:gd name="T14" fmla="*/ 120 w 329"/>
                <a:gd name="T15" fmla="*/ 397 h 397"/>
                <a:gd name="T16" fmla="*/ 120 w 329"/>
                <a:gd name="T17" fmla="*/ 8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97">
                  <a:moveTo>
                    <a:pt x="120" y="80"/>
                  </a:moveTo>
                  <a:lnTo>
                    <a:pt x="0" y="80"/>
                  </a:lnTo>
                  <a:lnTo>
                    <a:pt x="0" y="0"/>
                  </a:lnTo>
                  <a:lnTo>
                    <a:pt x="329" y="0"/>
                  </a:lnTo>
                  <a:lnTo>
                    <a:pt x="329" y="80"/>
                  </a:lnTo>
                  <a:lnTo>
                    <a:pt x="208" y="80"/>
                  </a:lnTo>
                  <a:lnTo>
                    <a:pt x="208" y="397"/>
                  </a:lnTo>
                  <a:lnTo>
                    <a:pt x="120" y="397"/>
                  </a:lnTo>
                  <a:lnTo>
                    <a:pt x="120"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6"/>
            <p:cNvSpPr>
              <a:spLocks noEditPoints="1"/>
            </p:cNvSpPr>
            <p:nvPr/>
          </p:nvSpPr>
          <p:spPr bwMode="auto">
            <a:xfrm>
              <a:off x="18896013" y="-3568700"/>
              <a:ext cx="671513" cy="638175"/>
            </a:xfrm>
            <a:custGeom>
              <a:avLst/>
              <a:gdLst>
                <a:gd name="T0" fmla="*/ 170 w 423"/>
                <a:gd name="T1" fmla="*/ 0 h 402"/>
                <a:gd name="T2" fmla="*/ 250 w 423"/>
                <a:gd name="T3" fmla="*/ 0 h 402"/>
                <a:gd name="T4" fmla="*/ 423 w 423"/>
                <a:gd name="T5" fmla="*/ 402 h 402"/>
                <a:gd name="T6" fmla="*/ 331 w 423"/>
                <a:gd name="T7" fmla="*/ 402 h 402"/>
                <a:gd name="T8" fmla="*/ 295 w 423"/>
                <a:gd name="T9" fmla="*/ 313 h 402"/>
                <a:gd name="T10" fmla="*/ 125 w 423"/>
                <a:gd name="T11" fmla="*/ 313 h 402"/>
                <a:gd name="T12" fmla="*/ 90 w 423"/>
                <a:gd name="T13" fmla="*/ 402 h 402"/>
                <a:gd name="T14" fmla="*/ 0 w 423"/>
                <a:gd name="T15" fmla="*/ 402 h 402"/>
                <a:gd name="T16" fmla="*/ 170 w 423"/>
                <a:gd name="T17" fmla="*/ 0 h 402"/>
                <a:gd name="T18" fmla="*/ 262 w 423"/>
                <a:gd name="T19" fmla="*/ 237 h 402"/>
                <a:gd name="T20" fmla="*/ 210 w 423"/>
                <a:gd name="T21" fmla="*/ 107 h 402"/>
                <a:gd name="T22" fmla="*/ 158 w 423"/>
                <a:gd name="T23" fmla="*/ 237 h 402"/>
                <a:gd name="T24" fmla="*/ 262 w 423"/>
                <a:gd name="T25" fmla="*/ 237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02">
                  <a:moveTo>
                    <a:pt x="170" y="0"/>
                  </a:moveTo>
                  <a:lnTo>
                    <a:pt x="250" y="0"/>
                  </a:lnTo>
                  <a:lnTo>
                    <a:pt x="423" y="402"/>
                  </a:lnTo>
                  <a:lnTo>
                    <a:pt x="331" y="402"/>
                  </a:lnTo>
                  <a:lnTo>
                    <a:pt x="295" y="313"/>
                  </a:lnTo>
                  <a:lnTo>
                    <a:pt x="125" y="313"/>
                  </a:lnTo>
                  <a:lnTo>
                    <a:pt x="90" y="402"/>
                  </a:lnTo>
                  <a:lnTo>
                    <a:pt x="0" y="402"/>
                  </a:lnTo>
                  <a:lnTo>
                    <a:pt x="170" y="0"/>
                  </a:lnTo>
                  <a:close/>
                  <a:moveTo>
                    <a:pt x="262" y="237"/>
                  </a:moveTo>
                  <a:lnTo>
                    <a:pt x="210" y="107"/>
                  </a:lnTo>
                  <a:lnTo>
                    <a:pt x="158" y="237"/>
                  </a:lnTo>
                  <a:lnTo>
                    <a:pt x="262" y="2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7"/>
            <p:cNvSpPr>
              <a:spLocks noEditPoints="1"/>
            </p:cNvSpPr>
            <p:nvPr/>
          </p:nvSpPr>
          <p:spPr bwMode="auto">
            <a:xfrm>
              <a:off x="17603788" y="-1866900"/>
              <a:ext cx="671513" cy="657225"/>
            </a:xfrm>
            <a:custGeom>
              <a:avLst/>
              <a:gdLst>
                <a:gd name="T0" fmla="*/ 89 w 179"/>
                <a:gd name="T1" fmla="*/ 175 h 175"/>
                <a:gd name="T2" fmla="*/ 53 w 179"/>
                <a:gd name="T3" fmla="*/ 168 h 175"/>
                <a:gd name="T4" fmla="*/ 25 w 179"/>
                <a:gd name="T5" fmla="*/ 149 h 175"/>
                <a:gd name="T6" fmla="*/ 6 w 179"/>
                <a:gd name="T7" fmla="*/ 122 h 175"/>
                <a:gd name="T8" fmla="*/ 0 w 179"/>
                <a:gd name="T9" fmla="*/ 88 h 175"/>
                <a:gd name="T10" fmla="*/ 0 w 179"/>
                <a:gd name="T11" fmla="*/ 88 h 175"/>
                <a:gd name="T12" fmla="*/ 6 w 179"/>
                <a:gd name="T13" fmla="*/ 54 h 175"/>
                <a:gd name="T14" fmla="*/ 25 w 179"/>
                <a:gd name="T15" fmla="*/ 26 h 175"/>
                <a:gd name="T16" fmla="*/ 53 w 179"/>
                <a:gd name="T17" fmla="*/ 7 h 175"/>
                <a:gd name="T18" fmla="*/ 89 w 179"/>
                <a:gd name="T19" fmla="*/ 0 h 175"/>
                <a:gd name="T20" fmla="*/ 125 w 179"/>
                <a:gd name="T21" fmla="*/ 7 h 175"/>
                <a:gd name="T22" fmla="*/ 154 w 179"/>
                <a:gd name="T23" fmla="*/ 26 h 175"/>
                <a:gd name="T24" fmla="*/ 172 w 179"/>
                <a:gd name="T25" fmla="*/ 53 h 175"/>
                <a:gd name="T26" fmla="*/ 179 w 179"/>
                <a:gd name="T27" fmla="*/ 87 h 175"/>
                <a:gd name="T28" fmla="*/ 179 w 179"/>
                <a:gd name="T29" fmla="*/ 88 h 175"/>
                <a:gd name="T30" fmla="*/ 172 w 179"/>
                <a:gd name="T31" fmla="*/ 121 h 175"/>
                <a:gd name="T32" fmla="*/ 153 w 179"/>
                <a:gd name="T33" fmla="*/ 149 h 175"/>
                <a:gd name="T34" fmla="*/ 125 w 179"/>
                <a:gd name="T35" fmla="*/ 168 h 175"/>
                <a:gd name="T36" fmla="*/ 89 w 179"/>
                <a:gd name="T37" fmla="*/ 175 h 175"/>
                <a:gd name="T38" fmla="*/ 89 w 179"/>
                <a:gd name="T39" fmla="*/ 141 h 175"/>
                <a:gd name="T40" fmla="*/ 110 w 179"/>
                <a:gd name="T41" fmla="*/ 136 h 175"/>
                <a:gd name="T42" fmla="*/ 126 w 179"/>
                <a:gd name="T43" fmla="*/ 125 h 175"/>
                <a:gd name="T44" fmla="*/ 136 w 179"/>
                <a:gd name="T45" fmla="*/ 108 h 175"/>
                <a:gd name="T46" fmla="*/ 140 w 179"/>
                <a:gd name="T47" fmla="*/ 88 h 175"/>
                <a:gd name="T48" fmla="*/ 140 w 179"/>
                <a:gd name="T49" fmla="*/ 88 h 175"/>
                <a:gd name="T50" fmla="*/ 136 w 179"/>
                <a:gd name="T51" fmla="*/ 67 h 175"/>
                <a:gd name="T52" fmla="*/ 126 w 179"/>
                <a:gd name="T53" fmla="*/ 50 h 175"/>
                <a:gd name="T54" fmla="*/ 109 w 179"/>
                <a:gd name="T55" fmla="*/ 39 h 175"/>
                <a:gd name="T56" fmla="*/ 89 w 179"/>
                <a:gd name="T57" fmla="*/ 35 h 175"/>
                <a:gd name="T58" fmla="*/ 68 w 179"/>
                <a:gd name="T59" fmla="*/ 39 h 175"/>
                <a:gd name="T60" fmla="*/ 52 w 179"/>
                <a:gd name="T61" fmla="*/ 50 h 175"/>
                <a:gd name="T62" fmla="*/ 42 w 179"/>
                <a:gd name="T63" fmla="*/ 67 h 175"/>
                <a:gd name="T64" fmla="*/ 38 w 179"/>
                <a:gd name="T65" fmla="*/ 87 h 175"/>
                <a:gd name="T66" fmla="*/ 38 w 179"/>
                <a:gd name="T67" fmla="*/ 88 h 175"/>
                <a:gd name="T68" fmla="*/ 42 w 179"/>
                <a:gd name="T69" fmla="*/ 108 h 175"/>
                <a:gd name="T70" fmla="*/ 53 w 179"/>
                <a:gd name="T71" fmla="*/ 125 h 175"/>
                <a:gd name="T72" fmla="*/ 69 w 179"/>
                <a:gd name="T73" fmla="*/ 136 h 175"/>
                <a:gd name="T74" fmla="*/ 89 w 179"/>
                <a:gd name="T75" fmla="*/ 14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9" h="175">
                  <a:moveTo>
                    <a:pt x="89" y="175"/>
                  </a:moveTo>
                  <a:cubicBezTo>
                    <a:pt x="76" y="175"/>
                    <a:pt x="64" y="172"/>
                    <a:pt x="53" y="168"/>
                  </a:cubicBezTo>
                  <a:cubicBezTo>
                    <a:pt x="42" y="163"/>
                    <a:pt x="33" y="157"/>
                    <a:pt x="25" y="149"/>
                  </a:cubicBezTo>
                  <a:cubicBezTo>
                    <a:pt x="17" y="142"/>
                    <a:pt x="11" y="132"/>
                    <a:pt x="6" y="122"/>
                  </a:cubicBezTo>
                  <a:cubicBezTo>
                    <a:pt x="2" y="111"/>
                    <a:pt x="0" y="100"/>
                    <a:pt x="0" y="88"/>
                  </a:cubicBezTo>
                  <a:cubicBezTo>
                    <a:pt x="0" y="88"/>
                    <a:pt x="0" y="88"/>
                    <a:pt x="0" y="88"/>
                  </a:cubicBezTo>
                  <a:cubicBezTo>
                    <a:pt x="0" y="76"/>
                    <a:pt x="2" y="64"/>
                    <a:pt x="6" y="54"/>
                  </a:cubicBezTo>
                  <a:cubicBezTo>
                    <a:pt x="11" y="43"/>
                    <a:pt x="17" y="34"/>
                    <a:pt x="25" y="26"/>
                  </a:cubicBezTo>
                  <a:cubicBezTo>
                    <a:pt x="33" y="18"/>
                    <a:pt x="42" y="12"/>
                    <a:pt x="53" y="7"/>
                  </a:cubicBezTo>
                  <a:cubicBezTo>
                    <a:pt x="64" y="3"/>
                    <a:pt x="76" y="0"/>
                    <a:pt x="89" y="0"/>
                  </a:cubicBezTo>
                  <a:cubicBezTo>
                    <a:pt x="102" y="0"/>
                    <a:pt x="114" y="3"/>
                    <a:pt x="125" y="7"/>
                  </a:cubicBezTo>
                  <a:cubicBezTo>
                    <a:pt x="136" y="12"/>
                    <a:pt x="146" y="18"/>
                    <a:pt x="154" y="26"/>
                  </a:cubicBezTo>
                  <a:cubicBezTo>
                    <a:pt x="162" y="34"/>
                    <a:pt x="168" y="43"/>
                    <a:pt x="172" y="53"/>
                  </a:cubicBezTo>
                  <a:cubicBezTo>
                    <a:pt x="177" y="64"/>
                    <a:pt x="179" y="75"/>
                    <a:pt x="179" y="87"/>
                  </a:cubicBezTo>
                  <a:cubicBezTo>
                    <a:pt x="179" y="88"/>
                    <a:pt x="179" y="88"/>
                    <a:pt x="179" y="88"/>
                  </a:cubicBezTo>
                  <a:cubicBezTo>
                    <a:pt x="179" y="100"/>
                    <a:pt x="177" y="111"/>
                    <a:pt x="172" y="121"/>
                  </a:cubicBezTo>
                  <a:cubicBezTo>
                    <a:pt x="168" y="132"/>
                    <a:pt x="161" y="141"/>
                    <a:pt x="153" y="149"/>
                  </a:cubicBezTo>
                  <a:cubicBezTo>
                    <a:pt x="145" y="157"/>
                    <a:pt x="136" y="163"/>
                    <a:pt x="125" y="168"/>
                  </a:cubicBezTo>
                  <a:cubicBezTo>
                    <a:pt x="114" y="172"/>
                    <a:pt x="102" y="175"/>
                    <a:pt x="89" y="175"/>
                  </a:cubicBezTo>
                  <a:close/>
                  <a:moveTo>
                    <a:pt x="89" y="141"/>
                  </a:moveTo>
                  <a:cubicBezTo>
                    <a:pt x="97" y="141"/>
                    <a:pt x="104" y="139"/>
                    <a:pt x="110" y="136"/>
                  </a:cubicBezTo>
                  <a:cubicBezTo>
                    <a:pt x="116" y="134"/>
                    <a:pt x="121" y="130"/>
                    <a:pt x="126" y="125"/>
                  </a:cubicBezTo>
                  <a:cubicBezTo>
                    <a:pt x="130" y="120"/>
                    <a:pt x="134" y="115"/>
                    <a:pt x="136" y="108"/>
                  </a:cubicBezTo>
                  <a:cubicBezTo>
                    <a:pt x="139" y="102"/>
                    <a:pt x="140" y="95"/>
                    <a:pt x="140" y="88"/>
                  </a:cubicBezTo>
                  <a:cubicBezTo>
                    <a:pt x="140" y="88"/>
                    <a:pt x="140" y="88"/>
                    <a:pt x="140" y="88"/>
                  </a:cubicBezTo>
                  <a:cubicBezTo>
                    <a:pt x="140" y="80"/>
                    <a:pt x="139" y="74"/>
                    <a:pt x="136" y="67"/>
                  </a:cubicBezTo>
                  <a:cubicBezTo>
                    <a:pt x="134" y="61"/>
                    <a:pt x="130" y="55"/>
                    <a:pt x="126" y="50"/>
                  </a:cubicBezTo>
                  <a:cubicBezTo>
                    <a:pt x="121" y="45"/>
                    <a:pt x="116" y="42"/>
                    <a:pt x="109" y="39"/>
                  </a:cubicBezTo>
                  <a:cubicBezTo>
                    <a:pt x="103" y="36"/>
                    <a:pt x="96" y="35"/>
                    <a:pt x="89" y="35"/>
                  </a:cubicBezTo>
                  <a:cubicBezTo>
                    <a:pt x="81" y="35"/>
                    <a:pt x="75" y="36"/>
                    <a:pt x="68" y="39"/>
                  </a:cubicBezTo>
                  <a:cubicBezTo>
                    <a:pt x="62" y="41"/>
                    <a:pt x="57" y="45"/>
                    <a:pt x="52" y="50"/>
                  </a:cubicBezTo>
                  <a:cubicBezTo>
                    <a:pt x="48" y="55"/>
                    <a:pt x="45" y="60"/>
                    <a:pt x="42" y="67"/>
                  </a:cubicBezTo>
                  <a:cubicBezTo>
                    <a:pt x="40" y="73"/>
                    <a:pt x="38" y="80"/>
                    <a:pt x="38" y="87"/>
                  </a:cubicBezTo>
                  <a:cubicBezTo>
                    <a:pt x="38" y="88"/>
                    <a:pt x="38" y="88"/>
                    <a:pt x="38" y="88"/>
                  </a:cubicBezTo>
                  <a:cubicBezTo>
                    <a:pt x="38" y="95"/>
                    <a:pt x="40" y="102"/>
                    <a:pt x="42" y="108"/>
                  </a:cubicBezTo>
                  <a:cubicBezTo>
                    <a:pt x="45" y="114"/>
                    <a:pt x="48" y="120"/>
                    <a:pt x="53" y="125"/>
                  </a:cubicBezTo>
                  <a:cubicBezTo>
                    <a:pt x="57" y="130"/>
                    <a:pt x="63" y="134"/>
                    <a:pt x="69" y="136"/>
                  </a:cubicBezTo>
                  <a:cubicBezTo>
                    <a:pt x="75" y="139"/>
                    <a:pt x="82" y="141"/>
                    <a:pt x="89"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8"/>
            <p:cNvSpPr>
              <a:spLocks/>
            </p:cNvSpPr>
            <p:nvPr/>
          </p:nvSpPr>
          <p:spPr bwMode="auto">
            <a:xfrm>
              <a:off x="18354676" y="-1863725"/>
              <a:ext cx="503238" cy="650875"/>
            </a:xfrm>
            <a:custGeom>
              <a:avLst/>
              <a:gdLst>
                <a:gd name="T0" fmla="*/ 72 w 134"/>
                <a:gd name="T1" fmla="*/ 173 h 173"/>
                <a:gd name="T2" fmla="*/ 34 w 134"/>
                <a:gd name="T3" fmla="*/ 167 h 173"/>
                <a:gd name="T4" fmla="*/ 0 w 134"/>
                <a:gd name="T5" fmla="*/ 146 h 173"/>
                <a:gd name="T6" fmla="*/ 22 w 134"/>
                <a:gd name="T7" fmla="*/ 120 h 173"/>
                <a:gd name="T8" fmla="*/ 46 w 134"/>
                <a:gd name="T9" fmla="*/ 135 h 173"/>
                <a:gd name="T10" fmla="*/ 73 w 134"/>
                <a:gd name="T11" fmla="*/ 141 h 173"/>
                <a:gd name="T12" fmla="*/ 91 w 134"/>
                <a:gd name="T13" fmla="*/ 136 h 173"/>
                <a:gd name="T14" fmla="*/ 97 w 134"/>
                <a:gd name="T15" fmla="*/ 125 h 173"/>
                <a:gd name="T16" fmla="*/ 97 w 134"/>
                <a:gd name="T17" fmla="*/ 124 h 173"/>
                <a:gd name="T18" fmla="*/ 96 w 134"/>
                <a:gd name="T19" fmla="*/ 118 h 173"/>
                <a:gd name="T20" fmla="*/ 91 w 134"/>
                <a:gd name="T21" fmla="*/ 113 h 173"/>
                <a:gd name="T22" fmla="*/ 80 w 134"/>
                <a:gd name="T23" fmla="*/ 108 h 173"/>
                <a:gd name="T24" fmla="*/ 63 w 134"/>
                <a:gd name="T25" fmla="*/ 103 h 173"/>
                <a:gd name="T26" fmla="*/ 40 w 134"/>
                <a:gd name="T27" fmla="*/ 96 h 173"/>
                <a:gd name="T28" fmla="*/ 22 w 134"/>
                <a:gd name="T29" fmla="*/ 86 h 173"/>
                <a:gd name="T30" fmla="*/ 11 w 134"/>
                <a:gd name="T31" fmla="*/ 72 h 173"/>
                <a:gd name="T32" fmla="*/ 7 w 134"/>
                <a:gd name="T33" fmla="*/ 51 h 173"/>
                <a:gd name="T34" fmla="*/ 7 w 134"/>
                <a:gd name="T35" fmla="*/ 51 h 173"/>
                <a:gd name="T36" fmla="*/ 11 w 134"/>
                <a:gd name="T37" fmla="*/ 30 h 173"/>
                <a:gd name="T38" fmla="*/ 23 w 134"/>
                <a:gd name="T39" fmla="*/ 14 h 173"/>
                <a:gd name="T40" fmla="*/ 42 w 134"/>
                <a:gd name="T41" fmla="*/ 4 h 173"/>
                <a:gd name="T42" fmla="*/ 66 w 134"/>
                <a:gd name="T43" fmla="*/ 0 h 173"/>
                <a:gd name="T44" fmla="*/ 100 w 134"/>
                <a:gd name="T45" fmla="*/ 5 h 173"/>
                <a:gd name="T46" fmla="*/ 128 w 134"/>
                <a:gd name="T47" fmla="*/ 21 h 173"/>
                <a:gd name="T48" fmla="*/ 109 w 134"/>
                <a:gd name="T49" fmla="*/ 49 h 173"/>
                <a:gd name="T50" fmla="*/ 87 w 134"/>
                <a:gd name="T51" fmla="*/ 37 h 173"/>
                <a:gd name="T52" fmla="*/ 65 w 134"/>
                <a:gd name="T53" fmla="*/ 33 h 173"/>
                <a:gd name="T54" fmla="*/ 49 w 134"/>
                <a:gd name="T55" fmla="*/ 37 h 173"/>
                <a:gd name="T56" fmla="*/ 44 w 134"/>
                <a:gd name="T57" fmla="*/ 47 h 173"/>
                <a:gd name="T58" fmla="*/ 44 w 134"/>
                <a:gd name="T59" fmla="*/ 48 h 173"/>
                <a:gd name="T60" fmla="*/ 45 w 134"/>
                <a:gd name="T61" fmla="*/ 55 h 173"/>
                <a:gd name="T62" fmla="*/ 51 w 134"/>
                <a:gd name="T63" fmla="*/ 60 h 173"/>
                <a:gd name="T64" fmla="*/ 62 w 134"/>
                <a:gd name="T65" fmla="*/ 65 h 173"/>
                <a:gd name="T66" fmla="*/ 80 w 134"/>
                <a:gd name="T67" fmla="*/ 70 h 173"/>
                <a:gd name="T68" fmla="*/ 103 w 134"/>
                <a:gd name="T69" fmla="*/ 78 h 173"/>
                <a:gd name="T70" fmla="*/ 120 w 134"/>
                <a:gd name="T71" fmla="*/ 88 h 173"/>
                <a:gd name="T72" fmla="*/ 130 w 134"/>
                <a:gd name="T73" fmla="*/ 102 h 173"/>
                <a:gd name="T74" fmla="*/ 134 w 134"/>
                <a:gd name="T75" fmla="*/ 121 h 173"/>
                <a:gd name="T76" fmla="*/ 134 w 134"/>
                <a:gd name="T77" fmla="*/ 121 h 173"/>
                <a:gd name="T78" fmla="*/ 129 w 134"/>
                <a:gd name="T79" fmla="*/ 143 h 173"/>
                <a:gd name="T80" fmla="*/ 116 w 134"/>
                <a:gd name="T81" fmla="*/ 160 h 173"/>
                <a:gd name="T82" fmla="*/ 97 w 134"/>
                <a:gd name="T83" fmla="*/ 170 h 173"/>
                <a:gd name="T84" fmla="*/ 72 w 134"/>
                <a:gd name="T85"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4" h="173">
                  <a:moveTo>
                    <a:pt x="72" y="173"/>
                  </a:moveTo>
                  <a:cubicBezTo>
                    <a:pt x="59" y="173"/>
                    <a:pt x="46" y="171"/>
                    <a:pt x="34" y="167"/>
                  </a:cubicBezTo>
                  <a:cubicBezTo>
                    <a:pt x="22" y="162"/>
                    <a:pt x="11" y="155"/>
                    <a:pt x="0" y="146"/>
                  </a:cubicBezTo>
                  <a:cubicBezTo>
                    <a:pt x="22" y="120"/>
                    <a:pt x="22" y="120"/>
                    <a:pt x="22" y="120"/>
                  </a:cubicBezTo>
                  <a:cubicBezTo>
                    <a:pt x="30" y="126"/>
                    <a:pt x="38" y="131"/>
                    <a:pt x="46" y="135"/>
                  </a:cubicBezTo>
                  <a:cubicBezTo>
                    <a:pt x="54" y="139"/>
                    <a:pt x="63" y="141"/>
                    <a:pt x="73" y="141"/>
                  </a:cubicBezTo>
                  <a:cubicBezTo>
                    <a:pt x="80" y="141"/>
                    <a:pt x="86" y="139"/>
                    <a:pt x="91" y="136"/>
                  </a:cubicBezTo>
                  <a:cubicBezTo>
                    <a:pt x="95" y="134"/>
                    <a:pt x="97" y="130"/>
                    <a:pt x="97" y="125"/>
                  </a:cubicBezTo>
                  <a:cubicBezTo>
                    <a:pt x="97" y="124"/>
                    <a:pt x="97" y="124"/>
                    <a:pt x="97" y="124"/>
                  </a:cubicBezTo>
                  <a:cubicBezTo>
                    <a:pt x="97" y="122"/>
                    <a:pt x="97" y="120"/>
                    <a:pt x="96" y="118"/>
                  </a:cubicBezTo>
                  <a:cubicBezTo>
                    <a:pt x="95" y="116"/>
                    <a:pt x="93" y="114"/>
                    <a:pt x="91" y="113"/>
                  </a:cubicBezTo>
                  <a:cubicBezTo>
                    <a:pt x="88" y="111"/>
                    <a:pt x="85" y="109"/>
                    <a:pt x="80" y="108"/>
                  </a:cubicBezTo>
                  <a:cubicBezTo>
                    <a:pt x="76" y="106"/>
                    <a:pt x="70" y="104"/>
                    <a:pt x="63" y="103"/>
                  </a:cubicBezTo>
                  <a:cubicBezTo>
                    <a:pt x="54" y="101"/>
                    <a:pt x="47" y="98"/>
                    <a:pt x="40" y="96"/>
                  </a:cubicBezTo>
                  <a:cubicBezTo>
                    <a:pt x="33" y="93"/>
                    <a:pt x="27" y="90"/>
                    <a:pt x="22" y="86"/>
                  </a:cubicBezTo>
                  <a:cubicBezTo>
                    <a:pt x="17" y="82"/>
                    <a:pt x="14" y="78"/>
                    <a:pt x="11" y="72"/>
                  </a:cubicBezTo>
                  <a:cubicBezTo>
                    <a:pt x="8" y="67"/>
                    <a:pt x="7" y="60"/>
                    <a:pt x="7" y="51"/>
                  </a:cubicBezTo>
                  <a:cubicBezTo>
                    <a:pt x="7" y="51"/>
                    <a:pt x="7" y="51"/>
                    <a:pt x="7" y="51"/>
                  </a:cubicBezTo>
                  <a:cubicBezTo>
                    <a:pt x="7" y="43"/>
                    <a:pt x="8" y="36"/>
                    <a:pt x="11" y="30"/>
                  </a:cubicBezTo>
                  <a:cubicBezTo>
                    <a:pt x="14" y="24"/>
                    <a:pt x="18" y="18"/>
                    <a:pt x="23" y="14"/>
                  </a:cubicBezTo>
                  <a:cubicBezTo>
                    <a:pt x="28" y="9"/>
                    <a:pt x="35" y="6"/>
                    <a:pt x="42" y="4"/>
                  </a:cubicBezTo>
                  <a:cubicBezTo>
                    <a:pt x="49" y="1"/>
                    <a:pt x="57" y="0"/>
                    <a:pt x="66" y="0"/>
                  </a:cubicBezTo>
                  <a:cubicBezTo>
                    <a:pt x="78" y="0"/>
                    <a:pt x="89" y="2"/>
                    <a:pt x="100" y="5"/>
                  </a:cubicBezTo>
                  <a:cubicBezTo>
                    <a:pt x="110" y="9"/>
                    <a:pt x="120" y="14"/>
                    <a:pt x="128" y="21"/>
                  </a:cubicBezTo>
                  <a:cubicBezTo>
                    <a:pt x="109" y="49"/>
                    <a:pt x="109" y="49"/>
                    <a:pt x="109" y="49"/>
                  </a:cubicBezTo>
                  <a:cubicBezTo>
                    <a:pt x="101" y="44"/>
                    <a:pt x="94" y="40"/>
                    <a:pt x="87" y="37"/>
                  </a:cubicBezTo>
                  <a:cubicBezTo>
                    <a:pt x="80" y="34"/>
                    <a:pt x="72" y="33"/>
                    <a:pt x="65" y="33"/>
                  </a:cubicBezTo>
                  <a:cubicBezTo>
                    <a:pt x="58" y="33"/>
                    <a:pt x="53" y="34"/>
                    <a:pt x="49" y="37"/>
                  </a:cubicBezTo>
                  <a:cubicBezTo>
                    <a:pt x="45" y="40"/>
                    <a:pt x="44" y="43"/>
                    <a:pt x="44" y="47"/>
                  </a:cubicBezTo>
                  <a:cubicBezTo>
                    <a:pt x="44" y="48"/>
                    <a:pt x="44" y="48"/>
                    <a:pt x="44" y="48"/>
                  </a:cubicBezTo>
                  <a:cubicBezTo>
                    <a:pt x="44" y="51"/>
                    <a:pt x="44" y="53"/>
                    <a:pt x="45" y="55"/>
                  </a:cubicBezTo>
                  <a:cubicBezTo>
                    <a:pt x="46" y="57"/>
                    <a:pt x="48" y="59"/>
                    <a:pt x="51" y="60"/>
                  </a:cubicBezTo>
                  <a:cubicBezTo>
                    <a:pt x="53" y="62"/>
                    <a:pt x="57" y="63"/>
                    <a:pt x="62" y="65"/>
                  </a:cubicBezTo>
                  <a:cubicBezTo>
                    <a:pt x="67" y="66"/>
                    <a:pt x="73" y="68"/>
                    <a:pt x="80" y="70"/>
                  </a:cubicBezTo>
                  <a:cubicBezTo>
                    <a:pt x="88" y="72"/>
                    <a:pt x="96" y="75"/>
                    <a:pt x="103" y="78"/>
                  </a:cubicBezTo>
                  <a:cubicBezTo>
                    <a:pt x="109" y="80"/>
                    <a:pt x="115" y="84"/>
                    <a:pt x="120" y="88"/>
                  </a:cubicBezTo>
                  <a:cubicBezTo>
                    <a:pt x="124" y="92"/>
                    <a:pt x="128" y="96"/>
                    <a:pt x="130" y="102"/>
                  </a:cubicBezTo>
                  <a:cubicBezTo>
                    <a:pt x="132" y="107"/>
                    <a:pt x="134" y="113"/>
                    <a:pt x="134" y="121"/>
                  </a:cubicBezTo>
                  <a:cubicBezTo>
                    <a:pt x="134" y="121"/>
                    <a:pt x="134" y="121"/>
                    <a:pt x="134" y="121"/>
                  </a:cubicBezTo>
                  <a:cubicBezTo>
                    <a:pt x="134" y="129"/>
                    <a:pt x="132" y="137"/>
                    <a:pt x="129" y="143"/>
                  </a:cubicBezTo>
                  <a:cubicBezTo>
                    <a:pt x="126" y="150"/>
                    <a:pt x="122" y="155"/>
                    <a:pt x="116" y="160"/>
                  </a:cubicBezTo>
                  <a:cubicBezTo>
                    <a:pt x="111" y="164"/>
                    <a:pt x="104" y="167"/>
                    <a:pt x="97" y="170"/>
                  </a:cubicBezTo>
                  <a:cubicBezTo>
                    <a:pt x="89" y="172"/>
                    <a:pt x="81" y="173"/>
                    <a:pt x="72" y="1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TextBox 100"/>
          <p:cNvSpPr txBox="1"/>
          <p:nvPr/>
        </p:nvSpPr>
        <p:spPr>
          <a:xfrm>
            <a:off x="8118521" y="1791593"/>
            <a:ext cx="2029968" cy="230832"/>
          </a:xfrm>
          <a:prstGeom prst="rect">
            <a:avLst/>
          </a:prstGeom>
          <a:noFill/>
        </p:spPr>
        <p:txBody>
          <a:bodyPr wrap="none" lIns="91440" tIns="45720" rIns="45720" bIns="45720" rtlCol="0">
            <a:noAutofit/>
          </a:bodyPr>
          <a:lstStyle/>
          <a:p>
            <a:pPr algn="ctr">
              <a:lnSpc>
                <a:spcPct val="90000"/>
              </a:lnSpc>
            </a:pPr>
            <a:r>
              <a:rPr lang="en-US" sz="1000" dirty="0"/>
              <a:t>App, data, OS</a:t>
            </a:r>
          </a:p>
        </p:txBody>
      </p:sp>
      <p:grpSp>
        <p:nvGrpSpPr>
          <p:cNvPr id="126" name="Group 125"/>
          <p:cNvGrpSpPr>
            <a:grpSpLocks noChangeAspect="1"/>
          </p:cNvGrpSpPr>
          <p:nvPr/>
        </p:nvGrpSpPr>
        <p:grpSpPr>
          <a:xfrm>
            <a:off x="6833662" y="4825887"/>
            <a:ext cx="548874" cy="548640"/>
            <a:chOff x="14411325" y="-3322638"/>
            <a:chExt cx="7434263" cy="7431088"/>
          </a:xfrm>
        </p:grpSpPr>
        <p:sp>
          <p:nvSpPr>
            <p:cNvPr id="105" name="Freeform 32"/>
            <p:cNvSpPr>
              <a:spLocks/>
            </p:cNvSpPr>
            <p:nvPr/>
          </p:nvSpPr>
          <p:spPr bwMode="auto">
            <a:xfrm>
              <a:off x="15162213" y="180975"/>
              <a:ext cx="285750" cy="3033713"/>
            </a:xfrm>
            <a:custGeom>
              <a:avLst/>
              <a:gdLst>
                <a:gd name="T0" fmla="*/ 65 w 76"/>
                <a:gd name="T1" fmla="*/ 797 h 808"/>
                <a:gd name="T2" fmla="*/ 38 w 76"/>
                <a:gd name="T3" fmla="*/ 808 h 808"/>
                <a:gd name="T4" fmla="*/ 0 w 76"/>
                <a:gd name="T5" fmla="*/ 770 h 808"/>
                <a:gd name="T6" fmla="*/ 0 w 76"/>
                <a:gd name="T7" fmla="*/ 38 h 808"/>
                <a:gd name="T8" fmla="*/ 38 w 76"/>
                <a:gd name="T9" fmla="*/ 0 h 808"/>
                <a:gd name="T10" fmla="*/ 76 w 76"/>
                <a:gd name="T11" fmla="*/ 38 h 808"/>
                <a:gd name="T12" fmla="*/ 76 w 76"/>
                <a:gd name="T13" fmla="*/ 770 h 808"/>
                <a:gd name="T14" fmla="*/ 65 w 76"/>
                <a:gd name="T15" fmla="*/ 797 h 8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08">
                  <a:moveTo>
                    <a:pt x="65" y="797"/>
                  </a:moveTo>
                  <a:cubicBezTo>
                    <a:pt x="58" y="804"/>
                    <a:pt x="49" y="808"/>
                    <a:pt x="38" y="808"/>
                  </a:cubicBezTo>
                  <a:cubicBezTo>
                    <a:pt x="17" y="808"/>
                    <a:pt x="0" y="791"/>
                    <a:pt x="0" y="770"/>
                  </a:cubicBezTo>
                  <a:cubicBezTo>
                    <a:pt x="0" y="38"/>
                    <a:pt x="0" y="38"/>
                    <a:pt x="0" y="38"/>
                  </a:cubicBezTo>
                  <a:cubicBezTo>
                    <a:pt x="0" y="17"/>
                    <a:pt x="17" y="0"/>
                    <a:pt x="38" y="0"/>
                  </a:cubicBezTo>
                  <a:cubicBezTo>
                    <a:pt x="59" y="0"/>
                    <a:pt x="76" y="17"/>
                    <a:pt x="76" y="38"/>
                  </a:cubicBezTo>
                  <a:cubicBezTo>
                    <a:pt x="76" y="770"/>
                    <a:pt x="76" y="770"/>
                    <a:pt x="76" y="770"/>
                  </a:cubicBezTo>
                  <a:cubicBezTo>
                    <a:pt x="76" y="780"/>
                    <a:pt x="72" y="790"/>
                    <a:pt x="65" y="797"/>
                  </a:cubicBezTo>
                  <a:close/>
                </a:path>
              </a:pathLst>
            </a:custGeom>
            <a:solidFill>
              <a:srgbClr val="1D40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3"/>
            <p:cNvSpPr>
              <a:spLocks/>
            </p:cNvSpPr>
            <p:nvPr/>
          </p:nvSpPr>
          <p:spPr bwMode="auto">
            <a:xfrm>
              <a:off x="18197513" y="180975"/>
              <a:ext cx="288925" cy="3033713"/>
            </a:xfrm>
            <a:custGeom>
              <a:avLst/>
              <a:gdLst>
                <a:gd name="T0" fmla="*/ 66 w 77"/>
                <a:gd name="T1" fmla="*/ 797 h 808"/>
                <a:gd name="T2" fmla="*/ 39 w 77"/>
                <a:gd name="T3" fmla="*/ 808 h 808"/>
                <a:gd name="T4" fmla="*/ 0 w 77"/>
                <a:gd name="T5" fmla="*/ 770 h 808"/>
                <a:gd name="T6" fmla="*/ 0 w 77"/>
                <a:gd name="T7" fmla="*/ 38 h 808"/>
                <a:gd name="T8" fmla="*/ 39 w 77"/>
                <a:gd name="T9" fmla="*/ 0 h 808"/>
                <a:gd name="T10" fmla="*/ 77 w 77"/>
                <a:gd name="T11" fmla="*/ 38 h 808"/>
                <a:gd name="T12" fmla="*/ 77 w 77"/>
                <a:gd name="T13" fmla="*/ 770 h 808"/>
                <a:gd name="T14" fmla="*/ 66 w 77"/>
                <a:gd name="T15" fmla="*/ 797 h 8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08">
                  <a:moveTo>
                    <a:pt x="66" y="797"/>
                  </a:moveTo>
                  <a:cubicBezTo>
                    <a:pt x="59" y="804"/>
                    <a:pt x="49" y="808"/>
                    <a:pt x="39" y="808"/>
                  </a:cubicBezTo>
                  <a:cubicBezTo>
                    <a:pt x="18" y="808"/>
                    <a:pt x="0" y="791"/>
                    <a:pt x="0" y="770"/>
                  </a:cubicBezTo>
                  <a:cubicBezTo>
                    <a:pt x="0" y="38"/>
                    <a:pt x="0" y="38"/>
                    <a:pt x="0" y="38"/>
                  </a:cubicBezTo>
                  <a:cubicBezTo>
                    <a:pt x="0" y="17"/>
                    <a:pt x="18" y="0"/>
                    <a:pt x="39" y="0"/>
                  </a:cubicBezTo>
                  <a:cubicBezTo>
                    <a:pt x="60" y="0"/>
                    <a:pt x="77" y="17"/>
                    <a:pt x="77" y="38"/>
                  </a:cubicBezTo>
                  <a:cubicBezTo>
                    <a:pt x="77" y="770"/>
                    <a:pt x="77" y="770"/>
                    <a:pt x="77" y="770"/>
                  </a:cubicBezTo>
                  <a:cubicBezTo>
                    <a:pt x="77" y="780"/>
                    <a:pt x="72" y="790"/>
                    <a:pt x="66" y="797"/>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4"/>
            <p:cNvSpPr>
              <a:spLocks/>
            </p:cNvSpPr>
            <p:nvPr/>
          </p:nvSpPr>
          <p:spPr bwMode="auto">
            <a:xfrm>
              <a:off x="15305088" y="33337"/>
              <a:ext cx="3038475" cy="290513"/>
            </a:xfrm>
            <a:custGeom>
              <a:avLst/>
              <a:gdLst>
                <a:gd name="T0" fmla="*/ 11 w 809"/>
                <a:gd name="T1" fmla="*/ 65 h 77"/>
                <a:gd name="T2" fmla="*/ 0 w 809"/>
                <a:gd name="T3" fmla="*/ 39 h 77"/>
                <a:gd name="T4" fmla="*/ 38 w 809"/>
                <a:gd name="T5" fmla="*/ 0 h 77"/>
                <a:gd name="T6" fmla="*/ 770 w 809"/>
                <a:gd name="T7" fmla="*/ 0 h 77"/>
                <a:gd name="T8" fmla="*/ 809 w 809"/>
                <a:gd name="T9" fmla="*/ 39 h 77"/>
                <a:gd name="T10" fmla="*/ 770 w 809"/>
                <a:gd name="T11" fmla="*/ 77 h 77"/>
                <a:gd name="T12" fmla="*/ 38 w 809"/>
                <a:gd name="T13" fmla="*/ 77 h 77"/>
                <a:gd name="T14" fmla="*/ 11 w 809"/>
                <a:gd name="T15" fmla="*/ 65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9" h="77">
                  <a:moveTo>
                    <a:pt x="11" y="65"/>
                  </a:moveTo>
                  <a:cubicBezTo>
                    <a:pt x="4" y="59"/>
                    <a:pt x="0" y="49"/>
                    <a:pt x="0" y="39"/>
                  </a:cubicBezTo>
                  <a:cubicBezTo>
                    <a:pt x="0" y="17"/>
                    <a:pt x="17" y="0"/>
                    <a:pt x="38" y="0"/>
                  </a:cubicBezTo>
                  <a:cubicBezTo>
                    <a:pt x="770" y="0"/>
                    <a:pt x="770" y="0"/>
                    <a:pt x="770" y="0"/>
                  </a:cubicBezTo>
                  <a:cubicBezTo>
                    <a:pt x="792" y="0"/>
                    <a:pt x="809" y="17"/>
                    <a:pt x="809" y="39"/>
                  </a:cubicBezTo>
                  <a:cubicBezTo>
                    <a:pt x="809" y="60"/>
                    <a:pt x="792" y="77"/>
                    <a:pt x="770" y="77"/>
                  </a:cubicBezTo>
                  <a:cubicBezTo>
                    <a:pt x="38" y="77"/>
                    <a:pt x="38" y="77"/>
                    <a:pt x="38" y="77"/>
                  </a:cubicBezTo>
                  <a:cubicBezTo>
                    <a:pt x="28" y="77"/>
                    <a:pt x="18" y="72"/>
                    <a:pt x="11" y="65"/>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5"/>
            <p:cNvSpPr>
              <a:spLocks/>
            </p:cNvSpPr>
            <p:nvPr/>
          </p:nvSpPr>
          <p:spPr bwMode="auto">
            <a:xfrm>
              <a:off x="15162213" y="-2857500"/>
              <a:ext cx="285750" cy="3038475"/>
            </a:xfrm>
            <a:custGeom>
              <a:avLst/>
              <a:gdLst>
                <a:gd name="T0" fmla="*/ 65 w 76"/>
                <a:gd name="T1" fmla="*/ 797 h 809"/>
                <a:gd name="T2" fmla="*/ 38 w 76"/>
                <a:gd name="T3" fmla="*/ 809 h 809"/>
                <a:gd name="T4" fmla="*/ 0 w 76"/>
                <a:gd name="T5" fmla="*/ 770 h 809"/>
                <a:gd name="T6" fmla="*/ 0 w 76"/>
                <a:gd name="T7" fmla="*/ 38 h 809"/>
                <a:gd name="T8" fmla="*/ 38 w 76"/>
                <a:gd name="T9" fmla="*/ 0 h 809"/>
                <a:gd name="T10" fmla="*/ 76 w 76"/>
                <a:gd name="T11" fmla="*/ 38 h 809"/>
                <a:gd name="T12" fmla="*/ 76 w 76"/>
                <a:gd name="T13" fmla="*/ 770 h 809"/>
                <a:gd name="T14" fmla="*/ 65 w 76"/>
                <a:gd name="T15" fmla="*/ 797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09">
                  <a:moveTo>
                    <a:pt x="65" y="797"/>
                  </a:moveTo>
                  <a:cubicBezTo>
                    <a:pt x="58" y="804"/>
                    <a:pt x="49" y="809"/>
                    <a:pt x="38" y="809"/>
                  </a:cubicBezTo>
                  <a:cubicBezTo>
                    <a:pt x="17" y="809"/>
                    <a:pt x="0" y="791"/>
                    <a:pt x="0" y="770"/>
                  </a:cubicBezTo>
                  <a:cubicBezTo>
                    <a:pt x="0" y="38"/>
                    <a:pt x="0" y="38"/>
                    <a:pt x="0" y="38"/>
                  </a:cubicBezTo>
                  <a:cubicBezTo>
                    <a:pt x="0" y="17"/>
                    <a:pt x="17" y="0"/>
                    <a:pt x="38" y="0"/>
                  </a:cubicBezTo>
                  <a:cubicBezTo>
                    <a:pt x="59" y="0"/>
                    <a:pt x="76" y="17"/>
                    <a:pt x="76" y="38"/>
                  </a:cubicBezTo>
                  <a:cubicBezTo>
                    <a:pt x="76" y="770"/>
                    <a:pt x="76" y="770"/>
                    <a:pt x="76" y="770"/>
                  </a:cubicBezTo>
                  <a:cubicBezTo>
                    <a:pt x="76" y="781"/>
                    <a:pt x="72" y="790"/>
                    <a:pt x="65" y="797"/>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6"/>
            <p:cNvSpPr>
              <a:spLocks/>
            </p:cNvSpPr>
            <p:nvPr/>
          </p:nvSpPr>
          <p:spPr bwMode="auto">
            <a:xfrm>
              <a:off x="18197513" y="-1666875"/>
              <a:ext cx="288925" cy="1847850"/>
            </a:xfrm>
            <a:custGeom>
              <a:avLst/>
              <a:gdLst>
                <a:gd name="T0" fmla="*/ 66 w 77"/>
                <a:gd name="T1" fmla="*/ 480 h 492"/>
                <a:gd name="T2" fmla="*/ 39 w 77"/>
                <a:gd name="T3" fmla="*/ 492 h 492"/>
                <a:gd name="T4" fmla="*/ 0 w 77"/>
                <a:gd name="T5" fmla="*/ 453 h 492"/>
                <a:gd name="T6" fmla="*/ 0 w 77"/>
                <a:gd name="T7" fmla="*/ 38 h 492"/>
                <a:gd name="T8" fmla="*/ 39 w 77"/>
                <a:gd name="T9" fmla="*/ 0 h 492"/>
                <a:gd name="T10" fmla="*/ 77 w 77"/>
                <a:gd name="T11" fmla="*/ 38 h 492"/>
                <a:gd name="T12" fmla="*/ 77 w 77"/>
                <a:gd name="T13" fmla="*/ 453 h 492"/>
                <a:gd name="T14" fmla="*/ 66 w 77"/>
                <a:gd name="T15" fmla="*/ 480 h 4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492">
                  <a:moveTo>
                    <a:pt x="66" y="480"/>
                  </a:moveTo>
                  <a:cubicBezTo>
                    <a:pt x="59" y="487"/>
                    <a:pt x="49" y="492"/>
                    <a:pt x="39" y="492"/>
                  </a:cubicBezTo>
                  <a:cubicBezTo>
                    <a:pt x="18" y="492"/>
                    <a:pt x="0" y="474"/>
                    <a:pt x="0" y="453"/>
                  </a:cubicBezTo>
                  <a:cubicBezTo>
                    <a:pt x="0" y="38"/>
                    <a:pt x="0" y="38"/>
                    <a:pt x="0" y="38"/>
                  </a:cubicBezTo>
                  <a:cubicBezTo>
                    <a:pt x="0" y="17"/>
                    <a:pt x="18" y="0"/>
                    <a:pt x="39" y="0"/>
                  </a:cubicBezTo>
                  <a:cubicBezTo>
                    <a:pt x="60" y="0"/>
                    <a:pt x="77" y="17"/>
                    <a:pt x="77" y="38"/>
                  </a:cubicBezTo>
                  <a:cubicBezTo>
                    <a:pt x="77" y="453"/>
                    <a:pt x="77" y="453"/>
                    <a:pt x="77" y="453"/>
                  </a:cubicBezTo>
                  <a:cubicBezTo>
                    <a:pt x="77" y="464"/>
                    <a:pt x="72" y="473"/>
                    <a:pt x="66" y="480"/>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7"/>
            <p:cNvSpPr>
              <a:spLocks/>
            </p:cNvSpPr>
            <p:nvPr/>
          </p:nvSpPr>
          <p:spPr bwMode="auto">
            <a:xfrm>
              <a:off x="15305088" y="-3000375"/>
              <a:ext cx="3038475" cy="285750"/>
            </a:xfrm>
            <a:custGeom>
              <a:avLst/>
              <a:gdLst>
                <a:gd name="T0" fmla="*/ 11 w 809"/>
                <a:gd name="T1" fmla="*/ 65 h 76"/>
                <a:gd name="T2" fmla="*/ 0 w 809"/>
                <a:gd name="T3" fmla="*/ 38 h 76"/>
                <a:gd name="T4" fmla="*/ 38 w 809"/>
                <a:gd name="T5" fmla="*/ 0 h 76"/>
                <a:gd name="T6" fmla="*/ 770 w 809"/>
                <a:gd name="T7" fmla="*/ 0 h 76"/>
                <a:gd name="T8" fmla="*/ 809 w 809"/>
                <a:gd name="T9" fmla="*/ 38 h 76"/>
                <a:gd name="T10" fmla="*/ 770 w 809"/>
                <a:gd name="T11" fmla="*/ 76 h 76"/>
                <a:gd name="T12" fmla="*/ 38 w 809"/>
                <a:gd name="T13" fmla="*/ 76 h 76"/>
                <a:gd name="T14" fmla="*/ 11 w 809"/>
                <a:gd name="T15" fmla="*/ 65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9" h="76">
                  <a:moveTo>
                    <a:pt x="11" y="65"/>
                  </a:moveTo>
                  <a:cubicBezTo>
                    <a:pt x="4" y="58"/>
                    <a:pt x="0" y="49"/>
                    <a:pt x="0" y="38"/>
                  </a:cubicBezTo>
                  <a:cubicBezTo>
                    <a:pt x="0" y="17"/>
                    <a:pt x="17" y="0"/>
                    <a:pt x="38" y="0"/>
                  </a:cubicBezTo>
                  <a:cubicBezTo>
                    <a:pt x="770" y="0"/>
                    <a:pt x="770" y="0"/>
                    <a:pt x="770" y="0"/>
                  </a:cubicBezTo>
                  <a:cubicBezTo>
                    <a:pt x="792" y="0"/>
                    <a:pt x="809" y="17"/>
                    <a:pt x="809" y="38"/>
                  </a:cubicBezTo>
                  <a:cubicBezTo>
                    <a:pt x="809" y="59"/>
                    <a:pt x="792" y="76"/>
                    <a:pt x="770" y="76"/>
                  </a:cubicBezTo>
                  <a:cubicBezTo>
                    <a:pt x="38" y="76"/>
                    <a:pt x="38" y="76"/>
                    <a:pt x="38" y="76"/>
                  </a:cubicBezTo>
                  <a:cubicBezTo>
                    <a:pt x="28" y="76"/>
                    <a:pt x="18" y="72"/>
                    <a:pt x="11" y="65"/>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38"/>
            <p:cNvSpPr>
              <a:spLocks/>
            </p:cNvSpPr>
            <p:nvPr/>
          </p:nvSpPr>
          <p:spPr bwMode="auto">
            <a:xfrm>
              <a:off x="15305088" y="3071812"/>
              <a:ext cx="3038475" cy="285750"/>
            </a:xfrm>
            <a:custGeom>
              <a:avLst/>
              <a:gdLst>
                <a:gd name="T0" fmla="*/ 11 w 809"/>
                <a:gd name="T1" fmla="*/ 65 h 76"/>
                <a:gd name="T2" fmla="*/ 0 w 809"/>
                <a:gd name="T3" fmla="*/ 38 h 76"/>
                <a:gd name="T4" fmla="*/ 38 w 809"/>
                <a:gd name="T5" fmla="*/ 0 h 76"/>
                <a:gd name="T6" fmla="*/ 770 w 809"/>
                <a:gd name="T7" fmla="*/ 0 h 76"/>
                <a:gd name="T8" fmla="*/ 809 w 809"/>
                <a:gd name="T9" fmla="*/ 38 h 76"/>
                <a:gd name="T10" fmla="*/ 770 w 809"/>
                <a:gd name="T11" fmla="*/ 76 h 76"/>
                <a:gd name="T12" fmla="*/ 38 w 809"/>
                <a:gd name="T13" fmla="*/ 76 h 76"/>
                <a:gd name="T14" fmla="*/ 11 w 809"/>
                <a:gd name="T15" fmla="*/ 65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9" h="76">
                  <a:moveTo>
                    <a:pt x="11" y="65"/>
                  </a:moveTo>
                  <a:cubicBezTo>
                    <a:pt x="4" y="58"/>
                    <a:pt x="0" y="49"/>
                    <a:pt x="0" y="38"/>
                  </a:cubicBezTo>
                  <a:cubicBezTo>
                    <a:pt x="0" y="17"/>
                    <a:pt x="17" y="0"/>
                    <a:pt x="38" y="0"/>
                  </a:cubicBezTo>
                  <a:cubicBezTo>
                    <a:pt x="770" y="0"/>
                    <a:pt x="770" y="0"/>
                    <a:pt x="770" y="0"/>
                  </a:cubicBezTo>
                  <a:cubicBezTo>
                    <a:pt x="792" y="0"/>
                    <a:pt x="809" y="17"/>
                    <a:pt x="809" y="38"/>
                  </a:cubicBezTo>
                  <a:cubicBezTo>
                    <a:pt x="809" y="59"/>
                    <a:pt x="792" y="76"/>
                    <a:pt x="770" y="76"/>
                  </a:cubicBezTo>
                  <a:cubicBezTo>
                    <a:pt x="38" y="76"/>
                    <a:pt x="38" y="76"/>
                    <a:pt x="38" y="76"/>
                  </a:cubicBezTo>
                  <a:cubicBezTo>
                    <a:pt x="28" y="76"/>
                    <a:pt x="18" y="72"/>
                    <a:pt x="11" y="65"/>
                  </a:cubicBezTo>
                  <a:close/>
                </a:path>
              </a:pathLst>
            </a:custGeom>
            <a:solidFill>
              <a:srgbClr val="1D40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9"/>
            <p:cNvSpPr>
              <a:spLocks/>
            </p:cNvSpPr>
            <p:nvPr/>
          </p:nvSpPr>
          <p:spPr bwMode="auto">
            <a:xfrm>
              <a:off x="21235988" y="180975"/>
              <a:ext cx="285750" cy="3033713"/>
            </a:xfrm>
            <a:custGeom>
              <a:avLst/>
              <a:gdLst>
                <a:gd name="T0" fmla="*/ 65 w 76"/>
                <a:gd name="T1" fmla="*/ 797 h 808"/>
                <a:gd name="T2" fmla="*/ 38 w 76"/>
                <a:gd name="T3" fmla="*/ 808 h 808"/>
                <a:gd name="T4" fmla="*/ 0 w 76"/>
                <a:gd name="T5" fmla="*/ 770 h 808"/>
                <a:gd name="T6" fmla="*/ 0 w 76"/>
                <a:gd name="T7" fmla="*/ 38 h 808"/>
                <a:gd name="T8" fmla="*/ 38 w 76"/>
                <a:gd name="T9" fmla="*/ 0 h 808"/>
                <a:gd name="T10" fmla="*/ 76 w 76"/>
                <a:gd name="T11" fmla="*/ 38 h 808"/>
                <a:gd name="T12" fmla="*/ 76 w 76"/>
                <a:gd name="T13" fmla="*/ 770 h 808"/>
                <a:gd name="T14" fmla="*/ 65 w 76"/>
                <a:gd name="T15" fmla="*/ 797 h 8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08">
                  <a:moveTo>
                    <a:pt x="65" y="797"/>
                  </a:moveTo>
                  <a:cubicBezTo>
                    <a:pt x="58" y="804"/>
                    <a:pt x="49" y="808"/>
                    <a:pt x="38" y="808"/>
                  </a:cubicBezTo>
                  <a:cubicBezTo>
                    <a:pt x="17" y="808"/>
                    <a:pt x="0" y="791"/>
                    <a:pt x="0" y="770"/>
                  </a:cubicBezTo>
                  <a:cubicBezTo>
                    <a:pt x="0" y="38"/>
                    <a:pt x="0" y="38"/>
                    <a:pt x="0" y="38"/>
                  </a:cubicBezTo>
                  <a:cubicBezTo>
                    <a:pt x="0" y="17"/>
                    <a:pt x="17" y="0"/>
                    <a:pt x="38" y="0"/>
                  </a:cubicBezTo>
                  <a:cubicBezTo>
                    <a:pt x="59" y="0"/>
                    <a:pt x="76" y="17"/>
                    <a:pt x="76" y="38"/>
                  </a:cubicBezTo>
                  <a:cubicBezTo>
                    <a:pt x="76" y="770"/>
                    <a:pt x="76" y="770"/>
                    <a:pt x="76" y="770"/>
                  </a:cubicBezTo>
                  <a:cubicBezTo>
                    <a:pt x="76" y="780"/>
                    <a:pt x="72" y="790"/>
                    <a:pt x="65" y="797"/>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0"/>
            <p:cNvSpPr>
              <a:spLocks/>
            </p:cNvSpPr>
            <p:nvPr/>
          </p:nvSpPr>
          <p:spPr bwMode="auto">
            <a:xfrm>
              <a:off x="18343563" y="33337"/>
              <a:ext cx="1725613" cy="290513"/>
            </a:xfrm>
            <a:custGeom>
              <a:avLst/>
              <a:gdLst>
                <a:gd name="T0" fmla="*/ 11 w 459"/>
                <a:gd name="T1" fmla="*/ 65 h 77"/>
                <a:gd name="T2" fmla="*/ 0 w 459"/>
                <a:gd name="T3" fmla="*/ 39 h 77"/>
                <a:gd name="T4" fmla="*/ 38 w 459"/>
                <a:gd name="T5" fmla="*/ 0 h 77"/>
                <a:gd name="T6" fmla="*/ 459 w 459"/>
                <a:gd name="T7" fmla="*/ 0 h 77"/>
                <a:gd name="T8" fmla="*/ 459 w 459"/>
                <a:gd name="T9" fmla="*/ 77 h 77"/>
                <a:gd name="T10" fmla="*/ 38 w 459"/>
                <a:gd name="T11" fmla="*/ 77 h 77"/>
                <a:gd name="T12" fmla="*/ 11 w 459"/>
                <a:gd name="T13" fmla="*/ 65 h 77"/>
              </a:gdLst>
              <a:ahLst/>
              <a:cxnLst>
                <a:cxn ang="0">
                  <a:pos x="T0" y="T1"/>
                </a:cxn>
                <a:cxn ang="0">
                  <a:pos x="T2" y="T3"/>
                </a:cxn>
                <a:cxn ang="0">
                  <a:pos x="T4" y="T5"/>
                </a:cxn>
                <a:cxn ang="0">
                  <a:pos x="T6" y="T7"/>
                </a:cxn>
                <a:cxn ang="0">
                  <a:pos x="T8" y="T9"/>
                </a:cxn>
                <a:cxn ang="0">
                  <a:pos x="T10" y="T11"/>
                </a:cxn>
                <a:cxn ang="0">
                  <a:pos x="T12" y="T13"/>
                </a:cxn>
              </a:cxnLst>
              <a:rect l="0" t="0" r="r" b="b"/>
              <a:pathLst>
                <a:path w="459" h="77">
                  <a:moveTo>
                    <a:pt x="11" y="65"/>
                  </a:moveTo>
                  <a:cubicBezTo>
                    <a:pt x="4" y="59"/>
                    <a:pt x="0" y="49"/>
                    <a:pt x="0" y="39"/>
                  </a:cubicBezTo>
                  <a:cubicBezTo>
                    <a:pt x="0" y="17"/>
                    <a:pt x="17" y="0"/>
                    <a:pt x="38" y="0"/>
                  </a:cubicBezTo>
                  <a:cubicBezTo>
                    <a:pt x="459" y="0"/>
                    <a:pt x="459" y="0"/>
                    <a:pt x="459" y="0"/>
                  </a:cubicBezTo>
                  <a:cubicBezTo>
                    <a:pt x="459" y="77"/>
                    <a:pt x="459" y="77"/>
                    <a:pt x="459" y="77"/>
                  </a:cubicBezTo>
                  <a:cubicBezTo>
                    <a:pt x="38" y="77"/>
                    <a:pt x="38" y="77"/>
                    <a:pt x="38" y="77"/>
                  </a:cubicBezTo>
                  <a:cubicBezTo>
                    <a:pt x="27" y="77"/>
                    <a:pt x="18" y="72"/>
                    <a:pt x="11" y="65"/>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1"/>
            <p:cNvSpPr>
              <a:spLocks/>
            </p:cNvSpPr>
            <p:nvPr/>
          </p:nvSpPr>
          <p:spPr bwMode="auto">
            <a:xfrm>
              <a:off x="21235988" y="-806450"/>
              <a:ext cx="285750" cy="987425"/>
            </a:xfrm>
            <a:custGeom>
              <a:avLst/>
              <a:gdLst>
                <a:gd name="T0" fmla="*/ 65 w 76"/>
                <a:gd name="T1" fmla="*/ 251 h 263"/>
                <a:gd name="T2" fmla="*/ 38 w 76"/>
                <a:gd name="T3" fmla="*/ 263 h 263"/>
                <a:gd name="T4" fmla="*/ 0 w 76"/>
                <a:gd name="T5" fmla="*/ 224 h 263"/>
                <a:gd name="T6" fmla="*/ 0 w 76"/>
                <a:gd name="T7" fmla="*/ 0 h 263"/>
                <a:gd name="T8" fmla="*/ 76 w 76"/>
                <a:gd name="T9" fmla="*/ 0 h 263"/>
                <a:gd name="T10" fmla="*/ 76 w 76"/>
                <a:gd name="T11" fmla="*/ 224 h 263"/>
                <a:gd name="T12" fmla="*/ 65 w 76"/>
                <a:gd name="T13" fmla="*/ 251 h 263"/>
              </a:gdLst>
              <a:ahLst/>
              <a:cxnLst>
                <a:cxn ang="0">
                  <a:pos x="T0" y="T1"/>
                </a:cxn>
                <a:cxn ang="0">
                  <a:pos x="T2" y="T3"/>
                </a:cxn>
                <a:cxn ang="0">
                  <a:pos x="T4" y="T5"/>
                </a:cxn>
                <a:cxn ang="0">
                  <a:pos x="T6" y="T7"/>
                </a:cxn>
                <a:cxn ang="0">
                  <a:pos x="T8" y="T9"/>
                </a:cxn>
                <a:cxn ang="0">
                  <a:pos x="T10" y="T11"/>
                </a:cxn>
                <a:cxn ang="0">
                  <a:pos x="T12" y="T13"/>
                </a:cxn>
              </a:cxnLst>
              <a:rect l="0" t="0" r="r" b="b"/>
              <a:pathLst>
                <a:path w="76" h="263">
                  <a:moveTo>
                    <a:pt x="65" y="251"/>
                  </a:moveTo>
                  <a:cubicBezTo>
                    <a:pt x="58" y="258"/>
                    <a:pt x="49" y="263"/>
                    <a:pt x="38" y="263"/>
                  </a:cubicBezTo>
                  <a:cubicBezTo>
                    <a:pt x="17" y="263"/>
                    <a:pt x="0" y="245"/>
                    <a:pt x="0" y="224"/>
                  </a:cubicBezTo>
                  <a:cubicBezTo>
                    <a:pt x="0" y="0"/>
                    <a:pt x="0" y="0"/>
                    <a:pt x="0" y="0"/>
                  </a:cubicBezTo>
                  <a:cubicBezTo>
                    <a:pt x="76" y="0"/>
                    <a:pt x="76" y="0"/>
                    <a:pt x="76" y="0"/>
                  </a:cubicBezTo>
                  <a:cubicBezTo>
                    <a:pt x="76" y="224"/>
                    <a:pt x="76" y="224"/>
                    <a:pt x="76" y="224"/>
                  </a:cubicBezTo>
                  <a:cubicBezTo>
                    <a:pt x="76" y="235"/>
                    <a:pt x="72" y="244"/>
                    <a:pt x="65" y="251"/>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2"/>
            <p:cNvSpPr>
              <a:spLocks/>
            </p:cNvSpPr>
            <p:nvPr/>
          </p:nvSpPr>
          <p:spPr bwMode="auto">
            <a:xfrm>
              <a:off x="18343563" y="-3000375"/>
              <a:ext cx="1000125" cy="285750"/>
            </a:xfrm>
            <a:custGeom>
              <a:avLst/>
              <a:gdLst>
                <a:gd name="T0" fmla="*/ 11 w 266"/>
                <a:gd name="T1" fmla="*/ 65 h 76"/>
                <a:gd name="T2" fmla="*/ 0 w 266"/>
                <a:gd name="T3" fmla="*/ 38 h 76"/>
                <a:gd name="T4" fmla="*/ 38 w 266"/>
                <a:gd name="T5" fmla="*/ 0 h 76"/>
                <a:gd name="T6" fmla="*/ 266 w 266"/>
                <a:gd name="T7" fmla="*/ 0 h 76"/>
                <a:gd name="T8" fmla="*/ 266 w 266"/>
                <a:gd name="T9" fmla="*/ 76 h 76"/>
                <a:gd name="T10" fmla="*/ 38 w 266"/>
                <a:gd name="T11" fmla="*/ 76 h 76"/>
                <a:gd name="T12" fmla="*/ 11 w 266"/>
                <a:gd name="T13" fmla="*/ 65 h 76"/>
              </a:gdLst>
              <a:ahLst/>
              <a:cxnLst>
                <a:cxn ang="0">
                  <a:pos x="T0" y="T1"/>
                </a:cxn>
                <a:cxn ang="0">
                  <a:pos x="T2" y="T3"/>
                </a:cxn>
                <a:cxn ang="0">
                  <a:pos x="T4" y="T5"/>
                </a:cxn>
                <a:cxn ang="0">
                  <a:pos x="T6" y="T7"/>
                </a:cxn>
                <a:cxn ang="0">
                  <a:pos x="T8" y="T9"/>
                </a:cxn>
                <a:cxn ang="0">
                  <a:pos x="T10" y="T11"/>
                </a:cxn>
                <a:cxn ang="0">
                  <a:pos x="T12" y="T13"/>
                </a:cxn>
              </a:cxnLst>
              <a:rect l="0" t="0" r="r" b="b"/>
              <a:pathLst>
                <a:path w="266" h="76">
                  <a:moveTo>
                    <a:pt x="11" y="65"/>
                  </a:moveTo>
                  <a:cubicBezTo>
                    <a:pt x="4" y="58"/>
                    <a:pt x="0" y="49"/>
                    <a:pt x="0" y="38"/>
                  </a:cubicBezTo>
                  <a:cubicBezTo>
                    <a:pt x="0" y="17"/>
                    <a:pt x="17" y="0"/>
                    <a:pt x="38" y="0"/>
                  </a:cubicBezTo>
                  <a:cubicBezTo>
                    <a:pt x="266" y="0"/>
                    <a:pt x="266" y="0"/>
                    <a:pt x="266" y="0"/>
                  </a:cubicBezTo>
                  <a:cubicBezTo>
                    <a:pt x="266" y="76"/>
                    <a:pt x="266" y="76"/>
                    <a:pt x="266" y="76"/>
                  </a:cubicBezTo>
                  <a:cubicBezTo>
                    <a:pt x="38" y="76"/>
                    <a:pt x="38" y="76"/>
                    <a:pt x="38" y="76"/>
                  </a:cubicBezTo>
                  <a:cubicBezTo>
                    <a:pt x="27" y="76"/>
                    <a:pt x="18" y="72"/>
                    <a:pt x="11" y="65"/>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3"/>
            <p:cNvSpPr>
              <a:spLocks/>
            </p:cNvSpPr>
            <p:nvPr/>
          </p:nvSpPr>
          <p:spPr bwMode="auto">
            <a:xfrm>
              <a:off x="18343563" y="3071812"/>
              <a:ext cx="3035300" cy="285750"/>
            </a:xfrm>
            <a:custGeom>
              <a:avLst/>
              <a:gdLst>
                <a:gd name="T0" fmla="*/ 11 w 808"/>
                <a:gd name="T1" fmla="*/ 65 h 76"/>
                <a:gd name="T2" fmla="*/ 0 w 808"/>
                <a:gd name="T3" fmla="*/ 38 h 76"/>
                <a:gd name="T4" fmla="*/ 38 w 808"/>
                <a:gd name="T5" fmla="*/ 0 h 76"/>
                <a:gd name="T6" fmla="*/ 770 w 808"/>
                <a:gd name="T7" fmla="*/ 0 h 76"/>
                <a:gd name="T8" fmla="*/ 808 w 808"/>
                <a:gd name="T9" fmla="*/ 38 h 76"/>
                <a:gd name="T10" fmla="*/ 770 w 808"/>
                <a:gd name="T11" fmla="*/ 76 h 76"/>
                <a:gd name="T12" fmla="*/ 38 w 808"/>
                <a:gd name="T13" fmla="*/ 76 h 76"/>
                <a:gd name="T14" fmla="*/ 11 w 808"/>
                <a:gd name="T15" fmla="*/ 65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8" h="76">
                  <a:moveTo>
                    <a:pt x="11" y="65"/>
                  </a:moveTo>
                  <a:cubicBezTo>
                    <a:pt x="4" y="58"/>
                    <a:pt x="0" y="49"/>
                    <a:pt x="0" y="38"/>
                  </a:cubicBezTo>
                  <a:cubicBezTo>
                    <a:pt x="0" y="17"/>
                    <a:pt x="17" y="0"/>
                    <a:pt x="38" y="0"/>
                  </a:cubicBezTo>
                  <a:cubicBezTo>
                    <a:pt x="770" y="0"/>
                    <a:pt x="770" y="0"/>
                    <a:pt x="770" y="0"/>
                  </a:cubicBezTo>
                  <a:cubicBezTo>
                    <a:pt x="791" y="0"/>
                    <a:pt x="808" y="17"/>
                    <a:pt x="808" y="38"/>
                  </a:cubicBezTo>
                  <a:cubicBezTo>
                    <a:pt x="808" y="59"/>
                    <a:pt x="791" y="76"/>
                    <a:pt x="770" y="76"/>
                  </a:cubicBezTo>
                  <a:cubicBezTo>
                    <a:pt x="38" y="76"/>
                    <a:pt x="38" y="76"/>
                    <a:pt x="38" y="76"/>
                  </a:cubicBezTo>
                  <a:cubicBezTo>
                    <a:pt x="27" y="76"/>
                    <a:pt x="18" y="72"/>
                    <a:pt x="11" y="65"/>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4"/>
            <p:cNvSpPr>
              <a:spLocks/>
            </p:cNvSpPr>
            <p:nvPr/>
          </p:nvSpPr>
          <p:spPr bwMode="auto">
            <a:xfrm>
              <a:off x="17911763" y="-3286125"/>
              <a:ext cx="860425" cy="857250"/>
            </a:xfrm>
            <a:custGeom>
              <a:avLst/>
              <a:gdLst>
                <a:gd name="T0" fmla="*/ 195 w 229"/>
                <a:gd name="T1" fmla="*/ 195 h 228"/>
                <a:gd name="T2" fmla="*/ 229 w 229"/>
                <a:gd name="T3" fmla="*/ 114 h 228"/>
                <a:gd name="T4" fmla="*/ 115 w 229"/>
                <a:gd name="T5" fmla="*/ 0 h 228"/>
                <a:gd name="T6" fmla="*/ 33 w 229"/>
                <a:gd name="T7" fmla="*/ 34 h 228"/>
                <a:gd name="T8" fmla="*/ 0 w 229"/>
                <a:gd name="T9" fmla="*/ 114 h 228"/>
                <a:gd name="T10" fmla="*/ 115 w 229"/>
                <a:gd name="T11" fmla="*/ 228 h 228"/>
                <a:gd name="T12" fmla="*/ 195 w 229"/>
                <a:gd name="T13" fmla="*/ 195 h 228"/>
              </a:gdLst>
              <a:ahLst/>
              <a:cxnLst>
                <a:cxn ang="0">
                  <a:pos x="T0" y="T1"/>
                </a:cxn>
                <a:cxn ang="0">
                  <a:pos x="T2" y="T3"/>
                </a:cxn>
                <a:cxn ang="0">
                  <a:pos x="T4" y="T5"/>
                </a:cxn>
                <a:cxn ang="0">
                  <a:pos x="T6" y="T7"/>
                </a:cxn>
                <a:cxn ang="0">
                  <a:pos x="T8" y="T9"/>
                </a:cxn>
                <a:cxn ang="0">
                  <a:pos x="T10" y="T11"/>
                </a:cxn>
                <a:cxn ang="0">
                  <a:pos x="T12" y="T13"/>
                </a:cxn>
              </a:cxnLst>
              <a:rect l="0" t="0" r="r" b="b"/>
              <a:pathLst>
                <a:path w="229" h="228">
                  <a:moveTo>
                    <a:pt x="195" y="195"/>
                  </a:moveTo>
                  <a:cubicBezTo>
                    <a:pt x="216" y="175"/>
                    <a:pt x="229" y="146"/>
                    <a:pt x="229" y="114"/>
                  </a:cubicBezTo>
                  <a:cubicBezTo>
                    <a:pt x="229" y="51"/>
                    <a:pt x="178" y="0"/>
                    <a:pt x="115" y="0"/>
                  </a:cubicBezTo>
                  <a:cubicBezTo>
                    <a:pt x="83" y="0"/>
                    <a:pt x="54" y="13"/>
                    <a:pt x="33" y="34"/>
                  </a:cubicBezTo>
                  <a:cubicBezTo>
                    <a:pt x="13" y="54"/>
                    <a:pt x="0" y="83"/>
                    <a:pt x="0" y="114"/>
                  </a:cubicBezTo>
                  <a:cubicBezTo>
                    <a:pt x="0" y="177"/>
                    <a:pt x="51" y="228"/>
                    <a:pt x="115" y="228"/>
                  </a:cubicBezTo>
                  <a:cubicBezTo>
                    <a:pt x="146" y="228"/>
                    <a:pt x="174" y="216"/>
                    <a:pt x="195" y="195"/>
                  </a:cubicBezTo>
                  <a:close/>
                </a:path>
              </a:pathLst>
            </a:custGeom>
            <a:solidFill>
              <a:srgbClr val="89C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45"/>
            <p:cNvSpPr>
              <a:spLocks/>
            </p:cNvSpPr>
            <p:nvPr/>
          </p:nvSpPr>
          <p:spPr bwMode="auto">
            <a:xfrm>
              <a:off x="20951825" y="-250825"/>
              <a:ext cx="855663" cy="858838"/>
            </a:xfrm>
            <a:custGeom>
              <a:avLst/>
              <a:gdLst>
                <a:gd name="T0" fmla="*/ 195 w 228"/>
                <a:gd name="T1" fmla="*/ 196 h 229"/>
                <a:gd name="T2" fmla="*/ 228 w 228"/>
                <a:gd name="T3" fmla="*/ 115 h 229"/>
                <a:gd name="T4" fmla="*/ 114 w 228"/>
                <a:gd name="T5" fmla="*/ 0 h 229"/>
                <a:gd name="T6" fmla="*/ 33 w 228"/>
                <a:gd name="T7" fmla="*/ 34 h 229"/>
                <a:gd name="T8" fmla="*/ 0 w 228"/>
                <a:gd name="T9" fmla="*/ 115 h 229"/>
                <a:gd name="T10" fmla="*/ 114 w 228"/>
                <a:gd name="T11" fmla="*/ 229 h 229"/>
                <a:gd name="T12" fmla="*/ 195 w 228"/>
                <a:gd name="T13" fmla="*/ 196 h 229"/>
              </a:gdLst>
              <a:ahLst/>
              <a:cxnLst>
                <a:cxn ang="0">
                  <a:pos x="T0" y="T1"/>
                </a:cxn>
                <a:cxn ang="0">
                  <a:pos x="T2" y="T3"/>
                </a:cxn>
                <a:cxn ang="0">
                  <a:pos x="T4" y="T5"/>
                </a:cxn>
                <a:cxn ang="0">
                  <a:pos x="T6" y="T7"/>
                </a:cxn>
                <a:cxn ang="0">
                  <a:pos x="T8" y="T9"/>
                </a:cxn>
                <a:cxn ang="0">
                  <a:pos x="T10" y="T11"/>
                </a:cxn>
                <a:cxn ang="0">
                  <a:pos x="T12" y="T13"/>
                </a:cxn>
              </a:cxnLst>
              <a:rect l="0" t="0" r="r" b="b"/>
              <a:pathLst>
                <a:path w="228" h="229">
                  <a:moveTo>
                    <a:pt x="195" y="196"/>
                  </a:moveTo>
                  <a:cubicBezTo>
                    <a:pt x="215" y="175"/>
                    <a:pt x="228" y="146"/>
                    <a:pt x="228" y="115"/>
                  </a:cubicBezTo>
                  <a:cubicBezTo>
                    <a:pt x="228" y="51"/>
                    <a:pt x="177" y="0"/>
                    <a:pt x="114" y="0"/>
                  </a:cubicBezTo>
                  <a:cubicBezTo>
                    <a:pt x="82" y="0"/>
                    <a:pt x="54" y="13"/>
                    <a:pt x="33" y="34"/>
                  </a:cubicBezTo>
                  <a:cubicBezTo>
                    <a:pt x="12" y="55"/>
                    <a:pt x="0" y="83"/>
                    <a:pt x="0" y="115"/>
                  </a:cubicBezTo>
                  <a:cubicBezTo>
                    <a:pt x="0" y="178"/>
                    <a:pt x="51" y="229"/>
                    <a:pt x="114" y="229"/>
                  </a:cubicBezTo>
                  <a:cubicBezTo>
                    <a:pt x="145" y="229"/>
                    <a:pt x="174" y="216"/>
                    <a:pt x="195" y="196"/>
                  </a:cubicBezTo>
                  <a:close/>
                </a:path>
              </a:pathLst>
            </a:custGeom>
            <a:solidFill>
              <a:srgbClr val="89C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46"/>
            <p:cNvSpPr>
              <a:spLocks/>
            </p:cNvSpPr>
            <p:nvPr/>
          </p:nvSpPr>
          <p:spPr bwMode="auto">
            <a:xfrm>
              <a:off x="21093113" y="-3143250"/>
              <a:ext cx="571500" cy="571500"/>
            </a:xfrm>
            <a:custGeom>
              <a:avLst/>
              <a:gdLst>
                <a:gd name="T0" fmla="*/ 130 w 152"/>
                <a:gd name="T1" fmla="*/ 130 h 152"/>
                <a:gd name="T2" fmla="*/ 152 w 152"/>
                <a:gd name="T3" fmla="*/ 76 h 152"/>
                <a:gd name="T4" fmla="*/ 76 w 152"/>
                <a:gd name="T5" fmla="*/ 0 h 152"/>
                <a:gd name="T6" fmla="*/ 22 w 152"/>
                <a:gd name="T7" fmla="*/ 22 h 152"/>
                <a:gd name="T8" fmla="*/ 0 w 152"/>
                <a:gd name="T9" fmla="*/ 76 h 152"/>
                <a:gd name="T10" fmla="*/ 76 w 152"/>
                <a:gd name="T11" fmla="*/ 152 h 152"/>
                <a:gd name="T12" fmla="*/ 130 w 152"/>
                <a:gd name="T13" fmla="*/ 130 h 152"/>
              </a:gdLst>
              <a:ahLst/>
              <a:cxnLst>
                <a:cxn ang="0">
                  <a:pos x="T0" y="T1"/>
                </a:cxn>
                <a:cxn ang="0">
                  <a:pos x="T2" y="T3"/>
                </a:cxn>
                <a:cxn ang="0">
                  <a:pos x="T4" y="T5"/>
                </a:cxn>
                <a:cxn ang="0">
                  <a:pos x="T6" y="T7"/>
                </a:cxn>
                <a:cxn ang="0">
                  <a:pos x="T8" y="T9"/>
                </a:cxn>
                <a:cxn ang="0">
                  <a:pos x="T10" y="T11"/>
                </a:cxn>
                <a:cxn ang="0">
                  <a:pos x="T12" y="T13"/>
                </a:cxn>
              </a:cxnLst>
              <a:rect l="0" t="0" r="r" b="b"/>
              <a:pathLst>
                <a:path w="152" h="152">
                  <a:moveTo>
                    <a:pt x="130" y="130"/>
                  </a:moveTo>
                  <a:cubicBezTo>
                    <a:pt x="144" y="116"/>
                    <a:pt x="152" y="97"/>
                    <a:pt x="152" y="76"/>
                  </a:cubicBezTo>
                  <a:cubicBezTo>
                    <a:pt x="152" y="34"/>
                    <a:pt x="118" y="0"/>
                    <a:pt x="76" y="0"/>
                  </a:cubicBezTo>
                  <a:cubicBezTo>
                    <a:pt x="55" y="0"/>
                    <a:pt x="36" y="8"/>
                    <a:pt x="22" y="22"/>
                  </a:cubicBezTo>
                  <a:cubicBezTo>
                    <a:pt x="8" y="36"/>
                    <a:pt x="0" y="55"/>
                    <a:pt x="0" y="76"/>
                  </a:cubicBezTo>
                  <a:cubicBezTo>
                    <a:pt x="0" y="118"/>
                    <a:pt x="34" y="152"/>
                    <a:pt x="76" y="152"/>
                  </a:cubicBezTo>
                  <a:cubicBezTo>
                    <a:pt x="97" y="152"/>
                    <a:pt x="116" y="144"/>
                    <a:pt x="130" y="130"/>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7"/>
            <p:cNvSpPr>
              <a:spLocks/>
            </p:cNvSpPr>
            <p:nvPr/>
          </p:nvSpPr>
          <p:spPr bwMode="auto">
            <a:xfrm>
              <a:off x="20913725" y="2749550"/>
              <a:ext cx="931863" cy="931863"/>
            </a:xfrm>
            <a:custGeom>
              <a:avLst/>
              <a:gdLst>
                <a:gd name="T0" fmla="*/ 212 w 248"/>
                <a:gd name="T1" fmla="*/ 212 h 248"/>
                <a:gd name="T2" fmla="*/ 248 w 248"/>
                <a:gd name="T3" fmla="*/ 124 h 248"/>
                <a:gd name="T4" fmla="*/ 124 w 248"/>
                <a:gd name="T5" fmla="*/ 0 h 248"/>
                <a:gd name="T6" fmla="*/ 36 w 248"/>
                <a:gd name="T7" fmla="*/ 36 h 248"/>
                <a:gd name="T8" fmla="*/ 0 w 248"/>
                <a:gd name="T9" fmla="*/ 124 h 248"/>
                <a:gd name="T10" fmla="*/ 124 w 248"/>
                <a:gd name="T11" fmla="*/ 248 h 248"/>
                <a:gd name="T12" fmla="*/ 212 w 248"/>
                <a:gd name="T13" fmla="*/ 212 h 248"/>
              </a:gdLst>
              <a:ahLst/>
              <a:cxnLst>
                <a:cxn ang="0">
                  <a:pos x="T0" y="T1"/>
                </a:cxn>
                <a:cxn ang="0">
                  <a:pos x="T2" y="T3"/>
                </a:cxn>
                <a:cxn ang="0">
                  <a:pos x="T4" y="T5"/>
                </a:cxn>
                <a:cxn ang="0">
                  <a:pos x="T6" y="T7"/>
                </a:cxn>
                <a:cxn ang="0">
                  <a:pos x="T8" y="T9"/>
                </a:cxn>
                <a:cxn ang="0">
                  <a:pos x="T10" y="T11"/>
                </a:cxn>
                <a:cxn ang="0">
                  <a:pos x="T12" y="T13"/>
                </a:cxn>
              </a:cxnLst>
              <a:rect l="0" t="0" r="r" b="b"/>
              <a:pathLst>
                <a:path w="248" h="248">
                  <a:moveTo>
                    <a:pt x="212" y="212"/>
                  </a:moveTo>
                  <a:cubicBezTo>
                    <a:pt x="234" y="190"/>
                    <a:pt x="248" y="159"/>
                    <a:pt x="248" y="124"/>
                  </a:cubicBezTo>
                  <a:cubicBezTo>
                    <a:pt x="248" y="55"/>
                    <a:pt x="193" y="0"/>
                    <a:pt x="124" y="0"/>
                  </a:cubicBezTo>
                  <a:cubicBezTo>
                    <a:pt x="90" y="0"/>
                    <a:pt x="58" y="14"/>
                    <a:pt x="36" y="36"/>
                  </a:cubicBezTo>
                  <a:cubicBezTo>
                    <a:pt x="13" y="59"/>
                    <a:pt x="0" y="90"/>
                    <a:pt x="0" y="124"/>
                  </a:cubicBezTo>
                  <a:cubicBezTo>
                    <a:pt x="0" y="193"/>
                    <a:pt x="55" y="248"/>
                    <a:pt x="124" y="248"/>
                  </a:cubicBezTo>
                  <a:cubicBezTo>
                    <a:pt x="158" y="248"/>
                    <a:pt x="189" y="235"/>
                    <a:pt x="212" y="212"/>
                  </a:cubicBezTo>
                  <a:close/>
                </a:path>
              </a:pathLst>
            </a:custGeom>
            <a:solidFill>
              <a:srgbClr val="397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48"/>
            <p:cNvSpPr>
              <a:spLocks/>
            </p:cNvSpPr>
            <p:nvPr/>
          </p:nvSpPr>
          <p:spPr bwMode="auto">
            <a:xfrm>
              <a:off x="14411325" y="2320925"/>
              <a:ext cx="1787525" cy="1787525"/>
            </a:xfrm>
            <a:custGeom>
              <a:avLst/>
              <a:gdLst>
                <a:gd name="T0" fmla="*/ 407 w 476"/>
                <a:gd name="T1" fmla="*/ 70 h 476"/>
                <a:gd name="T2" fmla="*/ 238 w 476"/>
                <a:gd name="T3" fmla="*/ 0 h 476"/>
                <a:gd name="T4" fmla="*/ 0 w 476"/>
                <a:gd name="T5" fmla="*/ 238 h 476"/>
                <a:gd name="T6" fmla="*/ 71 w 476"/>
                <a:gd name="T7" fmla="*/ 407 h 476"/>
                <a:gd name="T8" fmla="*/ 238 w 476"/>
                <a:gd name="T9" fmla="*/ 476 h 476"/>
                <a:gd name="T10" fmla="*/ 476 w 476"/>
                <a:gd name="T11" fmla="*/ 238 h 476"/>
                <a:gd name="T12" fmla="*/ 407 w 476"/>
                <a:gd name="T13" fmla="*/ 70 h 476"/>
              </a:gdLst>
              <a:ahLst/>
              <a:cxnLst>
                <a:cxn ang="0">
                  <a:pos x="T0" y="T1"/>
                </a:cxn>
                <a:cxn ang="0">
                  <a:pos x="T2" y="T3"/>
                </a:cxn>
                <a:cxn ang="0">
                  <a:pos x="T4" y="T5"/>
                </a:cxn>
                <a:cxn ang="0">
                  <a:pos x="T6" y="T7"/>
                </a:cxn>
                <a:cxn ang="0">
                  <a:pos x="T8" y="T9"/>
                </a:cxn>
                <a:cxn ang="0">
                  <a:pos x="T10" y="T11"/>
                </a:cxn>
                <a:cxn ang="0">
                  <a:pos x="T12" y="T13"/>
                </a:cxn>
              </a:cxnLst>
              <a:rect l="0" t="0" r="r" b="b"/>
              <a:pathLst>
                <a:path w="476" h="476">
                  <a:moveTo>
                    <a:pt x="407" y="70"/>
                  </a:moveTo>
                  <a:cubicBezTo>
                    <a:pt x="364" y="27"/>
                    <a:pt x="304" y="0"/>
                    <a:pt x="238" y="0"/>
                  </a:cubicBezTo>
                  <a:cubicBezTo>
                    <a:pt x="107" y="0"/>
                    <a:pt x="0" y="106"/>
                    <a:pt x="0" y="238"/>
                  </a:cubicBezTo>
                  <a:cubicBezTo>
                    <a:pt x="0" y="304"/>
                    <a:pt x="27" y="364"/>
                    <a:pt x="71" y="407"/>
                  </a:cubicBezTo>
                  <a:cubicBezTo>
                    <a:pt x="114" y="450"/>
                    <a:pt x="173" y="476"/>
                    <a:pt x="238" y="476"/>
                  </a:cubicBezTo>
                  <a:cubicBezTo>
                    <a:pt x="370" y="476"/>
                    <a:pt x="476" y="370"/>
                    <a:pt x="476" y="238"/>
                  </a:cubicBezTo>
                  <a:cubicBezTo>
                    <a:pt x="476" y="173"/>
                    <a:pt x="450" y="113"/>
                    <a:pt x="407" y="70"/>
                  </a:cubicBezTo>
                  <a:close/>
                </a:path>
              </a:pathLst>
            </a:custGeom>
            <a:solidFill>
              <a:srgbClr val="122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49"/>
            <p:cNvSpPr>
              <a:spLocks/>
            </p:cNvSpPr>
            <p:nvPr/>
          </p:nvSpPr>
          <p:spPr bwMode="auto">
            <a:xfrm>
              <a:off x="17795875" y="-368300"/>
              <a:ext cx="1093788" cy="1093788"/>
            </a:xfrm>
            <a:custGeom>
              <a:avLst/>
              <a:gdLst>
                <a:gd name="T0" fmla="*/ 248 w 291"/>
                <a:gd name="T1" fmla="*/ 249 h 291"/>
                <a:gd name="T2" fmla="*/ 291 w 291"/>
                <a:gd name="T3" fmla="*/ 146 h 291"/>
                <a:gd name="T4" fmla="*/ 146 w 291"/>
                <a:gd name="T5" fmla="*/ 0 h 291"/>
                <a:gd name="T6" fmla="*/ 42 w 291"/>
                <a:gd name="T7" fmla="*/ 43 h 291"/>
                <a:gd name="T8" fmla="*/ 0 w 291"/>
                <a:gd name="T9" fmla="*/ 146 h 291"/>
                <a:gd name="T10" fmla="*/ 146 w 291"/>
                <a:gd name="T11" fmla="*/ 291 h 291"/>
                <a:gd name="T12" fmla="*/ 248 w 291"/>
                <a:gd name="T13" fmla="*/ 249 h 291"/>
              </a:gdLst>
              <a:ahLst/>
              <a:cxnLst>
                <a:cxn ang="0">
                  <a:pos x="T0" y="T1"/>
                </a:cxn>
                <a:cxn ang="0">
                  <a:pos x="T2" y="T3"/>
                </a:cxn>
                <a:cxn ang="0">
                  <a:pos x="T4" y="T5"/>
                </a:cxn>
                <a:cxn ang="0">
                  <a:pos x="T6" y="T7"/>
                </a:cxn>
                <a:cxn ang="0">
                  <a:pos x="T8" y="T9"/>
                </a:cxn>
                <a:cxn ang="0">
                  <a:pos x="T10" y="T11"/>
                </a:cxn>
                <a:cxn ang="0">
                  <a:pos x="T12" y="T13"/>
                </a:cxn>
              </a:cxnLst>
              <a:rect l="0" t="0" r="r" b="b"/>
              <a:pathLst>
                <a:path w="291" h="291">
                  <a:moveTo>
                    <a:pt x="248" y="249"/>
                  </a:moveTo>
                  <a:cubicBezTo>
                    <a:pt x="275" y="222"/>
                    <a:pt x="291" y="186"/>
                    <a:pt x="291" y="146"/>
                  </a:cubicBezTo>
                  <a:cubicBezTo>
                    <a:pt x="291" y="65"/>
                    <a:pt x="226" y="0"/>
                    <a:pt x="146" y="0"/>
                  </a:cubicBezTo>
                  <a:cubicBezTo>
                    <a:pt x="105" y="0"/>
                    <a:pt x="69" y="17"/>
                    <a:pt x="42" y="43"/>
                  </a:cubicBezTo>
                  <a:cubicBezTo>
                    <a:pt x="16" y="69"/>
                    <a:pt x="0" y="106"/>
                    <a:pt x="0" y="146"/>
                  </a:cubicBezTo>
                  <a:cubicBezTo>
                    <a:pt x="0" y="226"/>
                    <a:pt x="65" y="291"/>
                    <a:pt x="146" y="291"/>
                  </a:cubicBezTo>
                  <a:cubicBezTo>
                    <a:pt x="186" y="291"/>
                    <a:pt x="222" y="275"/>
                    <a:pt x="248" y="249"/>
                  </a:cubicBezTo>
                  <a:close/>
                </a:path>
              </a:pathLst>
            </a:custGeom>
            <a:solidFill>
              <a:srgbClr val="397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0"/>
            <p:cNvSpPr>
              <a:spLocks/>
            </p:cNvSpPr>
            <p:nvPr/>
          </p:nvSpPr>
          <p:spPr bwMode="auto">
            <a:xfrm>
              <a:off x="14644688" y="-481013"/>
              <a:ext cx="1322388" cy="1319213"/>
            </a:xfrm>
            <a:custGeom>
              <a:avLst/>
              <a:gdLst>
                <a:gd name="T0" fmla="*/ 301 w 352"/>
                <a:gd name="T1" fmla="*/ 52 h 351"/>
                <a:gd name="T2" fmla="*/ 176 w 352"/>
                <a:gd name="T3" fmla="*/ 0 h 351"/>
                <a:gd name="T4" fmla="*/ 0 w 352"/>
                <a:gd name="T5" fmla="*/ 176 h 351"/>
                <a:gd name="T6" fmla="*/ 53 w 352"/>
                <a:gd name="T7" fmla="*/ 300 h 351"/>
                <a:gd name="T8" fmla="*/ 176 w 352"/>
                <a:gd name="T9" fmla="*/ 351 h 351"/>
                <a:gd name="T10" fmla="*/ 352 w 352"/>
                <a:gd name="T11" fmla="*/ 176 h 351"/>
                <a:gd name="T12" fmla="*/ 301 w 352"/>
                <a:gd name="T13" fmla="*/ 52 h 351"/>
              </a:gdLst>
              <a:ahLst/>
              <a:cxnLst>
                <a:cxn ang="0">
                  <a:pos x="T0" y="T1"/>
                </a:cxn>
                <a:cxn ang="0">
                  <a:pos x="T2" y="T3"/>
                </a:cxn>
                <a:cxn ang="0">
                  <a:pos x="T4" y="T5"/>
                </a:cxn>
                <a:cxn ang="0">
                  <a:pos x="T6" y="T7"/>
                </a:cxn>
                <a:cxn ang="0">
                  <a:pos x="T8" y="T9"/>
                </a:cxn>
                <a:cxn ang="0">
                  <a:pos x="T10" y="T11"/>
                </a:cxn>
                <a:cxn ang="0">
                  <a:pos x="T12" y="T13"/>
                </a:cxn>
              </a:cxnLst>
              <a:rect l="0" t="0" r="r" b="b"/>
              <a:pathLst>
                <a:path w="352" h="351">
                  <a:moveTo>
                    <a:pt x="301" y="52"/>
                  </a:moveTo>
                  <a:cubicBezTo>
                    <a:pt x="269" y="20"/>
                    <a:pt x="225" y="0"/>
                    <a:pt x="176" y="0"/>
                  </a:cubicBezTo>
                  <a:cubicBezTo>
                    <a:pt x="79" y="0"/>
                    <a:pt x="0" y="78"/>
                    <a:pt x="0" y="176"/>
                  </a:cubicBezTo>
                  <a:cubicBezTo>
                    <a:pt x="0" y="224"/>
                    <a:pt x="20" y="268"/>
                    <a:pt x="53" y="300"/>
                  </a:cubicBezTo>
                  <a:cubicBezTo>
                    <a:pt x="84" y="332"/>
                    <a:pt x="128" y="351"/>
                    <a:pt x="176" y="351"/>
                  </a:cubicBezTo>
                  <a:cubicBezTo>
                    <a:pt x="273" y="351"/>
                    <a:pt x="352" y="273"/>
                    <a:pt x="352" y="176"/>
                  </a:cubicBezTo>
                  <a:cubicBezTo>
                    <a:pt x="352" y="127"/>
                    <a:pt x="332" y="84"/>
                    <a:pt x="301" y="52"/>
                  </a:cubicBezTo>
                  <a:close/>
                </a:path>
              </a:pathLst>
            </a:custGeom>
            <a:solidFill>
              <a:srgbClr val="029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1"/>
            <p:cNvSpPr>
              <a:spLocks/>
            </p:cNvSpPr>
            <p:nvPr/>
          </p:nvSpPr>
          <p:spPr bwMode="auto">
            <a:xfrm>
              <a:off x="17683163" y="2554287"/>
              <a:ext cx="1319213" cy="1322388"/>
            </a:xfrm>
            <a:custGeom>
              <a:avLst/>
              <a:gdLst>
                <a:gd name="T0" fmla="*/ 300 w 351"/>
                <a:gd name="T1" fmla="*/ 52 h 352"/>
                <a:gd name="T2" fmla="*/ 176 w 351"/>
                <a:gd name="T3" fmla="*/ 0 h 352"/>
                <a:gd name="T4" fmla="*/ 0 w 351"/>
                <a:gd name="T5" fmla="*/ 176 h 352"/>
                <a:gd name="T6" fmla="*/ 52 w 351"/>
                <a:gd name="T7" fmla="*/ 301 h 352"/>
                <a:gd name="T8" fmla="*/ 176 w 351"/>
                <a:gd name="T9" fmla="*/ 352 h 352"/>
                <a:gd name="T10" fmla="*/ 351 w 351"/>
                <a:gd name="T11" fmla="*/ 176 h 352"/>
                <a:gd name="T12" fmla="*/ 300 w 351"/>
                <a:gd name="T13" fmla="*/ 52 h 352"/>
              </a:gdLst>
              <a:ahLst/>
              <a:cxnLst>
                <a:cxn ang="0">
                  <a:pos x="T0" y="T1"/>
                </a:cxn>
                <a:cxn ang="0">
                  <a:pos x="T2" y="T3"/>
                </a:cxn>
                <a:cxn ang="0">
                  <a:pos x="T4" y="T5"/>
                </a:cxn>
                <a:cxn ang="0">
                  <a:pos x="T6" y="T7"/>
                </a:cxn>
                <a:cxn ang="0">
                  <a:pos x="T8" y="T9"/>
                </a:cxn>
                <a:cxn ang="0">
                  <a:pos x="T10" y="T11"/>
                </a:cxn>
                <a:cxn ang="0">
                  <a:pos x="T12" y="T13"/>
                </a:cxn>
              </a:cxnLst>
              <a:rect l="0" t="0" r="r" b="b"/>
              <a:pathLst>
                <a:path w="351" h="352">
                  <a:moveTo>
                    <a:pt x="300" y="52"/>
                  </a:moveTo>
                  <a:cubicBezTo>
                    <a:pt x="269" y="20"/>
                    <a:pt x="224" y="0"/>
                    <a:pt x="176" y="0"/>
                  </a:cubicBezTo>
                  <a:cubicBezTo>
                    <a:pt x="79" y="0"/>
                    <a:pt x="0" y="79"/>
                    <a:pt x="0" y="176"/>
                  </a:cubicBezTo>
                  <a:cubicBezTo>
                    <a:pt x="0" y="225"/>
                    <a:pt x="20" y="269"/>
                    <a:pt x="52" y="301"/>
                  </a:cubicBezTo>
                  <a:cubicBezTo>
                    <a:pt x="84" y="332"/>
                    <a:pt x="127" y="352"/>
                    <a:pt x="176" y="352"/>
                  </a:cubicBezTo>
                  <a:cubicBezTo>
                    <a:pt x="273" y="352"/>
                    <a:pt x="351" y="273"/>
                    <a:pt x="351" y="176"/>
                  </a:cubicBezTo>
                  <a:cubicBezTo>
                    <a:pt x="351" y="128"/>
                    <a:pt x="332" y="84"/>
                    <a:pt x="300" y="52"/>
                  </a:cubicBezTo>
                  <a:close/>
                </a:path>
              </a:pathLst>
            </a:custGeom>
            <a:solidFill>
              <a:srgbClr val="029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2"/>
            <p:cNvSpPr>
              <a:spLocks/>
            </p:cNvSpPr>
            <p:nvPr/>
          </p:nvSpPr>
          <p:spPr bwMode="auto">
            <a:xfrm>
              <a:off x="14839950" y="-3322638"/>
              <a:ext cx="935038" cy="930275"/>
            </a:xfrm>
            <a:custGeom>
              <a:avLst/>
              <a:gdLst>
                <a:gd name="T0" fmla="*/ 213 w 249"/>
                <a:gd name="T1" fmla="*/ 37 h 248"/>
                <a:gd name="T2" fmla="*/ 124 w 249"/>
                <a:gd name="T3" fmla="*/ 0 h 248"/>
                <a:gd name="T4" fmla="*/ 0 w 249"/>
                <a:gd name="T5" fmla="*/ 124 h 248"/>
                <a:gd name="T6" fmla="*/ 37 w 249"/>
                <a:gd name="T7" fmla="*/ 212 h 248"/>
                <a:gd name="T8" fmla="*/ 124 w 249"/>
                <a:gd name="T9" fmla="*/ 248 h 248"/>
                <a:gd name="T10" fmla="*/ 249 w 249"/>
                <a:gd name="T11" fmla="*/ 124 h 248"/>
                <a:gd name="T12" fmla="*/ 213 w 249"/>
                <a:gd name="T13" fmla="*/ 37 h 248"/>
              </a:gdLst>
              <a:ahLst/>
              <a:cxnLst>
                <a:cxn ang="0">
                  <a:pos x="T0" y="T1"/>
                </a:cxn>
                <a:cxn ang="0">
                  <a:pos x="T2" y="T3"/>
                </a:cxn>
                <a:cxn ang="0">
                  <a:pos x="T4" y="T5"/>
                </a:cxn>
                <a:cxn ang="0">
                  <a:pos x="T6" y="T7"/>
                </a:cxn>
                <a:cxn ang="0">
                  <a:pos x="T8" y="T9"/>
                </a:cxn>
                <a:cxn ang="0">
                  <a:pos x="T10" y="T11"/>
                </a:cxn>
                <a:cxn ang="0">
                  <a:pos x="T12" y="T13"/>
                </a:cxn>
              </a:cxnLst>
              <a:rect l="0" t="0" r="r" b="b"/>
              <a:pathLst>
                <a:path w="249" h="248">
                  <a:moveTo>
                    <a:pt x="213" y="37"/>
                  </a:moveTo>
                  <a:cubicBezTo>
                    <a:pt x="190" y="14"/>
                    <a:pt x="159" y="0"/>
                    <a:pt x="124" y="0"/>
                  </a:cubicBezTo>
                  <a:cubicBezTo>
                    <a:pt x="55" y="0"/>
                    <a:pt x="0" y="55"/>
                    <a:pt x="0" y="124"/>
                  </a:cubicBezTo>
                  <a:cubicBezTo>
                    <a:pt x="0" y="159"/>
                    <a:pt x="14" y="190"/>
                    <a:pt x="37" y="212"/>
                  </a:cubicBezTo>
                  <a:cubicBezTo>
                    <a:pt x="59" y="235"/>
                    <a:pt x="90" y="248"/>
                    <a:pt x="124" y="248"/>
                  </a:cubicBezTo>
                  <a:cubicBezTo>
                    <a:pt x="193" y="248"/>
                    <a:pt x="249" y="193"/>
                    <a:pt x="249" y="124"/>
                  </a:cubicBezTo>
                  <a:cubicBezTo>
                    <a:pt x="249" y="90"/>
                    <a:pt x="235" y="59"/>
                    <a:pt x="213" y="37"/>
                  </a:cubicBezTo>
                  <a:close/>
                </a:path>
              </a:pathLst>
            </a:custGeom>
            <a:solidFill>
              <a:srgbClr val="397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7" name="TextBox 126"/>
          <p:cNvSpPr txBox="1"/>
          <p:nvPr/>
        </p:nvSpPr>
        <p:spPr>
          <a:xfrm>
            <a:off x="8119448" y="3826711"/>
            <a:ext cx="2029968" cy="230832"/>
          </a:xfrm>
          <a:prstGeom prst="rect">
            <a:avLst/>
          </a:prstGeom>
          <a:noFill/>
        </p:spPr>
        <p:txBody>
          <a:bodyPr wrap="none" lIns="91440" tIns="45720" rIns="45720" bIns="45720" rtlCol="0">
            <a:noAutofit/>
          </a:bodyPr>
          <a:lstStyle/>
          <a:p>
            <a:pPr algn="ctr">
              <a:lnSpc>
                <a:spcPct val="90000"/>
              </a:lnSpc>
            </a:pPr>
            <a:r>
              <a:rPr lang="en-US" sz="1000" dirty="0"/>
              <a:t>App, data, OS (editable)</a:t>
            </a:r>
          </a:p>
        </p:txBody>
      </p:sp>
      <p:grpSp>
        <p:nvGrpSpPr>
          <p:cNvPr id="138" name="Group 137"/>
          <p:cNvGrpSpPr>
            <a:grpSpLocks noChangeAspect="1"/>
          </p:cNvGrpSpPr>
          <p:nvPr/>
        </p:nvGrpSpPr>
        <p:grpSpPr>
          <a:xfrm>
            <a:off x="8847399" y="4744786"/>
            <a:ext cx="711070" cy="710843"/>
            <a:chOff x="15813088" y="-1541463"/>
            <a:chExt cx="9937750" cy="9934576"/>
          </a:xfrm>
        </p:grpSpPr>
        <p:sp>
          <p:nvSpPr>
            <p:cNvPr id="139" name="Freeform 37"/>
            <p:cNvSpPr>
              <a:spLocks noEditPoints="1"/>
            </p:cNvSpPr>
            <p:nvPr/>
          </p:nvSpPr>
          <p:spPr bwMode="auto">
            <a:xfrm>
              <a:off x="15813088" y="-1541463"/>
              <a:ext cx="9937750" cy="9934576"/>
            </a:xfrm>
            <a:custGeom>
              <a:avLst/>
              <a:gdLst>
                <a:gd name="T0" fmla="*/ 2647 w 2647"/>
                <a:gd name="T1" fmla="*/ 1191 h 2646"/>
                <a:gd name="T2" fmla="*/ 1579 w 2647"/>
                <a:gd name="T3" fmla="*/ 124 h 2646"/>
                <a:gd name="T4" fmla="*/ 1455 w 2647"/>
                <a:gd name="T5" fmla="*/ 0 h 2646"/>
                <a:gd name="T6" fmla="*/ 131 w 2647"/>
                <a:gd name="T7" fmla="*/ 1324 h 2646"/>
                <a:gd name="T8" fmla="*/ 131 w 2647"/>
                <a:gd name="T9" fmla="*/ 1324 h 2646"/>
                <a:gd name="T10" fmla="*/ 0 w 2647"/>
                <a:gd name="T11" fmla="*/ 1455 h 2646"/>
                <a:gd name="T12" fmla="*/ 0 w 2647"/>
                <a:gd name="T13" fmla="*/ 2172 h 2646"/>
                <a:gd name="T14" fmla="*/ 474 w 2647"/>
                <a:gd name="T15" fmla="*/ 2646 h 2646"/>
                <a:gd name="T16" fmla="*/ 823 w 2647"/>
                <a:gd name="T17" fmla="*/ 2646 h 2646"/>
                <a:gd name="T18" fmla="*/ 1192 w 2647"/>
                <a:gd name="T19" fmla="*/ 2646 h 2646"/>
                <a:gd name="T20" fmla="*/ 2516 w 2647"/>
                <a:gd name="T21" fmla="*/ 1322 h 2646"/>
                <a:gd name="T22" fmla="*/ 2516 w 2647"/>
                <a:gd name="T23" fmla="*/ 1322 h 2646"/>
                <a:gd name="T24" fmla="*/ 2647 w 2647"/>
                <a:gd name="T25" fmla="*/ 1191 h 2646"/>
                <a:gd name="T26" fmla="*/ 581 w 2647"/>
                <a:gd name="T27" fmla="*/ 1851 h 2646"/>
                <a:gd name="T28" fmla="*/ 655 w 2647"/>
                <a:gd name="T29" fmla="*/ 1866 h 2646"/>
                <a:gd name="T30" fmla="*/ 780 w 2647"/>
                <a:gd name="T31" fmla="*/ 2050 h 2646"/>
                <a:gd name="T32" fmla="*/ 771 w 2647"/>
                <a:gd name="T33" fmla="*/ 2109 h 2646"/>
                <a:gd name="T34" fmla="*/ 712 w 2647"/>
                <a:gd name="T35" fmla="*/ 2119 h 2646"/>
                <a:gd name="T36" fmla="*/ 512 w 2647"/>
                <a:gd name="T37" fmla="*/ 1920 h 2646"/>
                <a:gd name="T38" fmla="*/ 522 w 2647"/>
                <a:gd name="T39" fmla="*/ 1861 h 2646"/>
                <a:gd name="T40" fmla="*/ 581 w 2647"/>
                <a:gd name="T41" fmla="*/ 1851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7" h="2646">
                  <a:moveTo>
                    <a:pt x="2647" y="1191"/>
                  </a:moveTo>
                  <a:cubicBezTo>
                    <a:pt x="1579" y="124"/>
                    <a:pt x="1579" y="124"/>
                    <a:pt x="1579" y="124"/>
                  </a:cubicBezTo>
                  <a:cubicBezTo>
                    <a:pt x="1455" y="0"/>
                    <a:pt x="1455" y="0"/>
                    <a:pt x="1455" y="0"/>
                  </a:cubicBezTo>
                  <a:cubicBezTo>
                    <a:pt x="131" y="1324"/>
                    <a:pt x="131" y="1324"/>
                    <a:pt x="131" y="1324"/>
                  </a:cubicBezTo>
                  <a:cubicBezTo>
                    <a:pt x="131" y="1324"/>
                    <a:pt x="131" y="1324"/>
                    <a:pt x="131" y="1324"/>
                  </a:cubicBezTo>
                  <a:cubicBezTo>
                    <a:pt x="0" y="1455"/>
                    <a:pt x="0" y="1455"/>
                    <a:pt x="0" y="1455"/>
                  </a:cubicBezTo>
                  <a:cubicBezTo>
                    <a:pt x="0" y="2172"/>
                    <a:pt x="0" y="2172"/>
                    <a:pt x="0" y="2172"/>
                  </a:cubicBezTo>
                  <a:cubicBezTo>
                    <a:pt x="474" y="2646"/>
                    <a:pt x="474" y="2646"/>
                    <a:pt x="474" y="2646"/>
                  </a:cubicBezTo>
                  <a:cubicBezTo>
                    <a:pt x="823" y="2646"/>
                    <a:pt x="823" y="2646"/>
                    <a:pt x="823" y="2646"/>
                  </a:cubicBezTo>
                  <a:cubicBezTo>
                    <a:pt x="1192" y="2646"/>
                    <a:pt x="1192" y="2646"/>
                    <a:pt x="1192" y="2646"/>
                  </a:cubicBezTo>
                  <a:cubicBezTo>
                    <a:pt x="2516" y="1322"/>
                    <a:pt x="2516" y="1322"/>
                    <a:pt x="2516" y="1322"/>
                  </a:cubicBezTo>
                  <a:cubicBezTo>
                    <a:pt x="2516" y="1322"/>
                    <a:pt x="2516" y="1322"/>
                    <a:pt x="2516" y="1322"/>
                  </a:cubicBezTo>
                  <a:lnTo>
                    <a:pt x="2647" y="1191"/>
                  </a:lnTo>
                  <a:close/>
                  <a:moveTo>
                    <a:pt x="581" y="1851"/>
                  </a:moveTo>
                  <a:cubicBezTo>
                    <a:pt x="607" y="1851"/>
                    <a:pt x="632" y="1857"/>
                    <a:pt x="655" y="1866"/>
                  </a:cubicBezTo>
                  <a:cubicBezTo>
                    <a:pt x="728" y="1895"/>
                    <a:pt x="780" y="1967"/>
                    <a:pt x="780" y="2050"/>
                  </a:cubicBezTo>
                  <a:cubicBezTo>
                    <a:pt x="780" y="2071"/>
                    <a:pt x="777" y="2090"/>
                    <a:pt x="771" y="2109"/>
                  </a:cubicBezTo>
                  <a:cubicBezTo>
                    <a:pt x="752" y="2115"/>
                    <a:pt x="733" y="2119"/>
                    <a:pt x="712" y="2119"/>
                  </a:cubicBezTo>
                  <a:cubicBezTo>
                    <a:pt x="602" y="2119"/>
                    <a:pt x="512" y="2030"/>
                    <a:pt x="512" y="1920"/>
                  </a:cubicBezTo>
                  <a:cubicBezTo>
                    <a:pt x="512" y="1899"/>
                    <a:pt x="517" y="1880"/>
                    <a:pt x="522" y="1861"/>
                  </a:cubicBezTo>
                  <a:cubicBezTo>
                    <a:pt x="541" y="1855"/>
                    <a:pt x="560" y="1851"/>
                    <a:pt x="581" y="1851"/>
                  </a:cubicBezTo>
                  <a:close/>
                </a:path>
              </a:pathLst>
            </a:custGeom>
            <a:solidFill>
              <a:srgbClr val="B74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8"/>
            <p:cNvSpPr>
              <a:spLocks noEditPoints="1"/>
            </p:cNvSpPr>
            <p:nvPr/>
          </p:nvSpPr>
          <p:spPr bwMode="auto">
            <a:xfrm>
              <a:off x="15813088" y="-1054100"/>
              <a:ext cx="9445625" cy="9447213"/>
            </a:xfrm>
            <a:custGeom>
              <a:avLst/>
              <a:gdLst>
                <a:gd name="T0" fmla="*/ 1448 w 2516"/>
                <a:gd name="T1" fmla="*/ 124 h 2516"/>
                <a:gd name="T2" fmla="*/ 1324 w 2516"/>
                <a:gd name="T3" fmla="*/ 0 h 2516"/>
                <a:gd name="T4" fmla="*/ 0 w 2516"/>
                <a:gd name="T5" fmla="*/ 1325 h 2516"/>
                <a:gd name="T6" fmla="*/ 0 w 2516"/>
                <a:gd name="T7" fmla="*/ 2042 h 2516"/>
                <a:gd name="T8" fmla="*/ 474 w 2516"/>
                <a:gd name="T9" fmla="*/ 2516 h 2516"/>
                <a:gd name="T10" fmla="*/ 823 w 2516"/>
                <a:gd name="T11" fmla="*/ 2516 h 2516"/>
                <a:gd name="T12" fmla="*/ 1192 w 2516"/>
                <a:gd name="T13" fmla="*/ 2516 h 2516"/>
                <a:gd name="T14" fmla="*/ 2516 w 2516"/>
                <a:gd name="T15" fmla="*/ 1192 h 2516"/>
                <a:gd name="T16" fmla="*/ 1448 w 2516"/>
                <a:gd name="T17" fmla="*/ 124 h 2516"/>
                <a:gd name="T18" fmla="*/ 655 w 2516"/>
                <a:gd name="T19" fmla="*/ 2105 h 2516"/>
                <a:gd name="T20" fmla="*/ 581 w 2516"/>
                <a:gd name="T21" fmla="*/ 2120 h 2516"/>
                <a:gd name="T22" fmla="*/ 382 w 2516"/>
                <a:gd name="T23" fmla="*/ 1920 h 2516"/>
                <a:gd name="T24" fmla="*/ 581 w 2516"/>
                <a:gd name="T25" fmla="*/ 1721 h 2516"/>
                <a:gd name="T26" fmla="*/ 655 w 2516"/>
                <a:gd name="T27" fmla="*/ 1736 h 2516"/>
                <a:gd name="T28" fmla="*/ 780 w 2516"/>
                <a:gd name="T29" fmla="*/ 1920 h 2516"/>
                <a:gd name="T30" fmla="*/ 655 w 2516"/>
                <a:gd name="T31" fmla="*/ 2105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16" h="2516">
                  <a:moveTo>
                    <a:pt x="1448" y="124"/>
                  </a:moveTo>
                  <a:cubicBezTo>
                    <a:pt x="1324" y="0"/>
                    <a:pt x="1324" y="0"/>
                    <a:pt x="1324" y="0"/>
                  </a:cubicBezTo>
                  <a:cubicBezTo>
                    <a:pt x="0" y="1325"/>
                    <a:pt x="0" y="1325"/>
                    <a:pt x="0" y="1325"/>
                  </a:cubicBezTo>
                  <a:cubicBezTo>
                    <a:pt x="0" y="2042"/>
                    <a:pt x="0" y="2042"/>
                    <a:pt x="0" y="2042"/>
                  </a:cubicBezTo>
                  <a:cubicBezTo>
                    <a:pt x="474" y="2516"/>
                    <a:pt x="474" y="2516"/>
                    <a:pt x="474" y="2516"/>
                  </a:cubicBezTo>
                  <a:cubicBezTo>
                    <a:pt x="823" y="2516"/>
                    <a:pt x="823" y="2516"/>
                    <a:pt x="823" y="2516"/>
                  </a:cubicBezTo>
                  <a:cubicBezTo>
                    <a:pt x="1192" y="2516"/>
                    <a:pt x="1192" y="2516"/>
                    <a:pt x="1192" y="2516"/>
                  </a:cubicBezTo>
                  <a:cubicBezTo>
                    <a:pt x="2516" y="1192"/>
                    <a:pt x="2516" y="1192"/>
                    <a:pt x="2516" y="1192"/>
                  </a:cubicBezTo>
                  <a:lnTo>
                    <a:pt x="1448" y="124"/>
                  </a:lnTo>
                  <a:close/>
                  <a:moveTo>
                    <a:pt x="655" y="2105"/>
                  </a:moveTo>
                  <a:cubicBezTo>
                    <a:pt x="632" y="2114"/>
                    <a:pt x="607" y="2120"/>
                    <a:pt x="581" y="2120"/>
                  </a:cubicBezTo>
                  <a:cubicBezTo>
                    <a:pt x="471" y="2120"/>
                    <a:pt x="382" y="2030"/>
                    <a:pt x="382" y="1920"/>
                  </a:cubicBezTo>
                  <a:cubicBezTo>
                    <a:pt x="382" y="1810"/>
                    <a:pt x="471" y="1721"/>
                    <a:pt x="581" y="1721"/>
                  </a:cubicBezTo>
                  <a:cubicBezTo>
                    <a:pt x="607" y="1721"/>
                    <a:pt x="632" y="1727"/>
                    <a:pt x="655" y="1736"/>
                  </a:cubicBezTo>
                  <a:cubicBezTo>
                    <a:pt x="728" y="1765"/>
                    <a:pt x="780" y="1837"/>
                    <a:pt x="780" y="1920"/>
                  </a:cubicBezTo>
                  <a:cubicBezTo>
                    <a:pt x="780" y="2004"/>
                    <a:pt x="728" y="2075"/>
                    <a:pt x="655" y="2105"/>
                  </a:cubicBezTo>
                  <a:close/>
                </a:path>
              </a:pathLst>
            </a:custGeom>
            <a:solidFill>
              <a:srgbClr val="D754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1" name="TextBox 140"/>
          <p:cNvSpPr txBox="1"/>
          <p:nvPr/>
        </p:nvSpPr>
        <p:spPr>
          <a:xfrm>
            <a:off x="8121219" y="5853541"/>
            <a:ext cx="2029968" cy="230832"/>
          </a:xfrm>
          <a:prstGeom prst="rect">
            <a:avLst/>
          </a:prstGeom>
          <a:noFill/>
        </p:spPr>
        <p:txBody>
          <a:bodyPr wrap="none" lIns="91440" tIns="45720" rIns="45720" bIns="45720" rtlCol="0">
            <a:noAutofit/>
          </a:bodyPr>
          <a:lstStyle/>
          <a:p>
            <a:pPr algn="ctr">
              <a:lnSpc>
                <a:spcPct val="90000"/>
              </a:lnSpc>
            </a:pPr>
            <a:r>
              <a:rPr lang="en-US" sz="1000" dirty="0"/>
              <a:t>Tag</a:t>
            </a:r>
          </a:p>
        </p:txBody>
      </p:sp>
      <p:sp>
        <p:nvSpPr>
          <p:cNvPr id="142" name="TextBox 141"/>
          <p:cNvSpPr txBox="1"/>
          <p:nvPr/>
        </p:nvSpPr>
        <p:spPr>
          <a:xfrm>
            <a:off x="10150984" y="1791593"/>
            <a:ext cx="2029968" cy="230832"/>
          </a:xfrm>
          <a:prstGeom prst="rect">
            <a:avLst/>
          </a:prstGeom>
          <a:noFill/>
        </p:spPr>
        <p:txBody>
          <a:bodyPr wrap="none" lIns="91440" tIns="45720" rIns="45720" bIns="45720" rtlCol="0">
            <a:noAutofit/>
          </a:bodyPr>
          <a:lstStyle/>
          <a:p>
            <a:pPr algn="ctr">
              <a:lnSpc>
                <a:spcPct val="90000"/>
              </a:lnSpc>
            </a:pPr>
            <a:r>
              <a:rPr lang="en-US" sz="1000" dirty="0"/>
              <a:t>VM (detailed)</a:t>
            </a:r>
          </a:p>
        </p:txBody>
      </p:sp>
      <p:grpSp>
        <p:nvGrpSpPr>
          <p:cNvPr id="160" name="Group 159"/>
          <p:cNvGrpSpPr>
            <a:grpSpLocks noChangeAspect="1"/>
          </p:cNvGrpSpPr>
          <p:nvPr/>
        </p:nvGrpSpPr>
        <p:grpSpPr>
          <a:xfrm>
            <a:off x="10912957" y="754872"/>
            <a:ext cx="564420" cy="548640"/>
            <a:chOff x="14374813" y="-8926513"/>
            <a:chExt cx="9882187" cy="9605964"/>
          </a:xfrm>
        </p:grpSpPr>
        <p:sp>
          <p:nvSpPr>
            <p:cNvPr id="146" name="Freeform 56"/>
            <p:cNvSpPr>
              <a:spLocks/>
            </p:cNvSpPr>
            <p:nvPr/>
          </p:nvSpPr>
          <p:spPr bwMode="auto">
            <a:xfrm>
              <a:off x="14374813" y="-8926513"/>
              <a:ext cx="9882187" cy="9605963"/>
            </a:xfrm>
            <a:custGeom>
              <a:avLst/>
              <a:gdLst>
                <a:gd name="T0" fmla="*/ 618 w 6225"/>
                <a:gd name="T1" fmla="*/ 0 h 6051"/>
                <a:gd name="T2" fmla="*/ 0 w 6225"/>
                <a:gd name="T3" fmla="*/ 629 h 6051"/>
                <a:gd name="T4" fmla="*/ 0 w 6225"/>
                <a:gd name="T5" fmla="*/ 3027 h 6051"/>
                <a:gd name="T6" fmla="*/ 0 w 6225"/>
                <a:gd name="T7" fmla="*/ 6051 h 6051"/>
                <a:gd name="T8" fmla="*/ 5607 w 6225"/>
                <a:gd name="T9" fmla="*/ 6051 h 6051"/>
                <a:gd name="T10" fmla="*/ 6225 w 6225"/>
                <a:gd name="T11" fmla="*/ 5422 h 6051"/>
                <a:gd name="T12" fmla="*/ 6225 w 6225"/>
                <a:gd name="T13" fmla="*/ 3024 h 6051"/>
                <a:gd name="T14" fmla="*/ 6225 w 6225"/>
                <a:gd name="T15" fmla="*/ 0 h 6051"/>
                <a:gd name="T16" fmla="*/ 618 w 6225"/>
                <a:gd name="T17" fmla="*/ 0 h 6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25" h="6051">
                  <a:moveTo>
                    <a:pt x="618" y="0"/>
                  </a:moveTo>
                  <a:lnTo>
                    <a:pt x="0" y="629"/>
                  </a:lnTo>
                  <a:lnTo>
                    <a:pt x="0" y="3027"/>
                  </a:lnTo>
                  <a:lnTo>
                    <a:pt x="0" y="6051"/>
                  </a:lnTo>
                  <a:lnTo>
                    <a:pt x="5607" y="6051"/>
                  </a:lnTo>
                  <a:lnTo>
                    <a:pt x="6225" y="5422"/>
                  </a:lnTo>
                  <a:lnTo>
                    <a:pt x="6225" y="3024"/>
                  </a:lnTo>
                  <a:lnTo>
                    <a:pt x="6225" y="0"/>
                  </a:lnTo>
                  <a:lnTo>
                    <a:pt x="618"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57"/>
            <p:cNvSpPr>
              <a:spLocks noChangeArrowheads="1"/>
            </p:cNvSpPr>
            <p:nvPr/>
          </p:nvSpPr>
          <p:spPr bwMode="auto">
            <a:xfrm>
              <a:off x="15355888" y="-8926513"/>
              <a:ext cx="7920037" cy="9605963"/>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58"/>
            <p:cNvSpPr>
              <a:spLocks/>
            </p:cNvSpPr>
            <p:nvPr/>
          </p:nvSpPr>
          <p:spPr bwMode="auto">
            <a:xfrm>
              <a:off x="14374813" y="-8926513"/>
              <a:ext cx="9882187" cy="998538"/>
            </a:xfrm>
            <a:custGeom>
              <a:avLst/>
              <a:gdLst>
                <a:gd name="T0" fmla="*/ 6225 w 6225"/>
                <a:gd name="T1" fmla="*/ 0 h 629"/>
                <a:gd name="T2" fmla="*/ 5607 w 6225"/>
                <a:gd name="T3" fmla="*/ 629 h 629"/>
                <a:gd name="T4" fmla="*/ 0 w 6225"/>
                <a:gd name="T5" fmla="*/ 629 h 629"/>
                <a:gd name="T6" fmla="*/ 618 w 6225"/>
                <a:gd name="T7" fmla="*/ 0 h 629"/>
                <a:gd name="T8" fmla="*/ 3422 w 6225"/>
                <a:gd name="T9" fmla="*/ 0 h 629"/>
                <a:gd name="T10" fmla="*/ 6225 w 6225"/>
                <a:gd name="T11" fmla="*/ 0 h 629"/>
              </a:gdLst>
              <a:ahLst/>
              <a:cxnLst>
                <a:cxn ang="0">
                  <a:pos x="T0" y="T1"/>
                </a:cxn>
                <a:cxn ang="0">
                  <a:pos x="T2" y="T3"/>
                </a:cxn>
                <a:cxn ang="0">
                  <a:pos x="T4" y="T5"/>
                </a:cxn>
                <a:cxn ang="0">
                  <a:pos x="T6" y="T7"/>
                </a:cxn>
                <a:cxn ang="0">
                  <a:pos x="T8" y="T9"/>
                </a:cxn>
                <a:cxn ang="0">
                  <a:pos x="T10" y="T11"/>
                </a:cxn>
              </a:cxnLst>
              <a:rect l="0" t="0" r="r" b="b"/>
              <a:pathLst>
                <a:path w="6225" h="629">
                  <a:moveTo>
                    <a:pt x="6225" y="0"/>
                  </a:moveTo>
                  <a:lnTo>
                    <a:pt x="5607" y="629"/>
                  </a:lnTo>
                  <a:lnTo>
                    <a:pt x="0" y="629"/>
                  </a:lnTo>
                  <a:lnTo>
                    <a:pt x="618" y="0"/>
                  </a:lnTo>
                  <a:lnTo>
                    <a:pt x="3422" y="0"/>
                  </a:lnTo>
                  <a:lnTo>
                    <a:pt x="6225"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9"/>
            <p:cNvSpPr>
              <a:spLocks/>
            </p:cNvSpPr>
            <p:nvPr/>
          </p:nvSpPr>
          <p:spPr bwMode="auto">
            <a:xfrm>
              <a:off x="14374813" y="-319087"/>
              <a:ext cx="8901112" cy="998538"/>
            </a:xfrm>
            <a:custGeom>
              <a:avLst/>
              <a:gdLst>
                <a:gd name="T0" fmla="*/ 5607 w 5607"/>
                <a:gd name="T1" fmla="*/ 629 h 629"/>
                <a:gd name="T2" fmla="*/ 3422 w 5607"/>
                <a:gd name="T3" fmla="*/ 629 h 629"/>
                <a:gd name="T4" fmla="*/ 0 w 5607"/>
                <a:gd name="T5" fmla="*/ 629 h 629"/>
                <a:gd name="T6" fmla="*/ 618 w 5607"/>
                <a:gd name="T7" fmla="*/ 0 h 629"/>
                <a:gd name="T8" fmla="*/ 5607 w 5607"/>
                <a:gd name="T9" fmla="*/ 0 h 629"/>
                <a:gd name="T10" fmla="*/ 5607 w 5607"/>
                <a:gd name="T11" fmla="*/ 629 h 629"/>
              </a:gdLst>
              <a:ahLst/>
              <a:cxnLst>
                <a:cxn ang="0">
                  <a:pos x="T0" y="T1"/>
                </a:cxn>
                <a:cxn ang="0">
                  <a:pos x="T2" y="T3"/>
                </a:cxn>
                <a:cxn ang="0">
                  <a:pos x="T4" y="T5"/>
                </a:cxn>
                <a:cxn ang="0">
                  <a:pos x="T6" y="T7"/>
                </a:cxn>
                <a:cxn ang="0">
                  <a:pos x="T8" y="T9"/>
                </a:cxn>
                <a:cxn ang="0">
                  <a:pos x="T10" y="T11"/>
                </a:cxn>
              </a:cxnLst>
              <a:rect l="0" t="0" r="r" b="b"/>
              <a:pathLst>
                <a:path w="5607" h="629">
                  <a:moveTo>
                    <a:pt x="5607" y="629"/>
                  </a:moveTo>
                  <a:lnTo>
                    <a:pt x="3422" y="629"/>
                  </a:lnTo>
                  <a:lnTo>
                    <a:pt x="0" y="629"/>
                  </a:lnTo>
                  <a:lnTo>
                    <a:pt x="618" y="0"/>
                  </a:lnTo>
                  <a:lnTo>
                    <a:pt x="5607" y="0"/>
                  </a:lnTo>
                  <a:lnTo>
                    <a:pt x="5607" y="62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60"/>
            <p:cNvSpPr>
              <a:spLocks noChangeArrowheads="1"/>
            </p:cNvSpPr>
            <p:nvPr/>
          </p:nvSpPr>
          <p:spPr bwMode="auto">
            <a:xfrm>
              <a:off x="15355888" y="-3622675"/>
              <a:ext cx="6937375" cy="3303588"/>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61"/>
            <p:cNvSpPr>
              <a:spLocks noChangeArrowheads="1"/>
            </p:cNvSpPr>
            <p:nvPr/>
          </p:nvSpPr>
          <p:spPr bwMode="auto">
            <a:xfrm>
              <a:off x="15355888" y="-6929438"/>
              <a:ext cx="6937375" cy="3306763"/>
            </a:xfrm>
            <a:prstGeom prst="rect">
              <a:avLst/>
            </a:prstGeom>
            <a:solidFill>
              <a:srgbClr val="F797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62"/>
            <p:cNvSpPr>
              <a:spLocks/>
            </p:cNvSpPr>
            <p:nvPr/>
          </p:nvSpPr>
          <p:spPr bwMode="auto">
            <a:xfrm>
              <a:off x="15355888" y="-7927975"/>
              <a:ext cx="7920037" cy="998538"/>
            </a:xfrm>
            <a:custGeom>
              <a:avLst/>
              <a:gdLst>
                <a:gd name="T0" fmla="*/ 4989 w 4989"/>
                <a:gd name="T1" fmla="*/ 0 h 629"/>
                <a:gd name="T2" fmla="*/ 4370 w 4989"/>
                <a:gd name="T3" fmla="*/ 629 h 629"/>
                <a:gd name="T4" fmla="*/ 0 w 4989"/>
                <a:gd name="T5" fmla="*/ 629 h 629"/>
                <a:gd name="T6" fmla="*/ 629 w 4989"/>
                <a:gd name="T7" fmla="*/ 0 h 629"/>
                <a:gd name="T8" fmla="*/ 4989 w 4989"/>
                <a:gd name="T9" fmla="*/ 0 h 629"/>
              </a:gdLst>
              <a:ahLst/>
              <a:cxnLst>
                <a:cxn ang="0">
                  <a:pos x="T0" y="T1"/>
                </a:cxn>
                <a:cxn ang="0">
                  <a:pos x="T2" y="T3"/>
                </a:cxn>
                <a:cxn ang="0">
                  <a:pos x="T4" y="T5"/>
                </a:cxn>
                <a:cxn ang="0">
                  <a:pos x="T6" y="T7"/>
                </a:cxn>
                <a:cxn ang="0">
                  <a:pos x="T8" y="T9"/>
                </a:cxn>
              </a:cxnLst>
              <a:rect l="0" t="0" r="r" b="b"/>
              <a:pathLst>
                <a:path w="4989" h="629">
                  <a:moveTo>
                    <a:pt x="4989" y="0"/>
                  </a:moveTo>
                  <a:lnTo>
                    <a:pt x="4370" y="629"/>
                  </a:lnTo>
                  <a:lnTo>
                    <a:pt x="0" y="629"/>
                  </a:lnTo>
                  <a:lnTo>
                    <a:pt x="629" y="0"/>
                  </a:lnTo>
                  <a:lnTo>
                    <a:pt x="4989" y="0"/>
                  </a:lnTo>
                  <a:close/>
                </a:path>
              </a:pathLst>
            </a:custGeom>
            <a:solidFill>
              <a:srgbClr val="D064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63"/>
            <p:cNvSpPr>
              <a:spLocks/>
            </p:cNvSpPr>
            <p:nvPr/>
          </p:nvSpPr>
          <p:spPr bwMode="auto">
            <a:xfrm>
              <a:off x="22293263" y="-7927975"/>
              <a:ext cx="982662" cy="4305300"/>
            </a:xfrm>
            <a:custGeom>
              <a:avLst/>
              <a:gdLst>
                <a:gd name="T0" fmla="*/ 0 w 619"/>
                <a:gd name="T1" fmla="*/ 2712 h 2712"/>
                <a:gd name="T2" fmla="*/ 619 w 619"/>
                <a:gd name="T3" fmla="*/ 2083 h 2712"/>
                <a:gd name="T4" fmla="*/ 619 w 619"/>
                <a:gd name="T5" fmla="*/ 0 h 2712"/>
                <a:gd name="T6" fmla="*/ 0 w 619"/>
                <a:gd name="T7" fmla="*/ 629 h 2712"/>
                <a:gd name="T8" fmla="*/ 0 w 619"/>
                <a:gd name="T9" fmla="*/ 2712 h 2712"/>
              </a:gdLst>
              <a:ahLst/>
              <a:cxnLst>
                <a:cxn ang="0">
                  <a:pos x="T0" y="T1"/>
                </a:cxn>
                <a:cxn ang="0">
                  <a:pos x="T2" y="T3"/>
                </a:cxn>
                <a:cxn ang="0">
                  <a:pos x="T4" y="T5"/>
                </a:cxn>
                <a:cxn ang="0">
                  <a:pos x="T6" y="T7"/>
                </a:cxn>
                <a:cxn ang="0">
                  <a:pos x="T8" y="T9"/>
                </a:cxn>
              </a:cxnLst>
              <a:rect l="0" t="0" r="r" b="b"/>
              <a:pathLst>
                <a:path w="619" h="2712">
                  <a:moveTo>
                    <a:pt x="0" y="2712"/>
                  </a:moveTo>
                  <a:lnTo>
                    <a:pt x="619" y="2083"/>
                  </a:lnTo>
                  <a:lnTo>
                    <a:pt x="619" y="0"/>
                  </a:lnTo>
                  <a:lnTo>
                    <a:pt x="0" y="629"/>
                  </a:lnTo>
                  <a:lnTo>
                    <a:pt x="0" y="2712"/>
                  </a:lnTo>
                  <a:close/>
                </a:path>
              </a:pathLst>
            </a:custGeom>
            <a:solidFill>
              <a:srgbClr val="E36C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64"/>
            <p:cNvSpPr>
              <a:spLocks/>
            </p:cNvSpPr>
            <p:nvPr/>
          </p:nvSpPr>
          <p:spPr bwMode="auto">
            <a:xfrm>
              <a:off x="22293263" y="-4621213"/>
              <a:ext cx="982662" cy="4302125"/>
            </a:xfrm>
            <a:custGeom>
              <a:avLst/>
              <a:gdLst>
                <a:gd name="T0" fmla="*/ 0 w 619"/>
                <a:gd name="T1" fmla="*/ 2710 h 2710"/>
                <a:gd name="T2" fmla="*/ 619 w 619"/>
                <a:gd name="T3" fmla="*/ 2081 h 2710"/>
                <a:gd name="T4" fmla="*/ 619 w 619"/>
                <a:gd name="T5" fmla="*/ 0 h 2710"/>
                <a:gd name="T6" fmla="*/ 0 w 619"/>
                <a:gd name="T7" fmla="*/ 629 h 2710"/>
                <a:gd name="T8" fmla="*/ 0 w 619"/>
                <a:gd name="T9" fmla="*/ 2710 h 2710"/>
              </a:gdLst>
              <a:ahLst/>
              <a:cxnLst>
                <a:cxn ang="0">
                  <a:pos x="T0" y="T1"/>
                </a:cxn>
                <a:cxn ang="0">
                  <a:pos x="T2" y="T3"/>
                </a:cxn>
                <a:cxn ang="0">
                  <a:pos x="T4" y="T5"/>
                </a:cxn>
                <a:cxn ang="0">
                  <a:pos x="T6" y="T7"/>
                </a:cxn>
                <a:cxn ang="0">
                  <a:pos x="T8" y="T9"/>
                </a:cxn>
              </a:cxnLst>
              <a:rect l="0" t="0" r="r" b="b"/>
              <a:pathLst>
                <a:path w="619" h="2710">
                  <a:moveTo>
                    <a:pt x="0" y="2710"/>
                  </a:moveTo>
                  <a:lnTo>
                    <a:pt x="619" y="2081"/>
                  </a:lnTo>
                  <a:lnTo>
                    <a:pt x="619" y="0"/>
                  </a:lnTo>
                  <a:lnTo>
                    <a:pt x="0" y="629"/>
                  </a:lnTo>
                  <a:lnTo>
                    <a:pt x="0" y="2710"/>
                  </a:lnTo>
                  <a:close/>
                </a:path>
              </a:pathLst>
            </a:custGeom>
            <a:solidFill>
              <a:srgbClr val="268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65"/>
            <p:cNvSpPr>
              <a:spLocks noEditPoints="1"/>
            </p:cNvSpPr>
            <p:nvPr/>
          </p:nvSpPr>
          <p:spPr bwMode="auto">
            <a:xfrm>
              <a:off x="16703675" y="-6010275"/>
              <a:ext cx="1546225" cy="1468438"/>
            </a:xfrm>
            <a:custGeom>
              <a:avLst/>
              <a:gdLst>
                <a:gd name="T0" fmla="*/ 394 w 974"/>
                <a:gd name="T1" fmla="*/ 0 h 925"/>
                <a:gd name="T2" fmla="*/ 579 w 974"/>
                <a:gd name="T3" fmla="*/ 0 h 925"/>
                <a:gd name="T4" fmla="*/ 974 w 974"/>
                <a:gd name="T5" fmla="*/ 925 h 925"/>
                <a:gd name="T6" fmla="*/ 763 w 974"/>
                <a:gd name="T7" fmla="*/ 925 h 925"/>
                <a:gd name="T8" fmla="*/ 678 w 974"/>
                <a:gd name="T9" fmla="*/ 719 h 925"/>
                <a:gd name="T10" fmla="*/ 290 w 974"/>
                <a:gd name="T11" fmla="*/ 719 h 925"/>
                <a:gd name="T12" fmla="*/ 205 w 974"/>
                <a:gd name="T13" fmla="*/ 925 h 925"/>
                <a:gd name="T14" fmla="*/ 0 w 974"/>
                <a:gd name="T15" fmla="*/ 925 h 925"/>
                <a:gd name="T16" fmla="*/ 394 w 974"/>
                <a:gd name="T17" fmla="*/ 0 h 925"/>
                <a:gd name="T18" fmla="*/ 607 w 974"/>
                <a:gd name="T19" fmla="*/ 539 h 925"/>
                <a:gd name="T20" fmla="*/ 484 w 974"/>
                <a:gd name="T21" fmla="*/ 244 h 925"/>
                <a:gd name="T22" fmla="*/ 361 w 974"/>
                <a:gd name="T23" fmla="*/ 539 h 925"/>
                <a:gd name="T24" fmla="*/ 607 w 974"/>
                <a:gd name="T25" fmla="*/ 539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4" h="925">
                  <a:moveTo>
                    <a:pt x="394" y="0"/>
                  </a:moveTo>
                  <a:lnTo>
                    <a:pt x="579" y="0"/>
                  </a:lnTo>
                  <a:lnTo>
                    <a:pt x="974" y="925"/>
                  </a:lnTo>
                  <a:lnTo>
                    <a:pt x="763" y="925"/>
                  </a:lnTo>
                  <a:lnTo>
                    <a:pt x="678" y="719"/>
                  </a:lnTo>
                  <a:lnTo>
                    <a:pt x="290" y="719"/>
                  </a:lnTo>
                  <a:lnTo>
                    <a:pt x="205" y="925"/>
                  </a:lnTo>
                  <a:lnTo>
                    <a:pt x="0" y="925"/>
                  </a:lnTo>
                  <a:lnTo>
                    <a:pt x="394" y="0"/>
                  </a:lnTo>
                  <a:close/>
                  <a:moveTo>
                    <a:pt x="607" y="539"/>
                  </a:moveTo>
                  <a:lnTo>
                    <a:pt x="484" y="244"/>
                  </a:lnTo>
                  <a:lnTo>
                    <a:pt x="361" y="539"/>
                  </a:lnTo>
                  <a:lnTo>
                    <a:pt x="607" y="5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66"/>
            <p:cNvSpPr>
              <a:spLocks noEditPoints="1"/>
            </p:cNvSpPr>
            <p:nvPr/>
          </p:nvSpPr>
          <p:spPr bwMode="auto">
            <a:xfrm>
              <a:off x="18475325" y="-5999163"/>
              <a:ext cx="1152525" cy="1457325"/>
            </a:xfrm>
            <a:custGeom>
              <a:avLst/>
              <a:gdLst>
                <a:gd name="T0" fmla="*/ 0 w 307"/>
                <a:gd name="T1" fmla="*/ 0 h 388"/>
                <a:gd name="T2" fmla="*/ 158 w 307"/>
                <a:gd name="T3" fmla="*/ 0 h 388"/>
                <a:gd name="T4" fmla="*/ 221 w 307"/>
                <a:gd name="T5" fmla="*/ 9 h 388"/>
                <a:gd name="T6" fmla="*/ 267 w 307"/>
                <a:gd name="T7" fmla="*/ 37 h 388"/>
                <a:gd name="T8" fmla="*/ 297 w 307"/>
                <a:gd name="T9" fmla="*/ 79 h 388"/>
                <a:gd name="T10" fmla="*/ 307 w 307"/>
                <a:gd name="T11" fmla="*/ 134 h 388"/>
                <a:gd name="T12" fmla="*/ 307 w 307"/>
                <a:gd name="T13" fmla="*/ 135 h 388"/>
                <a:gd name="T14" fmla="*/ 295 w 307"/>
                <a:gd name="T15" fmla="*/ 194 h 388"/>
                <a:gd name="T16" fmla="*/ 261 w 307"/>
                <a:gd name="T17" fmla="*/ 237 h 388"/>
                <a:gd name="T18" fmla="*/ 211 w 307"/>
                <a:gd name="T19" fmla="*/ 263 h 388"/>
                <a:gd name="T20" fmla="*/ 150 w 307"/>
                <a:gd name="T21" fmla="*/ 271 h 388"/>
                <a:gd name="T22" fmla="*/ 85 w 307"/>
                <a:gd name="T23" fmla="*/ 271 h 388"/>
                <a:gd name="T24" fmla="*/ 85 w 307"/>
                <a:gd name="T25" fmla="*/ 388 h 388"/>
                <a:gd name="T26" fmla="*/ 0 w 307"/>
                <a:gd name="T27" fmla="*/ 388 h 388"/>
                <a:gd name="T28" fmla="*/ 0 w 307"/>
                <a:gd name="T29" fmla="*/ 0 h 388"/>
                <a:gd name="T30" fmla="*/ 153 w 307"/>
                <a:gd name="T31" fmla="*/ 195 h 388"/>
                <a:gd name="T32" fmla="*/ 203 w 307"/>
                <a:gd name="T33" fmla="*/ 179 h 388"/>
                <a:gd name="T34" fmla="*/ 220 w 307"/>
                <a:gd name="T35" fmla="*/ 137 h 388"/>
                <a:gd name="T36" fmla="*/ 220 w 307"/>
                <a:gd name="T37" fmla="*/ 136 h 388"/>
                <a:gd name="T38" fmla="*/ 202 w 307"/>
                <a:gd name="T39" fmla="*/ 92 h 388"/>
                <a:gd name="T40" fmla="*/ 151 w 307"/>
                <a:gd name="T41" fmla="*/ 77 h 388"/>
                <a:gd name="T42" fmla="*/ 85 w 307"/>
                <a:gd name="T43" fmla="*/ 77 h 388"/>
                <a:gd name="T44" fmla="*/ 85 w 307"/>
                <a:gd name="T45" fmla="*/ 195 h 388"/>
                <a:gd name="T46" fmla="*/ 153 w 307"/>
                <a:gd name="T47"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388">
                  <a:moveTo>
                    <a:pt x="0" y="0"/>
                  </a:moveTo>
                  <a:cubicBezTo>
                    <a:pt x="158" y="0"/>
                    <a:pt x="158" y="0"/>
                    <a:pt x="158" y="0"/>
                  </a:cubicBezTo>
                  <a:cubicBezTo>
                    <a:pt x="182" y="0"/>
                    <a:pt x="202" y="3"/>
                    <a:pt x="221" y="9"/>
                  </a:cubicBezTo>
                  <a:cubicBezTo>
                    <a:pt x="239" y="16"/>
                    <a:pt x="254" y="25"/>
                    <a:pt x="267" y="37"/>
                  </a:cubicBezTo>
                  <a:cubicBezTo>
                    <a:pt x="280" y="49"/>
                    <a:pt x="290" y="63"/>
                    <a:pt x="297" y="79"/>
                  </a:cubicBezTo>
                  <a:cubicBezTo>
                    <a:pt x="303" y="96"/>
                    <a:pt x="307" y="114"/>
                    <a:pt x="307" y="134"/>
                  </a:cubicBezTo>
                  <a:cubicBezTo>
                    <a:pt x="307" y="135"/>
                    <a:pt x="307" y="135"/>
                    <a:pt x="307" y="135"/>
                  </a:cubicBezTo>
                  <a:cubicBezTo>
                    <a:pt x="307" y="158"/>
                    <a:pt x="303" y="177"/>
                    <a:pt x="295" y="194"/>
                  </a:cubicBezTo>
                  <a:cubicBezTo>
                    <a:pt x="286" y="211"/>
                    <a:pt x="275" y="226"/>
                    <a:pt x="261" y="237"/>
                  </a:cubicBezTo>
                  <a:cubicBezTo>
                    <a:pt x="247" y="248"/>
                    <a:pt x="230" y="257"/>
                    <a:pt x="211" y="263"/>
                  </a:cubicBezTo>
                  <a:cubicBezTo>
                    <a:pt x="192" y="269"/>
                    <a:pt x="172" y="271"/>
                    <a:pt x="150" y="271"/>
                  </a:cubicBezTo>
                  <a:cubicBezTo>
                    <a:pt x="85" y="271"/>
                    <a:pt x="85" y="271"/>
                    <a:pt x="85" y="271"/>
                  </a:cubicBezTo>
                  <a:cubicBezTo>
                    <a:pt x="85" y="388"/>
                    <a:pt x="85" y="388"/>
                    <a:pt x="85" y="388"/>
                  </a:cubicBezTo>
                  <a:cubicBezTo>
                    <a:pt x="0" y="388"/>
                    <a:pt x="0" y="388"/>
                    <a:pt x="0" y="388"/>
                  </a:cubicBezTo>
                  <a:lnTo>
                    <a:pt x="0" y="0"/>
                  </a:lnTo>
                  <a:close/>
                  <a:moveTo>
                    <a:pt x="153" y="195"/>
                  </a:moveTo>
                  <a:cubicBezTo>
                    <a:pt x="174" y="195"/>
                    <a:pt x="191" y="190"/>
                    <a:pt x="203" y="179"/>
                  </a:cubicBezTo>
                  <a:cubicBezTo>
                    <a:pt x="214" y="167"/>
                    <a:pt x="220" y="153"/>
                    <a:pt x="220" y="137"/>
                  </a:cubicBezTo>
                  <a:cubicBezTo>
                    <a:pt x="220" y="136"/>
                    <a:pt x="220" y="136"/>
                    <a:pt x="220" y="136"/>
                  </a:cubicBezTo>
                  <a:cubicBezTo>
                    <a:pt x="220" y="116"/>
                    <a:pt x="214" y="102"/>
                    <a:pt x="202" y="92"/>
                  </a:cubicBezTo>
                  <a:cubicBezTo>
                    <a:pt x="189" y="82"/>
                    <a:pt x="172" y="77"/>
                    <a:pt x="151" y="77"/>
                  </a:cubicBezTo>
                  <a:cubicBezTo>
                    <a:pt x="85" y="77"/>
                    <a:pt x="85" y="77"/>
                    <a:pt x="85" y="77"/>
                  </a:cubicBezTo>
                  <a:cubicBezTo>
                    <a:pt x="85" y="195"/>
                    <a:pt x="85" y="195"/>
                    <a:pt x="85" y="195"/>
                  </a:cubicBezTo>
                  <a:lnTo>
                    <a:pt x="153" y="1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67"/>
            <p:cNvSpPr>
              <a:spLocks noEditPoints="1"/>
            </p:cNvSpPr>
            <p:nvPr/>
          </p:nvSpPr>
          <p:spPr bwMode="auto">
            <a:xfrm>
              <a:off x="19864388" y="-5999163"/>
              <a:ext cx="1152525" cy="1457325"/>
            </a:xfrm>
            <a:custGeom>
              <a:avLst/>
              <a:gdLst>
                <a:gd name="T0" fmla="*/ 0 w 307"/>
                <a:gd name="T1" fmla="*/ 0 h 388"/>
                <a:gd name="T2" fmla="*/ 159 w 307"/>
                <a:gd name="T3" fmla="*/ 0 h 388"/>
                <a:gd name="T4" fmla="*/ 221 w 307"/>
                <a:gd name="T5" fmla="*/ 9 h 388"/>
                <a:gd name="T6" fmla="*/ 268 w 307"/>
                <a:gd name="T7" fmla="*/ 37 h 388"/>
                <a:gd name="T8" fmla="*/ 297 w 307"/>
                <a:gd name="T9" fmla="*/ 79 h 388"/>
                <a:gd name="T10" fmla="*/ 307 w 307"/>
                <a:gd name="T11" fmla="*/ 134 h 388"/>
                <a:gd name="T12" fmla="*/ 307 w 307"/>
                <a:gd name="T13" fmla="*/ 135 h 388"/>
                <a:gd name="T14" fmla="*/ 295 w 307"/>
                <a:gd name="T15" fmla="*/ 194 h 388"/>
                <a:gd name="T16" fmla="*/ 261 w 307"/>
                <a:gd name="T17" fmla="*/ 237 h 388"/>
                <a:gd name="T18" fmla="*/ 212 w 307"/>
                <a:gd name="T19" fmla="*/ 263 h 388"/>
                <a:gd name="T20" fmla="*/ 150 w 307"/>
                <a:gd name="T21" fmla="*/ 271 h 388"/>
                <a:gd name="T22" fmla="*/ 85 w 307"/>
                <a:gd name="T23" fmla="*/ 271 h 388"/>
                <a:gd name="T24" fmla="*/ 85 w 307"/>
                <a:gd name="T25" fmla="*/ 388 h 388"/>
                <a:gd name="T26" fmla="*/ 0 w 307"/>
                <a:gd name="T27" fmla="*/ 388 h 388"/>
                <a:gd name="T28" fmla="*/ 0 w 307"/>
                <a:gd name="T29" fmla="*/ 0 h 388"/>
                <a:gd name="T30" fmla="*/ 153 w 307"/>
                <a:gd name="T31" fmla="*/ 195 h 388"/>
                <a:gd name="T32" fmla="*/ 203 w 307"/>
                <a:gd name="T33" fmla="*/ 179 h 388"/>
                <a:gd name="T34" fmla="*/ 221 w 307"/>
                <a:gd name="T35" fmla="*/ 137 h 388"/>
                <a:gd name="T36" fmla="*/ 221 w 307"/>
                <a:gd name="T37" fmla="*/ 136 h 388"/>
                <a:gd name="T38" fmla="*/ 202 w 307"/>
                <a:gd name="T39" fmla="*/ 92 h 388"/>
                <a:gd name="T40" fmla="*/ 151 w 307"/>
                <a:gd name="T41" fmla="*/ 77 h 388"/>
                <a:gd name="T42" fmla="*/ 85 w 307"/>
                <a:gd name="T43" fmla="*/ 77 h 388"/>
                <a:gd name="T44" fmla="*/ 85 w 307"/>
                <a:gd name="T45" fmla="*/ 195 h 388"/>
                <a:gd name="T46" fmla="*/ 153 w 307"/>
                <a:gd name="T47"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388">
                  <a:moveTo>
                    <a:pt x="0" y="0"/>
                  </a:moveTo>
                  <a:cubicBezTo>
                    <a:pt x="159" y="0"/>
                    <a:pt x="159" y="0"/>
                    <a:pt x="159" y="0"/>
                  </a:cubicBezTo>
                  <a:cubicBezTo>
                    <a:pt x="182" y="0"/>
                    <a:pt x="203" y="3"/>
                    <a:pt x="221" y="9"/>
                  </a:cubicBezTo>
                  <a:cubicBezTo>
                    <a:pt x="239" y="16"/>
                    <a:pt x="255" y="25"/>
                    <a:pt x="268" y="37"/>
                  </a:cubicBezTo>
                  <a:cubicBezTo>
                    <a:pt x="280" y="49"/>
                    <a:pt x="290" y="63"/>
                    <a:pt x="297" y="79"/>
                  </a:cubicBezTo>
                  <a:cubicBezTo>
                    <a:pt x="304" y="96"/>
                    <a:pt x="307" y="114"/>
                    <a:pt x="307" y="134"/>
                  </a:cubicBezTo>
                  <a:cubicBezTo>
                    <a:pt x="307" y="135"/>
                    <a:pt x="307" y="135"/>
                    <a:pt x="307" y="135"/>
                  </a:cubicBezTo>
                  <a:cubicBezTo>
                    <a:pt x="307" y="158"/>
                    <a:pt x="303" y="177"/>
                    <a:pt x="295" y="194"/>
                  </a:cubicBezTo>
                  <a:cubicBezTo>
                    <a:pt x="287" y="211"/>
                    <a:pt x="276" y="226"/>
                    <a:pt x="261" y="237"/>
                  </a:cubicBezTo>
                  <a:cubicBezTo>
                    <a:pt x="247" y="248"/>
                    <a:pt x="231" y="257"/>
                    <a:pt x="212" y="263"/>
                  </a:cubicBezTo>
                  <a:cubicBezTo>
                    <a:pt x="192" y="269"/>
                    <a:pt x="172" y="271"/>
                    <a:pt x="150" y="271"/>
                  </a:cubicBezTo>
                  <a:cubicBezTo>
                    <a:pt x="85" y="271"/>
                    <a:pt x="85" y="271"/>
                    <a:pt x="85" y="271"/>
                  </a:cubicBezTo>
                  <a:cubicBezTo>
                    <a:pt x="85" y="388"/>
                    <a:pt x="85" y="388"/>
                    <a:pt x="85" y="388"/>
                  </a:cubicBezTo>
                  <a:cubicBezTo>
                    <a:pt x="0" y="388"/>
                    <a:pt x="0" y="388"/>
                    <a:pt x="0" y="388"/>
                  </a:cubicBezTo>
                  <a:lnTo>
                    <a:pt x="0" y="0"/>
                  </a:lnTo>
                  <a:close/>
                  <a:moveTo>
                    <a:pt x="153" y="195"/>
                  </a:moveTo>
                  <a:cubicBezTo>
                    <a:pt x="174" y="195"/>
                    <a:pt x="191" y="190"/>
                    <a:pt x="203" y="179"/>
                  </a:cubicBezTo>
                  <a:cubicBezTo>
                    <a:pt x="215" y="167"/>
                    <a:pt x="221" y="153"/>
                    <a:pt x="221" y="137"/>
                  </a:cubicBezTo>
                  <a:cubicBezTo>
                    <a:pt x="221" y="136"/>
                    <a:pt x="221" y="136"/>
                    <a:pt x="221" y="136"/>
                  </a:cubicBezTo>
                  <a:cubicBezTo>
                    <a:pt x="221" y="116"/>
                    <a:pt x="214" y="102"/>
                    <a:pt x="202" y="92"/>
                  </a:cubicBezTo>
                  <a:cubicBezTo>
                    <a:pt x="190" y="82"/>
                    <a:pt x="173" y="77"/>
                    <a:pt x="151" y="77"/>
                  </a:cubicBezTo>
                  <a:cubicBezTo>
                    <a:pt x="85" y="77"/>
                    <a:pt x="85" y="77"/>
                    <a:pt x="85" y="77"/>
                  </a:cubicBezTo>
                  <a:cubicBezTo>
                    <a:pt x="85" y="195"/>
                    <a:pt x="85" y="195"/>
                    <a:pt x="85" y="195"/>
                  </a:cubicBezTo>
                  <a:lnTo>
                    <a:pt x="153" y="1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68"/>
            <p:cNvSpPr>
              <a:spLocks noEditPoints="1"/>
            </p:cNvSpPr>
            <p:nvPr/>
          </p:nvSpPr>
          <p:spPr bwMode="auto">
            <a:xfrm>
              <a:off x="17352963" y="-2724150"/>
              <a:ext cx="1546225" cy="1504950"/>
            </a:xfrm>
            <a:custGeom>
              <a:avLst/>
              <a:gdLst>
                <a:gd name="T0" fmla="*/ 205 w 412"/>
                <a:gd name="T1" fmla="*/ 401 h 401"/>
                <a:gd name="T2" fmla="*/ 123 w 412"/>
                <a:gd name="T3" fmla="*/ 386 h 401"/>
                <a:gd name="T4" fmla="*/ 58 w 412"/>
                <a:gd name="T5" fmla="*/ 343 h 401"/>
                <a:gd name="T6" fmla="*/ 15 w 412"/>
                <a:gd name="T7" fmla="*/ 280 h 401"/>
                <a:gd name="T8" fmla="*/ 0 w 412"/>
                <a:gd name="T9" fmla="*/ 202 h 401"/>
                <a:gd name="T10" fmla="*/ 0 w 412"/>
                <a:gd name="T11" fmla="*/ 201 h 401"/>
                <a:gd name="T12" fmla="*/ 15 w 412"/>
                <a:gd name="T13" fmla="*/ 123 h 401"/>
                <a:gd name="T14" fmla="*/ 58 w 412"/>
                <a:gd name="T15" fmla="*/ 59 h 401"/>
                <a:gd name="T16" fmla="*/ 123 w 412"/>
                <a:gd name="T17" fmla="*/ 16 h 401"/>
                <a:gd name="T18" fmla="*/ 206 w 412"/>
                <a:gd name="T19" fmla="*/ 0 h 401"/>
                <a:gd name="T20" fmla="*/ 289 w 412"/>
                <a:gd name="T21" fmla="*/ 16 h 401"/>
                <a:gd name="T22" fmla="*/ 354 w 412"/>
                <a:gd name="T23" fmla="*/ 59 h 401"/>
                <a:gd name="T24" fmla="*/ 397 w 412"/>
                <a:gd name="T25" fmla="*/ 122 h 401"/>
                <a:gd name="T26" fmla="*/ 412 w 412"/>
                <a:gd name="T27" fmla="*/ 200 h 401"/>
                <a:gd name="T28" fmla="*/ 412 w 412"/>
                <a:gd name="T29" fmla="*/ 201 h 401"/>
                <a:gd name="T30" fmla="*/ 397 w 412"/>
                <a:gd name="T31" fmla="*/ 279 h 401"/>
                <a:gd name="T32" fmla="*/ 354 w 412"/>
                <a:gd name="T33" fmla="*/ 342 h 401"/>
                <a:gd name="T34" fmla="*/ 288 w 412"/>
                <a:gd name="T35" fmla="*/ 386 h 401"/>
                <a:gd name="T36" fmla="*/ 205 w 412"/>
                <a:gd name="T37" fmla="*/ 401 h 401"/>
                <a:gd name="T38" fmla="*/ 206 w 412"/>
                <a:gd name="T39" fmla="*/ 323 h 401"/>
                <a:gd name="T40" fmla="*/ 254 w 412"/>
                <a:gd name="T41" fmla="*/ 313 h 401"/>
                <a:gd name="T42" fmla="*/ 290 w 412"/>
                <a:gd name="T43" fmla="*/ 287 h 401"/>
                <a:gd name="T44" fmla="*/ 314 w 412"/>
                <a:gd name="T45" fmla="*/ 249 h 401"/>
                <a:gd name="T46" fmla="*/ 323 w 412"/>
                <a:gd name="T47" fmla="*/ 202 h 401"/>
                <a:gd name="T48" fmla="*/ 323 w 412"/>
                <a:gd name="T49" fmla="*/ 201 h 401"/>
                <a:gd name="T50" fmla="*/ 314 w 412"/>
                <a:gd name="T51" fmla="*/ 154 h 401"/>
                <a:gd name="T52" fmla="*/ 290 w 412"/>
                <a:gd name="T53" fmla="*/ 115 h 401"/>
                <a:gd name="T54" fmla="*/ 252 w 412"/>
                <a:gd name="T55" fmla="*/ 89 h 401"/>
                <a:gd name="T56" fmla="*/ 205 w 412"/>
                <a:gd name="T57" fmla="*/ 79 h 401"/>
                <a:gd name="T58" fmla="*/ 158 w 412"/>
                <a:gd name="T59" fmla="*/ 88 h 401"/>
                <a:gd name="T60" fmla="*/ 121 w 412"/>
                <a:gd name="T61" fmla="*/ 114 h 401"/>
                <a:gd name="T62" fmla="*/ 97 w 412"/>
                <a:gd name="T63" fmla="*/ 153 h 401"/>
                <a:gd name="T64" fmla="*/ 89 w 412"/>
                <a:gd name="T65" fmla="*/ 200 h 401"/>
                <a:gd name="T66" fmla="*/ 89 w 412"/>
                <a:gd name="T67" fmla="*/ 201 h 401"/>
                <a:gd name="T68" fmla="*/ 97 w 412"/>
                <a:gd name="T69" fmla="*/ 248 h 401"/>
                <a:gd name="T70" fmla="*/ 122 w 412"/>
                <a:gd name="T71" fmla="*/ 287 h 401"/>
                <a:gd name="T72" fmla="*/ 159 w 412"/>
                <a:gd name="T73" fmla="*/ 313 h 401"/>
                <a:gd name="T74" fmla="*/ 206 w 412"/>
                <a:gd name="T75" fmla="*/ 323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2" h="401">
                  <a:moveTo>
                    <a:pt x="205" y="401"/>
                  </a:moveTo>
                  <a:cubicBezTo>
                    <a:pt x="175" y="401"/>
                    <a:pt x="148" y="396"/>
                    <a:pt x="123" y="386"/>
                  </a:cubicBezTo>
                  <a:cubicBezTo>
                    <a:pt x="98" y="375"/>
                    <a:pt x="76" y="361"/>
                    <a:pt x="58" y="343"/>
                  </a:cubicBezTo>
                  <a:cubicBezTo>
                    <a:pt x="39" y="325"/>
                    <a:pt x="25" y="304"/>
                    <a:pt x="15" y="280"/>
                  </a:cubicBezTo>
                  <a:cubicBezTo>
                    <a:pt x="5" y="256"/>
                    <a:pt x="0" y="230"/>
                    <a:pt x="0" y="202"/>
                  </a:cubicBezTo>
                  <a:cubicBezTo>
                    <a:pt x="0" y="201"/>
                    <a:pt x="0" y="201"/>
                    <a:pt x="0" y="201"/>
                  </a:cubicBezTo>
                  <a:cubicBezTo>
                    <a:pt x="0" y="173"/>
                    <a:pt x="5" y="147"/>
                    <a:pt x="15" y="123"/>
                  </a:cubicBezTo>
                  <a:cubicBezTo>
                    <a:pt x="25" y="99"/>
                    <a:pt x="40" y="77"/>
                    <a:pt x="58" y="59"/>
                  </a:cubicBezTo>
                  <a:cubicBezTo>
                    <a:pt x="76" y="41"/>
                    <a:pt x="98" y="26"/>
                    <a:pt x="123" y="16"/>
                  </a:cubicBezTo>
                  <a:cubicBezTo>
                    <a:pt x="149" y="5"/>
                    <a:pt x="176" y="0"/>
                    <a:pt x="206" y="0"/>
                  </a:cubicBezTo>
                  <a:cubicBezTo>
                    <a:pt x="236" y="0"/>
                    <a:pt x="264" y="5"/>
                    <a:pt x="289" y="16"/>
                  </a:cubicBezTo>
                  <a:cubicBezTo>
                    <a:pt x="314" y="26"/>
                    <a:pt x="336" y="41"/>
                    <a:pt x="354" y="59"/>
                  </a:cubicBezTo>
                  <a:cubicBezTo>
                    <a:pt x="372" y="77"/>
                    <a:pt x="387" y="98"/>
                    <a:pt x="397" y="122"/>
                  </a:cubicBezTo>
                  <a:cubicBezTo>
                    <a:pt x="407" y="146"/>
                    <a:pt x="412" y="172"/>
                    <a:pt x="412" y="200"/>
                  </a:cubicBezTo>
                  <a:cubicBezTo>
                    <a:pt x="412" y="201"/>
                    <a:pt x="412" y="201"/>
                    <a:pt x="412" y="201"/>
                  </a:cubicBezTo>
                  <a:cubicBezTo>
                    <a:pt x="412" y="229"/>
                    <a:pt x="407" y="255"/>
                    <a:pt x="397" y="279"/>
                  </a:cubicBezTo>
                  <a:cubicBezTo>
                    <a:pt x="386" y="303"/>
                    <a:pt x="372" y="324"/>
                    <a:pt x="354" y="342"/>
                  </a:cubicBezTo>
                  <a:cubicBezTo>
                    <a:pt x="335" y="361"/>
                    <a:pt x="313" y="375"/>
                    <a:pt x="288" y="386"/>
                  </a:cubicBezTo>
                  <a:cubicBezTo>
                    <a:pt x="263" y="396"/>
                    <a:pt x="235" y="401"/>
                    <a:pt x="205" y="401"/>
                  </a:cubicBezTo>
                  <a:close/>
                  <a:moveTo>
                    <a:pt x="206" y="323"/>
                  </a:moveTo>
                  <a:cubicBezTo>
                    <a:pt x="223" y="323"/>
                    <a:pt x="239" y="320"/>
                    <a:pt x="254" y="313"/>
                  </a:cubicBezTo>
                  <a:cubicBezTo>
                    <a:pt x="268" y="307"/>
                    <a:pt x="280" y="298"/>
                    <a:pt x="290" y="287"/>
                  </a:cubicBezTo>
                  <a:cubicBezTo>
                    <a:pt x="301" y="276"/>
                    <a:pt x="308" y="263"/>
                    <a:pt x="314" y="249"/>
                  </a:cubicBezTo>
                  <a:cubicBezTo>
                    <a:pt x="320" y="234"/>
                    <a:pt x="323" y="219"/>
                    <a:pt x="323" y="202"/>
                  </a:cubicBezTo>
                  <a:cubicBezTo>
                    <a:pt x="323" y="201"/>
                    <a:pt x="323" y="201"/>
                    <a:pt x="323" y="201"/>
                  </a:cubicBezTo>
                  <a:cubicBezTo>
                    <a:pt x="323" y="184"/>
                    <a:pt x="320" y="168"/>
                    <a:pt x="314" y="154"/>
                  </a:cubicBezTo>
                  <a:cubicBezTo>
                    <a:pt x="308" y="139"/>
                    <a:pt x="300" y="126"/>
                    <a:pt x="290" y="115"/>
                  </a:cubicBezTo>
                  <a:cubicBezTo>
                    <a:pt x="279" y="104"/>
                    <a:pt x="267" y="95"/>
                    <a:pt x="252" y="89"/>
                  </a:cubicBezTo>
                  <a:cubicBezTo>
                    <a:pt x="238" y="82"/>
                    <a:pt x="222" y="79"/>
                    <a:pt x="205" y="79"/>
                  </a:cubicBezTo>
                  <a:cubicBezTo>
                    <a:pt x="188" y="79"/>
                    <a:pt x="172" y="82"/>
                    <a:pt x="158" y="88"/>
                  </a:cubicBezTo>
                  <a:cubicBezTo>
                    <a:pt x="144" y="95"/>
                    <a:pt x="131" y="103"/>
                    <a:pt x="121" y="114"/>
                  </a:cubicBezTo>
                  <a:cubicBezTo>
                    <a:pt x="111" y="125"/>
                    <a:pt x="103" y="138"/>
                    <a:pt x="97" y="153"/>
                  </a:cubicBezTo>
                  <a:cubicBezTo>
                    <a:pt x="92" y="167"/>
                    <a:pt x="89" y="183"/>
                    <a:pt x="89" y="200"/>
                  </a:cubicBezTo>
                  <a:cubicBezTo>
                    <a:pt x="89" y="201"/>
                    <a:pt x="89" y="201"/>
                    <a:pt x="89" y="201"/>
                  </a:cubicBezTo>
                  <a:cubicBezTo>
                    <a:pt x="89" y="217"/>
                    <a:pt x="92" y="233"/>
                    <a:pt x="97" y="248"/>
                  </a:cubicBezTo>
                  <a:cubicBezTo>
                    <a:pt x="103" y="263"/>
                    <a:pt x="111" y="276"/>
                    <a:pt x="122" y="287"/>
                  </a:cubicBezTo>
                  <a:cubicBezTo>
                    <a:pt x="132" y="298"/>
                    <a:pt x="145" y="307"/>
                    <a:pt x="159" y="313"/>
                  </a:cubicBezTo>
                  <a:cubicBezTo>
                    <a:pt x="173" y="320"/>
                    <a:pt x="189" y="323"/>
                    <a:pt x="206" y="3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69"/>
            <p:cNvSpPr>
              <a:spLocks/>
            </p:cNvSpPr>
            <p:nvPr/>
          </p:nvSpPr>
          <p:spPr bwMode="auto">
            <a:xfrm>
              <a:off x="19086513" y="-2720975"/>
              <a:ext cx="1152525" cy="1497013"/>
            </a:xfrm>
            <a:custGeom>
              <a:avLst/>
              <a:gdLst>
                <a:gd name="T0" fmla="*/ 165 w 307"/>
                <a:gd name="T1" fmla="*/ 399 h 399"/>
                <a:gd name="T2" fmla="*/ 78 w 307"/>
                <a:gd name="T3" fmla="*/ 384 h 399"/>
                <a:gd name="T4" fmla="*/ 0 w 307"/>
                <a:gd name="T5" fmla="*/ 337 h 399"/>
                <a:gd name="T6" fmla="*/ 50 w 307"/>
                <a:gd name="T7" fmla="*/ 277 h 399"/>
                <a:gd name="T8" fmla="*/ 105 w 307"/>
                <a:gd name="T9" fmla="*/ 311 h 399"/>
                <a:gd name="T10" fmla="*/ 166 w 307"/>
                <a:gd name="T11" fmla="*/ 324 h 399"/>
                <a:gd name="T12" fmla="*/ 208 w 307"/>
                <a:gd name="T13" fmla="*/ 314 h 399"/>
                <a:gd name="T14" fmla="*/ 222 w 307"/>
                <a:gd name="T15" fmla="*/ 287 h 399"/>
                <a:gd name="T16" fmla="*/ 222 w 307"/>
                <a:gd name="T17" fmla="*/ 286 h 399"/>
                <a:gd name="T18" fmla="*/ 219 w 307"/>
                <a:gd name="T19" fmla="*/ 272 h 399"/>
                <a:gd name="T20" fmla="*/ 208 w 307"/>
                <a:gd name="T21" fmla="*/ 260 h 399"/>
                <a:gd name="T22" fmla="*/ 184 w 307"/>
                <a:gd name="T23" fmla="*/ 249 h 399"/>
                <a:gd name="T24" fmla="*/ 144 w 307"/>
                <a:gd name="T25" fmla="*/ 237 h 399"/>
                <a:gd name="T26" fmla="*/ 91 w 307"/>
                <a:gd name="T27" fmla="*/ 221 h 399"/>
                <a:gd name="T28" fmla="*/ 50 w 307"/>
                <a:gd name="T29" fmla="*/ 199 h 399"/>
                <a:gd name="T30" fmla="*/ 24 w 307"/>
                <a:gd name="T31" fmla="*/ 167 h 399"/>
                <a:gd name="T32" fmla="*/ 15 w 307"/>
                <a:gd name="T33" fmla="*/ 118 h 399"/>
                <a:gd name="T34" fmla="*/ 15 w 307"/>
                <a:gd name="T35" fmla="*/ 117 h 399"/>
                <a:gd name="T36" fmla="*/ 25 w 307"/>
                <a:gd name="T37" fmla="*/ 69 h 399"/>
                <a:gd name="T38" fmla="*/ 53 w 307"/>
                <a:gd name="T39" fmla="*/ 32 h 399"/>
                <a:gd name="T40" fmla="*/ 95 w 307"/>
                <a:gd name="T41" fmla="*/ 9 h 399"/>
                <a:gd name="T42" fmla="*/ 150 w 307"/>
                <a:gd name="T43" fmla="*/ 0 h 399"/>
                <a:gd name="T44" fmla="*/ 229 w 307"/>
                <a:gd name="T45" fmla="*/ 13 h 399"/>
                <a:gd name="T46" fmla="*/ 294 w 307"/>
                <a:gd name="T47" fmla="*/ 50 h 399"/>
                <a:gd name="T48" fmla="*/ 250 w 307"/>
                <a:gd name="T49" fmla="*/ 114 h 399"/>
                <a:gd name="T50" fmla="*/ 199 w 307"/>
                <a:gd name="T51" fmla="*/ 86 h 399"/>
                <a:gd name="T52" fmla="*/ 149 w 307"/>
                <a:gd name="T53" fmla="*/ 76 h 399"/>
                <a:gd name="T54" fmla="*/ 112 w 307"/>
                <a:gd name="T55" fmla="*/ 85 h 399"/>
                <a:gd name="T56" fmla="*/ 99 w 307"/>
                <a:gd name="T57" fmla="*/ 109 h 399"/>
                <a:gd name="T58" fmla="*/ 99 w 307"/>
                <a:gd name="T59" fmla="*/ 111 h 399"/>
                <a:gd name="T60" fmla="*/ 103 w 307"/>
                <a:gd name="T61" fmla="*/ 127 h 399"/>
                <a:gd name="T62" fmla="*/ 116 w 307"/>
                <a:gd name="T63" fmla="*/ 139 h 399"/>
                <a:gd name="T64" fmla="*/ 142 w 307"/>
                <a:gd name="T65" fmla="*/ 150 h 399"/>
                <a:gd name="T66" fmla="*/ 183 w 307"/>
                <a:gd name="T67" fmla="*/ 162 h 399"/>
                <a:gd name="T68" fmla="*/ 236 w 307"/>
                <a:gd name="T69" fmla="*/ 179 h 399"/>
                <a:gd name="T70" fmla="*/ 275 w 307"/>
                <a:gd name="T71" fmla="*/ 202 h 399"/>
                <a:gd name="T72" fmla="*/ 298 w 307"/>
                <a:gd name="T73" fmla="*/ 234 h 399"/>
                <a:gd name="T74" fmla="*/ 307 w 307"/>
                <a:gd name="T75" fmla="*/ 278 h 399"/>
                <a:gd name="T76" fmla="*/ 307 w 307"/>
                <a:gd name="T77" fmla="*/ 279 h 399"/>
                <a:gd name="T78" fmla="*/ 296 w 307"/>
                <a:gd name="T79" fmla="*/ 330 h 399"/>
                <a:gd name="T80" fmla="*/ 267 w 307"/>
                <a:gd name="T81" fmla="*/ 368 h 399"/>
                <a:gd name="T82" fmla="*/ 222 w 307"/>
                <a:gd name="T83" fmla="*/ 391 h 399"/>
                <a:gd name="T84" fmla="*/ 165 w 307"/>
                <a:gd name="T8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7" h="399">
                  <a:moveTo>
                    <a:pt x="165" y="399"/>
                  </a:moveTo>
                  <a:cubicBezTo>
                    <a:pt x="135" y="399"/>
                    <a:pt x="106" y="394"/>
                    <a:pt x="78" y="384"/>
                  </a:cubicBezTo>
                  <a:cubicBezTo>
                    <a:pt x="49" y="374"/>
                    <a:pt x="23" y="358"/>
                    <a:pt x="0" y="337"/>
                  </a:cubicBezTo>
                  <a:cubicBezTo>
                    <a:pt x="50" y="277"/>
                    <a:pt x="50" y="277"/>
                    <a:pt x="50" y="277"/>
                  </a:cubicBezTo>
                  <a:cubicBezTo>
                    <a:pt x="68" y="291"/>
                    <a:pt x="86" y="303"/>
                    <a:pt x="105" y="311"/>
                  </a:cubicBezTo>
                  <a:cubicBezTo>
                    <a:pt x="124" y="320"/>
                    <a:pt x="144" y="324"/>
                    <a:pt x="166" y="324"/>
                  </a:cubicBezTo>
                  <a:cubicBezTo>
                    <a:pt x="184" y="324"/>
                    <a:pt x="198" y="321"/>
                    <a:pt x="208" y="314"/>
                  </a:cubicBezTo>
                  <a:cubicBezTo>
                    <a:pt x="217" y="308"/>
                    <a:pt x="222" y="299"/>
                    <a:pt x="222" y="287"/>
                  </a:cubicBezTo>
                  <a:cubicBezTo>
                    <a:pt x="222" y="286"/>
                    <a:pt x="222" y="286"/>
                    <a:pt x="222" y="286"/>
                  </a:cubicBezTo>
                  <a:cubicBezTo>
                    <a:pt x="222" y="281"/>
                    <a:pt x="221" y="276"/>
                    <a:pt x="219" y="272"/>
                  </a:cubicBezTo>
                  <a:cubicBezTo>
                    <a:pt x="217" y="267"/>
                    <a:pt x="213" y="263"/>
                    <a:pt x="208" y="260"/>
                  </a:cubicBezTo>
                  <a:cubicBezTo>
                    <a:pt x="202" y="256"/>
                    <a:pt x="194" y="252"/>
                    <a:pt x="184" y="249"/>
                  </a:cubicBezTo>
                  <a:cubicBezTo>
                    <a:pt x="173" y="245"/>
                    <a:pt x="160" y="241"/>
                    <a:pt x="144" y="237"/>
                  </a:cubicBezTo>
                  <a:cubicBezTo>
                    <a:pt x="124" y="232"/>
                    <a:pt x="106" y="227"/>
                    <a:pt x="91" y="221"/>
                  </a:cubicBezTo>
                  <a:cubicBezTo>
                    <a:pt x="75" y="215"/>
                    <a:pt x="61" y="208"/>
                    <a:pt x="50" y="199"/>
                  </a:cubicBezTo>
                  <a:cubicBezTo>
                    <a:pt x="39" y="190"/>
                    <a:pt x="30" y="179"/>
                    <a:pt x="24" y="167"/>
                  </a:cubicBezTo>
                  <a:cubicBezTo>
                    <a:pt x="18" y="154"/>
                    <a:pt x="15" y="138"/>
                    <a:pt x="15" y="118"/>
                  </a:cubicBezTo>
                  <a:cubicBezTo>
                    <a:pt x="15" y="117"/>
                    <a:pt x="15" y="117"/>
                    <a:pt x="15" y="117"/>
                  </a:cubicBezTo>
                  <a:cubicBezTo>
                    <a:pt x="15" y="99"/>
                    <a:pt x="18" y="83"/>
                    <a:pt x="25" y="69"/>
                  </a:cubicBezTo>
                  <a:cubicBezTo>
                    <a:pt x="31" y="55"/>
                    <a:pt x="41" y="43"/>
                    <a:pt x="53" y="32"/>
                  </a:cubicBezTo>
                  <a:cubicBezTo>
                    <a:pt x="65" y="22"/>
                    <a:pt x="79" y="14"/>
                    <a:pt x="95" y="9"/>
                  </a:cubicBezTo>
                  <a:cubicBezTo>
                    <a:pt x="112" y="3"/>
                    <a:pt x="130" y="0"/>
                    <a:pt x="150" y="0"/>
                  </a:cubicBezTo>
                  <a:cubicBezTo>
                    <a:pt x="179" y="0"/>
                    <a:pt x="205" y="4"/>
                    <a:pt x="229" y="13"/>
                  </a:cubicBezTo>
                  <a:cubicBezTo>
                    <a:pt x="252" y="21"/>
                    <a:pt x="274" y="34"/>
                    <a:pt x="294" y="50"/>
                  </a:cubicBezTo>
                  <a:cubicBezTo>
                    <a:pt x="250" y="114"/>
                    <a:pt x="250" y="114"/>
                    <a:pt x="250" y="114"/>
                  </a:cubicBezTo>
                  <a:cubicBezTo>
                    <a:pt x="233" y="102"/>
                    <a:pt x="216" y="93"/>
                    <a:pt x="199" y="86"/>
                  </a:cubicBezTo>
                  <a:cubicBezTo>
                    <a:pt x="182" y="79"/>
                    <a:pt x="166" y="76"/>
                    <a:pt x="149" y="76"/>
                  </a:cubicBezTo>
                  <a:cubicBezTo>
                    <a:pt x="132" y="76"/>
                    <a:pt x="120" y="79"/>
                    <a:pt x="112" y="85"/>
                  </a:cubicBezTo>
                  <a:cubicBezTo>
                    <a:pt x="103" y="92"/>
                    <a:pt x="99" y="100"/>
                    <a:pt x="99" y="109"/>
                  </a:cubicBezTo>
                  <a:cubicBezTo>
                    <a:pt x="99" y="111"/>
                    <a:pt x="99" y="111"/>
                    <a:pt x="99" y="111"/>
                  </a:cubicBezTo>
                  <a:cubicBezTo>
                    <a:pt x="99" y="117"/>
                    <a:pt x="100" y="122"/>
                    <a:pt x="103" y="127"/>
                  </a:cubicBezTo>
                  <a:cubicBezTo>
                    <a:pt x="105" y="132"/>
                    <a:pt x="110" y="136"/>
                    <a:pt x="116" y="139"/>
                  </a:cubicBezTo>
                  <a:cubicBezTo>
                    <a:pt x="122" y="143"/>
                    <a:pt x="131" y="147"/>
                    <a:pt x="142" y="150"/>
                  </a:cubicBezTo>
                  <a:cubicBezTo>
                    <a:pt x="153" y="153"/>
                    <a:pt x="166" y="157"/>
                    <a:pt x="183" y="162"/>
                  </a:cubicBezTo>
                  <a:cubicBezTo>
                    <a:pt x="203" y="167"/>
                    <a:pt x="220" y="173"/>
                    <a:pt x="236" y="179"/>
                  </a:cubicBezTo>
                  <a:cubicBezTo>
                    <a:pt x="251" y="185"/>
                    <a:pt x="264" y="193"/>
                    <a:pt x="275" y="202"/>
                  </a:cubicBezTo>
                  <a:cubicBezTo>
                    <a:pt x="285" y="211"/>
                    <a:pt x="293" y="222"/>
                    <a:pt x="298" y="234"/>
                  </a:cubicBezTo>
                  <a:cubicBezTo>
                    <a:pt x="304" y="246"/>
                    <a:pt x="307" y="261"/>
                    <a:pt x="307" y="278"/>
                  </a:cubicBezTo>
                  <a:cubicBezTo>
                    <a:pt x="307" y="279"/>
                    <a:pt x="307" y="279"/>
                    <a:pt x="307" y="279"/>
                  </a:cubicBezTo>
                  <a:cubicBezTo>
                    <a:pt x="307" y="298"/>
                    <a:pt x="303" y="315"/>
                    <a:pt x="296" y="330"/>
                  </a:cubicBezTo>
                  <a:cubicBezTo>
                    <a:pt x="289" y="345"/>
                    <a:pt x="279" y="358"/>
                    <a:pt x="267" y="368"/>
                  </a:cubicBezTo>
                  <a:cubicBezTo>
                    <a:pt x="254" y="378"/>
                    <a:pt x="239" y="386"/>
                    <a:pt x="222" y="391"/>
                  </a:cubicBezTo>
                  <a:cubicBezTo>
                    <a:pt x="205" y="397"/>
                    <a:pt x="186" y="399"/>
                    <a:pt x="165" y="3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4" name="TextBox 203"/>
          <p:cNvSpPr txBox="1"/>
          <p:nvPr/>
        </p:nvSpPr>
        <p:spPr>
          <a:xfrm>
            <a:off x="6086057" y="1791593"/>
            <a:ext cx="2029968" cy="230832"/>
          </a:xfrm>
          <a:prstGeom prst="rect">
            <a:avLst/>
          </a:prstGeom>
          <a:noFill/>
        </p:spPr>
        <p:txBody>
          <a:bodyPr wrap="none" lIns="91440" tIns="45720" rIns="45720" bIns="45720" rtlCol="0">
            <a:noAutofit/>
          </a:bodyPr>
          <a:lstStyle/>
          <a:p>
            <a:pPr algn="ctr">
              <a:lnSpc>
                <a:spcPct val="90000"/>
              </a:lnSpc>
            </a:pPr>
            <a:r>
              <a:rPr lang="en-US" sz="1000" dirty="0"/>
              <a:t>Virtualization</a:t>
            </a:r>
          </a:p>
        </p:txBody>
      </p:sp>
      <p:sp>
        <p:nvSpPr>
          <p:cNvPr id="205" name="TextBox 204"/>
          <p:cNvSpPr txBox="1"/>
          <p:nvPr/>
        </p:nvSpPr>
        <p:spPr>
          <a:xfrm>
            <a:off x="6087911" y="3826711"/>
            <a:ext cx="2029968" cy="230832"/>
          </a:xfrm>
          <a:prstGeom prst="rect">
            <a:avLst/>
          </a:prstGeom>
          <a:noFill/>
        </p:spPr>
        <p:txBody>
          <a:bodyPr wrap="none" lIns="91440" tIns="45720" rIns="45720" bIns="45720" rtlCol="0">
            <a:noAutofit/>
          </a:bodyPr>
          <a:lstStyle/>
          <a:p>
            <a:pPr algn="ctr">
              <a:lnSpc>
                <a:spcPct val="90000"/>
              </a:lnSpc>
            </a:pPr>
            <a:r>
              <a:rPr lang="en-US" sz="1000" dirty="0"/>
              <a:t>Virtualization (editable)</a:t>
            </a:r>
          </a:p>
        </p:txBody>
      </p:sp>
      <p:grpSp>
        <p:nvGrpSpPr>
          <p:cNvPr id="228" name="Group 227"/>
          <p:cNvGrpSpPr>
            <a:grpSpLocks noChangeAspect="1"/>
          </p:cNvGrpSpPr>
          <p:nvPr/>
        </p:nvGrpSpPr>
        <p:grpSpPr>
          <a:xfrm>
            <a:off x="6873451" y="754872"/>
            <a:ext cx="564348" cy="548640"/>
            <a:chOff x="13085763" y="-5907088"/>
            <a:chExt cx="14546262" cy="14141451"/>
          </a:xfrm>
        </p:grpSpPr>
        <p:sp>
          <p:nvSpPr>
            <p:cNvPr id="209" name="Freeform 105"/>
            <p:cNvSpPr>
              <a:spLocks/>
            </p:cNvSpPr>
            <p:nvPr/>
          </p:nvSpPr>
          <p:spPr bwMode="auto">
            <a:xfrm>
              <a:off x="13085763" y="-5907088"/>
              <a:ext cx="14546262" cy="14141451"/>
            </a:xfrm>
            <a:custGeom>
              <a:avLst/>
              <a:gdLst>
                <a:gd name="T0" fmla="*/ 911 w 9163"/>
                <a:gd name="T1" fmla="*/ 0 h 8908"/>
                <a:gd name="T2" fmla="*/ 0 w 9163"/>
                <a:gd name="T3" fmla="*/ 925 h 8908"/>
                <a:gd name="T4" fmla="*/ 0 w 9163"/>
                <a:gd name="T5" fmla="*/ 4454 h 8908"/>
                <a:gd name="T6" fmla="*/ 0 w 9163"/>
                <a:gd name="T7" fmla="*/ 8908 h 8908"/>
                <a:gd name="T8" fmla="*/ 8253 w 9163"/>
                <a:gd name="T9" fmla="*/ 8908 h 8908"/>
                <a:gd name="T10" fmla="*/ 9163 w 9163"/>
                <a:gd name="T11" fmla="*/ 7982 h 8908"/>
                <a:gd name="T12" fmla="*/ 9163 w 9163"/>
                <a:gd name="T13" fmla="*/ 4452 h 8908"/>
                <a:gd name="T14" fmla="*/ 9163 w 9163"/>
                <a:gd name="T15" fmla="*/ 0 h 8908"/>
                <a:gd name="T16" fmla="*/ 911 w 9163"/>
                <a:gd name="T17" fmla="*/ 0 h 8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63" h="8908">
                  <a:moveTo>
                    <a:pt x="911" y="0"/>
                  </a:moveTo>
                  <a:lnTo>
                    <a:pt x="0" y="925"/>
                  </a:lnTo>
                  <a:lnTo>
                    <a:pt x="0" y="4454"/>
                  </a:lnTo>
                  <a:lnTo>
                    <a:pt x="0" y="8908"/>
                  </a:lnTo>
                  <a:lnTo>
                    <a:pt x="8253" y="8908"/>
                  </a:lnTo>
                  <a:lnTo>
                    <a:pt x="9163" y="7982"/>
                  </a:lnTo>
                  <a:lnTo>
                    <a:pt x="9163" y="4452"/>
                  </a:lnTo>
                  <a:lnTo>
                    <a:pt x="9163" y="0"/>
                  </a:lnTo>
                  <a:lnTo>
                    <a:pt x="911"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106"/>
            <p:cNvSpPr>
              <a:spLocks noChangeArrowheads="1"/>
            </p:cNvSpPr>
            <p:nvPr/>
          </p:nvSpPr>
          <p:spPr bwMode="auto">
            <a:xfrm>
              <a:off x="14531975" y="-5907088"/>
              <a:ext cx="11655425" cy="14141451"/>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07"/>
            <p:cNvSpPr>
              <a:spLocks/>
            </p:cNvSpPr>
            <p:nvPr/>
          </p:nvSpPr>
          <p:spPr bwMode="auto">
            <a:xfrm>
              <a:off x="13085763" y="-5907088"/>
              <a:ext cx="14546262" cy="1468438"/>
            </a:xfrm>
            <a:custGeom>
              <a:avLst/>
              <a:gdLst>
                <a:gd name="T0" fmla="*/ 9163 w 9163"/>
                <a:gd name="T1" fmla="*/ 0 h 925"/>
                <a:gd name="T2" fmla="*/ 8253 w 9163"/>
                <a:gd name="T3" fmla="*/ 925 h 925"/>
                <a:gd name="T4" fmla="*/ 0 w 9163"/>
                <a:gd name="T5" fmla="*/ 925 h 925"/>
                <a:gd name="T6" fmla="*/ 911 w 9163"/>
                <a:gd name="T7" fmla="*/ 0 h 925"/>
                <a:gd name="T8" fmla="*/ 5038 w 9163"/>
                <a:gd name="T9" fmla="*/ 0 h 925"/>
                <a:gd name="T10" fmla="*/ 9163 w 9163"/>
                <a:gd name="T11" fmla="*/ 0 h 925"/>
              </a:gdLst>
              <a:ahLst/>
              <a:cxnLst>
                <a:cxn ang="0">
                  <a:pos x="T0" y="T1"/>
                </a:cxn>
                <a:cxn ang="0">
                  <a:pos x="T2" y="T3"/>
                </a:cxn>
                <a:cxn ang="0">
                  <a:pos x="T4" y="T5"/>
                </a:cxn>
                <a:cxn ang="0">
                  <a:pos x="T6" y="T7"/>
                </a:cxn>
                <a:cxn ang="0">
                  <a:pos x="T8" y="T9"/>
                </a:cxn>
                <a:cxn ang="0">
                  <a:pos x="T10" y="T11"/>
                </a:cxn>
              </a:cxnLst>
              <a:rect l="0" t="0" r="r" b="b"/>
              <a:pathLst>
                <a:path w="9163" h="925">
                  <a:moveTo>
                    <a:pt x="9163" y="0"/>
                  </a:moveTo>
                  <a:lnTo>
                    <a:pt x="8253" y="925"/>
                  </a:lnTo>
                  <a:lnTo>
                    <a:pt x="0" y="925"/>
                  </a:lnTo>
                  <a:lnTo>
                    <a:pt x="911" y="0"/>
                  </a:lnTo>
                  <a:lnTo>
                    <a:pt x="5038" y="0"/>
                  </a:lnTo>
                  <a:lnTo>
                    <a:pt x="9163"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08"/>
            <p:cNvSpPr>
              <a:spLocks/>
            </p:cNvSpPr>
            <p:nvPr/>
          </p:nvSpPr>
          <p:spPr bwMode="auto">
            <a:xfrm>
              <a:off x="13085763" y="6764338"/>
              <a:ext cx="13101637" cy="1470025"/>
            </a:xfrm>
            <a:custGeom>
              <a:avLst/>
              <a:gdLst>
                <a:gd name="T0" fmla="*/ 8253 w 8253"/>
                <a:gd name="T1" fmla="*/ 926 h 926"/>
                <a:gd name="T2" fmla="*/ 5038 w 8253"/>
                <a:gd name="T3" fmla="*/ 926 h 926"/>
                <a:gd name="T4" fmla="*/ 0 w 8253"/>
                <a:gd name="T5" fmla="*/ 926 h 926"/>
                <a:gd name="T6" fmla="*/ 911 w 8253"/>
                <a:gd name="T7" fmla="*/ 0 h 926"/>
                <a:gd name="T8" fmla="*/ 8253 w 8253"/>
                <a:gd name="T9" fmla="*/ 0 h 926"/>
                <a:gd name="T10" fmla="*/ 8253 w 8253"/>
                <a:gd name="T11" fmla="*/ 926 h 926"/>
              </a:gdLst>
              <a:ahLst/>
              <a:cxnLst>
                <a:cxn ang="0">
                  <a:pos x="T0" y="T1"/>
                </a:cxn>
                <a:cxn ang="0">
                  <a:pos x="T2" y="T3"/>
                </a:cxn>
                <a:cxn ang="0">
                  <a:pos x="T4" y="T5"/>
                </a:cxn>
                <a:cxn ang="0">
                  <a:pos x="T6" y="T7"/>
                </a:cxn>
                <a:cxn ang="0">
                  <a:pos x="T8" y="T9"/>
                </a:cxn>
                <a:cxn ang="0">
                  <a:pos x="T10" y="T11"/>
                </a:cxn>
              </a:cxnLst>
              <a:rect l="0" t="0" r="r" b="b"/>
              <a:pathLst>
                <a:path w="8253" h="926">
                  <a:moveTo>
                    <a:pt x="8253" y="926"/>
                  </a:moveTo>
                  <a:lnTo>
                    <a:pt x="5038" y="926"/>
                  </a:lnTo>
                  <a:lnTo>
                    <a:pt x="0" y="926"/>
                  </a:lnTo>
                  <a:lnTo>
                    <a:pt x="911" y="0"/>
                  </a:lnTo>
                  <a:lnTo>
                    <a:pt x="8253" y="0"/>
                  </a:lnTo>
                  <a:lnTo>
                    <a:pt x="8253" y="92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09"/>
            <p:cNvSpPr>
              <a:spLocks/>
            </p:cNvSpPr>
            <p:nvPr/>
          </p:nvSpPr>
          <p:spPr bwMode="auto">
            <a:xfrm>
              <a:off x="14531975" y="-4438650"/>
              <a:ext cx="11655425" cy="11202988"/>
            </a:xfrm>
            <a:custGeom>
              <a:avLst/>
              <a:gdLst>
                <a:gd name="T0" fmla="*/ 926 w 7342"/>
                <a:gd name="T1" fmla="*/ 0 h 7057"/>
                <a:gd name="T2" fmla="*/ 0 w 7342"/>
                <a:gd name="T3" fmla="*/ 926 h 7057"/>
                <a:gd name="T4" fmla="*/ 0 w 7342"/>
                <a:gd name="T5" fmla="*/ 3066 h 7057"/>
                <a:gd name="T6" fmla="*/ 0 w 7342"/>
                <a:gd name="T7" fmla="*/ 7057 h 7057"/>
                <a:gd name="T8" fmla="*/ 6432 w 7342"/>
                <a:gd name="T9" fmla="*/ 7057 h 7057"/>
                <a:gd name="T10" fmla="*/ 7342 w 7342"/>
                <a:gd name="T11" fmla="*/ 6130 h 7057"/>
                <a:gd name="T12" fmla="*/ 7342 w 7342"/>
                <a:gd name="T13" fmla="*/ 2139 h 7057"/>
                <a:gd name="T14" fmla="*/ 7342 w 7342"/>
                <a:gd name="T15" fmla="*/ 0 h 7057"/>
                <a:gd name="T16" fmla="*/ 926 w 7342"/>
                <a:gd name="T17" fmla="*/ 0 h 7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42" h="7057">
                  <a:moveTo>
                    <a:pt x="926" y="0"/>
                  </a:moveTo>
                  <a:lnTo>
                    <a:pt x="0" y="926"/>
                  </a:lnTo>
                  <a:lnTo>
                    <a:pt x="0" y="3066"/>
                  </a:lnTo>
                  <a:lnTo>
                    <a:pt x="0" y="7057"/>
                  </a:lnTo>
                  <a:lnTo>
                    <a:pt x="6432" y="7057"/>
                  </a:lnTo>
                  <a:lnTo>
                    <a:pt x="7342" y="6130"/>
                  </a:lnTo>
                  <a:lnTo>
                    <a:pt x="7342" y="2139"/>
                  </a:lnTo>
                  <a:lnTo>
                    <a:pt x="7342" y="0"/>
                  </a:lnTo>
                  <a:lnTo>
                    <a:pt x="926" y="0"/>
                  </a:lnTo>
                  <a:close/>
                </a:path>
              </a:pathLst>
            </a:custGeom>
            <a:solidFill>
              <a:srgbClr val="60B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110"/>
            <p:cNvSpPr>
              <a:spLocks noChangeArrowheads="1"/>
            </p:cNvSpPr>
            <p:nvPr/>
          </p:nvSpPr>
          <p:spPr bwMode="auto">
            <a:xfrm>
              <a:off x="14531975" y="428625"/>
              <a:ext cx="10210800" cy="6335713"/>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111"/>
            <p:cNvSpPr>
              <a:spLocks noChangeArrowheads="1"/>
            </p:cNvSpPr>
            <p:nvPr/>
          </p:nvSpPr>
          <p:spPr bwMode="auto">
            <a:xfrm>
              <a:off x="14531975" y="-2968625"/>
              <a:ext cx="10210800" cy="3397250"/>
            </a:xfrm>
            <a:prstGeom prst="rect">
              <a:avLst/>
            </a:prstGeom>
            <a:solidFill>
              <a:srgbClr val="60BA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12"/>
            <p:cNvSpPr>
              <a:spLocks/>
            </p:cNvSpPr>
            <p:nvPr/>
          </p:nvSpPr>
          <p:spPr bwMode="auto">
            <a:xfrm>
              <a:off x="14531975" y="-4438650"/>
              <a:ext cx="11655425" cy="1470025"/>
            </a:xfrm>
            <a:custGeom>
              <a:avLst/>
              <a:gdLst>
                <a:gd name="T0" fmla="*/ 7342 w 7342"/>
                <a:gd name="T1" fmla="*/ 0 h 926"/>
                <a:gd name="T2" fmla="*/ 6432 w 7342"/>
                <a:gd name="T3" fmla="*/ 926 h 926"/>
                <a:gd name="T4" fmla="*/ 0 w 7342"/>
                <a:gd name="T5" fmla="*/ 926 h 926"/>
                <a:gd name="T6" fmla="*/ 926 w 7342"/>
                <a:gd name="T7" fmla="*/ 0 h 926"/>
                <a:gd name="T8" fmla="*/ 7342 w 7342"/>
                <a:gd name="T9" fmla="*/ 0 h 926"/>
              </a:gdLst>
              <a:ahLst/>
              <a:cxnLst>
                <a:cxn ang="0">
                  <a:pos x="T0" y="T1"/>
                </a:cxn>
                <a:cxn ang="0">
                  <a:pos x="T2" y="T3"/>
                </a:cxn>
                <a:cxn ang="0">
                  <a:pos x="T4" y="T5"/>
                </a:cxn>
                <a:cxn ang="0">
                  <a:pos x="T6" y="T7"/>
                </a:cxn>
                <a:cxn ang="0">
                  <a:pos x="T8" y="T9"/>
                </a:cxn>
              </a:cxnLst>
              <a:rect l="0" t="0" r="r" b="b"/>
              <a:pathLst>
                <a:path w="7342" h="926">
                  <a:moveTo>
                    <a:pt x="7342" y="0"/>
                  </a:moveTo>
                  <a:lnTo>
                    <a:pt x="6432" y="926"/>
                  </a:lnTo>
                  <a:lnTo>
                    <a:pt x="0" y="926"/>
                  </a:lnTo>
                  <a:lnTo>
                    <a:pt x="926" y="0"/>
                  </a:lnTo>
                  <a:lnTo>
                    <a:pt x="7342" y="0"/>
                  </a:lnTo>
                  <a:close/>
                </a:path>
              </a:pathLst>
            </a:custGeom>
            <a:solidFill>
              <a:srgbClr val="4CA8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13"/>
            <p:cNvSpPr>
              <a:spLocks/>
            </p:cNvSpPr>
            <p:nvPr/>
          </p:nvSpPr>
          <p:spPr bwMode="auto">
            <a:xfrm>
              <a:off x="24742775" y="-4438650"/>
              <a:ext cx="1444625" cy="4867275"/>
            </a:xfrm>
            <a:custGeom>
              <a:avLst/>
              <a:gdLst>
                <a:gd name="T0" fmla="*/ 0 w 910"/>
                <a:gd name="T1" fmla="*/ 3066 h 3066"/>
                <a:gd name="T2" fmla="*/ 910 w 910"/>
                <a:gd name="T3" fmla="*/ 2139 h 3066"/>
                <a:gd name="T4" fmla="*/ 910 w 910"/>
                <a:gd name="T5" fmla="*/ 0 h 3066"/>
                <a:gd name="T6" fmla="*/ 0 w 910"/>
                <a:gd name="T7" fmla="*/ 926 h 3066"/>
                <a:gd name="T8" fmla="*/ 0 w 910"/>
                <a:gd name="T9" fmla="*/ 3066 h 3066"/>
              </a:gdLst>
              <a:ahLst/>
              <a:cxnLst>
                <a:cxn ang="0">
                  <a:pos x="T0" y="T1"/>
                </a:cxn>
                <a:cxn ang="0">
                  <a:pos x="T2" y="T3"/>
                </a:cxn>
                <a:cxn ang="0">
                  <a:pos x="T4" y="T5"/>
                </a:cxn>
                <a:cxn ang="0">
                  <a:pos x="T6" y="T7"/>
                </a:cxn>
                <a:cxn ang="0">
                  <a:pos x="T8" y="T9"/>
                </a:cxn>
              </a:cxnLst>
              <a:rect l="0" t="0" r="r" b="b"/>
              <a:pathLst>
                <a:path w="910" h="3066">
                  <a:moveTo>
                    <a:pt x="0" y="3066"/>
                  </a:moveTo>
                  <a:lnTo>
                    <a:pt x="910" y="2139"/>
                  </a:lnTo>
                  <a:lnTo>
                    <a:pt x="910" y="0"/>
                  </a:lnTo>
                  <a:lnTo>
                    <a:pt x="0" y="926"/>
                  </a:lnTo>
                  <a:lnTo>
                    <a:pt x="0" y="3066"/>
                  </a:lnTo>
                  <a:close/>
                </a:path>
              </a:pathLst>
            </a:custGeom>
            <a:solidFill>
              <a:srgbClr val="189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14"/>
            <p:cNvSpPr>
              <a:spLocks/>
            </p:cNvSpPr>
            <p:nvPr/>
          </p:nvSpPr>
          <p:spPr bwMode="auto">
            <a:xfrm>
              <a:off x="24742775" y="-1042988"/>
              <a:ext cx="1444625" cy="7807326"/>
            </a:xfrm>
            <a:custGeom>
              <a:avLst/>
              <a:gdLst>
                <a:gd name="T0" fmla="*/ 0 w 910"/>
                <a:gd name="T1" fmla="*/ 4918 h 4918"/>
                <a:gd name="T2" fmla="*/ 910 w 910"/>
                <a:gd name="T3" fmla="*/ 3991 h 4918"/>
                <a:gd name="T4" fmla="*/ 910 w 910"/>
                <a:gd name="T5" fmla="*/ 0 h 4918"/>
                <a:gd name="T6" fmla="*/ 0 w 910"/>
                <a:gd name="T7" fmla="*/ 927 h 4918"/>
                <a:gd name="T8" fmla="*/ 0 w 910"/>
                <a:gd name="T9" fmla="*/ 4918 h 4918"/>
              </a:gdLst>
              <a:ahLst/>
              <a:cxnLst>
                <a:cxn ang="0">
                  <a:pos x="T0" y="T1"/>
                </a:cxn>
                <a:cxn ang="0">
                  <a:pos x="T2" y="T3"/>
                </a:cxn>
                <a:cxn ang="0">
                  <a:pos x="T4" y="T5"/>
                </a:cxn>
                <a:cxn ang="0">
                  <a:pos x="T6" y="T7"/>
                </a:cxn>
                <a:cxn ang="0">
                  <a:pos x="T8" y="T9"/>
                </a:cxn>
              </a:cxnLst>
              <a:rect l="0" t="0" r="r" b="b"/>
              <a:pathLst>
                <a:path w="910" h="4918">
                  <a:moveTo>
                    <a:pt x="0" y="4918"/>
                  </a:moveTo>
                  <a:lnTo>
                    <a:pt x="910" y="3991"/>
                  </a:lnTo>
                  <a:lnTo>
                    <a:pt x="910" y="0"/>
                  </a:lnTo>
                  <a:lnTo>
                    <a:pt x="0" y="927"/>
                  </a:lnTo>
                  <a:lnTo>
                    <a:pt x="0" y="4918"/>
                  </a:lnTo>
                  <a:close/>
                </a:path>
              </a:pathLst>
            </a:custGeom>
            <a:solidFill>
              <a:srgbClr val="268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15"/>
            <p:cNvSpPr>
              <a:spLocks noEditPoints="1"/>
            </p:cNvSpPr>
            <p:nvPr/>
          </p:nvSpPr>
          <p:spPr bwMode="auto">
            <a:xfrm>
              <a:off x="17465675" y="2484438"/>
              <a:ext cx="2282825" cy="2219325"/>
            </a:xfrm>
            <a:custGeom>
              <a:avLst/>
              <a:gdLst>
                <a:gd name="T0" fmla="*/ 303 w 608"/>
                <a:gd name="T1" fmla="*/ 591 h 591"/>
                <a:gd name="T2" fmla="*/ 182 w 608"/>
                <a:gd name="T3" fmla="*/ 568 h 591"/>
                <a:gd name="T4" fmla="*/ 86 w 608"/>
                <a:gd name="T5" fmla="*/ 505 h 591"/>
                <a:gd name="T6" fmla="*/ 23 w 608"/>
                <a:gd name="T7" fmla="*/ 412 h 591"/>
                <a:gd name="T8" fmla="*/ 0 w 608"/>
                <a:gd name="T9" fmla="*/ 297 h 591"/>
                <a:gd name="T10" fmla="*/ 0 w 608"/>
                <a:gd name="T11" fmla="*/ 296 h 591"/>
                <a:gd name="T12" fmla="*/ 23 w 608"/>
                <a:gd name="T13" fmla="*/ 181 h 591"/>
                <a:gd name="T14" fmla="*/ 87 w 608"/>
                <a:gd name="T15" fmla="*/ 87 h 591"/>
                <a:gd name="T16" fmla="*/ 183 w 608"/>
                <a:gd name="T17" fmla="*/ 24 h 591"/>
                <a:gd name="T18" fmla="*/ 305 w 608"/>
                <a:gd name="T19" fmla="*/ 0 h 591"/>
                <a:gd name="T20" fmla="*/ 427 w 608"/>
                <a:gd name="T21" fmla="*/ 24 h 591"/>
                <a:gd name="T22" fmla="*/ 523 w 608"/>
                <a:gd name="T23" fmla="*/ 86 h 591"/>
                <a:gd name="T24" fmla="*/ 585 w 608"/>
                <a:gd name="T25" fmla="*/ 179 h 591"/>
                <a:gd name="T26" fmla="*/ 608 w 608"/>
                <a:gd name="T27" fmla="*/ 294 h 591"/>
                <a:gd name="T28" fmla="*/ 608 w 608"/>
                <a:gd name="T29" fmla="*/ 296 h 591"/>
                <a:gd name="T30" fmla="*/ 585 w 608"/>
                <a:gd name="T31" fmla="*/ 411 h 591"/>
                <a:gd name="T32" fmla="*/ 522 w 608"/>
                <a:gd name="T33" fmla="*/ 504 h 591"/>
                <a:gd name="T34" fmla="*/ 425 w 608"/>
                <a:gd name="T35" fmla="*/ 568 h 591"/>
                <a:gd name="T36" fmla="*/ 303 w 608"/>
                <a:gd name="T37" fmla="*/ 591 h 591"/>
                <a:gd name="T38" fmla="*/ 305 w 608"/>
                <a:gd name="T39" fmla="*/ 475 h 591"/>
                <a:gd name="T40" fmla="*/ 374 w 608"/>
                <a:gd name="T41" fmla="*/ 462 h 591"/>
                <a:gd name="T42" fmla="*/ 429 w 608"/>
                <a:gd name="T43" fmla="*/ 423 h 591"/>
                <a:gd name="T44" fmla="*/ 464 w 608"/>
                <a:gd name="T45" fmla="*/ 366 h 591"/>
                <a:gd name="T46" fmla="*/ 476 w 608"/>
                <a:gd name="T47" fmla="*/ 297 h 591"/>
                <a:gd name="T48" fmla="*/ 476 w 608"/>
                <a:gd name="T49" fmla="*/ 296 h 591"/>
                <a:gd name="T50" fmla="*/ 464 w 608"/>
                <a:gd name="T51" fmla="*/ 226 h 591"/>
                <a:gd name="T52" fmla="*/ 428 w 608"/>
                <a:gd name="T53" fmla="*/ 169 h 591"/>
                <a:gd name="T54" fmla="*/ 373 w 608"/>
                <a:gd name="T55" fmla="*/ 130 h 591"/>
                <a:gd name="T56" fmla="*/ 303 w 608"/>
                <a:gd name="T57" fmla="*/ 116 h 591"/>
                <a:gd name="T58" fmla="*/ 233 w 608"/>
                <a:gd name="T59" fmla="*/ 130 h 591"/>
                <a:gd name="T60" fmla="*/ 180 w 608"/>
                <a:gd name="T61" fmla="*/ 168 h 591"/>
                <a:gd name="T62" fmla="*/ 145 w 608"/>
                <a:gd name="T63" fmla="*/ 225 h 591"/>
                <a:gd name="T64" fmla="*/ 132 w 608"/>
                <a:gd name="T65" fmla="*/ 294 h 591"/>
                <a:gd name="T66" fmla="*/ 132 w 608"/>
                <a:gd name="T67" fmla="*/ 296 h 591"/>
                <a:gd name="T68" fmla="*/ 145 w 608"/>
                <a:gd name="T69" fmla="*/ 365 h 591"/>
                <a:gd name="T70" fmla="*/ 180 w 608"/>
                <a:gd name="T71" fmla="*/ 422 h 591"/>
                <a:gd name="T72" fmla="*/ 235 w 608"/>
                <a:gd name="T73" fmla="*/ 461 h 591"/>
                <a:gd name="T74" fmla="*/ 305 w 608"/>
                <a:gd name="T75" fmla="*/ 475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591">
                  <a:moveTo>
                    <a:pt x="303" y="591"/>
                  </a:moveTo>
                  <a:cubicBezTo>
                    <a:pt x="259" y="591"/>
                    <a:pt x="219" y="584"/>
                    <a:pt x="182" y="568"/>
                  </a:cubicBezTo>
                  <a:cubicBezTo>
                    <a:pt x="145" y="553"/>
                    <a:pt x="113" y="532"/>
                    <a:pt x="86" y="505"/>
                  </a:cubicBezTo>
                  <a:cubicBezTo>
                    <a:pt x="59" y="479"/>
                    <a:pt x="38" y="448"/>
                    <a:pt x="23" y="412"/>
                  </a:cubicBezTo>
                  <a:cubicBezTo>
                    <a:pt x="8" y="376"/>
                    <a:pt x="0" y="338"/>
                    <a:pt x="0" y="297"/>
                  </a:cubicBezTo>
                  <a:cubicBezTo>
                    <a:pt x="0" y="296"/>
                    <a:pt x="0" y="296"/>
                    <a:pt x="0" y="296"/>
                  </a:cubicBezTo>
                  <a:cubicBezTo>
                    <a:pt x="0" y="255"/>
                    <a:pt x="8" y="217"/>
                    <a:pt x="23" y="181"/>
                  </a:cubicBezTo>
                  <a:cubicBezTo>
                    <a:pt x="39" y="145"/>
                    <a:pt x="60" y="114"/>
                    <a:pt x="87" y="87"/>
                  </a:cubicBezTo>
                  <a:cubicBezTo>
                    <a:pt x="114" y="60"/>
                    <a:pt x="146" y="39"/>
                    <a:pt x="183" y="24"/>
                  </a:cubicBezTo>
                  <a:cubicBezTo>
                    <a:pt x="220" y="8"/>
                    <a:pt x="261" y="0"/>
                    <a:pt x="305" y="0"/>
                  </a:cubicBezTo>
                  <a:cubicBezTo>
                    <a:pt x="349" y="0"/>
                    <a:pt x="390" y="8"/>
                    <a:pt x="427" y="24"/>
                  </a:cubicBezTo>
                  <a:cubicBezTo>
                    <a:pt x="464" y="39"/>
                    <a:pt x="496" y="60"/>
                    <a:pt x="523" y="86"/>
                  </a:cubicBezTo>
                  <a:cubicBezTo>
                    <a:pt x="549" y="113"/>
                    <a:pt x="570" y="144"/>
                    <a:pt x="585" y="179"/>
                  </a:cubicBezTo>
                  <a:cubicBezTo>
                    <a:pt x="600" y="215"/>
                    <a:pt x="608" y="253"/>
                    <a:pt x="608" y="294"/>
                  </a:cubicBezTo>
                  <a:cubicBezTo>
                    <a:pt x="608" y="296"/>
                    <a:pt x="608" y="296"/>
                    <a:pt x="608" y="296"/>
                  </a:cubicBezTo>
                  <a:cubicBezTo>
                    <a:pt x="608" y="337"/>
                    <a:pt x="600" y="375"/>
                    <a:pt x="585" y="411"/>
                  </a:cubicBezTo>
                  <a:cubicBezTo>
                    <a:pt x="570" y="446"/>
                    <a:pt x="549" y="477"/>
                    <a:pt x="522" y="504"/>
                  </a:cubicBezTo>
                  <a:cubicBezTo>
                    <a:pt x="495" y="531"/>
                    <a:pt x="463" y="553"/>
                    <a:pt x="425" y="568"/>
                  </a:cubicBezTo>
                  <a:cubicBezTo>
                    <a:pt x="388" y="584"/>
                    <a:pt x="347" y="591"/>
                    <a:pt x="303" y="591"/>
                  </a:cubicBezTo>
                  <a:close/>
                  <a:moveTo>
                    <a:pt x="305" y="475"/>
                  </a:moveTo>
                  <a:cubicBezTo>
                    <a:pt x="330" y="475"/>
                    <a:pt x="353" y="471"/>
                    <a:pt x="374" y="462"/>
                  </a:cubicBezTo>
                  <a:cubicBezTo>
                    <a:pt x="396" y="452"/>
                    <a:pt x="414" y="439"/>
                    <a:pt x="429" y="423"/>
                  </a:cubicBezTo>
                  <a:cubicBezTo>
                    <a:pt x="444" y="407"/>
                    <a:pt x="455" y="388"/>
                    <a:pt x="464" y="366"/>
                  </a:cubicBezTo>
                  <a:cubicBezTo>
                    <a:pt x="472" y="345"/>
                    <a:pt x="476" y="322"/>
                    <a:pt x="476" y="297"/>
                  </a:cubicBezTo>
                  <a:cubicBezTo>
                    <a:pt x="476" y="296"/>
                    <a:pt x="476" y="296"/>
                    <a:pt x="476" y="296"/>
                  </a:cubicBezTo>
                  <a:cubicBezTo>
                    <a:pt x="476" y="271"/>
                    <a:pt x="472" y="248"/>
                    <a:pt x="464" y="226"/>
                  </a:cubicBezTo>
                  <a:cubicBezTo>
                    <a:pt x="455" y="205"/>
                    <a:pt x="443" y="186"/>
                    <a:pt x="428" y="169"/>
                  </a:cubicBezTo>
                  <a:cubicBezTo>
                    <a:pt x="412" y="153"/>
                    <a:pt x="394" y="140"/>
                    <a:pt x="373" y="130"/>
                  </a:cubicBezTo>
                  <a:cubicBezTo>
                    <a:pt x="351" y="121"/>
                    <a:pt x="328" y="116"/>
                    <a:pt x="303" y="116"/>
                  </a:cubicBezTo>
                  <a:cubicBezTo>
                    <a:pt x="278" y="116"/>
                    <a:pt x="254" y="121"/>
                    <a:pt x="233" y="130"/>
                  </a:cubicBezTo>
                  <a:cubicBezTo>
                    <a:pt x="213" y="139"/>
                    <a:pt x="195" y="152"/>
                    <a:pt x="180" y="168"/>
                  </a:cubicBezTo>
                  <a:cubicBezTo>
                    <a:pt x="165" y="185"/>
                    <a:pt x="153" y="204"/>
                    <a:pt x="145" y="225"/>
                  </a:cubicBezTo>
                  <a:cubicBezTo>
                    <a:pt x="136" y="247"/>
                    <a:pt x="132" y="270"/>
                    <a:pt x="132" y="294"/>
                  </a:cubicBezTo>
                  <a:cubicBezTo>
                    <a:pt x="132" y="296"/>
                    <a:pt x="132" y="296"/>
                    <a:pt x="132" y="296"/>
                  </a:cubicBezTo>
                  <a:cubicBezTo>
                    <a:pt x="132" y="320"/>
                    <a:pt x="136" y="343"/>
                    <a:pt x="145" y="365"/>
                  </a:cubicBezTo>
                  <a:cubicBezTo>
                    <a:pt x="153" y="387"/>
                    <a:pt x="165" y="406"/>
                    <a:pt x="180" y="422"/>
                  </a:cubicBezTo>
                  <a:cubicBezTo>
                    <a:pt x="196" y="439"/>
                    <a:pt x="214" y="452"/>
                    <a:pt x="235" y="461"/>
                  </a:cubicBezTo>
                  <a:cubicBezTo>
                    <a:pt x="256" y="471"/>
                    <a:pt x="279" y="475"/>
                    <a:pt x="305" y="4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16"/>
            <p:cNvSpPr>
              <a:spLocks/>
            </p:cNvSpPr>
            <p:nvPr/>
          </p:nvSpPr>
          <p:spPr bwMode="auto">
            <a:xfrm>
              <a:off x="20021550" y="2492375"/>
              <a:ext cx="1697037" cy="2206625"/>
            </a:xfrm>
            <a:custGeom>
              <a:avLst/>
              <a:gdLst>
                <a:gd name="T0" fmla="*/ 243 w 452"/>
                <a:gd name="T1" fmla="*/ 588 h 588"/>
                <a:gd name="T2" fmla="*/ 115 w 452"/>
                <a:gd name="T3" fmla="*/ 565 h 588"/>
                <a:gd name="T4" fmla="*/ 0 w 452"/>
                <a:gd name="T5" fmla="*/ 496 h 588"/>
                <a:gd name="T6" fmla="*/ 75 w 452"/>
                <a:gd name="T7" fmla="*/ 407 h 588"/>
                <a:gd name="T8" fmla="*/ 155 w 452"/>
                <a:gd name="T9" fmla="*/ 458 h 588"/>
                <a:gd name="T10" fmla="*/ 245 w 452"/>
                <a:gd name="T11" fmla="*/ 477 h 588"/>
                <a:gd name="T12" fmla="*/ 306 w 452"/>
                <a:gd name="T13" fmla="*/ 462 h 588"/>
                <a:gd name="T14" fmla="*/ 328 w 452"/>
                <a:gd name="T15" fmla="*/ 423 h 588"/>
                <a:gd name="T16" fmla="*/ 328 w 452"/>
                <a:gd name="T17" fmla="*/ 421 h 588"/>
                <a:gd name="T18" fmla="*/ 323 w 452"/>
                <a:gd name="T19" fmla="*/ 400 h 588"/>
                <a:gd name="T20" fmla="*/ 306 w 452"/>
                <a:gd name="T21" fmla="*/ 382 h 588"/>
                <a:gd name="T22" fmla="*/ 271 w 452"/>
                <a:gd name="T23" fmla="*/ 366 h 588"/>
                <a:gd name="T24" fmla="*/ 212 w 452"/>
                <a:gd name="T25" fmla="*/ 348 h 588"/>
                <a:gd name="T26" fmla="*/ 134 w 452"/>
                <a:gd name="T27" fmla="*/ 325 h 588"/>
                <a:gd name="T28" fmla="*/ 74 w 452"/>
                <a:gd name="T29" fmla="*/ 293 h 588"/>
                <a:gd name="T30" fmla="*/ 36 w 452"/>
                <a:gd name="T31" fmla="*/ 245 h 588"/>
                <a:gd name="T32" fmla="*/ 22 w 452"/>
                <a:gd name="T33" fmla="*/ 174 h 588"/>
                <a:gd name="T34" fmla="*/ 22 w 452"/>
                <a:gd name="T35" fmla="*/ 172 h 588"/>
                <a:gd name="T36" fmla="*/ 37 w 452"/>
                <a:gd name="T37" fmla="*/ 102 h 588"/>
                <a:gd name="T38" fmla="*/ 78 w 452"/>
                <a:gd name="T39" fmla="*/ 47 h 588"/>
                <a:gd name="T40" fmla="*/ 141 w 452"/>
                <a:gd name="T41" fmla="*/ 12 h 588"/>
                <a:gd name="T42" fmla="*/ 222 w 452"/>
                <a:gd name="T43" fmla="*/ 0 h 588"/>
                <a:gd name="T44" fmla="*/ 337 w 452"/>
                <a:gd name="T45" fmla="*/ 19 h 588"/>
                <a:gd name="T46" fmla="*/ 434 w 452"/>
                <a:gd name="T47" fmla="*/ 73 h 588"/>
                <a:gd name="T48" fmla="*/ 368 w 452"/>
                <a:gd name="T49" fmla="*/ 167 h 588"/>
                <a:gd name="T50" fmla="*/ 293 w 452"/>
                <a:gd name="T51" fmla="*/ 126 h 588"/>
                <a:gd name="T52" fmla="*/ 220 w 452"/>
                <a:gd name="T53" fmla="*/ 111 h 588"/>
                <a:gd name="T54" fmla="*/ 165 w 452"/>
                <a:gd name="T55" fmla="*/ 125 h 588"/>
                <a:gd name="T56" fmla="*/ 146 w 452"/>
                <a:gd name="T57" fmla="*/ 161 h 588"/>
                <a:gd name="T58" fmla="*/ 146 w 452"/>
                <a:gd name="T59" fmla="*/ 162 h 588"/>
                <a:gd name="T60" fmla="*/ 152 w 452"/>
                <a:gd name="T61" fmla="*/ 186 h 588"/>
                <a:gd name="T62" fmla="*/ 171 w 452"/>
                <a:gd name="T63" fmla="*/ 205 h 588"/>
                <a:gd name="T64" fmla="*/ 209 w 452"/>
                <a:gd name="T65" fmla="*/ 220 h 588"/>
                <a:gd name="T66" fmla="*/ 270 w 452"/>
                <a:gd name="T67" fmla="*/ 237 h 588"/>
                <a:gd name="T68" fmla="*/ 347 w 452"/>
                <a:gd name="T69" fmla="*/ 263 h 588"/>
                <a:gd name="T70" fmla="*/ 405 w 452"/>
                <a:gd name="T71" fmla="*/ 297 h 588"/>
                <a:gd name="T72" fmla="*/ 440 w 452"/>
                <a:gd name="T73" fmla="*/ 344 h 588"/>
                <a:gd name="T74" fmla="*/ 452 w 452"/>
                <a:gd name="T75" fmla="*/ 409 h 588"/>
                <a:gd name="T76" fmla="*/ 452 w 452"/>
                <a:gd name="T77" fmla="*/ 411 h 588"/>
                <a:gd name="T78" fmla="*/ 436 w 452"/>
                <a:gd name="T79" fmla="*/ 486 h 588"/>
                <a:gd name="T80" fmla="*/ 393 w 452"/>
                <a:gd name="T81" fmla="*/ 542 h 588"/>
                <a:gd name="T82" fmla="*/ 327 w 452"/>
                <a:gd name="T83" fmla="*/ 576 h 588"/>
                <a:gd name="T84" fmla="*/ 243 w 452"/>
                <a:gd name="T85" fmla="*/ 588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2" h="588">
                  <a:moveTo>
                    <a:pt x="243" y="588"/>
                  </a:moveTo>
                  <a:cubicBezTo>
                    <a:pt x="199" y="588"/>
                    <a:pt x="157" y="580"/>
                    <a:pt x="115" y="565"/>
                  </a:cubicBezTo>
                  <a:cubicBezTo>
                    <a:pt x="73" y="550"/>
                    <a:pt x="35" y="527"/>
                    <a:pt x="0" y="496"/>
                  </a:cubicBezTo>
                  <a:cubicBezTo>
                    <a:pt x="75" y="407"/>
                    <a:pt x="75" y="407"/>
                    <a:pt x="75" y="407"/>
                  </a:cubicBezTo>
                  <a:cubicBezTo>
                    <a:pt x="101" y="428"/>
                    <a:pt x="128" y="445"/>
                    <a:pt x="155" y="458"/>
                  </a:cubicBezTo>
                  <a:cubicBezTo>
                    <a:pt x="183" y="470"/>
                    <a:pt x="213" y="477"/>
                    <a:pt x="245" y="477"/>
                  </a:cubicBezTo>
                  <a:cubicBezTo>
                    <a:pt x="271" y="477"/>
                    <a:pt x="292" y="472"/>
                    <a:pt x="306" y="462"/>
                  </a:cubicBezTo>
                  <a:cubicBezTo>
                    <a:pt x="320" y="453"/>
                    <a:pt x="328" y="440"/>
                    <a:pt x="328" y="423"/>
                  </a:cubicBezTo>
                  <a:cubicBezTo>
                    <a:pt x="328" y="421"/>
                    <a:pt x="328" y="421"/>
                    <a:pt x="328" y="421"/>
                  </a:cubicBezTo>
                  <a:cubicBezTo>
                    <a:pt x="328" y="413"/>
                    <a:pt x="326" y="406"/>
                    <a:pt x="323" y="400"/>
                  </a:cubicBezTo>
                  <a:cubicBezTo>
                    <a:pt x="320" y="393"/>
                    <a:pt x="314" y="387"/>
                    <a:pt x="306" y="382"/>
                  </a:cubicBezTo>
                  <a:cubicBezTo>
                    <a:pt x="298" y="377"/>
                    <a:pt x="286" y="371"/>
                    <a:pt x="271" y="366"/>
                  </a:cubicBezTo>
                  <a:cubicBezTo>
                    <a:pt x="256" y="360"/>
                    <a:pt x="236" y="354"/>
                    <a:pt x="212" y="348"/>
                  </a:cubicBezTo>
                  <a:cubicBezTo>
                    <a:pt x="183" y="341"/>
                    <a:pt x="157" y="334"/>
                    <a:pt x="134" y="325"/>
                  </a:cubicBezTo>
                  <a:cubicBezTo>
                    <a:pt x="110" y="316"/>
                    <a:pt x="90" y="305"/>
                    <a:pt x="74" y="293"/>
                  </a:cubicBezTo>
                  <a:cubicBezTo>
                    <a:pt x="58" y="280"/>
                    <a:pt x="45" y="264"/>
                    <a:pt x="36" y="245"/>
                  </a:cubicBezTo>
                  <a:cubicBezTo>
                    <a:pt x="27" y="226"/>
                    <a:pt x="22" y="202"/>
                    <a:pt x="22" y="174"/>
                  </a:cubicBezTo>
                  <a:cubicBezTo>
                    <a:pt x="22" y="172"/>
                    <a:pt x="22" y="172"/>
                    <a:pt x="22" y="172"/>
                  </a:cubicBezTo>
                  <a:cubicBezTo>
                    <a:pt x="22" y="146"/>
                    <a:pt x="27" y="122"/>
                    <a:pt x="37" y="102"/>
                  </a:cubicBezTo>
                  <a:cubicBezTo>
                    <a:pt x="47" y="81"/>
                    <a:pt x="60" y="63"/>
                    <a:pt x="78" y="47"/>
                  </a:cubicBezTo>
                  <a:cubicBezTo>
                    <a:pt x="96" y="32"/>
                    <a:pt x="116" y="20"/>
                    <a:pt x="141" y="12"/>
                  </a:cubicBezTo>
                  <a:cubicBezTo>
                    <a:pt x="165" y="4"/>
                    <a:pt x="192" y="0"/>
                    <a:pt x="222" y="0"/>
                  </a:cubicBezTo>
                  <a:cubicBezTo>
                    <a:pt x="263" y="0"/>
                    <a:pt x="302" y="6"/>
                    <a:pt x="337" y="19"/>
                  </a:cubicBezTo>
                  <a:cubicBezTo>
                    <a:pt x="372" y="31"/>
                    <a:pt x="404" y="49"/>
                    <a:pt x="434" y="73"/>
                  </a:cubicBezTo>
                  <a:cubicBezTo>
                    <a:pt x="368" y="167"/>
                    <a:pt x="368" y="167"/>
                    <a:pt x="368" y="167"/>
                  </a:cubicBezTo>
                  <a:cubicBezTo>
                    <a:pt x="343" y="150"/>
                    <a:pt x="318" y="136"/>
                    <a:pt x="293" y="126"/>
                  </a:cubicBezTo>
                  <a:cubicBezTo>
                    <a:pt x="269" y="116"/>
                    <a:pt x="244" y="111"/>
                    <a:pt x="220" y="111"/>
                  </a:cubicBezTo>
                  <a:cubicBezTo>
                    <a:pt x="195" y="111"/>
                    <a:pt x="177" y="116"/>
                    <a:pt x="165" y="125"/>
                  </a:cubicBezTo>
                  <a:cubicBezTo>
                    <a:pt x="153" y="135"/>
                    <a:pt x="146" y="147"/>
                    <a:pt x="146" y="161"/>
                  </a:cubicBezTo>
                  <a:cubicBezTo>
                    <a:pt x="146" y="162"/>
                    <a:pt x="146" y="162"/>
                    <a:pt x="146" y="162"/>
                  </a:cubicBezTo>
                  <a:cubicBezTo>
                    <a:pt x="146" y="172"/>
                    <a:pt x="148" y="180"/>
                    <a:pt x="152" y="186"/>
                  </a:cubicBezTo>
                  <a:cubicBezTo>
                    <a:pt x="155" y="193"/>
                    <a:pt x="162" y="199"/>
                    <a:pt x="171" y="205"/>
                  </a:cubicBezTo>
                  <a:cubicBezTo>
                    <a:pt x="180" y="210"/>
                    <a:pt x="193" y="215"/>
                    <a:pt x="209" y="220"/>
                  </a:cubicBezTo>
                  <a:cubicBezTo>
                    <a:pt x="225" y="225"/>
                    <a:pt x="246" y="231"/>
                    <a:pt x="270" y="237"/>
                  </a:cubicBezTo>
                  <a:cubicBezTo>
                    <a:pt x="299" y="245"/>
                    <a:pt x="325" y="254"/>
                    <a:pt x="347" y="263"/>
                  </a:cubicBezTo>
                  <a:cubicBezTo>
                    <a:pt x="370" y="273"/>
                    <a:pt x="389" y="284"/>
                    <a:pt x="405" y="297"/>
                  </a:cubicBezTo>
                  <a:cubicBezTo>
                    <a:pt x="420" y="311"/>
                    <a:pt x="432" y="326"/>
                    <a:pt x="440" y="344"/>
                  </a:cubicBezTo>
                  <a:cubicBezTo>
                    <a:pt x="448" y="362"/>
                    <a:pt x="452" y="384"/>
                    <a:pt x="452" y="409"/>
                  </a:cubicBezTo>
                  <a:cubicBezTo>
                    <a:pt x="452" y="411"/>
                    <a:pt x="452" y="411"/>
                    <a:pt x="452" y="411"/>
                  </a:cubicBezTo>
                  <a:cubicBezTo>
                    <a:pt x="452" y="439"/>
                    <a:pt x="447" y="464"/>
                    <a:pt x="436" y="486"/>
                  </a:cubicBezTo>
                  <a:cubicBezTo>
                    <a:pt x="426" y="508"/>
                    <a:pt x="412" y="527"/>
                    <a:pt x="393" y="542"/>
                  </a:cubicBezTo>
                  <a:cubicBezTo>
                    <a:pt x="375" y="557"/>
                    <a:pt x="353" y="568"/>
                    <a:pt x="327" y="576"/>
                  </a:cubicBezTo>
                  <a:cubicBezTo>
                    <a:pt x="302" y="584"/>
                    <a:pt x="274" y="588"/>
                    <a:pt x="243" y="5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17"/>
            <p:cNvSpPr>
              <a:spLocks/>
            </p:cNvSpPr>
            <p:nvPr/>
          </p:nvSpPr>
          <p:spPr bwMode="auto">
            <a:xfrm>
              <a:off x="15368588" y="-1890713"/>
              <a:ext cx="1028700" cy="1241425"/>
            </a:xfrm>
            <a:custGeom>
              <a:avLst/>
              <a:gdLst>
                <a:gd name="T0" fmla="*/ 239 w 648"/>
                <a:gd name="T1" fmla="*/ 158 h 782"/>
                <a:gd name="T2" fmla="*/ 0 w 648"/>
                <a:gd name="T3" fmla="*/ 158 h 782"/>
                <a:gd name="T4" fmla="*/ 0 w 648"/>
                <a:gd name="T5" fmla="*/ 0 h 782"/>
                <a:gd name="T6" fmla="*/ 648 w 648"/>
                <a:gd name="T7" fmla="*/ 0 h 782"/>
                <a:gd name="T8" fmla="*/ 648 w 648"/>
                <a:gd name="T9" fmla="*/ 158 h 782"/>
                <a:gd name="T10" fmla="*/ 409 w 648"/>
                <a:gd name="T11" fmla="*/ 158 h 782"/>
                <a:gd name="T12" fmla="*/ 409 w 648"/>
                <a:gd name="T13" fmla="*/ 782 h 782"/>
                <a:gd name="T14" fmla="*/ 239 w 648"/>
                <a:gd name="T15" fmla="*/ 782 h 782"/>
                <a:gd name="T16" fmla="*/ 239 w 648"/>
                <a:gd name="T17" fmla="*/ 158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782">
                  <a:moveTo>
                    <a:pt x="239" y="158"/>
                  </a:moveTo>
                  <a:lnTo>
                    <a:pt x="0" y="158"/>
                  </a:lnTo>
                  <a:lnTo>
                    <a:pt x="0" y="0"/>
                  </a:lnTo>
                  <a:lnTo>
                    <a:pt x="648" y="0"/>
                  </a:lnTo>
                  <a:lnTo>
                    <a:pt x="648" y="158"/>
                  </a:lnTo>
                  <a:lnTo>
                    <a:pt x="409" y="158"/>
                  </a:lnTo>
                  <a:lnTo>
                    <a:pt x="409" y="782"/>
                  </a:lnTo>
                  <a:lnTo>
                    <a:pt x="239" y="782"/>
                  </a:lnTo>
                  <a:lnTo>
                    <a:pt x="239" y="1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18"/>
            <p:cNvSpPr>
              <a:spLocks/>
            </p:cNvSpPr>
            <p:nvPr/>
          </p:nvSpPr>
          <p:spPr bwMode="auto">
            <a:xfrm>
              <a:off x="16606838" y="-1890713"/>
              <a:ext cx="1050925" cy="1241425"/>
            </a:xfrm>
            <a:custGeom>
              <a:avLst/>
              <a:gdLst>
                <a:gd name="T0" fmla="*/ 0 w 662"/>
                <a:gd name="T1" fmla="*/ 0 h 782"/>
                <a:gd name="T2" fmla="*/ 172 w 662"/>
                <a:gd name="T3" fmla="*/ 0 h 782"/>
                <a:gd name="T4" fmla="*/ 172 w 662"/>
                <a:gd name="T5" fmla="*/ 310 h 782"/>
                <a:gd name="T6" fmla="*/ 489 w 662"/>
                <a:gd name="T7" fmla="*/ 310 h 782"/>
                <a:gd name="T8" fmla="*/ 489 w 662"/>
                <a:gd name="T9" fmla="*/ 0 h 782"/>
                <a:gd name="T10" fmla="*/ 662 w 662"/>
                <a:gd name="T11" fmla="*/ 0 h 782"/>
                <a:gd name="T12" fmla="*/ 662 w 662"/>
                <a:gd name="T13" fmla="*/ 782 h 782"/>
                <a:gd name="T14" fmla="*/ 489 w 662"/>
                <a:gd name="T15" fmla="*/ 782 h 782"/>
                <a:gd name="T16" fmla="*/ 489 w 662"/>
                <a:gd name="T17" fmla="*/ 468 h 782"/>
                <a:gd name="T18" fmla="*/ 172 w 662"/>
                <a:gd name="T19" fmla="*/ 468 h 782"/>
                <a:gd name="T20" fmla="*/ 172 w 662"/>
                <a:gd name="T21" fmla="*/ 782 h 782"/>
                <a:gd name="T22" fmla="*/ 0 w 662"/>
                <a:gd name="T23" fmla="*/ 782 h 782"/>
                <a:gd name="T24" fmla="*/ 0 w 662"/>
                <a:gd name="T25" fmla="*/ 0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2" h="782">
                  <a:moveTo>
                    <a:pt x="0" y="0"/>
                  </a:moveTo>
                  <a:lnTo>
                    <a:pt x="172" y="0"/>
                  </a:lnTo>
                  <a:lnTo>
                    <a:pt x="172" y="310"/>
                  </a:lnTo>
                  <a:lnTo>
                    <a:pt x="489" y="310"/>
                  </a:lnTo>
                  <a:lnTo>
                    <a:pt x="489" y="0"/>
                  </a:lnTo>
                  <a:lnTo>
                    <a:pt x="662" y="0"/>
                  </a:lnTo>
                  <a:lnTo>
                    <a:pt x="662" y="782"/>
                  </a:lnTo>
                  <a:lnTo>
                    <a:pt x="489" y="782"/>
                  </a:lnTo>
                  <a:lnTo>
                    <a:pt x="489" y="468"/>
                  </a:lnTo>
                  <a:lnTo>
                    <a:pt x="172" y="468"/>
                  </a:lnTo>
                  <a:lnTo>
                    <a:pt x="172" y="782"/>
                  </a:lnTo>
                  <a:lnTo>
                    <a:pt x="0" y="78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119"/>
            <p:cNvSpPr>
              <a:spLocks noChangeArrowheads="1"/>
            </p:cNvSpPr>
            <p:nvPr/>
          </p:nvSpPr>
          <p:spPr bwMode="auto">
            <a:xfrm>
              <a:off x="17965738" y="-1890713"/>
              <a:ext cx="273050" cy="1241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20"/>
            <p:cNvSpPr>
              <a:spLocks/>
            </p:cNvSpPr>
            <p:nvPr/>
          </p:nvSpPr>
          <p:spPr bwMode="auto">
            <a:xfrm>
              <a:off x="18549938" y="-1890713"/>
              <a:ext cx="1104900" cy="1241425"/>
            </a:xfrm>
            <a:custGeom>
              <a:avLst/>
              <a:gdLst>
                <a:gd name="T0" fmla="*/ 0 w 696"/>
                <a:gd name="T1" fmla="*/ 0 h 782"/>
                <a:gd name="T2" fmla="*/ 159 w 696"/>
                <a:gd name="T3" fmla="*/ 0 h 782"/>
                <a:gd name="T4" fmla="*/ 525 w 696"/>
                <a:gd name="T5" fmla="*/ 482 h 782"/>
                <a:gd name="T6" fmla="*/ 525 w 696"/>
                <a:gd name="T7" fmla="*/ 0 h 782"/>
                <a:gd name="T8" fmla="*/ 696 w 696"/>
                <a:gd name="T9" fmla="*/ 0 h 782"/>
                <a:gd name="T10" fmla="*/ 696 w 696"/>
                <a:gd name="T11" fmla="*/ 782 h 782"/>
                <a:gd name="T12" fmla="*/ 549 w 696"/>
                <a:gd name="T13" fmla="*/ 782 h 782"/>
                <a:gd name="T14" fmla="*/ 171 w 696"/>
                <a:gd name="T15" fmla="*/ 286 h 782"/>
                <a:gd name="T16" fmla="*/ 171 w 696"/>
                <a:gd name="T17" fmla="*/ 782 h 782"/>
                <a:gd name="T18" fmla="*/ 0 w 696"/>
                <a:gd name="T19" fmla="*/ 782 h 782"/>
                <a:gd name="T20" fmla="*/ 0 w 696"/>
                <a:gd name="T21" fmla="*/ 0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782">
                  <a:moveTo>
                    <a:pt x="0" y="0"/>
                  </a:moveTo>
                  <a:lnTo>
                    <a:pt x="159" y="0"/>
                  </a:lnTo>
                  <a:lnTo>
                    <a:pt x="525" y="482"/>
                  </a:lnTo>
                  <a:lnTo>
                    <a:pt x="525" y="0"/>
                  </a:lnTo>
                  <a:lnTo>
                    <a:pt x="696" y="0"/>
                  </a:lnTo>
                  <a:lnTo>
                    <a:pt x="696" y="782"/>
                  </a:lnTo>
                  <a:lnTo>
                    <a:pt x="549" y="782"/>
                  </a:lnTo>
                  <a:lnTo>
                    <a:pt x="171" y="286"/>
                  </a:lnTo>
                  <a:lnTo>
                    <a:pt x="171" y="782"/>
                  </a:lnTo>
                  <a:lnTo>
                    <a:pt x="0" y="78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21"/>
            <p:cNvSpPr>
              <a:spLocks noEditPoints="1"/>
            </p:cNvSpPr>
            <p:nvPr/>
          </p:nvSpPr>
          <p:spPr bwMode="auto">
            <a:xfrm>
              <a:off x="20243800" y="-1893888"/>
              <a:ext cx="1316037" cy="1249363"/>
            </a:xfrm>
            <a:custGeom>
              <a:avLst/>
              <a:gdLst>
                <a:gd name="T0" fmla="*/ 335 w 829"/>
                <a:gd name="T1" fmla="*/ 0 h 787"/>
                <a:gd name="T2" fmla="*/ 494 w 829"/>
                <a:gd name="T3" fmla="*/ 0 h 787"/>
                <a:gd name="T4" fmla="*/ 829 w 829"/>
                <a:gd name="T5" fmla="*/ 787 h 787"/>
                <a:gd name="T6" fmla="*/ 650 w 829"/>
                <a:gd name="T7" fmla="*/ 787 h 787"/>
                <a:gd name="T8" fmla="*/ 579 w 829"/>
                <a:gd name="T9" fmla="*/ 612 h 787"/>
                <a:gd name="T10" fmla="*/ 248 w 829"/>
                <a:gd name="T11" fmla="*/ 612 h 787"/>
                <a:gd name="T12" fmla="*/ 177 w 829"/>
                <a:gd name="T13" fmla="*/ 787 h 787"/>
                <a:gd name="T14" fmla="*/ 0 w 829"/>
                <a:gd name="T15" fmla="*/ 787 h 787"/>
                <a:gd name="T16" fmla="*/ 335 w 829"/>
                <a:gd name="T17" fmla="*/ 0 h 787"/>
                <a:gd name="T18" fmla="*/ 517 w 829"/>
                <a:gd name="T19" fmla="*/ 461 h 787"/>
                <a:gd name="T20" fmla="*/ 413 w 829"/>
                <a:gd name="T21" fmla="*/ 205 h 787"/>
                <a:gd name="T22" fmla="*/ 309 w 829"/>
                <a:gd name="T23" fmla="*/ 461 h 787"/>
                <a:gd name="T24" fmla="*/ 517 w 829"/>
                <a:gd name="T25" fmla="*/ 461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9" h="787">
                  <a:moveTo>
                    <a:pt x="335" y="0"/>
                  </a:moveTo>
                  <a:lnTo>
                    <a:pt x="494" y="0"/>
                  </a:lnTo>
                  <a:lnTo>
                    <a:pt x="829" y="787"/>
                  </a:lnTo>
                  <a:lnTo>
                    <a:pt x="650" y="787"/>
                  </a:lnTo>
                  <a:lnTo>
                    <a:pt x="579" y="612"/>
                  </a:lnTo>
                  <a:lnTo>
                    <a:pt x="248" y="612"/>
                  </a:lnTo>
                  <a:lnTo>
                    <a:pt x="177" y="787"/>
                  </a:lnTo>
                  <a:lnTo>
                    <a:pt x="0" y="787"/>
                  </a:lnTo>
                  <a:lnTo>
                    <a:pt x="335" y="0"/>
                  </a:lnTo>
                  <a:close/>
                  <a:moveTo>
                    <a:pt x="517" y="461"/>
                  </a:moveTo>
                  <a:lnTo>
                    <a:pt x="413" y="205"/>
                  </a:lnTo>
                  <a:lnTo>
                    <a:pt x="309" y="461"/>
                  </a:lnTo>
                  <a:lnTo>
                    <a:pt x="517" y="4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22"/>
            <p:cNvSpPr>
              <a:spLocks noEditPoints="1"/>
            </p:cNvSpPr>
            <p:nvPr/>
          </p:nvSpPr>
          <p:spPr bwMode="auto">
            <a:xfrm>
              <a:off x="21751925" y="-1887538"/>
              <a:ext cx="982662" cy="1243013"/>
            </a:xfrm>
            <a:custGeom>
              <a:avLst/>
              <a:gdLst>
                <a:gd name="T0" fmla="*/ 0 w 262"/>
                <a:gd name="T1" fmla="*/ 0 h 331"/>
                <a:gd name="T2" fmla="*/ 135 w 262"/>
                <a:gd name="T3" fmla="*/ 0 h 331"/>
                <a:gd name="T4" fmla="*/ 188 w 262"/>
                <a:gd name="T5" fmla="*/ 8 h 331"/>
                <a:gd name="T6" fmla="*/ 228 w 262"/>
                <a:gd name="T7" fmla="*/ 32 h 331"/>
                <a:gd name="T8" fmla="*/ 253 w 262"/>
                <a:gd name="T9" fmla="*/ 68 h 331"/>
                <a:gd name="T10" fmla="*/ 262 w 262"/>
                <a:gd name="T11" fmla="*/ 115 h 331"/>
                <a:gd name="T12" fmla="*/ 262 w 262"/>
                <a:gd name="T13" fmla="*/ 115 h 331"/>
                <a:gd name="T14" fmla="*/ 251 w 262"/>
                <a:gd name="T15" fmla="*/ 166 h 331"/>
                <a:gd name="T16" fmla="*/ 223 w 262"/>
                <a:gd name="T17" fmla="*/ 202 h 331"/>
                <a:gd name="T18" fmla="*/ 180 w 262"/>
                <a:gd name="T19" fmla="*/ 224 h 331"/>
                <a:gd name="T20" fmla="*/ 128 w 262"/>
                <a:gd name="T21" fmla="*/ 232 h 331"/>
                <a:gd name="T22" fmla="*/ 73 w 262"/>
                <a:gd name="T23" fmla="*/ 232 h 331"/>
                <a:gd name="T24" fmla="*/ 73 w 262"/>
                <a:gd name="T25" fmla="*/ 331 h 331"/>
                <a:gd name="T26" fmla="*/ 0 w 262"/>
                <a:gd name="T27" fmla="*/ 331 h 331"/>
                <a:gd name="T28" fmla="*/ 0 w 262"/>
                <a:gd name="T29" fmla="*/ 0 h 331"/>
                <a:gd name="T30" fmla="*/ 131 w 262"/>
                <a:gd name="T31" fmla="*/ 167 h 331"/>
                <a:gd name="T32" fmla="*/ 173 w 262"/>
                <a:gd name="T33" fmla="*/ 153 h 331"/>
                <a:gd name="T34" fmla="*/ 188 w 262"/>
                <a:gd name="T35" fmla="*/ 117 h 331"/>
                <a:gd name="T36" fmla="*/ 188 w 262"/>
                <a:gd name="T37" fmla="*/ 116 h 331"/>
                <a:gd name="T38" fmla="*/ 172 w 262"/>
                <a:gd name="T39" fmla="*/ 79 h 331"/>
                <a:gd name="T40" fmla="*/ 129 w 262"/>
                <a:gd name="T41" fmla="*/ 66 h 331"/>
                <a:gd name="T42" fmla="*/ 73 w 262"/>
                <a:gd name="T43" fmla="*/ 66 h 331"/>
                <a:gd name="T44" fmla="*/ 73 w 262"/>
                <a:gd name="T45" fmla="*/ 167 h 331"/>
                <a:gd name="T46" fmla="*/ 131 w 262"/>
                <a:gd name="T47" fmla="*/ 16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2" h="331">
                  <a:moveTo>
                    <a:pt x="0" y="0"/>
                  </a:moveTo>
                  <a:cubicBezTo>
                    <a:pt x="135" y="0"/>
                    <a:pt x="135" y="0"/>
                    <a:pt x="135" y="0"/>
                  </a:cubicBezTo>
                  <a:cubicBezTo>
                    <a:pt x="155" y="0"/>
                    <a:pt x="173" y="3"/>
                    <a:pt x="188" y="8"/>
                  </a:cubicBezTo>
                  <a:cubicBezTo>
                    <a:pt x="204" y="14"/>
                    <a:pt x="217" y="22"/>
                    <a:pt x="228" y="32"/>
                  </a:cubicBezTo>
                  <a:cubicBezTo>
                    <a:pt x="239" y="42"/>
                    <a:pt x="247" y="54"/>
                    <a:pt x="253" y="68"/>
                  </a:cubicBezTo>
                  <a:cubicBezTo>
                    <a:pt x="259" y="82"/>
                    <a:pt x="262" y="98"/>
                    <a:pt x="262" y="115"/>
                  </a:cubicBezTo>
                  <a:cubicBezTo>
                    <a:pt x="262" y="115"/>
                    <a:pt x="262" y="115"/>
                    <a:pt x="262" y="115"/>
                  </a:cubicBezTo>
                  <a:cubicBezTo>
                    <a:pt x="262" y="135"/>
                    <a:pt x="258" y="152"/>
                    <a:pt x="251" y="166"/>
                  </a:cubicBezTo>
                  <a:cubicBezTo>
                    <a:pt x="245" y="181"/>
                    <a:pt x="235" y="193"/>
                    <a:pt x="223" y="202"/>
                  </a:cubicBezTo>
                  <a:cubicBezTo>
                    <a:pt x="211" y="212"/>
                    <a:pt x="197" y="220"/>
                    <a:pt x="180" y="224"/>
                  </a:cubicBezTo>
                  <a:cubicBezTo>
                    <a:pt x="164" y="229"/>
                    <a:pt x="147" y="232"/>
                    <a:pt x="128" y="232"/>
                  </a:cubicBezTo>
                  <a:cubicBezTo>
                    <a:pt x="73" y="232"/>
                    <a:pt x="73" y="232"/>
                    <a:pt x="73" y="232"/>
                  </a:cubicBezTo>
                  <a:cubicBezTo>
                    <a:pt x="73" y="331"/>
                    <a:pt x="73" y="331"/>
                    <a:pt x="73" y="331"/>
                  </a:cubicBezTo>
                  <a:cubicBezTo>
                    <a:pt x="0" y="331"/>
                    <a:pt x="0" y="331"/>
                    <a:pt x="0" y="331"/>
                  </a:cubicBezTo>
                  <a:lnTo>
                    <a:pt x="0" y="0"/>
                  </a:lnTo>
                  <a:close/>
                  <a:moveTo>
                    <a:pt x="131" y="167"/>
                  </a:moveTo>
                  <a:cubicBezTo>
                    <a:pt x="149" y="167"/>
                    <a:pt x="163" y="162"/>
                    <a:pt x="173" y="153"/>
                  </a:cubicBezTo>
                  <a:cubicBezTo>
                    <a:pt x="183" y="143"/>
                    <a:pt x="188" y="131"/>
                    <a:pt x="188" y="117"/>
                  </a:cubicBezTo>
                  <a:cubicBezTo>
                    <a:pt x="188" y="116"/>
                    <a:pt x="188" y="116"/>
                    <a:pt x="188" y="116"/>
                  </a:cubicBezTo>
                  <a:cubicBezTo>
                    <a:pt x="188" y="100"/>
                    <a:pt x="183" y="87"/>
                    <a:pt x="172" y="79"/>
                  </a:cubicBezTo>
                  <a:cubicBezTo>
                    <a:pt x="162" y="70"/>
                    <a:pt x="147" y="66"/>
                    <a:pt x="129" y="66"/>
                  </a:cubicBezTo>
                  <a:cubicBezTo>
                    <a:pt x="73" y="66"/>
                    <a:pt x="73" y="66"/>
                    <a:pt x="73" y="66"/>
                  </a:cubicBezTo>
                  <a:cubicBezTo>
                    <a:pt x="73" y="167"/>
                    <a:pt x="73" y="167"/>
                    <a:pt x="73" y="167"/>
                  </a:cubicBezTo>
                  <a:lnTo>
                    <a:pt x="131"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23"/>
            <p:cNvSpPr>
              <a:spLocks noEditPoints="1"/>
            </p:cNvSpPr>
            <p:nvPr/>
          </p:nvSpPr>
          <p:spPr bwMode="auto">
            <a:xfrm>
              <a:off x="22937788" y="-1887538"/>
              <a:ext cx="979487" cy="1243013"/>
            </a:xfrm>
            <a:custGeom>
              <a:avLst/>
              <a:gdLst>
                <a:gd name="T0" fmla="*/ 0 w 261"/>
                <a:gd name="T1" fmla="*/ 0 h 331"/>
                <a:gd name="T2" fmla="*/ 135 w 261"/>
                <a:gd name="T3" fmla="*/ 0 h 331"/>
                <a:gd name="T4" fmla="*/ 188 w 261"/>
                <a:gd name="T5" fmla="*/ 8 h 331"/>
                <a:gd name="T6" fmla="*/ 228 w 261"/>
                <a:gd name="T7" fmla="*/ 32 h 331"/>
                <a:gd name="T8" fmla="*/ 253 w 261"/>
                <a:gd name="T9" fmla="*/ 68 h 331"/>
                <a:gd name="T10" fmla="*/ 261 w 261"/>
                <a:gd name="T11" fmla="*/ 115 h 331"/>
                <a:gd name="T12" fmla="*/ 261 w 261"/>
                <a:gd name="T13" fmla="*/ 115 h 331"/>
                <a:gd name="T14" fmla="*/ 251 w 261"/>
                <a:gd name="T15" fmla="*/ 166 h 331"/>
                <a:gd name="T16" fmla="*/ 223 w 261"/>
                <a:gd name="T17" fmla="*/ 202 h 331"/>
                <a:gd name="T18" fmla="*/ 180 w 261"/>
                <a:gd name="T19" fmla="*/ 224 h 331"/>
                <a:gd name="T20" fmla="*/ 128 w 261"/>
                <a:gd name="T21" fmla="*/ 232 h 331"/>
                <a:gd name="T22" fmla="*/ 72 w 261"/>
                <a:gd name="T23" fmla="*/ 232 h 331"/>
                <a:gd name="T24" fmla="*/ 72 w 261"/>
                <a:gd name="T25" fmla="*/ 331 h 331"/>
                <a:gd name="T26" fmla="*/ 0 w 261"/>
                <a:gd name="T27" fmla="*/ 331 h 331"/>
                <a:gd name="T28" fmla="*/ 0 w 261"/>
                <a:gd name="T29" fmla="*/ 0 h 331"/>
                <a:gd name="T30" fmla="*/ 130 w 261"/>
                <a:gd name="T31" fmla="*/ 167 h 331"/>
                <a:gd name="T32" fmla="*/ 173 w 261"/>
                <a:gd name="T33" fmla="*/ 153 h 331"/>
                <a:gd name="T34" fmla="*/ 188 w 261"/>
                <a:gd name="T35" fmla="*/ 117 h 331"/>
                <a:gd name="T36" fmla="*/ 188 w 261"/>
                <a:gd name="T37" fmla="*/ 116 h 331"/>
                <a:gd name="T38" fmla="*/ 172 w 261"/>
                <a:gd name="T39" fmla="*/ 79 h 331"/>
                <a:gd name="T40" fmla="*/ 129 w 261"/>
                <a:gd name="T41" fmla="*/ 66 h 331"/>
                <a:gd name="T42" fmla="*/ 72 w 261"/>
                <a:gd name="T43" fmla="*/ 66 h 331"/>
                <a:gd name="T44" fmla="*/ 72 w 261"/>
                <a:gd name="T45" fmla="*/ 167 h 331"/>
                <a:gd name="T46" fmla="*/ 130 w 261"/>
                <a:gd name="T47" fmla="*/ 16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1" h="331">
                  <a:moveTo>
                    <a:pt x="0" y="0"/>
                  </a:moveTo>
                  <a:cubicBezTo>
                    <a:pt x="135" y="0"/>
                    <a:pt x="135" y="0"/>
                    <a:pt x="135" y="0"/>
                  </a:cubicBezTo>
                  <a:cubicBezTo>
                    <a:pt x="155" y="0"/>
                    <a:pt x="172" y="3"/>
                    <a:pt x="188" y="8"/>
                  </a:cubicBezTo>
                  <a:cubicBezTo>
                    <a:pt x="204" y="14"/>
                    <a:pt x="217" y="22"/>
                    <a:pt x="228" y="32"/>
                  </a:cubicBezTo>
                  <a:cubicBezTo>
                    <a:pt x="239" y="42"/>
                    <a:pt x="247" y="54"/>
                    <a:pt x="253" y="68"/>
                  </a:cubicBezTo>
                  <a:cubicBezTo>
                    <a:pt x="259" y="82"/>
                    <a:pt x="261" y="98"/>
                    <a:pt x="261" y="115"/>
                  </a:cubicBezTo>
                  <a:cubicBezTo>
                    <a:pt x="261" y="115"/>
                    <a:pt x="261" y="115"/>
                    <a:pt x="261" y="115"/>
                  </a:cubicBezTo>
                  <a:cubicBezTo>
                    <a:pt x="261" y="135"/>
                    <a:pt x="258" y="152"/>
                    <a:pt x="251" y="166"/>
                  </a:cubicBezTo>
                  <a:cubicBezTo>
                    <a:pt x="244" y="181"/>
                    <a:pt x="235" y="193"/>
                    <a:pt x="223" y="202"/>
                  </a:cubicBezTo>
                  <a:cubicBezTo>
                    <a:pt x="210" y="212"/>
                    <a:pt x="196" y="220"/>
                    <a:pt x="180" y="224"/>
                  </a:cubicBezTo>
                  <a:cubicBezTo>
                    <a:pt x="164" y="229"/>
                    <a:pt x="146" y="232"/>
                    <a:pt x="128" y="232"/>
                  </a:cubicBezTo>
                  <a:cubicBezTo>
                    <a:pt x="72" y="232"/>
                    <a:pt x="72" y="232"/>
                    <a:pt x="72" y="232"/>
                  </a:cubicBezTo>
                  <a:cubicBezTo>
                    <a:pt x="72" y="331"/>
                    <a:pt x="72" y="331"/>
                    <a:pt x="72" y="331"/>
                  </a:cubicBezTo>
                  <a:cubicBezTo>
                    <a:pt x="0" y="331"/>
                    <a:pt x="0" y="331"/>
                    <a:pt x="0" y="331"/>
                  </a:cubicBezTo>
                  <a:lnTo>
                    <a:pt x="0" y="0"/>
                  </a:lnTo>
                  <a:close/>
                  <a:moveTo>
                    <a:pt x="130" y="167"/>
                  </a:moveTo>
                  <a:cubicBezTo>
                    <a:pt x="148" y="167"/>
                    <a:pt x="163" y="162"/>
                    <a:pt x="173" y="153"/>
                  </a:cubicBezTo>
                  <a:cubicBezTo>
                    <a:pt x="183" y="143"/>
                    <a:pt x="188" y="131"/>
                    <a:pt x="188" y="117"/>
                  </a:cubicBezTo>
                  <a:cubicBezTo>
                    <a:pt x="188" y="116"/>
                    <a:pt x="188" y="116"/>
                    <a:pt x="188" y="116"/>
                  </a:cubicBezTo>
                  <a:cubicBezTo>
                    <a:pt x="188" y="100"/>
                    <a:pt x="183" y="87"/>
                    <a:pt x="172" y="79"/>
                  </a:cubicBezTo>
                  <a:cubicBezTo>
                    <a:pt x="161" y="70"/>
                    <a:pt x="147" y="66"/>
                    <a:pt x="129" y="66"/>
                  </a:cubicBezTo>
                  <a:cubicBezTo>
                    <a:pt x="72" y="66"/>
                    <a:pt x="72" y="66"/>
                    <a:pt x="72" y="66"/>
                  </a:cubicBezTo>
                  <a:cubicBezTo>
                    <a:pt x="72" y="167"/>
                    <a:pt x="72" y="167"/>
                    <a:pt x="72" y="167"/>
                  </a:cubicBezTo>
                  <a:lnTo>
                    <a:pt x="130"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5" name="Group 264"/>
          <p:cNvGrpSpPr>
            <a:grpSpLocks noChangeAspect="1"/>
          </p:cNvGrpSpPr>
          <p:nvPr/>
        </p:nvGrpSpPr>
        <p:grpSpPr>
          <a:xfrm>
            <a:off x="8782623" y="2619694"/>
            <a:ext cx="752353" cy="731520"/>
            <a:chOff x="6382477" y="2866266"/>
            <a:chExt cx="752353" cy="731520"/>
          </a:xfrm>
        </p:grpSpPr>
        <p:grpSp>
          <p:nvGrpSpPr>
            <p:cNvPr id="236" name="Group 235"/>
            <p:cNvGrpSpPr>
              <a:grpSpLocks noChangeAspect="1"/>
            </p:cNvGrpSpPr>
            <p:nvPr/>
          </p:nvGrpSpPr>
          <p:grpSpPr>
            <a:xfrm>
              <a:off x="6382477" y="2866266"/>
              <a:ext cx="752353" cy="731520"/>
              <a:chOff x="-33612138" y="-24222075"/>
              <a:chExt cx="19262725" cy="18729325"/>
            </a:xfrm>
          </p:grpSpPr>
          <p:sp>
            <p:nvSpPr>
              <p:cNvPr id="232" name="Freeform 127"/>
              <p:cNvSpPr>
                <a:spLocks/>
              </p:cNvSpPr>
              <p:nvPr/>
            </p:nvSpPr>
            <p:spPr bwMode="auto">
              <a:xfrm>
                <a:off x="-33612138" y="-24222075"/>
                <a:ext cx="19262725" cy="18729325"/>
              </a:xfrm>
              <a:custGeom>
                <a:avLst/>
                <a:gdLst>
                  <a:gd name="T0" fmla="*/ 1205 w 12134"/>
                  <a:gd name="T1" fmla="*/ 0 h 11798"/>
                  <a:gd name="T2" fmla="*/ 0 w 12134"/>
                  <a:gd name="T3" fmla="*/ 1227 h 11798"/>
                  <a:gd name="T4" fmla="*/ 0 w 12134"/>
                  <a:gd name="T5" fmla="*/ 5900 h 11798"/>
                  <a:gd name="T6" fmla="*/ 0 w 12134"/>
                  <a:gd name="T7" fmla="*/ 11798 h 11798"/>
                  <a:gd name="T8" fmla="*/ 10929 w 12134"/>
                  <a:gd name="T9" fmla="*/ 11798 h 11798"/>
                  <a:gd name="T10" fmla="*/ 12134 w 12134"/>
                  <a:gd name="T11" fmla="*/ 10571 h 11798"/>
                  <a:gd name="T12" fmla="*/ 12134 w 12134"/>
                  <a:gd name="T13" fmla="*/ 5898 h 11798"/>
                  <a:gd name="T14" fmla="*/ 12134 w 12134"/>
                  <a:gd name="T15" fmla="*/ 0 h 11798"/>
                  <a:gd name="T16" fmla="*/ 1205 w 12134"/>
                  <a:gd name="T17" fmla="*/ 0 h 11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34" h="11798">
                    <a:moveTo>
                      <a:pt x="1205" y="0"/>
                    </a:moveTo>
                    <a:lnTo>
                      <a:pt x="0" y="1227"/>
                    </a:lnTo>
                    <a:lnTo>
                      <a:pt x="0" y="5900"/>
                    </a:lnTo>
                    <a:lnTo>
                      <a:pt x="0" y="11798"/>
                    </a:lnTo>
                    <a:lnTo>
                      <a:pt x="10929" y="11798"/>
                    </a:lnTo>
                    <a:lnTo>
                      <a:pt x="12134" y="10571"/>
                    </a:lnTo>
                    <a:lnTo>
                      <a:pt x="12134" y="5898"/>
                    </a:lnTo>
                    <a:lnTo>
                      <a:pt x="12134" y="0"/>
                    </a:lnTo>
                    <a:lnTo>
                      <a:pt x="1205"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b="1"/>
              </a:p>
            </p:txBody>
          </p:sp>
          <p:sp>
            <p:nvSpPr>
              <p:cNvPr id="233" name="Rectangle 128"/>
              <p:cNvSpPr>
                <a:spLocks noChangeArrowheads="1"/>
              </p:cNvSpPr>
              <p:nvPr/>
            </p:nvSpPr>
            <p:spPr bwMode="auto">
              <a:xfrm>
                <a:off x="-31699201" y="-24222075"/>
                <a:ext cx="15436850" cy="18729325"/>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700" b="1"/>
              </a:p>
            </p:txBody>
          </p:sp>
          <p:sp>
            <p:nvSpPr>
              <p:cNvPr id="234" name="Freeform 129"/>
              <p:cNvSpPr>
                <a:spLocks/>
              </p:cNvSpPr>
              <p:nvPr/>
            </p:nvSpPr>
            <p:spPr bwMode="auto">
              <a:xfrm>
                <a:off x="-33612138" y="-24222075"/>
                <a:ext cx="19262725" cy="1947863"/>
              </a:xfrm>
              <a:custGeom>
                <a:avLst/>
                <a:gdLst>
                  <a:gd name="T0" fmla="*/ 12134 w 12134"/>
                  <a:gd name="T1" fmla="*/ 0 h 1227"/>
                  <a:gd name="T2" fmla="*/ 10929 w 12134"/>
                  <a:gd name="T3" fmla="*/ 1227 h 1227"/>
                  <a:gd name="T4" fmla="*/ 0 w 12134"/>
                  <a:gd name="T5" fmla="*/ 1227 h 1227"/>
                  <a:gd name="T6" fmla="*/ 1205 w 12134"/>
                  <a:gd name="T7" fmla="*/ 0 h 1227"/>
                  <a:gd name="T8" fmla="*/ 6669 w 12134"/>
                  <a:gd name="T9" fmla="*/ 0 h 1227"/>
                  <a:gd name="T10" fmla="*/ 12134 w 12134"/>
                  <a:gd name="T11" fmla="*/ 0 h 1227"/>
                </a:gdLst>
                <a:ahLst/>
                <a:cxnLst>
                  <a:cxn ang="0">
                    <a:pos x="T0" y="T1"/>
                  </a:cxn>
                  <a:cxn ang="0">
                    <a:pos x="T2" y="T3"/>
                  </a:cxn>
                  <a:cxn ang="0">
                    <a:pos x="T4" y="T5"/>
                  </a:cxn>
                  <a:cxn ang="0">
                    <a:pos x="T6" y="T7"/>
                  </a:cxn>
                  <a:cxn ang="0">
                    <a:pos x="T8" y="T9"/>
                  </a:cxn>
                  <a:cxn ang="0">
                    <a:pos x="T10" y="T11"/>
                  </a:cxn>
                </a:cxnLst>
                <a:rect l="0" t="0" r="r" b="b"/>
                <a:pathLst>
                  <a:path w="12134" h="1227">
                    <a:moveTo>
                      <a:pt x="12134" y="0"/>
                    </a:moveTo>
                    <a:lnTo>
                      <a:pt x="10929" y="1227"/>
                    </a:lnTo>
                    <a:lnTo>
                      <a:pt x="0" y="1227"/>
                    </a:lnTo>
                    <a:lnTo>
                      <a:pt x="1205" y="0"/>
                    </a:lnTo>
                    <a:lnTo>
                      <a:pt x="6669" y="0"/>
                    </a:lnTo>
                    <a:lnTo>
                      <a:pt x="1213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b="1"/>
              </a:p>
            </p:txBody>
          </p:sp>
          <p:sp>
            <p:nvSpPr>
              <p:cNvPr id="235" name="Freeform 130"/>
              <p:cNvSpPr>
                <a:spLocks/>
              </p:cNvSpPr>
              <p:nvPr/>
            </p:nvSpPr>
            <p:spPr bwMode="auto">
              <a:xfrm>
                <a:off x="-33612138" y="-7440613"/>
                <a:ext cx="17349788" cy="1947863"/>
              </a:xfrm>
              <a:custGeom>
                <a:avLst/>
                <a:gdLst>
                  <a:gd name="T0" fmla="*/ 10929 w 10929"/>
                  <a:gd name="T1" fmla="*/ 1227 h 1227"/>
                  <a:gd name="T2" fmla="*/ 6669 w 10929"/>
                  <a:gd name="T3" fmla="*/ 1227 h 1227"/>
                  <a:gd name="T4" fmla="*/ 0 w 10929"/>
                  <a:gd name="T5" fmla="*/ 1227 h 1227"/>
                  <a:gd name="T6" fmla="*/ 1205 w 10929"/>
                  <a:gd name="T7" fmla="*/ 0 h 1227"/>
                  <a:gd name="T8" fmla="*/ 10929 w 10929"/>
                  <a:gd name="T9" fmla="*/ 0 h 1227"/>
                  <a:gd name="T10" fmla="*/ 10929 w 10929"/>
                  <a:gd name="T11" fmla="*/ 1227 h 1227"/>
                </a:gdLst>
                <a:ahLst/>
                <a:cxnLst>
                  <a:cxn ang="0">
                    <a:pos x="T0" y="T1"/>
                  </a:cxn>
                  <a:cxn ang="0">
                    <a:pos x="T2" y="T3"/>
                  </a:cxn>
                  <a:cxn ang="0">
                    <a:pos x="T4" y="T5"/>
                  </a:cxn>
                  <a:cxn ang="0">
                    <a:pos x="T6" y="T7"/>
                  </a:cxn>
                  <a:cxn ang="0">
                    <a:pos x="T8" y="T9"/>
                  </a:cxn>
                  <a:cxn ang="0">
                    <a:pos x="T10" y="T11"/>
                  </a:cxn>
                </a:cxnLst>
                <a:rect l="0" t="0" r="r" b="b"/>
                <a:pathLst>
                  <a:path w="10929" h="1227">
                    <a:moveTo>
                      <a:pt x="10929" y="1227"/>
                    </a:moveTo>
                    <a:lnTo>
                      <a:pt x="6669" y="1227"/>
                    </a:lnTo>
                    <a:lnTo>
                      <a:pt x="0" y="1227"/>
                    </a:lnTo>
                    <a:lnTo>
                      <a:pt x="1205" y="0"/>
                    </a:lnTo>
                    <a:lnTo>
                      <a:pt x="10929" y="0"/>
                    </a:lnTo>
                    <a:lnTo>
                      <a:pt x="10929" y="122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b="1"/>
              </a:p>
            </p:txBody>
          </p:sp>
        </p:grpSp>
        <p:sp>
          <p:nvSpPr>
            <p:cNvPr id="264" name="Rectangle 263"/>
            <p:cNvSpPr>
              <a:spLocks noChangeAspect="1"/>
            </p:cNvSpPr>
            <p:nvPr/>
          </p:nvSpPr>
          <p:spPr>
            <a:xfrm>
              <a:off x="6457189" y="3353558"/>
              <a:ext cx="532817" cy="167968"/>
            </a:xfrm>
            <a:prstGeom prst="rect">
              <a:avLst/>
            </a:prstGeom>
            <a:solidFill>
              <a:srgbClr val="009DDF"/>
            </a:solidFill>
            <a:ln>
              <a:noFill/>
            </a:ln>
            <a:scene3d>
              <a:camera prst="obliqueTopRight"/>
              <a:lightRig rig="balanced" dir="t"/>
            </a:scene3d>
            <a:sp3d z="-12700" extrusionH="3175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700" b="1" dirty="0">
                  <a:solidFill>
                    <a:schemeClr val="bg1"/>
                  </a:solidFill>
                </a:rPr>
                <a:t>OS</a:t>
              </a:r>
            </a:p>
          </p:txBody>
        </p:sp>
        <p:sp>
          <p:nvSpPr>
            <p:cNvPr id="263" name="Rectangle 262"/>
            <p:cNvSpPr>
              <a:spLocks noChangeAspect="1"/>
            </p:cNvSpPr>
            <p:nvPr/>
          </p:nvSpPr>
          <p:spPr>
            <a:xfrm>
              <a:off x="6457189" y="3183774"/>
              <a:ext cx="532817" cy="167968"/>
            </a:xfrm>
            <a:prstGeom prst="rect">
              <a:avLst/>
            </a:prstGeom>
            <a:solidFill>
              <a:srgbClr val="5C5D5D"/>
            </a:solidFill>
            <a:ln>
              <a:noFill/>
            </a:ln>
            <a:scene3d>
              <a:camera prst="obliqueTopRight"/>
              <a:lightRig rig="balanced" dir="t"/>
            </a:scene3d>
            <a:sp3d z="-12700" extrusionH="3175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700" b="1" dirty="0">
                  <a:solidFill>
                    <a:schemeClr val="bg1"/>
                  </a:solidFill>
                </a:rPr>
                <a:t>DATA</a:t>
              </a:r>
            </a:p>
          </p:txBody>
        </p:sp>
        <p:sp>
          <p:nvSpPr>
            <p:cNvPr id="262" name="Rectangle 261"/>
            <p:cNvSpPr>
              <a:spLocks noChangeAspect="1"/>
            </p:cNvSpPr>
            <p:nvPr/>
          </p:nvSpPr>
          <p:spPr>
            <a:xfrm>
              <a:off x="6457189" y="3014907"/>
              <a:ext cx="532817" cy="167968"/>
            </a:xfrm>
            <a:prstGeom prst="rect">
              <a:avLst/>
            </a:prstGeom>
            <a:solidFill>
              <a:srgbClr val="60C858"/>
            </a:solidFill>
            <a:ln>
              <a:noFill/>
            </a:ln>
            <a:scene3d>
              <a:camera prst="obliqueTopRight"/>
              <a:lightRig rig="balanced" dir="t"/>
            </a:scene3d>
            <a:sp3d z="-12700" extrusionH="3175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700" b="1" dirty="0">
                  <a:solidFill>
                    <a:schemeClr val="bg1"/>
                  </a:solidFill>
                </a:rPr>
                <a:t>THIN APP</a:t>
              </a:r>
            </a:p>
          </p:txBody>
        </p:sp>
      </p:grpSp>
      <p:grpSp>
        <p:nvGrpSpPr>
          <p:cNvPr id="275" name="Group 274"/>
          <p:cNvGrpSpPr>
            <a:grpSpLocks noChangeAspect="1"/>
          </p:cNvGrpSpPr>
          <p:nvPr/>
        </p:nvGrpSpPr>
        <p:grpSpPr>
          <a:xfrm>
            <a:off x="6752818" y="2619694"/>
            <a:ext cx="752353" cy="731520"/>
            <a:chOff x="6382477" y="2866266"/>
            <a:chExt cx="752353" cy="731520"/>
          </a:xfrm>
        </p:grpSpPr>
        <p:grpSp>
          <p:nvGrpSpPr>
            <p:cNvPr id="276" name="Group 275"/>
            <p:cNvGrpSpPr>
              <a:grpSpLocks noChangeAspect="1"/>
            </p:cNvGrpSpPr>
            <p:nvPr/>
          </p:nvGrpSpPr>
          <p:grpSpPr>
            <a:xfrm>
              <a:off x="6382477" y="2866266"/>
              <a:ext cx="752353" cy="731520"/>
              <a:chOff x="-33612138" y="-24222075"/>
              <a:chExt cx="19262725" cy="18729325"/>
            </a:xfrm>
          </p:grpSpPr>
          <p:sp>
            <p:nvSpPr>
              <p:cNvPr id="280" name="Freeform 127"/>
              <p:cNvSpPr>
                <a:spLocks/>
              </p:cNvSpPr>
              <p:nvPr/>
            </p:nvSpPr>
            <p:spPr bwMode="auto">
              <a:xfrm>
                <a:off x="-33612138" y="-24222075"/>
                <a:ext cx="19262725" cy="18729325"/>
              </a:xfrm>
              <a:custGeom>
                <a:avLst/>
                <a:gdLst>
                  <a:gd name="T0" fmla="*/ 1205 w 12134"/>
                  <a:gd name="T1" fmla="*/ 0 h 11798"/>
                  <a:gd name="T2" fmla="*/ 0 w 12134"/>
                  <a:gd name="T3" fmla="*/ 1227 h 11798"/>
                  <a:gd name="T4" fmla="*/ 0 w 12134"/>
                  <a:gd name="T5" fmla="*/ 5900 h 11798"/>
                  <a:gd name="T6" fmla="*/ 0 w 12134"/>
                  <a:gd name="T7" fmla="*/ 11798 h 11798"/>
                  <a:gd name="T8" fmla="*/ 10929 w 12134"/>
                  <a:gd name="T9" fmla="*/ 11798 h 11798"/>
                  <a:gd name="T10" fmla="*/ 12134 w 12134"/>
                  <a:gd name="T11" fmla="*/ 10571 h 11798"/>
                  <a:gd name="T12" fmla="*/ 12134 w 12134"/>
                  <a:gd name="T13" fmla="*/ 5898 h 11798"/>
                  <a:gd name="T14" fmla="*/ 12134 w 12134"/>
                  <a:gd name="T15" fmla="*/ 0 h 11798"/>
                  <a:gd name="T16" fmla="*/ 1205 w 12134"/>
                  <a:gd name="T17" fmla="*/ 0 h 11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34" h="11798">
                    <a:moveTo>
                      <a:pt x="1205" y="0"/>
                    </a:moveTo>
                    <a:lnTo>
                      <a:pt x="0" y="1227"/>
                    </a:lnTo>
                    <a:lnTo>
                      <a:pt x="0" y="5900"/>
                    </a:lnTo>
                    <a:lnTo>
                      <a:pt x="0" y="11798"/>
                    </a:lnTo>
                    <a:lnTo>
                      <a:pt x="10929" y="11798"/>
                    </a:lnTo>
                    <a:lnTo>
                      <a:pt x="12134" y="10571"/>
                    </a:lnTo>
                    <a:lnTo>
                      <a:pt x="12134" y="5898"/>
                    </a:lnTo>
                    <a:lnTo>
                      <a:pt x="12134" y="0"/>
                    </a:lnTo>
                    <a:lnTo>
                      <a:pt x="1205"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b="1"/>
              </a:p>
            </p:txBody>
          </p:sp>
          <p:sp>
            <p:nvSpPr>
              <p:cNvPr id="281" name="Rectangle 128"/>
              <p:cNvSpPr>
                <a:spLocks noChangeArrowheads="1"/>
              </p:cNvSpPr>
              <p:nvPr/>
            </p:nvSpPr>
            <p:spPr bwMode="auto">
              <a:xfrm>
                <a:off x="-31699201" y="-24222075"/>
                <a:ext cx="15436850" cy="18729325"/>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700" b="1"/>
              </a:p>
            </p:txBody>
          </p:sp>
          <p:sp>
            <p:nvSpPr>
              <p:cNvPr id="282" name="Freeform 129"/>
              <p:cNvSpPr>
                <a:spLocks/>
              </p:cNvSpPr>
              <p:nvPr/>
            </p:nvSpPr>
            <p:spPr bwMode="auto">
              <a:xfrm>
                <a:off x="-33612138" y="-24222075"/>
                <a:ext cx="19262725" cy="1947863"/>
              </a:xfrm>
              <a:custGeom>
                <a:avLst/>
                <a:gdLst>
                  <a:gd name="T0" fmla="*/ 12134 w 12134"/>
                  <a:gd name="T1" fmla="*/ 0 h 1227"/>
                  <a:gd name="T2" fmla="*/ 10929 w 12134"/>
                  <a:gd name="T3" fmla="*/ 1227 h 1227"/>
                  <a:gd name="T4" fmla="*/ 0 w 12134"/>
                  <a:gd name="T5" fmla="*/ 1227 h 1227"/>
                  <a:gd name="T6" fmla="*/ 1205 w 12134"/>
                  <a:gd name="T7" fmla="*/ 0 h 1227"/>
                  <a:gd name="T8" fmla="*/ 6669 w 12134"/>
                  <a:gd name="T9" fmla="*/ 0 h 1227"/>
                  <a:gd name="T10" fmla="*/ 12134 w 12134"/>
                  <a:gd name="T11" fmla="*/ 0 h 1227"/>
                </a:gdLst>
                <a:ahLst/>
                <a:cxnLst>
                  <a:cxn ang="0">
                    <a:pos x="T0" y="T1"/>
                  </a:cxn>
                  <a:cxn ang="0">
                    <a:pos x="T2" y="T3"/>
                  </a:cxn>
                  <a:cxn ang="0">
                    <a:pos x="T4" y="T5"/>
                  </a:cxn>
                  <a:cxn ang="0">
                    <a:pos x="T6" y="T7"/>
                  </a:cxn>
                  <a:cxn ang="0">
                    <a:pos x="T8" y="T9"/>
                  </a:cxn>
                  <a:cxn ang="0">
                    <a:pos x="T10" y="T11"/>
                  </a:cxn>
                </a:cxnLst>
                <a:rect l="0" t="0" r="r" b="b"/>
                <a:pathLst>
                  <a:path w="12134" h="1227">
                    <a:moveTo>
                      <a:pt x="12134" y="0"/>
                    </a:moveTo>
                    <a:lnTo>
                      <a:pt x="10929" y="1227"/>
                    </a:lnTo>
                    <a:lnTo>
                      <a:pt x="0" y="1227"/>
                    </a:lnTo>
                    <a:lnTo>
                      <a:pt x="1205" y="0"/>
                    </a:lnTo>
                    <a:lnTo>
                      <a:pt x="6669" y="0"/>
                    </a:lnTo>
                    <a:lnTo>
                      <a:pt x="1213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b="1"/>
              </a:p>
            </p:txBody>
          </p:sp>
          <p:sp>
            <p:nvSpPr>
              <p:cNvPr id="283" name="Freeform 130"/>
              <p:cNvSpPr>
                <a:spLocks/>
              </p:cNvSpPr>
              <p:nvPr/>
            </p:nvSpPr>
            <p:spPr bwMode="auto">
              <a:xfrm>
                <a:off x="-33612138" y="-7440613"/>
                <a:ext cx="17349788" cy="1947863"/>
              </a:xfrm>
              <a:custGeom>
                <a:avLst/>
                <a:gdLst>
                  <a:gd name="T0" fmla="*/ 10929 w 10929"/>
                  <a:gd name="T1" fmla="*/ 1227 h 1227"/>
                  <a:gd name="T2" fmla="*/ 6669 w 10929"/>
                  <a:gd name="T3" fmla="*/ 1227 h 1227"/>
                  <a:gd name="T4" fmla="*/ 0 w 10929"/>
                  <a:gd name="T5" fmla="*/ 1227 h 1227"/>
                  <a:gd name="T6" fmla="*/ 1205 w 10929"/>
                  <a:gd name="T7" fmla="*/ 0 h 1227"/>
                  <a:gd name="T8" fmla="*/ 10929 w 10929"/>
                  <a:gd name="T9" fmla="*/ 0 h 1227"/>
                  <a:gd name="T10" fmla="*/ 10929 w 10929"/>
                  <a:gd name="T11" fmla="*/ 1227 h 1227"/>
                </a:gdLst>
                <a:ahLst/>
                <a:cxnLst>
                  <a:cxn ang="0">
                    <a:pos x="T0" y="T1"/>
                  </a:cxn>
                  <a:cxn ang="0">
                    <a:pos x="T2" y="T3"/>
                  </a:cxn>
                  <a:cxn ang="0">
                    <a:pos x="T4" y="T5"/>
                  </a:cxn>
                  <a:cxn ang="0">
                    <a:pos x="T6" y="T7"/>
                  </a:cxn>
                  <a:cxn ang="0">
                    <a:pos x="T8" y="T9"/>
                  </a:cxn>
                  <a:cxn ang="0">
                    <a:pos x="T10" y="T11"/>
                  </a:cxn>
                </a:cxnLst>
                <a:rect l="0" t="0" r="r" b="b"/>
                <a:pathLst>
                  <a:path w="10929" h="1227">
                    <a:moveTo>
                      <a:pt x="10929" y="1227"/>
                    </a:moveTo>
                    <a:lnTo>
                      <a:pt x="6669" y="1227"/>
                    </a:lnTo>
                    <a:lnTo>
                      <a:pt x="0" y="1227"/>
                    </a:lnTo>
                    <a:lnTo>
                      <a:pt x="1205" y="0"/>
                    </a:lnTo>
                    <a:lnTo>
                      <a:pt x="10929" y="0"/>
                    </a:lnTo>
                    <a:lnTo>
                      <a:pt x="10929" y="122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b="1"/>
              </a:p>
            </p:txBody>
          </p:sp>
        </p:grpSp>
        <p:sp>
          <p:nvSpPr>
            <p:cNvPr id="277" name="Rectangle 276"/>
            <p:cNvSpPr>
              <a:spLocks noChangeAspect="1"/>
            </p:cNvSpPr>
            <p:nvPr/>
          </p:nvSpPr>
          <p:spPr>
            <a:xfrm>
              <a:off x="6450511" y="3182875"/>
              <a:ext cx="539496" cy="338651"/>
            </a:xfrm>
            <a:prstGeom prst="rect">
              <a:avLst/>
            </a:prstGeom>
            <a:solidFill>
              <a:srgbClr val="009DDF"/>
            </a:solidFill>
            <a:ln>
              <a:noFill/>
            </a:ln>
            <a:scene3d>
              <a:camera prst="obliqueTopRight"/>
              <a:lightRig rig="balanced" dir="t"/>
            </a:scene3d>
            <a:sp3d z="-12700" extrusionH="3175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1100" b="1" dirty="0">
                  <a:solidFill>
                    <a:schemeClr val="bg1"/>
                  </a:solidFill>
                </a:rPr>
                <a:t>OS</a:t>
              </a:r>
            </a:p>
          </p:txBody>
        </p:sp>
        <p:sp>
          <p:nvSpPr>
            <p:cNvPr id="279" name="Rectangle 278"/>
            <p:cNvSpPr>
              <a:spLocks noChangeAspect="1"/>
            </p:cNvSpPr>
            <p:nvPr/>
          </p:nvSpPr>
          <p:spPr>
            <a:xfrm>
              <a:off x="6450511" y="3014907"/>
              <a:ext cx="539496" cy="167968"/>
            </a:xfrm>
            <a:prstGeom prst="rect">
              <a:avLst/>
            </a:prstGeom>
            <a:solidFill>
              <a:srgbClr val="60C858"/>
            </a:solidFill>
            <a:ln>
              <a:noFill/>
            </a:ln>
            <a:scene3d>
              <a:camera prst="obliqueTopRight"/>
              <a:lightRig rig="balanced" dir="t"/>
            </a:scene3d>
            <a:sp3d z="-12700" extrusionH="3175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700" b="1" dirty="0">
                  <a:solidFill>
                    <a:schemeClr val="bg1"/>
                  </a:solidFill>
                </a:rPr>
                <a:t>THIN APP</a:t>
              </a:r>
            </a:p>
          </p:txBody>
        </p:sp>
      </p:grpSp>
      <p:grpSp>
        <p:nvGrpSpPr>
          <p:cNvPr id="5" name="Group 4"/>
          <p:cNvGrpSpPr/>
          <p:nvPr/>
        </p:nvGrpSpPr>
        <p:grpSpPr>
          <a:xfrm>
            <a:off x="10818991" y="2619694"/>
            <a:ext cx="752353" cy="731520"/>
            <a:chOff x="10818991" y="2612935"/>
            <a:chExt cx="752353" cy="731520"/>
          </a:xfrm>
        </p:grpSpPr>
        <p:grpSp>
          <p:nvGrpSpPr>
            <p:cNvPr id="285" name="Group 284"/>
            <p:cNvGrpSpPr>
              <a:grpSpLocks noChangeAspect="1"/>
            </p:cNvGrpSpPr>
            <p:nvPr/>
          </p:nvGrpSpPr>
          <p:grpSpPr>
            <a:xfrm>
              <a:off x="10818991" y="2612935"/>
              <a:ext cx="752353" cy="731520"/>
              <a:chOff x="-33612138" y="-24222075"/>
              <a:chExt cx="19262725" cy="18729325"/>
            </a:xfrm>
          </p:grpSpPr>
          <p:sp>
            <p:nvSpPr>
              <p:cNvPr id="289" name="Freeform 127"/>
              <p:cNvSpPr>
                <a:spLocks/>
              </p:cNvSpPr>
              <p:nvPr/>
            </p:nvSpPr>
            <p:spPr bwMode="auto">
              <a:xfrm>
                <a:off x="-33612138" y="-24222075"/>
                <a:ext cx="19262725" cy="18729325"/>
              </a:xfrm>
              <a:custGeom>
                <a:avLst/>
                <a:gdLst>
                  <a:gd name="T0" fmla="*/ 1205 w 12134"/>
                  <a:gd name="T1" fmla="*/ 0 h 11798"/>
                  <a:gd name="T2" fmla="*/ 0 w 12134"/>
                  <a:gd name="T3" fmla="*/ 1227 h 11798"/>
                  <a:gd name="T4" fmla="*/ 0 w 12134"/>
                  <a:gd name="T5" fmla="*/ 5900 h 11798"/>
                  <a:gd name="T6" fmla="*/ 0 w 12134"/>
                  <a:gd name="T7" fmla="*/ 11798 h 11798"/>
                  <a:gd name="T8" fmla="*/ 10929 w 12134"/>
                  <a:gd name="T9" fmla="*/ 11798 h 11798"/>
                  <a:gd name="T10" fmla="*/ 12134 w 12134"/>
                  <a:gd name="T11" fmla="*/ 10571 h 11798"/>
                  <a:gd name="T12" fmla="*/ 12134 w 12134"/>
                  <a:gd name="T13" fmla="*/ 5898 h 11798"/>
                  <a:gd name="T14" fmla="*/ 12134 w 12134"/>
                  <a:gd name="T15" fmla="*/ 0 h 11798"/>
                  <a:gd name="T16" fmla="*/ 1205 w 12134"/>
                  <a:gd name="T17" fmla="*/ 0 h 11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34" h="11798">
                    <a:moveTo>
                      <a:pt x="1205" y="0"/>
                    </a:moveTo>
                    <a:lnTo>
                      <a:pt x="0" y="1227"/>
                    </a:lnTo>
                    <a:lnTo>
                      <a:pt x="0" y="5900"/>
                    </a:lnTo>
                    <a:lnTo>
                      <a:pt x="0" y="11798"/>
                    </a:lnTo>
                    <a:lnTo>
                      <a:pt x="10929" y="11798"/>
                    </a:lnTo>
                    <a:lnTo>
                      <a:pt x="12134" y="10571"/>
                    </a:lnTo>
                    <a:lnTo>
                      <a:pt x="12134" y="5898"/>
                    </a:lnTo>
                    <a:lnTo>
                      <a:pt x="12134" y="0"/>
                    </a:lnTo>
                    <a:lnTo>
                      <a:pt x="1205"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b="1"/>
              </a:p>
            </p:txBody>
          </p:sp>
          <p:sp>
            <p:nvSpPr>
              <p:cNvPr id="290" name="Rectangle 128"/>
              <p:cNvSpPr>
                <a:spLocks noChangeArrowheads="1"/>
              </p:cNvSpPr>
              <p:nvPr/>
            </p:nvSpPr>
            <p:spPr bwMode="auto">
              <a:xfrm>
                <a:off x="-31699201" y="-24222075"/>
                <a:ext cx="15436850" cy="18729325"/>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700" b="1"/>
              </a:p>
            </p:txBody>
          </p:sp>
          <p:sp>
            <p:nvSpPr>
              <p:cNvPr id="291" name="Freeform 129"/>
              <p:cNvSpPr>
                <a:spLocks/>
              </p:cNvSpPr>
              <p:nvPr/>
            </p:nvSpPr>
            <p:spPr bwMode="auto">
              <a:xfrm>
                <a:off x="-33612138" y="-24222075"/>
                <a:ext cx="19262725" cy="1947863"/>
              </a:xfrm>
              <a:custGeom>
                <a:avLst/>
                <a:gdLst>
                  <a:gd name="T0" fmla="*/ 12134 w 12134"/>
                  <a:gd name="T1" fmla="*/ 0 h 1227"/>
                  <a:gd name="T2" fmla="*/ 10929 w 12134"/>
                  <a:gd name="T3" fmla="*/ 1227 h 1227"/>
                  <a:gd name="T4" fmla="*/ 0 w 12134"/>
                  <a:gd name="T5" fmla="*/ 1227 h 1227"/>
                  <a:gd name="T6" fmla="*/ 1205 w 12134"/>
                  <a:gd name="T7" fmla="*/ 0 h 1227"/>
                  <a:gd name="T8" fmla="*/ 6669 w 12134"/>
                  <a:gd name="T9" fmla="*/ 0 h 1227"/>
                  <a:gd name="T10" fmla="*/ 12134 w 12134"/>
                  <a:gd name="T11" fmla="*/ 0 h 1227"/>
                </a:gdLst>
                <a:ahLst/>
                <a:cxnLst>
                  <a:cxn ang="0">
                    <a:pos x="T0" y="T1"/>
                  </a:cxn>
                  <a:cxn ang="0">
                    <a:pos x="T2" y="T3"/>
                  </a:cxn>
                  <a:cxn ang="0">
                    <a:pos x="T4" y="T5"/>
                  </a:cxn>
                  <a:cxn ang="0">
                    <a:pos x="T6" y="T7"/>
                  </a:cxn>
                  <a:cxn ang="0">
                    <a:pos x="T8" y="T9"/>
                  </a:cxn>
                  <a:cxn ang="0">
                    <a:pos x="T10" y="T11"/>
                  </a:cxn>
                </a:cxnLst>
                <a:rect l="0" t="0" r="r" b="b"/>
                <a:pathLst>
                  <a:path w="12134" h="1227">
                    <a:moveTo>
                      <a:pt x="12134" y="0"/>
                    </a:moveTo>
                    <a:lnTo>
                      <a:pt x="10929" y="1227"/>
                    </a:lnTo>
                    <a:lnTo>
                      <a:pt x="0" y="1227"/>
                    </a:lnTo>
                    <a:lnTo>
                      <a:pt x="1205" y="0"/>
                    </a:lnTo>
                    <a:lnTo>
                      <a:pt x="6669" y="0"/>
                    </a:lnTo>
                    <a:lnTo>
                      <a:pt x="1213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b="1"/>
              </a:p>
            </p:txBody>
          </p:sp>
          <p:sp>
            <p:nvSpPr>
              <p:cNvPr id="292" name="Freeform 130"/>
              <p:cNvSpPr>
                <a:spLocks/>
              </p:cNvSpPr>
              <p:nvPr/>
            </p:nvSpPr>
            <p:spPr bwMode="auto">
              <a:xfrm>
                <a:off x="-33612138" y="-7440613"/>
                <a:ext cx="17349788" cy="1947863"/>
              </a:xfrm>
              <a:custGeom>
                <a:avLst/>
                <a:gdLst>
                  <a:gd name="T0" fmla="*/ 10929 w 10929"/>
                  <a:gd name="T1" fmla="*/ 1227 h 1227"/>
                  <a:gd name="T2" fmla="*/ 6669 w 10929"/>
                  <a:gd name="T3" fmla="*/ 1227 h 1227"/>
                  <a:gd name="T4" fmla="*/ 0 w 10929"/>
                  <a:gd name="T5" fmla="*/ 1227 h 1227"/>
                  <a:gd name="T6" fmla="*/ 1205 w 10929"/>
                  <a:gd name="T7" fmla="*/ 0 h 1227"/>
                  <a:gd name="T8" fmla="*/ 10929 w 10929"/>
                  <a:gd name="T9" fmla="*/ 0 h 1227"/>
                  <a:gd name="T10" fmla="*/ 10929 w 10929"/>
                  <a:gd name="T11" fmla="*/ 1227 h 1227"/>
                </a:gdLst>
                <a:ahLst/>
                <a:cxnLst>
                  <a:cxn ang="0">
                    <a:pos x="T0" y="T1"/>
                  </a:cxn>
                  <a:cxn ang="0">
                    <a:pos x="T2" y="T3"/>
                  </a:cxn>
                  <a:cxn ang="0">
                    <a:pos x="T4" y="T5"/>
                  </a:cxn>
                  <a:cxn ang="0">
                    <a:pos x="T6" y="T7"/>
                  </a:cxn>
                  <a:cxn ang="0">
                    <a:pos x="T8" y="T9"/>
                  </a:cxn>
                  <a:cxn ang="0">
                    <a:pos x="T10" y="T11"/>
                  </a:cxn>
                </a:cxnLst>
                <a:rect l="0" t="0" r="r" b="b"/>
                <a:pathLst>
                  <a:path w="10929" h="1227">
                    <a:moveTo>
                      <a:pt x="10929" y="1227"/>
                    </a:moveTo>
                    <a:lnTo>
                      <a:pt x="6669" y="1227"/>
                    </a:lnTo>
                    <a:lnTo>
                      <a:pt x="0" y="1227"/>
                    </a:lnTo>
                    <a:lnTo>
                      <a:pt x="1205" y="0"/>
                    </a:lnTo>
                    <a:lnTo>
                      <a:pt x="10929" y="0"/>
                    </a:lnTo>
                    <a:lnTo>
                      <a:pt x="10929" y="122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b="1"/>
              </a:p>
            </p:txBody>
          </p:sp>
        </p:grpSp>
        <p:sp>
          <p:nvSpPr>
            <p:cNvPr id="286" name="Rectangle 285"/>
            <p:cNvSpPr>
              <a:spLocks noChangeAspect="1"/>
            </p:cNvSpPr>
            <p:nvPr/>
          </p:nvSpPr>
          <p:spPr>
            <a:xfrm>
              <a:off x="10893703" y="3014084"/>
              <a:ext cx="532817" cy="254110"/>
            </a:xfrm>
            <a:prstGeom prst="rect">
              <a:avLst/>
            </a:prstGeom>
            <a:solidFill>
              <a:srgbClr val="009DDF"/>
            </a:solidFill>
            <a:ln>
              <a:noFill/>
            </a:ln>
            <a:scene3d>
              <a:camera prst="obliqueTopRight"/>
              <a:lightRig rig="balanced" dir="t"/>
            </a:scene3d>
            <a:sp3d z="-12700" extrusionH="3175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1100" b="1" dirty="0">
                  <a:solidFill>
                    <a:schemeClr val="bg1"/>
                  </a:solidFill>
                </a:rPr>
                <a:t>OS</a:t>
              </a:r>
            </a:p>
          </p:txBody>
        </p:sp>
        <p:sp>
          <p:nvSpPr>
            <p:cNvPr id="288" name="Rectangle 287"/>
            <p:cNvSpPr>
              <a:spLocks noChangeAspect="1"/>
            </p:cNvSpPr>
            <p:nvPr/>
          </p:nvSpPr>
          <p:spPr>
            <a:xfrm>
              <a:off x="10893703" y="2761575"/>
              <a:ext cx="532817" cy="254110"/>
            </a:xfrm>
            <a:prstGeom prst="rect">
              <a:avLst/>
            </a:prstGeom>
            <a:solidFill>
              <a:srgbClr val="ED992C"/>
            </a:solidFill>
            <a:ln>
              <a:noFill/>
            </a:ln>
            <a:scene3d>
              <a:camera prst="obliqueTopRight"/>
              <a:lightRig rig="balanced" dir="t"/>
            </a:scene3d>
            <a:sp3d z="-12700" extrusionH="3175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1100" b="1" dirty="0">
                  <a:solidFill>
                    <a:schemeClr val="bg1"/>
                  </a:solidFill>
                </a:rPr>
                <a:t>APP</a:t>
              </a:r>
            </a:p>
          </p:txBody>
        </p:sp>
      </p:grpSp>
      <p:sp>
        <p:nvSpPr>
          <p:cNvPr id="294" name="TextBox 293"/>
          <p:cNvSpPr txBox="1"/>
          <p:nvPr/>
        </p:nvSpPr>
        <p:spPr>
          <a:xfrm>
            <a:off x="10150985" y="3826711"/>
            <a:ext cx="2029968" cy="230832"/>
          </a:xfrm>
          <a:prstGeom prst="rect">
            <a:avLst/>
          </a:prstGeom>
          <a:noFill/>
        </p:spPr>
        <p:txBody>
          <a:bodyPr wrap="none" lIns="91440" tIns="45720" rIns="45720" bIns="45720" rtlCol="0">
            <a:noAutofit/>
          </a:bodyPr>
          <a:lstStyle/>
          <a:p>
            <a:pPr algn="ctr">
              <a:lnSpc>
                <a:spcPct val="90000"/>
              </a:lnSpc>
            </a:pPr>
            <a:r>
              <a:rPr lang="en-US" sz="1000" dirty="0"/>
              <a:t>VM (detailed) editable</a:t>
            </a:r>
          </a:p>
        </p:txBody>
      </p:sp>
      <p:sp>
        <p:nvSpPr>
          <p:cNvPr id="295" name="TextBox 294"/>
          <p:cNvSpPr txBox="1"/>
          <p:nvPr/>
        </p:nvSpPr>
        <p:spPr>
          <a:xfrm>
            <a:off x="6087912" y="5855901"/>
            <a:ext cx="2029968" cy="230832"/>
          </a:xfrm>
          <a:prstGeom prst="rect">
            <a:avLst/>
          </a:prstGeom>
          <a:noFill/>
        </p:spPr>
        <p:txBody>
          <a:bodyPr wrap="none" lIns="91440" tIns="45720" rIns="45720" bIns="45720" rtlCol="0">
            <a:noAutofit/>
          </a:bodyPr>
          <a:lstStyle/>
          <a:p>
            <a:pPr algn="ctr">
              <a:lnSpc>
                <a:spcPct val="90000"/>
              </a:lnSpc>
            </a:pPr>
            <a:r>
              <a:rPr lang="en-US" sz="1000" dirty="0"/>
              <a:t>Throughput, scale</a:t>
            </a:r>
          </a:p>
        </p:txBody>
      </p:sp>
      <p:sp>
        <p:nvSpPr>
          <p:cNvPr id="296" name="TextBox 295"/>
          <p:cNvSpPr txBox="1"/>
          <p:nvPr/>
        </p:nvSpPr>
        <p:spPr>
          <a:xfrm>
            <a:off x="4056375" y="5855901"/>
            <a:ext cx="2029968" cy="230832"/>
          </a:xfrm>
          <a:prstGeom prst="rect">
            <a:avLst/>
          </a:prstGeom>
          <a:noFill/>
        </p:spPr>
        <p:txBody>
          <a:bodyPr wrap="none" lIns="91440" tIns="45720" rIns="45720" bIns="45720" rtlCol="0">
            <a:noAutofit/>
          </a:bodyPr>
          <a:lstStyle/>
          <a:p>
            <a:pPr algn="ctr">
              <a:lnSpc>
                <a:spcPct val="90000"/>
              </a:lnSpc>
            </a:pPr>
            <a:r>
              <a:rPr lang="en-US" sz="1000" dirty="0"/>
              <a:t>Inventory</a:t>
            </a:r>
          </a:p>
        </p:txBody>
      </p:sp>
      <p:sp>
        <p:nvSpPr>
          <p:cNvPr id="297" name="TextBox 296"/>
          <p:cNvSpPr txBox="1"/>
          <p:nvPr/>
        </p:nvSpPr>
        <p:spPr>
          <a:xfrm>
            <a:off x="4056374" y="3826711"/>
            <a:ext cx="2029968" cy="230832"/>
          </a:xfrm>
          <a:prstGeom prst="rect">
            <a:avLst/>
          </a:prstGeom>
          <a:noFill/>
        </p:spPr>
        <p:txBody>
          <a:bodyPr wrap="none" lIns="91440" tIns="45720" rIns="45720" bIns="45720" rtlCol="0">
            <a:noAutofit/>
          </a:bodyPr>
          <a:lstStyle/>
          <a:p>
            <a:pPr algn="ctr">
              <a:lnSpc>
                <a:spcPct val="90000"/>
              </a:lnSpc>
            </a:pPr>
            <a:r>
              <a:rPr lang="en-US" sz="1000" dirty="0"/>
              <a:t>Document</a:t>
            </a:r>
          </a:p>
        </p:txBody>
      </p:sp>
      <p:sp>
        <p:nvSpPr>
          <p:cNvPr id="298" name="TextBox 297"/>
          <p:cNvSpPr txBox="1"/>
          <p:nvPr/>
        </p:nvSpPr>
        <p:spPr>
          <a:xfrm>
            <a:off x="4053593" y="1791593"/>
            <a:ext cx="2029968" cy="230832"/>
          </a:xfrm>
          <a:prstGeom prst="rect">
            <a:avLst/>
          </a:prstGeom>
          <a:noFill/>
        </p:spPr>
        <p:txBody>
          <a:bodyPr wrap="none" lIns="91440" tIns="45720" rIns="45720" bIns="45720" rtlCol="0">
            <a:noAutofit/>
          </a:bodyPr>
          <a:lstStyle/>
          <a:p>
            <a:pPr algn="ctr">
              <a:lnSpc>
                <a:spcPct val="90000"/>
              </a:lnSpc>
            </a:pPr>
            <a:r>
              <a:rPr lang="en-US" sz="1000" dirty="0"/>
              <a:t>IOT</a:t>
            </a:r>
          </a:p>
        </p:txBody>
      </p:sp>
      <p:sp>
        <p:nvSpPr>
          <p:cNvPr id="299" name="TextBox 298"/>
          <p:cNvSpPr txBox="1"/>
          <p:nvPr/>
        </p:nvSpPr>
        <p:spPr>
          <a:xfrm>
            <a:off x="2024838" y="5855901"/>
            <a:ext cx="2029968" cy="230832"/>
          </a:xfrm>
          <a:prstGeom prst="rect">
            <a:avLst/>
          </a:prstGeom>
          <a:noFill/>
        </p:spPr>
        <p:txBody>
          <a:bodyPr wrap="none" lIns="91440" tIns="45720" rIns="45720" bIns="45720" rtlCol="0">
            <a:noAutofit/>
          </a:bodyPr>
          <a:lstStyle/>
          <a:p>
            <a:pPr algn="ctr">
              <a:lnSpc>
                <a:spcPct val="90000"/>
              </a:lnSpc>
            </a:pPr>
            <a:r>
              <a:rPr lang="en-US" sz="1000" dirty="0"/>
              <a:t>Process</a:t>
            </a:r>
          </a:p>
        </p:txBody>
      </p:sp>
      <p:sp>
        <p:nvSpPr>
          <p:cNvPr id="300" name="TextBox 299"/>
          <p:cNvSpPr txBox="1"/>
          <p:nvPr/>
        </p:nvSpPr>
        <p:spPr>
          <a:xfrm>
            <a:off x="2024837" y="3826711"/>
            <a:ext cx="2029968" cy="230832"/>
          </a:xfrm>
          <a:prstGeom prst="rect">
            <a:avLst/>
          </a:prstGeom>
          <a:noFill/>
        </p:spPr>
        <p:txBody>
          <a:bodyPr wrap="none" lIns="91440" tIns="45720" rIns="45720" bIns="45720" rtlCol="0">
            <a:noAutofit/>
          </a:bodyPr>
          <a:lstStyle/>
          <a:p>
            <a:pPr algn="ctr">
              <a:lnSpc>
                <a:spcPct val="90000"/>
              </a:lnSpc>
            </a:pPr>
            <a:r>
              <a:rPr lang="en-US" sz="1000" dirty="0"/>
              <a:t>Connected</a:t>
            </a:r>
          </a:p>
        </p:txBody>
      </p:sp>
      <p:sp>
        <p:nvSpPr>
          <p:cNvPr id="301" name="TextBox 300"/>
          <p:cNvSpPr txBox="1"/>
          <p:nvPr/>
        </p:nvSpPr>
        <p:spPr>
          <a:xfrm>
            <a:off x="2021129" y="1791593"/>
            <a:ext cx="2029968" cy="230832"/>
          </a:xfrm>
          <a:prstGeom prst="rect">
            <a:avLst/>
          </a:prstGeom>
          <a:noFill/>
        </p:spPr>
        <p:txBody>
          <a:bodyPr wrap="none" lIns="91440" tIns="45720" rIns="45720" bIns="45720" rtlCol="0">
            <a:noAutofit/>
          </a:bodyPr>
          <a:lstStyle/>
          <a:p>
            <a:pPr algn="ctr">
              <a:lnSpc>
                <a:spcPct val="90000"/>
              </a:lnSpc>
            </a:pPr>
            <a:r>
              <a:rPr lang="en-US" sz="1000" dirty="0"/>
              <a:t>Magnify</a:t>
            </a:r>
          </a:p>
        </p:txBody>
      </p:sp>
      <p:sp>
        <p:nvSpPr>
          <p:cNvPr id="302" name="TextBox 301"/>
          <p:cNvSpPr txBox="1"/>
          <p:nvPr/>
        </p:nvSpPr>
        <p:spPr>
          <a:xfrm>
            <a:off x="-6699" y="5855901"/>
            <a:ext cx="2029968" cy="230832"/>
          </a:xfrm>
          <a:prstGeom prst="rect">
            <a:avLst/>
          </a:prstGeom>
          <a:noFill/>
        </p:spPr>
        <p:txBody>
          <a:bodyPr wrap="none" lIns="91440" tIns="45720" rIns="45720" bIns="45720" rtlCol="0">
            <a:noAutofit/>
          </a:bodyPr>
          <a:lstStyle/>
          <a:p>
            <a:pPr algn="ctr">
              <a:lnSpc>
                <a:spcPct val="90000"/>
              </a:lnSpc>
            </a:pPr>
            <a:r>
              <a:rPr lang="en-US" sz="1000" dirty="0"/>
              <a:t>vSphere</a:t>
            </a:r>
          </a:p>
        </p:txBody>
      </p:sp>
      <p:sp>
        <p:nvSpPr>
          <p:cNvPr id="303" name="TextBox 302"/>
          <p:cNvSpPr txBox="1"/>
          <p:nvPr/>
        </p:nvSpPr>
        <p:spPr>
          <a:xfrm>
            <a:off x="-6700" y="3826711"/>
            <a:ext cx="2029968" cy="230832"/>
          </a:xfrm>
          <a:prstGeom prst="rect">
            <a:avLst/>
          </a:prstGeom>
          <a:noFill/>
        </p:spPr>
        <p:txBody>
          <a:bodyPr wrap="none" lIns="91440" tIns="45720" rIns="45720" bIns="45720" rtlCol="0">
            <a:noAutofit/>
          </a:bodyPr>
          <a:lstStyle/>
          <a:p>
            <a:pPr algn="ctr">
              <a:lnSpc>
                <a:spcPct val="90000"/>
              </a:lnSpc>
            </a:pPr>
            <a:r>
              <a:rPr lang="en-US" sz="1000" dirty="0"/>
              <a:t>Disconnect</a:t>
            </a:r>
          </a:p>
        </p:txBody>
      </p:sp>
      <p:sp>
        <p:nvSpPr>
          <p:cNvPr id="304" name="TextBox 303"/>
          <p:cNvSpPr txBox="1"/>
          <p:nvPr/>
        </p:nvSpPr>
        <p:spPr>
          <a:xfrm>
            <a:off x="-11335" y="1791593"/>
            <a:ext cx="2029968" cy="230832"/>
          </a:xfrm>
          <a:prstGeom prst="rect">
            <a:avLst/>
          </a:prstGeom>
          <a:noFill/>
        </p:spPr>
        <p:txBody>
          <a:bodyPr wrap="none" lIns="91440" tIns="45720" rIns="45720" bIns="45720" rtlCol="0">
            <a:noAutofit/>
          </a:bodyPr>
          <a:lstStyle/>
          <a:p>
            <a:pPr algn="ctr">
              <a:lnSpc>
                <a:spcPct val="90000"/>
              </a:lnSpc>
            </a:pPr>
            <a:r>
              <a:rPr lang="en-US" sz="1000" dirty="0"/>
              <a:t>Increase</a:t>
            </a:r>
          </a:p>
        </p:txBody>
      </p:sp>
      <p:grpSp>
        <p:nvGrpSpPr>
          <p:cNvPr id="327" name="Group 326"/>
          <p:cNvGrpSpPr>
            <a:grpSpLocks noChangeAspect="1"/>
          </p:cNvGrpSpPr>
          <p:nvPr/>
        </p:nvGrpSpPr>
        <p:grpSpPr>
          <a:xfrm>
            <a:off x="2730134" y="754831"/>
            <a:ext cx="573984" cy="548640"/>
            <a:chOff x="-22802851" y="-16805275"/>
            <a:chExt cx="14452600" cy="13814425"/>
          </a:xfrm>
        </p:grpSpPr>
        <p:sp>
          <p:nvSpPr>
            <p:cNvPr id="323" name="Freeform 142"/>
            <p:cNvSpPr>
              <a:spLocks noEditPoints="1"/>
            </p:cNvSpPr>
            <p:nvPr/>
          </p:nvSpPr>
          <p:spPr bwMode="auto">
            <a:xfrm>
              <a:off x="-22371051" y="-16805275"/>
              <a:ext cx="14020800" cy="13814425"/>
            </a:xfrm>
            <a:custGeom>
              <a:avLst/>
              <a:gdLst>
                <a:gd name="T0" fmla="*/ 3671 w 3736"/>
                <a:gd name="T1" fmla="*/ 3196 h 3681"/>
                <a:gd name="T2" fmla="*/ 2508 w 3736"/>
                <a:gd name="T3" fmla="*/ 2034 h 3681"/>
                <a:gd name="T4" fmla="*/ 2750 w 3736"/>
                <a:gd name="T5" fmla="*/ 1457 h 3681"/>
                <a:gd name="T6" fmla="*/ 2588 w 3736"/>
                <a:gd name="T7" fmla="*/ 621 h 3681"/>
                <a:gd name="T8" fmla="*/ 1498 w 3736"/>
                <a:gd name="T9" fmla="*/ 0 h 3681"/>
                <a:gd name="T10" fmla="*/ 1343 w 3736"/>
                <a:gd name="T11" fmla="*/ 9 h 3681"/>
                <a:gd name="T12" fmla="*/ 602 w 3736"/>
                <a:gd name="T13" fmla="*/ 369 h 3681"/>
                <a:gd name="T14" fmla="*/ 601 w 3736"/>
                <a:gd name="T15" fmla="*/ 368 h 3681"/>
                <a:gd name="T16" fmla="*/ 371 w 3736"/>
                <a:gd name="T17" fmla="*/ 598 h 3681"/>
                <a:gd name="T18" fmla="*/ 372 w 3736"/>
                <a:gd name="T19" fmla="*/ 599 h 3681"/>
                <a:gd name="T20" fmla="*/ 372 w 3736"/>
                <a:gd name="T21" fmla="*/ 599 h 3681"/>
                <a:gd name="T22" fmla="*/ 372 w 3736"/>
                <a:gd name="T23" fmla="*/ 599 h 3681"/>
                <a:gd name="T24" fmla="*/ 9 w 3736"/>
                <a:gd name="T25" fmla="*/ 1459 h 3681"/>
                <a:gd name="T26" fmla="*/ 379 w 3736"/>
                <a:gd name="T27" fmla="*/ 2396 h 3681"/>
                <a:gd name="T28" fmla="*/ 379 w 3736"/>
                <a:gd name="T29" fmla="*/ 2396 h 3681"/>
                <a:gd name="T30" fmla="*/ 781 w 3736"/>
                <a:gd name="T31" fmla="*/ 2664 h 3681"/>
                <a:gd name="T32" fmla="*/ 567 w 3736"/>
                <a:gd name="T33" fmla="*/ 2549 h 3681"/>
                <a:gd name="T34" fmla="*/ 1498 w 3736"/>
                <a:gd name="T35" fmla="*/ 2741 h 3681"/>
                <a:gd name="T36" fmla="*/ 1985 w 3736"/>
                <a:gd name="T37" fmla="*/ 2544 h 3681"/>
                <a:gd name="T38" fmla="*/ 1885 w 3736"/>
                <a:gd name="T39" fmla="*/ 2606 h 3681"/>
                <a:gd name="T40" fmla="*/ 2088 w 3736"/>
                <a:gd name="T41" fmla="*/ 2465 h 3681"/>
                <a:gd name="T42" fmla="*/ 3245 w 3736"/>
                <a:gd name="T43" fmla="*/ 3622 h 3681"/>
                <a:gd name="T44" fmla="*/ 3503 w 3736"/>
                <a:gd name="T45" fmla="*/ 3489 h 3681"/>
                <a:gd name="T46" fmla="*/ 3671 w 3736"/>
                <a:gd name="T47" fmla="*/ 3196 h 3681"/>
                <a:gd name="T48" fmla="*/ 372 w 3736"/>
                <a:gd name="T49" fmla="*/ 599 h 3681"/>
                <a:gd name="T50" fmla="*/ 372 w 3736"/>
                <a:gd name="T51" fmla="*/ 599 h 3681"/>
                <a:gd name="T52" fmla="*/ 291 w 3736"/>
                <a:gd name="T53" fmla="*/ 689 h 3681"/>
                <a:gd name="T54" fmla="*/ 372 w 3736"/>
                <a:gd name="T55" fmla="*/ 599 h 3681"/>
                <a:gd name="T56" fmla="*/ 1265 w 3736"/>
                <a:gd name="T57" fmla="*/ 2763 h 3681"/>
                <a:gd name="T58" fmla="*/ 1273 w 3736"/>
                <a:gd name="T59" fmla="*/ 2763 h 3681"/>
                <a:gd name="T60" fmla="*/ 1273 w 3736"/>
                <a:gd name="T61" fmla="*/ 2763 h 3681"/>
                <a:gd name="T62" fmla="*/ 1265 w 3736"/>
                <a:gd name="T63" fmla="*/ 2763 h 3681"/>
                <a:gd name="T64" fmla="*/ 1273 w 3736"/>
                <a:gd name="T65" fmla="*/ 2499 h 3681"/>
                <a:gd name="T66" fmla="*/ 295 w 3736"/>
                <a:gd name="T67" fmla="*/ 1729 h 3681"/>
                <a:gd name="T68" fmla="*/ 673 w 3736"/>
                <a:gd name="T69" fmla="*/ 686 h 3681"/>
                <a:gd name="T70" fmla="*/ 1830 w 3736"/>
                <a:gd name="T71" fmla="*/ 657 h 3681"/>
                <a:gd name="T72" fmla="*/ 2231 w 3736"/>
                <a:gd name="T73" fmla="*/ 1798 h 3681"/>
                <a:gd name="T74" fmla="*/ 1273 w 3736"/>
                <a:gd name="T75" fmla="*/ 2499 h 3681"/>
                <a:gd name="T76" fmla="*/ 1998 w 3736"/>
                <a:gd name="T77" fmla="*/ 2534 h 3681"/>
                <a:gd name="T78" fmla="*/ 2088 w 3736"/>
                <a:gd name="T79" fmla="*/ 2465 h 3681"/>
                <a:gd name="T80" fmla="*/ 1998 w 3736"/>
                <a:gd name="T81" fmla="*/ 2534 h 3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36" h="3681">
                  <a:moveTo>
                    <a:pt x="3671" y="3196"/>
                  </a:moveTo>
                  <a:cubicBezTo>
                    <a:pt x="2508" y="2034"/>
                    <a:pt x="2508" y="2034"/>
                    <a:pt x="2508" y="2034"/>
                  </a:cubicBezTo>
                  <a:cubicBezTo>
                    <a:pt x="2638" y="1863"/>
                    <a:pt x="2719" y="1664"/>
                    <a:pt x="2750" y="1457"/>
                  </a:cubicBezTo>
                  <a:cubicBezTo>
                    <a:pt x="2792" y="1173"/>
                    <a:pt x="2740" y="875"/>
                    <a:pt x="2588" y="621"/>
                  </a:cubicBezTo>
                  <a:cubicBezTo>
                    <a:pt x="2359" y="237"/>
                    <a:pt x="1939" y="2"/>
                    <a:pt x="1498" y="0"/>
                  </a:cubicBezTo>
                  <a:cubicBezTo>
                    <a:pt x="1447" y="0"/>
                    <a:pt x="1395" y="3"/>
                    <a:pt x="1343" y="9"/>
                  </a:cubicBezTo>
                  <a:cubicBezTo>
                    <a:pt x="1064" y="43"/>
                    <a:pt x="801" y="171"/>
                    <a:pt x="602" y="369"/>
                  </a:cubicBezTo>
                  <a:cubicBezTo>
                    <a:pt x="601" y="368"/>
                    <a:pt x="601" y="368"/>
                    <a:pt x="601" y="368"/>
                  </a:cubicBezTo>
                  <a:cubicBezTo>
                    <a:pt x="371" y="598"/>
                    <a:pt x="371" y="598"/>
                    <a:pt x="371" y="598"/>
                  </a:cubicBezTo>
                  <a:cubicBezTo>
                    <a:pt x="372" y="599"/>
                    <a:pt x="372" y="599"/>
                    <a:pt x="372" y="599"/>
                  </a:cubicBezTo>
                  <a:cubicBezTo>
                    <a:pt x="372" y="599"/>
                    <a:pt x="372" y="599"/>
                    <a:pt x="372" y="599"/>
                  </a:cubicBezTo>
                  <a:cubicBezTo>
                    <a:pt x="372" y="599"/>
                    <a:pt x="372" y="599"/>
                    <a:pt x="372" y="599"/>
                  </a:cubicBezTo>
                  <a:cubicBezTo>
                    <a:pt x="138" y="834"/>
                    <a:pt x="17" y="1146"/>
                    <a:pt x="9" y="1459"/>
                  </a:cubicBezTo>
                  <a:cubicBezTo>
                    <a:pt x="0" y="1799"/>
                    <a:pt x="124" y="2142"/>
                    <a:pt x="379" y="2396"/>
                  </a:cubicBezTo>
                  <a:cubicBezTo>
                    <a:pt x="379" y="2396"/>
                    <a:pt x="379" y="2396"/>
                    <a:pt x="379" y="2396"/>
                  </a:cubicBezTo>
                  <a:cubicBezTo>
                    <a:pt x="494" y="2510"/>
                    <a:pt x="632" y="2602"/>
                    <a:pt x="781" y="2664"/>
                  </a:cubicBezTo>
                  <a:cubicBezTo>
                    <a:pt x="706" y="2633"/>
                    <a:pt x="634" y="2594"/>
                    <a:pt x="567" y="2549"/>
                  </a:cubicBezTo>
                  <a:cubicBezTo>
                    <a:pt x="841" y="2733"/>
                    <a:pt x="1179" y="2798"/>
                    <a:pt x="1498" y="2741"/>
                  </a:cubicBezTo>
                  <a:cubicBezTo>
                    <a:pt x="1670" y="2711"/>
                    <a:pt x="1837" y="2645"/>
                    <a:pt x="1985" y="2544"/>
                  </a:cubicBezTo>
                  <a:cubicBezTo>
                    <a:pt x="1952" y="2566"/>
                    <a:pt x="1919" y="2587"/>
                    <a:pt x="1885" y="2606"/>
                  </a:cubicBezTo>
                  <a:cubicBezTo>
                    <a:pt x="1957" y="2566"/>
                    <a:pt x="2025" y="2518"/>
                    <a:pt x="2088" y="2465"/>
                  </a:cubicBezTo>
                  <a:cubicBezTo>
                    <a:pt x="3245" y="3622"/>
                    <a:pt x="3245" y="3622"/>
                    <a:pt x="3245" y="3622"/>
                  </a:cubicBezTo>
                  <a:cubicBezTo>
                    <a:pt x="3304" y="3681"/>
                    <a:pt x="3468" y="3522"/>
                    <a:pt x="3503" y="3489"/>
                  </a:cubicBezTo>
                  <a:cubicBezTo>
                    <a:pt x="3543" y="3451"/>
                    <a:pt x="3736" y="3262"/>
                    <a:pt x="3671" y="3196"/>
                  </a:cubicBezTo>
                  <a:close/>
                  <a:moveTo>
                    <a:pt x="372" y="599"/>
                  </a:moveTo>
                  <a:cubicBezTo>
                    <a:pt x="372" y="599"/>
                    <a:pt x="372" y="599"/>
                    <a:pt x="372" y="599"/>
                  </a:cubicBezTo>
                  <a:cubicBezTo>
                    <a:pt x="344" y="627"/>
                    <a:pt x="316" y="657"/>
                    <a:pt x="291" y="689"/>
                  </a:cubicBezTo>
                  <a:cubicBezTo>
                    <a:pt x="316" y="657"/>
                    <a:pt x="344" y="627"/>
                    <a:pt x="372" y="599"/>
                  </a:cubicBezTo>
                  <a:close/>
                  <a:moveTo>
                    <a:pt x="1265" y="2763"/>
                  </a:moveTo>
                  <a:cubicBezTo>
                    <a:pt x="1267" y="2763"/>
                    <a:pt x="1270" y="2763"/>
                    <a:pt x="1273" y="2763"/>
                  </a:cubicBezTo>
                  <a:cubicBezTo>
                    <a:pt x="1273" y="2763"/>
                    <a:pt x="1273" y="2763"/>
                    <a:pt x="1273" y="2763"/>
                  </a:cubicBezTo>
                  <a:cubicBezTo>
                    <a:pt x="1270" y="2763"/>
                    <a:pt x="1267" y="2763"/>
                    <a:pt x="1265" y="2763"/>
                  </a:cubicBezTo>
                  <a:close/>
                  <a:moveTo>
                    <a:pt x="1273" y="2499"/>
                  </a:moveTo>
                  <a:cubicBezTo>
                    <a:pt x="814" y="2499"/>
                    <a:pt x="402" y="2175"/>
                    <a:pt x="295" y="1729"/>
                  </a:cubicBezTo>
                  <a:cubicBezTo>
                    <a:pt x="202" y="1340"/>
                    <a:pt x="353" y="924"/>
                    <a:pt x="673" y="686"/>
                  </a:cubicBezTo>
                  <a:cubicBezTo>
                    <a:pt x="1010" y="436"/>
                    <a:pt x="1481" y="424"/>
                    <a:pt x="1830" y="657"/>
                  </a:cubicBezTo>
                  <a:cubicBezTo>
                    <a:pt x="2198" y="903"/>
                    <a:pt x="2365" y="1375"/>
                    <a:pt x="2231" y="1798"/>
                  </a:cubicBezTo>
                  <a:cubicBezTo>
                    <a:pt x="2100" y="2211"/>
                    <a:pt x="1706" y="2499"/>
                    <a:pt x="1273" y="2499"/>
                  </a:cubicBezTo>
                  <a:close/>
                  <a:moveTo>
                    <a:pt x="1998" y="2534"/>
                  </a:moveTo>
                  <a:cubicBezTo>
                    <a:pt x="2029" y="2512"/>
                    <a:pt x="2059" y="2489"/>
                    <a:pt x="2088" y="2465"/>
                  </a:cubicBezTo>
                  <a:cubicBezTo>
                    <a:pt x="2059" y="2489"/>
                    <a:pt x="2029" y="2512"/>
                    <a:pt x="1998" y="2534"/>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143"/>
            <p:cNvSpPr>
              <a:spLocks noEditPoints="1"/>
            </p:cNvSpPr>
            <p:nvPr/>
          </p:nvSpPr>
          <p:spPr bwMode="auto">
            <a:xfrm>
              <a:off x="-22802851" y="-16411575"/>
              <a:ext cx="14452600" cy="13420725"/>
            </a:xfrm>
            <a:custGeom>
              <a:avLst/>
              <a:gdLst>
                <a:gd name="T0" fmla="*/ 3786 w 3851"/>
                <a:gd name="T1" fmla="*/ 3091 h 3576"/>
                <a:gd name="T2" fmla="*/ 2623 w 3851"/>
                <a:gd name="T3" fmla="*/ 1929 h 3576"/>
                <a:gd name="T4" fmla="*/ 2514 w 3851"/>
                <a:gd name="T5" fmla="*/ 271 h 3576"/>
                <a:gd name="T6" fmla="*/ 2290 w 3851"/>
                <a:gd name="T7" fmla="*/ 495 h 3576"/>
                <a:gd name="T8" fmla="*/ 487 w 3851"/>
                <a:gd name="T9" fmla="*/ 494 h 3576"/>
                <a:gd name="T10" fmla="*/ 487 w 3851"/>
                <a:gd name="T11" fmla="*/ 494 h 3576"/>
                <a:gd name="T12" fmla="*/ 494 w 3851"/>
                <a:gd name="T13" fmla="*/ 2291 h 3576"/>
                <a:gd name="T14" fmla="*/ 494 w 3851"/>
                <a:gd name="T15" fmla="*/ 2291 h 3576"/>
                <a:gd name="T16" fmla="*/ 2203 w 3851"/>
                <a:gd name="T17" fmla="*/ 2360 h 3576"/>
                <a:gd name="T18" fmla="*/ 3360 w 3851"/>
                <a:gd name="T19" fmla="*/ 3517 h 3576"/>
                <a:gd name="T20" fmla="*/ 3618 w 3851"/>
                <a:gd name="T21" fmla="*/ 3384 h 3576"/>
                <a:gd name="T22" fmla="*/ 3786 w 3851"/>
                <a:gd name="T23" fmla="*/ 3091 h 3576"/>
                <a:gd name="T24" fmla="*/ 1388 w 3851"/>
                <a:gd name="T25" fmla="*/ 2394 h 3576"/>
                <a:gd name="T26" fmla="*/ 410 w 3851"/>
                <a:gd name="T27" fmla="*/ 1624 h 3576"/>
                <a:gd name="T28" fmla="*/ 788 w 3851"/>
                <a:gd name="T29" fmla="*/ 581 h 3576"/>
                <a:gd name="T30" fmla="*/ 1945 w 3851"/>
                <a:gd name="T31" fmla="*/ 552 h 3576"/>
                <a:gd name="T32" fmla="*/ 2346 w 3851"/>
                <a:gd name="T33" fmla="*/ 1693 h 3576"/>
                <a:gd name="T34" fmla="*/ 1388 w 3851"/>
                <a:gd name="T35" fmla="*/ 2394 h 3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51" h="3576">
                  <a:moveTo>
                    <a:pt x="3786" y="3091"/>
                  </a:moveTo>
                  <a:cubicBezTo>
                    <a:pt x="2623" y="1929"/>
                    <a:pt x="2623" y="1929"/>
                    <a:pt x="2623" y="1929"/>
                  </a:cubicBezTo>
                  <a:cubicBezTo>
                    <a:pt x="3000" y="1432"/>
                    <a:pt x="2953" y="715"/>
                    <a:pt x="2514" y="271"/>
                  </a:cubicBezTo>
                  <a:cubicBezTo>
                    <a:pt x="2290" y="495"/>
                    <a:pt x="2290" y="495"/>
                    <a:pt x="2290" y="495"/>
                  </a:cubicBezTo>
                  <a:cubicBezTo>
                    <a:pt x="1800" y="1"/>
                    <a:pt x="978" y="0"/>
                    <a:pt x="487" y="494"/>
                  </a:cubicBezTo>
                  <a:cubicBezTo>
                    <a:pt x="487" y="494"/>
                    <a:pt x="487" y="494"/>
                    <a:pt x="487" y="494"/>
                  </a:cubicBezTo>
                  <a:cubicBezTo>
                    <a:pt x="0" y="984"/>
                    <a:pt x="2" y="1803"/>
                    <a:pt x="494" y="2291"/>
                  </a:cubicBezTo>
                  <a:cubicBezTo>
                    <a:pt x="494" y="2291"/>
                    <a:pt x="494" y="2291"/>
                    <a:pt x="494" y="2291"/>
                  </a:cubicBezTo>
                  <a:cubicBezTo>
                    <a:pt x="952" y="2748"/>
                    <a:pt x="1709" y="2775"/>
                    <a:pt x="2203" y="2360"/>
                  </a:cubicBezTo>
                  <a:cubicBezTo>
                    <a:pt x="3360" y="3517"/>
                    <a:pt x="3360" y="3517"/>
                    <a:pt x="3360" y="3517"/>
                  </a:cubicBezTo>
                  <a:cubicBezTo>
                    <a:pt x="3419" y="3576"/>
                    <a:pt x="3583" y="3417"/>
                    <a:pt x="3618" y="3384"/>
                  </a:cubicBezTo>
                  <a:cubicBezTo>
                    <a:pt x="3658" y="3346"/>
                    <a:pt x="3851" y="3157"/>
                    <a:pt x="3786" y="3091"/>
                  </a:cubicBezTo>
                  <a:close/>
                  <a:moveTo>
                    <a:pt x="1388" y="2394"/>
                  </a:moveTo>
                  <a:cubicBezTo>
                    <a:pt x="929" y="2394"/>
                    <a:pt x="517" y="2070"/>
                    <a:pt x="410" y="1624"/>
                  </a:cubicBezTo>
                  <a:cubicBezTo>
                    <a:pt x="317" y="1235"/>
                    <a:pt x="468" y="819"/>
                    <a:pt x="788" y="581"/>
                  </a:cubicBezTo>
                  <a:cubicBezTo>
                    <a:pt x="1125" y="331"/>
                    <a:pt x="1596" y="319"/>
                    <a:pt x="1945" y="552"/>
                  </a:cubicBezTo>
                  <a:cubicBezTo>
                    <a:pt x="2313" y="798"/>
                    <a:pt x="2480" y="1270"/>
                    <a:pt x="2346" y="1693"/>
                  </a:cubicBezTo>
                  <a:cubicBezTo>
                    <a:pt x="2215" y="2106"/>
                    <a:pt x="1821" y="2394"/>
                    <a:pt x="1388" y="2394"/>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144"/>
            <p:cNvSpPr>
              <a:spLocks/>
            </p:cNvSpPr>
            <p:nvPr/>
          </p:nvSpPr>
          <p:spPr bwMode="auto">
            <a:xfrm>
              <a:off x="-14208126" y="-15393988"/>
              <a:ext cx="5703888" cy="11233150"/>
            </a:xfrm>
            <a:custGeom>
              <a:avLst/>
              <a:gdLst>
                <a:gd name="T0" fmla="*/ 1496 w 1520"/>
                <a:gd name="T1" fmla="*/ 2820 h 2993"/>
                <a:gd name="T2" fmla="*/ 333 w 1520"/>
                <a:gd name="T3" fmla="*/ 1658 h 2993"/>
                <a:gd name="T4" fmla="*/ 224 w 1520"/>
                <a:gd name="T5" fmla="*/ 0 h 2993"/>
                <a:gd name="T6" fmla="*/ 0 w 1520"/>
                <a:gd name="T7" fmla="*/ 224 h 2993"/>
                <a:gd name="T8" fmla="*/ 4 w 1520"/>
                <a:gd name="T9" fmla="*/ 2006 h 2993"/>
                <a:gd name="T10" fmla="*/ 4 w 1520"/>
                <a:gd name="T11" fmla="*/ 2006 h 2993"/>
                <a:gd name="T12" fmla="*/ 224 w 1520"/>
                <a:gd name="T13" fmla="*/ 1783 h 2993"/>
                <a:gd name="T14" fmla="*/ 1435 w 1520"/>
                <a:gd name="T15" fmla="*/ 2993 h 2993"/>
                <a:gd name="T16" fmla="*/ 1496 w 1520"/>
                <a:gd name="T17" fmla="*/ 2820 h 2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0" h="2993">
                  <a:moveTo>
                    <a:pt x="1496" y="2820"/>
                  </a:moveTo>
                  <a:cubicBezTo>
                    <a:pt x="333" y="1658"/>
                    <a:pt x="333" y="1658"/>
                    <a:pt x="333" y="1658"/>
                  </a:cubicBezTo>
                  <a:cubicBezTo>
                    <a:pt x="710" y="1161"/>
                    <a:pt x="663" y="444"/>
                    <a:pt x="224" y="0"/>
                  </a:cubicBezTo>
                  <a:cubicBezTo>
                    <a:pt x="0" y="224"/>
                    <a:pt x="0" y="224"/>
                    <a:pt x="0" y="224"/>
                  </a:cubicBezTo>
                  <a:cubicBezTo>
                    <a:pt x="481" y="710"/>
                    <a:pt x="484" y="1516"/>
                    <a:pt x="4" y="2006"/>
                  </a:cubicBezTo>
                  <a:cubicBezTo>
                    <a:pt x="4" y="2006"/>
                    <a:pt x="4" y="2006"/>
                    <a:pt x="4" y="2006"/>
                  </a:cubicBezTo>
                  <a:cubicBezTo>
                    <a:pt x="224" y="1783"/>
                    <a:pt x="224" y="1783"/>
                    <a:pt x="224" y="1783"/>
                  </a:cubicBezTo>
                  <a:cubicBezTo>
                    <a:pt x="1435" y="2993"/>
                    <a:pt x="1435" y="2993"/>
                    <a:pt x="1435" y="2993"/>
                  </a:cubicBezTo>
                  <a:cubicBezTo>
                    <a:pt x="1494" y="2914"/>
                    <a:pt x="1520" y="2845"/>
                    <a:pt x="1496" y="2820"/>
                  </a:cubicBez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6" name="Group 335"/>
          <p:cNvGrpSpPr>
            <a:grpSpLocks noChangeAspect="1"/>
          </p:cNvGrpSpPr>
          <p:nvPr/>
        </p:nvGrpSpPr>
        <p:grpSpPr>
          <a:xfrm>
            <a:off x="749811" y="761219"/>
            <a:ext cx="564786" cy="548640"/>
            <a:chOff x="-18737263" y="-12515851"/>
            <a:chExt cx="8496301" cy="8253413"/>
          </a:xfrm>
        </p:grpSpPr>
        <p:sp>
          <p:nvSpPr>
            <p:cNvPr id="331" name="Freeform 148"/>
            <p:cNvSpPr>
              <a:spLocks/>
            </p:cNvSpPr>
            <p:nvPr/>
          </p:nvSpPr>
          <p:spPr bwMode="auto">
            <a:xfrm>
              <a:off x="-18503900" y="-12515851"/>
              <a:ext cx="7924800" cy="7907338"/>
            </a:xfrm>
            <a:custGeom>
              <a:avLst/>
              <a:gdLst>
                <a:gd name="T0" fmla="*/ 2111 w 2111"/>
                <a:gd name="T1" fmla="*/ 968 h 2106"/>
                <a:gd name="T2" fmla="*/ 1733 w 2111"/>
                <a:gd name="T3" fmla="*/ 201 h 2106"/>
                <a:gd name="T4" fmla="*/ 1153 w 2111"/>
                <a:gd name="T5" fmla="*/ 1 h 2106"/>
                <a:gd name="T6" fmla="*/ 884 w 2111"/>
                <a:gd name="T7" fmla="*/ 36 h 2106"/>
                <a:gd name="T8" fmla="*/ 462 w 2111"/>
                <a:gd name="T9" fmla="*/ 282 h 2106"/>
                <a:gd name="T10" fmla="*/ 461 w 2111"/>
                <a:gd name="T11" fmla="*/ 281 h 2106"/>
                <a:gd name="T12" fmla="*/ 286 w 2111"/>
                <a:gd name="T13" fmla="*/ 456 h 2106"/>
                <a:gd name="T14" fmla="*/ 287 w 2111"/>
                <a:gd name="T15" fmla="*/ 456 h 2106"/>
                <a:gd name="T16" fmla="*/ 22 w 2111"/>
                <a:gd name="T17" fmla="*/ 968 h 2106"/>
                <a:gd name="T18" fmla="*/ 28 w 2111"/>
                <a:gd name="T19" fmla="*/ 1343 h 2106"/>
                <a:gd name="T20" fmla="*/ 508 w 2111"/>
                <a:gd name="T21" fmla="*/ 1987 h 2106"/>
                <a:gd name="T22" fmla="*/ 973 w 2111"/>
                <a:gd name="T23" fmla="*/ 2106 h 2106"/>
                <a:gd name="T24" fmla="*/ 973 w 2111"/>
                <a:gd name="T25" fmla="*/ 2106 h 2106"/>
                <a:gd name="T26" fmla="*/ 973 w 2111"/>
                <a:gd name="T27" fmla="*/ 2106 h 2106"/>
                <a:gd name="T28" fmla="*/ 1153 w 2111"/>
                <a:gd name="T29" fmla="*/ 2089 h 2106"/>
                <a:gd name="T30" fmla="*/ 1664 w 2111"/>
                <a:gd name="T31" fmla="*/ 1815 h 2106"/>
                <a:gd name="T32" fmla="*/ 1864 w 2111"/>
                <a:gd name="T33" fmla="*/ 1613 h 2106"/>
                <a:gd name="T34" fmla="*/ 2111 w 2111"/>
                <a:gd name="T35" fmla="*/ 968 h 2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11" h="2106">
                  <a:moveTo>
                    <a:pt x="2111" y="968"/>
                  </a:moveTo>
                  <a:cubicBezTo>
                    <a:pt x="2111" y="669"/>
                    <a:pt x="1970" y="383"/>
                    <a:pt x="1733" y="201"/>
                  </a:cubicBezTo>
                  <a:cubicBezTo>
                    <a:pt x="1567" y="72"/>
                    <a:pt x="1361" y="3"/>
                    <a:pt x="1153" y="1"/>
                  </a:cubicBezTo>
                  <a:cubicBezTo>
                    <a:pt x="1063" y="0"/>
                    <a:pt x="972" y="11"/>
                    <a:pt x="884" y="36"/>
                  </a:cubicBezTo>
                  <a:cubicBezTo>
                    <a:pt x="725" y="80"/>
                    <a:pt x="579" y="165"/>
                    <a:pt x="462" y="282"/>
                  </a:cubicBezTo>
                  <a:cubicBezTo>
                    <a:pt x="461" y="281"/>
                    <a:pt x="461" y="281"/>
                    <a:pt x="461" y="281"/>
                  </a:cubicBezTo>
                  <a:cubicBezTo>
                    <a:pt x="286" y="456"/>
                    <a:pt x="286" y="456"/>
                    <a:pt x="286" y="456"/>
                  </a:cubicBezTo>
                  <a:cubicBezTo>
                    <a:pt x="287" y="456"/>
                    <a:pt x="287" y="456"/>
                    <a:pt x="287" y="456"/>
                  </a:cubicBezTo>
                  <a:cubicBezTo>
                    <a:pt x="148" y="596"/>
                    <a:pt x="57" y="777"/>
                    <a:pt x="22" y="968"/>
                  </a:cubicBezTo>
                  <a:cubicBezTo>
                    <a:pt x="0" y="1091"/>
                    <a:pt x="1" y="1219"/>
                    <a:pt x="28" y="1343"/>
                  </a:cubicBezTo>
                  <a:cubicBezTo>
                    <a:pt x="86" y="1615"/>
                    <a:pt x="264" y="1853"/>
                    <a:pt x="508" y="1987"/>
                  </a:cubicBezTo>
                  <a:cubicBezTo>
                    <a:pt x="650" y="2065"/>
                    <a:pt x="811" y="2106"/>
                    <a:pt x="973" y="2106"/>
                  </a:cubicBezTo>
                  <a:cubicBezTo>
                    <a:pt x="973" y="2106"/>
                    <a:pt x="973" y="2106"/>
                    <a:pt x="973" y="2106"/>
                  </a:cubicBezTo>
                  <a:cubicBezTo>
                    <a:pt x="973" y="2106"/>
                    <a:pt x="973" y="2106"/>
                    <a:pt x="973" y="2106"/>
                  </a:cubicBezTo>
                  <a:cubicBezTo>
                    <a:pt x="1034" y="2106"/>
                    <a:pt x="1094" y="2100"/>
                    <a:pt x="1153" y="2089"/>
                  </a:cubicBezTo>
                  <a:cubicBezTo>
                    <a:pt x="1346" y="2052"/>
                    <a:pt x="1526" y="1956"/>
                    <a:pt x="1664" y="1815"/>
                  </a:cubicBezTo>
                  <a:cubicBezTo>
                    <a:pt x="1864" y="1613"/>
                    <a:pt x="1864" y="1613"/>
                    <a:pt x="1864" y="1613"/>
                  </a:cubicBezTo>
                  <a:cubicBezTo>
                    <a:pt x="2017" y="1441"/>
                    <a:pt x="2111" y="1216"/>
                    <a:pt x="2111" y="968"/>
                  </a:cubicBez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149"/>
            <p:cNvSpPr>
              <a:spLocks/>
            </p:cNvSpPr>
            <p:nvPr/>
          </p:nvSpPr>
          <p:spPr bwMode="auto">
            <a:xfrm>
              <a:off x="-17405350" y="-11437938"/>
              <a:ext cx="7164388" cy="7175500"/>
            </a:xfrm>
            <a:custGeom>
              <a:avLst/>
              <a:gdLst>
                <a:gd name="T0" fmla="*/ 0 w 1908"/>
                <a:gd name="T1" fmla="*/ 1539 h 1911"/>
                <a:gd name="T2" fmla="*/ 1371 w 1908"/>
                <a:gd name="T3" fmla="*/ 1528 h 1911"/>
                <a:gd name="T4" fmla="*/ 1571 w 1908"/>
                <a:gd name="T5" fmla="*/ 1326 h 1911"/>
                <a:gd name="T6" fmla="*/ 1538 w 1908"/>
                <a:gd name="T7" fmla="*/ 0 h 1911"/>
                <a:gd name="T8" fmla="*/ 0 w 1908"/>
                <a:gd name="T9" fmla="*/ 1539 h 1911"/>
              </a:gdLst>
              <a:ahLst/>
              <a:cxnLst>
                <a:cxn ang="0">
                  <a:pos x="T0" y="T1"/>
                </a:cxn>
                <a:cxn ang="0">
                  <a:pos x="T2" y="T3"/>
                </a:cxn>
                <a:cxn ang="0">
                  <a:pos x="T4" y="T5"/>
                </a:cxn>
                <a:cxn ang="0">
                  <a:pos x="T6" y="T7"/>
                </a:cxn>
                <a:cxn ang="0">
                  <a:pos x="T8" y="T9"/>
                </a:cxn>
              </a:cxnLst>
              <a:rect l="0" t="0" r="r" b="b"/>
              <a:pathLst>
                <a:path w="1908" h="1911">
                  <a:moveTo>
                    <a:pt x="0" y="1539"/>
                  </a:moveTo>
                  <a:cubicBezTo>
                    <a:pt x="376" y="1911"/>
                    <a:pt x="1001" y="1906"/>
                    <a:pt x="1371" y="1528"/>
                  </a:cubicBezTo>
                  <a:cubicBezTo>
                    <a:pt x="1571" y="1326"/>
                    <a:pt x="1571" y="1326"/>
                    <a:pt x="1571" y="1326"/>
                  </a:cubicBezTo>
                  <a:cubicBezTo>
                    <a:pt x="1908" y="949"/>
                    <a:pt x="1894" y="360"/>
                    <a:pt x="1538" y="0"/>
                  </a:cubicBezTo>
                  <a:lnTo>
                    <a:pt x="0" y="1539"/>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150"/>
            <p:cNvSpPr>
              <a:spLocks/>
            </p:cNvSpPr>
            <p:nvPr/>
          </p:nvSpPr>
          <p:spPr bwMode="auto">
            <a:xfrm>
              <a:off x="-18737263" y="-12125326"/>
              <a:ext cx="7519988" cy="7829550"/>
            </a:xfrm>
            <a:custGeom>
              <a:avLst/>
              <a:gdLst>
                <a:gd name="T0" fmla="*/ 2003 w 2003"/>
                <a:gd name="T1" fmla="*/ 1034 h 2085"/>
                <a:gd name="T2" fmla="*/ 1366 w 2003"/>
                <a:gd name="T3" fmla="*/ 1944 h 2085"/>
                <a:gd name="T4" fmla="*/ 278 w 2003"/>
                <a:gd name="T5" fmla="*/ 1636 h 2085"/>
                <a:gd name="T6" fmla="*/ 226 w 2003"/>
                <a:gd name="T7" fmla="*/ 504 h 2085"/>
                <a:gd name="T8" fmla="*/ 1261 w 2003"/>
                <a:gd name="T9" fmla="*/ 93 h 2085"/>
                <a:gd name="T10" fmla="*/ 1991 w 2003"/>
                <a:gd name="T11" fmla="*/ 886 h 2085"/>
                <a:gd name="T12" fmla="*/ 2003 w 2003"/>
                <a:gd name="T13" fmla="*/ 1034 h 2085"/>
              </a:gdLst>
              <a:ahLst/>
              <a:cxnLst>
                <a:cxn ang="0">
                  <a:pos x="T0" y="T1"/>
                </a:cxn>
                <a:cxn ang="0">
                  <a:pos x="T2" y="T3"/>
                </a:cxn>
                <a:cxn ang="0">
                  <a:pos x="T4" y="T5"/>
                </a:cxn>
                <a:cxn ang="0">
                  <a:pos x="T6" y="T7"/>
                </a:cxn>
                <a:cxn ang="0">
                  <a:pos x="T8" y="T9"/>
                </a:cxn>
                <a:cxn ang="0">
                  <a:pos x="T10" y="T11"/>
                </a:cxn>
                <a:cxn ang="0">
                  <a:pos x="T12" y="T13"/>
                </a:cxn>
              </a:cxnLst>
              <a:rect l="0" t="0" r="r" b="b"/>
              <a:pathLst>
                <a:path w="2003" h="2085">
                  <a:moveTo>
                    <a:pt x="2003" y="1034"/>
                  </a:moveTo>
                  <a:cubicBezTo>
                    <a:pt x="2003" y="1437"/>
                    <a:pt x="1744" y="1806"/>
                    <a:pt x="1366" y="1944"/>
                  </a:cubicBezTo>
                  <a:cubicBezTo>
                    <a:pt x="978" y="2085"/>
                    <a:pt x="534" y="1958"/>
                    <a:pt x="278" y="1636"/>
                  </a:cubicBezTo>
                  <a:cubicBezTo>
                    <a:pt x="21" y="1314"/>
                    <a:pt x="0" y="849"/>
                    <a:pt x="226" y="504"/>
                  </a:cubicBezTo>
                  <a:cubicBezTo>
                    <a:pt x="448" y="166"/>
                    <a:pt x="868" y="0"/>
                    <a:pt x="1261" y="93"/>
                  </a:cubicBezTo>
                  <a:cubicBezTo>
                    <a:pt x="1638" y="183"/>
                    <a:pt x="1932" y="502"/>
                    <a:pt x="1991" y="886"/>
                  </a:cubicBezTo>
                  <a:cubicBezTo>
                    <a:pt x="1999" y="935"/>
                    <a:pt x="2003" y="985"/>
                    <a:pt x="2003" y="1034"/>
                  </a:cubicBezTo>
                  <a:close/>
                </a:path>
              </a:pathLst>
            </a:cu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151"/>
            <p:cNvSpPr>
              <a:spLocks noEditPoints="1"/>
            </p:cNvSpPr>
            <p:nvPr/>
          </p:nvSpPr>
          <p:spPr bwMode="auto">
            <a:xfrm>
              <a:off x="-15948025" y="-8715376"/>
              <a:ext cx="2062163" cy="2890838"/>
            </a:xfrm>
            <a:custGeom>
              <a:avLst/>
              <a:gdLst>
                <a:gd name="T0" fmla="*/ 243 w 549"/>
                <a:gd name="T1" fmla="*/ 680 h 770"/>
                <a:gd name="T2" fmla="*/ 0 w 549"/>
                <a:gd name="T3" fmla="*/ 591 h 770"/>
                <a:gd name="T4" fmla="*/ 81 w 549"/>
                <a:gd name="T5" fmla="*/ 471 h 770"/>
                <a:gd name="T6" fmla="*/ 248 w 549"/>
                <a:gd name="T7" fmla="*/ 545 h 770"/>
                <a:gd name="T8" fmla="*/ 248 w 549"/>
                <a:gd name="T9" fmla="*/ 437 h 770"/>
                <a:gd name="T10" fmla="*/ 29 w 549"/>
                <a:gd name="T11" fmla="*/ 243 h 770"/>
                <a:gd name="T12" fmla="*/ 29 w 549"/>
                <a:gd name="T13" fmla="*/ 241 h 770"/>
                <a:gd name="T14" fmla="*/ 244 w 549"/>
                <a:gd name="T15" fmla="*/ 51 h 770"/>
                <a:gd name="T16" fmla="*/ 244 w 549"/>
                <a:gd name="T17" fmla="*/ 0 h 770"/>
                <a:gd name="T18" fmla="*/ 338 w 549"/>
                <a:gd name="T19" fmla="*/ 0 h 770"/>
                <a:gd name="T20" fmla="*/ 338 w 549"/>
                <a:gd name="T21" fmla="*/ 54 h 770"/>
                <a:gd name="T22" fmla="*/ 528 w 549"/>
                <a:gd name="T23" fmla="*/ 124 h 770"/>
                <a:gd name="T24" fmla="*/ 454 w 549"/>
                <a:gd name="T25" fmla="*/ 245 h 770"/>
                <a:gd name="T26" fmla="*/ 333 w 549"/>
                <a:gd name="T27" fmla="*/ 191 h 770"/>
                <a:gd name="T28" fmla="*/ 333 w 549"/>
                <a:gd name="T29" fmla="*/ 295 h 770"/>
                <a:gd name="T30" fmla="*/ 549 w 549"/>
                <a:gd name="T31" fmla="*/ 491 h 770"/>
                <a:gd name="T32" fmla="*/ 549 w 549"/>
                <a:gd name="T33" fmla="*/ 493 h 770"/>
                <a:gd name="T34" fmla="*/ 336 w 549"/>
                <a:gd name="T35" fmla="*/ 682 h 770"/>
                <a:gd name="T36" fmla="*/ 336 w 549"/>
                <a:gd name="T37" fmla="*/ 770 h 770"/>
                <a:gd name="T38" fmla="*/ 243 w 549"/>
                <a:gd name="T39" fmla="*/ 770 h 770"/>
                <a:gd name="T40" fmla="*/ 243 w 549"/>
                <a:gd name="T41" fmla="*/ 680 h 770"/>
                <a:gd name="T42" fmla="*/ 249 w 549"/>
                <a:gd name="T43" fmla="*/ 183 h 770"/>
                <a:gd name="T44" fmla="*/ 188 w 549"/>
                <a:gd name="T45" fmla="*/ 228 h 770"/>
                <a:gd name="T46" fmla="*/ 188 w 549"/>
                <a:gd name="T47" fmla="*/ 229 h 770"/>
                <a:gd name="T48" fmla="*/ 249 w 549"/>
                <a:gd name="T49" fmla="*/ 280 h 770"/>
                <a:gd name="T50" fmla="*/ 249 w 549"/>
                <a:gd name="T51" fmla="*/ 183 h 770"/>
                <a:gd name="T52" fmla="*/ 333 w 549"/>
                <a:gd name="T53" fmla="*/ 551 h 770"/>
                <a:gd name="T54" fmla="*/ 393 w 549"/>
                <a:gd name="T55" fmla="*/ 505 h 770"/>
                <a:gd name="T56" fmla="*/ 393 w 549"/>
                <a:gd name="T57" fmla="*/ 503 h 770"/>
                <a:gd name="T58" fmla="*/ 333 w 549"/>
                <a:gd name="T59" fmla="*/ 452 h 770"/>
                <a:gd name="T60" fmla="*/ 333 w 549"/>
                <a:gd name="T61" fmla="*/ 551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9" h="770">
                  <a:moveTo>
                    <a:pt x="243" y="680"/>
                  </a:moveTo>
                  <a:cubicBezTo>
                    <a:pt x="156" y="671"/>
                    <a:pt x="70" y="642"/>
                    <a:pt x="0" y="591"/>
                  </a:cubicBezTo>
                  <a:cubicBezTo>
                    <a:pt x="81" y="471"/>
                    <a:pt x="81" y="471"/>
                    <a:pt x="81" y="471"/>
                  </a:cubicBezTo>
                  <a:cubicBezTo>
                    <a:pt x="131" y="507"/>
                    <a:pt x="187" y="535"/>
                    <a:pt x="248" y="545"/>
                  </a:cubicBezTo>
                  <a:cubicBezTo>
                    <a:pt x="248" y="437"/>
                    <a:pt x="248" y="437"/>
                    <a:pt x="248" y="437"/>
                  </a:cubicBezTo>
                  <a:cubicBezTo>
                    <a:pt x="143" y="413"/>
                    <a:pt x="29" y="368"/>
                    <a:pt x="29" y="243"/>
                  </a:cubicBezTo>
                  <a:cubicBezTo>
                    <a:pt x="29" y="241"/>
                    <a:pt x="29" y="241"/>
                    <a:pt x="29" y="241"/>
                  </a:cubicBezTo>
                  <a:cubicBezTo>
                    <a:pt x="29" y="121"/>
                    <a:pt x="136" y="59"/>
                    <a:pt x="244" y="51"/>
                  </a:cubicBezTo>
                  <a:cubicBezTo>
                    <a:pt x="244" y="0"/>
                    <a:pt x="244" y="0"/>
                    <a:pt x="244" y="0"/>
                  </a:cubicBezTo>
                  <a:cubicBezTo>
                    <a:pt x="338" y="0"/>
                    <a:pt x="338" y="0"/>
                    <a:pt x="338" y="0"/>
                  </a:cubicBezTo>
                  <a:cubicBezTo>
                    <a:pt x="338" y="54"/>
                    <a:pt x="338" y="54"/>
                    <a:pt x="338" y="54"/>
                  </a:cubicBezTo>
                  <a:cubicBezTo>
                    <a:pt x="406" y="62"/>
                    <a:pt x="471" y="85"/>
                    <a:pt x="528" y="124"/>
                  </a:cubicBezTo>
                  <a:cubicBezTo>
                    <a:pt x="454" y="245"/>
                    <a:pt x="454" y="245"/>
                    <a:pt x="454" y="245"/>
                  </a:cubicBezTo>
                  <a:cubicBezTo>
                    <a:pt x="418" y="219"/>
                    <a:pt x="376" y="201"/>
                    <a:pt x="333" y="191"/>
                  </a:cubicBezTo>
                  <a:cubicBezTo>
                    <a:pt x="333" y="295"/>
                    <a:pt x="333" y="295"/>
                    <a:pt x="333" y="295"/>
                  </a:cubicBezTo>
                  <a:cubicBezTo>
                    <a:pt x="439" y="320"/>
                    <a:pt x="549" y="367"/>
                    <a:pt x="549" y="491"/>
                  </a:cubicBezTo>
                  <a:cubicBezTo>
                    <a:pt x="549" y="493"/>
                    <a:pt x="549" y="493"/>
                    <a:pt x="549" y="493"/>
                  </a:cubicBezTo>
                  <a:cubicBezTo>
                    <a:pt x="549" y="612"/>
                    <a:pt x="443" y="672"/>
                    <a:pt x="336" y="682"/>
                  </a:cubicBezTo>
                  <a:cubicBezTo>
                    <a:pt x="336" y="770"/>
                    <a:pt x="336" y="770"/>
                    <a:pt x="336" y="770"/>
                  </a:cubicBezTo>
                  <a:cubicBezTo>
                    <a:pt x="243" y="770"/>
                    <a:pt x="243" y="770"/>
                    <a:pt x="243" y="770"/>
                  </a:cubicBezTo>
                  <a:lnTo>
                    <a:pt x="243" y="680"/>
                  </a:lnTo>
                  <a:close/>
                  <a:moveTo>
                    <a:pt x="249" y="183"/>
                  </a:moveTo>
                  <a:cubicBezTo>
                    <a:pt x="222" y="185"/>
                    <a:pt x="188" y="194"/>
                    <a:pt x="188" y="228"/>
                  </a:cubicBezTo>
                  <a:cubicBezTo>
                    <a:pt x="188" y="229"/>
                    <a:pt x="188" y="229"/>
                    <a:pt x="188" y="229"/>
                  </a:cubicBezTo>
                  <a:cubicBezTo>
                    <a:pt x="188" y="263"/>
                    <a:pt x="223" y="273"/>
                    <a:pt x="249" y="280"/>
                  </a:cubicBezTo>
                  <a:lnTo>
                    <a:pt x="249" y="183"/>
                  </a:lnTo>
                  <a:close/>
                  <a:moveTo>
                    <a:pt x="333" y="551"/>
                  </a:moveTo>
                  <a:cubicBezTo>
                    <a:pt x="373" y="546"/>
                    <a:pt x="393" y="531"/>
                    <a:pt x="393" y="505"/>
                  </a:cubicBezTo>
                  <a:cubicBezTo>
                    <a:pt x="393" y="503"/>
                    <a:pt x="393" y="503"/>
                    <a:pt x="393" y="503"/>
                  </a:cubicBezTo>
                  <a:cubicBezTo>
                    <a:pt x="393" y="470"/>
                    <a:pt x="359" y="459"/>
                    <a:pt x="333" y="452"/>
                  </a:cubicBezTo>
                  <a:lnTo>
                    <a:pt x="333" y="5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152"/>
            <p:cNvSpPr>
              <a:spLocks/>
            </p:cNvSpPr>
            <p:nvPr/>
          </p:nvSpPr>
          <p:spPr bwMode="auto">
            <a:xfrm>
              <a:off x="-16146463" y="-10717213"/>
              <a:ext cx="2541588" cy="1535113"/>
            </a:xfrm>
            <a:custGeom>
              <a:avLst/>
              <a:gdLst>
                <a:gd name="T0" fmla="*/ 799 w 1601"/>
                <a:gd name="T1" fmla="*/ 329 h 967"/>
                <a:gd name="T2" fmla="*/ 1438 w 1601"/>
                <a:gd name="T3" fmla="*/ 967 h 967"/>
                <a:gd name="T4" fmla="*/ 1601 w 1601"/>
                <a:gd name="T5" fmla="*/ 802 h 967"/>
                <a:gd name="T6" fmla="*/ 799 w 1601"/>
                <a:gd name="T7" fmla="*/ 0 h 967"/>
                <a:gd name="T8" fmla="*/ 0 w 1601"/>
                <a:gd name="T9" fmla="*/ 802 h 967"/>
                <a:gd name="T10" fmla="*/ 163 w 1601"/>
                <a:gd name="T11" fmla="*/ 967 h 967"/>
                <a:gd name="T12" fmla="*/ 799 w 1601"/>
                <a:gd name="T13" fmla="*/ 329 h 967"/>
              </a:gdLst>
              <a:ahLst/>
              <a:cxnLst>
                <a:cxn ang="0">
                  <a:pos x="T0" y="T1"/>
                </a:cxn>
                <a:cxn ang="0">
                  <a:pos x="T2" y="T3"/>
                </a:cxn>
                <a:cxn ang="0">
                  <a:pos x="T4" y="T5"/>
                </a:cxn>
                <a:cxn ang="0">
                  <a:pos x="T6" y="T7"/>
                </a:cxn>
                <a:cxn ang="0">
                  <a:pos x="T8" y="T9"/>
                </a:cxn>
                <a:cxn ang="0">
                  <a:pos x="T10" y="T11"/>
                </a:cxn>
                <a:cxn ang="0">
                  <a:pos x="T12" y="T13"/>
                </a:cxn>
              </a:cxnLst>
              <a:rect l="0" t="0" r="r" b="b"/>
              <a:pathLst>
                <a:path w="1601" h="967">
                  <a:moveTo>
                    <a:pt x="799" y="329"/>
                  </a:moveTo>
                  <a:lnTo>
                    <a:pt x="1438" y="967"/>
                  </a:lnTo>
                  <a:lnTo>
                    <a:pt x="1601" y="802"/>
                  </a:lnTo>
                  <a:lnTo>
                    <a:pt x="799" y="0"/>
                  </a:lnTo>
                  <a:lnTo>
                    <a:pt x="0" y="802"/>
                  </a:lnTo>
                  <a:lnTo>
                    <a:pt x="163" y="967"/>
                  </a:lnTo>
                  <a:lnTo>
                    <a:pt x="799" y="3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3" name="Group 372"/>
          <p:cNvGrpSpPr>
            <a:grpSpLocks noChangeAspect="1"/>
          </p:cNvGrpSpPr>
          <p:nvPr/>
        </p:nvGrpSpPr>
        <p:grpSpPr>
          <a:xfrm>
            <a:off x="4792497" y="761219"/>
            <a:ext cx="541176" cy="548640"/>
            <a:chOff x="-14104938" y="-2870200"/>
            <a:chExt cx="7596188" cy="7700963"/>
          </a:xfrm>
        </p:grpSpPr>
        <p:sp>
          <p:nvSpPr>
            <p:cNvPr id="341" name="Freeform 156"/>
            <p:cNvSpPr>
              <a:spLocks noEditPoints="1"/>
            </p:cNvSpPr>
            <p:nvPr/>
          </p:nvSpPr>
          <p:spPr bwMode="auto">
            <a:xfrm>
              <a:off x="-14104938" y="-2870200"/>
              <a:ext cx="7596188" cy="7700963"/>
            </a:xfrm>
            <a:custGeom>
              <a:avLst/>
              <a:gdLst>
                <a:gd name="T0" fmla="*/ 2023 w 2023"/>
                <a:gd name="T1" fmla="*/ 0 h 2050"/>
                <a:gd name="T2" fmla="*/ 690 w 2023"/>
                <a:gd name="T3" fmla="*/ 0 h 2050"/>
                <a:gd name="T4" fmla="*/ 107 w 2023"/>
                <a:gd name="T5" fmla="*/ 582 h 2050"/>
                <a:gd name="T6" fmla="*/ 107 w 2023"/>
                <a:gd name="T7" fmla="*/ 668 h 2050"/>
                <a:gd name="T8" fmla="*/ 107 w 2023"/>
                <a:gd name="T9" fmla="*/ 668 h 2050"/>
                <a:gd name="T10" fmla="*/ 30 w 2023"/>
                <a:gd name="T11" fmla="*/ 1318 h 2050"/>
                <a:gd name="T12" fmla="*/ 30 w 2023"/>
                <a:gd name="T13" fmla="*/ 1318 h 2050"/>
                <a:gd name="T14" fmla="*/ 22 w 2023"/>
                <a:gd name="T15" fmla="*/ 1387 h 2050"/>
                <a:gd name="T16" fmla="*/ 22 w 2023"/>
                <a:gd name="T17" fmla="*/ 1630 h 2050"/>
                <a:gd name="T18" fmla="*/ 0 w 2023"/>
                <a:gd name="T19" fmla="*/ 1630 h 2050"/>
                <a:gd name="T20" fmla="*/ 0 w 2023"/>
                <a:gd name="T21" fmla="*/ 1753 h 2050"/>
                <a:gd name="T22" fmla="*/ 22 w 2023"/>
                <a:gd name="T23" fmla="*/ 1753 h 2050"/>
                <a:gd name="T24" fmla="*/ 22 w 2023"/>
                <a:gd name="T25" fmla="*/ 1873 h 2050"/>
                <a:gd name="T26" fmla="*/ 3 w 2023"/>
                <a:gd name="T27" fmla="*/ 1873 h 2050"/>
                <a:gd name="T28" fmla="*/ 3 w 2023"/>
                <a:gd name="T29" fmla="*/ 1994 h 2050"/>
                <a:gd name="T30" fmla="*/ 145 w 2023"/>
                <a:gd name="T31" fmla="*/ 1994 h 2050"/>
                <a:gd name="T32" fmla="*/ 192 w 2023"/>
                <a:gd name="T33" fmla="*/ 2050 h 2050"/>
                <a:gd name="T34" fmla="*/ 335 w 2023"/>
                <a:gd name="T35" fmla="*/ 2050 h 2050"/>
                <a:gd name="T36" fmla="*/ 379 w 2023"/>
                <a:gd name="T37" fmla="*/ 2000 h 2050"/>
                <a:gd name="T38" fmla="*/ 381 w 2023"/>
                <a:gd name="T39" fmla="*/ 1994 h 2050"/>
                <a:gd name="T40" fmla="*/ 1327 w 2023"/>
                <a:gd name="T41" fmla="*/ 1994 h 2050"/>
                <a:gd name="T42" fmla="*/ 1374 w 2023"/>
                <a:gd name="T43" fmla="*/ 2050 h 2050"/>
                <a:gd name="T44" fmla="*/ 1517 w 2023"/>
                <a:gd name="T45" fmla="*/ 2050 h 2050"/>
                <a:gd name="T46" fmla="*/ 1562 w 2023"/>
                <a:gd name="T47" fmla="*/ 2000 h 2050"/>
                <a:gd name="T48" fmla="*/ 1592 w 2023"/>
                <a:gd name="T49" fmla="*/ 1795 h 2050"/>
                <a:gd name="T50" fmla="*/ 1576 w 2023"/>
                <a:gd name="T51" fmla="*/ 1638 h 2050"/>
                <a:gd name="T52" fmla="*/ 1643 w 2023"/>
                <a:gd name="T53" fmla="*/ 1638 h 2050"/>
                <a:gd name="T54" fmla="*/ 1675 w 2023"/>
                <a:gd name="T55" fmla="*/ 1597 h 2050"/>
                <a:gd name="T56" fmla="*/ 1718 w 2023"/>
                <a:gd name="T57" fmla="*/ 1642 h 2050"/>
                <a:gd name="T58" fmla="*/ 1861 w 2023"/>
                <a:gd name="T59" fmla="*/ 1642 h 2050"/>
                <a:gd name="T60" fmla="*/ 1905 w 2023"/>
                <a:gd name="T61" fmla="*/ 1592 h 2050"/>
                <a:gd name="T62" fmla="*/ 1936 w 2023"/>
                <a:gd name="T63" fmla="*/ 1387 h 2050"/>
                <a:gd name="T64" fmla="*/ 1918 w 2023"/>
                <a:gd name="T65" fmla="*/ 1222 h 2050"/>
                <a:gd name="T66" fmla="*/ 1979 w 2023"/>
                <a:gd name="T67" fmla="*/ 1222 h 2050"/>
                <a:gd name="T68" fmla="*/ 1979 w 2023"/>
                <a:gd name="T69" fmla="*/ 1223 h 2050"/>
                <a:gd name="T70" fmla="*/ 1980 w 2023"/>
                <a:gd name="T71" fmla="*/ 1222 h 2050"/>
                <a:gd name="T72" fmla="*/ 1980 w 2023"/>
                <a:gd name="T73" fmla="*/ 1222 h 2050"/>
                <a:gd name="T74" fmla="*/ 1980 w 2023"/>
                <a:gd name="T75" fmla="*/ 1222 h 2050"/>
                <a:gd name="T76" fmla="*/ 2023 w 2023"/>
                <a:gd name="T77" fmla="*/ 1169 h 2050"/>
                <a:gd name="T78" fmla="*/ 2023 w 2023"/>
                <a:gd name="T79" fmla="*/ 86 h 2050"/>
                <a:gd name="T80" fmla="*/ 2023 w 2023"/>
                <a:gd name="T81" fmla="*/ 86 h 2050"/>
                <a:gd name="T82" fmla="*/ 2023 w 2023"/>
                <a:gd name="T83" fmla="*/ 0 h 2050"/>
                <a:gd name="T84" fmla="*/ 1357 w 2023"/>
                <a:gd name="T85" fmla="*/ 1387 h 2050"/>
                <a:gd name="T86" fmla="*/ 1357 w 2023"/>
                <a:gd name="T87" fmla="*/ 1387 h 2050"/>
                <a:gd name="T88" fmla="*/ 1357 w 2023"/>
                <a:gd name="T89" fmla="*/ 1387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23" h="2050">
                  <a:moveTo>
                    <a:pt x="2023" y="0"/>
                  </a:moveTo>
                  <a:cubicBezTo>
                    <a:pt x="690" y="0"/>
                    <a:pt x="690" y="0"/>
                    <a:pt x="690" y="0"/>
                  </a:cubicBezTo>
                  <a:cubicBezTo>
                    <a:pt x="107" y="582"/>
                    <a:pt x="107" y="582"/>
                    <a:pt x="107" y="582"/>
                  </a:cubicBezTo>
                  <a:cubicBezTo>
                    <a:pt x="107" y="668"/>
                    <a:pt x="107" y="668"/>
                    <a:pt x="107" y="668"/>
                  </a:cubicBezTo>
                  <a:cubicBezTo>
                    <a:pt x="107" y="668"/>
                    <a:pt x="107" y="668"/>
                    <a:pt x="107" y="668"/>
                  </a:cubicBezTo>
                  <a:cubicBezTo>
                    <a:pt x="30" y="1318"/>
                    <a:pt x="30" y="1318"/>
                    <a:pt x="30" y="1318"/>
                  </a:cubicBezTo>
                  <a:cubicBezTo>
                    <a:pt x="30" y="1318"/>
                    <a:pt x="30" y="1318"/>
                    <a:pt x="30" y="1318"/>
                  </a:cubicBezTo>
                  <a:cubicBezTo>
                    <a:pt x="22" y="1387"/>
                    <a:pt x="22" y="1387"/>
                    <a:pt x="22" y="1387"/>
                  </a:cubicBezTo>
                  <a:cubicBezTo>
                    <a:pt x="22" y="1630"/>
                    <a:pt x="22" y="1630"/>
                    <a:pt x="22" y="1630"/>
                  </a:cubicBezTo>
                  <a:cubicBezTo>
                    <a:pt x="0" y="1630"/>
                    <a:pt x="0" y="1630"/>
                    <a:pt x="0" y="1630"/>
                  </a:cubicBezTo>
                  <a:cubicBezTo>
                    <a:pt x="0" y="1753"/>
                    <a:pt x="0" y="1753"/>
                    <a:pt x="0" y="1753"/>
                  </a:cubicBezTo>
                  <a:cubicBezTo>
                    <a:pt x="22" y="1753"/>
                    <a:pt x="22" y="1753"/>
                    <a:pt x="22" y="1753"/>
                  </a:cubicBezTo>
                  <a:cubicBezTo>
                    <a:pt x="22" y="1873"/>
                    <a:pt x="22" y="1873"/>
                    <a:pt x="22" y="1873"/>
                  </a:cubicBezTo>
                  <a:cubicBezTo>
                    <a:pt x="3" y="1873"/>
                    <a:pt x="3" y="1873"/>
                    <a:pt x="3" y="1873"/>
                  </a:cubicBezTo>
                  <a:cubicBezTo>
                    <a:pt x="3" y="1994"/>
                    <a:pt x="3" y="1994"/>
                    <a:pt x="3" y="1994"/>
                  </a:cubicBezTo>
                  <a:cubicBezTo>
                    <a:pt x="145" y="1994"/>
                    <a:pt x="145" y="1994"/>
                    <a:pt x="145" y="1994"/>
                  </a:cubicBezTo>
                  <a:cubicBezTo>
                    <a:pt x="158" y="2029"/>
                    <a:pt x="174" y="2050"/>
                    <a:pt x="192" y="2050"/>
                  </a:cubicBezTo>
                  <a:cubicBezTo>
                    <a:pt x="335" y="2050"/>
                    <a:pt x="335" y="2050"/>
                    <a:pt x="335" y="2050"/>
                  </a:cubicBezTo>
                  <a:cubicBezTo>
                    <a:pt x="351" y="2050"/>
                    <a:pt x="367" y="2032"/>
                    <a:pt x="379" y="2000"/>
                  </a:cubicBezTo>
                  <a:cubicBezTo>
                    <a:pt x="380" y="1998"/>
                    <a:pt x="381" y="1996"/>
                    <a:pt x="381" y="1994"/>
                  </a:cubicBezTo>
                  <a:cubicBezTo>
                    <a:pt x="1327" y="1994"/>
                    <a:pt x="1327" y="1994"/>
                    <a:pt x="1327" y="1994"/>
                  </a:cubicBezTo>
                  <a:cubicBezTo>
                    <a:pt x="1340" y="2029"/>
                    <a:pt x="1356" y="2050"/>
                    <a:pt x="1374" y="2050"/>
                  </a:cubicBezTo>
                  <a:cubicBezTo>
                    <a:pt x="1517" y="2050"/>
                    <a:pt x="1517" y="2050"/>
                    <a:pt x="1517" y="2050"/>
                  </a:cubicBezTo>
                  <a:cubicBezTo>
                    <a:pt x="1534" y="2050"/>
                    <a:pt x="1549" y="2032"/>
                    <a:pt x="1562" y="2000"/>
                  </a:cubicBezTo>
                  <a:cubicBezTo>
                    <a:pt x="1580" y="1954"/>
                    <a:pt x="1592" y="1879"/>
                    <a:pt x="1592" y="1795"/>
                  </a:cubicBezTo>
                  <a:cubicBezTo>
                    <a:pt x="1592" y="1736"/>
                    <a:pt x="1586" y="1681"/>
                    <a:pt x="1576" y="1638"/>
                  </a:cubicBezTo>
                  <a:cubicBezTo>
                    <a:pt x="1643" y="1638"/>
                    <a:pt x="1643" y="1638"/>
                    <a:pt x="1643" y="1638"/>
                  </a:cubicBezTo>
                  <a:cubicBezTo>
                    <a:pt x="1675" y="1597"/>
                    <a:pt x="1675" y="1597"/>
                    <a:pt x="1675" y="1597"/>
                  </a:cubicBezTo>
                  <a:cubicBezTo>
                    <a:pt x="1688" y="1626"/>
                    <a:pt x="1702" y="1642"/>
                    <a:pt x="1718" y="1642"/>
                  </a:cubicBezTo>
                  <a:cubicBezTo>
                    <a:pt x="1861" y="1642"/>
                    <a:pt x="1861" y="1642"/>
                    <a:pt x="1861" y="1642"/>
                  </a:cubicBezTo>
                  <a:cubicBezTo>
                    <a:pt x="1877" y="1642"/>
                    <a:pt x="1893" y="1624"/>
                    <a:pt x="1905" y="1592"/>
                  </a:cubicBezTo>
                  <a:cubicBezTo>
                    <a:pt x="1924" y="1546"/>
                    <a:pt x="1936" y="1471"/>
                    <a:pt x="1936" y="1387"/>
                  </a:cubicBezTo>
                  <a:cubicBezTo>
                    <a:pt x="1936" y="1324"/>
                    <a:pt x="1929" y="1267"/>
                    <a:pt x="1918" y="1222"/>
                  </a:cubicBezTo>
                  <a:cubicBezTo>
                    <a:pt x="1979" y="1222"/>
                    <a:pt x="1979" y="1222"/>
                    <a:pt x="1979" y="1222"/>
                  </a:cubicBezTo>
                  <a:cubicBezTo>
                    <a:pt x="1979" y="1223"/>
                    <a:pt x="1979" y="1223"/>
                    <a:pt x="1979" y="1223"/>
                  </a:cubicBezTo>
                  <a:cubicBezTo>
                    <a:pt x="1980" y="1222"/>
                    <a:pt x="1980" y="1222"/>
                    <a:pt x="1980" y="1222"/>
                  </a:cubicBezTo>
                  <a:cubicBezTo>
                    <a:pt x="1980" y="1222"/>
                    <a:pt x="1980" y="1222"/>
                    <a:pt x="1980" y="1222"/>
                  </a:cubicBezTo>
                  <a:cubicBezTo>
                    <a:pt x="1980" y="1222"/>
                    <a:pt x="1980" y="1222"/>
                    <a:pt x="1980" y="1222"/>
                  </a:cubicBezTo>
                  <a:cubicBezTo>
                    <a:pt x="2023" y="1169"/>
                    <a:pt x="2023" y="1169"/>
                    <a:pt x="2023" y="1169"/>
                  </a:cubicBezTo>
                  <a:cubicBezTo>
                    <a:pt x="2023" y="86"/>
                    <a:pt x="2023" y="86"/>
                    <a:pt x="2023" y="86"/>
                  </a:cubicBezTo>
                  <a:cubicBezTo>
                    <a:pt x="2023" y="86"/>
                    <a:pt x="2023" y="86"/>
                    <a:pt x="2023" y="86"/>
                  </a:cubicBezTo>
                  <a:lnTo>
                    <a:pt x="2023" y="0"/>
                  </a:lnTo>
                  <a:close/>
                  <a:moveTo>
                    <a:pt x="1357" y="1387"/>
                  </a:moveTo>
                  <a:cubicBezTo>
                    <a:pt x="1357" y="1387"/>
                    <a:pt x="1357" y="1387"/>
                    <a:pt x="1357" y="1387"/>
                  </a:cubicBezTo>
                  <a:cubicBezTo>
                    <a:pt x="1357" y="1387"/>
                    <a:pt x="1357" y="1387"/>
                    <a:pt x="1357" y="1387"/>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Rectangle 157"/>
            <p:cNvSpPr>
              <a:spLocks noChangeArrowheads="1"/>
            </p:cNvSpPr>
            <p:nvPr/>
          </p:nvSpPr>
          <p:spPr bwMode="auto">
            <a:xfrm>
              <a:off x="-9902825" y="2486025"/>
              <a:ext cx="1966913" cy="79692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Rectangle 158"/>
            <p:cNvSpPr>
              <a:spLocks noChangeArrowheads="1"/>
            </p:cNvSpPr>
            <p:nvPr/>
          </p:nvSpPr>
          <p:spPr bwMode="auto">
            <a:xfrm>
              <a:off x="-8637588" y="923925"/>
              <a:ext cx="1966913" cy="79692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159"/>
            <p:cNvSpPr>
              <a:spLocks/>
            </p:cNvSpPr>
            <p:nvPr/>
          </p:nvSpPr>
          <p:spPr bwMode="auto">
            <a:xfrm>
              <a:off x="-9228138" y="2914650"/>
              <a:ext cx="563563" cy="1916113"/>
            </a:xfrm>
            <a:custGeom>
              <a:avLst/>
              <a:gdLst>
                <a:gd name="T0" fmla="*/ 120 w 150"/>
                <a:gd name="T1" fmla="*/ 460 h 510"/>
                <a:gd name="T2" fmla="*/ 150 w 150"/>
                <a:gd name="T3" fmla="*/ 255 h 510"/>
                <a:gd name="T4" fmla="*/ 120 w 150"/>
                <a:gd name="T5" fmla="*/ 50 h 510"/>
                <a:gd name="T6" fmla="*/ 75 w 150"/>
                <a:gd name="T7" fmla="*/ 0 h 510"/>
                <a:gd name="T8" fmla="*/ 0 w 150"/>
                <a:gd name="T9" fmla="*/ 255 h 510"/>
                <a:gd name="T10" fmla="*/ 75 w 150"/>
                <a:gd name="T11" fmla="*/ 510 h 510"/>
                <a:gd name="T12" fmla="*/ 120 w 150"/>
                <a:gd name="T13" fmla="*/ 460 h 510"/>
              </a:gdLst>
              <a:ahLst/>
              <a:cxnLst>
                <a:cxn ang="0">
                  <a:pos x="T0" y="T1"/>
                </a:cxn>
                <a:cxn ang="0">
                  <a:pos x="T2" y="T3"/>
                </a:cxn>
                <a:cxn ang="0">
                  <a:pos x="T4" y="T5"/>
                </a:cxn>
                <a:cxn ang="0">
                  <a:pos x="T6" y="T7"/>
                </a:cxn>
                <a:cxn ang="0">
                  <a:pos x="T8" y="T9"/>
                </a:cxn>
                <a:cxn ang="0">
                  <a:pos x="T10" y="T11"/>
                </a:cxn>
                <a:cxn ang="0">
                  <a:pos x="T12" y="T13"/>
                </a:cxn>
              </a:cxnLst>
              <a:rect l="0" t="0" r="r" b="b"/>
              <a:pathLst>
                <a:path w="150" h="510">
                  <a:moveTo>
                    <a:pt x="120" y="460"/>
                  </a:moveTo>
                  <a:cubicBezTo>
                    <a:pt x="138" y="414"/>
                    <a:pt x="150" y="339"/>
                    <a:pt x="150" y="255"/>
                  </a:cubicBezTo>
                  <a:cubicBezTo>
                    <a:pt x="150" y="171"/>
                    <a:pt x="138" y="97"/>
                    <a:pt x="120" y="50"/>
                  </a:cubicBezTo>
                  <a:cubicBezTo>
                    <a:pt x="107" y="19"/>
                    <a:pt x="92" y="0"/>
                    <a:pt x="75" y="0"/>
                  </a:cubicBezTo>
                  <a:cubicBezTo>
                    <a:pt x="34" y="0"/>
                    <a:pt x="0" y="114"/>
                    <a:pt x="0" y="255"/>
                  </a:cubicBezTo>
                  <a:cubicBezTo>
                    <a:pt x="0" y="396"/>
                    <a:pt x="34" y="510"/>
                    <a:pt x="75" y="510"/>
                  </a:cubicBezTo>
                  <a:cubicBezTo>
                    <a:pt x="92" y="510"/>
                    <a:pt x="107" y="492"/>
                    <a:pt x="120" y="460"/>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Rectangle 160"/>
            <p:cNvSpPr>
              <a:spLocks noChangeArrowheads="1"/>
            </p:cNvSpPr>
            <p:nvPr/>
          </p:nvSpPr>
          <p:spPr bwMode="auto">
            <a:xfrm>
              <a:off x="-8945563" y="2914650"/>
              <a:ext cx="536575" cy="1916113"/>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161"/>
            <p:cNvSpPr>
              <a:spLocks/>
            </p:cNvSpPr>
            <p:nvPr/>
          </p:nvSpPr>
          <p:spPr bwMode="auto">
            <a:xfrm>
              <a:off x="-8689975" y="2914650"/>
              <a:ext cx="561975" cy="1916113"/>
            </a:xfrm>
            <a:custGeom>
              <a:avLst/>
              <a:gdLst>
                <a:gd name="T0" fmla="*/ 120 w 150"/>
                <a:gd name="T1" fmla="*/ 460 h 510"/>
                <a:gd name="T2" fmla="*/ 150 w 150"/>
                <a:gd name="T3" fmla="*/ 255 h 510"/>
                <a:gd name="T4" fmla="*/ 120 w 150"/>
                <a:gd name="T5" fmla="*/ 50 h 510"/>
                <a:gd name="T6" fmla="*/ 75 w 150"/>
                <a:gd name="T7" fmla="*/ 0 h 510"/>
                <a:gd name="T8" fmla="*/ 0 w 150"/>
                <a:gd name="T9" fmla="*/ 255 h 510"/>
                <a:gd name="T10" fmla="*/ 75 w 150"/>
                <a:gd name="T11" fmla="*/ 510 h 510"/>
                <a:gd name="T12" fmla="*/ 120 w 150"/>
                <a:gd name="T13" fmla="*/ 460 h 510"/>
              </a:gdLst>
              <a:ahLst/>
              <a:cxnLst>
                <a:cxn ang="0">
                  <a:pos x="T0" y="T1"/>
                </a:cxn>
                <a:cxn ang="0">
                  <a:pos x="T2" y="T3"/>
                </a:cxn>
                <a:cxn ang="0">
                  <a:pos x="T4" y="T5"/>
                </a:cxn>
                <a:cxn ang="0">
                  <a:pos x="T6" y="T7"/>
                </a:cxn>
                <a:cxn ang="0">
                  <a:pos x="T8" y="T9"/>
                </a:cxn>
                <a:cxn ang="0">
                  <a:pos x="T10" y="T11"/>
                </a:cxn>
                <a:cxn ang="0">
                  <a:pos x="T12" y="T13"/>
                </a:cxn>
              </a:cxnLst>
              <a:rect l="0" t="0" r="r" b="b"/>
              <a:pathLst>
                <a:path w="150" h="510">
                  <a:moveTo>
                    <a:pt x="120" y="460"/>
                  </a:moveTo>
                  <a:cubicBezTo>
                    <a:pt x="138" y="414"/>
                    <a:pt x="150" y="339"/>
                    <a:pt x="150" y="255"/>
                  </a:cubicBezTo>
                  <a:cubicBezTo>
                    <a:pt x="150" y="171"/>
                    <a:pt x="138" y="97"/>
                    <a:pt x="120" y="50"/>
                  </a:cubicBezTo>
                  <a:cubicBezTo>
                    <a:pt x="107" y="19"/>
                    <a:pt x="92" y="0"/>
                    <a:pt x="75" y="0"/>
                  </a:cubicBezTo>
                  <a:cubicBezTo>
                    <a:pt x="34" y="0"/>
                    <a:pt x="0" y="114"/>
                    <a:pt x="0" y="255"/>
                  </a:cubicBezTo>
                  <a:cubicBezTo>
                    <a:pt x="0" y="396"/>
                    <a:pt x="34" y="510"/>
                    <a:pt x="75" y="510"/>
                  </a:cubicBezTo>
                  <a:cubicBezTo>
                    <a:pt x="92" y="510"/>
                    <a:pt x="107" y="492"/>
                    <a:pt x="120" y="460"/>
                  </a:cubicBez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162"/>
            <p:cNvSpPr>
              <a:spLocks/>
            </p:cNvSpPr>
            <p:nvPr/>
          </p:nvSpPr>
          <p:spPr bwMode="auto">
            <a:xfrm>
              <a:off x="-13666788" y="2914650"/>
              <a:ext cx="563563" cy="1916113"/>
            </a:xfrm>
            <a:custGeom>
              <a:avLst/>
              <a:gdLst>
                <a:gd name="T0" fmla="*/ 119 w 150"/>
                <a:gd name="T1" fmla="*/ 460 h 510"/>
                <a:gd name="T2" fmla="*/ 150 w 150"/>
                <a:gd name="T3" fmla="*/ 255 h 510"/>
                <a:gd name="T4" fmla="*/ 119 w 150"/>
                <a:gd name="T5" fmla="*/ 50 h 510"/>
                <a:gd name="T6" fmla="*/ 75 w 150"/>
                <a:gd name="T7" fmla="*/ 0 h 510"/>
                <a:gd name="T8" fmla="*/ 0 w 150"/>
                <a:gd name="T9" fmla="*/ 255 h 510"/>
                <a:gd name="T10" fmla="*/ 75 w 150"/>
                <a:gd name="T11" fmla="*/ 510 h 510"/>
                <a:gd name="T12" fmla="*/ 119 w 150"/>
                <a:gd name="T13" fmla="*/ 460 h 510"/>
              </a:gdLst>
              <a:ahLst/>
              <a:cxnLst>
                <a:cxn ang="0">
                  <a:pos x="T0" y="T1"/>
                </a:cxn>
                <a:cxn ang="0">
                  <a:pos x="T2" y="T3"/>
                </a:cxn>
                <a:cxn ang="0">
                  <a:pos x="T4" y="T5"/>
                </a:cxn>
                <a:cxn ang="0">
                  <a:pos x="T6" y="T7"/>
                </a:cxn>
                <a:cxn ang="0">
                  <a:pos x="T8" y="T9"/>
                </a:cxn>
                <a:cxn ang="0">
                  <a:pos x="T10" y="T11"/>
                </a:cxn>
                <a:cxn ang="0">
                  <a:pos x="T12" y="T13"/>
                </a:cxn>
              </a:cxnLst>
              <a:rect l="0" t="0" r="r" b="b"/>
              <a:pathLst>
                <a:path w="150" h="510">
                  <a:moveTo>
                    <a:pt x="119" y="460"/>
                  </a:moveTo>
                  <a:cubicBezTo>
                    <a:pt x="138" y="414"/>
                    <a:pt x="150" y="339"/>
                    <a:pt x="150" y="255"/>
                  </a:cubicBezTo>
                  <a:cubicBezTo>
                    <a:pt x="150" y="171"/>
                    <a:pt x="138" y="97"/>
                    <a:pt x="119" y="50"/>
                  </a:cubicBezTo>
                  <a:cubicBezTo>
                    <a:pt x="107" y="19"/>
                    <a:pt x="91" y="0"/>
                    <a:pt x="75" y="0"/>
                  </a:cubicBezTo>
                  <a:cubicBezTo>
                    <a:pt x="33" y="0"/>
                    <a:pt x="0" y="114"/>
                    <a:pt x="0" y="255"/>
                  </a:cubicBezTo>
                  <a:cubicBezTo>
                    <a:pt x="0" y="396"/>
                    <a:pt x="33" y="510"/>
                    <a:pt x="75" y="510"/>
                  </a:cubicBezTo>
                  <a:cubicBezTo>
                    <a:pt x="91" y="510"/>
                    <a:pt x="107" y="492"/>
                    <a:pt x="119" y="460"/>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Rectangle 163"/>
            <p:cNvSpPr>
              <a:spLocks noChangeArrowheads="1"/>
            </p:cNvSpPr>
            <p:nvPr/>
          </p:nvSpPr>
          <p:spPr bwMode="auto">
            <a:xfrm>
              <a:off x="-13384213" y="2914650"/>
              <a:ext cx="536575" cy="1916113"/>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164"/>
            <p:cNvSpPr>
              <a:spLocks/>
            </p:cNvSpPr>
            <p:nvPr/>
          </p:nvSpPr>
          <p:spPr bwMode="auto">
            <a:xfrm>
              <a:off x="-13128625" y="2914650"/>
              <a:ext cx="561975" cy="1916113"/>
            </a:xfrm>
            <a:custGeom>
              <a:avLst/>
              <a:gdLst>
                <a:gd name="T0" fmla="*/ 119 w 150"/>
                <a:gd name="T1" fmla="*/ 460 h 510"/>
                <a:gd name="T2" fmla="*/ 150 w 150"/>
                <a:gd name="T3" fmla="*/ 255 h 510"/>
                <a:gd name="T4" fmla="*/ 119 w 150"/>
                <a:gd name="T5" fmla="*/ 50 h 510"/>
                <a:gd name="T6" fmla="*/ 75 w 150"/>
                <a:gd name="T7" fmla="*/ 0 h 510"/>
                <a:gd name="T8" fmla="*/ 0 w 150"/>
                <a:gd name="T9" fmla="*/ 255 h 510"/>
                <a:gd name="T10" fmla="*/ 75 w 150"/>
                <a:gd name="T11" fmla="*/ 510 h 510"/>
                <a:gd name="T12" fmla="*/ 119 w 150"/>
                <a:gd name="T13" fmla="*/ 460 h 510"/>
              </a:gdLst>
              <a:ahLst/>
              <a:cxnLst>
                <a:cxn ang="0">
                  <a:pos x="T0" y="T1"/>
                </a:cxn>
                <a:cxn ang="0">
                  <a:pos x="T2" y="T3"/>
                </a:cxn>
                <a:cxn ang="0">
                  <a:pos x="T4" y="T5"/>
                </a:cxn>
                <a:cxn ang="0">
                  <a:pos x="T6" y="T7"/>
                </a:cxn>
                <a:cxn ang="0">
                  <a:pos x="T8" y="T9"/>
                </a:cxn>
                <a:cxn ang="0">
                  <a:pos x="T10" y="T11"/>
                </a:cxn>
                <a:cxn ang="0">
                  <a:pos x="T12" y="T13"/>
                </a:cxn>
              </a:cxnLst>
              <a:rect l="0" t="0" r="r" b="b"/>
              <a:pathLst>
                <a:path w="150" h="510">
                  <a:moveTo>
                    <a:pt x="119" y="460"/>
                  </a:moveTo>
                  <a:cubicBezTo>
                    <a:pt x="138" y="414"/>
                    <a:pt x="150" y="339"/>
                    <a:pt x="150" y="255"/>
                  </a:cubicBezTo>
                  <a:cubicBezTo>
                    <a:pt x="150" y="171"/>
                    <a:pt x="138" y="97"/>
                    <a:pt x="119" y="50"/>
                  </a:cubicBezTo>
                  <a:cubicBezTo>
                    <a:pt x="107" y="19"/>
                    <a:pt x="91" y="0"/>
                    <a:pt x="75" y="0"/>
                  </a:cubicBezTo>
                  <a:cubicBezTo>
                    <a:pt x="33" y="0"/>
                    <a:pt x="0" y="114"/>
                    <a:pt x="0" y="255"/>
                  </a:cubicBezTo>
                  <a:cubicBezTo>
                    <a:pt x="0" y="396"/>
                    <a:pt x="33" y="510"/>
                    <a:pt x="75" y="510"/>
                  </a:cubicBezTo>
                  <a:cubicBezTo>
                    <a:pt x="91" y="510"/>
                    <a:pt x="107" y="492"/>
                    <a:pt x="119" y="460"/>
                  </a:cubicBez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165"/>
            <p:cNvSpPr>
              <a:spLocks/>
            </p:cNvSpPr>
            <p:nvPr/>
          </p:nvSpPr>
          <p:spPr bwMode="auto">
            <a:xfrm>
              <a:off x="-7935913" y="1382713"/>
              <a:ext cx="563563" cy="1914525"/>
            </a:xfrm>
            <a:custGeom>
              <a:avLst/>
              <a:gdLst>
                <a:gd name="T0" fmla="*/ 119 w 150"/>
                <a:gd name="T1" fmla="*/ 460 h 510"/>
                <a:gd name="T2" fmla="*/ 150 w 150"/>
                <a:gd name="T3" fmla="*/ 255 h 510"/>
                <a:gd name="T4" fmla="*/ 119 w 150"/>
                <a:gd name="T5" fmla="*/ 50 h 510"/>
                <a:gd name="T6" fmla="*/ 75 w 150"/>
                <a:gd name="T7" fmla="*/ 0 h 510"/>
                <a:gd name="T8" fmla="*/ 0 w 150"/>
                <a:gd name="T9" fmla="*/ 255 h 510"/>
                <a:gd name="T10" fmla="*/ 75 w 150"/>
                <a:gd name="T11" fmla="*/ 510 h 510"/>
                <a:gd name="T12" fmla="*/ 119 w 150"/>
                <a:gd name="T13" fmla="*/ 460 h 510"/>
              </a:gdLst>
              <a:ahLst/>
              <a:cxnLst>
                <a:cxn ang="0">
                  <a:pos x="T0" y="T1"/>
                </a:cxn>
                <a:cxn ang="0">
                  <a:pos x="T2" y="T3"/>
                </a:cxn>
                <a:cxn ang="0">
                  <a:pos x="T4" y="T5"/>
                </a:cxn>
                <a:cxn ang="0">
                  <a:pos x="T6" y="T7"/>
                </a:cxn>
                <a:cxn ang="0">
                  <a:pos x="T8" y="T9"/>
                </a:cxn>
                <a:cxn ang="0">
                  <a:pos x="T10" y="T11"/>
                </a:cxn>
                <a:cxn ang="0">
                  <a:pos x="T12" y="T13"/>
                </a:cxn>
              </a:cxnLst>
              <a:rect l="0" t="0" r="r" b="b"/>
              <a:pathLst>
                <a:path w="150" h="510">
                  <a:moveTo>
                    <a:pt x="119" y="460"/>
                  </a:moveTo>
                  <a:cubicBezTo>
                    <a:pt x="138" y="414"/>
                    <a:pt x="150" y="339"/>
                    <a:pt x="150" y="255"/>
                  </a:cubicBezTo>
                  <a:cubicBezTo>
                    <a:pt x="150" y="171"/>
                    <a:pt x="138" y="96"/>
                    <a:pt x="119" y="50"/>
                  </a:cubicBezTo>
                  <a:cubicBezTo>
                    <a:pt x="107" y="18"/>
                    <a:pt x="92" y="0"/>
                    <a:pt x="75" y="0"/>
                  </a:cubicBezTo>
                  <a:cubicBezTo>
                    <a:pt x="33" y="0"/>
                    <a:pt x="0" y="114"/>
                    <a:pt x="0" y="255"/>
                  </a:cubicBezTo>
                  <a:cubicBezTo>
                    <a:pt x="0" y="396"/>
                    <a:pt x="33" y="510"/>
                    <a:pt x="75" y="510"/>
                  </a:cubicBezTo>
                  <a:cubicBezTo>
                    <a:pt x="92" y="510"/>
                    <a:pt x="107" y="492"/>
                    <a:pt x="119" y="460"/>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Rectangle 166"/>
            <p:cNvSpPr>
              <a:spLocks noChangeArrowheads="1"/>
            </p:cNvSpPr>
            <p:nvPr/>
          </p:nvSpPr>
          <p:spPr bwMode="auto">
            <a:xfrm>
              <a:off x="-7653338" y="1382713"/>
              <a:ext cx="536575" cy="1914525"/>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167"/>
            <p:cNvSpPr>
              <a:spLocks/>
            </p:cNvSpPr>
            <p:nvPr/>
          </p:nvSpPr>
          <p:spPr bwMode="auto">
            <a:xfrm>
              <a:off x="-7399338" y="1382713"/>
              <a:ext cx="563563" cy="1914525"/>
            </a:xfrm>
            <a:custGeom>
              <a:avLst/>
              <a:gdLst>
                <a:gd name="T0" fmla="*/ 119 w 150"/>
                <a:gd name="T1" fmla="*/ 460 h 510"/>
                <a:gd name="T2" fmla="*/ 150 w 150"/>
                <a:gd name="T3" fmla="*/ 255 h 510"/>
                <a:gd name="T4" fmla="*/ 119 w 150"/>
                <a:gd name="T5" fmla="*/ 50 h 510"/>
                <a:gd name="T6" fmla="*/ 75 w 150"/>
                <a:gd name="T7" fmla="*/ 0 h 510"/>
                <a:gd name="T8" fmla="*/ 0 w 150"/>
                <a:gd name="T9" fmla="*/ 255 h 510"/>
                <a:gd name="T10" fmla="*/ 75 w 150"/>
                <a:gd name="T11" fmla="*/ 510 h 510"/>
                <a:gd name="T12" fmla="*/ 119 w 150"/>
                <a:gd name="T13" fmla="*/ 460 h 510"/>
              </a:gdLst>
              <a:ahLst/>
              <a:cxnLst>
                <a:cxn ang="0">
                  <a:pos x="T0" y="T1"/>
                </a:cxn>
                <a:cxn ang="0">
                  <a:pos x="T2" y="T3"/>
                </a:cxn>
                <a:cxn ang="0">
                  <a:pos x="T4" y="T5"/>
                </a:cxn>
                <a:cxn ang="0">
                  <a:pos x="T6" y="T7"/>
                </a:cxn>
                <a:cxn ang="0">
                  <a:pos x="T8" y="T9"/>
                </a:cxn>
                <a:cxn ang="0">
                  <a:pos x="T10" y="T11"/>
                </a:cxn>
                <a:cxn ang="0">
                  <a:pos x="T12" y="T13"/>
                </a:cxn>
              </a:cxnLst>
              <a:rect l="0" t="0" r="r" b="b"/>
              <a:pathLst>
                <a:path w="150" h="510">
                  <a:moveTo>
                    <a:pt x="119" y="460"/>
                  </a:moveTo>
                  <a:cubicBezTo>
                    <a:pt x="138" y="414"/>
                    <a:pt x="150" y="339"/>
                    <a:pt x="150" y="255"/>
                  </a:cubicBezTo>
                  <a:cubicBezTo>
                    <a:pt x="150" y="171"/>
                    <a:pt x="138" y="96"/>
                    <a:pt x="119" y="50"/>
                  </a:cubicBezTo>
                  <a:cubicBezTo>
                    <a:pt x="107" y="18"/>
                    <a:pt x="91" y="0"/>
                    <a:pt x="75" y="0"/>
                  </a:cubicBezTo>
                  <a:cubicBezTo>
                    <a:pt x="33" y="0"/>
                    <a:pt x="0" y="114"/>
                    <a:pt x="0" y="255"/>
                  </a:cubicBezTo>
                  <a:cubicBezTo>
                    <a:pt x="0" y="396"/>
                    <a:pt x="33" y="510"/>
                    <a:pt x="75" y="510"/>
                  </a:cubicBezTo>
                  <a:cubicBezTo>
                    <a:pt x="91" y="510"/>
                    <a:pt x="107" y="492"/>
                    <a:pt x="119" y="460"/>
                  </a:cubicBez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168"/>
            <p:cNvSpPr>
              <a:spLocks/>
            </p:cNvSpPr>
            <p:nvPr/>
          </p:nvSpPr>
          <p:spPr bwMode="auto">
            <a:xfrm>
              <a:off x="-9021763" y="-2546350"/>
              <a:ext cx="2513013" cy="7165975"/>
            </a:xfrm>
            <a:custGeom>
              <a:avLst/>
              <a:gdLst>
                <a:gd name="T0" fmla="*/ 88 w 669"/>
                <a:gd name="T1" fmla="*/ 582 h 1908"/>
                <a:gd name="T2" fmla="*/ 3 w 669"/>
                <a:gd name="T3" fmla="*/ 1301 h 1908"/>
                <a:gd name="T4" fmla="*/ 0 w 669"/>
                <a:gd name="T5" fmla="*/ 1908 h 1908"/>
                <a:gd name="T6" fmla="*/ 115 w 669"/>
                <a:gd name="T7" fmla="*/ 1766 h 1908"/>
                <a:gd name="T8" fmla="*/ 113 w 669"/>
                <a:gd name="T9" fmla="*/ 1690 h 1908"/>
                <a:gd name="T10" fmla="*/ 205 w 669"/>
                <a:gd name="T11" fmla="*/ 1374 h 1908"/>
                <a:gd name="T12" fmla="*/ 261 w 669"/>
                <a:gd name="T13" fmla="*/ 1436 h 1908"/>
                <a:gd name="T14" fmla="*/ 289 w 669"/>
                <a:gd name="T15" fmla="*/ 1552 h 1908"/>
                <a:gd name="T16" fmla="*/ 454 w 669"/>
                <a:gd name="T17" fmla="*/ 1347 h 1908"/>
                <a:gd name="T18" fmla="*/ 454 w 669"/>
                <a:gd name="T19" fmla="*/ 1306 h 1908"/>
                <a:gd name="T20" fmla="*/ 546 w 669"/>
                <a:gd name="T21" fmla="*/ 990 h 1908"/>
                <a:gd name="T22" fmla="*/ 602 w 669"/>
                <a:gd name="T23" fmla="*/ 1052 h 1908"/>
                <a:gd name="T24" fmla="*/ 625 w 669"/>
                <a:gd name="T25" fmla="*/ 1137 h 1908"/>
                <a:gd name="T26" fmla="*/ 669 w 669"/>
                <a:gd name="T27" fmla="*/ 1083 h 1908"/>
                <a:gd name="T28" fmla="*/ 669 w 669"/>
                <a:gd name="T29" fmla="*/ 0 h 1908"/>
                <a:gd name="T30" fmla="*/ 88 w 669"/>
                <a:gd name="T31" fmla="*/ 582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9" h="1908">
                  <a:moveTo>
                    <a:pt x="88" y="582"/>
                  </a:moveTo>
                  <a:cubicBezTo>
                    <a:pt x="3" y="1301"/>
                    <a:pt x="3" y="1301"/>
                    <a:pt x="3" y="1301"/>
                  </a:cubicBezTo>
                  <a:cubicBezTo>
                    <a:pt x="0" y="1908"/>
                    <a:pt x="0" y="1908"/>
                    <a:pt x="0" y="1908"/>
                  </a:cubicBezTo>
                  <a:cubicBezTo>
                    <a:pt x="115" y="1766"/>
                    <a:pt x="115" y="1766"/>
                    <a:pt x="115" y="1766"/>
                  </a:cubicBezTo>
                  <a:cubicBezTo>
                    <a:pt x="114" y="1741"/>
                    <a:pt x="113" y="1716"/>
                    <a:pt x="113" y="1690"/>
                  </a:cubicBezTo>
                  <a:cubicBezTo>
                    <a:pt x="113" y="1515"/>
                    <a:pt x="154" y="1374"/>
                    <a:pt x="205" y="1374"/>
                  </a:cubicBezTo>
                  <a:cubicBezTo>
                    <a:pt x="226" y="1374"/>
                    <a:pt x="245" y="1397"/>
                    <a:pt x="261" y="1436"/>
                  </a:cubicBezTo>
                  <a:cubicBezTo>
                    <a:pt x="273" y="1466"/>
                    <a:pt x="282" y="1506"/>
                    <a:pt x="289" y="1552"/>
                  </a:cubicBezTo>
                  <a:cubicBezTo>
                    <a:pt x="454" y="1347"/>
                    <a:pt x="454" y="1347"/>
                    <a:pt x="454" y="1347"/>
                  </a:cubicBezTo>
                  <a:cubicBezTo>
                    <a:pt x="454" y="1334"/>
                    <a:pt x="454" y="1320"/>
                    <a:pt x="454" y="1306"/>
                  </a:cubicBezTo>
                  <a:cubicBezTo>
                    <a:pt x="454" y="1132"/>
                    <a:pt x="495" y="990"/>
                    <a:pt x="546" y="990"/>
                  </a:cubicBezTo>
                  <a:cubicBezTo>
                    <a:pt x="567" y="990"/>
                    <a:pt x="586" y="1013"/>
                    <a:pt x="602" y="1052"/>
                  </a:cubicBezTo>
                  <a:cubicBezTo>
                    <a:pt x="611" y="1075"/>
                    <a:pt x="619" y="1104"/>
                    <a:pt x="625" y="1137"/>
                  </a:cubicBezTo>
                  <a:cubicBezTo>
                    <a:pt x="669" y="1083"/>
                    <a:pt x="669" y="1083"/>
                    <a:pt x="669" y="1083"/>
                  </a:cubicBezTo>
                  <a:cubicBezTo>
                    <a:pt x="669" y="0"/>
                    <a:pt x="669" y="0"/>
                    <a:pt x="669" y="0"/>
                  </a:cubicBezTo>
                  <a:lnTo>
                    <a:pt x="88" y="58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169"/>
            <p:cNvSpPr>
              <a:spLocks/>
            </p:cNvSpPr>
            <p:nvPr/>
          </p:nvSpPr>
          <p:spPr bwMode="auto">
            <a:xfrm>
              <a:off x="-13703300" y="-2870200"/>
              <a:ext cx="7194550" cy="2185988"/>
            </a:xfrm>
            <a:custGeom>
              <a:avLst/>
              <a:gdLst>
                <a:gd name="T0" fmla="*/ 4532 w 4532"/>
                <a:gd name="T1" fmla="*/ 0 h 1377"/>
                <a:gd name="T2" fmla="*/ 3158 w 4532"/>
                <a:gd name="T3" fmla="*/ 1377 h 1377"/>
                <a:gd name="T4" fmla="*/ 0 w 4532"/>
                <a:gd name="T5" fmla="*/ 1377 h 1377"/>
                <a:gd name="T6" fmla="*/ 1379 w 4532"/>
                <a:gd name="T7" fmla="*/ 0 h 1377"/>
                <a:gd name="T8" fmla="*/ 4532 w 4532"/>
                <a:gd name="T9" fmla="*/ 0 h 1377"/>
              </a:gdLst>
              <a:ahLst/>
              <a:cxnLst>
                <a:cxn ang="0">
                  <a:pos x="T0" y="T1"/>
                </a:cxn>
                <a:cxn ang="0">
                  <a:pos x="T2" y="T3"/>
                </a:cxn>
                <a:cxn ang="0">
                  <a:pos x="T4" y="T5"/>
                </a:cxn>
                <a:cxn ang="0">
                  <a:pos x="T6" y="T7"/>
                </a:cxn>
                <a:cxn ang="0">
                  <a:pos x="T8" y="T9"/>
                </a:cxn>
              </a:cxnLst>
              <a:rect l="0" t="0" r="r" b="b"/>
              <a:pathLst>
                <a:path w="4532" h="1377">
                  <a:moveTo>
                    <a:pt x="4532" y="0"/>
                  </a:moveTo>
                  <a:lnTo>
                    <a:pt x="3158" y="1377"/>
                  </a:lnTo>
                  <a:lnTo>
                    <a:pt x="0" y="1377"/>
                  </a:lnTo>
                  <a:lnTo>
                    <a:pt x="1379" y="0"/>
                  </a:lnTo>
                  <a:lnTo>
                    <a:pt x="4532"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Rectangle 170"/>
            <p:cNvSpPr>
              <a:spLocks noChangeArrowheads="1"/>
            </p:cNvSpPr>
            <p:nvPr/>
          </p:nvSpPr>
          <p:spPr bwMode="auto">
            <a:xfrm>
              <a:off x="-14093825" y="4165600"/>
              <a:ext cx="5156200" cy="454025"/>
            </a:xfrm>
            <a:prstGeom prst="rect">
              <a:avLst/>
            </a:pr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171"/>
            <p:cNvSpPr>
              <a:spLocks/>
            </p:cNvSpPr>
            <p:nvPr/>
          </p:nvSpPr>
          <p:spPr bwMode="auto">
            <a:xfrm>
              <a:off x="-8937625" y="4071938"/>
              <a:ext cx="82550" cy="547688"/>
            </a:xfrm>
            <a:custGeom>
              <a:avLst/>
              <a:gdLst>
                <a:gd name="T0" fmla="*/ 0 w 52"/>
                <a:gd name="T1" fmla="*/ 345 h 345"/>
                <a:gd name="T2" fmla="*/ 52 w 52"/>
                <a:gd name="T3" fmla="*/ 288 h 345"/>
                <a:gd name="T4" fmla="*/ 52 w 52"/>
                <a:gd name="T5" fmla="*/ 0 h 345"/>
                <a:gd name="T6" fmla="*/ 0 w 52"/>
                <a:gd name="T7" fmla="*/ 59 h 345"/>
                <a:gd name="T8" fmla="*/ 0 w 52"/>
                <a:gd name="T9" fmla="*/ 345 h 345"/>
              </a:gdLst>
              <a:ahLst/>
              <a:cxnLst>
                <a:cxn ang="0">
                  <a:pos x="T0" y="T1"/>
                </a:cxn>
                <a:cxn ang="0">
                  <a:pos x="T2" y="T3"/>
                </a:cxn>
                <a:cxn ang="0">
                  <a:pos x="T4" y="T5"/>
                </a:cxn>
                <a:cxn ang="0">
                  <a:pos x="T6" y="T7"/>
                </a:cxn>
                <a:cxn ang="0">
                  <a:pos x="T8" y="T9"/>
                </a:cxn>
              </a:cxnLst>
              <a:rect l="0" t="0" r="r" b="b"/>
              <a:pathLst>
                <a:path w="52" h="345">
                  <a:moveTo>
                    <a:pt x="0" y="345"/>
                  </a:moveTo>
                  <a:lnTo>
                    <a:pt x="52" y="288"/>
                  </a:lnTo>
                  <a:lnTo>
                    <a:pt x="52" y="0"/>
                  </a:lnTo>
                  <a:lnTo>
                    <a:pt x="0" y="59"/>
                  </a:lnTo>
                  <a:lnTo>
                    <a:pt x="0" y="345"/>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Rectangle 172"/>
            <p:cNvSpPr>
              <a:spLocks noChangeArrowheads="1"/>
            </p:cNvSpPr>
            <p:nvPr/>
          </p:nvSpPr>
          <p:spPr bwMode="auto">
            <a:xfrm>
              <a:off x="-14022388" y="2339975"/>
              <a:ext cx="5013325" cy="1825625"/>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Rectangle 173"/>
            <p:cNvSpPr>
              <a:spLocks noChangeArrowheads="1"/>
            </p:cNvSpPr>
            <p:nvPr/>
          </p:nvSpPr>
          <p:spPr bwMode="auto">
            <a:xfrm>
              <a:off x="-13703300" y="-684212"/>
              <a:ext cx="5013325" cy="323850"/>
            </a:xfrm>
            <a:prstGeom prst="rect">
              <a:avLst/>
            </a:prstGeom>
            <a:solidFill>
              <a:srgbClr val="BC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174"/>
            <p:cNvSpPr>
              <a:spLocks/>
            </p:cNvSpPr>
            <p:nvPr/>
          </p:nvSpPr>
          <p:spPr bwMode="auto">
            <a:xfrm>
              <a:off x="-8689975" y="-2870200"/>
              <a:ext cx="2181225" cy="2509838"/>
            </a:xfrm>
            <a:custGeom>
              <a:avLst/>
              <a:gdLst>
                <a:gd name="T0" fmla="*/ 0 w 1374"/>
                <a:gd name="T1" fmla="*/ 1377 h 1581"/>
                <a:gd name="T2" fmla="*/ 1374 w 1374"/>
                <a:gd name="T3" fmla="*/ 0 h 1581"/>
                <a:gd name="T4" fmla="*/ 1374 w 1374"/>
                <a:gd name="T5" fmla="*/ 204 h 1581"/>
                <a:gd name="T6" fmla="*/ 0 w 1374"/>
                <a:gd name="T7" fmla="*/ 1581 h 1581"/>
                <a:gd name="T8" fmla="*/ 0 w 1374"/>
                <a:gd name="T9" fmla="*/ 1377 h 1581"/>
              </a:gdLst>
              <a:ahLst/>
              <a:cxnLst>
                <a:cxn ang="0">
                  <a:pos x="T0" y="T1"/>
                </a:cxn>
                <a:cxn ang="0">
                  <a:pos x="T2" y="T3"/>
                </a:cxn>
                <a:cxn ang="0">
                  <a:pos x="T4" y="T5"/>
                </a:cxn>
                <a:cxn ang="0">
                  <a:pos x="T6" y="T7"/>
                </a:cxn>
                <a:cxn ang="0">
                  <a:pos x="T8" y="T9"/>
                </a:cxn>
              </a:cxnLst>
              <a:rect l="0" t="0" r="r" b="b"/>
              <a:pathLst>
                <a:path w="1374" h="1581">
                  <a:moveTo>
                    <a:pt x="0" y="1377"/>
                  </a:moveTo>
                  <a:lnTo>
                    <a:pt x="1374" y="0"/>
                  </a:lnTo>
                  <a:lnTo>
                    <a:pt x="1374" y="204"/>
                  </a:lnTo>
                  <a:lnTo>
                    <a:pt x="0" y="1581"/>
                  </a:lnTo>
                  <a:lnTo>
                    <a:pt x="0" y="1377"/>
                  </a:lnTo>
                  <a:close/>
                </a:path>
              </a:pathLst>
            </a:custGeom>
            <a:solidFill>
              <a:srgbClr val="9393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175"/>
            <p:cNvSpPr>
              <a:spLocks/>
            </p:cNvSpPr>
            <p:nvPr/>
          </p:nvSpPr>
          <p:spPr bwMode="auto">
            <a:xfrm>
              <a:off x="-14022388" y="-360362"/>
              <a:ext cx="2981325" cy="2700338"/>
            </a:xfrm>
            <a:custGeom>
              <a:avLst/>
              <a:gdLst>
                <a:gd name="T0" fmla="*/ 201 w 1878"/>
                <a:gd name="T1" fmla="*/ 0 h 1701"/>
                <a:gd name="T2" fmla="*/ 0 w 1878"/>
                <a:gd name="T3" fmla="*/ 1701 h 1701"/>
                <a:gd name="T4" fmla="*/ 177 w 1878"/>
                <a:gd name="T5" fmla="*/ 1701 h 1701"/>
                <a:gd name="T6" fmla="*/ 1878 w 1878"/>
                <a:gd name="T7" fmla="*/ 0 h 1701"/>
                <a:gd name="T8" fmla="*/ 201 w 1878"/>
                <a:gd name="T9" fmla="*/ 0 h 1701"/>
              </a:gdLst>
              <a:ahLst/>
              <a:cxnLst>
                <a:cxn ang="0">
                  <a:pos x="T0" y="T1"/>
                </a:cxn>
                <a:cxn ang="0">
                  <a:pos x="T2" y="T3"/>
                </a:cxn>
                <a:cxn ang="0">
                  <a:pos x="T4" y="T5"/>
                </a:cxn>
                <a:cxn ang="0">
                  <a:pos x="T6" y="T7"/>
                </a:cxn>
                <a:cxn ang="0">
                  <a:pos x="T8" y="T9"/>
                </a:cxn>
              </a:cxnLst>
              <a:rect l="0" t="0" r="r" b="b"/>
              <a:pathLst>
                <a:path w="1878" h="1701">
                  <a:moveTo>
                    <a:pt x="201" y="0"/>
                  </a:moveTo>
                  <a:lnTo>
                    <a:pt x="0" y="1701"/>
                  </a:lnTo>
                  <a:lnTo>
                    <a:pt x="177" y="1701"/>
                  </a:lnTo>
                  <a:lnTo>
                    <a:pt x="1878" y="0"/>
                  </a:lnTo>
                  <a:lnTo>
                    <a:pt x="201" y="0"/>
                  </a:lnTo>
                  <a:close/>
                </a:path>
              </a:pathLst>
            </a:custGeom>
            <a:solidFill>
              <a:srgbClr val="BBE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176"/>
            <p:cNvSpPr>
              <a:spLocks/>
            </p:cNvSpPr>
            <p:nvPr/>
          </p:nvSpPr>
          <p:spPr bwMode="auto">
            <a:xfrm>
              <a:off x="-13741400" y="-360362"/>
              <a:ext cx="5051425" cy="2700338"/>
            </a:xfrm>
            <a:custGeom>
              <a:avLst/>
              <a:gdLst>
                <a:gd name="T0" fmla="*/ 3182 w 3182"/>
                <a:gd name="T1" fmla="*/ 0 h 1701"/>
                <a:gd name="T2" fmla="*/ 1701 w 3182"/>
                <a:gd name="T3" fmla="*/ 0 h 1701"/>
                <a:gd name="T4" fmla="*/ 0 w 3182"/>
                <a:gd name="T5" fmla="*/ 1701 h 1701"/>
                <a:gd name="T6" fmla="*/ 2981 w 3182"/>
                <a:gd name="T7" fmla="*/ 1701 h 1701"/>
                <a:gd name="T8" fmla="*/ 3182 w 3182"/>
                <a:gd name="T9" fmla="*/ 0 h 1701"/>
              </a:gdLst>
              <a:ahLst/>
              <a:cxnLst>
                <a:cxn ang="0">
                  <a:pos x="T0" y="T1"/>
                </a:cxn>
                <a:cxn ang="0">
                  <a:pos x="T2" y="T3"/>
                </a:cxn>
                <a:cxn ang="0">
                  <a:pos x="T4" y="T5"/>
                </a:cxn>
                <a:cxn ang="0">
                  <a:pos x="T6" y="T7"/>
                </a:cxn>
                <a:cxn ang="0">
                  <a:pos x="T8" y="T9"/>
                </a:cxn>
              </a:cxnLst>
              <a:rect l="0" t="0" r="r" b="b"/>
              <a:pathLst>
                <a:path w="3182" h="1701">
                  <a:moveTo>
                    <a:pt x="3182" y="0"/>
                  </a:moveTo>
                  <a:lnTo>
                    <a:pt x="1701" y="0"/>
                  </a:lnTo>
                  <a:lnTo>
                    <a:pt x="0" y="1701"/>
                  </a:lnTo>
                  <a:lnTo>
                    <a:pt x="2981" y="1701"/>
                  </a:lnTo>
                  <a:lnTo>
                    <a:pt x="3182" y="0"/>
                  </a:lnTo>
                  <a:close/>
                </a:path>
              </a:pathLst>
            </a:custGeom>
            <a:solidFill>
              <a:srgbClr val="94DE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177"/>
            <p:cNvSpPr>
              <a:spLocks/>
            </p:cNvSpPr>
            <p:nvPr/>
          </p:nvSpPr>
          <p:spPr bwMode="auto">
            <a:xfrm>
              <a:off x="-9009063" y="-866775"/>
              <a:ext cx="822325" cy="3206750"/>
            </a:xfrm>
            <a:custGeom>
              <a:avLst/>
              <a:gdLst>
                <a:gd name="T0" fmla="*/ 0 w 518"/>
                <a:gd name="T1" fmla="*/ 2020 h 2020"/>
                <a:gd name="T2" fmla="*/ 518 w 518"/>
                <a:gd name="T3" fmla="*/ 1497 h 2020"/>
                <a:gd name="T4" fmla="*/ 518 w 518"/>
                <a:gd name="T5" fmla="*/ 0 h 2020"/>
                <a:gd name="T6" fmla="*/ 201 w 518"/>
                <a:gd name="T7" fmla="*/ 319 h 2020"/>
                <a:gd name="T8" fmla="*/ 0 w 518"/>
                <a:gd name="T9" fmla="*/ 2020 h 2020"/>
              </a:gdLst>
              <a:ahLst/>
              <a:cxnLst>
                <a:cxn ang="0">
                  <a:pos x="T0" y="T1"/>
                </a:cxn>
                <a:cxn ang="0">
                  <a:pos x="T2" y="T3"/>
                </a:cxn>
                <a:cxn ang="0">
                  <a:pos x="T4" y="T5"/>
                </a:cxn>
                <a:cxn ang="0">
                  <a:pos x="T6" y="T7"/>
                </a:cxn>
                <a:cxn ang="0">
                  <a:pos x="T8" y="T9"/>
                </a:cxn>
              </a:cxnLst>
              <a:rect l="0" t="0" r="r" b="b"/>
              <a:pathLst>
                <a:path w="518" h="2020">
                  <a:moveTo>
                    <a:pt x="0" y="2020"/>
                  </a:moveTo>
                  <a:lnTo>
                    <a:pt x="518" y="1497"/>
                  </a:lnTo>
                  <a:lnTo>
                    <a:pt x="518" y="0"/>
                  </a:lnTo>
                  <a:lnTo>
                    <a:pt x="201" y="319"/>
                  </a:lnTo>
                  <a:lnTo>
                    <a:pt x="0" y="2020"/>
                  </a:lnTo>
                  <a:close/>
                </a:path>
              </a:pathLst>
            </a:custGeom>
            <a:solidFill>
              <a:srgbClr val="61B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178"/>
            <p:cNvSpPr>
              <a:spLocks/>
            </p:cNvSpPr>
            <p:nvPr/>
          </p:nvSpPr>
          <p:spPr bwMode="auto">
            <a:xfrm>
              <a:off x="-14022388" y="2081213"/>
              <a:ext cx="5041900" cy="258763"/>
            </a:xfrm>
            <a:custGeom>
              <a:avLst/>
              <a:gdLst>
                <a:gd name="T0" fmla="*/ 3158 w 3176"/>
                <a:gd name="T1" fmla="*/ 163 h 163"/>
                <a:gd name="T2" fmla="*/ 0 w 3176"/>
                <a:gd name="T3" fmla="*/ 163 h 163"/>
                <a:gd name="T4" fmla="*/ 18 w 3176"/>
                <a:gd name="T5" fmla="*/ 0 h 163"/>
                <a:gd name="T6" fmla="*/ 3176 w 3176"/>
                <a:gd name="T7" fmla="*/ 0 h 163"/>
                <a:gd name="T8" fmla="*/ 3158 w 3176"/>
                <a:gd name="T9" fmla="*/ 163 h 163"/>
              </a:gdLst>
              <a:ahLst/>
              <a:cxnLst>
                <a:cxn ang="0">
                  <a:pos x="T0" y="T1"/>
                </a:cxn>
                <a:cxn ang="0">
                  <a:pos x="T2" y="T3"/>
                </a:cxn>
                <a:cxn ang="0">
                  <a:pos x="T4" y="T5"/>
                </a:cxn>
                <a:cxn ang="0">
                  <a:pos x="T6" y="T7"/>
                </a:cxn>
                <a:cxn ang="0">
                  <a:pos x="T8" y="T9"/>
                </a:cxn>
              </a:cxnLst>
              <a:rect l="0" t="0" r="r" b="b"/>
              <a:pathLst>
                <a:path w="3176" h="163">
                  <a:moveTo>
                    <a:pt x="3158" y="163"/>
                  </a:moveTo>
                  <a:lnTo>
                    <a:pt x="0" y="163"/>
                  </a:lnTo>
                  <a:lnTo>
                    <a:pt x="18" y="0"/>
                  </a:lnTo>
                  <a:lnTo>
                    <a:pt x="3176" y="0"/>
                  </a:lnTo>
                  <a:lnTo>
                    <a:pt x="3158" y="163"/>
                  </a:lnTo>
                  <a:close/>
                </a:path>
              </a:pathLst>
            </a:custGeom>
            <a:solidFill>
              <a:srgbClr val="61B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Rectangle 179"/>
            <p:cNvSpPr>
              <a:spLocks noChangeArrowheads="1"/>
            </p:cNvSpPr>
            <p:nvPr/>
          </p:nvSpPr>
          <p:spPr bwMode="auto">
            <a:xfrm>
              <a:off x="-14022388" y="3252788"/>
              <a:ext cx="212725" cy="461963"/>
            </a:xfrm>
            <a:prstGeom prst="rect">
              <a:avLst/>
            </a:prstGeom>
            <a:solidFill>
              <a:srgbClr val="F692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Rectangle 180"/>
            <p:cNvSpPr>
              <a:spLocks noChangeArrowheads="1"/>
            </p:cNvSpPr>
            <p:nvPr/>
          </p:nvSpPr>
          <p:spPr bwMode="auto">
            <a:xfrm>
              <a:off x="-14104938" y="3252788"/>
              <a:ext cx="82550" cy="461963"/>
            </a:xfrm>
            <a:prstGeom prst="rect">
              <a:avLst/>
            </a:prstGeom>
            <a:solidFill>
              <a:srgbClr val="FFC2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181"/>
            <p:cNvSpPr>
              <a:spLocks/>
            </p:cNvSpPr>
            <p:nvPr/>
          </p:nvSpPr>
          <p:spPr bwMode="auto">
            <a:xfrm>
              <a:off x="-13809663" y="3252788"/>
              <a:ext cx="601663" cy="461963"/>
            </a:xfrm>
            <a:custGeom>
              <a:avLst/>
              <a:gdLst>
                <a:gd name="T0" fmla="*/ 0 w 379"/>
                <a:gd name="T1" fmla="*/ 0 h 291"/>
                <a:gd name="T2" fmla="*/ 0 w 379"/>
                <a:gd name="T3" fmla="*/ 291 h 291"/>
                <a:gd name="T4" fmla="*/ 90 w 379"/>
                <a:gd name="T5" fmla="*/ 291 h 291"/>
                <a:gd name="T6" fmla="*/ 379 w 379"/>
                <a:gd name="T7" fmla="*/ 0 h 291"/>
                <a:gd name="T8" fmla="*/ 0 w 379"/>
                <a:gd name="T9" fmla="*/ 0 h 291"/>
              </a:gdLst>
              <a:ahLst/>
              <a:cxnLst>
                <a:cxn ang="0">
                  <a:pos x="T0" y="T1"/>
                </a:cxn>
                <a:cxn ang="0">
                  <a:pos x="T2" y="T3"/>
                </a:cxn>
                <a:cxn ang="0">
                  <a:pos x="T4" y="T5"/>
                </a:cxn>
                <a:cxn ang="0">
                  <a:pos x="T6" y="T7"/>
                </a:cxn>
                <a:cxn ang="0">
                  <a:pos x="T8" y="T9"/>
                </a:cxn>
              </a:cxnLst>
              <a:rect l="0" t="0" r="r" b="b"/>
              <a:pathLst>
                <a:path w="379" h="291">
                  <a:moveTo>
                    <a:pt x="0" y="0"/>
                  </a:moveTo>
                  <a:lnTo>
                    <a:pt x="0" y="291"/>
                  </a:lnTo>
                  <a:lnTo>
                    <a:pt x="90" y="291"/>
                  </a:lnTo>
                  <a:lnTo>
                    <a:pt x="379" y="0"/>
                  </a:lnTo>
                  <a:lnTo>
                    <a:pt x="0" y="0"/>
                  </a:lnTo>
                  <a:close/>
                </a:path>
              </a:pathLst>
            </a:custGeom>
            <a:solidFill>
              <a:srgbClr val="2AC1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182"/>
            <p:cNvSpPr>
              <a:spLocks/>
            </p:cNvSpPr>
            <p:nvPr/>
          </p:nvSpPr>
          <p:spPr bwMode="auto">
            <a:xfrm>
              <a:off x="-13666788" y="3252788"/>
              <a:ext cx="755650" cy="461963"/>
            </a:xfrm>
            <a:custGeom>
              <a:avLst/>
              <a:gdLst>
                <a:gd name="T0" fmla="*/ 476 w 476"/>
                <a:gd name="T1" fmla="*/ 0 h 291"/>
                <a:gd name="T2" fmla="*/ 289 w 476"/>
                <a:gd name="T3" fmla="*/ 0 h 291"/>
                <a:gd name="T4" fmla="*/ 0 w 476"/>
                <a:gd name="T5" fmla="*/ 291 h 291"/>
                <a:gd name="T6" fmla="*/ 476 w 476"/>
                <a:gd name="T7" fmla="*/ 291 h 291"/>
                <a:gd name="T8" fmla="*/ 476 w 476"/>
                <a:gd name="T9" fmla="*/ 0 h 291"/>
              </a:gdLst>
              <a:ahLst/>
              <a:cxnLst>
                <a:cxn ang="0">
                  <a:pos x="T0" y="T1"/>
                </a:cxn>
                <a:cxn ang="0">
                  <a:pos x="T2" y="T3"/>
                </a:cxn>
                <a:cxn ang="0">
                  <a:pos x="T4" y="T5"/>
                </a:cxn>
                <a:cxn ang="0">
                  <a:pos x="T6" y="T7"/>
                </a:cxn>
                <a:cxn ang="0">
                  <a:pos x="T8" y="T9"/>
                </a:cxn>
              </a:cxnLst>
              <a:rect l="0" t="0" r="r" b="b"/>
              <a:pathLst>
                <a:path w="476" h="291">
                  <a:moveTo>
                    <a:pt x="476" y="0"/>
                  </a:moveTo>
                  <a:lnTo>
                    <a:pt x="289" y="0"/>
                  </a:lnTo>
                  <a:lnTo>
                    <a:pt x="0" y="291"/>
                  </a:lnTo>
                  <a:lnTo>
                    <a:pt x="476" y="291"/>
                  </a:lnTo>
                  <a:lnTo>
                    <a:pt x="476"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183"/>
            <p:cNvSpPr>
              <a:spLocks noChangeArrowheads="1"/>
            </p:cNvSpPr>
            <p:nvPr/>
          </p:nvSpPr>
          <p:spPr bwMode="auto">
            <a:xfrm>
              <a:off x="-9234488" y="3252788"/>
              <a:ext cx="212725" cy="461963"/>
            </a:xfrm>
            <a:prstGeom prst="rect">
              <a:avLst/>
            </a:prstGeom>
            <a:solidFill>
              <a:srgbClr val="F692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Rectangle 184"/>
            <p:cNvSpPr>
              <a:spLocks noChangeArrowheads="1"/>
            </p:cNvSpPr>
            <p:nvPr/>
          </p:nvSpPr>
          <p:spPr bwMode="auto">
            <a:xfrm>
              <a:off x="-9021763" y="3252788"/>
              <a:ext cx="84138" cy="461963"/>
            </a:xfrm>
            <a:prstGeom prst="rect">
              <a:avLst/>
            </a:prstGeom>
            <a:solidFill>
              <a:srgbClr val="FFC2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185"/>
            <p:cNvSpPr>
              <a:spLocks/>
            </p:cNvSpPr>
            <p:nvPr/>
          </p:nvSpPr>
          <p:spPr bwMode="auto">
            <a:xfrm>
              <a:off x="-10133013" y="3252788"/>
              <a:ext cx="601663" cy="461963"/>
            </a:xfrm>
            <a:custGeom>
              <a:avLst/>
              <a:gdLst>
                <a:gd name="T0" fmla="*/ 0 w 379"/>
                <a:gd name="T1" fmla="*/ 0 h 291"/>
                <a:gd name="T2" fmla="*/ 0 w 379"/>
                <a:gd name="T3" fmla="*/ 291 h 291"/>
                <a:gd name="T4" fmla="*/ 90 w 379"/>
                <a:gd name="T5" fmla="*/ 291 h 291"/>
                <a:gd name="T6" fmla="*/ 379 w 379"/>
                <a:gd name="T7" fmla="*/ 0 h 291"/>
                <a:gd name="T8" fmla="*/ 0 w 379"/>
                <a:gd name="T9" fmla="*/ 0 h 291"/>
              </a:gdLst>
              <a:ahLst/>
              <a:cxnLst>
                <a:cxn ang="0">
                  <a:pos x="T0" y="T1"/>
                </a:cxn>
                <a:cxn ang="0">
                  <a:pos x="T2" y="T3"/>
                </a:cxn>
                <a:cxn ang="0">
                  <a:pos x="T4" y="T5"/>
                </a:cxn>
                <a:cxn ang="0">
                  <a:pos x="T6" y="T7"/>
                </a:cxn>
                <a:cxn ang="0">
                  <a:pos x="T8" y="T9"/>
                </a:cxn>
              </a:cxnLst>
              <a:rect l="0" t="0" r="r" b="b"/>
              <a:pathLst>
                <a:path w="379" h="291">
                  <a:moveTo>
                    <a:pt x="0" y="0"/>
                  </a:moveTo>
                  <a:lnTo>
                    <a:pt x="0" y="291"/>
                  </a:lnTo>
                  <a:lnTo>
                    <a:pt x="90" y="291"/>
                  </a:lnTo>
                  <a:lnTo>
                    <a:pt x="379" y="0"/>
                  </a:lnTo>
                  <a:lnTo>
                    <a:pt x="0" y="0"/>
                  </a:lnTo>
                  <a:close/>
                </a:path>
              </a:pathLst>
            </a:custGeom>
            <a:solidFill>
              <a:srgbClr val="2AC1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186"/>
            <p:cNvSpPr>
              <a:spLocks/>
            </p:cNvSpPr>
            <p:nvPr/>
          </p:nvSpPr>
          <p:spPr bwMode="auto">
            <a:xfrm>
              <a:off x="-9990138" y="3252788"/>
              <a:ext cx="755650" cy="461963"/>
            </a:xfrm>
            <a:custGeom>
              <a:avLst/>
              <a:gdLst>
                <a:gd name="T0" fmla="*/ 476 w 476"/>
                <a:gd name="T1" fmla="*/ 0 h 291"/>
                <a:gd name="T2" fmla="*/ 289 w 476"/>
                <a:gd name="T3" fmla="*/ 0 h 291"/>
                <a:gd name="T4" fmla="*/ 0 w 476"/>
                <a:gd name="T5" fmla="*/ 291 h 291"/>
                <a:gd name="T6" fmla="*/ 476 w 476"/>
                <a:gd name="T7" fmla="*/ 291 h 291"/>
                <a:gd name="T8" fmla="*/ 476 w 476"/>
                <a:gd name="T9" fmla="*/ 0 h 291"/>
              </a:gdLst>
              <a:ahLst/>
              <a:cxnLst>
                <a:cxn ang="0">
                  <a:pos x="T0" y="T1"/>
                </a:cxn>
                <a:cxn ang="0">
                  <a:pos x="T2" y="T3"/>
                </a:cxn>
                <a:cxn ang="0">
                  <a:pos x="T4" y="T5"/>
                </a:cxn>
                <a:cxn ang="0">
                  <a:pos x="T6" y="T7"/>
                </a:cxn>
                <a:cxn ang="0">
                  <a:pos x="T8" y="T9"/>
                </a:cxn>
              </a:cxnLst>
              <a:rect l="0" t="0" r="r" b="b"/>
              <a:pathLst>
                <a:path w="476" h="291">
                  <a:moveTo>
                    <a:pt x="476" y="0"/>
                  </a:moveTo>
                  <a:lnTo>
                    <a:pt x="289" y="0"/>
                  </a:lnTo>
                  <a:lnTo>
                    <a:pt x="0" y="291"/>
                  </a:lnTo>
                  <a:lnTo>
                    <a:pt x="476" y="291"/>
                  </a:lnTo>
                  <a:lnTo>
                    <a:pt x="476"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Rectangle 187"/>
            <p:cNvSpPr>
              <a:spLocks noChangeArrowheads="1"/>
            </p:cNvSpPr>
            <p:nvPr/>
          </p:nvSpPr>
          <p:spPr bwMode="auto">
            <a:xfrm>
              <a:off x="-12715875" y="3019425"/>
              <a:ext cx="2357438" cy="781050"/>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1" name="Group 380"/>
          <p:cNvGrpSpPr>
            <a:grpSpLocks noChangeAspect="1"/>
          </p:cNvGrpSpPr>
          <p:nvPr/>
        </p:nvGrpSpPr>
        <p:grpSpPr>
          <a:xfrm>
            <a:off x="762680" y="2711134"/>
            <a:ext cx="539049" cy="548640"/>
            <a:chOff x="18232438" y="-4933950"/>
            <a:chExt cx="9547225" cy="9717088"/>
          </a:xfrm>
        </p:grpSpPr>
        <p:sp>
          <p:nvSpPr>
            <p:cNvPr id="377" name="Freeform 191"/>
            <p:cNvSpPr>
              <a:spLocks/>
            </p:cNvSpPr>
            <p:nvPr/>
          </p:nvSpPr>
          <p:spPr bwMode="auto">
            <a:xfrm>
              <a:off x="18232438" y="-4933950"/>
              <a:ext cx="9547225" cy="9717088"/>
            </a:xfrm>
            <a:custGeom>
              <a:avLst/>
              <a:gdLst>
                <a:gd name="T0" fmla="*/ 2543 w 2543"/>
                <a:gd name="T1" fmla="*/ 1213 h 2588"/>
                <a:gd name="T2" fmla="*/ 2087 w 2543"/>
                <a:gd name="T3" fmla="*/ 293 h 2588"/>
                <a:gd name="T4" fmla="*/ 1072 w 2543"/>
                <a:gd name="T5" fmla="*/ 98 h 2588"/>
                <a:gd name="T6" fmla="*/ 569 w 2543"/>
                <a:gd name="T7" fmla="*/ 392 h 2588"/>
                <a:gd name="T8" fmla="*/ 568 w 2543"/>
                <a:gd name="T9" fmla="*/ 391 h 2588"/>
                <a:gd name="T10" fmla="*/ 358 w 2543"/>
                <a:gd name="T11" fmla="*/ 600 h 2588"/>
                <a:gd name="T12" fmla="*/ 359 w 2543"/>
                <a:gd name="T13" fmla="*/ 601 h 2588"/>
                <a:gd name="T14" fmla="*/ 34 w 2543"/>
                <a:gd name="T15" fmla="*/ 1257 h 2588"/>
                <a:gd name="T16" fmla="*/ 156 w 2543"/>
                <a:gd name="T17" fmla="*/ 1956 h 2588"/>
                <a:gd name="T18" fmla="*/ 590 w 2543"/>
                <a:gd name="T19" fmla="*/ 2413 h 2588"/>
                <a:gd name="T20" fmla="*/ 1261 w 2543"/>
                <a:gd name="T21" fmla="*/ 2572 h 2588"/>
                <a:gd name="T22" fmla="*/ 1954 w 2543"/>
                <a:gd name="T23" fmla="*/ 2279 h 2588"/>
                <a:gd name="T24" fmla="*/ 2019 w 2543"/>
                <a:gd name="T25" fmla="*/ 2215 h 2588"/>
                <a:gd name="T26" fmla="*/ 2246 w 2543"/>
                <a:gd name="T27" fmla="*/ 1985 h 2588"/>
                <a:gd name="T28" fmla="*/ 2543 w 2543"/>
                <a:gd name="T29" fmla="*/ 1213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43" h="2588">
                  <a:moveTo>
                    <a:pt x="2543" y="1213"/>
                  </a:moveTo>
                  <a:cubicBezTo>
                    <a:pt x="2543" y="854"/>
                    <a:pt x="2372" y="510"/>
                    <a:pt x="2087" y="293"/>
                  </a:cubicBezTo>
                  <a:cubicBezTo>
                    <a:pt x="1801" y="73"/>
                    <a:pt x="1419" y="0"/>
                    <a:pt x="1072" y="98"/>
                  </a:cubicBezTo>
                  <a:cubicBezTo>
                    <a:pt x="882" y="151"/>
                    <a:pt x="708" y="253"/>
                    <a:pt x="569" y="392"/>
                  </a:cubicBezTo>
                  <a:cubicBezTo>
                    <a:pt x="568" y="391"/>
                    <a:pt x="568" y="391"/>
                    <a:pt x="568" y="391"/>
                  </a:cubicBezTo>
                  <a:cubicBezTo>
                    <a:pt x="358" y="600"/>
                    <a:pt x="358" y="600"/>
                    <a:pt x="358" y="600"/>
                  </a:cubicBezTo>
                  <a:cubicBezTo>
                    <a:pt x="359" y="601"/>
                    <a:pt x="359" y="601"/>
                    <a:pt x="359" y="601"/>
                  </a:cubicBezTo>
                  <a:cubicBezTo>
                    <a:pt x="183" y="778"/>
                    <a:pt x="68" y="1010"/>
                    <a:pt x="34" y="1257"/>
                  </a:cubicBezTo>
                  <a:cubicBezTo>
                    <a:pt x="0" y="1496"/>
                    <a:pt x="43" y="1743"/>
                    <a:pt x="156" y="1956"/>
                  </a:cubicBezTo>
                  <a:cubicBezTo>
                    <a:pt x="255" y="2145"/>
                    <a:pt x="407" y="2304"/>
                    <a:pt x="590" y="2413"/>
                  </a:cubicBezTo>
                  <a:cubicBezTo>
                    <a:pt x="792" y="2533"/>
                    <a:pt x="1027" y="2588"/>
                    <a:pt x="1261" y="2572"/>
                  </a:cubicBezTo>
                  <a:cubicBezTo>
                    <a:pt x="1517" y="2555"/>
                    <a:pt x="1763" y="2450"/>
                    <a:pt x="1954" y="2279"/>
                  </a:cubicBezTo>
                  <a:cubicBezTo>
                    <a:pt x="1976" y="2258"/>
                    <a:pt x="1998" y="2237"/>
                    <a:pt x="2019" y="2215"/>
                  </a:cubicBezTo>
                  <a:cubicBezTo>
                    <a:pt x="2246" y="1985"/>
                    <a:pt x="2246" y="1985"/>
                    <a:pt x="2246" y="1985"/>
                  </a:cubicBezTo>
                  <a:cubicBezTo>
                    <a:pt x="2430" y="1780"/>
                    <a:pt x="2543" y="1510"/>
                    <a:pt x="2543" y="1213"/>
                  </a:cubicBezTo>
                  <a:close/>
                </a:path>
              </a:pathLst>
            </a:custGeom>
            <a:solidFill>
              <a:srgbClr val="B74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192"/>
            <p:cNvSpPr>
              <a:spLocks/>
            </p:cNvSpPr>
            <p:nvPr/>
          </p:nvSpPr>
          <p:spPr bwMode="auto">
            <a:xfrm>
              <a:off x="18318163" y="-4727575"/>
              <a:ext cx="8199438" cy="8204200"/>
            </a:xfrm>
            <a:custGeom>
              <a:avLst/>
              <a:gdLst>
                <a:gd name="T0" fmla="*/ 1362 w 2184"/>
                <a:gd name="T1" fmla="*/ 0 h 2185"/>
                <a:gd name="T2" fmla="*/ 546 w 2184"/>
                <a:gd name="T3" fmla="*/ 337 h 2185"/>
                <a:gd name="T4" fmla="*/ 545 w 2184"/>
                <a:gd name="T5" fmla="*/ 336 h 2185"/>
                <a:gd name="T6" fmla="*/ 335 w 2184"/>
                <a:gd name="T7" fmla="*/ 545 h 2185"/>
                <a:gd name="T8" fmla="*/ 336 w 2184"/>
                <a:gd name="T9" fmla="*/ 546 h 2185"/>
                <a:gd name="T10" fmla="*/ 0 w 2184"/>
                <a:gd name="T11" fmla="*/ 1362 h 2185"/>
                <a:gd name="T12" fmla="*/ 343 w 2184"/>
                <a:gd name="T13" fmla="*/ 2185 h 2185"/>
                <a:gd name="T14" fmla="*/ 2184 w 2184"/>
                <a:gd name="T15" fmla="*/ 343 h 2185"/>
                <a:gd name="T16" fmla="*/ 1362 w 2184"/>
                <a:gd name="T17" fmla="*/ 0 h 2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4" h="2185">
                  <a:moveTo>
                    <a:pt x="1362" y="0"/>
                  </a:moveTo>
                  <a:cubicBezTo>
                    <a:pt x="1043" y="0"/>
                    <a:pt x="755" y="129"/>
                    <a:pt x="546" y="337"/>
                  </a:cubicBezTo>
                  <a:cubicBezTo>
                    <a:pt x="545" y="336"/>
                    <a:pt x="545" y="336"/>
                    <a:pt x="545" y="336"/>
                  </a:cubicBezTo>
                  <a:cubicBezTo>
                    <a:pt x="335" y="545"/>
                    <a:pt x="335" y="545"/>
                    <a:pt x="335" y="545"/>
                  </a:cubicBezTo>
                  <a:cubicBezTo>
                    <a:pt x="336" y="546"/>
                    <a:pt x="336" y="546"/>
                    <a:pt x="336" y="546"/>
                  </a:cubicBezTo>
                  <a:cubicBezTo>
                    <a:pt x="128" y="755"/>
                    <a:pt x="0" y="1044"/>
                    <a:pt x="0" y="1362"/>
                  </a:cubicBezTo>
                  <a:cubicBezTo>
                    <a:pt x="0" y="1684"/>
                    <a:pt x="131" y="1975"/>
                    <a:pt x="343" y="2185"/>
                  </a:cubicBezTo>
                  <a:cubicBezTo>
                    <a:pt x="2184" y="343"/>
                    <a:pt x="2184" y="343"/>
                    <a:pt x="2184" y="343"/>
                  </a:cubicBezTo>
                  <a:cubicBezTo>
                    <a:pt x="1975" y="131"/>
                    <a:pt x="1684" y="0"/>
                    <a:pt x="1362" y="0"/>
                  </a:cubicBezTo>
                  <a:close/>
                </a:path>
              </a:pathLst>
            </a:custGeom>
            <a:solidFill>
              <a:srgbClr val="F174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Oval 193"/>
            <p:cNvSpPr>
              <a:spLocks noChangeArrowheads="1"/>
            </p:cNvSpPr>
            <p:nvPr/>
          </p:nvSpPr>
          <p:spPr bwMode="auto">
            <a:xfrm>
              <a:off x="18318163" y="-3960813"/>
              <a:ext cx="8691563" cy="8694738"/>
            </a:xfrm>
            <a:prstGeom prst="ellipse">
              <a:avLst/>
            </a:prstGeom>
            <a:solidFill>
              <a:srgbClr val="D755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194"/>
            <p:cNvSpPr>
              <a:spLocks/>
            </p:cNvSpPr>
            <p:nvPr/>
          </p:nvSpPr>
          <p:spPr bwMode="auto">
            <a:xfrm>
              <a:off x="20837526" y="-1550988"/>
              <a:ext cx="3878263" cy="3878263"/>
            </a:xfrm>
            <a:custGeom>
              <a:avLst/>
              <a:gdLst>
                <a:gd name="T0" fmla="*/ 2443 w 2443"/>
                <a:gd name="T1" fmla="*/ 466 h 2443"/>
                <a:gd name="T2" fmla="*/ 1975 w 2443"/>
                <a:gd name="T3" fmla="*/ 0 h 2443"/>
                <a:gd name="T4" fmla="*/ 1223 w 2443"/>
                <a:gd name="T5" fmla="*/ 752 h 2443"/>
                <a:gd name="T6" fmla="*/ 468 w 2443"/>
                <a:gd name="T7" fmla="*/ 0 h 2443"/>
                <a:gd name="T8" fmla="*/ 0 w 2443"/>
                <a:gd name="T9" fmla="*/ 466 h 2443"/>
                <a:gd name="T10" fmla="*/ 754 w 2443"/>
                <a:gd name="T11" fmla="*/ 1221 h 2443"/>
                <a:gd name="T12" fmla="*/ 0 w 2443"/>
                <a:gd name="T13" fmla="*/ 1975 h 2443"/>
                <a:gd name="T14" fmla="*/ 468 w 2443"/>
                <a:gd name="T15" fmla="*/ 2443 h 2443"/>
                <a:gd name="T16" fmla="*/ 1223 w 2443"/>
                <a:gd name="T17" fmla="*/ 1689 h 2443"/>
                <a:gd name="T18" fmla="*/ 1975 w 2443"/>
                <a:gd name="T19" fmla="*/ 2443 h 2443"/>
                <a:gd name="T20" fmla="*/ 2443 w 2443"/>
                <a:gd name="T21" fmla="*/ 1975 h 2443"/>
                <a:gd name="T22" fmla="*/ 1689 w 2443"/>
                <a:gd name="T23" fmla="*/ 1221 h 2443"/>
                <a:gd name="T24" fmla="*/ 2443 w 2443"/>
                <a:gd name="T25" fmla="*/ 466 h 2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3" h="2443">
                  <a:moveTo>
                    <a:pt x="2443" y="466"/>
                  </a:moveTo>
                  <a:lnTo>
                    <a:pt x="1975" y="0"/>
                  </a:lnTo>
                  <a:lnTo>
                    <a:pt x="1223" y="752"/>
                  </a:lnTo>
                  <a:lnTo>
                    <a:pt x="468" y="0"/>
                  </a:lnTo>
                  <a:lnTo>
                    <a:pt x="0" y="466"/>
                  </a:lnTo>
                  <a:lnTo>
                    <a:pt x="754" y="1221"/>
                  </a:lnTo>
                  <a:lnTo>
                    <a:pt x="0" y="1975"/>
                  </a:lnTo>
                  <a:lnTo>
                    <a:pt x="468" y="2443"/>
                  </a:lnTo>
                  <a:lnTo>
                    <a:pt x="1223" y="1689"/>
                  </a:lnTo>
                  <a:lnTo>
                    <a:pt x="1975" y="2443"/>
                  </a:lnTo>
                  <a:lnTo>
                    <a:pt x="2443" y="1975"/>
                  </a:lnTo>
                  <a:lnTo>
                    <a:pt x="1689" y="1221"/>
                  </a:lnTo>
                  <a:lnTo>
                    <a:pt x="2443" y="4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9" name="Group 388"/>
          <p:cNvGrpSpPr>
            <a:grpSpLocks noChangeAspect="1"/>
          </p:cNvGrpSpPr>
          <p:nvPr/>
        </p:nvGrpSpPr>
        <p:grpSpPr>
          <a:xfrm>
            <a:off x="2765877" y="2711134"/>
            <a:ext cx="551022" cy="548640"/>
            <a:chOff x="-29000451" y="-22664738"/>
            <a:chExt cx="19829463" cy="19743738"/>
          </a:xfrm>
        </p:grpSpPr>
        <p:sp>
          <p:nvSpPr>
            <p:cNvPr id="385" name="Freeform 198"/>
            <p:cNvSpPr>
              <a:spLocks/>
            </p:cNvSpPr>
            <p:nvPr/>
          </p:nvSpPr>
          <p:spPr bwMode="auto">
            <a:xfrm>
              <a:off x="-29000451" y="-22664738"/>
              <a:ext cx="19829463" cy="19743738"/>
            </a:xfrm>
            <a:custGeom>
              <a:avLst/>
              <a:gdLst>
                <a:gd name="T0" fmla="*/ 5285 w 5285"/>
                <a:gd name="T1" fmla="*/ 2444 h 5262"/>
                <a:gd name="T2" fmla="*/ 4374 w 5285"/>
                <a:gd name="T3" fmla="*/ 594 h 5262"/>
                <a:gd name="T4" fmla="*/ 2331 w 5285"/>
                <a:gd name="T5" fmla="*/ 192 h 5262"/>
                <a:gd name="T6" fmla="*/ 1304 w 5285"/>
                <a:gd name="T7" fmla="*/ 788 h 5262"/>
                <a:gd name="T8" fmla="*/ 1302 w 5285"/>
                <a:gd name="T9" fmla="*/ 786 h 5262"/>
                <a:gd name="T10" fmla="*/ 880 w 5285"/>
                <a:gd name="T11" fmla="*/ 1208 h 5262"/>
                <a:gd name="T12" fmla="*/ 882 w 5285"/>
                <a:gd name="T13" fmla="*/ 1210 h 5262"/>
                <a:gd name="T14" fmla="*/ 473 w 5285"/>
                <a:gd name="T15" fmla="*/ 3947 h 5262"/>
                <a:gd name="T16" fmla="*/ 2732 w 5285"/>
                <a:gd name="T17" fmla="*/ 5183 h 5262"/>
                <a:gd name="T18" fmla="*/ 4229 w 5285"/>
                <a:gd name="T19" fmla="*/ 4465 h 5262"/>
                <a:gd name="T20" fmla="*/ 4687 w 5285"/>
                <a:gd name="T21" fmla="*/ 4001 h 5262"/>
                <a:gd name="T22" fmla="*/ 5285 w 5285"/>
                <a:gd name="T23" fmla="*/ 2444 h 5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85" h="5262">
                  <a:moveTo>
                    <a:pt x="5285" y="2444"/>
                  </a:moveTo>
                  <a:cubicBezTo>
                    <a:pt x="5285" y="1724"/>
                    <a:pt x="4944" y="1034"/>
                    <a:pt x="4374" y="594"/>
                  </a:cubicBezTo>
                  <a:cubicBezTo>
                    <a:pt x="3799" y="151"/>
                    <a:pt x="3032" y="0"/>
                    <a:pt x="2331" y="192"/>
                  </a:cubicBezTo>
                  <a:cubicBezTo>
                    <a:pt x="1945" y="298"/>
                    <a:pt x="1588" y="505"/>
                    <a:pt x="1304" y="788"/>
                  </a:cubicBezTo>
                  <a:cubicBezTo>
                    <a:pt x="1302" y="786"/>
                    <a:pt x="1302" y="786"/>
                    <a:pt x="1302" y="786"/>
                  </a:cubicBezTo>
                  <a:cubicBezTo>
                    <a:pt x="880" y="1208"/>
                    <a:pt x="880" y="1208"/>
                    <a:pt x="880" y="1208"/>
                  </a:cubicBezTo>
                  <a:cubicBezTo>
                    <a:pt x="882" y="1210"/>
                    <a:pt x="882" y="1210"/>
                    <a:pt x="882" y="1210"/>
                  </a:cubicBezTo>
                  <a:cubicBezTo>
                    <a:pt x="170" y="1926"/>
                    <a:pt x="0" y="3055"/>
                    <a:pt x="473" y="3947"/>
                  </a:cubicBezTo>
                  <a:cubicBezTo>
                    <a:pt x="906" y="4765"/>
                    <a:pt x="1809" y="5262"/>
                    <a:pt x="2732" y="5183"/>
                  </a:cubicBezTo>
                  <a:cubicBezTo>
                    <a:pt x="3299" y="5135"/>
                    <a:pt x="3836" y="4878"/>
                    <a:pt x="4229" y="4465"/>
                  </a:cubicBezTo>
                  <a:cubicBezTo>
                    <a:pt x="4687" y="4001"/>
                    <a:pt x="4687" y="4001"/>
                    <a:pt x="4687" y="4001"/>
                  </a:cubicBezTo>
                  <a:cubicBezTo>
                    <a:pt x="5057" y="3588"/>
                    <a:pt x="5285" y="3043"/>
                    <a:pt x="5285" y="2444"/>
                  </a:cubicBezTo>
                  <a:close/>
                </a:path>
              </a:pathLst>
            </a:custGeom>
            <a:solidFill>
              <a:srgbClr val="189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199"/>
            <p:cNvSpPr>
              <a:spLocks/>
            </p:cNvSpPr>
            <p:nvPr/>
          </p:nvSpPr>
          <p:spPr bwMode="auto">
            <a:xfrm>
              <a:off x="-28224163" y="-22256750"/>
              <a:ext cx="16530638" cy="16532225"/>
            </a:xfrm>
            <a:custGeom>
              <a:avLst/>
              <a:gdLst>
                <a:gd name="T0" fmla="*/ 2747 w 4406"/>
                <a:gd name="T1" fmla="*/ 0 h 4406"/>
                <a:gd name="T2" fmla="*/ 1101 w 4406"/>
                <a:gd name="T3" fmla="*/ 679 h 4406"/>
                <a:gd name="T4" fmla="*/ 1099 w 4406"/>
                <a:gd name="T5" fmla="*/ 677 h 4406"/>
                <a:gd name="T6" fmla="*/ 677 w 4406"/>
                <a:gd name="T7" fmla="*/ 1099 h 4406"/>
                <a:gd name="T8" fmla="*/ 679 w 4406"/>
                <a:gd name="T9" fmla="*/ 1101 h 4406"/>
                <a:gd name="T10" fmla="*/ 0 w 4406"/>
                <a:gd name="T11" fmla="*/ 2747 h 4406"/>
                <a:gd name="T12" fmla="*/ 692 w 4406"/>
                <a:gd name="T13" fmla="*/ 4406 h 4406"/>
                <a:gd name="T14" fmla="*/ 4406 w 4406"/>
                <a:gd name="T15" fmla="*/ 693 h 4406"/>
                <a:gd name="T16" fmla="*/ 2747 w 4406"/>
                <a:gd name="T17" fmla="*/ 0 h 4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06" h="4406">
                  <a:moveTo>
                    <a:pt x="2747" y="0"/>
                  </a:moveTo>
                  <a:cubicBezTo>
                    <a:pt x="2105" y="0"/>
                    <a:pt x="1523" y="259"/>
                    <a:pt x="1101" y="679"/>
                  </a:cubicBezTo>
                  <a:cubicBezTo>
                    <a:pt x="1099" y="677"/>
                    <a:pt x="1099" y="677"/>
                    <a:pt x="1099" y="677"/>
                  </a:cubicBezTo>
                  <a:cubicBezTo>
                    <a:pt x="677" y="1099"/>
                    <a:pt x="677" y="1099"/>
                    <a:pt x="677" y="1099"/>
                  </a:cubicBezTo>
                  <a:cubicBezTo>
                    <a:pt x="679" y="1101"/>
                    <a:pt x="679" y="1101"/>
                    <a:pt x="679" y="1101"/>
                  </a:cubicBezTo>
                  <a:cubicBezTo>
                    <a:pt x="259" y="1523"/>
                    <a:pt x="0" y="2105"/>
                    <a:pt x="0" y="2747"/>
                  </a:cubicBezTo>
                  <a:cubicBezTo>
                    <a:pt x="0" y="3396"/>
                    <a:pt x="265" y="3983"/>
                    <a:pt x="692" y="4406"/>
                  </a:cubicBezTo>
                  <a:cubicBezTo>
                    <a:pt x="4406" y="693"/>
                    <a:pt x="4406" y="693"/>
                    <a:pt x="4406" y="693"/>
                  </a:cubicBezTo>
                  <a:cubicBezTo>
                    <a:pt x="3983" y="265"/>
                    <a:pt x="3396" y="0"/>
                    <a:pt x="2747" y="0"/>
                  </a:cubicBez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Oval 200"/>
            <p:cNvSpPr>
              <a:spLocks noChangeArrowheads="1"/>
            </p:cNvSpPr>
            <p:nvPr/>
          </p:nvSpPr>
          <p:spPr bwMode="auto">
            <a:xfrm>
              <a:off x="-28224163" y="-20710525"/>
              <a:ext cx="17521238" cy="17522825"/>
            </a:xfrm>
            <a:prstGeom prst="ellipse">
              <a:avLst/>
            </a:pr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201"/>
            <p:cNvSpPr>
              <a:spLocks/>
            </p:cNvSpPr>
            <p:nvPr/>
          </p:nvSpPr>
          <p:spPr bwMode="auto">
            <a:xfrm>
              <a:off x="-24431626" y="-15859125"/>
              <a:ext cx="10558463" cy="7820025"/>
            </a:xfrm>
            <a:custGeom>
              <a:avLst/>
              <a:gdLst>
                <a:gd name="T0" fmla="*/ 5666 w 6651"/>
                <a:gd name="T1" fmla="*/ 0 h 4926"/>
                <a:gd name="T2" fmla="*/ 2714 w 6651"/>
                <a:gd name="T3" fmla="*/ 2955 h 4926"/>
                <a:gd name="T4" fmla="*/ 986 w 6651"/>
                <a:gd name="T5" fmla="*/ 1229 h 4926"/>
                <a:gd name="T6" fmla="*/ 0 w 6651"/>
                <a:gd name="T7" fmla="*/ 2215 h 4926"/>
                <a:gd name="T8" fmla="*/ 2714 w 6651"/>
                <a:gd name="T9" fmla="*/ 4926 h 4926"/>
                <a:gd name="T10" fmla="*/ 6651 w 6651"/>
                <a:gd name="T11" fmla="*/ 986 h 4926"/>
                <a:gd name="T12" fmla="*/ 5666 w 6651"/>
                <a:gd name="T13" fmla="*/ 0 h 4926"/>
              </a:gdLst>
              <a:ahLst/>
              <a:cxnLst>
                <a:cxn ang="0">
                  <a:pos x="T0" y="T1"/>
                </a:cxn>
                <a:cxn ang="0">
                  <a:pos x="T2" y="T3"/>
                </a:cxn>
                <a:cxn ang="0">
                  <a:pos x="T4" y="T5"/>
                </a:cxn>
                <a:cxn ang="0">
                  <a:pos x="T6" y="T7"/>
                </a:cxn>
                <a:cxn ang="0">
                  <a:pos x="T8" y="T9"/>
                </a:cxn>
                <a:cxn ang="0">
                  <a:pos x="T10" y="T11"/>
                </a:cxn>
                <a:cxn ang="0">
                  <a:pos x="T12" y="T13"/>
                </a:cxn>
              </a:cxnLst>
              <a:rect l="0" t="0" r="r" b="b"/>
              <a:pathLst>
                <a:path w="6651" h="4926">
                  <a:moveTo>
                    <a:pt x="5666" y="0"/>
                  </a:moveTo>
                  <a:lnTo>
                    <a:pt x="2714" y="2955"/>
                  </a:lnTo>
                  <a:lnTo>
                    <a:pt x="986" y="1229"/>
                  </a:lnTo>
                  <a:lnTo>
                    <a:pt x="0" y="2215"/>
                  </a:lnTo>
                  <a:lnTo>
                    <a:pt x="2714" y="4926"/>
                  </a:lnTo>
                  <a:lnTo>
                    <a:pt x="6651" y="986"/>
                  </a:lnTo>
                  <a:lnTo>
                    <a:pt x="56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3" name="Group 402"/>
          <p:cNvGrpSpPr>
            <a:grpSpLocks noChangeAspect="1"/>
          </p:cNvGrpSpPr>
          <p:nvPr/>
        </p:nvGrpSpPr>
        <p:grpSpPr>
          <a:xfrm>
            <a:off x="4824519" y="2619694"/>
            <a:ext cx="564054" cy="731520"/>
            <a:chOff x="21201063" y="-15370175"/>
            <a:chExt cx="9410701" cy="12204700"/>
          </a:xfrm>
        </p:grpSpPr>
        <p:sp>
          <p:nvSpPr>
            <p:cNvPr id="393" name="Freeform 205"/>
            <p:cNvSpPr>
              <a:spLocks/>
            </p:cNvSpPr>
            <p:nvPr/>
          </p:nvSpPr>
          <p:spPr bwMode="auto">
            <a:xfrm>
              <a:off x="21201063" y="-15370175"/>
              <a:ext cx="9410700" cy="12204700"/>
            </a:xfrm>
            <a:custGeom>
              <a:avLst/>
              <a:gdLst>
                <a:gd name="T0" fmla="*/ 156 w 5928"/>
                <a:gd name="T1" fmla="*/ 0 h 7688"/>
                <a:gd name="T2" fmla="*/ 0 w 5928"/>
                <a:gd name="T3" fmla="*/ 156 h 7688"/>
                <a:gd name="T4" fmla="*/ 0 w 5928"/>
                <a:gd name="T5" fmla="*/ 7688 h 7688"/>
                <a:gd name="T6" fmla="*/ 5777 w 5928"/>
                <a:gd name="T7" fmla="*/ 7688 h 7688"/>
                <a:gd name="T8" fmla="*/ 5928 w 5928"/>
                <a:gd name="T9" fmla="*/ 7532 h 7688"/>
                <a:gd name="T10" fmla="*/ 5928 w 5928"/>
                <a:gd name="T11" fmla="*/ 0 h 7688"/>
                <a:gd name="T12" fmla="*/ 156 w 5928"/>
                <a:gd name="T13" fmla="*/ 0 h 7688"/>
              </a:gdLst>
              <a:ahLst/>
              <a:cxnLst>
                <a:cxn ang="0">
                  <a:pos x="T0" y="T1"/>
                </a:cxn>
                <a:cxn ang="0">
                  <a:pos x="T2" y="T3"/>
                </a:cxn>
                <a:cxn ang="0">
                  <a:pos x="T4" y="T5"/>
                </a:cxn>
                <a:cxn ang="0">
                  <a:pos x="T6" y="T7"/>
                </a:cxn>
                <a:cxn ang="0">
                  <a:pos x="T8" y="T9"/>
                </a:cxn>
                <a:cxn ang="0">
                  <a:pos x="T10" y="T11"/>
                </a:cxn>
                <a:cxn ang="0">
                  <a:pos x="T12" y="T13"/>
                </a:cxn>
              </a:cxnLst>
              <a:rect l="0" t="0" r="r" b="b"/>
              <a:pathLst>
                <a:path w="5928" h="7688">
                  <a:moveTo>
                    <a:pt x="156" y="0"/>
                  </a:moveTo>
                  <a:lnTo>
                    <a:pt x="0" y="156"/>
                  </a:lnTo>
                  <a:lnTo>
                    <a:pt x="0" y="7688"/>
                  </a:lnTo>
                  <a:lnTo>
                    <a:pt x="5777" y="7688"/>
                  </a:lnTo>
                  <a:lnTo>
                    <a:pt x="5928" y="7532"/>
                  </a:lnTo>
                  <a:lnTo>
                    <a:pt x="5928" y="0"/>
                  </a:lnTo>
                  <a:lnTo>
                    <a:pt x="156"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206"/>
            <p:cNvSpPr>
              <a:spLocks/>
            </p:cNvSpPr>
            <p:nvPr/>
          </p:nvSpPr>
          <p:spPr bwMode="auto">
            <a:xfrm>
              <a:off x="21201063" y="-15370175"/>
              <a:ext cx="9410700" cy="247650"/>
            </a:xfrm>
            <a:custGeom>
              <a:avLst/>
              <a:gdLst>
                <a:gd name="T0" fmla="*/ 5928 w 5928"/>
                <a:gd name="T1" fmla="*/ 0 h 156"/>
                <a:gd name="T2" fmla="*/ 5777 w 5928"/>
                <a:gd name="T3" fmla="*/ 156 h 156"/>
                <a:gd name="T4" fmla="*/ 0 w 5928"/>
                <a:gd name="T5" fmla="*/ 156 h 156"/>
                <a:gd name="T6" fmla="*/ 156 w 5928"/>
                <a:gd name="T7" fmla="*/ 0 h 156"/>
                <a:gd name="T8" fmla="*/ 5928 w 5928"/>
                <a:gd name="T9" fmla="*/ 0 h 156"/>
              </a:gdLst>
              <a:ahLst/>
              <a:cxnLst>
                <a:cxn ang="0">
                  <a:pos x="T0" y="T1"/>
                </a:cxn>
                <a:cxn ang="0">
                  <a:pos x="T2" y="T3"/>
                </a:cxn>
                <a:cxn ang="0">
                  <a:pos x="T4" y="T5"/>
                </a:cxn>
                <a:cxn ang="0">
                  <a:pos x="T6" y="T7"/>
                </a:cxn>
                <a:cxn ang="0">
                  <a:pos x="T8" y="T9"/>
                </a:cxn>
              </a:cxnLst>
              <a:rect l="0" t="0" r="r" b="b"/>
              <a:pathLst>
                <a:path w="5928" h="156">
                  <a:moveTo>
                    <a:pt x="5928" y="0"/>
                  </a:moveTo>
                  <a:lnTo>
                    <a:pt x="5777" y="156"/>
                  </a:lnTo>
                  <a:lnTo>
                    <a:pt x="0" y="156"/>
                  </a:lnTo>
                  <a:lnTo>
                    <a:pt x="156" y="0"/>
                  </a:lnTo>
                  <a:lnTo>
                    <a:pt x="592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207"/>
            <p:cNvSpPr>
              <a:spLocks/>
            </p:cNvSpPr>
            <p:nvPr/>
          </p:nvSpPr>
          <p:spPr bwMode="auto">
            <a:xfrm>
              <a:off x="30372051" y="-15370175"/>
              <a:ext cx="239713" cy="12204700"/>
            </a:xfrm>
            <a:custGeom>
              <a:avLst/>
              <a:gdLst>
                <a:gd name="T0" fmla="*/ 0 w 151"/>
                <a:gd name="T1" fmla="*/ 7688 h 7688"/>
                <a:gd name="T2" fmla="*/ 151 w 151"/>
                <a:gd name="T3" fmla="*/ 7532 h 7688"/>
                <a:gd name="T4" fmla="*/ 151 w 151"/>
                <a:gd name="T5" fmla="*/ 0 h 7688"/>
                <a:gd name="T6" fmla="*/ 0 w 151"/>
                <a:gd name="T7" fmla="*/ 156 h 7688"/>
                <a:gd name="T8" fmla="*/ 0 w 151"/>
                <a:gd name="T9" fmla="*/ 7688 h 7688"/>
              </a:gdLst>
              <a:ahLst/>
              <a:cxnLst>
                <a:cxn ang="0">
                  <a:pos x="T0" y="T1"/>
                </a:cxn>
                <a:cxn ang="0">
                  <a:pos x="T2" y="T3"/>
                </a:cxn>
                <a:cxn ang="0">
                  <a:pos x="T4" y="T5"/>
                </a:cxn>
                <a:cxn ang="0">
                  <a:pos x="T6" y="T7"/>
                </a:cxn>
                <a:cxn ang="0">
                  <a:pos x="T8" y="T9"/>
                </a:cxn>
              </a:cxnLst>
              <a:rect l="0" t="0" r="r" b="b"/>
              <a:pathLst>
                <a:path w="151" h="7688">
                  <a:moveTo>
                    <a:pt x="0" y="7688"/>
                  </a:moveTo>
                  <a:lnTo>
                    <a:pt x="151" y="7532"/>
                  </a:lnTo>
                  <a:lnTo>
                    <a:pt x="151" y="0"/>
                  </a:lnTo>
                  <a:lnTo>
                    <a:pt x="0" y="156"/>
                  </a:lnTo>
                  <a:lnTo>
                    <a:pt x="0" y="7688"/>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Rectangle 208"/>
            <p:cNvSpPr>
              <a:spLocks noChangeArrowheads="1"/>
            </p:cNvSpPr>
            <p:nvPr/>
          </p:nvSpPr>
          <p:spPr bwMode="auto">
            <a:xfrm>
              <a:off x="22188488" y="-10066338"/>
              <a:ext cx="5792788" cy="4683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Rectangle 209"/>
            <p:cNvSpPr>
              <a:spLocks noChangeArrowheads="1"/>
            </p:cNvSpPr>
            <p:nvPr/>
          </p:nvSpPr>
          <p:spPr bwMode="auto">
            <a:xfrm>
              <a:off x="22188488" y="-10937875"/>
              <a:ext cx="7132638" cy="4699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Rectangle 210"/>
            <p:cNvSpPr>
              <a:spLocks noChangeArrowheads="1"/>
            </p:cNvSpPr>
            <p:nvPr/>
          </p:nvSpPr>
          <p:spPr bwMode="auto">
            <a:xfrm>
              <a:off x="22188488" y="-11807825"/>
              <a:ext cx="7132638" cy="4683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211"/>
            <p:cNvSpPr>
              <a:spLocks noChangeArrowheads="1"/>
            </p:cNvSpPr>
            <p:nvPr/>
          </p:nvSpPr>
          <p:spPr bwMode="auto">
            <a:xfrm>
              <a:off x="22188488" y="-7777163"/>
              <a:ext cx="7132638" cy="46513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212"/>
            <p:cNvSpPr>
              <a:spLocks noChangeArrowheads="1"/>
            </p:cNvSpPr>
            <p:nvPr/>
          </p:nvSpPr>
          <p:spPr bwMode="auto">
            <a:xfrm>
              <a:off x="22188488" y="-8674100"/>
              <a:ext cx="7132638" cy="4683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Rectangle 213"/>
            <p:cNvSpPr>
              <a:spLocks noChangeArrowheads="1"/>
            </p:cNvSpPr>
            <p:nvPr/>
          </p:nvSpPr>
          <p:spPr bwMode="auto">
            <a:xfrm>
              <a:off x="22188488" y="-12679363"/>
              <a:ext cx="7132638" cy="4699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Rectangle 214"/>
            <p:cNvSpPr>
              <a:spLocks noChangeArrowheads="1"/>
            </p:cNvSpPr>
            <p:nvPr/>
          </p:nvSpPr>
          <p:spPr bwMode="auto">
            <a:xfrm>
              <a:off x="22188488" y="-14014450"/>
              <a:ext cx="6065838" cy="468313"/>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9" name="Group 228"/>
          <p:cNvGrpSpPr>
            <a:grpSpLocks noChangeAspect="1"/>
          </p:cNvGrpSpPr>
          <p:nvPr/>
        </p:nvGrpSpPr>
        <p:grpSpPr>
          <a:xfrm>
            <a:off x="4823408" y="4825887"/>
            <a:ext cx="552846" cy="548640"/>
            <a:chOff x="12765088" y="2398713"/>
            <a:chExt cx="2085975" cy="2070100"/>
          </a:xfrm>
        </p:grpSpPr>
        <p:sp>
          <p:nvSpPr>
            <p:cNvPr id="6" name="Rectangle 5"/>
            <p:cNvSpPr>
              <a:spLocks noChangeArrowheads="1"/>
            </p:cNvSpPr>
            <p:nvPr/>
          </p:nvSpPr>
          <p:spPr bwMode="auto">
            <a:xfrm>
              <a:off x="12765088" y="2398713"/>
              <a:ext cx="693738" cy="2936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13458826" y="2398713"/>
              <a:ext cx="693738" cy="293688"/>
            </a:xfrm>
            <a:custGeom>
              <a:avLst/>
              <a:gdLst>
                <a:gd name="T0" fmla="*/ 437 w 437"/>
                <a:gd name="T1" fmla="*/ 185 h 185"/>
                <a:gd name="T2" fmla="*/ 0 w 437"/>
                <a:gd name="T3" fmla="*/ 185 h 185"/>
                <a:gd name="T4" fmla="*/ 0 w 437"/>
                <a:gd name="T5" fmla="*/ 0 h 185"/>
                <a:gd name="T6" fmla="*/ 209 w 437"/>
                <a:gd name="T7" fmla="*/ 0 h 185"/>
                <a:gd name="T8" fmla="*/ 437 w 437"/>
                <a:gd name="T9" fmla="*/ 0 h 185"/>
                <a:gd name="T10" fmla="*/ 437 w 437"/>
                <a:gd name="T11" fmla="*/ 185 h 185"/>
              </a:gdLst>
              <a:ahLst/>
              <a:cxnLst>
                <a:cxn ang="0">
                  <a:pos x="T0" y="T1"/>
                </a:cxn>
                <a:cxn ang="0">
                  <a:pos x="T2" y="T3"/>
                </a:cxn>
                <a:cxn ang="0">
                  <a:pos x="T4" y="T5"/>
                </a:cxn>
                <a:cxn ang="0">
                  <a:pos x="T6" y="T7"/>
                </a:cxn>
                <a:cxn ang="0">
                  <a:pos x="T8" y="T9"/>
                </a:cxn>
                <a:cxn ang="0">
                  <a:pos x="T10" y="T11"/>
                </a:cxn>
              </a:cxnLst>
              <a:rect l="0" t="0" r="r" b="b"/>
              <a:pathLst>
                <a:path w="437" h="185">
                  <a:moveTo>
                    <a:pt x="437" y="185"/>
                  </a:moveTo>
                  <a:lnTo>
                    <a:pt x="0" y="185"/>
                  </a:lnTo>
                  <a:lnTo>
                    <a:pt x="0" y="0"/>
                  </a:lnTo>
                  <a:lnTo>
                    <a:pt x="209" y="0"/>
                  </a:lnTo>
                  <a:lnTo>
                    <a:pt x="437" y="0"/>
                  </a:lnTo>
                  <a:lnTo>
                    <a:pt x="437" y="185"/>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a:spLocks noChangeArrowheads="1"/>
            </p:cNvSpPr>
            <p:nvPr/>
          </p:nvSpPr>
          <p:spPr bwMode="auto">
            <a:xfrm>
              <a:off x="14152563" y="2398713"/>
              <a:ext cx="698500" cy="2936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a:spLocks noChangeArrowheads="1"/>
            </p:cNvSpPr>
            <p:nvPr/>
          </p:nvSpPr>
          <p:spPr bwMode="auto">
            <a:xfrm>
              <a:off x="12765088" y="3581401"/>
              <a:ext cx="693738" cy="2952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p:cNvSpPr>
              <a:spLocks noChangeArrowheads="1"/>
            </p:cNvSpPr>
            <p:nvPr/>
          </p:nvSpPr>
          <p:spPr bwMode="auto">
            <a:xfrm>
              <a:off x="13458826" y="3581401"/>
              <a:ext cx="693738" cy="295275"/>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a:spLocks noChangeArrowheads="1"/>
            </p:cNvSpPr>
            <p:nvPr/>
          </p:nvSpPr>
          <p:spPr bwMode="auto">
            <a:xfrm>
              <a:off x="14152563" y="3581401"/>
              <a:ext cx="698500" cy="2952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1"/>
            <p:cNvSpPr>
              <a:spLocks noChangeArrowheads="1"/>
            </p:cNvSpPr>
            <p:nvPr/>
          </p:nvSpPr>
          <p:spPr bwMode="auto">
            <a:xfrm>
              <a:off x="12765088" y="2692401"/>
              <a:ext cx="693738" cy="296863"/>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a:spLocks noChangeArrowheads="1"/>
            </p:cNvSpPr>
            <p:nvPr/>
          </p:nvSpPr>
          <p:spPr bwMode="auto">
            <a:xfrm>
              <a:off x="13458826" y="2692401"/>
              <a:ext cx="693738" cy="296863"/>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a:spLocks noChangeArrowheads="1"/>
            </p:cNvSpPr>
            <p:nvPr/>
          </p:nvSpPr>
          <p:spPr bwMode="auto">
            <a:xfrm>
              <a:off x="14152563" y="2692401"/>
              <a:ext cx="698500" cy="296863"/>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p:cNvSpPr>
              <a:spLocks noChangeArrowheads="1"/>
            </p:cNvSpPr>
            <p:nvPr/>
          </p:nvSpPr>
          <p:spPr bwMode="auto">
            <a:xfrm>
              <a:off x="12765088" y="2989263"/>
              <a:ext cx="693738" cy="2952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5"/>
            <p:cNvSpPr>
              <a:spLocks noChangeArrowheads="1"/>
            </p:cNvSpPr>
            <p:nvPr/>
          </p:nvSpPr>
          <p:spPr bwMode="auto">
            <a:xfrm>
              <a:off x="13458826" y="2989263"/>
              <a:ext cx="693738" cy="295275"/>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a:spLocks noChangeArrowheads="1"/>
            </p:cNvSpPr>
            <p:nvPr/>
          </p:nvSpPr>
          <p:spPr bwMode="auto">
            <a:xfrm>
              <a:off x="14152563" y="2989263"/>
              <a:ext cx="698500" cy="2952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p:nvSpPr>
          <p:spPr bwMode="auto">
            <a:xfrm>
              <a:off x="12765088" y="3284538"/>
              <a:ext cx="693738" cy="296863"/>
            </a:xfrm>
            <a:custGeom>
              <a:avLst/>
              <a:gdLst>
                <a:gd name="T0" fmla="*/ 437 w 437"/>
                <a:gd name="T1" fmla="*/ 187 h 187"/>
                <a:gd name="T2" fmla="*/ 0 w 437"/>
                <a:gd name="T3" fmla="*/ 187 h 187"/>
                <a:gd name="T4" fmla="*/ 0 w 437"/>
                <a:gd name="T5" fmla="*/ 85 h 187"/>
                <a:gd name="T6" fmla="*/ 0 w 437"/>
                <a:gd name="T7" fmla="*/ 0 h 187"/>
                <a:gd name="T8" fmla="*/ 437 w 437"/>
                <a:gd name="T9" fmla="*/ 0 h 187"/>
                <a:gd name="T10" fmla="*/ 437 w 437"/>
                <a:gd name="T11" fmla="*/ 187 h 187"/>
              </a:gdLst>
              <a:ahLst/>
              <a:cxnLst>
                <a:cxn ang="0">
                  <a:pos x="T0" y="T1"/>
                </a:cxn>
                <a:cxn ang="0">
                  <a:pos x="T2" y="T3"/>
                </a:cxn>
                <a:cxn ang="0">
                  <a:pos x="T4" y="T5"/>
                </a:cxn>
                <a:cxn ang="0">
                  <a:pos x="T6" y="T7"/>
                </a:cxn>
                <a:cxn ang="0">
                  <a:pos x="T8" y="T9"/>
                </a:cxn>
                <a:cxn ang="0">
                  <a:pos x="T10" y="T11"/>
                </a:cxn>
              </a:cxnLst>
              <a:rect l="0" t="0" r="r" b="b"/>
              <a:pathLst>
                <a:path w="437" h="187">
                  <a:moveTo>
                    <a:pt x="437" y="187"/>
                  </a:moveTo>
                  <a:lnTo>
                    <a:pt x="0" y="187"/>
                  </a:lnTo>
                  <a:lnTo>
                    <a:pt x="0" y="85"/>
                  </a:lnTo>
                  <a:lnTo>
                    <a:pt x="0" y="0"/>
                  </a:lnTo>
                  <a:lnTo>
                    <a:pt x="437" y="0"/>
                  </a:lnTo>
                  <a:lnTo>
                    <a:pt x="437" y="187"/>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8"/>
            <p:cNvSpPr>
              <a:spLocks noChangeArrowheads="1"/>
            </p:cNvSpPr>
            <p:nvPr/>
          </p:nvSpPr>
          <p:spPr bwMode="auto">
            <a:xfrm>
              <a:off x="13458826" y="3284538"/>
              <a:ext cx="693738" cy="296863"/>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14152563" y="3284538"/>
              <a:ext cx="698500" cy="296863"/>
            </a:xfrm>
            <a:custGeom>
              <a:avLst/>
              <a:gdLst>
                <a:gd name="T0" fmla="*/ 440 w 440"/>
                <a:gd name="T1" fmla="*/ 187 h 187"/>
                <a:gd name="T2" fmla="*/ 0 w 440"/>
                <a:gd name="T3" fmla="*/ 187 h 187"/>
                <a:gd name="T4" fmla="*/ 0 w 440"/>
                <a:gd name="T5" fmla="*/ 0 h 187"/>
                <a:gd name="T6" fmla="*/ 440 w 440"/>
                <a:gd name="T7" fmla="*/ 0 h 187"/>
                <a:gd name="T8" fmla="*/ 440 w 440"/>
                <a:gd name="T9" fmla="*/ 85 h 187"/>
                <a:gd name="T10" fmla="*/ 440 w 440"/>
                <a:gd name="T11" fmla="*/ 187 h 187"/>
              </a:gdLst>
              <a:ahLst/>
              <a:cxnLst>
                <a:cxn ang="0">
                  <a:pos x="T0" y="T1"/>
                </a:cxn>
                <a:cxn ang="0">
                  <a:pos x="T2" y="T3"/>
                </a:cxn>
                <a:cxn ang="0">
                  <a:pos x="T4" y="T5"/>
                </a:cxn>
                <a:cxn ang="0">
                  <a:pos x="T6" y="T7"/>
                </a:cxn>
                <a:cxn ang="0">
                  <a:pos x="T8" y="T9"/>
                </a:cxn>
                <a:cxn ang="0">
                  <a:pos x="T10" y="T11"/>
                </a:cxn>
              </a:cxnLst>
              <a:rect l="0" t="0" r="r" b="b"/>
              <a:pathLst>
                <a:path w="440" h="187">
                  <a:moveTo>
                    <a:pt x="440" y="187"/>
                  </a:moveTo>
                  <a:lnTo>
                    <a:pt x="0" y="187"/>
                  </a:lnTo>
                  <a:lnTo>
                    <a:pt x="0" y="0"/>
                  </a:lnTo>
                  <a:lnTo>
                    <a:pt x="440" y="0"/>
                  </a:lnTo>
                  <a:lnTo>
                    <a:pt x="440" y="85"/>
                  </a:lnTo>
                  <a:lnTo>
                    <a:pt x="440" y="187"/>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0"/>
            <p:cNvSpPr>
              <a:spLocks noChangeArrowheads="1"/>
            </p:cNvSpPr>
            <p:nvPr/>
          </p:nvSpPr>
          <p:spPr bwMode="auto">
            <a:xfrm>
              <a:off x="12765088" y="4173538"/>
              <a:ext cx="693738" cy="2952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a:off x="13458826" y="4173538"/>
              <a:ext cx="693738" cy="295275"/>
            </a:xfrm>
            <a:custGeom>
              <a:avLst/>
              <a:gdLst>
                <a:gd name="T0" fmla="*/ 437 w 437"/>
                <a:gd name="T1" fmla="*/ 186 h 186"/>
                <a:gd name="T2" fmla="*/ 212 w 437"/>
                <a:gd name="T3" fmla="*/ 186 h 186"/>
                <a:gd name="T4" fmla="*/ 0 w 437"/>
                <a:gd name="T5" fmla="*/ 186 h 186"/>
                <a:gd name="T6" fmla="*/ 0 w 437"/>
                <a:gd name="T7" fmla="*/ 0 h 186"/>
                <a:gd name="T8" fmla="*/ 437 w 437"/>
                <a:gd name="T9" fmla="*/ 0 h 186"/>
                <a:gd name="T10" fmla="*/ 437 w 437"/>
                <a:gd name="T11" fmla="*/ 186 h 186"/>
              </a:gdLst>
              <a:ahLst/>
              <a:cxnLst>
                <a:cxn ang="0">
                  <a:pos x="T0" y="T1"/>
                </a:cxn>
                <a:cxn ang="0">
                  <a:pos x="T2" y="T3"/>
                </a:cxn>
                <a:cxn ang="0">
                  <a:pos x="T4" y="T5"/>
                </a:cxn>
                <a:cxn ang="0">
                  <a:pos x="T6" y="T7"/>
                </a:cxn>
                <a:cxn ang="0">
                  <a:pos x="T8" y="T9"/>
                </a:cxn>
                <a:cxn ang="0">
                  <a:pos x="T10" y="T11"/>
                </a:cxn>
              </a:cxnLst>
              <a:rect l="0" t="0" r="r" b="b"/>
              <a:pathLst>
                <a:path w="437" h="186">
                  <a:moveTo>
                    <a:pt x="437" y="186"/>
                  </a:moveTo>
                  <a:lnTo>
                    <a:pt x="212" y="186"/>
                  </a:lnTo>
                  <a:lnTo>
                    <a:pt x="0" y="186"/>
                  </a:lnTo>
                  <a:lnTo>
                    <a:pt x="0" y="0"/>
                  </a:lnTo>
                  <a:lnTo>
                    <a:pt x="437" y="0"/>
                  </a:lnTo>
                  <a:lnTo>
                    <a:pt x="437" y="186"/>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a:spLocks noChangeArrowheads="1"/>
            </p:cNvSpPr>
            <p:nvPr/>
          </p:nvSpPr>
          <p:spPr bwMode="auto">
            <a:xfrm>
              <a:off x="14152563" y="4173538"/>
              <a:ext cx="698500" cy="2952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3"/>
            <p:cNvSpPr>
              <a:spLocks noChangeArrowheads="1"/>
            </p:cNvSpPr>
            <p:nvPr/>
          </p:nvSpPr>
          <p:spPr bwMode="auto">
            <a:xfrm>
              <a:off x="12765088" y="3876676"/>
              <a:ext cx="693738" cy="296863"/>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4"/>
            <p:cNvSpPr>
              <a:spLocks noChangeArrowheads="1"/>
            </p:cNvSpPr>
            <p:nvPr/>
          </p:nvSpPr>
          <p:spPr bwMode="auto">
            <a:xfrm>
              <a:off x="13458826" y="3876676"/>
              <a:ext cx="693738" cy="296863"/>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5"/>
            <p:cNvSpPr>
              <a:spLocks noChangeArrowheads="1"/>
            </p:cNvSpPr>
            <p:nvPr/>
          </p:nvSpPr>
          <p:spPr bwMode="auto">
            <a:xfrm>
              <a:off x="14152563" y="3876676"/>
              <a:ext cx="698500" cy="296863"/>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6"/>
            <p:cNvSpPr>
              <a:spLocks noChangeArrowheads="1"/>
            </p:cNvSpPr>
            <p:nvPr/>
          </p:nvSpPr>
          <p:spPr bwMode="auto">
            <a:xfrm>
              <a:off x="12833351" y="2514601"/>
              <a:ext cx="474663" cy="82550"/>
            </a:xfrm>
            <a:prstGeom prst="rect">
              <a:avLst/>
            </a:prstGeom>
            <a:solidFill>
              <a:srgbClr val="4FB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7"/>
            <p:cNvSpPr>
              <a:spLocks noChangeArrowheads="1"/>
            </p:cNvSpPr>
            <p:nvPr/>
          </p:nvSpPr>
          <p:spPr bwMode="auto">
            <a:xfrm>
              <a:off x="12833351" y="2801938"/>
              <a:ext cx="474663" cy="82550"/>
            </a:xfrm>
            <a:prstGeom prst="rect">
              <a:avLst/>
            </a:prstGeom>
            <a:solidFill>
              <a:srgbClr val="4FB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8"/>
            <p:cNvSpPr>
              <a:spLocks noChangeArrowheads="1"/>
            </p:cNvSpPr>
            <p:nvPr/>
          </p:nvSpPr>
          <p:spPr bwMode="auto">
            <a:xfrm>
              <a:off x="12833351" y="3095626"/>
              <a:ext cx="474663" cy="82550"/>
            </a:xfrm>
            <a:prstGeom prst="rect">
              <a:avLst/>
            </a:prstGeom>
            <a:solidFill>
              <a:srgbClr val="4FB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p:cNvSpPr>
              <a:spLocks noChangeArrowheads="1"/>
            </p:cNvSpPr>
            <p:nvPr/>
          </p:nvSpPr>
          <p:spPr bwMode="auto">
            <a:xfrm>
              <a:off x="12833351" y="3394076"/>
              <a:ext cx="474663" cy="82550"/>
            </a:xfrm>
            <a:prstGeom prst="rect">
              <a:avLst/>
            </a:prstGeom>
            <a:solidFill>
              <a:srgbClr val="4FB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0"/>
            <p:cNvSpPr>
              <a:spLocks noChangeArrowheads="1"/>
            </p:cNvSpPr>
            <p:nvPr/>
          </p:nvSpPr>
          <p:spPr bwMode="auto">
            <a:xfrm>
              <a:off x="12833351" y="3687763"/>
              <a:ext cx="474663" cy="82550"/>
            </a:xfrm>
            <a:prstGeom prst="rect">
              <a:avLst/>
            </a:prstGeom>
            <a:solidFill>
              <a:srgbClr val="4FB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245"/>
          <p:cNvGrpSpPr>
            <a:grpSpLocks noChangeAspect="1"/>
          </p:cNvGrpSpPr>
          <p:nvPr/>
        </p:nvGrpSpPr>
        <p:grpSpPr>
          <a:xfrm>
            <a:off x="790056" y="4825887"/>
            <a:ext cx="564498" cy="548640"/>
            <a:chOff x="13296900" y="1092200"/>
            <a:chExt cx="4803776" cy="4668838"/>
          </a:xfrm>
        </p:grpSpPr>
        <p:sp>
          <p:nvSpPr>
            <p:cNvPr id="239" name="Freeform 34"/>
            <p:cNvSpPr>
              <a:spLocks/>
            </p:cNvSpPr>
            <p:nvPr/>
          </p:nvSpPr>
          <p:spPr bwMode="auto">
            <a:xfrm>
              <a:off x="13296900" y="1092200"/>
              <a:ext cx="4803775" cy="4668838"/>
            </a:xfrm>
            <a:custGeom>
              <a:avLst/>
              <a:gdLst>
                <a:gd name="T0" fmla="*/ 2725 w 3026"/>
                <a:gd name="T1" fmla="*/ 305 h 2941"/>
                <a:gd name="T2" fmla="*/ 2725 w 3026"/>
                <a:gd name="T3" fmla="*/ 301 h 2941"/>
                <a:gd name="T4" fmla="*/ 2725 w 3026"/>
                <a:gd name="T5" fmla="*/ 301 h 2941"/>
                <a:gd name="T6" fmla="*/ 3026 w 3026"/>
                <a:gd name="T7" fmla="*/ 0 h 2941"/>
                <a:gd name="T8" fmla="*/ 305 w 3026"/>
                <a:gd name="T9" fmla="*/ 0 h 2941"/>
                <a:gd name="T10" fmla="*/ 0 w 3026"/>
                <a:gd name="T11" fmla="*/ 301 h 2941"/>
                <a:gd name="T12" fmla="*/ 0 w 3026"/>
                <a:gd name="T13" fmla="*/ 2941 h 2941"/>
                <a:gd name="T14" fmla="*/ 2725 w 3026"/>
                <a:gd name="T15" fmla="*/ 2941 h 2941"/>
                <a:gd name="T16" fmla="*/ 3026 w 3026"/>
                <a:gd name="T17" fmla="*/ 2635 h 2941"/>
                <a:gd name="T18" fmla="*/ 3026 w 3026"/>
                <a:gd name="T19" fmla="*/ 0 h 2941"/>
                <a:gd name="T20" fmla="*/ 2725 w 3026"/>
                <a:gd name="T21" fmla="*/ 305 h 2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6" h="2941">
                  <a:moveTo>
                    <a:pt x="2725" y="305"/>
                  </a:moveTo>
                  <a:lnTo>
                    <a:pt x="2725" y="301"/>
                  </a:lnTo>
                  <a:lnTo>
                    <a:pt x="2725" y="301"/>
                  </a:lnTo>
                  <a:lnTo>
                    <a:pt x="3026" y="0"/>
                  </a:lnTo>
                  <a:lnTo>
                    <a:pt x="305" y="0"/>
                  </a:lnTo>
                  <a:lnTo>
                    <a:pt x="0" y="301"/>
                  </a:lnTo>
                  <a:lnTo>
                    <a:pt x="0" y="2941"/>
                  </a:lnTo>
                  <a:lnTo>
                    <a:pt x="2725" y="2941"/>
                  </a:lnTo>
                  <a:lnTo>
                    <a:pt x="3026" y="2635"/>
                  </a:lnTo>
                  <a:lnTo>
                    <a:pt x="3026" y="0"/>
                  </a:lnTo>
                  <a:lnTo>
                    <a:pt x="2725" y="305"/>
                  </a:lnTo>
                  <a:close/>
                </a:path>
              </a:pathLst>
            </a:custGeom>
            <a:solidFill>
              <a:srgbClr val="1A6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35"/>
            <p:cNvSpPr>
              <a:spLocks/>
            </p:cNvSpPr>
            <p:nvPr/>
          </p:nvSpPr>
          <p:spPr bwMode="auto">
            <a:xfrm>
              <a:off x="13296900" y="1092200"/>
              <a:ext cx="4803775" cy="477838"/>
            </a:xfrm>
            <a:custGeom>
              <a:avLst/>
              <a:gdLst>
                <a:gd name="T0" fmla="*/ 3026 w 3026"/>
                <a:gd name="T1" fmla="*/ 0 h 301"/>
                <a:gd name="T2" fmla="*/ 2725 w 3026"/>
                <a:gd name="T3" fmla="*/ 301 h 301"/>
                <a:gd name="T4" fmla="*/ 0 w 3026"/>
                <a:gd name="T5" fmla="*/ 301 h 301"/>
                <a:gd name="T6" fmla="*/ 305 w 3026"/>
                <a:gd name="T7" fmla="*/ 0 h 301"/>
                <a:gd name="T8" fmla="*/ 1408 w 3026"/>
                <a:gd name="T9" fmla="*/ 0 h 301"/>
                <a:gd name="T10" fmla="*/ 3026 w 3026"/>
                <a:gd name="T11" fmla="*/ 0 h 301"/>
                <a:gd name="T12" fmla="*/ 3026 w 3026"/>
                <a:gd name="T13" fmla="*/ 0 h 301"/>
                <a:gd name="T14" fmla="*/ 3026 w 3026"/>
                <a:gd name="T15" fmla="*/ 0 h 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6" h="301">
                  <a:moveTo>
                    <a:pt x="3026" y="0"/>
                  </a:moveTo>
                  <a:lnTo>
                    <a:pt x="2725" y="301"/>
                  </a:lnTo>
                  <a:lnTo>
                    <a:pt x="0" y="301"/>
                  </a:lnTo>
                  <a:lnTo>
                    <a:pt x="305" y="0"/>
                  </a:lnTo>
                  <a:lnTo>
                    <a:pt x="1408" y="0"/>
                  </a:lnTo>
                  <a:lnTo>
                    <a:pt x="3026" y="0"/>
                  </a:lnTo>
                  <a:lnTo>
                    <a:pt x="3026" y="0"/>
                  </a:lnTo>
                  <a:lnTo>
                    <a:pt x="3026" y="0"/>
                  </a:lnTo>
                  <a:close/>
                </a:path>
              </a:pathLst>
            </a:custGeom>
            <a:solidFill>
              <a:srgbClr val="2878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36"/>
            <p:cNvSpPr>
              <a:spLocks/>
            </p:cNvSpPr>
            <p:nvPr/>
          </p:nvSpPr>
          <p:spPr bwMode="auto">
            <a:xfrm>
              <a:off x="13296900" y="1570038"/>
              <a:ext cx="4325938" cy="4191000"/>
            </a:xfrm>
            <a:custGeom>
              <a:avLst/>
              <a:gdLst>
                <a:gd name="T0" fmla="*/ 0 w 2725"/>
                <a:gd name="T1" fmla="*/ 0 h 2640"/>
                <a:gd name="T2" fmla="*/ 2725 w 2725"/>
                <a:gd name="T3" fmla="*/ 0 h 2640"/>
                <a:gd name="T4" fmla="*/ 2725 w 2725"/>
                <a:gd name="T5" fmla="*/ 2640 h 2640"/>
                <a:gd name="T6" fmla="*/ 1408 w 2725"/>
                <a:gd name="T7" fmla="*/ 2640 h 2640"/>
                <a:gd name="T8" fmla="*/ 0 w 2725"/>
                <a:gd name="T9" fmla="*/ 2640 h 2640"/>
                <a:gd name="T10" fmla="*/ 0 w 2725"/>
                <a:gd name="T11" fmla="*/ 1338 h 2640"/>
                <a:gd name="T12" fmla="*/ 0 w 2725"/>
                <a:gd name="T13" fmla="*/ 0 h 2640"/>
                <a:gd name="T14" fmla="*/ 0 w 2725"/>
                <a:gd name="T15" fmla="*/ 0 h 26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5" h="2640">
                  <a:moveTo>
                    <a:pt x="0" y="0"/>
                  </a:moveTo>
                  <a:lnTo>
                    <a:pt x="2725" y="0"/>
                  </a:lnTo>
                  <a:lnTo>
                    <a:pt x="2725" y="2640"/>
                  </a:lnTo>
                  <a:lnTo>
                    <a:pt x="1408" y="2640"/>
                  </a:lnTo>
                  <a:lnTo>
                    <a:pt x="0" y="2640"/>
                  </a:lnTo>
                  <a:lnTo>
                    <a:pt x="0" y="1338"/>
                  </a:lnTo>
                  <a:lnTo>
                    <a:pt x="0" y="0"/>
                  </a:lnTo>
                  <a:lnTo>
                    <a:pt x="0" y="0"/>
                  </a:lnTo>
                  <a:close/>
                </a:path>
              </a:pathLst>
            </a:custGeom>
            <a:solidFill>
              <a:srgbClr val="1A6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37"/>
            <p:cNvSpPr>
              <a:spLocks/>
            </p:cNvSpPr>
            <p:nvPr/>
          </p:nvSpPr>
          <p:spPr bwMode="auto">
            <a:xfrm>
              <a:off x="17622838" y="1092200"/>
              <a:ext cx="477838" cy="4668838"/>
            </a:xfrm>
            <a:custGeom>
              <a:avLst/>
              <a:gdLst>
                <a:gd name="T0" fmla="*/ 0 w 301"/>
                <a:gd name="T1" fmla="*/ 2941 h 2941"/>
                <a:gd name="T2" fmla="*/ 301 w 301"/>
                <a:gd name="T3" fmla="*/ 2635 h 2941"/>
                <a:gd name="T4" fmla="*/ 301 w 301"/>
                <a:gd name="T5" fmla="*/ 1639 h 2941"/>
                <a:gd name="T6" fmla="*/ 301 w 301"/>
                <a:gd name="T7" fmla="*/ 0 h 2941"/>
                <a:gd name="T8" fmla="*/ 0 w 301"/>
                <a:gd name="T9" fmla="*/ 305 h 2941"/>
                <a:gd name="T10" fmla="*/ 0 w 301"/>
                <a:gd name="T11" fmla="*/ 2941 h 2941"/>
                <a:gd name="T12" fmla="*/ 0 w 301"/>
                <a:gd name="T13" fmla="*/ 2941 h 2941"/>
                <a:gd name="T14" fmla="*/ 0 w 301"/>
                <a:gd name="T15" fmla="*/ 2941 h 2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941">
                  <a:moveTo>
                    <a:pt x="0" y="2941"/>
                  </a:moveTo>
                  <a:lnTo>
                    <a:pt x="301" y="2635"/>
                  </a:lnTo>
                  <a:lnTo>
                    <a:pt x="301" y="1639"/>
                  </a:lnTo>
                  <a:lnTo>
                    <a:pt x="301" y="0"/>
                  </a:lnTo>
                  <a:lnTo>
                    <a:pt x="0" y="305"/>
                  </a:lnTo>
                  <a:lnTo>
                    <a:pt x="0" y="2941"/>
                  </a:lnTo>
                  <a:lnTo>
                    <a:pt x="0" y="2941"/>
                  </a:lnTo>
                  <a:lnTo>
                    <a:pt x="0" y="2941"/>
                  </a:lnTo>
                  <a:close/>
                </a:path>
              </a:pathLst>
            </a:custGeom>
            <a:solidFill>
              <a:srgbClr val="145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38"/>
            <p:cNvSpPr>
              <a:spLocks/>
            </p:cNvSpPr>
            <p:nvPr/>
          </p:nvSpPr>
          <p:spPr bwMode="auto">
            <a:xfrm>
              <a:off x="14547850" y="3663950"/>
              <a:ext cx="912813" cy="909638"/>
            </a:xfrm>
            <a:custGeom>
              <a:avLst/>
              <a:gdLst>
                <a:gd name="T0" fmla="*/ 44 w 243"/>
                <a:gd name="T1" fmla="*/ 242 h 242"/>
                <a:gd name="T2" fmla="*/ 199 w 243"/>
                <a:gd name="T3" fmla="*/ 242 h 242"/>
                <a:gd name="T4" fmla="*/ 243 w 243"/>
                <a:gd name="T5" fmla="*/ 199 h 242"/>
                <a:gd name="T6" fmla="*/ 243 w 243"/>
                <a:gd name="T7" fmla="*/ 44 h 242"/>
                <a:gd name="T8" fmla="*/ 199 w 243"/>
                <a:gd name="T9" fmla="*/ 0 h 242"/>
                <a:gd name="T10" fmla="*/ 44 w 243"/>
                <a:gd name="T11" fmla="*/ 0 h 242"/>
                <a:gd name="T12" fmla="*/ 0 w 243"/>
                <a:gd name="T13" fmla="*/ 44 h 242"/>
                <a:gd name="T14" fmla="*/ 0 w 243"/>
                <a:gd name="T15" fmla="*/ 199 h 242"/>
                <a:gd name="T16" fmla="*/ 44 w 243"/>
                <a:gd name="T17"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242">
                  <a:moveTo>
                    <a:pt x="44" y="242"/>
                  </a:moveTo>
                  <a:cubicBezTo>
                    <a:pt x="199" y="242"/>
                    <a:pt x="199" y="242"/>
                    <a:pt x="199" y="242"/>
                  </a:cubicBezTo>
                  <a:cubicBezTo>
                    <a:pt x="223" y="242"/>
                    <a:pt x="243" y="223"/>
                    <a:pt x="243" y="199"/>
                  </a:cubicBezTo>
                  <a:cubicBezTo>
                    <a:pt x="243" y="44"/>
                    <a:pt x="243" y="44"/>
                    <a:pt x="243" y="44"/>
                  </a:cubicBezTo>
                  <a:cubicBezTo>
                    <a:pt x="243" y="20"/>
                    <a:pt x="223" y="0"/>
                    <a:pt x="199" y="0"/>
                  </a:cubicBezTo>
                  <a:cubicBezTo>
                    <a:pt x="44" y="0"/>
                    <a:pt x="44" y="0"/>
                    <a:pt x="44" y="0"/>
                  </a:cubicBezTo>
                  <a:cubicBezTo>
                    <a:pt x="20" y="0"/>
                    <a:pt x="0" y="20"/>
                    <a:pt x="0" y="44"/>
                  </a:cubicBezTo>
                  <a:cubicBezTo>
                    <a:pt x="0" y="199"/>
                    <a:pt x="0" y="199"/>
                    <a:pt x="0" y="199"/>
                  </a:cubicBezTo>
                  <a:cubicBezTo>
                    <a:pt x="0" y="223"/>
                    <a:pt x="20" y="242"/>
                    <a:pt x="44" y="242"/>
                  </a:cubicBezTo>
                  <a:close/>
                </a:path>
              </a:pathLst>
            </a:custGeom>
            <a:solidFill>
              <a:srgbClr val="FFDA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39"/>
            <p:cNvSpPr>
              <a:spLocks noEditPoints="1"/>
            </p:cNvSpPr>
            <p:nvPr/>
          </p:nvSpPr>
          <p:spPr bwMode="auto">
            <a:xfrm>
              <a:off x="14154150" y="2355850"/>
              <a:ext cx="2614613" cy="2616200"/>
            </a:xfrm>
            <a:custGeom>
              <a:avLst/>
              <a:gdLst>
                <a:gd name="T0" fmla="*/ 242 w 696"/>
                <a:gd name="T1" fmla="*/ 44 h 696"/>
                <a:gd name="T2" fmla="*/ 242 w 696"/>
                <a:gd name="T3" fmla="*/ 199 h 696"/>
                <a:gd name="T4" fmla="*/ 198 w 696"/>
                <a:gd name="T5" fmla="*/ 242 h 696"/>
                <a:gd name="T6" fmla="*/ 43 w 696"/>
                <a:gd name="T7" fmla="*/ 242 h 696"/>
                <a:gd name="T8" fmla="*/ 0 w 696"/>
                <a:gd name="T9" fmla="*/ 286 h 696"/>
                <a:gd name="T10" fmla="*/ 0 w 696"/>
                <a:gd name="T11" fmla="*/ 653 h 696"/>
                <a:gd name="T12" fmla="*/ 43 w 696"/>
                <a:gd name="T13" fmla="*/ 696 h 696"/>
                <a:gd name="T14" fmla="*/ 410 w 696"/>
                <a:gd name="T15" fmla="*/ 696 h 696"/>
                <a:gd name="T16" fmla="*/ 454 w 696"/>
                <a:gd name="T17" fmla="*/ 653 h 696"/>
                <a:gd name="T18" fmla="*/ 454 w 696"/>
                <a:gd name="T19" fmla="*/ 498 h 696"/>
                <a:gd name="T20" fmla="*/ 497 w 696"/>
                <a:gd name="T21" fmla="*/ 454 h 696"/>
                <a:gd name="T22" fmla="*/ 652 w 696"/>
                <a:gd name="T23" fmla="*/ 454 h 696"/>
                <a:gd name="T24" fmla="*/ 696 w 696"/>
                <a:gd name="T25" fmla="*/ 411 h 696"/>
                <a:gd name="T26" fmla="*/ 696 w 696"/>
                <a:gd name="T27" fmla="*/ 44 h 696"/>
                <a:gd name="T28" fmla="*/ 652 w 696"/>
                <a:gd name="T29" fmla="*/ 0 h 696"/>
                <a:gd name="T30" fmla="*/ 285 w 696"/>
                <a:gd name="T31" fmla="*/ 0 h 696"/>
                <a:gd name="T32" fmla="*/ 242 w 696"/>
                <a:gd name="T33" fmla="*/ 44 h 696"/>
                <a:gd name="T34" fmla="*/ 599 w 696"/>
                <a:gd name="T35" fmla="*/ 401 h 696"/>
                <a:gd name="T36" fmla="*/ 444 w 696"/>
                <a:gd name="T37" fmla="*/ 401 h 696"/>
                <a:gd name="T38" fmla="*/ 401 w 696"/>
                <a:gd name="T39" fmla="*/ 445 h 696"/>
                <a:gd name="T40" fmla="*/ 401 w 696"/>
                <a:gd name="T41" fmla="*/ 600 h 696"/>
                <a:gd name="T42" fmla="*/ 357 w 696"/>
                <a:gd name="T43" fmla="*/ 643 h 696"/>
                <a:gd name="T44" fmla="*/ 96 w 696"/>
                <a:gd name="T45" fmla="*/ 643 h 696"/>
                <a:gd name="T46" fmla="*/ 53 w 696"/>
                <a:gd name="T47" fmla="*/ 600 h 696"/>
                <a:gd name="T48" fmla="*/ 53 w 696"/>
                <a:gd name="T49" fmla="*/ 339 h 696"/>
                <a:gd name="T50" fmla="*/ 96 w 696"/>
                <a:gd name="T51" fmla="*/ 295 h 696"/>
                <a:gd name="T52" fmla="*/ 251 w 696"/>
                <a:gd name="T53" fmla="*/ 295 h 696"/>
                <a:gd name="T54" fmla="*/ 295 w 696"/>
                <a:gd name="T55" fmla="*/ 252 h 696"/>
                <a:gd name="T56" fmla="*/ 295 w 696"/>
                <a:gd name="T57" fmla="*/ 97 h 696"/>
                <a:gd name="T58" fmla="*/ 338 w 696"/>
                <a:gd name="T59" fmla="*/ 53 h 696"/>
                <a:gd name="T60" fmla="*/ 599 w 696"/>
                <a:gd name="T61" fmla="*/ 53 h 696"/>
                <a:gd name="T62" fmla="*/ 643 w 696"/>
                <a:gd name="T63" fmla="*/ 97 h 696"/>
                <a:gd name="T64" fmla="*/ 643 w 696"/>
                <a:gd name="T65" fmla="*/ 358 h 696"/>
                <a:gd name="T66" fmla="*/ 599 w 696"/>
                <a:gd name="T67" fmla="*/ 401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6" h="696">
                  <a:moveTo>
                    <a:pt x="242" y="44"/>
                  </a:moveTo>
                  <a:cubicBezTo>
                    <a:pt x="242" y="199"/>
                    <a:pt x="242" y="199"/>
                    <a:pt x="242" y="199"/>
                  </a:cubicBezTo>
                  <a:cubicBezTo>
                    <a:pt x="242" y="223"/>
                    <a:pt x="222" y="242"/>
                    <a:pt x="198" y="242"/>
                  </a:cubicBezTo>
                  <a:cubicBezTo>
                    <a:pt x="43" y="242"/>
                    <a:pt x="43" y="242"/>
                    <a:pt x="43" y="242"/>
                  </a:cubicBezTo>
                  <a:cubicBezTo>
                    <a:pt x="19" y="242"/>
                    <a:pt x="0" y="262"/>
                    <a:pt x="0" y="286"/>
                  </a:cubicBezTo>
                  <a:cubicBezTo>
                    <a:pt x="0" y="653"/>
                    <a:pt x="0" y="653"/>
                    <a:pt x="0" y="653"/>
                  </a:cubicBezTo>
                  <a:cubicBezTo>
                    <a:pt x="0" y="677"/>
                    <a:pt x="19" y="696"/>
                    <a:pt x="43" y="696"/>
                  </a:cubicBezTo>
                  <a:cubicBezTo>
                    <a:pt x="410" y="696"/>
                    <a:pt x="410" y="696"/>
                    <a:pt x="410" y="696"/>
                  </a:cubicBezTo>
                  <a:cubicBezTo>
                    <a:pt x="434" y="696"/>
                    <a:pt x="454" y="677"/>
                    <a:pt x="454" y="653"/>
                  </a:cubicBezTo>
                  <a:cubicBezTo>
                    <a:pt x="454" y="498"/>
                    <a:pt x="454" y="498"/>
                    <a:pt x="454" y="498"/>
                  </a:cubicBezTo>
                  <a:cubicBezTo>
                    <a:pt x="454" y="474"/>
                    <a:pt x="473" y="454"/>
                    <a:pt x="497" y="454"/>
                  </a:cubicBezTo>
                  <a:cubicBezTo>
                    <a:pt x="652" y="454"/>
                    <a:pt x="652" y="454"/>
                    <a:pt x="652" y="454"/>
                  </a:cubicBezTo>
                  <a:cubicBezTo>
                    <a:pt x="676" y="454"/>
                    <a:pt x="696" y="435"/>
                    <a:pt x="696" y="411"/>
                  </a:cubicBezTo>
                  <a:cubicBezTo>
                    <a:pt x="696" y="44"/>
                    <a:pt x="696" y="44"/>
                    <a:pt x="696" y="44"/>
                  </a:cubicBezTo>
                  <a:cubicBezTo>
                    <a:pt x="696" y="20"/>
                    <a:pt x="676" y="0"/>
                    <a:pt x="652" y="0"/>
                  </a:cubicBezTo>
                  <a:cubicBezTo>
                    <a:pt x="285" y="0"/>
                    <a:pt x="285" y="0"/>
                    <a:pt x="285" y="0"/>
                  </a:cubicBezTo>
                  <a:cubicBezTo>
                    <a:pt x="261" y="0"/>
                    <a:pt x="242" y="20"/>
                    <a:pt x="242" y="44"/>
                  </a:cubicBezTo>
                  <a:close/>
                  <a:moveTo>
                    <a:pt x="599" y="401"/>
                  </a:moveTo>
                  <a:cubicBezTo>
                    <a:pt x="444" y="401"/>
                    <a:pt x="444" y="401"/>
                    <a:pt x="444" y="401"/>
                  </a:cubicBezTo>
                  <a:cubicBezTo>
                    <a:pt x="420" y="401"/>
                    <a:pt x="401" y="421"/>
                    <a:pt x="401" y="445"/>
                  </a:cubicBezTo>
                  <a:cubicBezTo>
                    <a:pt x="401" y="600"/>
                    <a:pt x="401" y="600"/>
                    <a:pt x="401" y="600"/>
                  </a:cubicBezTo>
                  <a:cubicBezTo>
                    <a:pt x="401" y="624"/>
                    <a:pt x="381" y="643"/>
                    <a:pt x="357" y="643"/>
                  </a:cubicBezTo>
                  <a:cubicBezTo>
                    <a:pt x="96" y="643"/>
                    <a:pt x="96" y="643"/>
                    <a:pt x="96" y="643"/>
                  </a:cubicBezTo>
                  <a:cubicBezTo>
                    <a:pt x="72" y="643"/>
                    <a:pt x="53" y="624"/>
                    <a:pt x="53" y="600"/>
                  </a:cubicBezTo>
                  <a:cubicBezTo>
                    <a:pt x="53" y="339"/>
                    <a:pt x="53" y="339"/>
                    <a:pt x="53" y="339"/>
                  </a:cubicBezTo>
                  <a:cubicBezTo>
                    <a:pt x="53" y="315"/>
                    <a:pt x="72" y="295"/>
                    <a:pt x="96" y="295"/>
                  </a:cubicBezTo>
                  <a:cubicBezTo>
                    <a:pt x="251" y="295"/>
                    <a:pt x="251" y="295"/>
                    <a:pt x="251" y="295"/>
                  </a:cubicBezTo>
                  <a:cubicBezTo>
                    <a:pt x="275" y="295"/>
                    <a:pt x="295" y="276"/>
                    <a:pt x="295" y="252"/>
                  </a:cubicBezTo>
                  <a:cubicBezTo>
                    <a:pt x="295" y="97"/>
                    <a:pt x="295" y="97"/>
                    <a:pt x="295" y="97"/>
                  </a:cubicBezTo>
                  <a:cubicBezTo>
                    <a:pt x="295" y="73"/>
                    <a:pt x="314" y="53"/>
                    <a:pt x="338" y="53"/>
                  </a:cubicBezTo>
                  <a:cubicBezTo>
                    <a:pt x="599" y="53"/>
                    <a:pt x="599" y="53"/>
                    <a:pt x="599" y="53"/>
                  </a:cubicBezTo>
                  <a:cubicBezTo>
                    <a:pt x="623" y="53"/>
                    <a:pt x="643" y="73"/>
                    <a:pt x="643" y="97"/>
                  </a:cubicBezTo>
                  <a:cubicBezTo>
                    <a:pt x="643" y="358"/>
                    <a:pt x="643" y="358"/>
                    <a:pt x="643" y="358"/>
                  </a:cubicBezTo>
                  <a:cubicBezTo>
                    <a:pt x="643" y="382"/>
                    <a:pt x="623" y="401"/>
                    <a:pt x="599" y="401"/>
                  </a:cubicBezTo>
                  <a:close/>
                </a:path>
              </a:pathLst>
            </a:cu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40"/>
            <p:cNvSpPr>
              <a:spLocks/>
            </p:cNvSpPr>
            <p:nvPr/>
          </p:nvSpPr>
          <p:spPr bwMode="auto">
            <a:xfrm>
              <a:off x="15460663" y="2754313"/>
              <a:ext cx="909638" cy="909638"/>
            </a:xfrm>
            <a:custGeom>
              <a:avLst/>
              <a:gdLst>
                <a:gd name="T0" fmla="*/ 0 w 242"/>
                <a:gd name="T1" fmla="*/ 44 h 242"/>
                <a:gd name="T2" fmla="*/ 0 w 242"/>
                <a:gd name="T3" fmla="*/ 199 h 242"/>
                <a:gd name="T4" fmla="*/ 43 w 242"/>
                <a:gd name="T5" fmla="*/ 242 h 242"/>
                <a:gd name="T6" fmla="*/ 198 w 242"/>
                <a:gd name="T7" fmla="*/ 242 h 242"/>
                <a:gd name="T8" fmla="*/ 242 w 242"/>
                <a:gd name="T9" fmla="*/ 199 h 242"/>
                <a:gd name="T10" fmla="*/ 242 w 242"/>
                <a:gd name="T11" fmla="*/ 44 h 242"/>
                <a:gd name="T12" fmla="*/ 198 w 242"/>
                <a:gd name="T13" fmla="*/ 0 h 242"/>
                <a:gd name="T14" fmla="*/ 43 w 242"/>
                <a:gd name="T15" fmla="*/ 0 h 242"/>
                <a:gd name="T16" fmla="*/ 0 w 242"/>
                <a:gd name="T17" fmla="*/ 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242">
                  <a:moveTo>
                    <a:pt x="0" y="44"/>
                  </a:moveTo>
                  <a:cubicBezTo>
                    <a:pt x="0" y="199"/>
                    <a:pt x="0" y="199"/>
                    <a:pt x="0" y="199"/>
                  </a:cubicBezTo>
                  <a:cubicBezTo>
                    <a:pt x="0" y="223"/>
                    <a:pt x="19" y="242"/>
                    <a:pt x="43" y="242"/>
                  </a:cubicBezTo>
                  <a:cubicBezTo>
                    <a:pt x="198" y="242"/>
                    <a:pt x="198" y="242"/>
                    <a:pt x="198" y="242"/>
                  </a:cubicBezTo>
                  <a:cubicBezTo>
                    <a:pt x="222" y="242"/>
                    <a:pt x="242" y="223"/>
                    <a:pt x="242" y="199"/>
                  </a:cubicBezTo>
                  <a:cubicBezTo>
                    <a:pt x="242" y="44"/>
                    <a:pt x="242" y="44"/>
                    <a:pt x="242" y="44"/>
                  </a:cubicBezTo>
                  <a:cubicBezTo>
                    <a:pt x="242" y="20"/>
                    <a:pt x="222" y="0"/>
                    <a:pt x="198" y="0"/>
                  </a:cubicBezTo>
                  <a:cubicBezTo>
                    <a:pt x="43" y="0"/>
                    <a:pt x="43" y="0"/>
                    <a:pt x="43" y="0"/>
                  </a:cubicBezTo>
                  <a:cubicBezTo>
                    <a:pt x="19" y="0"/>
                    <a:pt x="0" y="20"/>
                    <a:pt x="0" y="44"/>
                  </a:cubicBezTo>
                  <a:close/>
                </a:path>
              </a:pathLst>
            </a:custGeom>
            <a:solidFill>
              <a:srgbClr val="FFDA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Footer Placeholder 2"/>
          <p:cNvSpPr>
            <a:spLocks noGrp="1"/>
          </p:cNvSpPr>
          <p:nvPr>
            <p:ph type="ftr" sz="quarter" idx="11"/>
          </p:nvPr>
        </p:nvSpPr>
        <p:spPr/>
        <p:txBody>
          <a:bodyPr/>
          <a:lstStyle/>
          <a:p>
            <a:r>
              <a:rPr lang="en-US" dirty="0"/>
              <a:t>Features &amp; Benefits Icons</a:t>
            </a:r>
          </a:p>
        </p:txBody>
      </p:sp>
      <p:grpSp>
        <p:nvGrpSpPr>
          <p:cNvPr id="259" name="Group 258"/>
          <p:cNvGrpSpPr>
            <a:grpSpLocks noChangeAspect="1"/>
          </p:cNvGrpSpPr>
          <p:nvPr/>
        </p:nvGrpSpPr>
        <p:grpSpPr>
          <a:xfrm>
            <a:off x="2800350" y="4826000"/>
            <a:ext cx="603250" cy="549276"/>
            <a:chOff x="2800350" y="4826000"/>
            <a:chExt cx="603250" cy="549276"/>
          </a:xfrm>
        </p:grpSpPr>
        <p:sp>
          <p:nvSpPr>
            <p:cNvPr id="237" name="Freeform 5"/>
            <p:cNvSpPr>
              <a:spLocks noEditPoints="1"/>
            </p:cNvSpPr>
            <p:nvPr/>
          </p:nvSpPr>
          <p:spPr bwMode="auto">
            <a:xfrm>
              <a:off x="3022600" y="4986338"/>
              <a:ext cx="381000" cy="388938"/>
            </a:xfrm>
            <a:custGeom>
              <a:avLst/>
              <a:gdLst>
                <a:gd name="T0" fmla="*/ 956 w 1050"/>
                <a:gd name="T1" fmla="*/ 582 h 1072"/>
                <a:gd name="T2" fmla="*/ 1002 w 1050"/>
                <a:gd name="T3" fmla="*/ 456 h 1072"/>
                <a:gd name="T4" fmla="*/ 1036 w 1050"/>
                <a:gd name="T5" fmla="*/ 421 h 1072"/>
                <a:gd name="T6" fmla="*/ 1024 w 1050"/>
                <a:gd name="T7" fmla="*/ 324 h 1072"/>
                <a:gd name="T8" fmla="*/ 914 w 1050"/>
                <a:gd name="T9" fmla="*/ 327 h 1072"/>
                <a:gd name="T10" fmla="*/ 885 w 1050"/>
                <a:gd name="T11" fmla="*/ 150 h 1072"/>
                <a:gd name="T12" fmla="*/ 817 w 1050"/>
                <a:gd name="T13" fmla="*/ 78 h 1072"/>
                <a:gd name="T14" fmla="*/ 762 w 1050"/>
                <a:gd name="T15" fmla="*/ 110 h 1072"/>
                <a:gd name="T16" fmla="*/ 728 w 1050"/>
                <a:gd name="T17" fmla="*/ 144 h 1072"/>
                <a:gd name="T18" fmla="*/ 602 w 1050"/>
                <a:gd name="T19" fmla="*/ 19 h 1072"/>
                <a:gd name="T20" fmla="*/ 506 w 1050"/>
                <a:gd name="T21" fmla="*/ 0 h 1072"/>
                <a:gd name="T22" fmla="*/ 483 w 1050"/>
                <a:gd name="T23" fmla="*/ 34 h 1072"/>
                <a:gd name="T24" fmla="*/ 451 w 1050"/>
                <a:gd name="T25" fmla="*/ 53 h 1072"/>
                <a:gd name="T26" fmla="*/ 356 w 1050"/>
                <a:gd name="T27" fmla="*/ 144 h 1072"/>
                <a:gd name="T28" fmla="*/ 269 w 1050"/>
                <a:gd name="T29" fmla="*/ 76 h 1072"/>
                <a:gd name="T30" fmla="*/ 206 w 1050"/>
                <a:gd name="T31" fmla="*/ 124 h 1072"/>
                <a:gd name="T32" fmla="*/ 171 w 1050"/>
                <a:gd name="T33" fmla="*/ 158 h 1072"/>
                <a:gd name="T34" fmla="*/ 167 w 1050"/>
                <a:gd name="T35" fmla="*/ 182 h 1072"/>
                <a:gd name="T36" fmla="*/ 170 w 1050"/>
                <a:gd name="T37" fmla="*/ 306 h 1072"/>
                <a:gd name="T38" fmla="*/ 85 w 1050"/>
                <a:gd name="T39" fmla="*/ 307 h 1072"/>
                <a:gd name="T40" fmla="*/ 54 w 1050"/>
                <a:gd name="T41" fmla="*/ 342 h 1072"/>
                <a:gd name="T42" fmla="*/ 27 w 1050"/>
                <a:gd name="T43" fmla="*/ 356 h 1072"/>
                <a:gd name="T44" fmla="*/ 15 w 1050"/>
                <a:gd name="T45" fmla="*/ 453 h 1072"/>
                <a:gd name="T46" fmla="*/ 92 w 1050"/>
                <a:gd name="T47" fmla="*/ 596 h 1072"/>
                <a:gd name="T48" fmla="*/ 37 w 1050"/>
                <a:gd name="T49" fmla="*/ 640 h 1072"/>
                <a:gd name="T50" fmla="*/ 2 w 1050"/>
                <a:gd name="T51" fmla="*/ 676 h 1072"/>
                <a:gd name="T52" fmla="*/ 50 w 1050"/>
                <a:gd name="T53" fmla="*/ 762 h 1072"/>
                <a:gd name="T54" fmla="*/ 209 w 1050"/>
                <a:gd name="T55" fmla="*/ 846 h 1072"/>
                <a:gd name="T56" fmla="*/ 172 w 1050"/>
                <a:gd name="T57" fmla="*/ 949 h 1072"/>
                <a:gd name="T58" fmla="*/ 260 w 1050"/>
                <a:gd name="T59" fmla="*/ 991 h 1072"/>
                <a:gd name="T60" fmla="*/ 295 w 1050"/>
                <a:gd name="T61" fmla="*/ 957 h 1072"/>
                <a:gd name="T62" fmla="*/ 437 w 1050"/>
                <a:gd name="T63" fmla="*/ 966 h 1072"/>
                <a:gd name="T64" fmla="*/ 469 w 1050"/>
                <a:gd name="T65" fmla="*/ 1072 h 1072"/>
                <a:gd name="T66" fmla="*/ 565 w 1050"/>
                <a:gd name="T67" fmla="*/ 1053 h 1072"/>
                <a:gd name="T68" fmla="*/ 579 w 1050"/>
                <a:gd name="T69" fmla="*/ 1037 h 1072"/>
                <a:gd name="T70" fmla="*/ 607 w 1050"/>
                <a:gd name="T71" fmla="*/ 959 h 1072"/>
                <a:gd name="T72" fmla="*/ 753 w 1050"/>
                <a:gd name="T73" fmla="*/ 993 h 1072"/>
                <a:gd name="T74" fmla="*/ 842 w 1050"/>
                <a:gd name="T75" fmla="*/ 951 h 1072"/>
                <a:gd name="T76" fmla="*/ 876 w 1050"/>
                <a:gd name="T77" fmla="*/ 917 h 1072"/>
                <a:gd name="T78" fmla="*/ 840 w 1050"/>
                <a:gd name="T79" fmla="*/ 813 h 1072"/>
                <a:gd name="T80" fmla="*/ 891 w 1050"/>
                <a:gd name="T81" fmla="*/ 750 h 1072"/>
                <a:gd name="T82" fmla="*/ 989 w 1050"/>
                <a:gd name="T83" fmla="*/ 750 h 1072"/>
                <a:gd name="T84" fmla="*/ 999 w 1050"/>
                <a:gd name="T85" fmla="*/ 730 h 1072"/>
                <a:gd name="T86" fmla="*/ 1046 w 1050"/>
                <a:gd name="T87" fmla="*/ 644 h 1072"/>
                <a:gd name="T88" fmla="*/ 808 w 1050"/>
                <a:gd name="T89" fmla="*/ 698 h 1072"/>
                <a:gd name="T90" fmla="*/ 397 w 1050"/>
                <a:gd name="T91" fmla="*/ 819 h 1072"/>
                <a:gd name="T92" fmla="*/ 291 w 1050"/>
                <a:gd name="T93" fmla="*/ 300 h 1072"/>
                <a:gd name="T94" fmla="*/ 808 w 1050"/>
                <a:gd name="T95" fmla="*/ 698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50" h="1072">
                  <a:moveTo>
                    <a:pt x="1036" y="619"/>
                  </a:moveTo>
                  <a:cubicBezTo>
                    <a:pt x="956" y="582"/>
                    <a:pt x="956" y="582"/>
                    <a:pt x="956" y="582"/>
                  </a:cubicBezTo>
                  <a:cubicBezTo>
                    <a:pt x="961" y="546"/>
                    <a:pt x="962" y="511"/>
                    <a:pt x="958" y="476"/>
                  </a:cubicBezTo>
                  <a:cubicBezTo>
                    <a:pt x="1002" y="456"/>
                    <a:pt x="1002" y="456"/>
                    <a:pt x="1002" y="456"/>
                  </a:cubicBezTo>
                  <a:cubicBezTo>
                    <a:pt x="1010" y="451"/>
                    <a:pt x="1015" y="441"/>
                    <a:pt x="1013" y="432"/>
                  </a:cubicBezTo>
                  <a:cubicBezTo>
                    <a:pt x="1036" y="421"/>
                    <a:pt x="1036" y="421"/>
                    <a:pt x="1036" y="421"/>
                  </a:cubicBezTo>
                  <a:cubicBezTo>
                    <a:pt x="1045" y="417"/>
                    <a:pt x="1050" y="405"/>
                    <a:pt x="1047" y="396"/>
                  </a:cubicBezTo>
                  <a:cubicBezTo>
                    <a:pt x="1024" y="324"/>
                    <a:pt x="1024" y="324"/>
                    <a:pt x="1024" y="324"/>
                  </a:cubicBezTo>
                  <a:cubicBezTo>
                    <a:pt x="1021" y="314"/>
                    <a:pt x="1010" y="308"/>
                    <a:pt x="1000" y="310"/>
                  </a:cubicBezTo>
                  <a:cubicBezTo>
                    <a:pt x="914" y="327"/>
                    <a:pt x="914" y="327"/>
                    <a:pt x="914" y="327"/>
                  </a:cubicBezTo>
                  <a:cubicBezTo>
                    <a:pt x="895" y="290"/>
                    <a:pt x="871" y="257"/>
                    <a:pt x="842" y="227"/>
                  </a:cubicBezTo>
                  <a:cubicBezTo>
                    <a:pt x="885" y="150"/>
                    <a:pt x="885" y="150"/>
                    <a:pt x="885" y="150"/>
                  </a:cubicBezTo>
                  <a:cubicBezTo>
                    <a:pt x="889" y="141"/>
                    <a:pt x="887" y="129"/>
                    <a:pt x="878" y="123"/>
                  </a:cubicBezTo>
                  <a:cubicBezTo>
                    <a:pt x="817" y="78"/>
                    <a:pt x="817" y="78"/>
                    <a:pt x="817" y="78"/>
                  </a:cubicBezTo>
                  <a:cubicBezTo>
                    <a:pt x="809" y="72"/>
                    <a:pt x="797" y="73"/>
                    <a:pt x="790" y="81"/>
                  </a:cubicBezTo>
                  <a:cubicBezTo>
                    <a:pt x="779" y="93"/>
                    <a:pt x="770" y="103"/>
                    <a:pt x="762" y="110"/>
                  </a:cubicBezTo>
                  <a:cubicBezTo>
                    <a:pt x="760" y="112"/>
                    <a:pt x="757" y="113"/>
                    <a:pt x="756" y="115"/>
                  </a:cubicBezTo>
                  <a:cubicBezTo>
                    <a:pt x="745" y="127"/>
                    <a:pt x="736" y="136"/>
                    <a:pt x="728" y="144"/>
                  </a:cubicBezTo>
                  <a:cubicBezTo>
                    <a:pt x="691" y="125"/>
                    <a:pt x="652" y="113"/>
                    <a:pt x="612" y="106"/>
                  </a:cubicBezTo>
                  <a:cubicBezTo>
                    <a:pt x="602" y="19"/>
                    <a:pt x="602" y="19"/>
                    <a:pt x="602" y="19"/>
                  </a:cubicBezTo>
                  <a:cubicBezTo>
                    <a:pt x="601" y="9"/>
                    <a:pt x="592" y="1"/>
                    <a:pt x="581" y="0"/>
                  </a:cubicBezTo>
                  <a:cubicBezTo>
                    <a:pt x="506" y="0"/>
                    <a:pt x="506" y="0"/>
                    <a:pt x="506" y="0"/>
                  </a:cubicBezTo>
                  <a:cubicBezTo>
                    <a:pt x="496" y="0"/>
                    <a:pt x="486" y="9"/>
                    <a:pt x="485" y="19"/>
                  </a:cubicBezTo>
                  <a:cubicBezTo>
                    <a:pt x="484" y="24"/>
                    <a:pt x="484" y="29"/>
                    <a:pt x="483" y="34"/>
                  </a:cubicBezTo>
                  <a:cubicBezTo>
                    <a:pt x="471" y="34"/>
                    <a:pt x="471" y="34"/>
                    <a:pt x="471" y="34"/>
                  </a:cubicBezTo>
                  <a:cubicBezTo>
                    <a:pt x="461" y="35"/>
                    <a:pt x="452" y="43"/>
                    <a:pt x="451" y="53"/>
                  </a:cubicBezTo>
                  <a:cubicBezTo>
                    <a:pt x="447" y="81"/>
                    <a:pt x="445" y="99"/>
                    <a:pt x="443" y="112"/>
                  </a:cubicBezTo>
                  <a:cubicBezTo>
                    <a:pt x="413" y="120"/>
                    <a:pt x="384" y="130"/>
                    <a:pt x="356" y="144"/>
                  </a:cubicBezTo>
                  <a:cubicBezTo>
                    <a:pt x="297" y="79"/>
                    <a:pt x="297" y="79"/>
                    <a:pt x="297" y="79"/>
                  </a:cubicBezTo>
                  <a:cubicBezTo>
                    <a:pt x="290" y="72"/>
                    <a:pt x="277" y="71"/>
                    <a:pt x="269" y="76"/>
                  </a:cubicBezTo>
                  <a:cubicBezTo>
                    <a:pt x="208" y="121"/>
                    <a:pt x="208" y="121"/>
                    <a:pt x="208" y="121"/>
                  </a:cubicBezTo>
                  <a:cubicBezTo>
                    <a:pt x="207" y="122"/>
                    <a:pt x="206" y="123"/>
                    <a:pt x="206" y="124"/>
                  </a:cubicBezTo>
                  <a:cubicBezTo>
                    <a:pt x="206" y="123"/>
                    <a:pt x="206" y="123"/>
                    <a:pt x="206" y="123"/>
                  </a:cubicBezTo>
                  <a:cubicBezTo>
                    <a:pt x="171" y="158"/>
                    <a:pt x="171" y="158"/>
                    <a:pt x="171" y="158"/>
                  </a:cubicBezTo>
                  <a:cubicBezTo>
                    <a:pt x="171" y="158"/>
                    <a:pt x="171" y="158"/>
                    <a:pt x="171" y="158"/>
                  </a:cubicBezTo>
                  <a:cubicBezTo>
                    <a:pt x="165" y="164"/>
                    <a:pt x="163" y="175"/>
                    <a:pt x="167" y="182"/>
                  </a:cubicBezTo>
                  <a:cubicBezTo>
                    <a:pt x="210" y="259"/>
                    <a:pt x="210" y="259"/>
                    <a:pt x="210" y="259"/>
                  </a:cubicBezTo>
                  <a:cubicBezTo>
                    <a:pt x="196" y="274"/>
                    <a:pt x="182" y="289"/>
                    <a:pt x="170" y="306"/>
                  </a:cubicBezTo>
                  <a:cubicBezTo>
                    <a:pt x="166" y="312"/>
                    <a:pt x="163" y="317"/>
                    <a:pt x="159" y="322"/>
                  </a:cubicBezTo>
                  <a:cubicBezTo>
                    <a:pt x="86" y="307"/>
                    <a:pt x="85" y="307"/>
                    <a:pt x="85" y="307"/>
                  </a:cubicBezTo>
                  <a:cubicBezTo>
                    <a:pt x="75" y="305"/>
                    <a:pt x="64" y="312"/>
                    <a:pt x="61" y="322"/>
                  </a:cubicBezTo>
                  <a:cubicBezTo>
                    <a:pt x="59" y="329"/>
                    <a:pt x="56" y="336"/>
                    <a:pt x="54" y="342"/>
                  </a:cubicBezTo>
                  <a:cubicBezTo>
                    <a:pt x="51" y="342"/>
                    <a:pt x="51" y="342"/>
                    <a:pt x="51" y="342"/>
                  </a:cubicBezTo>
                  <a:cubicBezTo>
                    <a:pt x="41" y="340"/>
                    <a:pt x="30" y="346"/>
                    <a:pt x="27" y="356"/>
                  </a:cubicBezTo>
                  <a:cubicBezTo>
                    <a:pt x="3" y="428"/>
                    <a:pt x="3" y="428"/>
                    <a:pt x="3" y="428"/>
                  </a:cubicBezTo>
                  <a:cubicBezTo>
                    <a:pt x="0" y="437"/>
                    <a:pt x="5" y="449"/>
                    <a:pt x="15" y="453"/>
                  </a:cubicBezTo>
                  <a:cubicBezTo>
                    <a:pt x="94" y="490"/>
                    <a:pt x="94" y="490"/>
                    <a:pt x="94" y="490"/>
                  </a:cubicBezTo>
                  <a:cubicBezTo>
                    <a:pt x="89" y="525"/>
                    <a:pt x="88" y="561"/>
                    <a:pt x="92" y="596"/>
                  </a:cubicBezTo>
                  <a:cubicBezTo>
                    <a:pt x="48" y="616"/>
                    <a:pt x="48" y="616"/>
                    <a:pt x="48" y="616"/>
                  </a:cubicBezTo>
                  <a:cubicBezTo>
                    <a:pt x="40" y="620"/>
                    <a:pt x="35" y="631"/>
                    <a:pt x="37" y="640"/>
                  </a:cubicBezTo>
                  <a:cubicBezTo>
                    <a:pt x="14" y="651"/>
                    <a:pt x="14" y="651"/>
                    <a:pt x="14" y="651"/>
                  </a:cubicBezTo>
                  <a:cubicBezTo>
                    <a:pt x="5" y="655"/>
                    <a:pt x="0" y="666"/>
                    <a:pt x="2" y="676"/>
                  </a:cubicBezTo>
                  <a:cubicBezTo>
                    <a:pt x="26" y="748"/>
                    <a:pt x="26" y="748"/>
                    <a:pt x="26" y="748"/>
                  </a:cubicBezTo>
                  <a:cubicBezTo>
                    <a:pt x="29" y="758"/>
                    <a:pt x="40" y="764"/>
                    <a:pt x="50" y="762"/>
                  </a:cubicBezTo>
                  <a:cubicBezTo>
                    <a:pt x="136" y="745"/>
                    <a:pt x="136" y="745"/>
                    <a:pt x="136" y="745"/>
                  </a:cubicBezTo>
                  <a:cubicBezTo>
                    <a:pt x="155" y="781"/>
                    <a:pt x="179" y="815"/>
                    <a:pt x="209" y="846"/>
                  </a:cubicBezTo>
                  <a:cubicBezTo>
                    <a:pt x="166" y="922"/>
                    <a:pt x="166" y="922"/>
                    <a:pt x="166" y="922"/>
                  </a:cubicBezTo>
                  <a:cubicBezTo>
                    <a:pt x="161" y="931"/>
                    <a:pt x="163" y="943"/>
                    <a:pt x="172" y="949"/>
                  </a:cubicBezTo>
                  <a:cubicBezTo>
                    <a:pt x="233" y="994"/>
                    <a:pt x="233" y="994"/>
                    <a:pt x="233" y="994"/>
                  </a:cubicBezTo>
                  <a:cubicBezTo>
                    <a:pt x="241" y="1000"/>
                    <a:pt x="253" y="999"/>
                    <a:pt x="260" y="991"/>
                  </a:cubicBezTo>
                  <a:cubicBezTo>
                    <a:pt x="271" y="979"/>
                    <a:pt x="281" y="970"/>
                    <a:pt x="288" y="962"/>
                  </a:cubicBezTo>
                  <a:cubicBezTo>
                    <a:pt x="290" y="960"/>
                    <a:pt x="293" y="959"/>
                    <a:pt x="295" y="957"/>
                  </a:cubicBezTo>
                  <a:cubicBezTo>
                    <a:pt x="305" y="945"/>
                    <a:pt x="314" y="936"/>
                    <a:pt x="322" y="928"/>
                  </a:cubicBezTo>
                  <a:cubicBezTo>
                    <a:pt x="359" y="947"/>
                    <a:pt x="398" y="959"/>
                    <a:pt x="437" y="966"/>
                  </a:cubicBezTo>
                  <a:cubicBezTo>
                    <a:pt x="448" y="1053"/>
                    <a:pt x="448" y="1053"/>
                    <a:pt x="448" y="1053"/>
                  </a:cubicBezTo>
                  <a:cubicBezTo>
                    <a:pt x="449" y="1063"/>
                    <a:pt x="459" y="1071"/>
                    <a:pt x="469" y="1072"/>
                  </a:cubicBezTo>
                  <a:cubicBezTo>
                    <a:pt x="544" y="1071"/>
                    <a:pt x="544" y="1071"/>
                    <a:pt x="544" y="1071"/>
                  </a:cubicBezTo>
                  <a:cubicBezTo>
                    <a:pt x="555" y="1072"/>
                    <a:pt x="564" y="1063"/>
                    <a:pt x="565" y="1053"/>
                  </a:cubicBezTo>
                  <a:cubicBezTo>
                    <a:pt x="566" y="1047"/>
                    <a:pt x="567" y="1042"/>
                    <a:pt x="567" y="1037"/>
                  </a:cubicBezTo>
                  <a:cubicBezTo>
                    <a:pt x="578" y="1037"/>
                    <a:pt x="579" y="1037"/>
                    <a:pt x="579" y="1037"/>
                  </a:cubicBezTo>
                  <a:cubicBezTo>
                    <a:pt x="589" y="1037"/>
                    <a:pt x="598" y="1029"/>
                    <a:pt x="600" y="1019"/>
                  </a:cubicBezTo>
                  <a:cubicBezTo>
                    <a:pt x="603" y="991"/>
                    <a:pt x="605" y="972"/>
                    <a:pt x="607" y="959"/>
                  </a:cubicBezTo>
                  <a:cubicBezTo>
                    <a:pt x="637" y="952"/>
                    <a:pt x="666" y="942"/>
                    <a:pt x="693" y="928"/>
                  </a:cubicBezTo>
                  <a:cubicBezTo>
                    <a:pt x="753" y="993"/>
                    <a:pt x="753" y="993"/>
                    <a:pt x="753" y="993"/>
                  </a:cubicBezTo>
                  <a:cubicBezTo>
                    <a:pt x="760" y="1000"/>
                    <a:pt x="773" y="1002"/>
                    <a:pt x="781" y="995"/>
                  </a:cubicBezTo>
                  <a:cubicBezTo>
                    <a:pt x="842" y="951"/>
                    <a:pt x="842" y="951"/>
                    <a:pt x="842" y="951"/>
                  </a:cubicBezTo>
                  <a:cubicBezTo>
                    <a:pt x="847" y="947"/>
                    <a:pt x="850" y="942"/>
                    <a:pt x="850" y="936"/>
                  </a:cubicBezTo>
                  <a:cubicBezTo>
                    <a:pt x="876" y="917"/>
                    <a:pt x="876" y="917"/>
                    <a:pt x="876" y="917"/>
                  </a:cubicBezTo>
                  <a:cubicBezTo>
                    <a:pt x="885" y="911"/>
                    <a:pt x="887" y="898"/>
                    <a:pt x="882" y="890"/>
                  </a:cubicBezTo>
                  <a:cubicBezTo>
                    <a:pt x="840" y="813"/>
                    <a:pt x="840" y="813"/>
                    <a:pt x="840" y="813"/>
                  </a:cubicBezTo>
                  <a:cubicBezTo>
                    <a:pt x="854" y="798"/>
                    <a:pt x="868" y="782"/>
                    <a:pt x="880" y="766"/>
                  </a:cubicBezTo>
                  <a:cubicBezTo>
                    <a:pt x="884" y="760"/>
                    <a:pt x="887" y="755"/>
                    <a:pt x="891" y="750"/>
                  </a:cubicBezTo>
                  <a:cubicBezTo>
                    <a:pt x="965" y="764"/>
                    <a:pt x="965" y="764"/>
                    <a:pt x="965" y="764"/>
                  </a:cubicBezTo>
                  <a:cubicBezTo>
                    <a:pt x="974" y="767"/>
                    <a:pt x="985" y="760"/>
                    <a:pt x="989" y="750"/>
                  </a:cubicBezTo>
                  <a:cubicBezTo>
                    <a:pt x="991" y="742"/>
                    <a:pt x="993" y="736"/>
                    <a:pt x="995" y="729"/>
                  </a:cubicBezTo>
                  <a:cubicBezTo>
                    <a:pt x="999" y="730"/>
                    <a:pt x="999" y="730"/>
                    <a:pt x="999" y="730"/>
                  </a:cubicBezTo>
                  <a:cubicBezTo>
                    <a:pt x="1009" y="732"/>
                    <a:pt x="1020" y="726"/>
                    <a:pt x="1023" y="716"/>
                  </a:cubicBezTo>
                  <a:cubicBezTo>
                    <a:pt x="1046" y="644"/>
                    <a:pt x="1046" y="644"/>
                    <a:pt x="1046" y="644"/>
                  </a:cubicBezTo>
                  <a:cubicBezTo>
                    <a:pt x="1050" y="634"/>
                    <a:pt x="1044" y="623"/>
                    <a:pt x="1036" y="619"/>
                  </a:cubicBezTo>
                  <a:close/>
                  <a:moveTo>
                    <a:pt x="808" y="698"/>
                  </a:moveTo>
                  <a:cubicBezTo>
                    <a:pt x="795" y="725"/>
                    <a:pt x="778" y="750"/>
                    <a:pt x="759" y="771"/>
                  </a:cubicBezTo>
                  <a:cubicBezTo>
                    <a:pt x="661" y="855"/>
                    <a:pt x="520" y="878"/>
                    <a:pt x="397" y="819"/>
                  </a:cubicBezTo>
                  <a:cubicBezTo>
                    <a:pt x="232" y="739"/>
                    <a:pt x="162" y="539"/>
                    <a:pt x="242" y="374"/>
                  </a:cubicBezTo>
                  <a:cubicBezTo>
                    <a:pt x="256" y="347"/>
                    <a:pt x="272" y="322"/>
                    <a:pt x="291" y="300"/>
                  </a:cubicBezTo>
                  <a:cubicBezTo>
                    <a:pt x="389" y="217"/>
                    <a:pt x="530" y="194"/>
                    <a:pt x="652" y="253"/>
                  </a:cubicBezTo>
                  <a:cubicBezTo>
                    <a:pt x="818" y="333"/>
                    <a:pt x="888" y="532"/>
                    <a:pt x="808" y="698"/>
                  </a:cubicBez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6"/>
            <p:cNvSpPr>
              <a:spLocks/>
            </p:cNvSpPr>
            <p:nvPr/>
          </p:nvSpPr>
          <p:spPr bwMode="auto">
            <a:xfrm>
              <a:off x="3162300" y="5129213"/>
              <a:ext cx="103188" cy="103188"/>
            </a:xfrm>
            <a:custGeom>
              <a:avLst/>
              <a:gdLst>
                <a:gd name="T0" fmla="*/ 207 w 285"/>
                <a:gd name="T1" fmla="*/ 25 h 282"/>
                <a:gd name="T2" fmla="*/ 67 w 285"/>
                <a:gd name="T3" fmla="*/ 65 h 282"/>
                <a:gd name="T4" fmla="*/ 26 w 285"/>
                <a:gd name="T5" fmla="*/ 110 h 282"/>
                <a:gd name="T6" fmla="*/ 77 w 285"/>
                <a:gd name="T7" fmla="*/ 257 h 282"/>
                <a:gd name="T8" fmla="*/ 217 w 285"/>
                <a:gd name="T9" fmla="*/ 217 h 282"/>
                <a:gd name="T10" fmla="*/ 258 w 285"/>
                <a:gd name="T11" fmla="*/ 172 h 282"/>
                <a:gd name="T12" fmla="*/ 207 w 285"/>
                <a:gd name="T13" fmla="*/ 25 h 282"/>
              </a:gdLst>
              <a:ahLst/>
              <a:cxnLst>
                <a:cxn ang="0">
                  <a:pos x="T0" y="T1"/>
                </a:cxn>
                <a:cxn ang="0">
                  <a:pos x="T2" y="T3"/>
                </a:cxn>
                <a:cxn ang="0">
                  <a:pos x="T4" y="T5"/>
                </a:cxn>
                <a:cxn ang="0">
                  <a:pos x="T6" y="T7"/>
                </a:cxn>
                <a:cxn ang="0">
                  <a:pos x="T8" y="T9"/>
                </a:cxn>
                <a:cxn ang="0">
                  <a:pos x="T10" y="T11"/>
                </a:cxn>
                <a:cxn ang="0">
                  <a:pos x="T12" y="T13"/>
                </a:cxn>
              </a:cxnLst>
              <a:rect l="0" t="0" r="r" b="b"/>
              <a:pathLst>
                <a:path w="285" h="282">
                  <a:moveTo>
                    <a:pt x="207" y="25"/>
                  </a:moveTo>
                  <a:cubicBezTo>
                    <a:pt x="156" y="0"/>
                    <a:pt x="97" y="19"/>
                    <a:pt x="67" y="65"/>
                  </a:cubicBezTo>
                  <a:cubicBezTo>
                    <a:pt x="50" y="76"/>
                    <a:pt x="35" y="91"/>
                    <a:pt x="26" y="110"/>
                  </a:cubicBezTo>
                  <a:cubicBezTo>
                    <a:pt x="0" y="165"/>
                    <a:pt x="23" y="231"/>
                    <a:pt x="77" y="257"/>
                  </a:cubicBezTo>
                  <a:cubicBezTo>
                    <a:pt x="128" y="282"/>
                    <a:pt x="188" y="263"/>
                    <a:pt x="217" y="217"/>
                  </a:cubicBezTo>
                  <a:cubicBezTo>
                    <a:pt x="234" y="206"/>
                    <a:pt x="249" y="191"/>
                    <a:pt x="258" y="172"/>
                  </a:cubicBezTo>
                  <a:cubicBezTo>
                    <a:pt x="285" y="117"/>
                    <a:pt x="262" y="51"/>
                    <a:pt x="207" y="25"/>
                  </a:cubicBez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7"/>
            <p:cNvSpPr>
              <a:spLocks noEditPoints="1"/>
            </p:cNvSpPr>
            <p:nvPr/>
          </p:nvSpPr>
          <p:spPr bwMode="auto">
            <a:xfrm>
              <a:off x="2800350" y="4826000"/>
              <a:ext cx="295275" cy="295275"/>
            </a:xfrm>
            <a:custGeom>
              <a:avLst/>
              <a:gdLst>
                <a:gd name="T0" fmla="*/ 679 w 814"/>
                <a:gd name="T1" fmla="*/ 703 h 817"/>
                <a:gd name="T2" fmla="*/ 720 w 814"/>
                <a:gd name="T3" fmla="*/ 647 h 817"/>
                <a:gd name="T4" fmla="*/ 735 w 814"/>
                <a:gd name="T5" fmla="*/ 607 h 817"/>
                <a:gd name="T6" fmla="*/ 711 w 814"/>
                <a:gd name="T7" fmla="*/ 515 h 817"/>
                <a:gd name="T8" fmla="*/ 774 w 814"/>
                <a:gd name="T9" fmla="*/ 499 h 817"/>
                <a:gd name="T10" fmla="*/ 791 w 814"/>
                <a:gd name="T11" fmla="*/ 468 h 817"/>
                <a:gd name="T12" fmla="*/ 809 w 814"/>
                <a:gd name="T13" fmla="*/ 453 h 817"/>
                <a:gd name="T14" fmla="*/ 801 w 814"/>
                <a:gd name="T15" fmla="*/ 379 h 817"/>
                <a:gd name="T16" fmla="*/ 718 w 814"/>
                <a:gd name="T17" fmla="*/ 286 h 817"/>
                <a:gd name="T18" fmla="*/ 751 w 814"/>
                <a:gd name="T19" fmla="*/ 244 h 817"/>
                <a:gd name="T20" fmla="*/ 769 w 814"/>
                <a:gd name="T21" fmla="*/ 211 h 817"/>
                <a:gd name="T22" fmla="*/ 719 w 814"/>
                <a:gd name="T23" fmla="*/ 156 h 817"/>
                <a:gd name="T24" fmla="*/ 587 w 814"/>
                <a:gd name="T25" fmla="*/ 123 h 817"/>
                <a:gd name="T26" fmla="*/ 595 w 814"/>
                <a:gd name="T27" fmla="*/ 39 h 817"/>
                <a:gd name="T28" fmla="*/ 522 w 814"/>
                <a:gd name="T29" fmla="*/ 24 h 817"/>
                <a:gd name="T30" fmla="*/ 503 w 814"/>
                <a:gd name="T31" fmla="*/ 55 h 817"/>
                <a:gd name="T32" fmla="*/ 395 w 814"/>
                <a:gd name="T33" fmla="*/ 74 h 817"/>
                <a:gd name="T34" fmla="*/ 353 w 814"/>
                <a:gd name="T35" fmla="*/ 1 h 817"/>
                <a:gd name="T36" fmla="*/ 285 w 814"/>
                <a:gd name="T37" fmla="*/ 32 h 817"/>
                <a:gd name="T38" fmla="*/ 278 w 814"/>
                <a:gd name="T39" fmla="*/ 46 h 817"/>
                <a:gd name="T40" fmla="*/ 271 w 814"/>
                <a:gd name="T41" fmla="*/ 109 h 817"/>
                <a:gd name="T42" fmla="*/ 157 w 814"/>
                <a:gd name="T43" fmla="*/ 111 h 817"/>
                <a:gd name="T44" fmla="*/ 98 w 814"/>
                <a:gd name="T45" fmla="*/ 158 h 817"/>
                <a:gd name="T46" fmla="*/ 97 w 814"/>
                <a:gd name="T47" fmla="*/ 159 h 817"/>
                <a:gd name="T48" fmla="*/ 77 w 814"/>
                <a:gd name="T49" fmla="*/ 192 h 817"/>
                <a:gd name="T50" fmla="*/ 124 w 814"/>
                <a:gd name="T51" fmla="*/ 260 h 817"/>
                <a:gd name="T52" fmla="*/ 98 w 814"/>
                <a:gd name="T53" fmla="*/ 315 h 817"/>
                <a:gd name="T54" fmla="*/ 25 w 814"/>
                <a:gd name="T55" fmla="*/ 332 h 817"/>
                <a:gd name="T56" fmla="*/ 21 w 814"/>
                <a:gd name="T57" fmla="*/ 349 h 817"/>
                <a:gd name="T58" fmla="*/ 1 w 814"/>
                <a:gd name="T59" fmla="*/ 421 h 817"/>
                <a:gd name="T60" fmla="*/ 79 w 814"/>
                <a:gd name="T61" fmla="*/ 452 h 817"/>
                <a:gd name="T62" fmla="*/ 68 w 814"/>
                <a:gd name="T63" fmla="*/ 553 h 817"/>
                <a:gd name="T64" fmla="*/ 49 w 814"/>
                <a:gd name="T65" fmla="*/ 585 h 817"/>
                <a:gd name="T66" fmla="*/ 75 w 814"/>
                <a:gd name="T67" fmla="*/ 655 h 817"/>
                <a:gd name="T68" fmla="*/ 157 w 814"/>
                <a:gd name="T69" fmla="*/ 633 h 817"/>
                <a:gd name="T70" fmla="*/ 210 w 814"/>
                <a:gd name="T71" fmla="*/ 759 h 817"/>
                <a:gd name="T72" fmla="*/ 272 w 814"/>
                <a:gd name="T73" fmla="*/ 800 h 817"/>
                <a:gd name="T74" fmla="*/ 308 w 814"/>
                <a:gd name="T75" fmla="*/ 766 h 817"/>
                <a:gd name="T76" fmla="*/ 327 w 814"/>
                <a:gd name="T77" fmla="*/ 735 h 817"/>
                <a:gd name="T78" fmla="*/ 442 w 814"/>
                <a:gd name="T79" fmla="*/ 806 h 817"/>
                <a:gd name="T80" fmla="*/ 517 w 814"/>
                <a:gd name="T81" fmla="*/ 802 h 817"/>
                <a:gd name="T82" fmla="*/ 528 w 814"/>
                <a:gd name="T83" fmla="*/ 772 h 817"/>
                <a:gd name="T84" fmla="*/ 549 w 814"/>
                <a:gd name="T85" fmla="*/ 753 h 817"/>
                <a:gd name="T86" fmla="*/ 602 w 814"/>
                <a:gd name="T87" fmla="*/ 669 h 817"/>
                <a:gd name="T88" fmla="*/ 451 w 814"/>
                <a:gd name="T89" fmla="*/ 176 h 817"/>
                <a:gd name="T90" fmla="*/ 623 w 814"/>
                <a:gd name="T91" fmla="*/ 541 h 817"/>
                <a:gd name="T92" fmla="*/ 169 w 814"/>
                <a:gd name="T93" fmla="*/ 339 h 817"/>
                <a:gd name="T94" fmla="*/ 451 w 814"/>
                <a:gd name="T95" fmla="*/ 176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14" h="817">
                  <a:moveTo>
                    <a:pt x="658" y="706"/>
                  </a:moveTo>
                  <a:cubicBezTo>
                    <a:pt x="665" y="711"/>
                    <a:pt x="674" y="709"/>
                    <a:pt x="679" y="703"/>
                  </a:cubicBezTo>
                  <a:cubicBezTo>
                    <a:pt x="717" y="660"/>
                    <a:pt x="717" y="660"/>
                    <a:pt x="717" y="660"/>
                  </a:cubicBezTo>
                  <a:cubicBezTo>
                    <a:pt x="720" y="656"/>
                    <a:pt x="720" y="651"/>
                    <a:pt x="720" y="647"/>
                  </a:cubicBezTo>
                  <a:cubicBezTo>
                    <a:pt x="736" y="628"/>
                    <a:pt x="736" y="628"/>
                    <a:pt x="736" y="628"/>
                  </a:cubicBezTo>
                  <a:cubicBezTo>
                    <a:pt x="741" y="622"/>
                    <a:pt x="741" y="613"/>
                    <a:pt x="735" y="607"/>
                  </a:cubicBezTo>
                  <a:cubicBezTo>
                    <a:pt x="690" y="557"/>
                    <a:pt x="690" y="557"/>
                    <a:pt x="690" y="557"/>
                  </a:cubicBezTo>
                  <a:cubicBezTo>
                    <a:pt x="698" y="544"/>
                    <a:pt x="705" y="530"/>
                    <a:pt x="711" y="515"/>
                  </a:cubicBezTo>
                  <a:cubicBezTo>
                    <a:pt x="713" y="511"/>
                    <a:pt x="715" y="506"/>
                    <a:pt x="716" y="502"/>
                  </a:cubicBezTo>
                  <a:cubicBezTo>
                    <a:pt x="774" y="499"/>
                    <a:pt x="774" y="499"/>
                    <a:pt x="774" y="499"/>
                  </a:cubicBezTo>
                  <a:cubicBezTo>
                    <a:pt x="782" y="499"/>
                    <a:pt x="789" y="492"/>
                    <a:pt x="789" y="485"/>
                  </a:cubicBezTo>
                  <a:cubicBezTo>
                    <a:pt x="790" y="478"/>
                    <a:pt x="790" y="473"/>
                    <a:pt x="791" y="468"/>
                  </a:cubicBezTo>
                  <a:cubicBezTo>
                    <a:pt x="793" y="468"/>
                    <a:pt x="793" y="468"/>
                    <a:pt x="793" y="468"/>
                  </a:cubicBezTo>
                  <a:cubicBezTo>
                    <a:pt x="801" y="468"/>
                    <a:pt x="808" y="461"/>
                    <a:pt x="809" y="453"/>
                  </a:cubicBezTo>
                  <a:cubicBezTo>
                    <a:pt x="813" y="396"/>
                    <a:pt x="813" y="396"/>
                    <a:pt x="813" y="396"/>
                  </a:cubicBezTo>
                  <a:cubicBezTo>
                    <a:pt x="814" y="388"/>
                    <a:pt x="808" y="380"/>
                    <a:pt x="801" y="379"/>
                  </a:cubicBezTo>
                  <a:cubicBezTo>
                    <a:pt x="735" y="365"/>
                    <a:pt x="735" y="365"/>
                    <a:pt x="735" y="365"/>
                  </a:cubicBezTo>
                  <a:cubicBezTo>
                    <a:pt x="733" y="338"/>
                    <a:pt x="726" y="312"/>
                    <a:pt x="718" y="286"/>
                  </a:cubicBezTo>
                  <a:cubicBezTo>
                    <a:pt x="746" y="264"/>
                    <a:pt x="746" y="264"/>
                    <a:pt x="746" y="264"/>
                  </a:cubicBezTo>
                  <a:cubicBezTo>
                    <a:pt x="752" y="259"/>
                    <a:pt x="753" y="251"/>
                    <a:pt x="751" y="244"/>
                  </a:cubicBezTo>
                  <a:cubicBezTo>
                    <a:pt x="766" y="232"/>
                    <a:pt x="766" y="232"/>
                    <a:pt x="766" y="232"/>
                  </a:cubicBezTo>
                  <a:cubicBezTo>
                    <a:pt x="772" y="227"/>
                    <a:pt x="773" y="218"/>
                    <a:pt x="769" y="211"/>
                  </a:cubicBezTo>
                  <a:cubicBezTo>
                    <a:pt x="739" y="162"/>
                    <a:pt x="739" y="162"/>
                    <a:pt x="739" y="162"/>
                  </a:cubicBezTo>
                  <a:cubicBezTo>
                    <a:pt x="735" y="155"/>
                    <a:pt x="726" y="153"/>
                    <a:pt x="719" y="156"/>
                  </a:cubicBezTo>
                  <a:cubicBezTo>
                    <a:pt x="658" y="184"/>
                    <a:pt x="658" y="184"/>
                    <a:pt x="658" y="184"/>
                  </a:cubicBezTo>
                  <a:cubicBezTo>
                    <a:pt x="638" y="160"/>
                    <a:pt x="614" y="140"/>
                    <a:pt x="587" y="123"/>
                  </a:cubicBezTo>
                  <a:cubicBezTo>
                    <a:pt x="605" y="58"/>
                    <a:pt x="605" y="58"/>
                    <a:pt x="605" y="58"/>
                  </a:cubicBezTo>
                  <a:cubicBezTo>
                    <a:pt x="607" y="51"/>
                    <a:pt x="603" y="42"/>
                    <a:pt x="595" y="39"/>
                  </a:cubicBezTo>
                  <a:cubicBezTo>
                    <a:pt x="542" y="17"/>
                    <a:pt x="542" y="17"/>
                    <a:pt x="542" y="17"/>
                  </a:cubicBezTo>
                  <a:cubicBezTo>
                    <a:pt x="535" y="14"/>
                    <a:pt x="526" y="17"/>
                    <a:pt x="522" y="24"/>
                  </a:cubicBezTo>
                  <a:cubicBezTo>
                    <a:pt x="516" y="35"/>
                    <a:pt x="511" y="43"/>
                    <a:pt x="507" y="51"/>
                  </a:cubicBezTo>
                  <a:cubicBezTo>
                    <a:pt x="505" y="52"/>
                    <a:pt x="504" y="53"/>
                    <a:pt x="503" y="55"/>
                  </a:cubicBezTo>
                  <a:cubicBezTo>
                    <a:pt x="497" y="66"/>
                    <a:pt x="492" y="75"/>
                    <a:pt x="488" y="82"/>
                  </a:cubicBezTo>
                  <a:cubicBezTo>
                    <a:pt x="457" y="74"/>
                    <a:pt x="426" y="72"/>
                    <a:pt x="395" y="74"/>
                  </a:cubicBezTo>
                  <a:cubicBezTo>
                    <a:pt x="372" y="11"/>
                    <a:pt x="372" y="11"/>
                    <a:pt x="372" y="11"/>
                  </a:cubicBezTo>
                  <a:cubicBezTo>
                    <a:pt x="369" y="4"/>
                    <a:pt x="361" y="0"/>
                    <a:pt x="353" y="1"/>
                  </a:cubicBezTo>
                  <a:cubicBezTo>
                    <a:pt x="297" y="15"/>
                    <a:pt x="297" y="15"/>
                    <a:pt x="297" y="15"/>
                  </a:cubicBezTo>
                  <a:cubicBezTo>
                    <a:pt x="290" y="17"/>
                    <a:pt x="284" y="24"/>
                    <a:pt x="285" y="32"/>
                  </a:cubicBezTo>
                  <a:cubicBezTo>
                    <a:pt x="286" y="36"/>
                    <a:pt x="286" y="40"/>
                    <a:pt x="286" y="44"/>
                  </a:cubicBezTo>
                  <a:cubicBezTo>
                    <a:pt x="278" y="46"/>
                    <a:pt x="278" y="46"/>
                    <a:pt x="278" y="46"/>
                  </a:cubicBezTo>
                  <a:cubicBezTo>
                    <a:pt x="270" y="48"/>
                    <a:pt x="265" y="56"/>
                    <a:pt x="266" y="64"/>
                  </a:cubicBezTo>
                  <a:cubicBezTo>
                    <a:pt x="268" y="85"/>
                    <a:pt x="270" y="99"/>
                    <a:pt x="271" y="109"/>
                  </a:cubicBezTo>
                  <a:cubicBezTo>
                    <a:pt x="250" y="120"/>
                    <a:pt x="230" y="133"/>
                    <a:pt x="212" y="148"/>
                  </a:cubicBezTo>
                  <a:cubicBezTo>
                    <a:pt x="157" y="111"/>
                    <a:pt x="157" y="111"/>
                    <a:pt x="157" y="111"/>
                  </a:cubicBezTo>
                  <a:cubicBezTo>
                    <a:pt x="150" y="106"/>
                    <a:pt x="141" y="108"/>
                    <a:pt x="135" y="113"/>
                  </a:cubicBezTo>
                  <a:cubicBezTo>
                    <a:pt x="98" y="158"/>
                    <a:pt x="98" y="158"/>
                    <a:pt x="98" y="158"/>
                  </a:cubicBezTo>
                  <a:cubicBezTo>
                    <a:pt x="98" y="158"/>
                    <a:pt x="97" y="159"/>
                    <a:pt x="97" y="160"/>
                  </a:cubicBezTo>
                  <a:cubicBezTo>
                    <a:pt x="97" y="159"/>
                    <a:pt x="97" y="159"/>
                    <a:pt x="97" y="159"/>
                  </a:cubicBezTo>
                  <a:cubicBezTo>
                    <a:pt x="77" y="192"/>
                    <a:pt x="77" y="192"/>
                    <a:pt x="77" y="192"/>
                  </a:cubicBezTo>
                  <a:cubicBezTo>
                    <a:pt x="77" y="192"/>
                    <a:pt x="77" y="192"/>
                    <a:pt x="77" y="192"/>
                  </a:cubicBezTo>
                  <a:cubicBezTo>
                    <a:pt x="74" y="197"/>
                    <a:pt x="74" y="205"/>
                    <a:pt x="79" y="210"/>
                  </a:cubicBezTo>
                  <a:cubicBezTo>
                    <a:pt x="124" y="260"/>
                    <a:pt x="124" y="260"/>
                    <a:pt x="124" y="260"/>
                  </a:cubicBezTo>
                  <a:cubicBezTo>
                    <a:pt x="116" y="273"/>
                    <a:pt x="109" y="287"/>
                    <a:pt x="103" y="302"/>
                  </a:cubicBezTo>
                  <a:cubicBezTo>
                    <a:pt x="101" y="306"/>
                    <a:pt x="100" y="311"/>
                    <a:pt x="98" y="315"/>
                  </a:cubicBezTo>
                  <a:cubicBezTo>
                    <a:pt x="41" y="317"/>
                    <a:pt x="41" y="317"/>
                    <a:pt x="41" y="317"/>
                  </a:cubicBezTo>
                  <a:cubicBezTo>
                    <a:pt x="33" y="318"/>
                    <a:pt x="26" y="325"/>
                    <a:pt x="25" y="332"/>
                  </a:cubicBezTo>
                  <a:cubicBezTo>
                    <a:pt x="25" y="339"/>
                    <a:pt x="24" y="344"/>
                    <a:pt x="24" y="349"/>
                  </a:cubicBezTo>
                  <a:cubicBezTo>
                    <a:pt x="21" y="349"/>
                    <a:pt x="21" y="349"/>
                    <a:pt x="21" y="349"/>
                  </a:cubicBezTo>
                  <a:cubicBezTo>
                    <a:pt x="13" y="350"/>
                    <a:pt x="6" y="356"/>
                    <a:pt x="6" y="364"/>
                  </a:cubicBezTo>
                  <a:cubicBezTo>
                    <a:pt x="1" y="421"/>
                    <a:pt x="1" y="421"/>
                    <a:pt x="1" y="421"/>
                  </a:cubicBezTo>
                  <a:cubicBezTo>
                    <a:pt x="0" y="429"/>
                    <a:pt x="6" y="437"/>
                    <a:pt x="14" y="438"/>
                  </a:cubicBezTo>
                  <a:cubicBezTo>
                    <a:pt x="79" y="452"/>
                    <a:pt x="79" y="452"/>
                    <a:pt x="79" y="452"/>
                  </a:cubicBezTo>
                  <a:cubicBezTo>
                    <a:pt x="82" y="479"/>
                    <a:pt x="88" y="505"/>
                    <a:pt x="97" y="531"/>
                  </a:cubicBezTo>
                  <a:cubicBezTo>
                    <a:pt x="68" y="553"/>
                    <a:pt x="68" y="553"/>
                    <a:pt x="68" y="553"/>
                  </a:cubicBezTo>
                  <a:cubicBezTo>
                    <a:pt x="63" y="558"/>
                    <a:pt x="61" y="566"/>
                    <a:pt x="64" y="573"/>
                  </a:cubicBezTo>
                  <a:cubicBezTo>
                    <a:pt x="49" y="585"/>
                    <a:pt x="49" y="585"/>
                    <a:pt x="49" y="585"/>
                  </a:cubicBezTo>
                  <a:cubicBezTo>
                    <a:pt x="43" y="590"/>
                    <a:pt x="41" y="599"/>
                    <a:pt x="45" y="606"/>
                  </a:cubicBezTo>
                  <a:cubicBezTo>
                    <a:pt x="75" y="655"/>
                    <a:pt x="75" y="655"/>
                    <a:pt x="75" y="655"/>
                  </a:cubicBezTo>
                  <a:cubicBezTo>
                    <a:pt x="79" y="661"/>
                    <a:pt x="88" y="664"/>
                    <a:pt x="95" y="661"/>
                  </a:cubicBezTo>
                  <a:cubicBezTo>
                    <a:pt x="157" y="633"/>
                    <a:pt x="157" y="633"/>
                    <a:pt x="157" y="633"/>
                  </a:cubicBezTo>
                  <a:cubicBezTo>
                    <a:pt x="177" y="657"/>
                    <a:pt x="201" y="677"/>
                    <a:pt x="228" y="695"/>
                  </a:cubicBezTo>
                  <a:cubicBezTo>
                    <a:pt x="210" y="759"/>
                    <a:pt x="210" y="759"/>
                    <a:pt x="210" y="759"/>
                  </a:cubicBezTo>
                  <a:cubicBezTo>
                    <a:pt x="208" y="767"/>
                    <a:pt x="212" y="775"/>
                    <a:pt x="219" y="778"/>
                  </a:cubicBezTo>
                  <a:cubicBezTo>
                    <a:pt x="272" y="800"/>
                    <a:pt x="272" y="800"/>
                    <a:pt x="272" y="800"/>
                  </a:cubicBezTo>
                  <a:cubicBezTo>
                    <a:pt x="280" y="804"/>
                    <a:pt x="289" y="800"/>
                    <a:pt x="292" y="793"/>
                  </a:cubicBezTo>
                  <a:cubicBezTo>
                    <a:pt x="298" y="782"/>
                    <a:pt x="304" y="774"/>
                    <a:pt x="308" y="766"/>
                  </a:cubicBezTo>
                  <a:cubicBezTo>
                    <a:pt x="309" y="765"/>
                    <a:pt x="311" y="764"/>
                    <a:pt x="312" y="762"/>
                  </a:cubicBezTo>
                  <a:cubicBezTo>
                    <a:pt x="318" y="751"/>
                    <a:pt x="323" y="743"/>
                    <a:pt x="327" y="735"/>
                  </a:cubicBezTo>
                  <a:cubicBezTo>
                    <a:pt x="358" y="743"/>
                    <a:pt x="389" y="745"/>
                    <a:pt x="419" y="743"/>
                  </a:cubicBezTo>
                  <a:cubicBezTo>
                    <a:pt x="442" y="806"/>
                    <a:pt x="442" y="806"/>
                    <a:pt x="442" y="806"/>
                  </a:cubicBezTo>
                  <a:cubicBezTo>
                    <a:pt x="445" y="813"/>
                    <a:pt x="454" y="817"/>
                    <a:pt x="461" y="816"/>
                  </a:cubicBezTo>
                  <a:cubicBezTo>
                    <a:pt x="517" y="802"/>
                    <a:pt x="517" y="802"/>
                    <a:pt x="517" y="802"/>
                  </a:cubicBezTo>
                  <a:cubicBezTo>
                    <a:pt x="525" y="800"/>
                    <a:pt x="530" y="793"/>
                    <a:pt x="530" y="785"/>
                  </a:cubicBezTo>
                  <a:cubicBezTo>
                    <a:pt x="529" y="780"/>
                    <a:pt x="529" y="776"/>
                    <a:pt x="528" y="772"/>
                  </a:cubicBezTo>
                  <a:cubicBezTo>
                    <a:pt x="536" y="770"/>
                    <a:pt x="537" y="770"/>
                    <a:pt x="537" y="770"/>
                  </a:cubicBezTo>
                  <a:cubicBezTo>
                    <a:pt x="544" y="769"/>
                    <a:pt x="550" y="761"/>
                    <a:pt x="549" y="753"/>
                  </a:cubicBezTo>
                  <a:cubicBezTo>
                    <a:pt x="546" y="732"/>
                    <a:pt x="545" y="718"/>
                    <a:pt x="544" y="708"/>
                  </a:cubicBezTo>
                  <a:cubicBezTo>
                    <a:pt x="564" y="697"/>
                    <a:pt x="584" y="684"/>
                    <a:pt x="602" y="669"/>
                  </a:cubicBezTo>
                  <a:cubicBezTo>
                    <a:pt x="658" y="706"/>
                    <a:pt x="658" y="706"/>
                    <a:pt x="658" y="706"/>
                  </a:cubicBezTo>
                  <a:close/>
                  <a:moveTo>
                    <a:pt x="451" y="176"/>
                  </a:moveTo>
                  <a:cubicBezTo>
                    <a:pt x="589" y="206"/>
                    <a:pt x="676" y="341"/>
                    <a:pt x="646" y="478"/>
                  </a:cubicBezTo>
                  <a:cubicBezTo>
                    <a:pt x="641" y="501"/>
                    <a:pt x="633" y="522"/>
                    <a:pt x="623" y="541"/>
                  </a:cubicBezTo>
                  <a:cubicBezTo>
                    <a:pt x="565" y="620"/>
                    <a:pt x="465" y="663"/>
                    <a:pt x="363" y="641"/>
                  </a:cubicBezTo>
                  <a:cubicBezTo>
                    <a:pt x="226" y="611"/>
                    <a:pt x="139" y="476"/>
                    <a:pt x="169" y="339"/>
                  </a:cubicBezTo>
                  <a:cubicBezTo>
                    <a:pt x="174" y="316"/>
                    <a:pt x="182" y="295"/>
                    <a:pt x="192" y="275"/>
                  </a:cubicBezTo>
                  <a:cubicBezTo>
                    <a:pt x="249" y="196"/>
                    <a:pt x="350" y="154"/>
                    <a:pt x="451" y="176"/>
                  </a:cubicBez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8"/>
            <p:cNvSpPr>
              <a:spLocks/>
            </p:cNvSpPr>
            <p:nvPr/>
          </p:nvSpPr>
          <p:spPr bwMode="auto">
            <a:xfrm>
              <a:off x="2911475" y="4935538"/>
              <a:ext cx="73025" cy="76200"/>
            </a:xfrm>
            <a:custGeom>
              <a:avLst/>
              <a:gdLst>
                <a:gd name="T0" fmla="*/ 74 w 203"/>
                <a:gd name="T1" fmla="*/ 204 h 213"/>
                <a:gd name="T2" fmla="*/ 171 w 203"/>
                <a:gd name="T3" fmla="*/ 149 h 213"/>
                <a:gd name="T4" fmla="*/ 193 w 203"/>
                <a:gd name="T5" fmla="*/ 108 h 213"/>
                <a:gd name="T6" fmla="*/ 129 w 203"/>
                <a:gd name="T7" fmla="*/ 9 h 213"/>
                <a:gd name="T8" fmla="*/ 32 w 203"/>
                <a:gd name="T9" fmla="*/ 64 h 213"/>
                <a:gd name="T10" fmla="*/ 10 w 203"/>
                <a:gd name="T11" fmla="*/ 105 h 213"/>
                <a:gd name="T12" fmla="*/ 74 w 203"/>
                <a:gd name="T13" fmla="*/ 204 h 213"/>
              </a:gdLst>
              <a:ahLst/>
              <a:cxnLst>
                <a:cxn ang="0">
                  <a:pos x="T0" y="T1"/>
                </a:cxn>
                <a:cxn ang="0">
                  <a:pos x="T2" y="T3"/>
                </a:cxn>
                <a:cxn ang="0">
                  <a:pos x="T4" y="T5"/>
                </a:cxn>
                <a:cxn ang="0">
                  <a:pos x="T6" y="T7"/>
                </a:cxn>
                <a:cxn ang="0">
                  <a:pos x="T8" y="T9"/>
                </a:cxn>
                <a:cxn ang="0">
                  <a:pos x="T10" y="T11"/>
                </a:cxn>
                <a:cxn ang="0">
                  <a:pos x="T12" y="T13"/>
                </a:cxn>
              </a:cxnLst>
              <a:rect l="0" t="0" r="r" b="b"/>
              <a:pathLst>
                <a:path w="203" h="213">
                  <a:moveTo>
                    <a:pt x="74" y="204"/>
                  </a:moveTo>
                  <a:cubicBezTo>
                    <a:pt x="116" y="213"/>
                    <a:pt x="157" y="189"/>
                    <a:pt x="171" y="149"/>
                  </a:cubicBezTo>
                  <a:cubicBezTo>
                    <a:pt x="181" y="138"/>
                    <a:pt x="189" y="125"/>
                    <a:pt x="193" y="108"/>
                  </a:cubicBezTo>
                  <a:cubicBezTo>
                    <a:pt x="203" y="63"/>
                    <a:pt x="174" y="19"/>
                    <a:pt x="129" y="9"/>
                  </a:cubicBezTo>
                  <a:cubicBezTo>
                    <a:pt x="87" y="0"/>
                    <a:pt x="46" y="24"/>
                    <a:pt x="32" y="64"/>
                  </a:cubicBezTo>
                  <a:cubicBezTo>
                    <a:pt x="21" y="74"/>
                    <a:pt x="13" y="88"/>
                    <a:pt x="10" y="105"/>
                  </a:cubicBezTo>
                  <a:cubicBezTo>
                    <a:pt x="0" y="150"/>
                    <a:pt x="29" y="194"/>
                    <a:pt x="74" y="204"/>
                  </a:cubicBez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9"/>
            <p:cNvSpPr>
              <a:spLocks/>
            </p:cNvSpPr>
            <p:nvPr/>
          </p:nvSpPr>
          <p:spPr bwMode="auto">
            <a:xfrm>
              <a:off x="3084513" y="5030788"/>
              <a:ext cx="12700" cy="12700"/>
            </a:xfrm>
            <a:custGeom>
              <a:avLst/>
              <a:gdLst>
                <a:gd name="T0" fmla="*/ 8 w 8"/>
                <a:gd name="T1" fmla="*/ 8 h 8"/>
                <a:gd name="T2" fmla="*/ 0 w 8"/>
                <a:gd name="T3" fmla="*/ 8 h 8"/>
                <a:gd name="T4" fmla="*/ 8 w 8"/>
                <a:gd name="T5" fmla="*/ 0 h 8"/>
                <a:gd name="T6" fmla="*/ 8 w 8"/>
                <a:gd name="T7" fmla="*/ 8 h 8"/>
              </a:gdLst>
              <a:ahLst/>
              <a:cxnLst>
                <a:cxn ang="0">
                  <a:pos x="T0" y="T1"/>
                </a:cxn>
                <a:cxn ang="0">
                  <a:pos x="T2" y="T3"/>
                </a:cxn>
                <a:cxn ang="0">
                  <a:pos x="T4" y="T5"/>
                </a:cxn>
                <a:cxn ang="0">
                  <a:pos x="T6" y="T7"/>
                </a:cxn>
              </a:cxnLst>
              <a:rect l="0" t="0" r="r" b="b"/>
              <a:pathLst>
                <a:path w="8" h="8">
                  <a:moveTo>
                    <a:pt x="8" y="8"/>
                  </a:moveTo>
                  <a:lnTo>
                    <a:pt x="0" y="8"/>
                  </a:lnTo>
                  <a:lnTo>
                    <a:pt x="8" y="0"/>
                  </a:lnTo>
                  <a:lnTo>
                    <a:pt x="8" y="8"/>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0"/>
            <p:cNvSpPr>
              <a:spLocks noEditPoints="1"/>
            </p:cNvSpPr>
            <p:nvPr/>
          </p:nvSpPr>
          <p:spPr bwMode="auto">
            <a:xfrm>
              <a:off x="3035300" y="4986338"/>
              <a:ext cx="368300" cy="376238"/>
            </a:xfrm>
            <a:custGeom>
              <a:avLst/>
              <a:gdLst>
                <a:gd name="T0" fmla="*/ 922 w 1016"/>
                <a:gd name="T1" fmla="*/ 582 h 1037"/>
                <a:gd name="T2" fmla="*/ 1002 w 1016"/>
                <a:gd name="T3" fmla="*/ 421 h 1037"/>
                <a:gd name="T4" fmla="*/ 990 w 1016"/>
                <a:gd name="T5" fmla="*/ 324 h 1037"/>
                <a:gd name="T6" fmla="*/ 880 w 1016"/>
                <a:gd name="T7" fmla="*/ 327 h 1037"/>
                <a:gd name="T8" fmla="*/ 851 w 1016"/>
                <a:gd name="T9" fmla="*/ 150 h 1037"/>
                <a:gd name="T10" fmla="*/ 783 w 1016"/>
                <a:gd name="T11" fmla="*/ 78 h 1037"/>
                <a:gd name="T12" fmla="*/ 696 w 1016"/>
                <a:gd name="T13" fmla="*/ 145 h 1037"/>
                <a:gd name="T14" fmla="*/ 568 w 1016"/>
                <a:gd name="T15" fmla="*/ 19 h 1037"/>
                <a:gd name="T16" fmla="*/ 472 w 1016"/>
                <a:gd name="T17" fmla="*/ 0 h 1037"/>
                <a:gd name="T18" fmla="*/ 440 w 1016"/>
                <a:gd name="T19" fmla="*/ 106 h 1037"/>
                <a:gd name="T20" fmla="*/ 263 w 1016"/>
                <a:gd name="T21" fmla="*/ 79 h 1037"/>
                <a:gd name="T22" fmla="*/ 174 w 1016"/>
                <a:gd name="T23" fmla="*/ 121 h 1037"/>
                <a:gd name="T24" fmla="*/ 210 w 1016"/>
                <a:gd name="T25" fmla="*/ 225 h 1037"/>
                <a:gd name="T26" fmla="*/ 137 w 1016"/>
                <a:gd name="T27" fmla="*/ 325 h 1037"/>
                <a:gd name="T28" fmla="*/ 27 w 1016"/>
                <a:gd name="T29" fmla="*/ 322 h 1037"/>
                <a:gd name="T30" fmla="*/ 15 w 1016"/>
                <a:gd name="T31" fmla="*/ 419 h 1037"/>
                <a:gd name="T32" fmla="*/ 94 w 1016"/>
                <a:gd name="T33" fmla="*/ 580 h 1037"/>
                <a:gd name="T34" fmla="*/ 3 w 1016"/>
                <a:gd name="T35" fmla="*/ 642 h 1037"/>
                <a:gd name="T36" fmla="*/ 50 w 1016"/>
                <a:gd name="T37" fmla="*/ 728 h 1037"/>
                <a:gd name="T38" fmla="*/ 209 w 1016"/>
                <a:gd name="T39" fmla="*/ 811 h 1037"/>
                <a:gd name="T40" fmla="*/ 172 w 1016"/>
                <a:gd name="T41" fmla="*/ 915 h 1037"/>
                <a:gd name="T42" fmla="*/ 261 w 1016"/>
                <a:gd name="T43" fmla="*/ 957 h 1037"/>
                <a:gd name="T44" fmla="*/ 438 w 1016"/>
                <a:gd name="T45" fmla="*/ 931 h 1037"/>
                <a:gd name="T46" fmla="*/ 469 w 1016"/>
                <a:gd name="T47" fmla="*/ 1037 h 1037"/>
                <a:gd name="T48" fmla="*/ 566 w 1016"/>
                <a:gd name="T49" fmla="*/ 1019 h 1037"/>
                <a:gd name="T50" fmla="*/ 694 w 1016"/>
                <a:gd name="T51" fmla="*/ 894 h 1037"/>
                <a:gd name="T52" fmla="*/ 781 w 1016"/>
                <a:gd name="T53" fmla="*/ 961 h 1037"/>
                <a:gd name="T54" fmla="*/ 848 w 1016"/>
                <a:gd name="T55" fmla="*/ 890 h 1037"/>
                <a:gd name="T56" fmla="*/ 846 w 1016"/>
                <a:gd name="T57" fmla="*/ 766 h 1037"/>
                <a:gd name="T58" fmla="*/ 965 w 1016"/>
                <a:gd name="T59" fmla="*/ 730 h 1037"/>
                <a:gd name="T60" fmla="*/ 1012 w 1016"/>
                <a:gd name="T61" fmla="*/ 644 h 1037"/>
                <a:gd name="T62" fmla="*/ 808 w 1016"/>
                <a:gd name="T63" fmla="*/ 664 h 1037"/>
                <a:gd name="T64" fmla="*/ 208 w 1016"/>
                <a:gd name="T65" fmla="*/ 374 h 1037"/>
                <a:gd name="T66" fmla="*/ 808 w 1016"/>
                <a:gd name="T67" fmla="*/ 664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6" h="1037">
                  <a:moveTo>
                    <a:pt x="1002" y="619"/>
                  </a:moveTo>
                  <a:cubicBezTo>
                    <a:pt x="922" y="582"/>
                    <a:pt x="922" y="582"/>
                    <a:pt x="922" y="582"/>
                  </a:cubicBezTo>
                  <a:cubicBezTo>
                    <a:pt x="928" y="540"/>
                    <a:pt x="928" y="499"/>
                    <a:pt x="922" y="458"/>
                  </a:cubicBezTo>
                  <a:cubicBezTo>
                    <a:pt x="1002" y="421"/>
                    <a:pt x="1002" y="421"/>
                    <a:pt x="1002" y="421"/>
                  </a:cubicBezTo>
                  <a:cubicBezTo>
                    <a:pt x="1011" y="417"/>
                    <a:pt x="1016" y="405"/>
                    <a:pt x="1013" y="396"/>
                  </a:cubicBezTo>
                  <a:cubicBezTo>
                    <a:pt x="990" y="324"/>
                    <a:pt x="990" y="324"/>
                    <a:pt x="990" y="324"/>
                  </a:cubicBezTo>
                  <a:cubicBezTo>
                    <a:pt x="987" y="314"/>
                    <a:pt x="976" y="308"/>
                    <a:pt x="966" y="310"/>
                  </a:cubicBezTo>
                  <a:cubicBezTo>
                    <a:pt x="880" y="327"/>
                    <a:pt x="880" y="327"/>
                    <a:pt x="880" y="327"/>
                  </a:cubicBezTo>
                  <a:cubicBezTo>
                    <a:pt x="861" y="290"/>
                    <a:pt x="837" y="257"/>
                    <a:pt x="808" y="227"/>
                  </a:cubicBezTo>
                  <a:cubicBezTo>
                    <a:pt x="851" y="150"/>
                    <a:pt x="851" y="150"/>
                    <a:pt x="851" y="150"/>
                  </a:cubicBezTo>
                  <a:cubicBezTo>
                    <a:pt x="855" y="141"/>
                    <a:pt x="853" y="129"/>
                    <a:pt x="844" y="123"/>
                  </a:cubicBezTo>
                  <a:cubicBezTo>
                    <a:pt x="783" y="78"/>
                    <a:pt x="783" y="78"/>
                    <a:pt x="783" y="78"/>
                  </a:cubicBezTo>
                  <a:cubicBezTo>
                    <a:pt x="775" y="72"/>
                    <a:pt x="763" y="73"/>
                    <a:pt x="756" y="81"/>
                  </a:cubicBezTo>
                  <a:cubicBezTo>
                    <a:pt x="696" y="145"/>
                    <a:pt x="696" y="145"/>
                    <a:pt x="696" y="145"/>
                  </a:cubicBezTo>
                  <a:cubicBezTo>
                    <a:pt x="658" y="126"/>
                    <a:pt x="618" y="113"/>
                    <a:pt x="578" y="106"/>
                  </a:cubicBezTo>
                  <a:cubicBezTo>
                    <a:pt x="568" y="19"/>
                    <a:pt x="568" y="19"/>
                    <a:pt x="568" y="19"/>
                  </a:cubicBezTo>
                  <a:cubicBezTo>
                    <a:pt x="567" y="9"/>
                    <a:pt x="558" y="1"/>
                    <a:pt x="547" y="0"/>
                  </a:cubicBezTo>
                  <a:cubicBezTo>
                    <a:pt x="472" y="0"/>
                    <a:pt x="472" y="0"/>
                    <a:pt x="472" y="0"/>
                  </a:cubicBezTo>
                  <a:cubicBezTo>
                    <a:pt x="462" y="0"/>
                    <a:pt x="452" y="9"/>
                    <a:pt x="451" y="19"/>
                  </a:cubicBezTo>
                  <a:cubicBezTo>
                    <a:pt x="440" y="106"/>
                    <a:pt x="440" y="106"/>
                    <a:pt x="440" y="106"/>
                  </a:cubicBezTo>
                  <a:cubicBezTo>
                    <a:pt x="399" y="113"/>
                    <a:pt x="360" y="125"/>
                    <a:pt x="322" y="144"/>
                  </a:cubicBezTo>
                  <a:cubicBezTo>
                    <a:pt x="263" y="79"/>
                    <a:pt x="263" y="79"/>
                    <a:pt x="263" y="79"/>
                  </a:cubicBezTo>
                  <a:cubicBezTo>
                    <a:pt x="256" y="72"/>
                    <a:pt x="243" y="71"/>
                    <a:pt x="235" y="76"/>
                  </a:cubicBezTo>
                  <a:cubicBezTo>
                    <a:pt x="174" y="121"/>
                    <a:pt x="174" y="121"/>
                    <a:pt x="174" y="121"/>
                  </a:cubicBezTo>
                  <a:cubicBezTo>
                    <a:pt x="166" y="127"/>
                    <a:pt x="163" y="139"/>
                    <a:pt x="168" y="148"/>
                  </a:cubicBezTo>
                  <a:cubicBezTo>
                    <a:pt x="210" y="225"/>
                    <a:pt x="210" y="225"/>
                    <a:pt x="210" y="225"/>
                  </a:cubicBezTo>
                  <a:cubicBezTo>
                    <a:pt x="196" y="239"/>
                    <a:pt x="183" y="255"/>
                    <a:pt x="170" y="272"/>
                  </a:cubicBezTo>
                  <a:cubicBezTo>
                    <a:pt x="158" y="289"/>
                    <a:pt x="147" y="307"/>
                    <a:pt x="137" y="325"/>
                  </a:cubicBezTo>
                  <a:cubicBezTo>
                    <a:pt x="51" y="307"/>
                    <a:pt x="51" y="307"/>
                    <a:pt x="51" y="307"/>
                  </a:cubicBezTo>
                  <a:cubicBezTo>
                    <a:pt x="41" y="305"/>
                    <a:pt x="30" y="312"/>
                    <a:pt x="27" y="322"/>
                  </a:cubicBezTo>
                  <a:cubicBezTo>
                    <a:pt x="4" y="393"/>
                    <a:pt x="4" y="393"/>
                    <a:pt x="4" y="393"/>
                  </a:cubicBezTo>
                  <a:cubicBezTo>
                    <a:pt x="0" y="403"/>
                    <a:pt x="6" y="415"/>
                    <a:pt x="15" y="419"/>
                  </a:cubicBezTo>
                  <a:cubicBezTo>
                    <a:pt x="94" y="456"/>
                    <a:pt x="94" y="456"/>
                    <a:pt x="94" y="456"/>
                  </a:cubicBezTo>
                  <a:cubicBezTo>
                    <a:pt x="88" y="497"/>
                    <a:pt x="88" y="539"/>
                    <a:pt x="94" y="580"/>
                  </a:cubicBezTo>
                  <a:cubicBezTo>
                    <a:pt x="14" y="616"/>
                    <a:pt x="14" y="616"/>
                    <a:pt x="14" y="616"/>
                  </a:cubicBezTo>
                  <a:cubicBezTo>
                    <a:pt x="5" y="621"/>
                    <a:pt x="0" y="632"/>
                    <a:pt x="3" y="642"/>
                  </a:cubicBezTo>
                  <a:cubicBezTo>
                    <a:pt x="26" y="714"/>
                    <a:pt x="26" y="714"/>
                    <a:pt x="26" y="714"/>
                  </a:cubicBezTo>
                  <a:cubicBezTo>
                    <a:pt x="29" y="723"/>
                    <a:pt x="40" y="730"/>
                    <a:pt x="50" y="728"/>
                  </a:cubicBezTo>
                  <a:cubicBezTo>
                    <a:pt x="137" y="711"/>
                    <a:pt x="137" y="711"/>
                    <a:pt x="137" y="711"/>
                  </a:cubicBezTo>
                  <a:cubicBezTo>
                    <a:pt x="155" y="747"/>
                    <a:pt x="179" y="781"/>
                    <a:pt x="209" y="811"/>
                  </a:cubicBezTo>
                  <a:cubicBezTo>
                    <a:pt x="166" y="888"/>
                    <a:pt x="166" y="888"/>
                    <a:pt x="166" y="888"/>
                  </a:cubicBezTo>
                  <a:cubicBezTo>
                    <a:pt x="161" y="897"/>
                    <a:pt x="164" y="909"/>
                    <a:pt x="172" y="915"/>
                  </a:cubicBezTo>
                  <a:cubicBezTo>
                    <a:pt x="233" y="960"/>
                    <a:pt x="233" y="960"/>
                    <a:pt x="233" y="960"/>
                  </a:cubicBezTo>
                  <a:cubicBezTo>
                    <a:pt x="241" y="966"/>
                    <a:pt x="254" y="965"/>
                    <a:pt x="261" y="957"/>
                  </a:cubicBezTo>
                  <a:cubicBezTo>
                    <a:pt x="321" y="893"/>
                    <a:pt x="321" y="893"/>
                    <a:pt x="321" y="893"/>
                  </a:cubicBezTo>
                  <a:cubicBezTo>
                    <a:pt x="358" y="912"/>
                    <a:pt x="398" y="925"/>
                    <a:pt x="438" y="931"/>
                  </a:cubicBezTo>
                  <a:cubicBezTo>
                    <a:pt x="448" y="1019"/>
                    <a:pt x="448" y="1019"/>
                    <a:pt x="448" y="1019"/>
                  </a:cubicBezTo>
                  <a:cubicBezTo>
                    <a:pt x="450" y="1029"/>
                    <a:pt x="459" y="1037"/>
                    <a:pt x="469" y="1037"/>
                  </a:cubicBezTo>
                  <a:cubicBezTo>
                    <a:pt x="545" y="1037"/>
                    <a:pt x="545" y="1037"/>
                    <a:pt x="545" y="1037"/>
                  </a:cubicBezTo>
                  <a:cubicBezTo>
                    <a:pt x="555" y="1037"/>
                    <a:pt x="564" y="1029"/>
                    <a:pt x="566" y="1019"/>
                  </a:cubicBezTo>
                  <a:cubicBezTo>
                    <a:pt x="576" y="931"/>
                    <a:pt x="576" y="931"/>
                    <a:pt x="576" y="931"/>
                  </a:cubicBezTo>
                  <a:cubicBezTo>
                    <a:pt x="617" y="925"/>
                    <a:pt x="657" y="912"/>
                    <a:pt x="694" y="894"/>
                  </a:cubicBezTo>
                  <a:cubicBezTo>
                    <a:pt x="754" y="959"/>
                    <a:pt x="754" y="959"/>
                    <a:pt x="754" y="959"/>
                  </a:cubicBezTo>
                  <a:cubicBezTo>
                    <a:pt x="761" y="966"/>
                    <a:pt x="773" y="967"/>
                    <a:pt x="781" y="961"/>
                  </a:cubicBezTo>
                  <a:cubicBezTo>
                    <a:pt x="842" y="917"/>
                    <a:pt x="842" y="917"/>
                    <a:pt x="842" y="917"/>
                  </a:cubicBezTo>
                  <a:cubicBezTo>
                    <a:pt x="851" y="911"/>
                    <a:pt x="853" y="898"/>
                    <a:pt x="848" y="890"/>
                  </a:cubicBezTo>
                  <a:cubicBezTo>
                    <a:pt x="806" y="813"/>
                    <a:pt x="806" y="813"/>
                    <a:pt x="806" y="813"/>
                  </a:cubicBezTo>
                  <a:cubicBezTo>
                    <a:pt x="820" y="798"/>
                    <a:pt x="834" y="782"/>
                    <a:pt x="846" y="766"/>
                  </a:cubicBezTo>
                  <a:cubicBezTo>
                    <a:pt x="858" y="748"/>
                    <a:pt x="869" y="731"/>
                    <a:pt x="879" y="713"/>
                  </a:cubicBezTo>
                  <a:cubicBezTo>
                    <a:pt x="965" y="730"/>
                    <a:pt x="965" y="730"/>
                    <a:pt x="965" y="730"/>
                  </a:cubicBezTo>
                  <a:cubicBezTo>
                    <a:pt x="975" y="732"/>
                    <a:pt x="986" y="726"/>
                    <a:pt x="989" y="716"/>
                  </a:cubicBezTo>
                  <a:cubicBezTo>
                    <a:pt x="1012" y="644"/>
                    <a:pt x="1012" y="644"/>
                    <a:pt x="1012" y="644"/>
                  </a:cubicBezTo>
                  <a:cubicBezTo>
                    <a:pt x="1016" y="634"/>
                    <a:pt x="1010" y="623"/>
                    <a:pt x="1002" y="619"/>
                  </a:cubicBezTo>
                  <a:close/>
                  <a:moveTo>
                    <a:pt x="808" y="664"/>
                  </a:moveTo>
                  <a:cubicBezTo>
                    <a:pt x="728" y="829"/>
                    <a:pt x="529" y="899"/>
                    <a:pt x="363" y="819"/>
                  </a:cubicBezTo>
                  <a:cubicBezTo>
                    <a:pt x="198" y="739"/>
                    <a:pt x="128" y="539"/>
                    <a:pt x="208" y="374"/>
                  </a:cubicBezTo>
                  <a:cubicBezTo>
                    <a:pt x="288" y="208"/>
                    <a:pt x="488" y="139"/>
                    <a:pt x="653" y="219"/>
                  </a:cubicBezTo>
                  <a:cubicBezTo>
                    <a:pt x="819" y="299"/>
                    <a:pt x="888" y="498"/>
                    <a:pt x="808" y="664"/>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1"/>
            <p:cNvSpPr>
              <a:spLocks/>
            </p:cNvSpPr>
            <p:nvPr/>
          </p:nvSpPr>
          <p:spPr bwMode="auto">
            <a:xfrm>
              <a:off x="3173413" y="5129213"/>
              <a:ext cx="92075" cy="90488"/>
            </a:xfrm>
            <a:custGeom>
              <a:avLst/>
              <a:gdLst>
                <a:gd name="T0" fmla="*/ 224 w 251"/>
                <a:gd name="T1" fmla="*/ 174 h 251"/>
                <a:gd name="T2" fmla="*/ 224 w 251"/>
                <a:gd name="T3" fmla="*/ 174 h 251"/>
                <a:gd name="T4" fmla="*/ 77 w 251"/>
                <a:gd name="T5" fmla="*/ 225 h 251"/>
                <a:gd name="T6" fmla="*/ 26 w 251"/>
                <a:gd name="T7" fmla="*/ 78 h 251"/>
                <a:gd name="T8" fmla="*/ 173 w 251"/>
                <a:gd name="T9" fmla="*/ 27 h 251"/>
                <a:gd name="T10" fmla="*/ 224 w 251"/>
                <a:gd name="T11" fmla="*/ 174 h 251"/>
              </a:gdLst>
              <a:ahLst/>
              <a:cxnLst>
                <a:cxn ang="0">
                  <a:pos x="T0" y="T1"/>
                </a:cxn>
                <a:cxn ang="0">
                  <a:pos x="T2" y="T3"/>
                </a:cxn>
                <a:cxn ang="0">
                  <a:pos x="T4" y="T5"/>
                </a:cxn>
                <a:cxn ang="0">
                  <a:pos x="T6" y="T7"/>
                </a:cxn>
                <a:cxn ang="0">
                  <a:pos x="T8" y="T9"/>
                </a:cxn>
                <a:cxn ang="0">
                  <a:pos x="T10" y="T11"/>
                </a:cxn>
              </a:cxnLst>
              <a:rect l="0" t="0" r="r" b="b"/>
              <a:pathLst>
                <a:path w="251" h="251">
                  <a:moveTo>
                    <a:pt x="224" y="174"/>
                  </a:moveTo>
                  <a:cubicBezTo>
                    <a:pt x="224" y="174"/>
                    <a:pt x="224" y="174"/>
                    <a:pt x="224" y="174"/>
                  </a:cubicBezTo>
                  <a:cubicBezTo>
                    <a:pt x="198" y="228"/>
                    <a:pt x="132" y="251"/>
                    <a:pt x="77" y="225"/>
                  </a:cubicBezTo>
                  <a:cubicBezTo>
                    <a:pt x="23" y="198"/>
                    <a:pt x="0" y="133"/>
                    <a:pt x="26" y="78"/>
                  </a:cubicBezTo>
                  <a:cubicBezTo>
                    <a:pt x="53" y="23"/>
                    <a:pt x="118" y="0"/>
                    <a:pt x="173" y="27"/>
                  </a:cubicBezTo>
                  <a:cubicBezTo>
                    <a:pt x="228" y="53"/>
                    <a:pt x="251" y="119"/>
                    <a:pt x="224" y="174"/>
                  </a:cubicBezTo>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12"/>
            <p:cNvSpPr>
              <a:spLocks noEditPoints="1"/>
            </p:cNvSpPr>
            <p:nvPr/>
          </p:nvSpPr>
          <p:spPr bwMode="auto">
            <a:xfrm>
              <a:off x="3022600" y="4997450"/>
              <a:ext cx="368300" cy="377825"/>
            </a:xfrm>
            <a:custGeom>
              <a:avLst/>
              <a:gdLst>
                <a:gd name="T0" fmla="*/ 921 w 1016"/>
                <a:gd name="T1" fmla="*/ 582 h 1038"/>
                <a:gd name="T2" fmla="*/ 1002 w 1016"/>
                <a:gd name="T3" fmla="*/ 422 h 1038"/>
                <a:gd name="T4" fmla="*/ 989 w 1016"/>
                <a:gd name="T5" fmla="*/ 324 h 1038"/>
                <a:gd name="T6" fmla="*/ 879 w 1016"/>
                <a:gd name="T7" fmla="*/ 327 h 1038"/>
                <a:gd name="T8" fmla="*/ 850 w 1016"/>
                <a:gd name="T9" fmla="*/ 150 h 1038"/>
                <a:gd name="T10" fmla="*/ 783 w 1016"/>
                <a:gd name="T11" fmla="*/ 78 h 1038"/>
                <a:gd name="T12" fmla="*/ 696 w 1016"/>
                <a:gd name="T13" fmla="*/ 145 h 1038"/>
                <a:gd name="T14" fmla="*/ 568 w 1016"/>
                <a:gd name="T15" fmla="*/ 19 h 1038"/>
                <a:gd name="T16" fmla="*/ 471 w 1016"/>
                <a:gd name="T17" fmla="*/ 0 h 1038"/>
                <a:gd name="T18" fmla="*/ 440 w 1016"/>
                <a:gd name="T19" fmla="*/ 107 h 1038"/>
                <a:gd name="T20" fmla="*/ 262 w 1016"/>
                <a:gd name="T21" fmla="*/ 80 h 1038"/>
                <a:gd name="T22" fmla="*/ 174 w 1016"/>
                <a:gd name="T23" fmla="*/ 121 h 1038"/>
                <a:gd name="T24" fmla="*/ 210 w 1016"/>
                <a:gd name="T25" fmla="*/ 225 h 1038"/>
                <a:gd name="T26" fmla="*/ 137 w 1016"/>
                <a:gd name="T27" fmla="*/ 325 h 1038"/>
                <a:gd name="T28" fmla="*/ 27 w 1016"/>
                <a:gd name="T29" fmla="*/ 322 h 1038"/>
                <a:gd name="T30" fmla="*/ 15 w 1016"/>
                <a:gd name="T31" fmla="*/ 419 h 1038"/>
                <a:gd name="T32" fmla="*/ 94 w 1016"/>
                <a:gd name="T33" fmla="*/ 580 h 1038"/>
                <a:gd name="T34" fmla="*/ 2 w 1016"/>
                <a:gd name="T35" fmla="*/ 642 h 1038"/>
                <a:gd name="T36" fmla="*/ 50 w 1016"/>
                <a:gd name="T37" fmla="*/ 728 h 1038"/>
                <a:gd name="T38" fmla="*/ 209 w 1016"/>
                <a:gd name="T39" fmla="*/ 812 h 1038"/>
                <a:gd name="T40" fmla="*/ 172 w 1016"/>
                <a:gd name="T41" fmla="*/ 915 h 1038"/>
                <a:gd name="T42" fmla="*/ 260 w 1016"/>
                <a:gd name="T43" fmla="*/ 957 h 1038"/>
                <a:gd name="T44" fmla="*/ 437 w 1016"/>
                <a:gd name="T45" fmla="*/ 932 h 1038"/>
                <a:gd name="T46" fmla="*/ 469 w 1016"/>
                <a:gd name="T47" fmla="*/ 1038 h 1038"/>
                <a:gd name="T48" fmla="*/ 565 w 1016"/>
                <a:gd name="T49" fmla="*/ 1019 h 1038"/>
                <a:gd name="T50" fmla="*/ 693 w 1016"/>
                <a:gd name="T51" fmla="*/ 894 h 1038"/>
                <a:gd name="T52" fmla="*/ 781 w 1016"/>
                <a:gd name="T53" fmla="*/ 961 h 1038"/>
                <a:gd name="T54" fmla="*/ 848 w 1016"/>
                <a:gd name="T55" fmla="*/ 890 h 1038"/>
                <a:gd name="T56" fmla="*/ 846 w 1016"/>
                <a:gd name="T57" fmla="*/ 766 h 1038"/>
                <a:gd name="T58" fmla="*/ 965 w 1016"/>
                <a:gd name="T59" fmla="*/ 730 h 1038"/>
                <a:gd name="T60" fmla="*/ 1012 w 1016"/>
                <a:gd name="T61" fmla="*/ 645 h 1038"/>
                <a:gd name="T62" fmla="*/ 808 w 1016"/>
                <a:gd name="T63" fmla="*/ 664 h 1038"/>
                <a:gd name="T64" fmla="*/ 208 w 1016"/>
                <a:gd name="T65" fmla="*/ 374 h 1038"/>
                <a:gd name="T66" fmla="*/ 808 w 1016"/>
                <a:gd name="T67" fmla="*/ 664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6" h="1038">
                  <a:moveTo>
                    <a:pt x="1001" y="619"/>
                  </a:moveTo>
                  <a:cubicBezTo>
                    <a:pt x="921" y="582"/>
                    <a:pt x="921" y="582"/>
                    <a:pt x="921" y="582"/>
                  </a:cubicBezTo>
                  <a:cubicBezTo>
                    <a:pt x="928" y="541"/>
                    <a:pt x="927" y="499"/>
                    <a:pt x="922" y="458"/>
                  </a:cubicBezTo>
                  <a:cubicBezTo>
                    <a:pt x="1002" y="422"/>
                    <a:pt x="1002" y="422"/>
                    <a:pt x="1002" y="422"/>
                  </a:cubicBezTo>
                  <a:cubicBezTo>
                    <a:pt x="1011" y="417"/>
                    <a:pt x="1016" y="406"/>
                    <a:pt x="1013" y="396"/>
                  </a:cubicBezTo>
                  <a:cubicBezTo>
                    <a:pt x="989" y="324"/>
                    <a:pt x="989" y="324"/>
                    <a:pt x="989" y="324"/>
                  </a:cubicBezTo>
                  <a:cubicBezTo>
                    <a:pt x="987" y="314"/>
                    <a:pt x="976" y="308"/>
                    <a:pt x="966" y="310"/>
                  </a:cubicBezTo>
                  <a:cubicBezTo>
                    <a:pt x="879" y="327"/>
                    <a:pt x="879" y="327"/>
                    <a:pt x="879" y="327"/>
                  </a:cubicBezTo>
                  <a:cubicBezTo>
                    <a:pt x="861" y="290"/>
                    <a:pt x="836" y="257"/>
                    <a:pt x="807" y="227"/>
                  </a:cubicBezTo>
                  <a:cubicBezTo>
                    <a:pt x="850" y="150"/>
                    <a:pt x="850" y="150"/>
                    <a:pt x="850" y="150"/>
                  </a:cubicBezTo>
                  <a:cubicBezTo>
                    <a:pt x="855" y="141"/>
                    <a:pt x="853" y="129"/>
                    <a:pt x="844" y="123"/>
                  </a:cubicBezTo>
                  <a:cubicBezTo>
                    <a:pt x="783" y="78"/>
                    <a:pt x="783" y="78"/>
                    <a:pt x="783" y="78"/>
                  </a:cubicBezTo>
                  <a:cubicBezTo>
                    <a:pt x="775" y="72"/>
                    <a:pt x="763" y="74"/>
                    <a:pt x="756" y="81"/>
                  </a:cubicBezTo>
                  <a:cubicBezTo>
                    <a:pt x="696" y="145"/>
                    <a:pt x="696" y="145"/>
                    <a:pt x="696" y="145"/>
                  </a:cubicBezTo>
                  <a:cubicBezTo>
                    <a:pt x="658" y="126"/>
                    <a:pt x="618" y="113"/>
                    <a:pt x="578" y="107"/>
                  </a:cubicBezTo>
                  <a:cubicBezTo>
                    <a:pt x="568" y="19"/>
                    <a:pt x="568" y="19"/>
                    <a:pt x="568" y="19"/>
                  </a:cubicBezTo>
                  <a:cubicBezTo>
                    <a:pt x="566" y="9"/>
                    <a:pt x="557" y="1"/>
                    <a:pt x="547" y="1"/>
                  </a:cubicBezTo>
                  <a:cubicBezTo>
                    <a:pt x="471" y="0"/>
                    <a:pt x="471" y="0"/>
                    <a:pt x="471" y="0"/>
                  </a:cubicBezTo>
                  <a:cubicBezTo>
                    <a:pt x="461" y="1"/>
                    <a:pt x="452" y="9"/>
                    <a:pt x="451" y="19"/>
                  </a:cubicBezTo>
                  <a:cubicBezTo>
                    <a:pt x="440" y="107"/>
                    <a:pt x="440" y="107"/>
                    <a:pt x="440" y="107"/>
                  </a:cubicBezTo>
                  <a:cubicBezTo>
                    <a:pt x="399" y="113"/>
                    <a:pt x="360" y="126"/>
                    <a:pt x="322" y="144"/>
                  </a:cubicBezTo>
                  <a:cubicBezTo>
                    <a:pt x="262" y="80"/>
                    <a:pt x="262" y="80"/>
                    <a:pt x="262" y="80"/>
                  </a:cubicBezTo>
                  <a:cubicBezTo>
                    <a:pt x="256" y="72"/>
                    <a:pt x="243" y="71"/>
                    <a:pt x="235" y="77"/>
                  </a:cubicBezTo>
                  <a:cubicBezTo>
                    <a:pt x="174" y="121"/>
                    <a:pt x="174" y="121"/>
                    <a:pt x="174" y="121"/>
                  </a:cubicBezTo>
                  <a:cubicBezTo>
                    <a:pt x="165" y="127"/>
                    <a:pt x="162" y="139"/>
                    <a:pt x="167" y="148"/>
                  </a:cubicBezTo>
                  <a:cubicBezTo>
                    <a:pt x="210" y="225"/>
                    <a:pt x="210" y="225"/>
                    <a:pt x="210" y="225"/>
                  </a:cubicBezTo>
                  <a:cubicBezTo>
                    <a:pt x="196" y="240"/>
                    <a:pt x="182" y="255"/>
                    <a:pt x="170" y="272"/>
                  </a:cubicBezTo>
                  <a:cubicBezTo>
                    <a:pt x="158" y="289"/>
                    <a:pt x="147" y="307"/>
                    <a:pt x="137" y="325"/>
                  </a:cubicBezTo>
                  <a:cubicBezTo>
                    <a:pt x="51" y="308"/>
                    <a:pt x="51" y="308"/>
                    <a:pt x="51" y="308"/>
                  </a:cubicBezTo>
                  <a:cubicBezTo>
                    <a:pt x="41" y="306"/>
                    <a:pt x="30" y="312"/>
                    <a:pt x="27" y="322"/>
                  </a:cubicBezTo>
                  <a:cubicBezTo>
                    <a:pt x="3" y="394"/>
                    <a:pt x="3" y="394"/>
                    <a:pt x="3" y="394"/>
                  </a:cubicBezTo>
                  <a:cubicBezTo>
                    <a:pt x="0" y="403"/>
                    <a:pt x="5" y="415"/>
                    <a:pt x="15" y="419"/>
                  </a:cubicBezTo>
                  <a:cubicBezTo>
                    <a:pt x="94" y="456"/>
                    <a:pt x="94" y="456"/>
                    <a:pt x="94" y="456"/>
                  </a:cubicBezTo>
                  <a:cubicBezTo>
                    <a:pt x="88" y="497"/>
                    <a:pt x="88" y="539"/>
                    <a:pt x="94" y="580"/>
                  </a:cubicBezTo>
                  <a:cubicBezTo>
                    <a:pt x="14" y="617"/>
                    <a:pt x="14" y="617"/>
                    <a:pt x="14" y="617"/>
                  </a:cubicBezTo>
                  <a:cubicBezTo>
                    <a:pt x="5" y="621"/>
                    <a:pt x="0" y="632"/>
                    <a:pt x="2" y="642"/>
                  </a:cubicBezTo>
                  <a:cubicBezTo>
                    <a:pt x="26" y="714"/>
                    <a:pt x="26" y="714"/>
                    <a:pt x="26" y="714"/>
                  </a:cubicBezTo>
                  <a:cubicBezTo>
                    <a:pt x="29" y="724"/>
                    <a:pt x="40" y="730"/>
                    <a:pt x="50" y="728"/>
                  </a:cubicBezTo>
                  <a:cubicBezTo>
                    <a:pt x="136" y="711"/>
                    <a:pt x="136" y="711"/>
                    <a:pt x="136" y="711"/>
                  </a:cubicBezTo>
                  <a:cubicBezTo>
                    <a:pt x="155" y="747"/>
                    <a:pt x="179" y="781"/>
                    <a:pt x="209" y="812"/>
                  </a:cubicBezTo>
                  <a:cubicBezTo>
                    <a:pt x="166" y="888"/>
                    <a:pt x="166" y="888"/>
                    <a:pt x="166" y="888"/>
                  </a:cubicBezTo>
                  <a:cubicBezTo>
                    <a:pt x="161" y="897"/>
                    <a:pt x="163" y="909"/>
                    <a:pt x="172" y="915"/>
                  </a:cubicBezTo>
                  <a:cubicBezTo>
                    <a:pt x="233" y="960"/>
                    <a:pt x="233" y="960"/>
                    <a:pt x="233" y="960"/>
                  </a:cubicBezTo>
                  <a:cubicBezTo>
                    <a:pt x="241" y="966"/>
                    <a:pt x="253" y="965"/>
                    <a:pt x="260" y="957"/>
                  </a:cubicBezTo>
                  <a:cubicBezTo>
                    <a:pt x="320" y="893"/>
                    <a:pt x="320" y="893"/>
                    <a:pt x="320" y="893"/>
                  </a:cubicBezTo>
                  <a:cubicBezTo>
                    <a:pt x="358" y="912"/>
                    <a:pt x="397" y="925"/>
                    <a:pt x="437" y="932"/>
                  </a:cubicBezTo>
                  <a:cubicBezTo>
                    <a:pt x="448" y="1019"/>
                    <a:pt x="448" y="1019"/>
                    <a:pt x="448" y="1019"/>
                  </a:cubicBezTo>
                  <a:cubicBezTo>
                    <a:pt x="449" y="1029"/>
                    <a:pt x="459" y="1037"/>
                    <a:pt x="469" y="1038"/>
                  </a:cubicBezTo>
                  <a:cubicBezTo>
                    <a:pt x="544" y="1037"/>
                    <a:pt x="544" y="1037"/>
                    <a:pt x="544" y="1037"/>
                  </a:cubicBezTo>
                  <a:cubicBezTo>
                    <a:pt x="555" y="1038"/>
                    <a:pt x="564" y="1029"/>
                    <a:pt x="565" y="1019"/>
                  </a:cubicBezTo>
                  <a:cubicBezTo>
                    <a:pt x="576" y="932"/>
                    <a:pt x="576" y="932"/>
                    <a:pt x="576" y="932"/>
                  </a:cubicBezTo>
                  <a:cubicBezTo>
                    <a:pt x="616" y="925"/>
                    <a:pt x="656" y="912"/>
                    <a:pt x="693" y="894"/>
                  </a:cubicBezTo>
                  <a:cubicBezTo>
                    <a:pt x="753" y="959"/>
                    <a:pt x="753" y="959"/>
                    <a:pt x="753" y="959"/>
                  </a:cubicBezTo>
                  <a:cubicBezTo>
                    <a:pt x="760" y="966"/>
                    <a:pt x="773" y="968"/>
                    <a:pt x="781" y="961"/>
                  </a:cubicBezTo>
                  <a:cubicBezTo>
                    <a:pt x="842" y="917"/>
                    <a:pt x="842" y="917"/>
                    <a:pt x="842" y="917"/>
                  </a:cubicBezTo>
                  <a:cubicBezTo>
                    <a:pt x="851" y="911"/>
                    <a:pt x="853" y="899"/>
                    <a:pt x="848" y="890"/>
                  </a:cubicBezTo>
                  <a:cubicBezTo>
                    <a:pt x="806" y="813"/>
                    <a:pt x="806" y="813"/>
                    <a:pt x="806" y="813"/>
                  </a:cubicBezTo>
                  <a:cubicBezTo>
                    <a:pt x="820" y="798"/>
                    <a:pt x="833" y="783"/>
                    <a:pt x="846" y="766"/>
                  </a:cubicBezTo>
                  <a:cubicBezTo>
                    <a:pt x="858" y="749"/>
                    <a:pt x="869" y="732"/>
                    <a:pt x="878" y="713"/>
                  </a:cubicBezTo>
                  <a:cubicBezTo>
                    <a:pt x="965" y="730"/>
                    <a:pt x="965" y="730"/>
                    <a:pt x="965" y="730"/>
                  </a:cubicBezTo>
                  <a:cubicBezTo>
                    <a:pt x="974" y="733"/>
                    <a:pt x="985" y="726"/>
                    <a:pt x="989" y="716"/>
                  </a:cubicBezTo>
                  <a:cubicBezTo>
                    <a:pt x="1012" y="645"/>
                    <a:pt x="1012" y="645"/>
                    <a:pt x="1012" y="645"/>
                  </a:cubicBezTo>
                  <a:cubicBezTo>
                    <a:pt x="1015" y="635"/>
                    <a:pt x="1010" y="623"/>
                    <a:pt x="1001" y="619"/>
                  </a:cubicBezTo>
                  <a:close/>
                  <a:moveTo>
                    <a:pt x="808" y="664"/>
                  </a:moveTo>
                  <a:cubicBezTo>
                    <a:pt x="728" y="829"/>
                    <a:pt x="529" y="899"/>
                    <a:pt x="363" y="819"/>
                  </a:cubicBezTo>
                  <a:cubicBezTo>
                    <a:pt x="197" y="739"/>
                    <a:pt x="128" y="540"/>
                    <a:pt x="208" y="374"/>
                  </a:cubicBezTo>
                  <a:cubicBezTo>
                    <a:pt x="288" y="208"/>
                    <a:pt x="487" y="139"/>
                    <a:pt x="652" y="219"/>
                  </a:cubicBezTo>
                  <a:cubicBezTo>
                    <a:pt x="818" y="299"/>
                    <a:pt x="888" y="498"/>
                    <a:pt x="808" y="664"/>
                  </a:cubicBez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13"/>
            <p:cNvSpPr>
              <a:spLocks/>
            </p:cNvSpPr>
            <p:nvPr/>
          </p:nvSpPr>
          <p:spPr bwMode="auto">
            <a:xfrm>
              <a:off x="3162300" y="5141913"/>
              <a:ext cx="90488" cy="90488"/>
            </a:xfrm>
            <a:custGeom>
              <a:avLst/>
              <a:gdLst>
                <a:gd name="T0" fmla="*/ 224 w 250"/>
                <a:gd name="T1" fmla="*/ 173 h 250"/>
                <a:gd name="T2" fmla="*/ 224 w 250"/>
                <a:gd name="T3" fmla="*/ 173 h 250"/>
                <a:gd name="T4" fmla="*/ 77 w 250"/>
                <a:gd name="T5" fmla="*/ 224 h 250"/>
                <a:gd name="T6" fmla="*/ 26 w 250"/>
                <a:gd name="T7" fmla="*/ 77 h 250"/>
                <a:gd name="T8" fmla="*/ 173 w 250"/>
                <a:gd name="T9" fmla="*/ 26 h 250"/>
                <a:gd name="T10" fmla="*/ 224 w 250"/>
                <a:gd name="T11" fmla="*/ 173 h 250"/>
              </a:gdLst>
              <a:ahLst/>
              <a:cxnLst>
                <a:cxn ang="0">
                  <a:pos x="T0" y="T1"/>
                </a:cxn>
                <a:cxn ang="0">
                  <a:pos x="T2" y="T3"/>
                </a:cxn>
                <a:cxn ang="0">
                  <a:pos x="T4" y="T5"/>
                </a:cxn>
                <a:cxn ang="0">
                  <a:pos x="T6" y="T7"/>
                </a:cxn>
                <a:cxn ang="0">
                  <a:pos x="T8" y="T9"/>
                </a:cxn>
                <a:cxn ang="0">
                  <a:pos x="T10" y="T11"/>
                </a:cxn>
              </a:cxnLst>
              <a:rect l="0" t="0" r="r" b="b"/>
              <a:pathLst>
                <a:path w="250" h="250">
                  <a:moveTo>
                    <a:pt x="224" y="173"/>
                  </a:moveTo>
                  <a:cubicBezTo>
                    <a:pt x="224" y="173"/>
                    <a:pt x="224" y="173"/>
                    <a:pt x="224" y="173"/>
                  </a:cubicBezTo>
                  <a:cubicBezTo>
                    <a:pt x="197" y="227"/>
                    <a:pt x="132" y="250"/>
                    <a:pt x="77" y="224"/>
                  </a:cubicBezTo>
                  <a:cubicBezTo>
                    <a:pt x="23" y="198"/>
                    <a:pt x="0" y="132"/>
                    <a:pt x="26" y="77"/>
                  </a:cubicBezTo>
                  <a:cubicBezTo>
                    <a:pt x="52" y="23"/>
                    <a:pt x="118" y="0"/>
                    <a:pt x="173" y="26"/>
                  </a:cubicBezTo>
                  <a:cubicBezTo>
                    <a:pt x="227" y="53"/>
                    <a:pt x="250" y="118"/>
                    <a:pt x="224" y="173"/>
                  </a:cubicBezTo>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14"/>
            <p:cNvSpPr>
              <a:spLocks/>
            </p:cNvSpPr>
            <p:nvPr/>
          </p:nvSpPr>
          <p:spPr bwMode="auto">
            <a:xfrm>
              <a:off x="2827338" y="4883150"/>
              <a:ext cx="9525" cy="11113"/>
            </a:xfrm>
            <a:custGeom>
              <a:avLst/>
              <a:gdLst>
                <a:gd name="T0" fmla="*/ 6 w 6"/>
                <a:gd name="T1" fmla="*/ 6 h 7"/>
                <a:gd name="T2" fmla="*/ 0 w 6"/>
                <a:gd name="T3" fmla="*/ 7 h 7"/>
                <a:gd name="T4" fmla="*/ 5 w 6"/>
                <a:gd name="T5" fmla="*/ 0 h 7"/>
                <a:gd name="T6" fmla="*/ 6 w 6"/>
                <a:gd name="T7" fmla="*/ 6 h 7"/>
              </a:gdLst>
              <a:ahLst/>
              <a:cxnLst>
                <a:cxn ang="0">
                  <a:pos x="T0" y="T1"/>
                </a:cxn>
                <a:cxn ang="0">
                  <a:pos x="T2" y="T3"/>
                </a:cxn>
                <a:cxn ang="0">
                  <a:pos x="T4" y="T5"/>
                </a:cxn>
                <a:cxn ang="0">
                  <a:pos x="T6" y="T7"/>
                </a:cxn>
              </a:cxnLst>
              <a:rect l="0" t="0" r="r" b="b"/>
              <a:pathLst>
                <a:path w="6" h="7">
                  <a:moveTo>
                    <a:pt x="6" y="6"/>
                  </a:moveTo>
                  <a:lnTo>
                    <a:pt x="0" y="7"/>
                  </a:lnTo>
                  <a:lnTo>
                    <a:pt x="5" y="0"/>
                  </a:lnTo>
                  <a:lnTo>
                    <a:pt x="6" y="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15"/>
            <p:cNvSpPr>
              <a:spLocks noEditPoints="1"/>
            </p:cNvSpPr>
            <p:nvPr/>
          </p:nvSpPr>
          <p:spPr bwMode="auto">
            <a:xfrm>
              <a:off x="2806700" y="4826000"/>
              <a:ext cx="288925" cy="284163"/>
            </a:xfrm>
            <a:custGeom>
              <a:avLst/>
              <a:gdLst>
                <a:gd name="T0" fmla="*/ 715 w 794"/>
                <a:gd name="T1" fmla="*/ 365 h 786"/>
                <a:gd name="T2" fmla="*/ 746 w 794"/>
                <a:gd name="T3" fmla="*/ 232 h 786"/>
                <a:gd name="T4" fmla="*/ 719 w 794"/>
                <a:gd name="T5" fmla="*/ 162 h 786"/>
                <a:gd name="T6" fmla="*/ 638 w 794"/>
                <a:gd name="T7" fmla="*/ 184 h 786"/>
                <a:gd name="T8" fmla="*/ 585 w 794"/>
                <a:gd name="T9" fmla="*/ 58 h 786"/>
                <a:gd name="T10" fmla="*/ 522 w 794"/>
                <a:gd name="T11" fmla="*/ 17 h 786"/>
                <a:gd name="T12" fmla="*/ 469 w 794"/>
                <a:gd name="T13" fmla="*/ 82 h 786"/>
                <a:gd name="T14" fmla="*/ 352 w 794"/>
                <a:gd name="T15" fmla="*/ 11 h 786"/>
                <a:gd name="T16" fmla="*/ 277 w 794"/>
                <a:gd name="T17" fmla="*/ 15 h 786"/>
                <a:gd name="T18" fmla="*/ 273 w 794"/>
                <a:gd name="T19" fmla="*/ 99 h 786"/>
                <a:gd name="T20" fmla="*/ 137 w 794"/>
                <a:gd name="T21" fmla="*/ 111 h 786"/>
                <a:gd name="T22" fmla="*/ 78 w 794"/>
                <a:gd name="T23" fmla="*/ 158 h 786"/>
                <a:gd name="T24" fmla="*/ 124 w 794"/>
                <a:gd name="T25" fmla="*/ 228 h 786"/>
                <a:gd name="T26" fmla="*/ 87 w 794"/>
                <a:gd name="T27" fmla="*/ 315 h 786"/>
                <a:gd name="T28" fmla="*/ 5 w 794"/>
                <a:gd name="T29" fmla="*/ 332 h 786"/>
                <a:gd name="T30" fmla="*/ 13 w 794"/>
                <a:gd name="T31" fmla="*/ 407 h 786"/>
                <a:gd name="T32" fmla="*/ 101 w 794"/>
                <a:gd name="T33" fmla="*/ 512 h 786"/>
                <a:gd name="T34" fmla="*/ 44 w 794"/>
                <a:gd name="T35" fmla="*/ 574 h 786"/>
                <a:gd name="T36" fmla="*/ 95 w 794"/>
                <a:gd name="T37" fmla="*/ 630 h 786"/>
                <a:gd name="T38" fmla="*/ 227 w 794"/>
                <a:gd name="T39" fmla="*/ 663 h 786"/>
                <a:gd name="T40" fmla="*/ 219 w 794"/>
                <a:gd name="T41" fmla="*/ 747 h 786"/>
                <a:gd name="T42" fmla="*/ 292 w 794"/>
                <a:gd name="T43" fmla="*/ 762 h 786"/>
                <a:gd name="T44" fmla="*/ 418 w 794"/>
                <a:gd name="T45" fmla="*/ 711 h 786"/>
                <a:gd name="T46" fmla="*/ 461 w 794"/>
                <a:gd name="T47" fmla="*/ 784 h 786"/>
                <a:gd name="T48" fmla="*/ 529 w 794"/>
                <a:gd name="T49" fmla="*/ 753 h 786"/>
                <a:gd name="T50" fmla="*/ 601 w 794"/>
                <a:gd name="T51" fmla="*/ 638 h 786"/>
                <a:gd name="T52" fmla="*/ 679 w 794"/>
                <a:gd name="T53" fmla="*/ 672 h 786"/>
                <a:gd name="T54" fmla="*/ 715 w 794"/>
                <a:gd name="T55" fmla="*/ 607 h 786"/>
                <a:gd name="T56" fmla="*/ 691 w 794"/>
                <a:gd name="T57" fmla="*/ 515 h 786"/>
                <a:gd name="T58" fmla="*/ 773 w 794"/>
                <a:gd name="T59" fmla="*/ 468 h 786"/>
                <a:gd name="T60" fmla="*/ 793 w 794"/>
                <a:gd name="T61" fmla="*/ 396 h 786"/>
                <a:gd name="T62" fmla="*/ 645 w 794"/>
                <a:gd name="T63" fmla="*/ 447 h 786"/>
                <a:gd name="T64" fmla="*/ 149 w 794"/>
                <a:gd name="T65" fmla="*/ 339 h 786"/>
                <a:gd name="T66" fmla="*/ 645 w 794"/>
                <a:gd name="T67" fmla="*/ 447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4" h="786">
                  <a:moveTo>
                    <a:pt x="781" y="379"/>
                  </a:moveTo>
                  <a:cubicBezTo>
                    <a:pt x="715" y="365"/>
                    <a:pt x="715" y="365"/>
                    <a:pt x="715" y="365"/>
                  </a:cubicBezTo>
                  <a:cubicBezTo>
                    <a:pt x="712" y="334"/>
                    <a:pt x="704" y="303"/>
                    <a:pt x="693" y="274"/>
                  </a:cubicBezTo>
                  <a:cubicBezTo>
                    <a:pt x="746" y="232"/>
                    <a:pt x="746" y="232"/>
                    <a:pt x="746" y="232"/>
                  </a:cubicBezTo>
                  <a:cubicBezTo>
                    <a:pt x="752" y="227"/>
                    <a:pt x="753" y="218"/>
                    <a:pt x="749" y="211"/>
                  </a:cubicBezTo>
                  <a:cubicBezTo>
                    <a:pt x="719" y="162"/>
                    <a:pt x="719" y="162"/>
                    <a:pt x="719" y="162"/>
                  </a:cubicBezTo>
                  <a:cubicBezTo>
                    <a:pt x="715" y="155"/>
                    <a:pt x="706" y="153"/>
                    <a:pt x="699" y="156"/>
                  </a:cubicBezTo>
                  <a:cubicBezTo>
                    <a:pt x="638" y="184"/>
                    <a:pt x="638" y="184"/>
                    <a:pt x="638" y="184"/>
                  </a:cubicBezTo>
                  <a:cubicBezTo>
                    <a:pt x="618" y="160"/>
                    <a:pt x="594" y="140"/>
                    <a:pt x="567" y="123"/>
                  </a:cubicBezTo>
                  <a:cubicBezTo>
                    <a:pt x="585" y="58"/>
                    <a:pt x="585" y="58"/>
                    <a:pt x="585" y="58"/>
                  </a:cubicBezTo>
                  <a:cubicBezTo>
                    <a:pt x="587" y="51"/>
                    <a:pt x="583" y="42"/>
                    <a:pt x="575" y="39"/>
                  </a:cubicBezTo>
                  <a:cubicBezTo>
                    <a:pt x="522" y="17"/>
                    <a:pt x="522" y="17"/>
                    <a:pt x="522" y="17"/>
                  </a:cubicBezTo>
                  <a:cubicBezTo>
                    <a:pt x="515" y="14"/>
                    <a:pt x="506" y="17"/>
                    <a:pt x="502" y="24"/>
                  </a:cubicBezTo>
                  <a:cubicBezTo>
                    <a:pt x="469" y="82"/>
                    <a:pt x="469" y="82"/>
                    <a:pt x="469" y="82"/>
                  </a:cubicBezTo>
                  <a:cubicBezTo>
                    <a:pt x="438" y="74"/>
                    <a:pt x="406" y="72"/>
                    <a:pt x="375" y="74"/>
                  </a:cubicBezTo>
                  <a:cubicBezTo>
                    <a:pt x="352" y="11"/>
                    <a:pt x="352" y="11"/>
                    <a:pt x="352" y="11"/>
                  </a:cubicBezTo>
                  <a:cubicBezTo>
                    <a:pt x="349" y="4"/>
                    <a:pt x="341" y="0"/>
                    <a:pt x="333" y="1"/>
                  </a:cubicBezTo>
                  <a:cubicBezTo>
                    <a:pt x="277" y="15"/>
                    <a:pt x="277" y="15"/>
                    <a:pt x="277" y="15"/>
                  </a:cubicBezTo>
                  <a:cubicBezTo>
                    <a:pt x="270" y="17"/>
                    <a:pt x="264" y="24"/>
                    <a:pt x="265" y="32"/>
                  </a:cubicBezTo>
                  <a:cubicBezTo>
                    <a:pt x="273" y="99"/>
                    <a:pt x="273" y="99"/>
                    <a:pt x="273" y="99"/>
                  </a:cubicBezTo>
                  <a:cubicBezTo>
                    <a:pt x="244" y="111"/>
                    <a:pt x="217" y="127"/>
                    <a:pt x="192" y="148"/>
                  </a:cubicBezTo>
                  <a:cubicBezTo>
                    <a:pt x="137" y="111"/>
                    <a:pt x="137" y="111"/>
                    <a:pt x="137" y="111"/>
                  </a:cubicBezTo>
                  <a:cubicBezTo>
                    <a:pt x="130" y="106"/>
                    <a:pt x="121" y="108"/>
                    <a:pt x="115" y="113"/>
                  </a:cubicBezTo>
                  <a:cubicBezTo>
                    <a:pt x="78" y="158"/>
                    <a:pt x="78" y="158"/>
                    <a:pt x="78" y="158"/>
                  </a:cubicBezTo>
                  <a:cubicBezTo>
                    <a:pt x="73" y="163"/>
                    <a:pt x="73" y="173"/>
                    <a:pt x="78" y="179"/>
                  </a:cubicBezTo>
                  <a:cubicBezTo>
                    <a:pt x="124" y="228"/>
                    <a:pt x="124" y="228"/>
                    <a:pt x="124" y="228"/>
                  </a:cubicBezTo>
                  <a:cubicBezTo>
                    <a:pt x="116" y="241"/>
                    <a:pt x="108" y="255"/>
                    <a:pt x="102" y="270"/>
                  </a:cubicBezTo>
                  <a:cubicBezTo>
                    <a:pt x="96" y="285"/>
                    <a:pt x="91" y="300"/>
                    <a:pt x="87" y="315"/>
                  </a:cubicBezTo>
                  <a:cubicBezTo>
                    <a:pt x="21" y="317"/>
                    <a:pt x="21" y="317"/>
                    <a:pt x="21" y="317"/>
                  </a:cubicBezTo>
                  <a:cubicBezTo>
                    <a:pt x="13" y="318"/>
                    <a:pt x="6" y="325"/>
                    <a:pt x="5" y="332"/>
                  </a:cubicBezTo>
                  <a:cubicBezTo>
                    <a:pt x="0" y="390"/>
                    <a:pt x="0" y="390"/>
                    <a:pt x="0" y="390"/>
                  </a:cubicBezTo>
                  <a:cubicBezTo>
                    <a:pt x="0" y="398"/>
                    <a:pt x="6" y="405"/>
                    <a:pt x="13" y="407"/>
                  </a:cubicBezTo>
                  <a:cubicBezTo>
                    <a:pt x="79" y="420"/>
                    <a:pt x="79" y="420"/>
                    <a:pt x="79" y="420"/>
                  </a:cubicBezTo>
                  <a:cubicBezTo>
                    <a:pt x="82" y="452"/>
                    <a:pt x="89" y="483"/>
                    <a:pt x="101" y="512"/>
                  </a:cubicBezTo>
                  <a:cubicBezTo>
                    <a:pt x="48" y="553"/>
                    <a:pt x="48" y="553"/>
                    <a:pt x="48" y="553"/>
                  </a:cubicBezTo>
                  <a:cubicBezTo>
                    <a:pt x="42" y="558"/>
                    <a:pt x="40" y="568"/>
                    <a:pt x="44" y="574"/>
                  </a:cubicBezTo>
                  <a:cubicBezTo>
                    <a:pt x="75" y="624"/>
                    <a:pt x="75" y="624"/>
                    <a:pt x="75" y="624"/>
                  </a:cubicBezTo>
                  <a:cubicBezTo>
                    <a:pt x="78" y="630"/>
                    <a:pt x="88" y="633"/>
                    <a:pt x="95" y="630"/>
                  </a:cubicBezTo>
                  <a:cubicBezTo>
                    <a:pt x="156" y="602"/>
                    <a:pt x="156" y="602"/>
                    <a:pt x="156" y="602"/>
                  </a:cubicBezTo>
                  <a:cubicBezTo>
                    <a:pt x="176" y="625"/>
                    <a:pt x="200" y="646"/>
                    <a:pt x="227" y="663"/>
                  </a:cubicBezTo>
                  <a:cubicBezTo>
                    <a:pt x="209" y="728"/>
                    <a:pt x="209" y="728"/>
                    <a:pt x="209" y="728"/>
                  </a:cubicBezTo>
                  <a:cubicBezTo>
                    <a:pt x="207" y="735"/>
                    <a:pt x="211" y="744"/>
                    <a:pt x="219" y="747"/>
                  </a:cubicBezTo>
                  <a:cubicBezTo>
                    <a:pt x="272" y="769"/>
                    <a:pt x="272" y="769"/>
                    <a:pt x="272" y="769"/>
                  </a:cubicBezTo>
                  <a:cubicBezTo>
                    <a:pt x="279" y="772"/>
                    <a:pt x="288" y="769"/>
                    <a:pt x="292" y="762"/>
                  </a:cubicBezTo>
                  <a:cubicBezTo>
                    <a:pt x="325" y="704"/>
                    <a:pt x="325" y="704"/>
                    <a:pt x="325" y="704"/>
                  </a:cubicBezTo>
                  <a:cubicBezTo>
                    <a:pt x="356" y="711"/>
                    <a:pt x="387" y="713"/>
                    <a:pt x="418" y="711"/>
                  </a:cubicBezTo>
                  <a:cubicBezTo>
                    <a:pt x="442" y="774"/>
                    <a:pt x="442" y="774"/>
                    <a:pt x="442" y="774"/>
                  </a:cubicBezTo>
                  <a:cubicBezTo>
                    <a:pt x="445" y="781"/>
                    <a:pt x="453" y="786"/>
                    <a:pt x="461" y="784"/>
                  </a:cubicBezTo>
                  <a:cubicBezTo>
                    <a:pt x="517" y="770"/>
                    <a:pt x="517" y="770"/>
                    <a:pt x="517" y="770"/>
                  </a:cubicBezTo>
                  <a:cubicBezTo>
                    <a:pt x="524" y="769"/>
                    <a:pt x="530" y="761"/>
                    <a:pt x="529" y="753"/>
                  </a:cubicBezTo>
                  <a:cubicBezTo>
                    <a:pt x="521" y="686"/>
                    <a:pt x="521" y="686"/>
                    <a:pt x="521" y="686"/>
                  </a:cubicBezTo>
                  <a:cubicBezTo>
                    <a:pt x="550" y="674"/>
                    <a:pt x="577" y="658"/>
                    <a:pt x="601" y="638"/>
                  </a:cubicBezTo>
                  <a:cubicBezTo>
                    <a:pt x="657" y="675"/>
                    <a:pt x="657" y="675"/>
                    <a:pt x="657" y="675"/>
                  </a:cubicBezTo>
                  <a:cubicBezTo>
                    <a:pt x="664" y="679"/>
                    <a:pt x="673" y="678"/>
                    <a:pt x="679" y="672"/>
                  </a:cubicBezTo>
                  <a:cubicBezTo>
                    <a:pt x="716" y="628"/>
                    <a:pt x="716" y="628"/>
                    <a:pt x="716" y="628"/>
                  </a:cubicBezTo>
                  <a:cubicBezTo>
                    <a:pt x="721" y="622"/>
                    <a:pt x="721" y="613"/>
                    <a:pt x="715" y="607"/>
                  </a:cubicBezTo>
                  <a:cubicBezTo>
                    <a:pt x="670" y="557"/>
                    <a:pt x="670" y="557"/>
                    <a:pt x="670" y="557"/>
                  </a:cubicBezTo>
                  <a:cubicBezTo>
                    <a:pt x="678" y="544"/>
                    <a:pt x="685" y="530"/>
                    <a:pt x="691" y="515"/>
                  </a:cubicBezTo>
                  <a:cubicBezTo>
                    <a:pt x="698" y="500"/>
                    <a:pt x="703" y="486"/>
                    <a:pt x="706" y="471"/>
                  </a:cubicBezTo>
                  <a:cubicBezTo>
                    <a:pt x="773" y="468"/>
                    <a:pt x="773" y="468"/>
                    <a:pt x="773" y="468"/>
                  </a:cubicBezTo>
                  <a:cubicBezTo>
                    <a:pt x="781" y="468"/>
                    <a:pt x="788" y="461"/>
                    <a:pt x="789" y="453"/>
                  </a:cubicBezTo>
                  <a:cubicBezTo>
                    <a:pt x="793" y="396"/>
                    <a:pt x="793" y="396"/>
                    <a:pt x="793" y="396"/>
                  </a:cubicBezTo>
                  <a:cubicBezTo>
                    <a:pt x="794" y="388"/>
                    <a:pt x="788" y="380"/>
                    <a:pt x="781" y="379"/>
                  </a:cubicBezTo>
                  <a:close/>
                  <a:moveTo>
                    <a:pt x="645" y="447"/>
                  </a:moveTo>
                  <a:cubicBezTo>
                    <a:pt x="615" y="583"/>
                    <a:pt x="480" y="671"/>
                    <a:pt x="343" y="641"/>
                  </a:cubicBezTo>
                  <a:cubicBezTo>
                    <a:pt x="206" y="611"/>
                    <a:pt x="119" y="476"/>
                    <a:pt x="149" y="339"/>
                  </a:cubicBezTo>
                  <a:cubicBezTo>
                    <a:pt x="178" y="202"/>
                    <a:pt x="314" y="115"/>
                    <a:pt x="451" y="145"/>
                  </a:cubicBezTo>
                  <a:cubicBezTo>
                    <a:pt x="588" y="174"/>
                    <a:pt x="675" y="309"/>
                    <a:pt x="645" y="447"/>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16"/>
            <p:cNvSpPr>
              <a:spLocks/>
            </p:cNvSpPr>
            <p:nvPr/>
          </p:nvSpPr>
          <p:spPr bwMode="auto">
            <a:xfrm>
              <a:off x="2917825" y="4933950"/>
              <a:ext cx="66675" cy="66675"/>
            </a:xfrm>
            <a:custGeom>
              <a:avLst/>
              <a:gdLst>
                <a:gd name="T0" fmla="*/ 174 w 184"/>
                <a:gd name="T1" fmla="*/ 109 h 183"/>
                <a:gd name="T2" fmla="*/ 174 w 184"/>
                <a:gd name="T3" fmla="*/ 109 h 183"/>
                <a:gd name="T4" fmla="*/ 74 w 184"/>
                <a:gd name="T5" fmla="*/ 174 h 183"/>
                <a:gd name="T6" fmla="*/ 10 w 184"/>
                <a:gd name="T7" fmla="*/ 74 h 183"/>
                <a:gd name="T8" fmla="*/ 110 w 184"/>
                <a:gd name="T9" fmla="*/ 10 h 183"/>
                <a:gd name="T10" fmla="*/ 174 w 184"/>
                <a:gd name="T11" fmla="*/ 109 h 183"/>
              </a:gdLst>
              <a:ahLst/>
              <a:cxnLst>
                <a:cxn ang="0">
                  <a:pos x="T0" y="T1"/>
                </a:cxn>
                <a:cxn ang="0">
                  <a:pos x="T2" y="T3"/>
                </a:cxn>
                <a:cxn ang="0">
                  <a:pos x="T4" y="T5"/>
                </a:cxn>
                <a:cxn ang="0">
                  <a:pos x="T6" y="T7"/>
                </a:cxn>
                <a:cxn ang="0">
                  <a:pos x="T8" y="T9"/>
                </a:cxn>
                <a:cxn ang="0">
                  <a:pos x="T10" y="T11"/>
                </a:cxn>
              </a:cxnLst>
              <a:rect l="0" t="0" r="r" b="b"/>
              <a:pathLst>
                <a:path w="184" h="183">
                  <a:moveTo>
                    <a:pt x="174" y="109"/>
                  </a:moveTo>
                  <a:cubicBezTo>
                    <a:pt x="174" y="109"/>
                    <a:pt x="174" y="109"/>
                    <a:pt x="174" y="109"/>
                  </a:cubicBezTo>
                  <a:cubicBezTo>
                    <a:pt x="164" y="155"/>
                    <a:pt x="119" y="183"/>
                    <a:pt x="74" y="174"/>
                  </a:cubicBezTo>
                  <a:cubicBezTo>
                    <a:pt x="29" y="164"/>
                    <a:pt x="0" y="119"/>
                    <a:pt x="10" y="74"/>
                  </a:cubicBezTo>
                  <a:cubicBezTo>
                    <a:pt x="20" y="29"/>
                    <a:pt x="65" y="0"/>
                    <a:pt x="110" y="10"/>
                  </a:cubicBezTo>
                  <a:cubicBezTo>
                    <a:pt x="155" y="20"/>
                    <a:pt x="184" y="64"/>
                    <a:pt x="174" y="109"/>
                  </a:cubicBezTo>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17"/>
            <p:cNvSpPr>
              <a:spLocks noEditPoints="1"/>
            </p:cNvSpPr>
            <p:nvPr/>
          </p:nvSpPr>
          <p:spPr bwMode="auto">
            <a:xfrm>
              <a:off x="2800350" y="4837113"/>
              <a:ext cx="288925" cy="284163"/>
            </a:xfrm>
            <a:custGeom>
              <a:avLst/>
              <a:gdLst>
                <a:gd name="T0" fmla="*/ 716 w 795"/>
                <a:gd name="T1" fmla="*/ 366 h 786"/>
                <a:gd name="T2" fmla="*/ 746 w 795"/>
                <a:gd name="T3" fmla="*/ 233 h 786"/>
                <a:gd name="T4" fmla="*/ 720 w 795"/>
                <a:gd name="T5" fmla="*/ 163 h 786"/>
                <a:gd name="T6" fmla="*/ 639 w 795"/>
                <a:gd name="T7" fmla="*/ 184 h 786"/>
                <a:gd name="T8" fmla="*/ 585 w 795"/>
                <a:gd name="T9" fmla="*/ 58 h 786"/>
                <a:gd name="T10" fmla="*/ 523 w 795"/>
                <a:gd name="T11" fmla="*/ 17 h 786"/>
                <a:gd name="T12" fmla="*/ 470 w 795"/>
                <a:gd name="T13" fmla="*/ 82 h 786"/>
                <a:gd name="T14" fmla="*/ 353 w 795"/>
                <a:gd name="T15" fmla="*/ 12 h 786"/>
                <a:gd name="T16" fmla="*/ 278 w 795"/>
                <a:gd name="T17" fmla="*/ 15 h 786"/>
                <a:gd name="T18" fmla="*/ 274 w 795"/>
                <a:gd name="T19" fmla="*/ 100 h 786"/>
                <a:gd name="T20" fmla="*/ 137 w 795"/>
                <a:gd name="T21" fmla="*/ 111 h 786"/>
                <a:gd name="T22" fmla="*/ 79 w 795"/>
                <a:gd name="T23" fmla="*/ 158 h 786"/>
                <a:gd name="T24" fmla="*/ 124 w 795"/>
                <a:gd name="T25" fmla="*/ 229 h 786"/>
                <a:gd name="T26" fmla="*/ 88 w 795"/>
                <a:gd name="T27" fmla="*/ 316 h 786"/>
                <a:gd name="T28" fmla="*/ 6 w 795"/>
                <a:gd name="T29" fmla="*/ 333 h 786"/>
                <a:gd name="T30" fmla="*/ 14 w 795"/>
                <a:gd name="T31" fmla="*/ 407 h 786"/>
                <a:gd name="T32" fmla="*/ 102 w 795"/>
                <a:gd name="T33" fmla="*/ 512 h 786"/>
                <a:gd name="T34" fmla="*/ 45 w 795"/>
                <a:gd name="T35" fmla="*/ 575 h 786"/>
                <a:gd name="T36" fmla="*/ 95 w 795"/>
                <a:gd name="T37" fmla="*/ 630 h 786"/>
                <a:gd name="T38" fmla="*/ 228 w 795"/>
                <a:gd name="T39" fmla="*/ 664 h 786"/>
                <a:gd name="T40" fmla="*/ 219 w 795"/>
                <a:gd name="T41" fmla="*/ 747 h 786"/>
                <a:gd name="T42" fmla="*/ 292 w 795"/>
                <a:gd name="T43" fmla="*/ 762 h 786"/>
                <a:gd name="T44" fmla="*/ 419 w 795"/>
                <a:gd name="T45" fmla="*/ 712 h 786"/>
                <a:gd name="T46" fmla="*/ 461 w 795"/>
                <a:gd name="T47" fmla="*/ 785 h 786"/>
                <a:gd name="T48" fmla="*/ 530 w 795"/>
                <a:gd name="T49" fmla="*/ 754 h 786"/>
                <a:gd name="T50" fmla="*/ 602 w 795"/>
                <a:gd name="T51" fmla="*/ 638 h 786"/>
                <a:gd name="T52" fmla="*/ 679 w 795"/>
                <a:gd name="T53" fmla="*/ 672 h 786"/>
                <a:gd name="T54" fmla="*/ 716 w 795"/>
                <a:gd name="T55" fmla="*/ 607 h 786"/>
                <a:gd name="T56" fmla="*/ 692 w 795"/>
                <a:gd name="T57" fmla="*/ 516 h 786"/>
                <a:gd name="T58" fmla="*/ 774 w 795"/>
                <a:gd name="T59" fmla="*/ 468 h 786"/>
                <a:gd name="T60" fmla="*/ 794 w 795"/>
                <a:gd name="T61" fmla="*/ 396 h 786"/>
                <a:gd name="T62" fmla="*/ 646 w 795"/>
                <a:gd name="T63" fmla="*/ 447 h 786"/>
                <a:gd name="T64" fmla="*/ 149 w 795"/>
                <a:gd name="T65" fmla="*/ 340 h 786"/>
                <a:gd name="T66" fmla="*/ 646 w 795"/>
                <a:gd name="T67" fmla="*/ 447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5" h="786">
                  <a:moveTo>
                    <a:pt x="781" y="379"/>
                  </a:moveTo>
                  <a:cubicBezTo>
                    <a:pt x="716" y="366"/>
                    <a:pt x="716" y="366"/>
                    <a:pt x="716" y="366"/>
                  </a:cubicBezTo>
                  <a:cubicBezTo>
                    <a:pt x="713" y="334"/>
                    <a:pt x="705" y="303"/>
                    <a:pt x="694" y="274"/>
                  </a:cubicBezTo>
                  <a:cubicBezTo>
                    <a:pt x="746" y="233"/>
                    <a:pt x="746" y="233"/>
                    <a:pt x="746" y="233"/>
                  </a:cubicBezTo>
                  <a:cubicBezTo>
                    <a:pt x="752" y="228"/>
                    <a:pt x="754" y="219"/>
                    <a:pt x="750" y="212"/>
                  </a:cubicBezTo>
                  <a:cubicBezTo>
                    <a:pt x="720" y="163"/>
                    <a:pt x="720" y="163"/>
                    <a:pt x="720" y="163"/>
                  </a:cubicBezTo>
                  <a:cubicBezTo>
                    <a:pt x="716" y="156"/>
                    <a:pt x="707" y="153"/>
                    <a:pt x="700" y="156"/>
                  </a:cubicBezTo>
                  <a:cubicBezTo>
                    <a:pt x="639" y="184"/>
                    <a:pt x="639" y="184"/>
                    <a:pt x="639" y="184"/>
                  </a:cubicBezTo>
                  <a:cubicBezTo>
                    <a:pt x="618" y="161"/>
                    <a:pt x="594" y="140"/>
                    <a:pt x="567" y="123"/>
                  </a:cubicBezTo>
                  <a:cubicBezTo>
                    <a:pt x="585" y="58"/>
                    <a:pt x="585" y="58"/>
                    <a:pt x="585" y="58"/>
                  </a:cubicBezTo>
                  <a:cubicBezTo>
                    <a:pt x="587" y="51"/>
                    <a:pt x="583" y="43"/>
                    <a:pt x="576" y="39"/>
                  </a:cubicBezTo>
                  <a:cubicBezTo>
                    <a:pt x="523" y="17"/>
                    <a:pt x="523" y="17"/>
                    <a:pt x="523" y="17"/>
                  </a:cubicBezTo>
                  <a:cubicBezTo>
                    <a:pt x="516" y="14"/>
                    <a:pt x="507" y="17"/>
                    <a:pt x="503" y="24"/>
                  </a:cubicBezTo>
                  <a:cubicBezTo>
                    <a:pt x="470" y="82"/>
                    <a:pt x="470" y="82"/>
                    <a:pt x="470" y="82"/>
                  </a:cubicBezTo>
                  <a:cubicBezTo>
                    <a:pt x="439" y="75"/>
                    <a:pt x="407" y="73"/>
                    <a:pt x="376" y="75"/>
                  </a:cubicBezTo>
                  <a:cubicBezTo>
                    <a:pt x="353" y="12"/>
                    <a:pt x="353" y="12"/>
                    <a:pt x="353" y="12"/>
                  </a:cubicBezTo>
                  <a:cubicBezTo>
                    <a:pt x="350" y="5"/>
                    <a:pt x="342" y="0"/>
                    <a:pt x="334" y="2"/>
                  </a:cubicBezTo>
                  <a:cubicBezTo>
                    <a:pt x="278" y="15"/>
                    <a:pt x="278" y="15"/>
                    <a:pt x="278" y="15"/>
                  </a:cubicBezTo>
                  <a:cubicBezTo>
                    <a:pt x="270" y="17"/>
                    <a:pt x="265" y="25"/>
                    <a:pt x="266" y="33"/>
                  </a:cubicBezTo>
                  <a:cubicBezTo>
                    <a:pt x="274" y="100"/>
                    <a:pt x="274" y="100"/>
                    <a:pt x="274" y="100"/>
                  </a:cubicBezTo>
                  <a:cubicBezTo>
                    <a:pt x="244" y="112"/>
                    <a:pt x="217" y="128"/>
                    <a:pt x="193" y="148"/>
                  </a:cubicBezTo>
                  <a:cubicBezTo>
                    <a:pt x="137" y="111"/>
                    <a:pt x="137" y="111"/>
                    <a:pt x="137" y="111"/>
                  </a:cubicBezTo>
                  <a:cubicBezTo>
                    <a:pt x="131" y="107"/>
                    <a:pt x="121" y="108"/>
                    <a:pt x="116" y="114"/>
                  </a:cubicBezTo>
                  <a:cubicBezTo>
                    <a:pt x="79" y="158"/>
                    <a:pt x="79" y="158"/>
                    <a:pt x="79" y="158"/>
                  </a:cubicBezTo>
                  <a:cubicBezTo>
                    <a:pt x="74" y="164"/>
                    <a:pt x="74" y="174"/>
                    <a:pt x="79" y="179"/>
                  </a:cubicBezTo>
                  <a:cubicBezTo>
                    <a:pt x="124" y="229"/>
                    <a:pt x="124" y="229"/>
                    <a:pt x="124" y="229"/>
                  </a:cubicBezTo>
                  <a:cubicBezTo>
                    <a:pt x="116" y="242"/>
                    <a:pt x="109" y="256"/>
                    <a:pt x="103" y="271"/>
                  </a:cubicBezTo>
                  <a:cubicBezTo>
                    <a:pt x="97" y="285"/>
                    <a:pt x="92" y="300"/>
                    <a:pt x="88" y="316"/>
                  </a:cubicBezTo>
                  <a:cubicBezTo>
                    <a:pt x="21" y="318"/>
                    <a:pt x="21" y="318"/>
                    <a:pt x="21" y="318"/>
                  </a:cubicBezTo>
                  <a:cubicBezTo>
                    <a:pt x="13" y="319"/>
                    <a:pt x="6" y="325"/>
                    <a:pt x="6" y="333"/>
                  </a:cubicBezTo>
                  <a:cubicBezTo>
                    <a:pt x="1" y="390"/>
                    <a:pt x="1" y="390"/>
                    <a:pt x="1" y="390"/>
                  </a:cubicBezTo>
                  <a:cubicBezTo>
                    <a:pt x="0" y="398"/>
                    <a:pt x="6" y="406"/>
                    <a:pt x="14" y="407"/>
                  </a:cubicBezTo>
                  <a:cubicBezTo>
                    <a:pt x="79" y="421"/>
                    <a:pt x="79" y="421"/>
                    <a:pt x="79" y="421"/>
                  </a:cubicBezTo>
                  <a:cubicBezTo>
                    <a:pt x="83" y="452"/>
                    <a:pt x="90" y="483"/>
                    <a:pt x="102" y="512"/>
                  </a:cubicBezTo>
                  <a:cubicBezTo>
                    <a:pt x="49" y="554"/>
                    <a:pt x="49" y="554"/>
                    <a:pt x="49" y="554"/>
                  </a:cubicBezTo>
                  <a:cubicBezTo>
                    <a:pt x="43" y="559"/>
                    <a:pt x="41" y="568"/>
                    <a:pt x="45" y="575"/>
                  </a:cubicBezTo>
                  <a:cubicBezTo>
                    <a:pt x="75" y="624"/>
                    <a:pt x="75" y="624"/>
                    <a:pt x="75" y="624"/>
                  </a:cubicBezTo>
                  <a:cubicBezTo>
                    <a:pt x="79" y="630"/>
                    <a:pt x="88" y="633"/>
                    <a:pt x="95" y="630"/>
                  </a:cubicBezTo>
                  <a:cubicBezTo>
                    <a:pt x="157" y="602"/>
                    <a:pt x="157" y="602"/>
                    <a:pt x="157" y="602"/>
                  </a:cubicBezTo>
                  <a:cubicBezTo>
                    <a:pt x="177" y="626"/>
                    <a:pt x="201" y="646"/>
                    <a:pt x="228" y="664"/>
                  </a:cubicBezTo>
                  <a:cubicBezTo>
                    <a:pt x="210" y="728"/>
                    <a:pt x="210" y="728"/>
                    <a:pt x="210" y="728"/>
                  </a:cubicBezTo>
                  <a:cubicBezTo>
                    <a:pt x="208" y="736"/>
                    <a:pt x="212" y="744"/>
                    <a:pt x="219" y="747"/>
                  </a:cubicBezTo>
                  <a:cubicBezTo>
                    <a:pt x="272" y="769"/>
                    <a:pt x="272" y="769"/>
                    <a:pt x="272" y="769"/>
                  </a:cubicBezTo>
                  <a:cubicBezTo>
                    <a:pt x="280" y="773"/>
                    <a:pt x="289" y="769"/>
                    <a:pt x="292" y="762"/>
                  </a:cubicBezTo>
                  <a:cubicBezTo>
                    <a:pt x="325" y="704"/>
                    <a:pt x="325" y="704"/>
                    <a:pt x="325" y="704"/>
                  </a:cubicBezTo>
                  <a:cubicBezTo>
                    <a:pt x="357" y="712"/>
                    <a:pt x="388" y="714"/>
                    <a:pt x="419" y="712"/>
                  </a:cubicBezTo>
                  <a:cubicBezTo>
                    <a:pt x="442" y="775"/>
                    <a:pt x="442" y="775"/>
                    <a:pt x="442" y="775"/>
                  </a:cubicBezTo>
                  <a:cubicBezTo>
                    <a:pt x="445" y="782"/>
                    <a:pt x="454" y="786"/>
                    <a:pt x="461" y="785"/>
                  </a:cubicBezTo>
                  <a:cubicBezTo>
                    <a:pt x="517" y="771"/>
                    <a:pt x="517" y="771"/>
                    <a:pt x="517" y="771"/>
                  </a:cubicBezTo>
                  <a:cubicBezTo>
                    <a:pt x="525" y="769"/>
                    <a:pt x="530" y="762"/>
                    <a:pt x="530" y="754"/>
                  </a:cubicBezTo>
                  <a:cubicBezTo>
                    <a:pt x="522" y="687"/>
                    <a:pt x="522" y="687"/>
                    <a:pt x="522" y="687"/>
                  </a:cubicBezTo>
                  <a:cubicBezTo>
                    <a:pt x="551" y="675"/>
                    <a:pt x="578" y="658"/>
                    <a:pt x="602" y="638"/>
                  </a:cubicBezTo>
                  <a:cubicBezTo>
                    <a:pt x="658" y="675"/>
                    <a:pt x="658" y="675"/>
                    <a:pt x="658" y="675"/>
                  </a:cubicBezTo>
                  <a:cubicBezTo>
                    <a:pt x="665" y="680"/>
                    <a:pt x="674" y="678"/>
                    <a:pt x="679" y="672"/>
                  </a:cubicBezTo>
                  <a:cubicBezTo>
                    <a:pt x="717" y="629"/>
                    <a:pt x="717" y="629"/>
                    <a:pt x="717" y="629"/>
                  </a:cubicBezTo>
                  <a:cubicBezTo>
                    <a:pt x="722" y="622"/>
                    <a:pt x="721" y="613"/>
                    <a:pt x="716" y="607"/>
                  </a:cubicBezTo>
                  <a:cubicBezTo>
                    <a:pt x="671" y="558"/>
                    <a:pt x="671" y="558"/>
                    <a:pt x="671" y="558"/>
                  </a:cubicBezTo>
                  <a:cubicBezTo>
                    <a:pt x="679" y="545"/>
                    <a:pt x="686" y="530"/>
                    <a:pt x="692" y="516"/>
                  </a:cubicBezTo>
                  <a:cubicBezTo>
                    <a:pt x="698" y="501"/>
                    <a:pt x="703" y="486"/>
                    <a:pt x="707" y="471"/>
                  </a:cubicBezTo>
                  <a:cubicBezTo>
                    <a:pt x="774" y="468"/>
                    <a:pt x="774" y="468"/>
                    <a:pt x="774" y="468"/>
                  </a:cubicBezTo>
                  <a:cubicBezTo>
                    <a:pt x="782" y="468"/>
                    <a:pt x="789" y="461"/>
                    <a:pt x="789" y="454"/>
                  </a:cubicBezTo>
                  <a:cubicBezTo>
                    <a:pt x="794" y="396"/>
                    <a:pt x="794" y="396"/>
                    <a:pt x="794" y="396"/>
                  </a:cubicBezTo>
                  <a:cubicBezTo>
                    <a:pt x="795" y="388"/>
                    <a:pt x="789" y="381"/>
                    <a:pt x="781" y="379"/>
                  </a:cubicBezTo>
                  <a:close/>
                  <a:moveTo>
                    <a:pt x="646" y="447"/>
                  </a:moveTo>
                  <a:cubicBezTo>
                    <a:pt x="616" y="584"/>
                    <a:pt x="481" y="671"/>
                    <a:pt x="344" y="641"/>
                  </a:cubicBezTo>
                  <a:cubicBezTo>
                    <a:pt x="207" y="612"/>
                    <a:pt x="120" y="476"/>
                    <a:pt x="149" y="340"/>
                  </a:cubicBezTo>
                  <a:cubicBezTo>
                    <a:pt x="179" y="202"/>
                    <a:pt x="314" y="115"/>
                    <a:pt x="451" y="145"/>
                  </a:cubicBezTo>
                  <a:cubicBezTo>
                    <a:pt x="589" y="175"/>
                    <a:pt x="676" y="310"/>
                    <a:pt x="646" y="447"/>
                  </a:cubicBez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18"/>
            <p:cNvSpPr>
              <a:spLocks/>
            </p:cNvSpPr>
            <p:nvPr/>
          </p:nvSpPr>
          <p:spPr bwMode="auto">
            <a:xfrm>
              <a:off x="2911475" y="4946650"/>
              <a:ext cx="66675" cy="66675"/>
            </a:xfrm>
            <a:custGeom>
              <a:avLst/>
              <a:gdLst>
                <a:gd name="T0" fmla="*/ 174 w 183"/>
                <a:gd name="T1" fmla="*/ 109 h 183"/>
                <a:gd name="T2" fmla="*/ 174 w 183"/>
                <a:gd name="T3" fmla="*/ 109 h 183"/>
                <a:gd name="T4" fmla="*/ 74 w 183"/>
                <a:gd name="T5" fmla="*/ 173 h 183"/>
                <a:gd name="T6" fmla="*/ 10 w 183"/>
                <a:gd name="T7" fmla="*/ 74 h 183"/>
                <a:gd name="T8" fmla="*/ 109 w 183"/>
                <a:gd name="T9" fmla="*/ 9 h 183"/>
                <a:gd name="T10" fmla="*/ 174 w 183"/>
                <a:gd name="T11" fmla="*/ 109 h 183"/>
              </a:gdLst>
              <a:ahLst/>
              <a:cxnLst>
                <a:cxn ang="0">
                  <a:pos x="T0" y="T1"/>
                </a:cxn>
                <a:cxn ang="0">
                  <a:pos x="T2" y="T3"/>
                </a:cxn>
                <a:cxn ang="0">
                  <a:pos x="T4" y="T5"/>
                </a:cxn>
                <a:cxn ang="0">
                  <a:pos x="T6" y="T7"/>
                </a:cxn>
                <a:cxn ang="0">
                  <a:pos x="T8" y="T9"/>
                </a:cxn>
                <a:cxn ang="0">
                  <a:pos x="T10" y="T11"/>
                </a:cxn>
              </a:cxnLst>
              <a:rect l="0" t="0" r="r" b="b"/>
              <a:pathLst>
                <a:path w="183" h="183">
                  <a:moveTo>
                    <a:pt x="174" y="109"/>
                  </a:moveTo>
                  <a:cubicBezTo>
                    <a:pt x="174" y="109"/>
                    <a:pt x="174" y="109"/>
                    <a:pt x="174" y="109"/>
                  </a:cubicBezTo>
                  <a:cubicBezTo>
                    <a:pt x="164" y="154"/>
                    <a:pt x="119" y="183"/>
                    <a:pt x="74" y="173"/>
                  </a:cubicBezTo>
                  <a:cubicBezTo>
                    <a:pt x="29" y="163"/>
                    <a:pt x="0" y="119"/>
                    <a:pt x="10" y="74"/>
                  </a:cubicBezTo>
                  <a:cubicBezTo>
                    <a:pt x="20" y="28"/>
                    <a:pt x="64" y="0"/>
                    <a:pt x="109" y="9"/>
                  </a:cubicBezTo>
                  <a:cubicBezTo>
                    <a:pt x="155" y="19"/>
                    <a:pt x="183" y="64"/>
                    <a:pt x="174" y="109"/>
                  </a:cubicBezTo>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6798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A6D8CF-3CDE-4807-BCD2-C9F2B831AAA5}" type="slidenum">
              <a:rPr lang="en-US" smtClean="0"/>
              <a:pPr/>
              <a:t>23</a:t>
            </a:fld>
            <a:endParaRPr lang="en-US"/>
          </a:p>
        </p:txBody>
      </p:sp>
      <p:sp>
        <p:nvSpPr>
          <p:cNvPr id="301" name="TextBox 300"/>
          <p:cNvSpPr txBox="1"/>
          <p:nvPr/>
        </p:nvSpPr>
        <p:spPr>
          <a:xfrm>
            <a:off x="2021129" y="1794793"/>
            <a:ext cx="2029968" cy="230832"/>
          </a:xfrm>
          <a:prstGeom prst="rect">
            <a:avLst/>
          </a:prstGeom>
          <a:noFill/>
        </p:spPr>
        <p:txBody>
          <a:bodyPr wrap="none" lIns="91440" tIns="45720" rIns="45720" bIns="45720" rtlCol="0">
            <a:noAutofit/>
          </a:bodyPr>
          <a:lstStyle/>
          <a:p>
            <a:pPr algn="ctr">
              <a:lnSpc>
                <a:spcPct val="90000"/>
              </a:lnSpc>
            </a:pPr>
            <a:r>
              <a:rPr lang="en-US" sz="1000" dirty="0"/>
              <a:t>NSX Service Insertion</a:t>
            </a:r>
          </a:p>
        </p:txBody>
      </p:sp>
      <p:sp>
        <p:nvSpPr>
          <p:cNvPr id="304" name="TextBox 303"/>
          <p:cNvSpPr txBox="1"/>
          <p:nvPr/>
        </p:nvSpPr>
        <p:spPr>
          <a:xfrm>
            <a:off x="-11335" y="1794793"/>
            <a:ext cx="2029968" cy="230832"/>
          </a:xfrm>
          <a:prstGeom prst="rect">
            <a:avLst/>
          </a:prstGeom>
          <a:noFill/>
        </p:spPr>
        <p:txBody>
          <a:bodyPr wrap="none" lIns="91440" tIns="45720" rIns="45720" bIns="45720" rtlCol="0">
            <a:noAutofit/>
          </a:bodyPr>
          <a:lstStyle/>
          <a:p>
            <a:pPr algn="ctr">
              <a:lnSpc>
                <a:spcPct val="90000"/>
              </a:lnSpc>
            </a:pPr>
            <a:r>
              <a:rPr lang="en-US" sz="1000" dirty="0"/>
              <a:t>NSX Service Insertion</a:t>
            </a:r>
          </a:p>
        </p:txBody>
      </p:sp>
      <p:sp>
        <p:nvSpPr>
          <p:cNvPr id="3" name="Footer Placeholder 2"/>
          <p:cNvSpPr>
            <a:spLocks noGrp="1"/>
          </p:cNvSpPr>
          <p:nvPr>
            <p:ph type="ftr" sz="quarter" idx="11"/>
          </p:nvPr>
        </p:nvSpPr>
        <p:spPr/>
        <p:txBody>
          <a:bodyPr/>
          <a:lstStyle/>
          <a:p>
            <a:r>
              <a:rPr lang="en-US" dirty="0"/>
              <a:t>Features &amp; Benefits Icons</a:t>
            </a:r>
          </a:p>
        </p:txBody>
      </p:sp>
      <p:sp>
        <p:nvSpPr>
          <p:cNvPr id="247" name="TextBox 246"/>
          <p:cNvSpPr txBox="1"/>
          <p:nvPr/>
        </p:nvSpPr>
        <p:spPr>
          <a:xfrm>
            <a:off x="4051097" y="1794793"/>
            <a:ext cx="2029968" cy="230832"/>
          </a:xfrm>
          <a:prstGeom prst="rect">
            <a:avLst/>
          </a:prstGeom>
          <a:noFill/>
        </p:spPr>
        <p:txBody>
          <a:bodyPr wrap="none" lIns="91440" tIns="45720" rIns="45720" bIns="45720" rtlCol="0">
            <a:noAutofit/>
          </a:bodyPr>
          <a:lstStyle/>
          <a:p>
            <a:pPr algn="ctr">
              <a:lnSpc>
                <a:spcPct val="90000"/>
              </a:lnSpc>
            </a:pPr>
            <a:r>
              <a:rPr lang="en-US" sz="1000" dirty="0"/>
              <a:t>NSX Security Insertion</a:t>
            </a:r>
          </a:p>
        </p:txBody>
      </p:sp>
      <p:grpSp>
        <p:nvGrpSpPr>
          <p:cNvPr id="75" name="Group 74"/>
          <p:cNvGrpSpPr>
            <a:grpSpLocks noChangeAspect="1"/>
          </p:cNvGrpSpPr>
          <p:nvPr/>
        </p:nvGrpSpPr>
        <p:grpSpPr>
          <a:xfrm>
            <a:off x="753731" y="745473"/>
            <a:ext cx="549241" cy="548640"/>
            <a:chOff x="-250826" y="7391401"/>
            <a:chExt cx="2900364" cy="2897188"/>
          </a:xfrm>
        </p:grpSpPr>
        <p:sp>
          <p:nvSpPr>
            <p:cNvPr id="226" name="Freeform 5"/>
            <p:cNvSpPr>
              <a:spLocks/>
            </p:cNvSpPr>
            <p:nvPr/>
          </p:nvSpPr>
          <p:spPr bwMode="auto">
            <a:xfrm>
              <a:off x="-250826" y="7391401"/>
              <a:ext cx="2900364" cy="2897188"/>
            </a:xfrm>
            <a:custGeom>
              <a:avLst/>
              <a:gdLst>
                <a:gd name="T0" fmla="*/ 591 w 682"/>
                <a:gd name="T1" fmla="*/ 93 h 682"/>
                <a:gd name="T2" fmla="*/ 369 w 682"/>
                <a:gd name="T3" fmla="*/ 0 h 682"/>
                <a:gd name="T4" fmla="*/ 148 w 682"/>
                <a:gd name="T5" fmla="*/ 91 h 682"/>
                <a:gd name="T6" fmla="*/ 147 w 682"/>
                <a:gd name="T7" fmla="*/ 91 h 682"/>
                <a:gd name="T8" fmla="*/ 91 w 682"/>
                <a:gd name="T9" fmla="*/ 148 h 682"/>
                <a:gd name="T10" fmla="*/ 91 w 682"/>
                <a:gd name="T11" fmla="*/ 148 h 682"/>
                <a:gd name="T12" fmla="*/ 0 w 682"/>
                <a:gd name="T13" fmla="*/ 369 h 682"/>
                <a:gd name="T14" fmla="*/ 93 w 682"/>
                <a:gd name="T15" fmla="*/ 591 h 682"/>
                <a:gd name="T16" fmla="*/ 313 w 682"/>
                <a:gd name="T17" fmla="*/ 682 h 682"/>
                <a:gd name="T18" fmla="*/ 537 w 682"/>
                <a:gd name="T19" fmla="*/ 588 h 682"/>
                <a:gd name="T20" fmla="*/ 602 w 682"/>
                <a:gd name="T21" fmla="*/ 522 h 682"/>
                <a:gd name="T22" fmla="*/ 682 w 682"/>
                <a:gd name="T23" fmla="*/ 313 h 682"/>
                <a:gd name="T24" fmla="*/ 591 w 682"/>
                <a:gd name="T25" fmla="*/ 9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682">
                  <a:moveTo>
                    <a:pt x="591" y="93"/>
                  </a:moveTo>
                  <a:cubicBezTo>
                    <a:pt x="534" y="36"/>
                    <a:pt x="456" y="0"/>
                    <a:pt x="369" y="0"/>
                  </a:cubicBezTo>
                  <a:cubicBezTo>
                    <a:pt x="282" y="0"/>
                    <a:pt x="204" y="35"/>
                    <a:pt x="148" y="91"/>
                  </a:cubicBezTo>
                  <a:cubicBezTo>
                    <a:pt x="147" y="91"/>
                    <a:pt x="147" y="91"/>
                    <a:pt x="147" y="91"/>
                  </a:cubicBezTo>
                  <a:cubicBezTo>
                    <a:pt x="91" y="148"/>
                    <a:pt x="91" y="148"/>
                    <a:pt x="91" y="148"/>
                  </a:cubicBezTo>
                  <a:cubicBezTo>
                    <a:pt x="91" y="148"/>
                    <a:pt x="91" y="148"/>
                    <a:pt x="91" y="148"/>
                  </a:cubicBezTo>
                  <a:cubicBezTo>
                    <a:pt x="35" y="205"/>
                    <a:pt x="0" y="283"/>
                    <a:pt x="0" y="369"/>
                  </a:cubicBezTo>
                  <a:cubicBezTo>
                    <a:pt x="0" y="456"/>
                    <a:pt x="36" y="535"/>
                    <a:pt x="93" y="591"/>
                  </a:cubicBezTo>
                  <a:cubicBezTo>
                    <a:pt x="149" y="647"/>
                    <a:pt x="227" y="682"/>
                    <a:pt x="313" y="682"/>
                  </a:cubicBezTo>
                  <a:cubicBezTo>
                    <a:pt x="401" y="682"/>
                    <a:pt x="480" y="646"/>
                    <a:pt x="537" y="588"/>
                  </a:cubicBezTo>
                  <a:cubicBezTo>
                    <a:pt x="602" y="522"/>
                    <a:pt x="602" y="522"/>
                    <a:pt x="602" y="522"/>
                  </a:cubicBezTo>
                  <a:cubicBezTo>
                    <a:pt x="651" y="467"/>
                    <a:pt x="682" y="394"/>
                    <a:pt x="682" y="313"/>
                  </a:cubicBezTo>
                  <a:cubicBezTo>
                    <a:pt x="682" y="227"/>
                    <a:pt x="647" y="150"/>
                    <a:pt x="591" y="9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6"/>
            <p:cNvSpPr>
              <a:spLocks/>
            </p:cNvSpPr>
            <p:nvPr/>
          </p:nvSpPr>
          <p:spPr bwMode="auto">
            <a:xfrm>
              <a:off x="-250826" y="7391401"/>
              <a:ext cx="2513013" cy="2509838"/>
            </a:xfrm>
            <a:custGeom>
              <a:avLst/>
              <a:gdLst>
                <a:gd name="T0" fmla="*/ 369 w 591"/>
                <a:gd name="T1" fmla="*/ 0 h 591"/>
                <a:gd name="T2" fmla="*/ 148 w 591"/>
                <a:gd name="T3" fmla="*/ 91 h 591"/>
                <a:gd name="T4" fmla="*/ 147 w 591"/>
                <a:gd name="T5" fmla="*/ 91 h 591"/>
                <a:gd name="T6" fmla="*/ 91 w 591"/>
                <a:gd name="T7" fmla="*/ 148 h 591"/>
                <a:gd name="T8" fmla="*/ 91 w 591"/>
                <a:gd name="T9" fmla="*/ 148 h 591"/>
                <a:gd name="T10" fmla="*/ 0 w 591"/>
                <a:gd name="T11" fmla="*/ 369 h 591"/>
                <a:gd name="T12" fmla="*/ 93 w 591"/>
                <a:gd name="T13" fmla="*/ 591 h 591"/>
                <a:gd name="T14" fmla="*/ 591 w 591"/>
                <a:gd name="T15" fmla="*/ 93 h 591"/>
                <a:gd name="T16" fmla="*/ 369 w 591"/>
                <a:gd name="T17"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591">
                  <a:moveTo>
                    <a:pt x="369" y="0"/>
                  </a:moveTo>
                  <a:cubicBezTo>
                    <a:pt x="282" y="0"/>
                    <a:pt x="204" y="35"/>
                    <a:pt x="148" y="91"/>
                  </a:cubicBezTo>
                  <a:cubicBezTo>
                    <a:pt x="147" y="91"/>
                    <a:pt x="147" y="91"/>
                    <a:pt x="147" y="91"/>
                  </a:cubicBezTo>
                  <a:cubicBezTo>
                    <a:pt x="91" y="148"/>
                    <a:pt x="91" y="148"/>
                    <a:pt x="91" y="148"/>
                  </a:cubicBezTo>
                  <a:cubicBezTo>
                    <a:pt x="91" y="148"/>
                    <a:pt x="91" y="148"/>
                    <a:pt x="91" y="148"/>
                  </a:cubicBezTo>
                  <a:cubicBezTo>
                    <a:pt x="35" y="205"/>
                    <a:pt x="0" y="283"/>
                    <a:pt x="0" y="369"/>
                  </a:cubicBezTo>
                  <a:cubicBezTo>
                    <a:pt x="0" y="456"/>
                    <a:pt x="36" y="535"/>
                    <a:pt x="93" y="591"/>
                  </a:cubicBezTo>
                  <a:cubicBezTo>
                    <a:pt x="591" y="93"/>
                    <a:pt x="591" y="93"/>
                    <a:pt x="591" y="93"/>
                  </a:cubicBezTo>
                  <a:cubicBezTo>
                    <a:pt x="534" y="36"/>
                    <a:pt x="456" y="0"/>
                    <a:pt x="369" y="0"/>
                  </a:cubicBez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7"/>
            <p:cNvSpPr>
              <a:spLocks/>
            </p:cNvSpPr>
            <p:nvPr/>
          </p:nvSpPr>
          <p:spPr bwMode="auto">
            <a:xfrm>
              <a:off x="144462" y="7786688"/>
              <a:ext cx="2505076" cy="2501900"/>
            </a:xfrm>
            <a:custGeom>
              <a:avLst/>
              <a:gdLst>
                <a:gd name="T0" fmla="*/ 0 w 589"/>
                <a:gd name="T1" fmla="*/ 498 h 589"/>
                <a:gd name="T2" fmla="*/ 220 w 589"/>
                <a:gd name="T3" fmla="*/ 589 h 589"/>
                <a:gd name="T4" fmla="*/ 444 w 589"/>
                <a:gd name="T5" fmla="*/ 495 h 589"/>
                <a:gd name="T6" fmla="*/ 509 w 589"/>
                <a:gd name="T7" fmla="*/ 429 h 589"/>
                <a:gd name="T8" fmla="*/ 589 w 589"/>
                <a:gd name="T9" fmla="*/ 220 h 589"/>
                <a:gd name="T10" fmla="*/ 498 w 589"/>
                <a:gd name="T11" fmla="*/ 0 h 589"/>
                <a:gd name="T12" fmla="*/ 0 w 589"/>
                <a:gd name="T13" fmla="*/ 498 h 589"/>
              </a:gdLst>
              <a:ahLst/>
              <a:cxnLst>
                <a:cxn ang="0">
                  <a:pos x="T0" y="T1"/>
                </a:cxn>
                <a:cxn ang="0">
                  <a:pos x="T2" y="T3"/>
                </a:cxn>
                <a:cxn ang="0">
                  <a:pos x="T4" y="T5"/>
                </a:cxn>
                <a:cxn ang="0">
                  <a:pos x="T6" y="T7"/>
                </a:cxn>
                <a:cxn ang="0">
                  <a:pos x="T8" y="T9"/>
                </a:cxn>
                <a:cxn ang="0">
                  <a:pos x="T10" y="T11"/>
                </a:cxn>
                <a:cxn ang="0">
                  <a:pos x="T12" y="T13"/>
                </a:cxn>
              </a:cxnLst>
              <a:rect l="0" t="0" r="r" b="b"/>
              <a:pathLst>
                <a:path w="589" h="589">
                  <a:moveTo>
                    <a:pt x="0" y="498"/>
                  </a:moveTo>
                  <a:cubicBezTo>
                    <a:pt x="56" y="554"/>
                    <a:pt x="134" y="589"/>
                    <a:pt x="220" y="589"/>
                  </a:cubicBezTo>
                  <a:cubicBezTo>
                    <a:pt x="308" y="589"/>
                    <a:pt x="387" y="553"/>
                    <a:pt x="444" y="495"/>
                  </a:cubicBezTo>
                  <a:cubicBezTo>
                    <a:pt x="509" y="429"/>
                    <a:pt x="509" y="429"/>
                    <a:pt x="509" y="429"/>
                  </a:cubicBezTo>
                  <a:cubicBezTo>
                    <a:pt x="558" y="374"/>
                    <a:pt x="589" y="301"/>
                    <a:pt x="589" y="220"/>
                  </a:cubicBezTo>
                  <a:cubicBezTo>
                    <a:pt x="589" y="134"/>
                    <a:pt x="554" y="57"/>
                    <a:pt x="498" y="0"/>
                  </a:cubicBezTo>
                  <a:lnTo>
                    <a:pt x="0" y="498"/>
                  </a:lnTo>
                  <a:close/>
                </a:path>
              </a:pathLst>
            </a:custGeom>
            <a:solidFill>
              <a:srgbClr val="248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8"/>
            <p:cNvSpPr>
              <a:spLocks noChangeArrowheads="1"/>
            </p:cNvSpPr>
            <p:nvPr/>
          </p:nvSpPr>
          <p:spPr bwMode="auto">
            <a:xfrm>
              <a:off x="-250826" y="7624763"/>
              <a:ext cx="2667001" cy="2663825"/>
            </a:xfrm>
            <a:prstGeom prst="ellipse">
              <a:avLst/>
            </a:pr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9"/>
            <p:cNvSpPr>
              <a:spLocks/>
            </p:cNvSpPr>
            <p:nvPr/>
          </p:nvSpPr>
          <p:spPr bwMode="auto">
            <a:xfrm>
              <a:off x="488950" y="8564563"/>
              <a:ext cx="455613" cy="458788"/>
            </a:xfrm>
            <a:custGeom>
              <a:avLst/>
              <a:gdLst>
                <a:gd name="T0" fmla="*/ 88 w 107"/>
                <a:gd name="T1" fmla="*/ 19 h 108"/>
                <a:gd name="T2" fmla="*/ 19 w 107"/>
                <a:gd name="T3" fmla="*/ 19 h 108"/>
                <a:gd name="T4" fmla="*/ 19 w 107"/>
                <a:gd name="T5" fmla="*/ 19 h 108"/>
                <a:gd name="T6" fmla="*/ 19 w 107"/>
                <a:gd name="T7" fmla="*/ 19 h 108"/>
                <a:gd name="T8" fmla="*/ 19 w 107"/>
                <a:gd name="T9" fmla="*/ 88 h 108"/>
                <a:gd name="T10" fmla="*/ 88 w 107"/>
                <a:gd name="T11" fmla="*/ 88 h 108"/>
                <a:gd name="T12" fmla="*/ 88 w 107"/>
                <a:gd name="T13" fmla="*/ 88 h 108"/>
                <a:gd name="T14" fmla="*/ 88 w 107"/>
                <a:gd name="T15" fmla="*/ 88 h 108"/>
                <a:gd name="T16" fmla="*/ 88 w 107"/>
                <a:gd name="T17"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8">
                  <a:moveTo>
                    <a:pt x="88" y="19"/>
                  </a:moveTo>
                  <a:cubicBezTo>
                    <a:pt x="69" y="0"/>
                    <a:pt x="38" y="0"/>
                    <a:pt x="19" y="19"/>
                  </a:cubicBezTo>
                  <a:cubicBezTo>
                    <a:pt x="19" y="19"/>
                    <a:pt x="19" y="19"/>
                    <a:pt x="19" y="19"/>
                  </a:cubicBezTo>
                  <a:cubicBezTo>
                    <a:pt x="19" y="19"/>
                    <a:pt x="19" y="19"/>
                    <a:pt x="19" y="19"/>
                  </a:cubicBezTo>
                  <a:cubicBezTo>
                    <a:pt x="0" y="38"/>
                    <a:pt x="0" y="69"/>
                    <a:pt x="19" y="88"/>
                  </a:cubicBezTo>
                  <a:cubicBezTo>
                    <a:pt x="38" y="108"/>
                    <a:pt x="69" y="108"/>
                    <a:pt x="88" y="88"/>
                  </a:cubicBezTo>
                  <a:cubicBezTo>
                    <a:pt x="88" y="88"/>
                    <a:pt x="88" y="88"/>
                    <a:pt x="88" y="88"/>
                  </a:cubicBezTo>
                  <a:cubicBezTo>
                    <a:pt x="88" y="88"/>
                    <a:pt x="88" y="88"/>
                    <a:pt x="88" y="88"/>
                  </a:cubicBezTo>
                  <a:cubicBezTo>
                    <a:pt x="107" y="69"/>
                    <a:pt x="107" y="38"/>
                    <a:pt x="88"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
            <p:cNvSpPr>
              <a:spLocks/>
            </p:cNvSpPr>
            <p:nvPr/>
          </p:nvSpPr>
          <p:spPr bwMode="auto">
            <a:xfrm>
              <a:off x="1704975" y="8564563"/>
              <a:ext cx="460375" cy="458788"/>
            </a:xfrm>
            <a:custGeom>
              <a:avLst/>
              <a:gdLst>
                <a:gd name="T0" fmla="*/ 19 w 108"/>
                <a:gd name="T1" fmla="*/ 88 h 108"/>
                <a:gd name="T2" fmla="*/ 89 w 108"/>
                <a:gd name="T3" fmla="*/ 88 h 108"/>
                <a:gd name="T4" fmla="*/ 89 w 108"/>
                <a:gd name="T5" fmla="*/ 19 h 108"/>
                <a:gd name="T6" fmla="*/ 19 w 108"/>
                <a:gd name="T7" fmla="*/ 19 h 108"/>
                <a:gd name="T8" fmla="*/ 19 w 108"/>
                <a:gd name="T9" fmla="*/ 88 h 108"/>
              </a:gdLst>
              <a:ahLst/>
              <a:cxnLst>
                <a:cxn ang="0">
                  <a:pos x="T0" y="T1"/>
                </a:cxn>
                <a:cxn ang="0">
                  <a:pos x="T2" y="T3"/>
                </a:cxn>
                <a:cxn ang="0">
                  <a:pos x="T4" y="T5"/>
                </a:cxn>
                <a:cxn ang="0">
                  <a:pos x="T6" y="T7"/>
                </a:cxn>
                <a:cxn ang="0">
                  <a:pos x="T8" y="T9"/>
                </a:cxn>
              </a:cxnLst>
              <a:rect l="0" t="0" r="r" b="b"/>
              <a:pathLst>
                <a:path w="108" h="108">
                  <a:moveTo>
                    <a:pt x="19" y="88"/>
                  </a:moveTo>
                  <a:cubicBezTo>
                    <a:pt x="38" y="108"/>
                    <a:pt x="69" y="108"/>
                    <a:pt x="89" y="88"/>
                  </a:cubicBezTo>
                  <a:cubicBezTo>
                    <a:pt x="108" y="69"/>
                    <a:pt x="108" y="38"/>
                    <a:pt x="89" y="19"/>
                  </a:cubicBezTo>
                  <a:cubicBezTo>
                    <a:pt x="69" y="0"/>
                    <a:pt x="38" y="0"/>
                    <a:pt x="19" y="19"/>
                  </a:cubicBezTo>
                  <a:cubicBezTo>
                    <a:pt x="0" y="38"/>
                    <a:pt x="0" y="69"/>
                    <a:pt x="19"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1"/>
            <p:cNvSpPr>
              <a:spLocks/>
            </p:cNvSpPr>
            <p:nvPr/>
          </p:nvSpPr>
          <p:spPr bwMode="auto">
            <a:xfrm>
              <a:off x="-42863" y="8564563"/>
              <a:ext cx="455613" cy="458788"/>
            </a:xfrm>
            <a:custGeom>
              <a:avLst/>
              <a:gdLst>
                <a:gd name="T0" fmla="*/ 88 w 107"/>
                <a:gd name="T1" fmla="*/ 19 h 108"/>
                <a:gd name="T2" fmla="*/ 19 w 107"/>
                <a:gd name="T3" fmla="*/ 19 h 108"/>
                <a:gd name="T4" fmla="*/ 19 w 107"/>
                <a:gd name="T5" fmla="*/ 88 h 108"/>
                <a:gd name="T6" fmla="*/ 88 w 107"/>
                <a:gd name="T7" fmla="*/ 88 h 108"/>
                <a:gd name="T8" fmla="*/ 88 w 107"/>
                <a:gd name="T9" fmla="*/ 19 h 108"/>
              </a:gdLst>
              <a:ahLst/>
              <a:cxnLst>
                <a:cxn ang="0">
                  <a:pos x="T0" y="T1"/>
                </a:cxn>
                <a:cxn ang="0">
                  <a:pos x="T2" y="T3"/>
                </a:cxn>
                <a:cxn ang="0">
                  <a:pos x="T4" y="T5"/>
                </a:cxn>
                <a:cxn ang="0">
                  <a:pos x="T6" y="T7"/>
                </a:cxn>
                <a:cxn ang="0">
                  <a:pos x="T8" y="T9"/>
                </a:cxn>
              </a:cxnLst>
              <a:rect l="0" t="0" r="r" b="b"/>
              <a:pathLst>
                <a:path w="107" h="108">
                  <a:moveTo>
                    <a:pt x="88" y="19"/>
                  </a:moveTo>
                  <a:cubicBezTo>
                    <a:pt x="69" y="0"/>
                    <a:pt x="38" y="0"/>
                    <a:pt x="19" y="19"/>
                  </a:cubicBezTo>
                  <a:cubicBezTo>
                    <a:pt x="0" y="38"/>
                    <a:pt x="0" y="69"/>
                    <a:pt x="19" y="88"/>
                  </a:cubicBezTo>
                  <a:cubicBezTo>
                    <a:pt x="38" y="108"/>
                    <a:pt x="69" y="108"/>
                    <a:pt x="88" y="88"/>
                  </a:cubicBezTo>
                  <a:cubicBezTo>
                    <a:pt x="107" y="69"/>
                    <a:pt x="107" y="38"/>
                    <a:pt x="88"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2"/>
            <p:cNvSpPr>
              <a:spLocks noEditPoints="1"/>
            </p:cNvSpPr>
            <p:nvPr/>
          </p:nvSpPr>
          <p:spPr bwMode="auto">
            <a:xfrm>
              <a:off x="1028700" y="9312276"/>
              <a:ext cx="596900" cy="593725"/>
            </a:xfrm>
            <a:custGeom>
              <a:avLst/>
              <a:gdLst>
                <a:gd name="T0" fmla="*/ 115 w 140"/>
                <a:gd name="T1" fmla="*/ 25 h 140"/>
                <a:gd name="T2" fmla="*/ 25 w 140"/>
                <a:gd name="T3" fmla="*/ 25 h 140"/>
                <a:gd name="T4" fmla="*/ 25 w 140"/>
                <a:gd name="T5" fmla="*/ 115 h 140"/>
                <a:gd name="T6" fmla="*/ 115 w 140"/>
                <a:gd name="T7" fmla="*/ 115 h 140"/>
                <a:gd name="T8" fmla="*/ 115 w 140"/>
                <a:gd name="T9" fmla="*/ 25 h 140"/>
                <a:gd name="T10" fmla="*/ 96 w 140"/>
                <a:gd name="T11" fmla="*/ 96 h 140"/>
                <a:gd name="T12" fmla="*/ 44 w 140"/>
                <a:gd name="T13" fmla="*/ 96 h 140"/>
                <a:gd name="T14" fmla="*/ 44 w 140"/>
                <a:gd name="T15" fmla="*/ 44 h 140"/>
                <a:gd name="T16" fmla="*/ 96 w 140"/>
                <a:gd name="T17" fmla="*/ 44 h 140"/>
                <a:gd name="T18" fmla="*/ 96 w 140"/>
                <a:gd name="T19" fmla="*/ 9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115" y="25"/>
                  </a:moveTo>
                  <a:cubicBezTo>
                    <a:pt x="91" y="0"/>
                    <a:pt x="50" y="0"/>
                    <a:pt x="25" y="25"/>
                  </a:cubicBezTo>
                  <a:cubicBezTo>
                    <a:pt x="0" y="50"/>
                    <a:pt x="0" y="91"/>
                    <a:pt x="25" y="115"/>
                  </a:cubicBezTo>
                  <a:cubicBezTo>
                    <a:pt x="50" y="140"/>
                    <a:pt x="91" y="140"/>
                    <a:pt x="115" y="115"/>
                  </a:cubicBezTo>
                  <a:cubicBezTo>
                    <a:pt x="140" y="91"/>
                    <a:pt x="140" y="50"/>
                    <a:pt x="115" y="25"/>
                  </a:cubicBezTo>
                  <a:close/>
                  <a:moveTo>
                    <a:pt x="96" y="96"/>
                  </a:moveTo>
                  <a:cubicBezTo>
                    <a:pt x="82" y="111"/>
                    <a:pt x="59" y="111"/>
                    <a:pt x="44" y="96"/>
                  </a:cubicBezTo>
                  <a:cubicBezTo>
                    <a:pt x="30" y="82"/>
                    <a:pt x="30" y="59"/>
                    <a:pt x="44" y="44"/>
                  </a:cubicBezTo>
                  <a:cubicBezTo>
                    <a:pt x="59" y="30"/>
                    <a:pt x="82" y="30"/>
                    <a:pt x="96" y="44"/>
                  </a:cubicBezTo>
                  <a:cubicBezTo>
                    <a:pt x="111" y="59"/>
                    <a:pt x="111" y="82"/>
                    <a:pt x="96"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3"/>
            <p:cNvSpPr>
              <a:spLocks/>
            </p:cNvSpPr>
            <p:nvPr/>
          </p:nvSpPr>
          <p:spPr bwMode="auto">
            <a:xfrm>
              <a:off x="1046162" y="8597901"/>
              <a:ext cx="565150" cy="280988"/>
            </a:xfrm>
            <a:custGeom>
              <a:avLst/>
              <a:gdLst>
                <a:gd name="T0" fmla="*/ 356 w 356"/>
                <a:gd name="T1" fmla="*/ 177 h 177"/>
                <a:gd name="T2" fmla="*/ 0 w 356"/>
                <a:gd name="T3" fmla="*/ 177 h 177"/>
                <a:gd name="T4" fmla="*/ 177 w 356"/>
                <a:gd name="T5" fmla="*/ 0 h 177"/>
                <a:gd name="T6" fmla="*/ 356 w 356"/>
                <a:gd name="T7" fmla="*/ 177 h 177"/>
              </a:gdLst>
              <a:ahLst/>
              <a:cxnLst>
                <a:cxn ang="0">
                  <a:pos x="T0" y="T1"/>
                </a:cxn>
                <a:cxn ang="0">
                  <a:pos x="T2" y="T3"/>
                </a:cxn>
                <a:cxn ang="0">
                  <a:pos x="T4" y="T5"/>
                </a:cxn>
                <a:cxn ang="0">
                  <a:pos x="T6" y="T7"/>
                </a:cxn>
              </a:cxnLst>
              <a:rect l="0" t="0" r="r" b="b"/>
              <a:pathLst>
                <a:path w="356" h="177">
                  <a:moveTo>
                    <a:pt x="356" y="177"/>
                  </a:moveTo>
                  <a:lnTo>
                    <a:pt x="0" y="177"/>
                  </a:lnTo>
                  <a:lnTo>
                    <a:pt x="177" y="0"/>
                  </a:lnTo>
                  <a:lnTo>
                    <a:pt x="356"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14"/>
            <p:cNvSpPr>
              <a:spLocks/>
            </p:cNvSpPr>
            <p:nvPr/>
          </p:nvSpPr>
          <p:spPr bwMode="auto">
            <a:xfrm>
              <a:off x="1246188" y="8878888"/>
              <a:ext cx="166688" cy="423863"/>
            </a:xfrm>
            <a:custGeom>
              <a:avLst/>
              <a:gdLst>
                <a:gd name="T0" fmla="*/ 19 w 39"/>
                <a:gd name="T1" fmla="*/ 97 h 100"/>
                <a:gd name="T2" fmla="*/ 19 w 39"/>
                <a:gd name="T3" fmla="*/ 97 h 100"/>
                <a:gd name="T4" fmla="*/ 39 w 39"/>
                <a:gd name="T5" fmla="*/ 100 h 100"/>
                <a:gd name="T6" fmla="*/ 39 w 39"/>
                <a:gd name="T7" fmla="*/ 0 h 100"/>
                <a:gd name="T8" fmla="*/ 0 w 39"/>
                <a:gd name="T9" fmla="*/ 0 h 100"/>
                <a:gd name="T10" fmla="*/ 0 w 39"/>
                <a:gd name="T11" fmla="*/ 100 h 100"/>
                <a:gd name="T12" fmla="*/ 19 w 39"/>
                <a:gd name="T13" fmla="*/ 97 h 100"/>
              </a:gdLst>
              <a:ahLst/>
              <a:cxnLst>
                <a:cxn ang="0">
                  <a:pos x="T0" y="T1"/>
                </a:cxn>
                <a:cxn ang="0">
                  <a:pos x="T2" y="T3"/>
                </a:cxn>
                <a:cxn ang="0">
                  <a:pos x="T4" y="T5"/>
                </a:cxn>
                <a:cxn ang="0">
                  <a:pos x="T6" y="T7"/>
                </a:cxn>
                <a:cxn ang="0">
                  <a:pos x="T8" y="T9"/>
                </a:cxn>
                <a:cxn ang="0">
                  <a:pos x="T10" y="T11"/>
                </a:cxn>
                <a:cxn ang="0">
                  <a:pos x="T12" y="T13"/>
                </a:cxn>
              </a:cxnLst>
              <a:rect l="0" t="0" r="r" b="b"/>
              <a:pathLst>
                <a:path w="39" h="100">
                  <a:moveTo>
                    <a:pt x="19" y="97"/>
                  </a:moveTo>
                  <a:cubicBezTo>
                    <a:pt x="19" y="97"/>
                    <a:pt x="19" y="97"/>
                    <a:pt x="19" y="97"/>
                  </a:cubicBezTo>
                  <a:cubicBezTo>
                    <a:pt x="26" y="97"/>
                    <a:pt x="33" y="98"/>
                    <a:pt x="39" y="100"/>
                  </a:cubicBezTo>
                  <a:cubicBezTo>
                    <a:pt x="39" y="0"/>
                    <a:pt x="39" y="0"/>
                    <a:pt x="39" y="0"/>
                  </a:cubicBezTo>
                  <a:cubicBezTo>
                    <a:pt x="0" y="0"/>
                    <a:pt x="0" y="0"/>
                    <a:pt x="0" y="0"/>
                  </a:cubicBezTo>
                  <a:cubicBezTo>
                    <a:pt x="0" y="100"/>
                    <a:pt x="0" y="100"/>
                    <a:pt x="0" y="100"/>
                  </a:cubicBezTo>
                  <a:cubicBezTo>
                    <a:pt x="6" y="98"/>
                    <a:pt x="13" y="97"/>
                    <a:pt x="19" y="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2" name="Group 381"/>
          <p:cNvGrpSpPr>
            <a:grpSpLocks noChangeAspect="1"/>
          </p:cNvGrpSpPr>
          <p:nvPr/>
        </p:nvGrpSpPr>
        <p:grpSpPr>
          <a:xfrm>
            <a:off x="2809166" y="745266"/>
            <a:ext cx="548640" cy="548640"/>
            <a:chOff x="3205163" y="7342187"/>
            <a:chExt cx="2898774" cy="2898776"/>
          </a:xfrm>
        </p:grpSpPr>
        <p:sp>
          <p:nvSpPr>
            <p:cNvPr id="365" name="Freeform 18"/>
            <p:cNvSpPr>
              <a:spLocks/>
            </p:cNvSpPr>
            <p:nvPr/>
          </p:nvSpPr>
          <p:spPr bwMode="auto">
            <a:xfrm>
              <a:off x="3205163" y="7342187"/>
              <a:ext cx="2898774" cy="2898776"/>
            </a:xfrm>
            <a:custGeom>
              <a:avLst/>
              <a:gdLst>
                <a:gd name="T0" fmla="*/ 591 w 682"/>
                <a:gd name="T1" fmla="*/ 93 h 682"/>
                <a:gd name="T2" fmla="*/ 369 w 682"/>
                <a:gd name="T3" fmla="*/ 0 h 682"/>
                <a:gd name="T4" fmla="*/ 148 w 682"/>
                <a:gd name="T5" fmla="*/ 91 h 682"/>
                <a:gd name="T6" fmla="*/ 148 w 682"/>
                <a:gd name="T7" fmla="*/ 91 h 682"/>
                <a:gd name="T8" fmla="*/ 91 w 682"/>
                <a:gd name="T9" fmla="*/ 148 h 682"/>
                <a:gd name="T10" fmla="*/ 91 w 682"/>
                <a:gd name="T11" fmla="*/ 148 h 682"/>
                <a:gd name="T12" fmla="*/ 0 w 682"/>
                <a:gd name="T13" fmla="*/ 369 h 682"/>
                <a:gd name="T14" fmla="*/ 93 w 682"/>
                <a:gd name="T15" fmla="*/ 591 h 682"/>
                <a:gd name="T16" fmla="*/ 313 w 682"/>
                <a:gd name="T17" fmla="*/ 682 h 682"/>
                <a:gd name="T18" fmla="*/ 537 w 682"/>
                <a:gd name="T19" fmla="*/ 588 h 682"/>
                <a:gd name="T20" fmla="*/ 602 w 682"/>
                <a:gd name="T21" fmla="*/ 522 h 682"/>
                <a:gd name="T22" fmla="*/ 682 w 682"/>
                <a:gd name="T23" fmla="*/ 313 h 682"/>
                <a:gd name="T24" fmla="*/ 591 w 682"/>
                <a:gd name="T25" fmla="*/ 9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682">
                  <a:moveTo>
                    <a:pt x="591" y="93"/>
                  </a:moveTo>
                  <a:cubicBezTo>
                    <a:pt x="534" y="36"/>
                    <a:pt x="456" y="0"/>
                    <a:pt x="369" y="0"/>
                  </a:cubicBezTo>
                  <a:cubicBezTo>
                    <a:pt x="283" y="0"/>
                    <a:pt x="205" y="35"/>
                    <a:pt x="148" y="91"/>
                  </a:cubicBezTo>
                  <a:cubicBezTo>
                    <a:pt x="148" y="91"/>
                    <a:pt x="148" y="91"/>
                    <a:pt x="148" y="91"/>
                  </a:cubicBezTo>
                  <a:cubicBezTo>
                    <a:pt x="91" y="148"/>
                    <a:pt x="91" y="148"/>
                    <a:pt x="91" y="148"/>
                  </a:cubicBezTo>
                  <a:cubicBezTo>
                    <a:pt x="91" y="148"/>
                    <a:pt x="91" y="148"/>
                    <a:pt x="91" y="148"/>
                  </a:cubicBezTo>
                  <a:cubicBezTo>
                    <a:pt x="35" y="205"/>
                    <a:pt x="0" y="283"/>
                    <a:pt x="0" y="369"/>
                  </a:cubicBezTo>
                  <a:cubicBezTo>
                    <a:pt x="0" y="456"/>
                    <a:pt x="36" y="535"/>
                    <a:pt x="93" y="591"/>
                  </a:cubicBezTo>
                  <a:cubicBezTo>
                    <a:pt x="150" y="647"/>
                    <a:pt x="227" y="682"/>
                    <a:pt x="313" y="682"/>
                  </a:cubicBezTo>
                  <a:cubicBezTo>
                    <a:pt x="401" y="682"/>
                    <a:pt x="480" y="646"/>
                    <a:pt x="537" y="588"/>
                  </a:cubicBezTo>
                  <a:cubicBezTo>
                    <a:pt x="602" y="522"/>
                    <a:pt x="602" y="522"/>
                    <a:pt x="602" y="522"/>
                  </a:cubicBezTo>
                  <a:cubicBezTo>
                    <a:pt x="651" y="467"/>
                    <a:pt x="682" y="394"/>
                    <a:pt x="682" y="313"/>
                  </a:cubicBezTo>
                  <a:cubicBezTo>
                    <a:pt x="682" y="227"/>
                    <a:pt x="647" y="150"/>
                    <a:pt x="591" y="9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19"/>
            <p:cNvSpPr>
              <a:spLocks/>
            </p:cNvSpPr>
            <p:nvPr/>
          </p:nvSpPr>
          <p:spPr bwMode="auto">
            <a:xfrm>
              <a:off x="3205163" y="7342187"/>
              <a:ext cx="2511425" cy="2511425"/>
            </a:xfrm>
            <a:custGeom>
              <a:avLst/>
              <a:gdLst>
                <a:gd name="T0" fmla="*/ 369 w 591"/>
                <a:gd name="T1" fmla="*/ 0 h 591"/>
                <a:gd name="T2" fmla="*/ 148 w 591"/>
                <a:gd name="T3" fmla="*/ 91 h 591"/>
                <a:gd name="T4" fmla="*/ 148 w 591"/>
                <a:gd name="T5" fmla="*/ 91 h 591"/>
                <a:gd name="T6" fmla="*/ 91 w 591"/>
                <a:gd name="T7" fmla="*/ 148 h 591"/>
                <a:gd name="T8" fmla="*/ 91 w 591"/>
                <a:gd name="T9" fmla="*/ 148 h 591"/>
                <a:gd name="T10" fmla="*/ 0 w 591"/>
                <a:gd name="T11" fmla="*/ 369 h 591"/>
                <a:gd name="T12" fmla="*/ 93 w 591"/>
                <a:gd name="T13" fmla="*/ 591 h 591"/>
                <a:gd name="T14" fmla="*/ 591 w 591"/>
                <a:gd name="T15" fmla="*/ 93 h 591"/>
                <a:gd name="T16" fmla="*/ 369 w 591"/>
                <a:gd name="T17"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591">
                  <a:moveTo>
                    <a:pt x="369" y="0"/>
                  </a:moveTo>
                  <a:cubicBezTo>
                    <a:pt x="283" y="0"/>
                    <a:pt x="205" y="35"/>
                    <a:pt x="148" y="91"/>
                  </a:cubicBezTo>
                  <a:cubicBezTo>
                    <a:pt x="148" y="91"/>
                    <a:pt x="148" y="91"/>
                    <a:pt x="148" y="91"/>
                  </a:cubicBezTo>
                  <a:cubicBezTo>
                    <a:pt x="91" y="148"/>
                    <a:pt x="91" y="148"/>
                    <a:pt x="91" y="148"/>
                  </a:cubicBezTo>
                  <a:cubicBezTo>
                    <a:pt x="91" y="148"/>
                    <a:pt x="91" y="148"/>
                    <a:pt x="91" y="148"/>
                  </a:cubicBezTo>
                  <a:cubicBezTo>
                    <a:pt x="35" y="205"/>
                    <a:pt x="0" y="283"/>
                    <a:pt x="0" y="369"/>
                  </a:cubicBezTo>
                  <a:cubicBezTo>
                    <a:pt x="0" y="456"/>
                    <a:pt x="36" y="535"/>
                    <a:pt x="93" y="591"/>
                  </a:cubicBezTo>
                  <a:cubicBezTo>
                    <a:pt x="591" y="93"/>
                    <a:pt x="591" y="93"/>
                    <a:pt x="591" y="93"/>
                  </a:cubicBezTo>
                  <a:cubicBezTo>
                    <a:pt x="534" y="36"/>
                    <a:pt x="456" y="0"/>
                    <a:pt x="369"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20"/>
            <p:cNvSpPr>
              <a:spLocks/>
            </p:cNvSpPr>
            <p:nvPr/>
          </p:nvSpPr>
          <p:spPr bwMode="auto">
            <a:xfrm>
              <a:off x="3600450" y="7737475"/>
              <a:ext cx="2503487" cy="2503488"/>
            </a:xfrm>
            <a:custGeom>
              <a:avLst/>
              <a:gdLst>
                <a:gd name="T0" fmla="*/ 0 w 589"/>
                <a:gd name="T1" fmla="*/ 498 h 589"/>
                <a:gd name="T2" fmla="*/ 220 w 589"/>
                <a:gd name="T3" fmla="*/ 589 h 589"/>
                <a:gd name="T4" fmla="*/ 444 w 589"/>
                <a:gd name="T5" fmla="*/ 495 h 589"/>
                <a:gd name="T6" fmla="*/ 509 w 589"/>
                <a:gd name="T7" fmla="*/ 429 h 589"/>
                <a:gd name="T8" fmla="*/ 589 w 589"/>
                <a:gd name="T9" fmla="*/ 220 h 589"/>
                <a:gd name="T10" fmla="*/ 498 w 589"/>
                <a:gd name="T11" fmla="*/ 0 h 589"/>
                <a:gd name="T12" fmla="*/ 0 w 589"/>
                <a:gd name="T13" fmla="*/ 498 h 589"/>
              </a:gdLst>
              <a:ahLst/>
              <a:cxnLst>
                <a:cxn ang="0">
                  <a:pos x="T0" y="T1"/>
                </a:cxn>
                <a:cxn ang="0">
                  <a:pos x="T2" y="T3"/>
                </a:cxn>
                <a:cxn ang="0">
                  <a:pos x="T4" y="T5"/>
                </a:cxn>
                <a:cxn ang="0">
                  <a:pos x="T6" y="T7"/>
                </a:cxn>
                <a:cxn ang="0">
                  <a:pos x="T8" y="T9"/>
                </a:cxn>
                <a:cxn ang="0">
                  <a:pos x="T10" y="T11"/>
                </a:cxn>
                <a:cxn ang="0">
                  <a:pos x="T12" y="T13"/>
                </a:cxn>
              </a:cxnLst>
              <a:rect l="0" t="0" r="r" b="b"/>
              <a:pathLst>
                <a:path w="589" h="589">
                  <a:moveTo>
                    <a:pt x="0" y="498"/>
                  </a:moveTo>
                  <a:cubicBezTo>
                    <a:pt x="57" y="554"/>
                    <a:pt x="134" y="589"/>
                    <a:pt x="220" y="589"/>
                  </a:cubicBezTo>
                  <a:cubicBezTo>
                    <a:pt x="308" y="589"/>
                    <a:pt x="387" y="553"/>
                    <a:pt x="444" y="495"/>
                  </a:cubicBezTo>
                  <a:cubicBezTo>
                    <a:pt x="509" y="429"/>
                    <a:pt x="509" y="429"/>
                    <a:pt x="509" y="429"/>
                  </a:cubicBezTo>
                  <a:cubicBezTo>
                    <a:pt x="558" y="374"/>
                    <a:pt x="589" y="301"/>
                    <a:pt x="589" y="220"/>
                  </a:cubicBezTo>
                  <a:cubicBezTo>
                    <a:pt x="589" y="134"/>
                    <a:pt x="554" y="57"/>
                    <a:pt x="498" y="0"/>
                  </a:cubicBezTo>
                  <a:lnTo>
                    <a:pt x="0" y="498"/>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Oval 21"/>
            <p:cNvSpPr>
              <a:spLocks noChangeArrowheads="1"/>
            </p:cNvSpPr>
            <p:nvPr/>
          </p:nvSpPr>
          <p:spPr bwMode="auto">
            <a:xfrm>
              <a:off x="3205163" y="7577138"/>
              <a:ext cx="2665412" cy="2663825"/>
            </a:xfrm>
            <a:prstGeom prst="ellipse">
              <a:avLst/>
            </a:pr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22"/>
            <p:cNvSpPr>
              <a:spLocks/>
            </p:cNvSpPr>
            <p:nvPr/>
          </p:nvSpPr>
          <p:spPr bwMode="auto">
            <a:xfrm>
              <a:off x="3944938" y="8515350"/>
              <a:ext cx="454025" cy="458788"/>
            </a:xfrm>
            <a:custGeom>
              <a:avLst/>
              <a:gdLst>
                <a:gd name="T0" fmla="*/ 88 w 107"/>
                <a:gd name="T1" fmla="*/ 19 h 108"/>
                <a:gd name="T2" fmla="*/ 19 w 107"/>
                <a:gd name="T3" fmla="*/ 19 h 108"/>
                <a:gd name="T4" fmla="*/ 19 w 107"/>
                <a:gd name="T5" fmla="*/ 19 h 108"/>
                <a:gd name="T6" fmla="*/ 19 w 107"/>
                <a:gd name="T7" fmla="*/ 19 h 108"/>
                <a:gd name="T8" fmla="*/ 19 w 107"/>
                <a:gd name="T9" fmla="*/ 88 h 108"/>
                <a:gd name="T10" fmla="*/ 88 w 107"/>
                <a:gd name="T11" fmla="*/ 88 h 108"/>
                <a:gd name="T12" fmla="*/ 88 w 107"/>
                <a:gd name="T13" fmla="*/ 88 h 108"/>
                <a:gd name="T14" fmla="*/ 88 w 107"/>
                <a:gd name="T15" fmla="*/ 88 h 108"/>
                <a:gd name="T16" fmla="*/ 88 w 107"/>
                <a:gd name="T17"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8">
                  <a:moveTo>
                    <a:pt x="88" y="19"/>
                  </a:moveTo>
                  <a:cubicBezTo>
                    <a:pt x="69" y="0"/>
                    <a:pt x="38" y="0"/>
                    <a:pt x="19" y="19"/>
                  </a:cubicBezTo>
                  <a:cubicBezTo>
                    <a:pt x="19" y="19"/>
                    <a:pt x="19" y="19"/>
                    <a:pt x="19" y="19"/>
                  </a:cubicBezTo>
                  <a:cubicBezTo>
                    <a:pt x="19" y="19"/>
                    <a:pt x="19" y="19"/>
                    <a:pt x="19" y="19"/>
                  </a:cubicBezTo>
                  <a:cubicBezTo>
                    <a:pt x="0" y="38"/>
                    <a:pt x="0" y="69"/>
                    <a:pt x="19" y="88"/>
                  </a:cubicBezTo>
                  <a:cubicBezTo>
                    <a:pt x="38" y="108"/>
                    <a:pt x="69" y="108"/>
                    <a:pt x="88" y="88"/>
                  </a:cubicBezTo>
                  <a:cubicBezTo>
                    <a:pt x="88" y="88"/>
                    <a:pt x="88" y="88"/>
                    <a:pt x="88" y="88"/>
                  </a:cubicBezTo>
                  <a:cubicBezTo>
                    <a:pt x="88" y="88"/>
                    <a:pt x="88" y="88"/>
                    <a:pt x="88" y="88"/>
                  </a:cubicBezTo>
                  <a:cubicBezTo>
                    <a:pt x="107" y="69"/>
                    <a:pt x="107" y="38"/>
                    <a:pt x="88" y="1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23"/>
            <p:cNvSpPr>
              <a:spLocks/>
            </p:cNvSpPr>
            <p:nvPr/>
          </p:nvSpPr>
          <p:spPr bwMode="auto">
            <a:xfrm>
              <a:off x="5159375" y="8515350"/>
              <a:ext cx="460375" cy="458788"/>
            </a:xfrm>
            <a:custGeom>
              <a:avLst/>
              <a:gdLst>
                <a:gd name="T0" fmla="*/ 20 w 108"/>
                <a:gd name="T1" fmla="*/ 88 h 108"/>
                <a:gd name="T2" fmla="*/ 89 w 108"/>
                <a:gd name="T3" fmla="*/ 88 h 108"/>
                <a:gd name="T4" fmla="*/ 89 w 108"/>
                <a:gd name="T5" fmla="*/ 19 h 108"/>
                <a:gd name="T6" fmla="*/ 20 w 108"/>
                <a:gd name="T7" fmla="*/ 19 h 108"/>
                <a:gd name="T8" fmla="*/ 20 w 108"/>
                <a:gd name="T9" fmla="*/ 88 h 108"/>
              </a:gdLst>
              <a:ahLst/>
              <a:cxnLst>
                <a:cxn ang="0">
                  <a:pos x="T0" y="T1"/>
                </a:cxn>
                <a:cxn ang="0">
                  <a:pos x="T2" y="T3"/>
                </a:cxn>
                <a:cxn ang="0">
                  <a:pos x="T4" y="T5"/>
                </a:cxn>
                <a:cxn ang="0">
                  <a:pos x="T6" y="T7"/>
                </a:cxn>
                <a:cxn ang="0">
                  <a:pos x="T8" y="T9"/>
                </a:cxn>
              </a:cxnLst>
              <a:rect l="0" t="0" r="r" b="b"/>
              <a:pathLst>
                <a:path w="108" h="108">
                  <a:moveTo>
                    <a:pt x="20" y="88"/>
                  </a:moveTo>
                  <a:cubicBezTo>
                    <a:pt x="39" y="108"/>
                    <a:pt x="70" y="108"/>
                    <a:pt x="89" y="88"/>
                  </a:cubicBezTo>
                  <a:cubicBezTo>
                    <a:pt x="108" y="69"/>
                    <a:pt x="108" y="38"/>
                    <a:pt x="89" y="19"/>
                  </a:cubicBezTo>
                  <a:cubicBezTo>
                    <a:pt x="70" y="0"/>
                    <a:pt x="39" y="0"/>
                    <a:pt x="20" y="19"/>
                  </a:cubicBezTo>
                  <a:cubicBezTo>
                    <a:pt x="0" y="38"/>
                    <a:pt x="0" y="69"/>
                    <a:pt x="20" y="88"/>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24"/>
            <p:cNvSpPr>
              <a:spLocks/>
            </p:cNvSpPr>
            <p:nvPr/>
          </p:nvSpPr>
          <p:spPr bwMode="auto">
            <a:xfrm>
              <a:off x="3413125" y="8515350"/>
              <a:ext cx="455612" cy="458788"/>
            </a:xfrm>
            <a:custGeom>
              <a:avLst/>
              <a:gdLst>
                <a:gd name="T0" fmla="*/ 88 w 107"/>
                <a:gd name="T1" fmla="*/ 19 h 108"/>
                <a:gd name="T2" fmla="*/ 19 w 107"/>
                <a:gd name="T3" fmla="*/ 19 h 108"/>
                <a:gd name="T4" fmla="*/ 19 w 107"/>
                <a:gd name="T5" fmla="*/ 88 h 108"/>
                <a:gd name="T6" fmla="*/ 88 w 107"/>
                <a:gd name="T7" fmla="*/ 88 h 108"/>
                <a:gd name="T8" fmla="*/ 88 w 107"/>
                <a:gd name="T9" fmla="*/ 19 h 108"/>
              </a:gdLst>
              <a:ahLst/>
              <a:cxnLst>
                <a:cxn ang="0">
                  <a:pos x="T0" y="T1"/>
                </a:cxn>
                <a:cxn ang="0">
                  <a:pos x="T2" y="T3"/>
                </a:cxn>
                <a:cxn ang="0">
                  <a:pos x="T4" y="T5"/>
                </a:cxn>
                <a:cxn ang="0">
                  <a:pos x="T6" y="T7"/>
                </a:cxn>
                <a:cxn ang="0">
                  <a:pos x="T8" y="T9"/>
                </a:cxn>
              </a:cxnLst>
              <a:rect l="0" t="0" r="r" b="b"/>
              <a:pathLst>
                <a:path w="107" h="108">
                  <a:moveTo>
                    <a:pt x="88" y="19"/>
                  </a:moveTo>
                  <a:cubicBezTo>
                    <a:pt x="69" y="0"/>
                    <a:pt x="38" y="0"/>
                    <a:pt x="19" y="19"/>
                  </a:cubicBezTo>
                  <a:cubicBezTo>
                    <a:pt x="0" y="38"/>
                    <a:pt x="0" y="69"/>
                    <a:pt x="19" y="88"/>
                  </a:cubicBezTo>
                  <a:cubicBezTo>
                    <a:pt x="38" y="108"/>
                    <a:pt x="69" y="108"/>
                    <a:pt x="88" y="88"/>
                  </a:cubicBezTo>
                  <a:cubicBezTo>
                    <a:pt x="107" y="69"/>
                    <a:pt x="107" y="38"/>
                    <a:pt x="88" y="1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25"/>
            <p:cNvSpPr>
              <a:spLocks noEditPoints="1"/>
            </p:cNvSpPr>
            <p:nvPr/>
          </p:nvSpPr>
          <p:spPr bwMode="auto">
            <a:xfrm>
              <a:off x="4487863" y="9263063"/>
              <a:ext cx="595312" cy="595313"/>
            </a:xfrm>
            <a:custGeom>
              <a:avLst/>
              <a:gdLst>
                <a:gd name="T0" fmla="*/ 115 w 140"/>
                <a:gd name="T1" fmla="*/ 25 h 140"/>
                <a:gd name="T2" fmla="*/ 24 w 140"/>
                <a:gd name="T3" fmla="*/ 25 h 140"/>
                <a:gd name="T4" fmla="*/ 24 w 140"/>
                <a:gd name="T5" fmla="*/ 115 h 140"/>
                <a:gd name="T6" fmla="*/ 115 w 140"/>
                <a:gd name="T7" fmla="*/ 115 h 140"/>
                <a:gd name="T8" fmla="*/ 115 w 140"/>
                <a:gd name="T9" fmla="*/ 25 h 140"/>
                <a:gd name="T10" fmla="*/ 96 w 140"/>
                <a:gd name="T11" fmla="*/ 96 h 140"/>
                <a:gd name="T12" fmla="*/ 43 w 140"/>
                <a:gd name="T13" fmla="*/ 96 h 140"/>
                <a:gd name="T14" fmla="*/ 43 w 140"/>
                <a:gd name="T15" fmla="*/ 44 h 140"/>
                <a:gd name="T16" fmla="*/ 96 w 140"/>
                <a:gd name="T17" fmla="*/ 44 h 140"/>
                <a:gd name="T18" fmla="*/ 96 w 140"/>
                <a:gd name="T19" fmla="*/ 9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115" y="25"/>
                  </a:moveTo>
                  <a:cubicBezTo>
                    <a:pt x="90" y="0"/>
                    <a:pt x="49" y="0"/>
                    <a:pt x="24" y="25"/>
                  </a:cubicBezTo>
                  <a:cubicBezTo>
                    <a:pt x="0" y="50"/>
                    <a:pt x="0" y="91"/>
                    <a:pt x="24" y="115"/>
                  </a:cubicBezTo>
                  <a:cubicBezTo>
                    <a:pt x="49" y="140"/>
                    <a:pt x="90" y="140"/>
                    <a:pt x="115" y="115"/>
                  </a:cubicBezTo>
                  <a:cubicBezTo>
                    <a:pt x="140" y="91"/>
                    <a:pt x="140" y="50"/>
                    <a:pt x="115" y="25"/>
                  </a:cubicBezTo>
                  <a:close/>
                  <a:moveTo>
                    <a:pt x="96" y="96"/>
                  </a:moveTo>
                  <a:cubicBezTo>
                    <a:pt x="81" y="111"/>
                    <a:pt x="58" y="111"/>
                    <a:pt x="43" y="96"/>
                  </a:cubicBezTo>
                  <a:cubicBezTo>
                    <a:pt x="29" y="82"/>
                    <a:pt x="29" y="59"/>
                    <a:pt x="43" y="44"/>
                  </a:cubicBezTo>
                  <a:cubicBezTo>
                    <a:pt x="58" y="30"/>
                    <a:pt x="81" y="30"/>
                    <a:pt x="96" y="44"/>
                  </a:cubicBezTo>
                  <a:cubicBezTo>
                    <a:pt x="110" y="59"/>
                    <a:pt x="110" y="82"/>
                    <a:pt x="96" y="96"/>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26"/>
            <p:cNvSpPr>
              <a:spLocks/>
            </p:cNvSpPr>
            <p:nvPr/>
          </p:nvSpPr>
          <p:spPr bwMode="auto">
            <a:xfrm>
              <a:off x="4500563" y="8550275"/>
              <a:ext cx="566737" cy="279400"/>
            </a:xfrm>
            <a:custGeom>
              <a:avLst/>
              <a:gdLst>
                <a:gd name="T0" fmla="*/ 357 w 357"/>
                <a:gd name="T1" fmla="*/ 176 h 176"/>
                <a:gd name="T2" fmla="*/ 0 w 357"/>
                <a:gd name="T3" fmla="*/ 176 h 176"/>
                <a:gd name="T4" fmla="*/ 180 w 357"/>
                <a:gd name="T5" fmla="*/ 0 h 176"/>
                <a:gd name="T6" fmla="*/ 357 w 357"/>
                <a:gd name="T7" fmla="*/ 176 h 176"/>
              </a:gdLst>
              <a:ahLst/>
              <a:cxnLst>
                <a:cxn ang="0">
                  <a:pos x="T0" y="T1"/>
                </a:cxn>
                <a:cxn ang="0">
                  <a:pos x="T2" y="T3"/>
                </a:cxn>
                <a:cxn ang="0">
                  <a:pos x="T4" y="T5"/>
                </a:cxn>
                <a:cxn ang="0">
                  <a:pos x="T6" y="T7"/>
                </a:cxn>
              </a:cxnLst>
              <a:rect l="0" t="0" r="r" b="b"/>
              <a:pathLst>
                <a:path w="357" h="176">
                  <a:moveTo>
                    <a:pt x="357" y="176"/>
                  </a:moveTo>
                  <a:lnTo>
                    <a:pt x="0" y="176"/>
                  </a:lnTo>
                  <a:lnTo>
                    <a:pt x="180" y="0"/>
                  </a:lnTo>
                  <a:lnTo>
                    <a:pt x="357" y="17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27"/>
            <p:cNvSpPr>
              <a:spLocks/>
            </p:cNvSpPr>
            <p:nvPr/>
          </p:nvSpPr>
          <p:spPr bwMode="auto">
            <a:xfrm>
              <a:off x="4700588" y="8829675"/>
              <a:ext cx="166687" cy="425450"/>
            </a:xfrm>
            <a:custGeom>
              <a:avLst/>
              <a:gdLst>
                <a:gd name="T0" fmla="*/ 20 w 39"/>
                <a:gd name="T1" fmla="*/ 97 h 100"/>
                <a:gd name="T2" fmla="*/ 20 w 39"/>
                <a:gd name="T3" fmla="*/ 97 h 100"/>
                <a:gd name="T4" fmla="*/ 39 w 39"/>
                <a:gd name="T5" fmla="*/ 100 h 100"/>
                <a:gd name="T6" fmla="*/ 39 w 39"/>
                <a:gd name="T7" fmla="*/ 0 h 100"/>
                <a:gd name="T8" fmla="*/ 0 w 39"/>
                <a:gd name="T9" fmla="*/ 0 h 100"/>
                <a:gd name="T10" fmla="*/ 0 w 39"/>
                <a:gd name="T11" fmla="*/ 100 h 100"/>
                <a:gd name="T12" fmla="*/ 20 w 39"/>
                <a:gd name="T13" fmla="*/ 97 h 100"/>
              </a:gdLst>
              <a:ahLst/>
              <a:cxnLst>
                <a:cxn ang="0">
                  <a:pos x="T0" y="T1"/>
                </a:cxn>
                <a:cxn ang="0">
                  <a:pos x="T2" y="T3"/>
                </a:cxn>
                <a:cxn ang="0">
                  <a:pos x="T4" y="T5"/>
                </a:cxn>
                <a:cxn ang="0">
                  <a:pos x="T6" y="T7"/>
                </a:cxn>
                <a:cxn ang="0">
                  <a:pos x="T8" y="T9"/>
                </a:cxn>
                <a:cxn ang="0">
                  <a:pos x="T10" y="T11"/>
                </a:cxn>
                <a:cxn ang="0">
                  <a:pos x="T12" y="T13"/>
                </a:cxn>
              </a:cxnLst>
              <a:rect l="0" t="0" r="r" b="b"/>
              <a:pathLst>
                <a:path w="39" h="100">
                  <a:moveTo>
                    <a:pt x="20" y="97"/>
                  </a:moveTo>
                  <a:cubicBezTo>
                    <a:pt x="20" y="97"/>
                    <a:pt x="20" y="97"/>
                    <a:pt x="20" y="97"/>
                  </a:cubicBezTo>
                  <a:cubicBezTo>
                    <a:pt x="26" y="97"/>
                    <a:pt x="33" y="98"/>
                    <a:pt x="39" y="100"/>
                  </a:cubicBezTo>
                  <a:cubicBezTo>
                    <a:pt x="39" y="0"/>
                    <a:pt x="39" y="0"/>
                    <a:pt x="39" y="0"/>
                  </a:cubicBezTo>
                  <a:cubicBezTo>
                    <a:pt x="0" y="0"/>
                    <a:pt x="0" y="0"/>
                    <a:pt x="0" y="0"/>
                  </a:cubicBezTo>
                  <a:cubicBezTo>
                    <a:pt x="0" y="100"/>
                    <a:pt x="0" y="100"/>
                    <a:pt x="0" y="100"/>
                  </a:cubicBezTo>
                  <a:cubicBezTo>
                    <a:pt x="6" y="98"/>
                    <a:pt x="13" y="97"/>
                    <a:pt x="20" y="97"/>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7" name="Group 396"/>
          <p:cNvGrpSpPr>
            <a:grpSpLocks noChangeAspect="1"/>
          </p:cNvGrpSpPr>
          <p:nvPr/>
        </p:nvGrpSpPr>
        <p:grpSpPr>
          <a:xfrm>
            <a:off x="4835066" y="745473"/>
            <a:ext cx="548940" cy="548640"/>
            <a:chOff x="6900862" y="7462838"/>
            <a:chExt cx="2898776" cy="2897188"/>
          </a:xfrm>
        </p:grpSpPr>
        <p:sp>
          <p:nvSpPr>
            <p:cNvPr id="386" name="Freeform 31"/>
            <p:cNvSpPr>
              <a:spLocks/>
            </p:cNvSpPr>
            <p:nvPr/>
          </p:nvSpPr>
          <p:spPr bwMode="auto">
            <a:xfrm>
              <a:off x="6900862" y="7462838"/>
              <a:ext cx="2898776" cy="2897188"/>
            </a:xfrm>
            <a:custGeom>
              <a:avLst/>
              <a:gdLst>
                <a:gd name="T0" fmla="*/ 591 w 682"/>
                <a:gd name="T1" fmla="*/ 93 h 682"/>
                <a:gd name="T2" fmla="*/ 369 w 682"/>
                <a:gd name="T3" fmla="*/ 0 h 682"/>
                <a:gd name="T4" fmla="*/ 148 w 682"/>
                <a:gd name="T5" fmla="*/ 91 h 682"/>
                <a:gd name="T6" fmla="*/ 148 w 682"/>
                <a:gd name="T7" fmla="*/ 91 h 682"/>
                <a:gd name="T8" fmla="*/ 91 w 682"/>
                <a:gd name="T9" fmla="*/ 147 h 682"/>
                <a:gd name="T10" fmla="*/ 91 w 682"/>
                <a:gd name="T11" fmla="*/ 148 h 682"/>
                <a:gd name="T12" fmla="*/ 0 w 682"/>
                <a:gd name="T13" fmla="*/ 368 h 682"/>
                <a:gd name="T14" fmla="*/ 93 w 682"/>
                <a:gd name="T15" fmla="*/ 591 h 682"/>
                <a:gd name="T16" fmla="*/ 313 w 682"/>
                <a:gd name="T17" fmla="*/ 682 h 682"/>
                <a:gd name="T18" fmla="*/ 537 w 682"/>
                <a:gd name="T19" fmla="*/ 588 h 682"/>
                <a:gd name="T20" fmla="*/ 602 w 682"/>
                <a:gd name="T21" fmla="*/ 522 h 682"/>
                <a:gd name="T22" fmla="*/ 682 w 682"/>
                <a:gd name="T23" fmla="*/ 313 h 682"/>
                <a:gd name="T24" fmla="*/ 591 w 682"/>
                <a:gd name="T25" fmla="*/ 9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682">
                  <a:moveTo>
                    <a:pt x="591" y="93"/>
                  </a:moveTo>
                  <a:cubicBezTo>
                    <a:pt x="534" y="35"/>
                    <a:pt x="456" y="0"/>
                    <a:pt x="369" y="0"/>
                  </a:cubicBezTo>
                  <a:cubicBezTo>
                    <a:pt x="282" y="0"/>
                    <a:pt x="204" y="35"/>
                    <a:pt x="148" y="91"/>
                  </a:cubicBezTo>
                  <a:cubicBezTo>
                    <a:pt x="148" y="91"/>
                    <a:pt x="148" y="91"/>
                    <a:pt x="148" y="91"/>
                  </a:cubicBezTo>
                  <a:cubicBezTo>
                    <a:pt x="91" y="147"/>
                    <a:pt x="91" y="147"/>
                    <a:pt x="91" y="147"/>
                  </a:cubicBezTo>
                  <a:cubicBezTo>
                    <a:pt x="91" y="148"/>
                    <a:pt x="91" y="148"/>
                    <a:pt x="91" y="148"/>
                  </a:cubicBezTo>
                  <a:cubicBezTo>
                    <a:pt x="35" y="204"/>
                    <a:pt x="0" y="282"/>
                    <a:pt x="0" y="368"/>
                  </a:cubicBezTo>
                  <a:cubicBezTo>
                    <a:pt x="0" y="456"/>
                    <a:pt x="36" y="534"/>
                    <a:pt x="93" y="591"/>
                  </a:cubicBezTo>
                  <a:cubicBezTo>
                    <a:pt x="150" y="647"/>
                    <a:pt x="227" y="682"/>
                    <a:pt x="313" y="682"/>
                  </a:cubicBezTo>
                  <a:cubicBezTo>
                    <a:pt x="401" y="682"/>
                    <a:pt x="480" y="646"/>
                    <a:pt x="537" y="588"/>
                  </a:cubicBezTo>
                  <a:cubicBezTo>
                    <a:pt x="602" y="522"/>
                    <a:pt x="602" y="522"/>
                    <a:pt x="602" y="522"/>
                  </a:cubicBezTo>
                  <a:cubicBezTo>
                    <a:pt x="651" y="467"/>
                    <a:pt x="682" y="394"/>
                    <a:pt x="682" y="313"/>
                  </a:cubicBezTo>
                  <a:cubicBezTo>
                    <a:pt x="682" y="227"/>
                    <a:pt x="647" y="149"/>
                    <a:pt x="591" y="9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32"/>
            <p:cNvSpPr>
              <a:spLocks/>
            </p:cNvSpPr>
            <p:nvPr/>
          </p:nvSpPr>
          <p:spPr bwMode="auto">
            <a:xfrm>
              <a:off x="6900862" y="7462838"/>
              <a:ext cx="2511425" cy="2509838"/>
            </a:xfrm>
            <a:custGeom>
              <a:avLst/>
              <a:gdLst>
                <a:gd name="T0" fmla="*/ 369 w 591"/>
                <a:gd name="T1" fmla="*/ 0 h 591"/>
                <a:gd name="T2" fmla="*/ 148 w 591"/>
                <a:gd name="T3" fmla="*/ 91 h 591"/>
                <a:gd name="T4" fmla="*/ 148 w 591"/>
                <a:gd name="T5" fmla="*/ 91 h 591"/>
                <a:gd name="T6" fmla="*/ 91 w 591"/>
                <a:gd name="T7" fmla="*/ 147 h 591"/>
                <a:gd name="T8" fmla="*/ 91 w 591"/>
                <a:gd name="T9" fmla="*/ 148 h 591"/>
                <a:gd name="T10" fmla="*/ 0 w 591"/>
                <a:gd name="T11" fmla="*/ 368 h 591"/>
                <a:gd name="T12" fmla="*/ 93 w 591"/>
                <a:gd name="T13" fmla="*/ 591 h 591"/>
                <a:gd name="T14" fmla="*/ 591 w 591"/>
                <a:gd name="T15" fmla="*/ 93 h 591"/>
                <a:gd name="T16" fmla="*/ 369 w 591"/>
                <a:gd name="T17"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591">
                  <a:moveTo>
                    <a:pt x="369" y="0"/>
                  </a:moveTo>
                  <a:cubicBezTo>
                    <a:pt x="282" y="0"/>
                    <a:pt x="204" y="35"/>
                    <a:pt x="148" y="91"/>
                  </a:cubicBezTo>
                  <a:cubicBezTo>
                    <a:pt x="148" y="91"/>
                    <a:pt x="148" y="91"/>
                    <a:pt x="148" y="91"/>
                  </a:cubicBezTo>
                  <a:cubicBezTo>
                    <a:pt x="91" y="147"/>
                    <a:pt x="91" y="147"/>
                    <a:pt x="91" y="147"/>
                  </a:cubicBezTo>
                  <a:cubicBezTo>
                    <a:pt x="91" y="148"/>
                    <a:pt x="91" y="148"/>
                    <a:pt x="91" y="148"/>
                  </a:cubicBezTo>
                  <a:cubicBezTo>
                    <a:pt x="35" y="204"/>
                    <a:pt x="0" y="282"/>
                    <a:pt x="0" y="368"/>
                  </a:cubicBezTo>
                  <a:cubicBezTo>
                    <a:pt x="0" y="456"/>
                    <a:pt x="36" y="534"/>
                    <a:pt x="93" y="591"/>
                  </a:cubicBezTo>
                  <a:cubicBezTo>
                    <a:pt x="591" y="93"/>
                    <a:pt x="591" y="93"/>
                    <a:pt x="591" y="93"/>
                  </a:cubicBezTo>
                  <a:cubicBezTo>
                    <a:pt x="534" y="35"/>
                    <a:pt x="456" y="0"/>
                    <a:pt x="369" y="0"/>
                  </a:cubicBez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33"/>
            <p:cNvSpPr>
              <a:spLocks/>
            </p:cNvSpPr>
            <p:nvPr/>
          </p:nvSpPr>
          <p:spPr bwMode="auto">
            <a:xfrm>
              <a:off x="7296150" y="7858126"/>
              <a:ext cx="2503488" cy="2501900"/>
            </a:xfrm>
            <a:custGeom>
              <a:avLst/>
              <a:gdLst>
                <a:gd name="T0" fmla="*/ 0 w 589"/>
                <a:gd name="T1" fmla="*/ 498 h 589"/>
                <a:gd name="T2" fmla="*/ 220 w 589"/>
                <a:gd name="T3" fmla="*/ 589 h 589"/>
                <a:gd name="T4" fmla="*/ 444 w 589"/>
                <a:gd name="T5" fmla="*/ 495 h 589"/>
                <a:gd name="T6" fmla="*/ 509 w 589"/>
                <a:gd name="T7" fmla="*/ 429 h 589"/>
                <a:gd name="T8" fmla="*/ 589 w 589"/>
                <a:gd name="T9" fmla="*/ 220 h 589"/>
                <a:gd name="T10" fmla="*/ 498 w 589"/>
                <a:gd name="T11" fmla="*/ 0 h 589"/>
                <a:gd name="T12" fmla="*/ 0 w 589"/>
                <a:gd name="T13" fmla="*/ 498 h 589"/>
              </a:gdLst>
              <a:ahLst/>
              <a:cxnLst>
                <a:cxn ang="0">
                  <a:pos x="T0" y="T1"/>
                </a:cxn>
                <a:cxn ang="0">
                  <a:pos x="T2" y="T3"/>
                </a:cxn>
                <a:cxn ang="0">
                  <a:pos x="T4" y="T5"/>
                </a:cxn>
                <a:cxn ang="0">
                  <a:pos x="T6" y="T7"/>
                </a:cxn>
                <a:cxn ang="0">
                  <a:pos x="T8" y="T9"/>
                </a:cxn>
                <a:cxn ang="0">
                  <a:pos x="T10" y="T11"/>
                </a:cxn>
                <a:cxn ang="0">
                  <a:pos x="T12" y="T13"/>
                </a:cxn>
              </a:cxnLst>
              <a:rect l="0" t="0" r="r" b="b"/>
              <a:pathLst>
                <a:path w="589" h="589">
                  <a:moveTo>
                    <a:pt x="0" y="498"/>
                  </a:moveTo>
                  <a:cubicBezTo>
                    <a:pt x="57" y="554"/>
                    <a:pt x="134" y="589"/>
                    <a:pt x="220" y="589"/>
                  </a:cubicBezTo>
                  <a:cubicBezTo>
                    <a:pt x="308" y="589"/>
                    <a:pt x="387" y="553"/>
                    <a:pt x="444" y="495"/>
                  </a:cubicBezTo>
                  <a:cubicBezTo>
                    <a:pt x="509" y="429"/>
                    <a:pt x="509" y="429"/>
                    <a:pt x="509" y="429"/>
                  </a:cubicBezTo>
                  <a:cubicBezTo>
                    <a:pt x="558" y="374"/>
                    <a:pt x="589" y="301"/>
                    <a:pt x="589" y="220"/>
                  </a:cubicBezTo>
                  <a:cubicBezTo>
                    <a:pt x="589" y="134"/>
                    <a:pt x="554" y="56"/>
                    <a:pt x="498" y="0"/>
                  </a:cubicBezTo>
                  <a:lnTo>
                    <a:pt x="0" y="498"/>
                  </a:lnTo>
                  <a:close/>
                </a:path>
              </a:pathLst>
            </a:custGeom>
            <a:solidFill>
              <a:srgbClr val="248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Oval 34"/>
            <p:cNvSpPr>
              <a:spLocks noChangeArrowheads="1"/>
            </p:cNvSpPr>
            <p:nvPr/>
          </p:nvSpPr>
          <p:spPr bwMode="auto">
            <a:xfrm>
              <a:off x="6900862" y="7696201"/>
              <a:ext cx="2665413" cy="2663825"/>
            </a:xfrm>
            <a:prstGeom prst="ellipse">
              <a:avLst/>
            </a:pr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35"/>
            <p:cNvSpPr>
              <a:spLocks/>
            </p:cNvSpPr>
            <p:nvPr/>
          </p:nvSpPr>
          <p:spPr bwMode="auto">
            <a:xfrm>
              <a:off x="7640638" y="8634413"/>
              <a:ext cx="454025" cy="455613"/>
            </a:xfrm>
            <a:custGeom>
              <a:avLst/>
              <a:gdLst>
                <a:gd name="T0" fmla="*/ 88 w 107"/>
                <a:gd name="T1" fmla="*/ 19 h 107"/>
                <a:gd name="T2" fmla="*/ 19 w 107"/>
                <a:gd name="T3" fmla="*/ 19 h 107"/>
                <a:gd name="T4" fmla="*/ 19 w 107"/>
                <a:gd name="T5" fmla="*/ 19 h 107"/>
                <a:gd name="T6" fmla="*/ 19 w 107"/>
                <a:gd name="T7" fmla="*/ 19 h 107"/>
                <a:gd name="T8" fmla="*/ 19 w 107"/>
                <a:gd name="T9" fmla="*/ 88 h 107"/>
                <a:gd name="T10" fmla="*/ 88 w 107"/>
                <a:gd name="T11" fmla="*/ 88 h 107"/>
                <a:gd name="T12" fmla="*/ 88 w 107"/>
                <a:gd name="T13" fmla="*/ 88 h 107"/>
                <a:gd name="T14" fmla="*/ 88 w 107"/>
                <a:gd name="T15" fmla="*/ 88 h 107"/>
                <a:gd name="T16" fmla="*/ 88 w 107"/>
                <a:gd name="T17"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7">
                  <a:moveTo>
                    <a:pt x="88" y="19"/>
                  </a:moveTo>
                  <a:cubicBezTo>
                    <a:pt x="69" y="0"/>
                    <a:pt x="38" y="0"/>
                    <a:pt x="19" y="19"/>
                  </a:cubicBezTo>
                  <a:cubicBezTo>
                    <a:pt x="19" y="19"/>
                    <a:pt x="19" y="19"/>
                    <a:pt x="19" y="19"/>
                  </a:cubicBezTo>
                  <a:cubicBezTo>
                    <a:pt x="19" y="19"/>
                    <a:pt x="19" y="19"/>
                    <a:pt x="19" y="19"/>
                  </a:cubicBezTo>
                  <a:cubicBezTo>
                    <a:pt x="0" y="38"/>
                    <a:pt x="0" y="69"/>
                    <a:pt x="19" y="88"/>
                  </a:cubicBezTo>
                  <a:cubicBezTo>
                    <a:pt x="38" y="107"/>
                    <a:pt x="69" y="107"/>
                    <a:pt x="88" y="88"/>
                  </a:cubicBezTo>
                  <a:cubicBezTo>
                    <a:pt x="88" y="88"/>
                    <a:pt x="88" y="88"/>
                    <a:pt x="88" y="88"/>
                  </a:cubicBezTo>
                  <a:cubicBezTo>
                    <a:pt x="88" y="88"/>
                    <a:pt x="88" y="88"/>
                    <a:pt x="88" y="88"/>
                  </a:cubicBezTo>
                  <a:cubicBezTo>
                    <a:pt x="107" y="69"/>
                    <a:pt x="107" y="38"/>
                    <a:pt x="88"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36"/>
            <p:cNvSpPr>
              <a:spLocks/>
            </p:cNvSpPr>
            <p:nvPr/>
          </p:nvSpPr>
          <p:spPr bwMode="auto">
            <a:xfrm>
              <a:off x="8856663" y="8634413"/>
              <a:ext cx="458788" cy="455613"/>
            </a:xfrm>
            <a:custGeom>
              <a:avLst/>
              <a:gdLst>
                <a:gd name="T0" fmla="*/ 19 w 108"/>
                <a:gd name="T1" fmla="*/ 88 h 107"/>
                <a:gd name="T2" fmla="*/ 89 w 108"/>
                <a:gd name="T3" fmla="*/ 88 h 107"/>
                <a:gd name="T4" fmla="*/ 89 w 108"/>
                <a:gd name="T5" fmla="*/ 19 h 107"/>
                <a:gd name="T6" fmla="*/ 19 w 108"/>
                <a:gd name="T7" fmla="*/ 19 h 107"/>
                <a:gd name="T8" fmla="*/ 19 w 108"/>
                <a:gd name="T9" fmla="*/ 88 h 107"/>
              </a:gdLst>
              <a:ahLst/>
              <a:cxnLst>
                <a:cxn ang="0">
                  <a:pos x="T0" y="T1"/>
                </a:cxn>
                <a:cxn ang="0">
                  <a:pos x="T2" y="T3"/>
                </a:cxn>
                <a:cxn ang="0">
                  <a:pos x="T4" y="T5"/>
                </a:cxn>
                <a:cxn ang="0">
                  <a:pos x="T6" y="T7"/>
                </a:cxn>
                <a:cxn ang="0">
                  <a:pos x="T8" y="T9"/>
                </a:cxn>
              </a:cxnLst>
              <a:rect l="0" t="0" r="r" b="b"/>
              <a:pathLst>
                <a:path w="108" h="107">
                  <a:moveTo>
                    <a:pt x="19" y="88"/>
                  </a:moveTo>
                  <a:cubicBezTo>
                    <a:pt x="39" y="107"/>
                    <a:pt x="70" y="107"/>
                    <a:pt x="89" y="88"/>
                  </a:cubicBezTo>
                  <a:cubicBezTo>
                    <a:pt x="108" y="69"/>
                    <a:pt x="108" y="38"/>
                    <a:pt x="89" y="19"/>
                  </a:cubicBezTo>
                  <a:cubicBezTo>
                    <a:pt x="70" y="0"/>
                    <a:pt x="39" y="0"/>
                    <a:pt x="19" y="19"/>
                  </a:cubicBezTo>
                  <a:cubicBezTo>
                    <a:pt x="0" y="38"/>
                    <a:pt x="0" y="69"/>
                    <a:pt x="19"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37"/>
            <p:cNvSpPr>
              <a:spLocks/>
            </p:cNvSpPr>
            <p:nvPr/>
          </p:nvSpPr>
          <p:spPr bwMode="auto">
            <a:xfrm>
              <a:off x="7108825" y="8634413"/>
              <a:ext cx="455613" cy="455613"/>
            </a:xfrm>
            <a:custGeom>
              <a:avLst/>
              <a:gdLst>
                <a:gd name="T0" fmla="*/ 88 w 107"/>
                <a:gd name="T1" fmla="*/ 19 h 107"/>
                <a:gd name="T2" fmla="*/ 19 w 107"/>
                <a:gd name="T3" fmla="*/ 19 h 107"/>
                <a:gd name="T4" fmla="*/ 19 w 107"/>
                <a:gd name="T5" fmla="*/ 88 h 107"/>
                <a:gd name="T6" fmla="*/ 88 w 107"/>
                <a:gd name="T7" fmla="*/ 88 h 107"/>
                <a:gd name="T8" fmla="*/ 88 w 107"/>
                <a:gd name="T9" fmla="*/ 19 h 107"/>
              </a:gdLst>
              <a:ahLst/>
              <a:cxnLst>
                <a:cxn ang="0">
                  <a:pos x="T0" y="T1"/>
                </a:cxn>
                <a:cxn ang="0">
                  <a:pos x="T2" y="T3"/>
                </a:cxn>
                <a:cxn ang="0">
                  <a:pos x="T4" y="T5"/>
                </a:cxn>
                <a:cxn ang="0">
                  <a:pos x="T6" y="T7"/>
                </a:cxn>
                <a:cxn ang="0">
                  <a:pos x="T8" y="T9"/>
                </a:cxn>
              </a:cxnLst>
              <a:rect l="0" t="0" r="r" b="b"/>
              <a:pathLst>
                <a:path w="107" h="107">
                  <a:moveTo>
                    <a:pt x="88" y="19"/>
                  </a:moveTo>
                  <a:cubicBezTo>
                    <a:pt x="69" y="0"/>
                    <a:pt x="38" y="0"/>
                    <a:pt x="19" y="19"/>
                  </a:cubicBezTo>
                  <a:cubicBezTo>
                    <a:pt x="0" y="38"/>
                    <a:pt x="0" y="69"/>
                    <a:pt x="19" y="88"/>
                  </a:cubicBezTo>
                  <a:cubicBezTo>
                    <a:pt x="38" y="107"/>
                    <a:pt x="69" y="107"/>
                    <a:pt x="88" y="88"/>
                  </a:cubicBezTo>
                  <a:cubicBezTo>
                    <a:pt x="107" y="69"/>
                    <a:pt x="107" y="38"/>
                    <a:pt x="88"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38"/>
            <p:cNvSpPr>
              <a:spLocks/>
            </p:cNvSpPr>
            <p:nvPr/>
          </p:nvSpPr>
          <p:spPr bwMode="auto">
            <a:xfrm>
              <a:off x="8197850" y="8669338"/>
              <a:ext cx="565150" cy="279400"/>
            </a:xfrm>
            <a:custGeom>
              <a:avLst/>
              <a:gdLst>
                <a:gd name="T0" fmla="*/ 356 w 356"/>
                <a:gd name="T1" fmla="*/ 176 h 176"/>
                <a:gd name="T2" fmla="*/ 0 w 356"/>
                <a:gd name="T3" fmla="*/ 176 h 176"/>
                <a:gd name="T4" fmla="*/ 176 w 356"/>
                <a:gd name="T5" fmla="*/ 0 h 176"/>
                <a:gd name="T6" fmla="*/ 356 w 356"/>
                <a:gd name="T7" fmla="*/ 176 h 176"/>
              </a:gdLst>
              <a:ahLst/>
              <a:cxnLst>
                <a:cxn ang="0">
                  <a:pos x="T0" y="T1"/>
                </a:cxn>
                <a:cxn ang="0">
                  <a:pos x="T2" y="T3"/>
                </a:cxn>
                <a:cxn ang="0">
                  <a:pos x="T4" y="T5"/>
                </a:cxn>
                <a:cxn ang="0">
                  <a:pos x="T6" y="T7"/>
                </a:cxn>
              </a:cxnLst>
              <a:rect l="0" t="0" r="r" b="b"/>
              <a:pathLst>
                <a:path w="356" h="176">
                  <a:moveTo>
                    <a:pt x="356" y="176"/>
                  </a:moveTo>
                  <a:lnTo>
                    <a:pt x="0" y="176"/>
                  </a:lnTo>
                  <a:lnTo>
                    <a:pt x="176" y="0"/>
                  </a:lnTo>
                  <a:lnTo>
                    <a:pt x="356" y="1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9"/>
            <p:cNvSpPr>
              <a:spLocks/>
            </p:cNvSpPr>
            <p:nvPr/>
          </p:nvSpPr>
          <p:spPr bwMode="auto">
            <a:xfrm>
              <a:off x="8397875" y="8948738"/>
              <a:ext cx="165100" cy="242888"/>
            </a:xfrm>
            <a:custGeom>
              <a:avLst/>
              <a:gdLst>
                <a:gd name="T0" fmla="*/ 19 w 39"/>
                <a:gd name="T1" fmla="*/ 53 h 57"/>
                <a:gd name="T2" fmla="*/ 39 w 39"/>
                <a:gd name="T3" fmla="*/ 57 h 57"/>
                <a:gd name="T4" fmla="*/ 39 w 39"/>
                <a:gd name="T5" fmla="*/ 0 h 57"/>
                <a:gd name="T6" fmla="*/ 0 w 39"/>
                <a:gd name="T7" fmla="*/ 0 h 57"/>
                <a:gd name="T8" fmla="*/ 0 w 39"/>
                <a:gd name="T9" fmla="*/ 57 h 57"/>
                <a:gd name="T10" fmla="*/ 19 w 39"/>
                <a:gd name="T11" fmla="*/ 53 h 57"/>
              </a:gdLst>
              <a:ahLst/>
              <a:cxnLst>
                <a:cxn ang="0">
                  <a:pos x="T0" y="T1"/>
                </a:cxn>
                <a:cxn ang="0">
                  <a:pos x="T2" y="T3"/>
                </a:cxn>
                <a:cxn ang="0">
                  <a:pos x="T4" y="T5"/>
                </a:cxn>
                <a:cxn ang="0">
                  <a:pos x="T6" y="T7"/>
                </a:cxn>
                <a:cxn ang="0">
                  <a:pos x="T8" y="T9"/>
                </a:cxn>
                <a:cxn ang="0">
                  <a:pos x="T10" y="T11"/>
                </a:cxn>
              </a:cxnLst>
              <a:rect l="0" t="0" r="r" b="b"/>
              <a:pathLst>
                <a:path w="39" h="57">
                  <a:moveTo>
                    <a:pt x="19" y="53"/>
                  </a:moveTo>
                  <a:cubicBezTo>
                    <a:pt x="26" y="53"/>
                    <a:pt x="33" y="54"/>
                    <a:pt x="39" y="57"/>
                  </a:cubicBezTo>
                  <a:cubicBezTo>
                    <a:pt x="39" y="0"/>
                    <a:pt x="39" y="0"/>
                    <a:pt x="39" y="0"/>
                  </a:cubicBezTo>
                  <a:cubicBezTo>
                    <a:pt x="0" y="0"/>
                    <a:pt x="0" y="0"/>
                    <a:pt x="0" y="0"/>
                  </a:cubicBezTo>
                  <a:cubicBezTo>
                    <a:pt x="0" y="57"/>
                    <a:pt x="0" y="57"/>
                    <a:pt x="0" y="57"/>
                  </a:cubicBezTo>
                  <a:cubicBezTo>
                    <a:pt x="6" y="54"/>
                    <a:pt x="13" y="53"/>
                    <a:pt x="19"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40"/>
            <p:cNvSpPr>
              <a:spLocks/>
            </p:cNvSpPr>
            <p:nvPr/>
          </p:nvSpPr>
          <p:spPr bwMode="auto">
            <a:xfrm>
              <a:off x="8294688" y="9224963"/>
              <a:ext cx="369888" cy="268288"/>
            </a:xfrm>
            <a:custGeom>
              <a:avLst/>
              <a:gdLst>
                <a:gd name="T0" fmla="*/ 43 w 87"/>
                <a:gd name="T1" fmla="*/ 0 h 63"/>
                <a:gd name="T2" fmla="*/ 0 w 87"/>
                <a:gd name="T3" fmla="*/ 43 h 63"/>
                <a:gd name="T4" fmla="*/ 0 w 87"/>
                <a:gd name="T5" fmla="*/ 63 h 63"/>
                <a:gd name="T6" fmla="*/ 18 w 87"/>
                <a:gd name="T7" fmla="*/ 63 h 63"/>
                <a:gd name="T8" fmla="*/ 18 w 87"/>
                <a:gd name="T9" fmla="*/ 43 h 63"/>
                <a:gd name="T10" fmla="*/ 43 w 87"/>
                <a:gd name="T11" fmla="*/ 17 h 63"/>
                <a:gd name="T12" fmla="*/ 69 w 87"/>
                <a:gd name="T13" fmla="*/ 43 h 63"/>
                <a:gd name="T14" fmla="*/ 69 w 87"/>
                <a:gd name="T15" fmla="*/ 63 h 63"/>
                <a:gd name="T16" fmla="*/ 87 w 87"/>
                <a:gd name="T17" fmla="*/ 63 h 63"/>
                <a:gd name="T18" fmla="*/ 87 w 87"/>
                <a:gd name="T19" fmla="*/ 43 h 63"/>
                <a:gd name="T20" fmla="*/ 43 w 87"/>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3">
                  <a:moveTo>
                    <a:pt x="43" y="0"/>
                  </a:moveTo>
                  <a:cubicBezTo>
                    <a:pt x="19" y="0"/>
                    <a:pt x="0" y="19"/>
                    <a:pt x="0" y="43"/>
                  </a:cubicBezTo>
                  <a:cubicBezTo>
                    <a:pt x="0" y="63"/>
                    <a:pt x="0" y="63"/>
                    <a:pt x="0" y="63"/>
                  </a:cubicBezTo>
                  <a:cubicBezTo>
                    <a:pt x="18" y="63"/>
                    <a:pt x="18" y="63"/>
                    <a:pt x="18" y="63"/>
                  </a:cubicBezTo>
                  <a:cubicBezTo>
                    <a:pt x="18" y="43"/>
                    <a:pt x="18" y="43"/>
                    <a:pt x="18" y="43"/>
                  </a:cubicBezTo>
                  <a:cubicBezTo>
                    <a:pt x="18" y="29"/>
                    <a:pt x="29" y="17"/>
                    <a:pt x="43" y="17"/>
                  </a:cubicBezTo>
                  <a:cubicBezTo>
                    <a:pt x="58" y="17"/>
                    <a:pt x="69" y="29"/>
                    <a:pt x="69" y="43"/>
                  </a:cubicBezTo>
                  <a:cubicBezTo>
                    <a:pt x="69" y="63"/>
                    <a:pt x="69" y="63"/>
                    <a:pt x="69" y="63"/>
                  </a:cubicBezTo>
                  <a:cubicBezTo>
                    <a:pt x="87" y="63"/>
                    <a:pt x="87" y="63"/>
                    <a:pt x="87" y="63"/>
                  </a:cubicBezTo>
                  <a:cubicBezTo>
                    <a:pt x="87" y="43"/>
                    <a:pt x="87" y="43"/>
                    <a:pt x="87" y="43"/>
                  </a:cubicBezTo>
                  <a:cubicBezTo>
                    <a:pt x="87" y="19"/>
                    <a:pt x="68" y="0"/>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Rectangle 41"/>
            <p:cNvSpPr>
              <a:spLocks noChangeArrowheads="1"/>
            </p:cNvSpPr>
            <p:nvPr/>
          </p:nvSpPr>
          <p:spPr bwMode="auto">
            <a:xfrm>
              <a:off x="8218488" y="9544051"/>
              <a:ext cx="522288" cy="407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2" name="Group 411"/>
          <p:cNvGrpSpPr>
            <a:grpSpLocks noChangeAspect="1"/>
          </p:cNvGrpSpPr>
          <p:nvPr/>
        </p:nvGrpSpPr>
        <p:grpSpPr>
          <a:xfrm>
            <a:off x="6875842" y="745473"/>
            <a:ext cx="548940" cy="548640"/>
            <a:chOff x="10163176" y="7467600"/>
            <a:chExt cx="2898774" cy="2897188"/>
          </a:xfrm>
        </p:grpSpPr>
        <p:sp>
          <p:nvSpPr>
            <p:cNvPr id="401" name="Freeform 45"/>
            <p:cNvSpPr>
              <a:spLocks/>
            </p:cNvSpPr>
            <p:nvPr/>
          </p:nvSpPr>
          <p:spPr bwMode="auto">
            <a:xfrm>
              <a:off x="10163176" y="7467600"/>
              <a:ext cx="2898774" cy="2897188"/>
            </a:xfrm>
            <a:custGeom>
              <a:avLst/>
              <a:gdLst>
                <a:gd name="T0" fmla="*/ 591 w 682"/>
                <a:gd name="T1" fmla="*/ 93 h 682"/>
                <a:gd name="T2" fmla="*/ 368 w 682"/>
                <a:gd name="T3" fmla="*/ 0 h 682"/>
                <a:gd name="T4" fmla="*/ 148 w 682"/>
                <a:gd name="T5" fmla="*/ 91 h 682"/>
                <a:gd name="T6" fmla="*/ 147 w 682"/>
                <a:gd name="T7" fmla="*/ 91 h 682"/>
                <a:gd name="T8" fmla="*/ 91 w 682"/>
                <a:gd name="T9" fmla="*/ 147 h 682"/>
                <a:gd name="T10" fmla="*/ 91 w 682"/>
                <a:gd name="T11" fmla="*/ 148 h 682"/>
                <a:gd name="T12" fmla="*/ 0 w 682"/>
                <a:gd name="T13" fmla="*/ 368 h 682"/>
                <a:gd name="T14" fmla="*/ 93 w 682"/>
                <a:gd name="T15" fmla="*/ 591 h 682"/>
                <a:gd name="T16" fmla="*/ 313 w 682"/>
                <a:gd name="T17" fmla="*/ 682 h 682"/>
                <a:gd name="T18" fmla="*/ 537 w 682"/>
                <a:gd name="T19" fmla="*/ 588 h 682"/>
                <a:gd name="T20" fmla="*/ 601 w 682"/>
                <a:gd name="T21" fmla="*/ 522 h 682"/>
                <a:gd name="T22" fmla="*/ 682 w 682"/>
                <a:gd name="T23" fmla="*/ 313 h 682"/>
                <a:gd name="T24" fmla="*/ 591 w 682"/>
                <a:gd name="T25" fmla="*/ 9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682">
                  <a:moveTo>
                    <a:pt x="591" y="93"/>
                  </a:moveTo>
                  <a:cubicBezTo>
                    <a:pt x="534" y="35"/>
                    <a:pt x="455" y="0"/>
                    <a:pt x="368" y="0"/>
                  </a:cubicBezTo>
                  <a:cubicBezTo>
                    <a:pt x="282" y="0"/>
                    <a:pt x="204" y="35"/>
                    <a:pt x="148" y="91"/>
                  </a:cubicBezTo>
                  <a:cubicBezTo>
                    <a:pt x="147" y="91"/>
                    <a:pt x="147" y="91"/>
                    <a:pt x="147" y="91"/>
                  </a:cubicBezTo>
                  <a:cubicBezTo>
                    <a:pt x="91" y="147"/>
                    <a:pt x="91" y="147"/>
                    <a:pt x="91" y="147"/>
                  </a:cubicBezTo>
                  <a:cubicBezTo>
                    <a:pt x="91" y="148"/>
                    <a:pt x="91" y="148"/>
                    <a:pt x="91" y="148"/>
                  </a:cubicBezTo>
                  <a:cubicBezTo>
                    <a:pt x="35" y="204"/>
                    <a:pt x="0" y="282"/>
                    <a:pt x="0" y="368"/>
                  </a:cubicBezTo>
                  <a:cubicBezTo>
                    <a:pt x="0" y="456"/>
                    <a:pt x="35" y="534"/>
                    <a:pt x="93" y="591"/>
                  </a:cubicBezTo>
                  <a:cubicBezTo>
                    <a:pt x="149" y="647"/>
                    <a:pt x="227" y="682"/>
                    <a:pt x="313" y="682"/>
                  </a:cubicBezTo>
                  <a:cubicBezTo>
                    <a:pt x="401" y="682"/>
                    <a:pt x="480" y="646"/>
                    <a:pt x="537" y="588"/>
                  </a:cubicBezTo>
                  <a:cubicBezTo>
                    <a:pt x="601" y="522"/>
                    <a:pt x="601" y="522"/>
                    <a:pt x="601" y="522"/>
                  </a:cubicBezTo>
                  <a:cubicBezTo>
                    <a:pt x="651" y="467"/>
                    <a:pt x="682" y="394"/>
                    <a:pt x="682" y="313"/>
                  </a:cubicBezTo>
                  <a:cubicBezTo>
                    <a:pt x="682" y="227"/>
                    <a:pt x="647" y="149"/>
                    <a:pt x="591" y="9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46"/>
            <p:cNvSpPr>
              <a:spLocks/>
            </p:cNvSpPr>
            <p:nvPr/>
          </p:nvSpPr>
          <p:spPr bwMode="auto">
            <a:xfrm>
              <a:off x="10163176" y="7467600"/>
              <a:ext cx="2511425" cy="2509838"/>
            </a:xfrm>
            <a:custGeom>
              <a:avLst/>
              <a:gdLst>
                <a:gd name="T0" fmla="*/ 368 w 591"/>
                <a:gd name="T1" fmla="*/ 0 h 591"/>
                <a:gd name="T2" fmla="*/ 148 w 591"/>
                <a:gd name="T3" fmla="*/ 91 h 591"/>
                <a:gd name="T4" fmla="*/ 147 w 591"/>
                <a:gd name="T5" fmla="*/ 91 h 591"/>
                <a:gd name="T6" fmla="*/ 91 w 591"/>
                <a:gd name="T7" fmla="*/ 147 h 591"/>
                <a:gd name="T8" fmla="*/ 91 w 591"/>
                <a:gd name="T9" fmla="*/ 148 h 591"/>
                <a:gd name="T10" fmla="*/ 0 w 591"/>
                <a:gd name="T11" fmla="*/ 368 h 591"/>
                <a:gd name="T12" fmla="*/ 93 w 591"/>
                <a:gd name="T13" fmla="*/ 591 h 591"/>
                <a:gd name="T14" fmla="*/ 591 w 591"/>
                <a:gd name="T15" fmla="*/ 93 h 591"/>
                <a:gd name="T16" fmla="*/ 368 w 591"/>
                <a:gd name="T17"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591">
                  <a:moveTo>
                    <a:pt x="368" y="0"/>
                  </a:moveTo>
                  <a:cubicBezTo>
                    <a:pt x="282" y="0"/>
                    <a:pt x="204" y="35"/>
                    <a:pt x="148" y="91"/>
                  </a:cubicBezTo>
                  <a:cubicBezTo>
                    <a:pt x="147" y="91"/>
                    <a:pt x="147" y="91"/>
                    <a:pt x="147" y="91"/>
                  </a:cubicBezTo>
                  <a:cubicBezTo>
                    <a:pt x="91" y="147"/>
                    <a:pt x="91" y="147"/>
                    <a:pt x="91" y="147"/>
                  </a:cubicBezTo>
                  <a:cubicBezTo>
                    <a:pt x="91" y="148"/>
                    <a:pt x="91" y="148"/>
                    <a:pt x="91" y="148"/>
                  </a:cubicBezTo>
                  <a:cubicBezTo>
                    <a:pt x="35" y="204"/>
                    <a:pt x="0" y="282"/>
                    <a:pt x="0" y="368"/>
                  </a:cubicBezTo>
                  <a:cubicBezTo>
                    <a:pt x="0" y="456"/>
                    <a:pt x="35" y="534"/>
                    <a:pt x="93" y="591"/>
                  </a:cubicBezTo>
                  <a:cubicBezTo>
                    <a:pt x="591" y="93"/>
                    <a:pt x="591" y="93"/>
                    <a:pt x="591" y="93"/>
                  </a:cubicBezTo>
                  <a:cubicBezTo>
                    <a:pt x="534" y="35"/>
                    <a:pt x="455" y="0"/>
                    <a:pt x="368"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47"/>
            <p:cNvSpPr>
              <a:spLocks/>
            </p:cNvSpPr>
            <p:nvPr/>
          </p:nvSpPr>
          <p:spPr bwMode="auto">
            <a:xfrm>
              <a:off x="10558463" y="7862888"/>
              <a:ext cx="2503487" cy="2501900"/>
            </a:xfrm>
            <a:custGeom>
              <a:avLst/>
              <a:gdLst>
                <a:gd name="T0" fmla="*/ 0 w 589"/>
                <a:gd name="T1" fmla="*/ 498 h 589"/>
                <a:gd name="T2" fmla="*/ 220 w 589"/>
                <a:gd name="T3" fmla="*/ 589 h 589"/>
                <a:gd name="T4" fmla="*/ 444 w 589"/>
                <a:gd name="T5" fmla="*/ 495 h 589"/>
                <a:gd name="T6" fmla="*/ 508 w 589"/>
                <a:gd name="T7" fmla="*/ 429 h 589"/>
                <a:gd name="T8" fmla="*/ 589 w 589"/>
                <a:gd name="T9" fmla="*/ 220 h 589"/>
                <a:gd name="T10" fmla="*/ 498 w 589"/>
                <a:gd name="T11" fmla="*/ 0 h 589"/>
                <a:gd name="T12" fmla="*/ 0 w 589"/>
                <a:gd name="T13" fmla="*/ 498 h 589"/>
              </a:gdLst>
              <a:ahLst/>
              <a:cxnLst>
                <a:cxn ang="0">
                  <a:pos x="T0" y="T1"/>
                </a:cxn>
                <a:cxn ang="0">
                  <a:pos x="T2" y="T3"/>
                </a:cxn>
                <a:cxn ang="0">
                  <a:pos x="T4" y="T5"/>
                </a:cxn>
                <a:cxn ang="0">
                  <a:pos x="T6" y="T7"/>
                </a:cxn>
                <a:cxn ang="0">
                  <a:pos x="T8" y="T9"/>
                </a:cxn>
                <a:cxn ang="0">
                  <a:pos x="T10" y="T11"/>
                </a:cxn>
                <a:cxn ang="0">
                  <a:pos x="T12" y="T13"/>
                </a:cxn>
              </a:cxnLst>
              <a:rect l="0" t="0" r="r" b="b"/>
              <a:pathLst>
                <a:path w="589" h="589">
                  <a:moveTo>
                    <a:pt x="0" y="498"/>
                  </a:moveTo>
                  <a:cubicBezTo>
                    <a:pt x="56" y="554"/>
                    <a:pt x="134" y="589"/>
                    <a:pt x="220" y="589"/>
                  </a:cubicBezTo>
                  <a:cubicBezTo>
                    <a:pt x="308" y="589"/>
                    <a:pt x="387" y="553"/>
                    <a:pt x="444" y="495"/>
                  </a:cubicBezTo>
                  <a:cubicBezTo>
                    <a:pt x="508" y="429"/>
                    <a:pt x="508" y="429"/>
                    <a:pt x="508" y="429"/>
                  </a:cubicBezTo>
                  <a:cubicBezTo>
                    <a:pt x="558" y="374"/>
                    <a:pt x="589" y="301"/>
                    <a:pt x="589" y="220"/>
                  </a:cubicBezTo>
                  <a:cubicBezTo>
                    <a:pt x="589" y="134"/>
                    <a:pt x="554" y="56"/>
                    <a:pt x="498" y="0"/>
                  </a:cubicBezTo>
                  <a:lnTo>
                    <a:pt x="0" y="498"/>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Oval 48"/>
            <p:cNvSpPr>
              <a:spLocks noChangeArrowheads="1"/>
            </p:cNvSpPr>
            <p:nvPr/>
          </p:nvSpPr>
          <p:spPr bwMode="auto">
            <a:xfrm>
              <a:off x="10163176" y="7700963"/>
              <a:ext cx="2660650" cy="2663825"/>
            </a:xfrm>
            <a:prstGeom prst="ellipse">
              <a:avLst/>
            </a:pr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49"/>
            <p:cNvSpPr>
              <a:spLocks/>
            </p:cNvSpPr>
            <p:nvPr/>
          </p:nvSpPr>
          <p:spPr bwMode="auto">
            <a:xfrm>
              <a:off x="10902950" y="8639175"/>
              <a:ext cx="455612" cy="455613"/>
            </a:xfrm>
            <a:custGeom>
              <a:avLst/>
              <a:gdLst>
                <a:gd name="T0" fmla="*/ 88 w 107"/>
                <a:gd name="T1" fmla="*/ 19 h 107"/>
                <a:gd name="T2" fmla="*/ 19 w 107"/>
                <a:gd name="T3" fmla="*/ 19 h 107"/>
                <a:gd name="T4" fmla="*/ 19 w 107"/>
                <a:gd name="T5" fmla="*/ 19 h 107"/>
                <a:gd name="T6" fmla="*/ 19 w 107"/>
                <a:gd name="T7" fmla="*/ 19 h 107"/>
                <a:gd name="T8" fmla="*/ 19 w 107"/>
                <a:gd name="T9" fmla="*/ 88 h 107"/>
                <a:gd name="T10" fmla="*/ 88 w 107"/>
                <a:gd name="T11" fmla="*/ 88 h 107"/>
                <a:gd name="T12" fmla="*/ 88 w 107"/>
                <a:gd name="T13" fmla="*/ 88 h 107"/>
                <a:gd name="T14" fmla="*/ 88 w 107"/>
                <a:gd name="T15" fmla="*/ 88 h 107"/>
                <a:gd name="T16" fmla="*/ 88 w 107"/>
                <a:gd name="T17"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7">
                  <a:moveTo>
                    <a:pt x="88" y="19"/>
                  </a:moveTo>
                  <a:cubicBezTo>
                    <a:pt x="69" y="0"/>
                    <a:pt x="38" y="0"/>
                    <a:pt x="19" y="19"/>
                  </a:cubicBezTo>
                  <a:cubicBezTo>
                    <a:pt x="19" y="19"/>
                    <a:pt x="19" y="19"/>
                    <a:pt x="19" y="19"/>
                  </a:cubicBezTo>
                  <a:cubicBezTo>
                    <a:pt x="19" y="19"/>
                    <a:pt x="19" y="19"/>
                    <a:pt x="19" y="19"/>
                  </a:cubicBezTo>
                  <a:cubicBezTo>
                    <a:pt x="0" y="38"/>
                    <a:pt x="0" y="69"/>
                    <a:pt x="19" y="88"/>
                  </a:cubicBezTo>
                  <a:cubicBezTo>
                    <a:pt x="38" y="107"/>
                    <a:pt x="69" y="107"/>
                    <a:pt x="88" y="88"/>
                  </a:cubicBezTo>
                  <a:cubicBezTo>
                    <a:pt x="88" y="88"/>
                    <a:pt x="88" y="88"/>
                    <a:pt x="88" y="88"/>
                  </a:cubicBezTo>
                  <a:cubicBezTo>
                    <a:pt x="88" y="88"/>
                    <a:pt x="88" y="88"/>
                    <a:pt x="88" y="88"/>
                  </a:cubicBezTo>
                  <a:cubicBezTo>
                    <a:pt x="107" y="69"/>
                    <a:pt x="107" y="38"/>
                    <a:pt x="88" y="1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50"/>
            <p:cNvSpPr>
              <a:spLocks/>
            </p:cNvSpPr>
            <p:nvPr/>
          </p:nvSpPr>
          <p:spPr bwMode="auto">
            <a:xfrm>
              <a:off x="12118975" y="8639175"/>
              <a:ext cx="454025" cy="455613"/>
            </a:xfrm>
            <a:custGeom>
              <a:avLst/>
              <a:gdLst>
                <a:gd name="T0" fmla="*/ 19 w 107"/>
                <a:gd name="T1" fmla="*/ 88 h 107"/>
                <a:gd name="T2" fmla="*/ 88 w 107"/>
                <a:gd name="T3" fmla="*/ 88 h 107"/>
                <a:gd name="T4" fmla="*/ 88 w 107"/>
                <a:gd name="T5" fmla="*/ 19 h 107"/>
                <a:gd name="T6" fmla="*/ 19 w 107"/>
                <a:gd name="T7" fmla="*/ 19 h 107"/>
                <a:gd name="T8" fmla="*/ 19 w 107"/>
                <a:gd name="T9" fmla="*/ 88 h 107"/>
              </a:gdLst>
              <a:ahLst/>
              <a:cxnLst>
                <a:cxn ang="0">
                  <a:pos x="T0" y="T1"/>
                </a:cxn>
                <a:cxn ang="0">
                  <a:pos x="T2" y="T3"/>
                </a:cxn>
                <a:cxn ang="0">
                  <a:pos x="T4" y="T5"/>
                </a:cxn>
                <a:cxn ang="0">
                  <a:pos x="T6" y="T7"/>
                </a:cxn>
                <a:cxn ang="0">
                  <a:pos x="T8" y="T9"/>
                </a:cxn>
              </a:cxnLst>
              <a:rect l="0" t="0" r="r" b="b"/>
              <a:pathLst>
                <a:path w="107" h="107">
                  <a:moveTo>
                    <a:pt x="19" y="88"/>
                  </a:moveTo>
                  <a:cubicBezTo>
                    <a:pt x="38" y="107"/>
                    <a:pt x="69" y="107"/>
                    <a:pt x="88" y="88"/>
                  </a:cubicBezTo>
                  <a:cubicBezTo>
                    <a:pt x="107" y="69"/>
                    <a:pt x="107" y="38"/>
                    <a:pt x="88" y="19"/>
                  </a:cubicBezTo>
                  <a:cubicBezTo>
                    <a:pt x="69" y="0"/>
                    <a:pt x="38" y="0"/>
                    <a:pt x="19" y="19"/>
                  </a:cubicBezTo>
                  <a:cubicBezTo>
                    <a:pt x="0" y="38"/>
                    <a:pt x="0" y="69"/>
                    <a:pt x="19" y="88"/>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51"/>
            <p:cNvSpPr>
              <a:spLocks/>
            </p:cNvSpPr>
            <p:nvPr/>
          </p:nvSpPr>
          <p:spPr bwMode="auto">
            <a:xfrm>
              <a:off x="10367963" y="8639175"/>
              <a:ext cx="458787" cy="455613"/>
            </a:xfrm>
            <a:custGeom>
              <a:avLst/>
              <a:gdLst>
                <a:gd name="T0" fmla="*/ 89 w 108"/>
                <a:gd name="T1" fmla="*/ 19 h 107"/>
                <a:gd name="T2" fmla="*/ 20 w 108"/>
                <a:gd name="T3" fmla="*/ 19 h 107"/>
                <a:gd name="T4" fmla="*/ 20 w 108"/>
                <a:gd name="T5" fmla="*/ 88 h 107"/>
                <a:gd name="T6" fmla="*/ 89 w 108"/>
                <a:gd name="T7" fmla="*/ 88 h 107"/>
                <a:gd name="T8" fmla="*/ 89 w 108"/>
                <a:gd name="T9" fmla="*/ 19 h 107"/>
              </a:gdLst>
              <a:ahLst/>
              <a:cxnLst>
                <a:cxn ang="0">
                  <a:pos x="T0" y="T1"/>
                </a:cxn>
                <a:cxn ang="0">
                  <a:pos x="T2" y="T3"/>
                </a:cxn>
                <a:cxn ang="0">
                  <a:pos x="T4" y="T5"/>
                </a:cxn>
                <a:cxn ang="0">
                  <a:pos x="T6" y="T7"/>
                </a:cxn>
                <a:cxn ang="0">
                  <a:pos x="T8" y="T9"/>
                </a:cxn>
              </a:cxnLst>
              <a:rect l="0" t="0" r="r" b="b"/>
              <a:pathLst>
                <a:path w="108" h="107">
                  <a:moveTo>
                    <a:pt x="89" y="19"/>
                  </a:moveTo>
                  <a:cubicBezTo>
                    <a:pt x="70" y="0"/>
                    <a:pt x="39" y="0"/>
                    <a:pt x="20" y="19"/>
                  </a:cubicBezTo>
                  <a:cubicBezTo>
                    <a:pt x="0" y="38"/>
                    <a:pt x="0" y="69"/>
                    <a:pt x="20" y="88"/>
                  </a:cubicBezTo>
                  <a:cubicBezTo>
                    <a:pt x="39" y="107"/>
                    <a:pt x="70" y="107"/>
                    <a:pt x="89" y="88"/>
                  </a:cubicBezTo>
                  <a:cubicBezTo>
                    <a:pt x="108" y="69"/>
                    <a:pt x="108" y="38"/>
                    <a:pt x="89" y="1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52"/>
            <p:cNvSpPr>
              <a:spLocks/>
            </p:cNvSpPr>
            <p:nvPr/>
          </p:nvSpPr>
          <p:spPr bwMode="auto">
            <a:xfrm>
              <a:off x="11460163" y="8674100"/>
              <a:ext cx="565150" cy="279400"/>
            </a:xfrm>
            <a:custGeom>
              <a:avLst/>
              <a:gdLst>
                <a:gd name="T0" fmla="*/ 356 w 356"/>
                <a:gd name="T1" fmla="*/ 176 h 176"/>
                <a:gd name="T2" fmla="*/ 0 w 356"/>
                <a:gd name="T3" fmla="*/ 176 h 176"/>
                <a:gd name="T4" fmla="*/ 176 w 356"/>
                <a:gd name="T5" fmla="*/ 0 h 176"/>
                <a:gd name="T6" fmla="*/ 356 w 356"/>
                <a:gd name="T7" fmla="*/ 176 h 176"/>
              </a:gdLst>
              <a:ahLst/>
              <a:cxnLst>
                <a:cxn ang="0">
                  <a:pos x="T0" y="T1"/>
                </a:cxn>
                <a:cxn ang="0">
                  <a:pos x="T2" y="T3"/>
                </a:cxn>
                <a:cxn ang="0">
                  <a:pos x="T4" y="T5"/>
                </a:cxn>
                <a:cxn ang="0">
                  <a:pos x="T6" y="T7"/>
                </a:cxn>
              </a:cxnLst>
              <a:rect l="0" t="0" r="r" b="b"/>
              <a:pathLst>
                <a:path w="356" h="176">
                  <a:moveTo>
                    <a:pt x="356" y="176"/>
                  </a:moveTo>
                  <a:lnTo>
                    <a:pt x="0" y="176"/>
                  </a:lnTo>
                  <a:lnTo>
                    <a:pt x="176" y="0"/>
                  </a:lnTo>
                  <a:lnTo>
                    <a:pt x="356" y="17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53"/>
            <p:cNvSpPr>
              <a:spLocks/>
            </p:cNvSpPr>
            <p:nvPr/>
          </p:nvSpPr>
          <p:spPr bwMode="auto">
            <a:xfrm>
              <a:off x="11660188" y="8953500"/>
              <a:ext cx="165100" cy="242888"/>
            </a:xfrm>
            <a:custGeom>
              <a:avLst/>
              <a:gdLst>
                <a:gd name="T0" fmla="*/ 19 w 39"/>
                <a:gd name="T1" fmla="*/ 53 h 57"/>
                <a:gd name="T2" fmla="*/ 39 w 39"/>
                <a:gd name="T3" fmla="*/ 57 h 57"/>
                <a:gd name="T4" fmla="*/ 39 w 39"/>
                <a:gd name="T5" fmla="*/ 0 h 57"/>
                <a:gd name="T6" fmla="*/ 0 w 39"/>
                <a:gd name="T7" fmla="*/ 0 h 57"/>
                <a:gd name="T8" fmla="*/ 0 w 39"/>
                <a:gd name="T9" fmla="*/ 57 h 57"/>
                <a:gd name="T10" fmla="*/ 19 w 39"/>
                <a:gd name="T11" fmla="*/ 53 h 57"/>
              </a:gdLst>
              <a:ahLst/>
              <a:cxnLst>
                <a:cxn ang="0">
                  <a:pos x="T0" y="T1"/>
                </a:cxn>
                <a:cxn ang="0">
                  <a:pos x="T2" y="T3"/>
                </a:cxn>
                <a:cxn ang="0">
                  <a:pos x="T4" y="T5"/>
                </a:cxn>
                <a:cxn ang="0">
                  <a:pos x="T6" y="T7"/>
                </a:cxn>
                <a:cxn ang="0">
                  <a:pos x="T8" y="T9"/>
                </a:cxn>
                <a:cxn ang="0">
                  <a:pos x="T10" y="T11"/>
                </a:cxn>
              </a:cxnLst>
              <a:rect l="0" t="0" r="r" b="b"/>
              <a:pathLst>
                <a:path w="39" h="57">
                  <a:moveTo>
                    <a:pt x="19" y="53"/>
                  </a:moveTo>
                  <a:cubicBezTo>
                    <a:pt x="26" y="53"/>
                    <a:pt x="33" y="54"/>
                    <a:pt x="39" y="57"/>
                  </a:cubicBezTo>
                  <a:cubicBezTo>
                    <a:pt x="39" y="0"/>
                    <a:pt x="39" y="0"/>
                    <a:pt x="39" y="0"/>
                  </a:cubicBezTo>
                  <a:cubicBezTo>
                    <a:pt x="0" y="0"/>
                    <a:pt x="0" y="0"/>
                    <a:pt x="0" y="0"/>
                  </a:cubicBezTo>
                  <a:cubicBezTo>
                    <a:pt x="0" y="57"/>
                    <a:pt x="0" y="57"/>
                    <a:pt x="0" y="57"/>
                  </a:cubicBezTo>
                  <a:cubicBezTo>
                    <a:pt x="6" y="54"/>
                    <a:pt x="12" y="53"/>
                    <a:pt x="19" y="5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54"/>
            <p:cNvSpPr>
              <a:spLocks/>
            </p:cNvSpPr>
            <p:nvPr/>
          </p:nvSpPr>
          <p:spPr bwMode="auto">
            <a:xfrm>
              <a:off x="11557000" y="9229725"/>
              <a:ext cx="369887" cy="268288"/>
            </a:xfrm>
            <a:custGeom>
              <a:avLst/>
              <a:gdLst>
                <a:gd name="T0" fmla="*/ 43 w 87"/>
                <a:gd name="T1" fmla="*/ 0 h 63"/>
                <a:gd name="T2" fmla="*/ 0 w 87"/>
                <a:gd name="T3" fmla="*/ 43 h 63"/>
                <a:gd name="T4" fmla="*/ 0 w 87"/>
                <a:gd name="T5" fmla="*/ 63 h 63"/>
                <a:gd name="T6" fmla="*/ 17 w 87"/>
                <a:gd name="T7" fmla="*/ 63 h 63"/>
                <a:gd name="T8" fmla="*/ 17 w 87"/>
                <a:gd name="T9" fmla="*/ 43 h 63"/>
                <a:gd name="T10" fmla="*/ 43 w 87"/>
                <a:gd name="T11" fmla="*/ 17 h 63"/>
                <a:gd name="T12" fmla="*/ 69 w 87"/>
                <a:gd name="T13" fmla="*/ 43 h 63"/>
                <a:gd name="T14" fmla="*/ 69 w 87"/>
                <a:gd name="T15" fmla="*/ 63 h 63"/>
                <a:gd name="T16" fmla="*/ 87 w 87"/>
                <a:gd name="T17" fmla="*/ 63 h 63"/>
                <a:gd name="T18" fmla="*/ 87 w 87"/>
                <a:gd name="T19" fmla="*/ 43 h 63"/>
                <a:gd name="T20" fmla="*/ 43 w 87"/>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3">
                  <a:moveTo>
                    <a:pt x="43" y="0"/>
                  </a:moveTo>
                  <a:cubicBezTo>
                    <a:pt x="19" y="0"/>
                    <a:pt x="0" y="19"/>
                    <a:pt x="0" y="43"/>
                  </a:cubicBezTo>
                  <a:cubicBezTo>
                    <a:pt x="0" y="63"/>
                    <a:pt x="0" y="63"/>
                    <a:pt x="0" y="63"/>
                  </a:cubicBezTo>
                  <a:cubicBezTo>
                    <a:pt x="17" y="63"/>
                    <a:pt x="17" y="63"/>
                    <a:pt x="17" y="63"/>
                  </a:cubicBezTo>
                  <a:cubicBezTo>
                    <a:pt x="17" y="43"/>
                    <a:pt x="17" y="43"/>
                    <a:pt x="17" y="43"/>
                  </a:cubicBezTo>
                  <a:cubicBezTo>
                    <a:pt x="17" y="29"/>
                    <a:pt x="29" y="17"/>
                    <a:pt x="43" y="17"/>
                  </a:cubicBezTo>
                  <a:cubicBezTo>
                    <a:pt x="57" y="17"/>
                    <a:pt x="69" y="29"/>
                    <a:pt x="69" y="43"/>
                  </a:cubicBezTo>
                  <a:cubicBezTo>
                    <a:pt x="69" y="63"/>
                    <a:pt x="69" y="63"/>
                    <a:pt x="69" y="63"/>
                  </a:cubicBezTo>
                  <a:cubicBezTo>
                    <a:pt x="87" y="63"/>
                    <a:pt x="87" y="63"/>
                    <a:pt x="87" y="63"/>
                  </a:cubicBezTo>
                  <a:cubicBezTo>
                    <a:pt x="87" y="43"/>
                    <a:pt x="87" y="43"/>
                    <a:pt x="87" y="43"/>
                  </a:cubicBezTo>
                  <a:cubicBezTo>
                    <a:pt x="87" y="19"/>
                    <a:pt x="67" y="0"/>
                    <a:pt x="43"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Rectangle 55"/>
            <p:cNvSpPr>
              <a:spLocks noChangeArrowheads="1"/>
            </p:cNvSpPr>
            <p:nvPr/>
          </p:nvSpPr>
          <p:spPr bwMode="auto">
            <a:xfrm>
              <a:off x="11480800" y="9548813"/>
              <a:ext cx="522287" cy="4079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6" name="Group 425"/>
          <p:cNvGrpSpPr>
            <a:grpSpLocks noChangeAspect="1"/>
          </p:cNvGrpSpPr>
          <p:nvPr/>
        </p:nvGrpSpPr>
        <p:grpSpPr>
          <a:xfrm>
            <a:off x="8951714" y="745473"/>
            <a:ext cx="548940" cy="548640"/>
            <a:chOff x="13904913" y="7462838"/>
            <a:chExt cx="2898775" cy="2897188"/>
          </a:xfrm>
        </p:grpSpPr>
        <p:sp>
          <p:nvSpPr>
            <p:cNvPr id="416" name="Freeform 59"/>
            <p:cNvSpPr>
              <a:spLocks/>
            </p:cNvSpPr>
            <p:nvPr/>
          </p:nvSpPr>
          <p:spPr bwMode="auto">
            <a:xfrm>
              <a:off x="13904913" y="7462838"/>
              <a:ext cx="2898775" cy="2897188"/>
            </a:xfrm>
            <a:custGeom>
              <a:avLst/>
              <a:gdLst>
                <a:gd name="T0" fmla="*/ 591 w 682"/>
                <a:gd name="T1" fmla="*/ 93 h 682"/>
                <a:gd name="T2" fmla="*/ 368 w 682"/>
                <a:gd name="T3" fmla="*/ 0 h 682"/>
                <a:gd name="T4" fmla="*/ 148 w 682"/>
                <a:gd name="T5" fmla="*/ 91 h 682"/>
                <a:gd name="T6" fmla="*/ 147 w 682"/>
                <a:gd name="T7" fmla="*/ 91 h 682"/>
                <a:gd name="T8" fmla="*/ 91 w 682"/>
                <a:gd name="T9" fmla="*/ 148 h 682"/>
                <a:gd name="T10" fmla="*/ 91 w 682"/>
                <a:gd name="T11" fmla="*/ 148 h 682"/>
                <a:gd name="T12" fmla="*/ 0 w 682"/>
                <a:gd name="T13" fmla="*/ 369 h 682"/>
                <a:gd name="T14" fmla="*/ 93 w 682"/>
                <a:gd name="T15" fmla="*/ 591 h 682"/>
                <a:gd name="T16" fmla="*/ 313 w 682"/>
                <a:gd name="T17" fmla="*/ 682 h 682"/>
                <a:gd name="T18" fmla="*/ 537 w 682"/>
                <a:gd name="T19" fmla="*/ 588 h 682"/>
                <a:gd name="T20" fmla="*/ 601 w 682"/>
                <a:gd name="T21" fmla="*/ 522 h 682"/>
                <a:gd name="T22" fmla="*/ 682 w 682"/>
                <a:gd name="T23" fmla="*/ 314 h 682"/>
                <a:gd name="T24" fmla="*/ 591 w 682"/>
                <a:gd name="T25" fmla="*/ 9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682">
                  <a:moveTo>
                    <a:pt x="591" y="93"/>
                  </a:moveTo>
                  <a:cubicBezTo>
                    <a:pt x="534" y="36"/>
                    <a:pt x="456" y="0"/>
                    <a:pt x="368" y="0"/>
                  </a:cubicBezTo>
                  <a:cubicBezTo>
                    <a:pt x="282" y="0"/>
                    <a:pt x="204" y="35"/>
                    <a:pt x="148" y="91"/>
                  </a:cubicBezTo>
                  <a:cubicBezTo>
                    <a:pt x="147" y="91"/>
                    <a:pt x="147" y="91"/>
                    <a:pt x="147" y="91"/>
                  </a:cubicBezTo>
                  <a:cubicBezTo>
                    <a:pt x="91" y="148"/>
                    <a:pt x="91" y="148"/>
                    <a:pt x="91" y="148"/>
                  </a:cubicBezTo>
                  <a:cubicBezTo>
                    <a:pt x="91" y="148"/>
                    <a:pt x="91" y="148"/>
                    <a:pt x="91" y="148"/>
                  </a:cubicBezTo>
                  <a:cubicBezTo>
                    <a:pt x="35" y="205"/>
                    <a:pt x="0" y="283"/>
                    <a:pt x="0" y="369"/>
                  </a:cubicBezTo>
                  <a:cubicBezTo>
                    <a:pt x="0" y="456"/>
                    <a:pt x="35" y="535"/>
                    <a:pt x="93" y="591"/>
                  </a:cubicBezTo>
                  <a:cubicBezTo>
                    <a:pt x="149" y="647"/>
                    <a:pt x="227" y="682"/>
                    <a:pt x="313" y="682"/>
                  </a:cubicBezTo>
                  <a:cubicBezTo>
                    <a:pt x="401" y="682"/>
                    <a:pt x="480" y="646"/>
                    <a:pt x="537" y="588"/>
                  </a:cubicBezTo>
                  <a:cubicBezTo>
                    <a:pt x="601" y="522"/>
                    <a:pt x="601" y="522"/>
                    <a:pt x="601" y="522"/>
                  </a:cubicBezTo>
                  <a:cubicBezTo>
                    <a:pt x="651" y="467"/>
                    <a:pt x="682" y="394"/>
                    <a:pt x="682" y="314"/>
                  </a:cubicBezTo>
                  <a:cubicBezTo>
                    <a:pt x="682" y="228"/>
                    <a:pt x="647" y="150"/>
                    <a:pt x="591" y="9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60"/>
            <p:cNvSpPr>
              <a:spLocks/>
            </p:cNvSpPr>
            <p:nvPr/>
          </p:nvSpPr>
          <p:spPr bwMode="auto">
            <a:xfrm>
              <a:off x="13904913" y="7462838"/>
              <a:ext cx="2513013" cy="2509838"/>
            </a:xfrm>
            <a:custGeom>
              <a:avLst/>
              <a:gdLst>
                <a:gd name="T0" fmla="*/ 368 w 591"/>
                <a:gd name="T1" fmla="*/ 0 h 591"/>
                <a:gd name="T2" fmla="*/ 148 w 591"/>
                <a:gd name="T3" fmla="*/ 91 h 591"/>
                <a:gd name="T4" fmla="*/ 147 w 591"/>
                <a:gd name="T5" fmla="*/ 91 h 591"/>
                <a:gd name="T6" fmla="*/ 91 w 591"/>
                <a:gd name="T7" fmla="*/ 148 h 591"/>
                <a:gd name="T8" fmla="*/ 91 w 591"/>
                <a:gd name="T9" fmla="*/ 148 h 591"/>
                <a:gd name="T10" fmla="*/ 0 w 591"/>
                <a:gd name="T11" fmla="*/ 369 h 591"/>
                <a:gd name="T12" fmla="*/ 93 w 591"/>
                <a:gd name="T13" fmla="*/ 591 h 591"/>
                <a:gd name="T14" fmla="*/ 591 w 591"/>
                <a:gd name="T15" fmla="*/ 93 h 591"/>
                <a:gd name="T16" fmla="*/ 368 w 591"/>
                <a:gd name="T17"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591">
                  <a:moveTo>
                    <a:pt x="368" y="0"/>
                  </a:moveTo>
                  <a:cubicBezTo>
                    <a:pt x="282" y="0"/>
                    <a:pt x="204" y="35"/>
                    <a:pt x="148" y="91"/>
                  </a:cubicBezTo>
                  <a:cubicBezTo>
                    <a:pt x="147" y="91"/>
                    <a:pt x="147" y="91"/>
                    <a:pt x="147" y="91"/>
                  </a:cubicBezTo>
                  <a:cubicBezTo>
                    <a:pt x="91" y="148"/>
                    <a:pt x="91" y="148"/>
                    <a:pt x="91" y="148"/>
                  </a:cubicBezTo>
                  <a:cubicBezTo>
                    <a:pt x="91" y="148"/>
                    <a:pt x="91" y="148"/>
                    <a:pt x="91" y="148"/>
                  </a:cubicBezTo>
                  <a:cubicBezTo>
                    <a:pt x="35" y="205"/>
                    <a:pt x="0" y="283"/>
                    <a:pt x="0" y="369"/>
                  </a:cubicBezTo>
                  <a:cubicBezTo>
                    <a:pt x="0" y="456"/>
                    <a:pt x="35" y="535"/>
                    <a:pt x="93" y="591"/>
                  </a:cubicBezTo>
                  <a:cubicBezTo>
                    <a:pt x="591" y="93"/>
                    <a:pt x="591" y="93"/>
                    <a:pt x="591" y="93"/>
                  </a:cubicBezTo>
                  <a:cubicBezTo>
                    <a:pt x="534" y="36"/>
                    <a:pt x="456" y="0"/>
                    <a:pt x="368" y="0"/>
                  </a:cubicBez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61"/>
            <p:cNvSpPr>
              <a:spLocks/>
            </p:cNvSpPr>
            <p:nvPr/>
          </p:nvSpPr>
          <p:spPr bwMode="auto">
            <a:xfrm>
              <a:off x="14300200" y="7858126"/>
              <a:ext cx="2503488" cy="2501900"/>
            </a:xfrm>
            <a:custGeom>
              <a:avLst/>
              <a:gdLst>
                <a:gd name="T0" fmla="*/ 0 w 589"/>
                <a:gd name="T1" fmla="*/ 498 h 589"/>
                <a:gd name="T2" fmla="*/ 220 w 589"/>
                <a:gd name="T3" fmla="*/ 589 h 589"/>
                <a:gd name="T4" fmla="*/ 444 w 589"/>
                <a:gd name="T5" fmla="*/ 495 h 589"/>
                <a:gd name="T6" fmla="*/ 508 w 589"/>
                <a:gd name="T7" fmla="*/ 429 h 589"/>
                <a:gd name="T8" fmla="*/ 589 w 589"/>
                <a:gd name="T9" fmla="*/ 221 h 589"/>
                <a:gd name="T10" fmla="*/ 498 w 589"/>
                <a:gd name="T11" fmla="*/ 0 h 589"/>
                <a:gd name="T12" fmla="*/ 0 w 589"/>
                <a:gd name="T13" fmla="*/ 498 h 589"/>
              </a:gdLst>
              <a:ahLst/>
              <a:cxnLst>
                <a:cxn ang="0">
                  <a:pos x="T0" y="T1"/>
                </a:cxn>
                <a:cxn ang="0">
                  <a:pos x="T2" y="T3"/>
                </a:cxn>
                <a:cxn ang="0">
                  <a:pos x="T4" y="T5"/>
                </a:cxn>
                <a:cxn ang="0">
                  <a:pos x="T6" y="T7"/>
                </a:cxn>
                <a:cxn ang="0">
                  <a:pos x="T8" y="T9"/>
                </a:cxn>
                <a:cxn ang="0">
                  <a:pos x="T10" y="T11"/>
                </a:cxn>
                <a:cxn ang="0">
                  <a:pos x="T12" y="T13"/>
                </a:cxn>
              </a:cxnLst>
              <a:rect l="0" t="0" r="r" b="b"/>
              <a:pathLst>
                <a:path w="589" h="589">
                  <a:moveTo>
                    <a:pt x="0" y="498"/>
                  </a:moveTo>
                  <a:cubicBezTo>
                    <a:pt x="56" y="554"/>
                    <a:pt x="134" y="589"/>
                    <a:pt x="220" y="589"/>
                  </a:cubicBezTo>
                  <a:cubicBezTo>
                    <a:pt x="308" y="589"/>
                    <a:pt x="387" y="553"/>
                    <a:pt x="444" y="495"/>
                  </a:cubicBezTo>
                  <a:cubicBezTo>
                    <a:pt x="508" y="429"/>
                    <a:pt x="508" y="429"/>
                    <a:pt x="508" y="429"/>
                  </a:cubicBezTo>
                  <a:cubicBezTo>
                    <a:pt x="558" y="374"/>
                    <a:pt x="589" y="301"/>
                    <a:pt x="589" y="221"/>
                  </a:cubicBezTo>
                  <a:cubicBezTo>
                    <a:pt x="589" y="135"/>
                    <a:pt x="554" y="57"/>
                    <a:pt x="498" y="0"/>
                  </a:cubicBezTo>
                  <a:lnTo>
                    <a:pt x="0" y="498"/>
                  </a:lnTo>
                  <a:close/>
                </a:path>
              </a:pathLst>
            </a:custGeom>
            <a:solidFill>
              <a:srgbClr val="248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Oval 62"/>
            <p:cNvSpPr>
              <a:spLocks noChangeArrowheads="1"/>
            </p:cNvSpPr>
            <p:nvPr/>
          </p:nvSpPr>
          <p:spPr bwMode="auto">
            <a:xfrm>
              <a:off x="13904913" y="7696201"/>
              <a:ext cx="2660650" cy="2663825"/>
            </a:xfrm>
            <a:prstGeom prst="ellipse">
              <a:avLst/>
            </a:pr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63"/>
            <p:cNvSpPr>
              <a:spLocks/>
            </p:cNvSpPr>
            <p:nvPr/>
          </p:nvSpPr>
          <p:spPr bwMode="auto">
            <a:xfrm>
              <a:off x="14644688" y="8634413"/>
              <a:ext cx="454025" cy="458788"/>
            </a:xfrm>
            <a:custGeom>
              <a:avLst/>
              <a:gdLst>
                <a:gd name="T0" fmla="*/ 19 w 107"/>
                <a:gd name="T1" fmla="*/ 19 h 108"/>
                <a:gd name="T2" fmla="*/ 19 w 107"/>
                <a:gd name="T3" fmla="*/ 19 h 108"/>
                <a:gd name="T4" fmla="*/ 19 w 107"/>
                <a:gd name="T5" fmla="*/ 19 h 108"/>
                <a:gd name="T6" fmla="*/ 19 w 107"/>
                <a:gd name="T7" fmla="*/ 89 h 108"/>
                <a:gd name="T8" fmla="*/ 88 w 107"/>
                <a:gd name="T9" fmla="*/ 89 h 108"/>
                <a:gd name="T10" fmla="*/ 88 w 107"/>
                <a:gd name="T11" fmla="*/ 89 h 108"/>
                <a:gd name="T12" fmla="*/ 88 w 107"/>
                <a:gd name="T13" fmla="*/ 89 h 108"/>
                <a:gd name="T14" fmla="*/ 88 w 107"/>
                <a:gd name="T15" fmla="*/ 19 h 108"/>
                <a:gd name="T16" fmla="*/ 19 w 107"/>
                <a:gd name="T17"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8">
                  <a:moveTo>
                    <a:pt x="19" y="19"/>
                  </a:moveTo>
                  <a:cubicBezTo>
                    <a:pt x="19" y="19"/>
                    <a:pt x="19" y="19"/>
                    <a:pt x="19" y="19"/>
                  </a:cubicBezTo>
                  <a:cubicBezTo>
                    <a:pt x="19" y="19"/>
                    <a:pt x="19" y="19"/>
                    <a:pt x="19" y="19"/>
                  </a:cubicBezTo>
                  <a:cubicBezTo>
                    <a:pt x="0" y="38"/>
                    <a:pt x="0" y="69"/>
                    <a:pt x="19" y="89"/>
                  </a:cubicBezTo>
                  <a:cubicBezTo>
                    <a:pt x="38" y="108"/>
                    <a:pt x="69" y="108"/>
                    <a:pt x="88" y="89"/>
                  </a:cubicBezTo>
                  <a:cubicBezTo>
                    <a:pt x="88" y="89"/>
                    <a:pt x="88" y="89"/>
                    <a:pt x="88" y="89"/>
                  </a:cubicBezTo>
                  <a:cubicBezTo>
                    <a:pt x="88" y="89"/>
                    <a:pt x="88" y="89"/>
                    <a:pt x="88" y="89"/>
                  </a:cubicBezTo>
                  <a:cubicBezTo>
                    <a:pt x="107" y="69"/>
                    <a:pt x="107" y="38"/>
                    <a:pt x="88" y="19"/>
                  </a:cubicBezTo>
                  <a:cubicBezTo>
                    <a:pt x="69" y="0"/>
                    <a:pt x="38" y="0"/>
                    <a:pt x="19"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64"/>
            <p:cNvSpPr>
              <a:spLocks/>
            </p:cNvSpPr>
            <p:nvPr/>
          </p:nvSpPr>
          <p:spPr bwMode="auto">
            <a:xfrm>
              <a:off x="15860713" y="8634413"/>
              <a:ext cx="458788" cy="458788"/>
            </a:xfrm>
            <a:custGeom>
              <a:avLst/>
              <a:gdLst>
                <a:gd name="T0" fmla="*/ 88 w 108"/>
                <a:gd name="T1" fmla="*/ 19 h 108"/>
                <a:gd name="T2" fmla="*/ 19 w 108"/>
                <a:gd name="T3" fmla="*/ 19 h 108"/>
                <a:gd name="T4" fmla="*/ 19 w 108"/>
                <a:gd name="T5" fmla="*/ 89 h 108"/>
                <a:gd name="T6" fmla="*/ 88 w 108"/>
                <a:gd name="T7" fmla="*/ 89 h 108"/>
                <a:gd name="T8" fmla="*/ 88 w 108"/>
                <a:gd name="T9" fmla="*/ 19 h 108"/>
              </a:gdLst>
              <a:ahLst/>
              <a:cxnLst>
                <a:cxn ang="0">
                  <a:pos x="T0" y="T1"/>
                </a:cxn>
                <a:cxn ang="0">
                  <a:pos x="T2" y="T3"/>
                </a:cxn>
                <a:cxn ang="0">
                  <a:pos x="T4" y="T5"/>
                </a:cxn>
                <a:cxn ang="0">
                  <a:pos x="T6" y="T7"/>
                </a:cxn>
                <a:cxn ang="0">
                  <a:pos x="T8" y="T9"/>
                </a:cxn>
              </a:cxnLst>
              <a:rect l="0" t="0" r="r" b="b"/>
              <a:pathLst>
                <a:path w="108" h="108">
                  <a:moveTo>
                    <a:pt x="88" y="19"/>
                  </a:moveTo>
                  <a:cubicBezTo>
                    <a:pt x="69" y="0"/>
                    <a:pt x="38" y="0"/>
                    <a:pt x="19" y="19"/>
                  </a:cubicBezTo>
                  <a:cubicBezTo>
                    <a:pt x="0" y="38"/>
                    <a:pt x="0" y="69"/>
                    <a:pt x="19" y="89"/>
                  </a:cubicBezTo>
                  <a:cubicBezTo>
                    <a:pt x="38" y="108"/>
                    <a:pt x="69" y="108"/>
                    <a:pt x="88" y="89"/>
                  </a:cubicBezTo>
                  <a:cubicBezTo>
                    <a:pt x="108" y="69"/>
                    <a:pt x="108" y="38"/>
                    <a:pt x="88"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65"/>
            <p:cNvSpPr>
              <a:spLocks/>
            </p:cNvSpPr>
            <p:nvPr/>
          </p:nvSpPr>
          <p:spPr bwMode="auto">
            <a:xfrm>
              <a:off x="14112875" y="8634413"/>
              <a:ext cx="455613" cy="458788"/>
            </a:xfrm>
            <a:custGeom>
              <a:avLst/>
              <a:gdLst>
                <a:gd name="T0" fmla="*/ 19 w 107"/>
                <a:gd name="T1" fmla="*/ 19 h 108"/>
                <a:gd name="T2" fmla="*/ 19 w 107"/>
                <a:gd name="T3" fmla="*/ 89 h 108"/>
                <a:gd name="T4" fmla="*/ 88 w 107"/>
                <a:gd name="T5" fmla="*/ 89 h 108"/>
                <a:gd name="T6" fmla="*/ 88 w 107"/>
                <a:gd name="T7" fmla="*/ 19 h 108"/>
                <a:gd name="T8" fmla="*/ 19 w 107"/>
                <a:gd name="T9" fmla="*/ 19 h 108"/>
              </a:gdLst>
              <a:ahLst/>
              <a:cxnLst>
                <a:cxn ang="0">
                  <a:pos x="T0" y="T1"/>
                </a:cxn>
                <a:cxn ang="0">
                  <a:pos x="T2" y="T3"/>
                </a:cxn>
                <a:cxn ang="0">
                  <a:pos x="T4" y="T5"/>
                </a:cxn>
                <a:cxn ang="0">
                  <a:pos x="T6" y="T7"/>
                </a:cxn>
                <a:cxn ang="0">
                  <a:pos x="T8" y="T9"/>
                </a:cxn>
              </a:cxnLst>
              <a:rect l="0" t="0" r="r" b="b"/>
              <a:pathLst>
                <a:path w="107" h="108">
                  <a:moveTo>
                    <a:pt x="19" y="19"/>
                  </a:moveTo>
                  <a:cubicBezTo>
                    <a:pt x="0" y="38"/>
                    <a:pt x="0" y="69"/>
                    <a:pt x="19" y="89"/>
                  </a:cubicBezTo>
                  <a:cubicBezTo>
                    <a:pt x="38" y="108"/>
                    <a:pt x="69" y="108"/>
                    <a:pt x="88" y="89"/>
                  </a:cubicBezTo>
                  <a:cubicBezTo>
                    <a:pt x="107" y="69"/>
                    <a:pt x="107" y="38"/>
                    <a:pt x="88" y="19"/>
                  </a:cubicBezTo>
                  <a:cubicBezTo>
                    <a:pt x="69" y="0"/>
                    <a:pt x="38" y="0"/>
                    <a:pt x="19"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66"/>
            <p:cNvSpPr>
              <a:spLocks noEditPoints="1"/>
            </p:cNvSpPr>
            <p:nvPr/>
          </p:nvSpPr>
          <p:spPr bwMode="auto">
            <a:xfrm>
              <a:off x="15184438" y="9224963"/>
              <a:ext cx="777875" cy="757238"/>
            </a:xfrm>
            <a:custGeom>
              <a:avLst/>
              <a:gdLst>
                <a:gd name="T0" fmla="*/ 127 w 183"/>
                <a:gd name="T1" fmla="*/ 99 h 178"/>
                <a:gd name="T2" fmla="*/ 115 w 183"/>
                <a:gd name="T3" fmla="*/ 25 h 178"/>
                <a:gd name="T4" fmla="*/ 25 w 183"/>
                <a:gd name="T5" fmla="*/ 25 h 178"/>
                <a:gd name="T6" fmla="*/ 25 w 183"/>
                <a:gd name="T7" fmla="*/ 115 h 178"/>
                <a:gd name="T8" fmla="*/ 106 w 183"/>
                <a:gd name="T9" fmla="*/ 123 h 178"/>
                <a:gd name="T10" fmla="*/ 158 w 183"/>
                <a:gd name="T11" fmla="*/ 175 h 178"/>
                <a:gd name="T12" fmla="*/ 166 w 183"/>
                <a:gd name="T13" fmla="*/ 175 h 178"/>
                <a:gd name="T14" fmla="*/ 181 w 183"/>
                <a:gd name="T15" fmla="*/ 161 h 178"/>
                <a:gd name="T16" fmla="*/ 181 w 183"/>
                <a:gd name="T17" fmla="*/ 153 h 178"/>
                <a:gd name="T18" fmla="*/ 127 w 183"/>
                <a:gd name="T19" fmla="*/ 99 h 178"/>
                <a:gd name="T20" fmla="*/ 96 w 183"/>
                <a:gd name="T21" fmla="*/ 96 h 178"/>
                <a:gd name="T22" fmla="*/ 44 w 183"/>
                <a:gd name="T23" fmla="*/ 96 h 178"/>
                <a:gd name="T24" fmla="*/ 44 w 183"/>
                <a:gd name="T25" fmla="*/ 44 h 178"/>
                <a:gd name="T26" fmla="*/ 96 w 183"/>
                <a:gd name="T27" fmla="*/ 44 h 178"/>
                <a:gd name="T28" fmla="*/ 96 w 183"/>
                <a:gd name="T29" fmla="*/ 9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3" h="178">
                  <a:moveTo>
                    <a:pt x="127" y="99"/>
                  </a:moveTo>
                  <a:cubicBezTo>
                    <a:pt x="139" y="75"/>
                    <a:pt x="135" y="45"/>
                    <a:pt x="115" y="25"/>
                  </a:cubicBezTo>
                  <a:cubicBezTo>
                    <a:pt x="90" y="0"/>
                    <a:pt x="50" y="0"/>
                    <a:pt x="25" y="25"/>
                  </a:cubicBezTo>
                  <a:cubicBezTo>
                    <a:pt x="0" y="50"/>
                    <a:pt x="0" y="90"/>
                    <a:pt x="25" y="115"/>
                  </a:cubicBezTo>
                  <a:cubicBezTo>
                    <a:pt x="47" y="137"/>
                    <a:pt x="81" y="140"/>
                    <a:pt x="106" y="123"/>
                  </a:cubicBezTo>
                  <a:cubicBezTo>
                    <a:pt x="158" y="175"/>
                    <a:pt x="158" y="175"/>
                    <a:pt x="158" y="175"/>
                  </a:cubicBezTo>
                  <a:cubicBezTo>
                    <a:pt x="160" y="178"/>
                    <a:pt x="164" y="178"/>
                    <a:pt x="166" y="175"/>
                  </a:cubicBezTo>
                  <a:cubicBezTo>
                    <a:pt x="181" y="161"/>
                    <a:pt x="181" y="161"/>
                    <a:pt x="181" y="161"/>
                  </a:cubicBezTo>
                  <a:cubicBezTo>
                    <a:pt x="183" y="158"/>
                    <a:pt x="183" y="155"/>
                    <a:pt x="181" y="153"/>
                  </a:cubicBezTo>
                  <a:lnTo>
                    <a:pt x="127" y="99"/>
                  </a:lnTo>
                  <a:close/>
                  <a:moveTo>
                    <a:pt x="96" y="96"/>
                  </a:moveTo>
                  <a:cubicBezTo>
                    <a:pt x="82" y="111"/>
                    <a:pt x="59" y="111"/>
                    <a:pt x="44" y="96"/>
                  </a:cubicBezTo>
                  <a:cubicBezTo>
                    <a:pt x="30" y="82"/>
                    <a:pt x="30" y="58"/>
                    <a:pt x="44" y="44"/>
                  </a:cubicBezTo>
                  <a:cubicBezTo>
                    <a:pt x="59" y="30"/>
                    <a:pt x="82" y="30"/>
                    <a:pt x="96" y="44"/>
                  </a:cubicBezTo>
                  <a:cubicBezTo>
                    <a:pt x="111" y="58"/>
                    <a:pt x="111" y="82"/>
                    <a:pt x="96"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67"/>
            <p:cNvSpPr>
              <a:spLocks/>
            </p:cNvSpPr>
            <p:nvPr/>
          </p:nvSpPr>
          <p:spPr bwMode="auto">
            <a:xfrm>
              <a:off x="15201900" y="8669338"/>
              <a:ext cx="565150" cy="279400"/>
            </a:xfrm>
            <a:custGeom>
              <a:avLst/>
              <a:gdLst>
                <a:gd name="T0" fmla="*/ 176 w 356"/>
                <a:gd name="T1" fmla="*/ 0 h 176"/>
                <a:gd name="T2" fmla="*/ 0 w 356"/>
                <a:gd name="T3" fmla="*/ 176 h 176"/>
                <a:gd name="T4" fmla="*/ 356 w 356"/>
                <a:gd name="T5" fmla="*/ 176 h 176"/>
                <a:gd name="T6" fmla="*/ 176 w 356"/>
                <a:gd name="T7" fmla="*/ 0 h 176"/>
              </a:gdLst>
              <a:ahLst/>
              <a:cxnLst>
                <a:cxn ang="0">
                  <a:pos x="T0" y="T1"/>
                </a:cxn>
                <a:cxn ang="0">
                  <a:pos x="T2" y="T3"/>
                </a:cxn>
                <a:cxn ang="0">
                  <a:pos x="T4" y="T5"/>
                </a:cxn>
                <a:cxn ang="0">
                  <a:pos x="T6" y="T7"/>
                </a:cxn>
              </a:cxnLst>
              <a:rect l="0" t="0" r="r" b="b"/>
              <a:pathLst>
                <a:path w="356" h="176">
                  <a:moveTo>
                    <a:pt x="176" y="0"/>
                  </a:moveTo>
                  <a:lnTo>
                    <a:pt x="0" y="176"/>
                  </a:lnTo>
                  <a:lnTo>
                    <a:pt x="356" y="176"/>
                  </a:lnTo>
                  <a:lnTo>
                    <a:pt x="1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68"/>
            <p:cNvSpPr>
              <a:spLocks/>
            </p:cNvSpPr>
            <p:nvPr/>
          </p:nvSpPr>
          <p:spPr bwMode="auto">
            <a:xfrm>
              <a:off x="15401925" y="8948738"/>
              <a:ext cx="165100" cy="263525"/>
            </a:xfrm>
            <a:custGeom>
              <a:avLst/>
              <a:gdLst>
                <a:gd name="T0" fmla="*/ 19 w 39"/>
                <a:gd name="T1" fmla="*/ 60 h 62"/>
                <a:gd name="T2" fmla="*/ 39 w 39"/>
                <a:gd name="T3" fmla="*/ 62 h 62"/>
                <a:gd name="T4" fmla="*/ 39 w 39"/>
                <a:gd name="T5" fmla="*/ 0 h 62"/>
                <a:gd name="T6" fmla="*/ 0 w 39"/>
                <a:gd name="T7" fmla="*/ 0 h 62"/>
                <a:gd name="T8" fmla="*/ 0 w 39"/>
                <a:gd name="T9" fmla="*/ 62 h 62"/>
                <a:gd name="T10" fmla="*/ 19 w 39"/>
                <a:gd name="T11" fmla="*/ 60 h 62"/>
              </a:gdLst>
              <a:ahLst/>
              <a:cxnLst>
                <a:cxn ang="0">
                  <a:pos x="T0" y="T1"/>
                </a:cxn>
                <a:cxn ang="0">
                  <a:pos x="T2" y="T3"/>
                </a:cxn>
                <a:cxn ang="0">
                  <a:pos x="T4" y="T5"/>
                </a:cxn>
                <a:cxn ang="0">
                  <a:pos x="T6" y="T7"/>
                </a:cxn>
                <a:cxn ang="0">
                  <a:pos x="T8" y="T9"/>
                </a:cxn>
                <a:cxn ang="0">
                  <a:pos x="T10" y="T11"/>
                </a:cxn>
              </a:cxnLst>
              <a:rect l="0" t="0" r="r" b="b"/>
              <a:pathLst>
                <a:path w="39" h="62">
                  <a:moveTo>
                    <a:pt x="19" y="60"/>
                  </a:moveTo>
                  <a:cubicBezTo>
                    <a:pt x="26" y="60"/>
                    <a:pt x="33" y="61"/>
                    <a:pt x="39" y="62"/>
                  </a:cubicBezTo>
                  <a:cubicBezTo>
                    <a:pt x="39" y="0"/>
                    <a:pt x="39" y="0"/>
                    <a:pt x="39" y="0"/>
                  </a:cubicBezTo>
                  <a:cubicBezTo>
                    <a:pt x="0" y="0"/>
                    <a:pt x="0" y="0"/>
                    <a:pt x="0" y="0"/>
                  </a:cubicBezTo>
                  <a:cubicBezTo>
                    <a:pt x="0" y="62"/>
                    <a:pt x="0" y="62"/>
                    <a:pt x="0" y="62"/>
                  </a:cubicBezTo>
                  <a:cubicBezTo>
                    <a:pt x="6" y="61"/>
                    <a:pt x="13" y="60"/>
                    <a:pt x="19"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0" name="Group 439"/>
          <p:cNvGrpSpPr>
            <a:grpSpLocks noChangeAspect="1"/>
          </p:cNvGrpSpPr>
          <p:nvPr/>
        </p:nvGrpSpPr>
        <p:grpSpPr>
          <a:xfrm>
            <a:off x="11027587" y="745266"/>
            <a:ext cx="548340" cy="548640"/>
            <a:chOff x="13176250" y="2071688"/>
            <a:chExt cx="2897188" cy="2898775"/>
          </a:xfrm>
        </p:grpSpPr>
        <p:sp>
          <p:nvSpPr>
            <p:cNvPr id="430" name="Freeform 72"/>
            <p:cNvSpPr>
              <a:spLocks/>
            </p:cNvSpPr>
            <p:nvPr/>
          </p:nvSpPr>
          <p:spPr bwMode="auto">
            <a:xfrm>
              <a:off x="13176250" y="2071688"/>
              <a:ext cx="2897187" cy="2898774"/>
            </a:xfrm>
            <a:custGeom>
              <a:avLst/>
              <a:gdLst>
                <a:gd name="T0" fmla="*/ 591 w 682"/>
                <a:gd name="T1" fmla="*/ 93 h 682"/>
                <a:gd name="T2" fmla="*/ 369 w 682"/>
                <a:gd name="T3" fmla="*/ 0 h 682"/>
                <a:gd name="T4" fmla="*/ 148 w 682"/>
                <a:gd name="T5" fmla="*/ 91 h 682"/>
                <a:gd name="T6" fmla="*/ 148 w 682"/>
                <a:gd name="T7" fmla="*/ 91 h 682"/>
                <a:gd name="T8" fmla="*/ 91 w 682"/>
                <a:gd name="T9" fmla="*/ 148 h 682"/>
                <a:gd name="T10" fmla="*/ 91 w 682"/>
                <a:gd name="T11" fmla="*/ 148 h 682"/>
                <a:gd name="T12" fmla="*/ 0 w 682"/>
                <a:gd name="T13" fmla="*/ 369 h 682"/>
                <a:gd name="T14" fmla="*/ 93 w 682"/>
                <a:gd name="T15" fmla="*/ 591 h 682"/>
                <a:gd name="T16" fmla="*/ 313 w 682"/>
                <a:gd name="T17" fmla="*/ 682 h 682"/>
                <a:gd name="T18" fmla="*/ 537 w 682"/>
                <a:gd name="T19" fmla="*/ 588 h 682"/>
                <a:gd name="T20" fmla="*/ 602 w 682"/>
                <a:gd name="T21" fmla="*/ 522 h 682"/>
                <a:gd name="T22" fmla="*/ 682 w 682"/>
                <a:gd name="T23" fmla="*/ 314 h 682"/>
                <a:gd name="T24" fmla="*/ 591 w 682"/>
                <a:gd name="T25" fmla="*/ 9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2" h="682">
                  <a:moveTo>
                    <a:pt x="591" y="93"/>
                  </a:moveTo>
                  <a:cubicBezTo>
                    <a:pt x="534" y="36"/>
                    <a:pt x="456" y="0"/>
                    <a:pt x="369" y="0"/>
                  </a:cubicBezTo>
                  <a:cubicBezTo>
                    <a:pt x="282" y="0"/>
                    <a:pt x="204" y="35"/>
                    <a:pt x="148" y="91"/>
                  </a:cubicBezTo>
                  <a:cubicBezTo>
                    <a:pt x="148" y="91"/>
                    <a:pt x="148" y="91"/>
                    <a:pt x="148" y="91"/>
                  </a:cubicBezTo>
                  <a:cubicBezTo>
                    <a:pt x="91" y="148"/>
                    <a:pt x="91" y="148"/>
                    <a:pt x="91" y="148"/>
                  </a:cubicBezTo>
                  <a:cubicBezTo>
                    <a:pt x="91" y="148"/>
                    <a:pt x="91" y="148"/>
                    <a:pt x="91" y="148"/>
                  </a:cubicBezTo>
                  <a:cubicBezTo>
                    <a:pt x="35" y="205"/>
                    <a:pt x="0" y="283"/>
                    <a:pt x="0" y="369"/>
                  </a:cubicBezTo>
                  <a:cubicBezTo>
                    <a:pt x="0" y="456"/>
                    <a:pt x="36" y="535"/>
                    <a:pt x="93" y="591"/>
                  </a:cubicBezTo>
                  <a:cubicBezTo>
                    <a:pt x="150" y="647"/>
                    <a:pt x="227" y="682"/>
                    <a:pt x="313" y="682"/>
                  </a:cubicBezTo>
                  <a:cubicBezTo>
                    <a:pt x="401" y="682"/>
                    <a:pt x="480" y="646"/>
                    <a:pt x="537" y="588"/>
                  </a:cubicBezTo>
                  <a:cubicBezTo>
                    <a:pt x="602" y="522"/>
                    <a:pt x="602" y="522"/>
                    <a:pt x="602" y="522"/>
                  </a:cubicBezTo>
                  <a:cubicBezTo>
                    <a:pt x="651" y="467"/>
                    <a:pt x="682" y="394"/>
                    <a:pt x="682" y="314"/>
                  </a:cubicBezTo>
                  <a:cubicBezTo>
                    <a:pt x="682" y="228"/>
                    <a:pt x="647" y="150"/>
                    <a:pt x="591" y="9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73"/>
            <p:cNvSpPr>
              <a:spLocks/>
            </p:cNvSpPr>
            <p:nvPr/>
          </p:nvSpPr>
          <p:spPr bwMode="auto">
            <a:xfrm>
              <a:off x="13176250" y="2071688"/>
              <a:ext cx="2511425" cy="2511425"/>
            </a:xfrm>
            <a:custGeom>
              <a:avLst/>
              <a:gdLst>
                <a:gd name="T0" fmla="*/ 369 w 591"/>
                <a:gd name="T1" fmla="*/ 0 h 591"/>
                <a:gd name="T2" fmla="*/ 148 w 591"/>
                <a:gd name="T3" fmla="*/ 91 h 591"/>
                <a:gd name="T4" fmla="*/ 148 w 591"/>
                <a:gd name="T5" fmla="*/ 91 h 591"/>
                <a:gd name="T6" fmla="*/ 91 w 591"/>
                <a:gd name="T7" fmla="*/ 148 h 591"/>
                <a:gd name="T8" fmla="*/ 91 w 591"/>
                <a:gd name="T9" fmla="*/ 148 h 591"/>
                <a:gd name="T10" fmla="*/ 0 w 591"/>
                <a:gd name="T11" fmla="*/ 369 h 591"/>
                <a:gd name="T12" fmla="*/ 93 w 591"/>
                <a:gd name="T13" fmla="*/ 591 h 591"/>
                <a:gd name="T14" fmla="*/ 591 w 591"/>
                <a:gd name="T15" fmla="*/ 93 h 591"/>
                <a:gd name="T16" fmla="*/ 369 w 591"/>
                <a:gd name="T17"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591">
                  <a:moveTo>
                    <a:pt x="369" y="0"/>
                  </a:moveTo>
                  <a:cubicBezTo>
                    <a:pt x="282" y="0"/>
                    <a:pt x="204" y="35"/>
                    <a:pt x="148" y="91"/>
                  </a:cubicBezTo>
                  <a:cubicBezTo>
                    <a:pt x="148" y="91"/>
                    <a:pt x="148" y="91"/>
                    <a:pt x="148" y="91"/>
                  </a:cubicBezTo>
                  <a:cubicBezTo>
                    <a:pt x="91" y="148"/>
                    <a:pt x="91" y="148"/>
                    <a:pt x="91" y="148"/>
                  </a:cubicBezTo>
                  <a:cubicBezTo>
                    <a:pt x="91" y="148"/>
                    <a:pt x="91" y="148"/>
                    <a:pt x="91" y="148"/>
                  </a:cubicBezTo>
                  <a:cubicBezTo>
                    <a:pt x="35" y="205"/>
                    <a:pt x="0" y="283"/>
                    <a:pt x="0" y="369"/>
                  </a:cubicBezTo>
                  <a:cubicBezTo>
                    <a:pt x="0" y="456"/>
                    <a:pt x="36" y="535"/>
                    <a:pt x="93" y="591"/>
                  </a:cubicBezTo>
                  <a:cubicBezTo>
                    <a:pt x="591" y="93"/>
                    <a:pt x="591" y="93"/>
                    <a:pt x="591" y="93"/>
                  </a:cubicBezTo>
                  <a:cubicBezTo>
                    <a:pt x="534" y="36"/>
                    <a:pt x="456" y="0"/>
                    <a:pt x="369"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74"/>
            <p:cNvSpPr>
              <a:spLocks/>
            </p:cNvSpPr>
            <p:nvPr/>
          </p:nvSpPr>
          <p:spPr bwMode="auto">
            <a:xfrm>
              <a:off x="13571538" y="2466975"/>
              <a:ext cx="2501900" cy="2503487"/>
            </a:xfrm>
            <a:custGeom>
              <a:avLst/>
              <a:gdLst>
                <a:gd name="T0" fmla="*/ 0 w 589"/>
                <a:gd name="T1" fmla="*/ 498 h 589"/>
                <a:gd name="T2" fmla="*/ 220 w 589"/>
                <a:gd name="T3" fmla="*/ 589 h 589"/>
                <a:gd name="T4" fmla="*/ 444 w 589"/>
                <a:gd name="T5" fmla="*/ 495 h 589"/>
                <a:gd name="T6" fmla="*/ 509 w 589"/>
                <a:gd name="T7" fmla="*/ 429 h 589"/>
                <a:gd name="T8" fmla="*/ 589 w 589"/>
                <a:gd name="T9" fmla="*/ 221 h 589"/>
                <a:gd name="T10" fmla="*/ 498 w 589"/>
                <a:gd name="T11" fmla="*/ 0 h 589"/>
                <a:gd name="T12" fmla="*/ 0 w 589"/>
                <a:gd name="T13" fmla="*/ 498 h 589"/>
              </a:gdLst>
              <a:ahLst/>
              <a:cxnLst>
                <a:cxn ang="0">
                  <a:pos x="T0" y="T1"/>
                </a:cxn>
                <a:cxn ang="0">
                  <a:pos x="T2" y="T3"/>
                </a:cxn>
                <a:cxn ang="0">
                  <a:pos x="T4" y="T5"/>
                </a:cxn>
                <a:cxn ang="0">
                  <a:pos x="T6" y="T7"/>
                </a:cxn>
                <a:cxn ang="0">
                  <a:pos x="T8" y="T9"/>
                </a:cxn>
                <a:cxn ang="0">
                  <a:pos x="T10" y="T11"/>
                </a:cxn>
                <a:cxn ang="0">
                  <a:pos x="T12" y="T13"/>
                </a:cxn>
              </a:cxnLst>
              <a:rect l="0" t="0" r="r" b="b"/>
              <a:pathLst>
                <a:path w="589" h="589">
                  <a:moveTo>
                    <a:pt x="0" y="498"/>
                  </a:moveTo>
                  <a:cubicBezTo>
                    <a:pt x="57" y="554"/>
                    <a:pt x="134" y="589"/>
                    <a:pt x="220" y="589"/>
                  </a:cubicBezTo>
                  <a:cubicBezTo>
                    <a:pt x="308" y="589"/>
                    <a:pt x="387" y="553"/>
                    <a:pt x="444" y="495"/>
                  </a:cubicBezTo>
                  <a:cubicBezTo>
                    <a:pt x="509" y="429"/>
                    <a:pt x="509" y="429"/>
                    <a:pt x="509" y="429"/>
                  </a:cubicBezTo>
                  <a:cubicBezTo>
                    <a:pt x="558" y="374"/>
                    <a:pt x="589" y="301"/>
                    <a:pt x="589" y="221"/>
                  </a:cubicBezTo>
                  <a:cubicBezTo>
                    <a:pt x="589" y="135"/>
                    <a:pt x="554" y="57"/>
                    <a:pt x="498" y="0"/>
                  </a:cubicBezTo>
                  <a:lnTo>
                    <a:pt x="0" y="498"/>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Oval 75"/>
            <p:cNvSpPr>
              <a:spLocks noChangeArrowheads="1"/>
            </p:cNvSpPr>
            <p:nvPr/>
          </p:nvSpPr>
          <p:spPr bwMode="auto">
            <a:xfrm>
              <a:off x="13176250" y="2309813"/>
              <a:ext cx="2663825" cy="2660650"/>
            </a:xfrm>
            <a:prstGeom prst="ellipse">
              <a:avLst/>
            </a:pr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76"/>
            <p:cNvSpPr>
              <a:spLocks/>
            </p:cNvSpPr>
            <p:nvPr/>
          </p:nvSpPr>
          <p:spPr bwMode="auto">
            <a:xfrm>
              <a:off x="13914438" y="3244850"/>
              <a:ext cx="455612" cy="458787"/>
            </a:xfrm>
            <a:custGeom>
              <a:avLst/>
              <a:gdLst>
                <a:gd name="T0" fmla="*/ 19 w 107"/>
                <a:gd name="T1" fmla="*/ 19 h 108"/>
                <a:gd name="T2" fmla="*/ 19 w 107"/>
                <a:gd name="T3" fmla="*/ 19 h 108"/>
                <a:gd name="T4" fmla="*/ 19 w 107"/>
                <a:gd name="T5" fmla="*/ 19 h 108"/>
                <a:gd name="T6" fmla="*/ 19 w 107"/>
                <a:gd name="T7" fmla="*/ 89 h 108"/>
                <a:gd name="T8" fmla="*/ 88 w 107"/>
                <a:gd name="T9" fmla="*/ 89 h 108"/>
                <a:gd name="T10" fmla="*/ 88 w 107"/>
                <a:gd name="T11" fmla="*/ 89 h 108"/>
                <a:gd name="T12" fmla="*/ 88 w 107"/>
                <a:gd name="T13" fmla="*/ 89 h 108"/>
                <a:gd name="T14" fmla="*/ 88 w 107"/>
                <a:gd name="T15" fmla="*/ 19 h 108"/>
                <a:gd name="T16" fmla="*/ 19 w 107"/>
                <a:gd name="T17"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8">
                  <a:moveTo>
                    <a:pt x="19" y="19"/>
                  </a:moveTo>
                  <a:cubicBezTo>
                    <a:pt x="19" y="19"/>
                    <a:pt x="19" y="19"/>
                    <a:pt x="19" y="19"/>
                  </a:cubicBezTo>
                  <a:cubicBezTo>
                    <a:pt x="19" y="19"/>
                    <a:pt x="19" y="19"/>
                    <a:pt x="19" y="19"/>
                  </a:cubicBezTo>
                  <a:cubicBezTo>
                    <a:pt x="0" y="38"/>
                    <a:pt x="0" y="69"/>
                    <a:pt x="19" y="89"/>
                  </a:cubicBezTo>
                  <a:cubicBezTo>
                    <a:pt x="38" y="108"/>
                    <a:pt x="69" y="108"/>
                    <a:pt x="88" y="89"/>
                  </a:cubicBezTo>
                  <a:cubicBezTo>
                    <a:pt x="88" y="89"/>
                    <a:pt x="88" y="89"/>
                    <a:pt x="88" y="89"/>
                  </a:cubicBezTo>
                  <a:cubicBezTo>
                    <a:pt x="88" y="89"/>
                    <a:pt x="88" y="89"/>
                    <a:pt x="88" y="89"/>
                  </a:cubicBezTo>
                  <a:cubicBezTo>
                    <a:pt x="107" y="69"/>
                    <a:pt x="107" y="38"/>
                    <a:pt x="88" y="19"/>
                  </a:cubicBezTo>
                  <a:cubicBezTo>
                    <a:pt x="69" y="0"/>
                    <a:pt x="38" y="0"/>
                    <a:pt x="19" y="1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77"/>
            <p:cNvSpPr>
              <a:spLocks/>
            </p:cNvSpPr>
            <p:nvPr/>
          </p:nvSpPr>
          <p:spPr bwMode="auto">
            <a:xfrm>
              <a:off x="15130463" y="3244850"/>
              <a:ext cx="458787" cy="458787"/>
            </a:xfrm>
            <a:custGeom>
              <a:avLst/>
              <a:gdLst>
                <a:gd name="T0" fmla="*/ 89 w 108"/>
                <a:gd name="T1" fmla="*/ 19 h 108"/>
                <a:gd name="T2" fmla="*/ 19 w 108"/>
                <a:gd name="T3" fmla="*/ 19 h 108"/>
                <a:gd name="T4" fmla="*/ 19 w 108"/>
                <a:gd name="T5" fmla="*/ 89 h 108"/>
                <a:gd name="T6" fmla="*/ 89 w 108"/>
                <a:gd name="T7" fmla="*/ 89 h 108"/>
                <a:gd name="T8" fmla="*/ 89 w 108"/>
                <a:gd name="T9" fmla="*/ 19 h 108"/>
              </a:gdLst>
              <a:ahLst/>
              <a:cxnLst>
                <a:cxn ang="0">
                  <a:pos x="T0" y="T1"/>
                </a:cxn>
                <a:cxn ang="0">
                  <a:pos x="T2" y="T3"/>
                </a:cxn>
                <a:cxn ang="0">
                  <a:pos x="T4" y="T5"/>
                </a:cxn>
                <a:cxn ang="0">
                  <a:pos x="T6" y="T7"/>
                </a:cxn>
                <a:cxn ang="0">
                  <a:pos x="T8" y="T9"/>
                </a:cxn>
              </a:cxnLst>
              <a:rect l="0" t="0" r="r" b="b"/>
              <a:pathLst>
                <a:path w="108" h="108">
                  <a:moveTo>
                    <a:pt x="89" y="19"/>
                  </a:moveTo>
                  <a:cubicBezTo>
                    <a:pt x="70" y="0"/>
                    <a:pt x="39" y="0"/>
                    <a:pt x="19" y="19"/>
                  </a:cubicBezTo>
                  <a:cubicBezTo>
                    <a:pt x="0" y="38"/>
                    <a:pt x="0" y="69"/>
                    <a:pt x="19" y="89"/>
                  </a:cubicBezTo>
                  <a:cubicBezTo>
                    <a:pt x="39" y="108"/>
                    <a:pt x="70" y="108"/>
                    <a:pt x="89" y="89"/>
                  </a:cubicBezTo>
                  <a:cubicBezTo>
                    <a:pt x="108" y="69"/>
                    <a:pt x="108" y="38"/>
                    <a:pt x="89" y="1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78"/>
            <p:cNvSpPr>
              <a:spLocks/>
            </p:cNvSpPr>
            <p:nvPr/>
          </p:nvSpPr>
          <p:spPr bwMode="auto">
            <a:xfrm>
              <a:off x="13384213" y="3244850"/>
              <a:ext cx="454025" cy="458787"/>
            </a:xfrm>
            <a:custGeom>
              <a:avLst/>
              <a:gdLst>
                <a:gd name="T0" fmla="*/ 19 w 107"/>
                <a:gd name="T1" fmla="*/ 19 h 108"/>
                <a:gd name="T2" fmla="*/ 19 w 107"/>
                <a:gd name="T3" fmla="*/ 89 h 108"/>
                <a:gd name="T4" fmla="*/ 88 w 107"/>
                <a:gd name="T5" fmla="*/ 89 h 108"/>
                <a:gd name="T6" fmla="*/ 88 w 107"/>
                <a:gd name="T7" fmla="*/ 19 h 108"/>
                <a:gd name="T8" fmla="*/ 19 w 107"/>
                <a:gd name="T9" fmla="*/ 19 h 108"/>
              </a:gdLst>
              <a:ahLst/>
              <a:cxnLst>
                <a:cxn ang="0">
                  <a:pos x="T0" y="T1"/>
                </a:cxn>
                <a:cxn ang="0">
                  <a:pos x="T2" y="T3"/>
                </a:cxn>
                <a:cxn ang="0">
                  <a:pos x="T4" y="T5"/>
                </a:cxn>
                <a:cxn ang="0">
                  <a:pos x="T6" y="T7"/>
                </a:cxn>
                <a:cxn ang="0">
                  <a:pos x="T8" y="T9"/>
                </a:cxn>
              </a:cxnLst>
              <a:rect l="0" t="0" r="r" b="b"/>
              <a:pathLst>
                <a:path w="107" h="108">
                  <a:moveTo>
                    <a:pt x="19" y="19"/>
                  </a:moveTo>
                  <a:cubicBezTo>
                    <a:pt x="0" y="38"/>
                    <a:pt x="0" y="69"/>
                    <a:pt x="19" y="89"/>
                  </a:cubicBezTo>
                  <a:cubicBezTo>
                    <a:pt x="38" y="108"/>
                    <a:pt x="69" y="108"/>
                    <a:pt x="88" y="89"/>
                  </a:cubicBezTo>
                  <a:cubicBezTo>
                    <a:pt x="107" y="69"/>
                    <a:pt x="107" y="38"/>
                    <a:pt x="88" y="19"/>
                  </a:cubicBezTo>
                  <a:cubicBezTo>
                    <a:pt x="69" y="0"/>
                    <a:pt x="38" y="0"/>
                    <a:pt x="19" y="1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79"/>
            <p:cNvSpPr>
              <a:spLocks noEditPoints="1"/>
            </p:cNvSpPr>
            <p:nvPr/>
          </p:nvSpPr>
          <p:spPr bwMode="auto">
            <a:xfrm>
              <a:off x="14454188" y="3835400"/>
              <a:ext cx="777875" cy="755650"/>
            </a:xfrm>
            <a:custGeom>
              <a:avLst/>
              <a:gdLst>
                <a:gd name="T0" fmla="*/ 127 w 183"/>
                <a:gd name="T1" fmla="*/ 99 h 178"/>
                <a:gd name="T2" fmla="*/ 116 w 183"/>
                <a:gd name="T3" fmla="*/ 25 h 178"/>
                <a:gd name="T4" fmla="*/ 25 w 183"/>
                <a:gd name="T5" fmla="*/ 25 h 178"/>
                <a:gd name="T6" fmla="*/ 25 w 183"/>
                <a:gd name="T7" fmla="*/ 115 h 178"/>
                <a:gd name="T8" fmla="*/ 106 w 183"/>
                <a:gd name="T9" fmla="*/ 123 h 178"/>
                <a:gd name="T10" fmla="*/ 158 w 183"/>
                <a:gd name="T11" fmla="*/ 175 h 178"/>
                <a:gd name="T12" fmla="*/ 166 w 183"/>
                <a:gd name="T13" fmla="*/ 175 h 178"/>
                <a:gd name="T14" fmla="*/ 181 w 183"/>
                <a:gd name="T15" fmla="*/ 161 h 178"/>
                <a:gd name="T16" fmla="*/ 181 w 183"/>
                <a:gd name="T17" fmla="*/ 153 h 178"/>
                <a:gd name="T18" fmla="*/ 127 w 183"/>
                <a:gd name="T19" fmla="*/ 99 h 178"/>
                <a:gd name="T20" fmla="*/ 97 w 183"/>
                <a:gd name="T21" fmla="*/ 96 h 178"/>
                <a:gd name="T22" fmla="*/ 44 w 183"/>
                <a:gd name="T23" fmla="*/ 96 h 178"/>
                <a:gd name="T24" fmla="*/ 44 w 183"/>
                <a:gd name="T25" fmla="*/ 44 h 178"/>
                <a:gd name="T26" fmla="*/ 97 w 183"/>
                <a:gd name="T27" fmla="*/ 44 h 178"/>
                <a:gd name="T28" fmla="*/ 97 w 183"/>
                <a:gd name="T29" fmla="*/ 9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3" h="178">
                  <a:moveTo>
                    <a:pt x="127" y="99"/>
                  </a:moveTo>
                  <a:cubicBezTo>
                    <a:pt x="139" y="75"/>
                    <a:pt x="136" y="45"/>
                    <a:pt x="116" y="25"/>
                  </a:cubicBezTo>
                  <a:cubicBezTo>
                    <a:pt x="91" y="0"/>
                    <a:pt x="50" y="0"/>
                    <a:pt x="25" y="25"/>
                  </a:cubicBezTo>
                  <a:cubicBezTo>
                    <a:pt x="0" y="50"/>
                    <a:pt x="0" y="90"/>
                    <a:pt x="25" y="115"/>
                  </a:cubicBezTo>
                  <a:cubicBezTo>
                    <a:pt x="47" y="137"/>
                    <a:pt x="81" y="140"/>
                    <a:pt x="106" y="123"/>
                  </a:cubicBezTo>
                  <a:cubicBezTo>
                    <a:pt x="158" y="175"/>
                    <a:pt x="158" y="175"/>
                    <a:pt x="158" y="175"/>
                  </a:cubicBezTo>
                  <a:cubicBezTo>
                    <a:pt x="161" y="178"/>
                    <a:pt x="164" y="178"/>
                    <a:pt x="166" y="175"/>
                  </a:cubicBezTo>
                  <a:cubicBezTo>
                    <a:pt x="181" y="161"/>
                    <a:pt x="181" y="161"/>
                    <a:pt x="181" y="161"/>
                  </a:cubicBezTo>
                  <a:cubicBezTo>
                    <a:pt x="183" y="159"/>
                    <a:pt x="183" y="155"/>
                    <a:pt x="181" y="153"/>
                  </a:cubicBezTo>
                  <a:lnTo>
                    <a:pt x="127" y="99"/>
                  </a:lnTo>
                  <a:close/>
                  <a:moveTo>
                    <a:pt x="97" y="96"/>
                  </a:moveTo>
                  <a:cubicBezTo>
                    <a:pt x="82" y="111"/>
                    <a:pt x="59" y="111"/>
                    <a:pt x="44" y="96"/>
                  </a:cubicBezTo>
                  <a:cubicBezTo>
                    <a:pt x="30" y="82"/>
                    <a:pt x="30" y="59"/>
                    <a:pt x="44" y="44"/>
                  </a:cubicBezTo>
                  <a:cubicBezTo>
                    <a:pt x="59" y="30"/>
                    <a:pt x="82" y="30"/>
                    <a:pt x="97" y="44"/>
                  </a:cubicBezTo>
                  <a:cubicBezTo>
                    <a:pt x="111" y="59"/>
                    <a:pt x="111" y="82"/>
                    <a:pt x="97" y="96"/>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80"/>
            <p:cNvSpPr>
              <a:spLocks/>
            </p:cNvSpPr>
            <p:nvPr/>
          </p:nvSpPr>
          <p:spPr bwMode="auto">
            <a:xfrm>
              <a:off x="14471650" y="3278188"/>
              <a:ext cx="565150" cy="280987"/>
            </a:xfrm>
            <a:custGeom>
              <a:avLst/>
              <a:gdLst>
                <a:gd name="T0" fmla="*/ 177 w 356"/>
                <a:gd name="T1" fmla="*/ 0 h 177"/>
                <a:gd name="T2" fmla="*/ 0 w 356"/>
                <a:gd name="T3" fmla="*/ 177 h 177"/>
                <a:gd name="T4" fmla="*/ 356 w 356"/>
                <a:gd name="T5" fmla="*/ 177 h 177"/>
                <a:gd name="T6" fmla="*/ 177 w 356"/>
                <a:gd name="T7" fmla="*/ 0 h 177"/>
              </a:gdLst>
              <a:ahLst/>
              <a:cxnLst>
                <a:cxn ang="0">
                  <a:pos x="T0" y="T1"/>
                </a:cxn>
                <a:cxn ang="0">
                  <a:pos x="T2" y="T3"/>
                </a:cxn>
                <a:cxn ang="0">
                  <a:pos x="T4" y="T5"/>
                </a:cxn>
                <a:cxn ang="0">
                  <a:pos x="T6" y="T7"/>
                </a:cxn>
              </a:cxnLst>
              <a:rect l="0" t="0" r="r" b="b"/>
              <a:pathLst>
                <a:path w="356" h="177">
                  <a:moveTo>
                    <a:pt x="177" y="0"/>
                  </a:moveTo>
                  <a:lnTo>
                    <a:pt x="0" y="177"/>
                  </a:lnTo>
                  <a:lnTo>
                    <a:pt x="356" y="177"/>
                  </a:lnTo>
                  <a:lnTo>
                    <a:pt x="17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81"/>
            <p:cNvSpPr>
              <a:spLocks/>
            </p:cNvSpPr>
            <p:nvPr/>
          </p:nvSpPr>
          <p:spPr bwMode="auto">
            <a:xfrm>
              <a:off x="14671675" y="3559175"/>
              <a:ext cx="165100" cy="263525"/>
            </a:xfrm>
            <a:custGeom>
              <a:avLst/>
              <a:gdLst>
                <a:gd name="T0" fmla="*/ 19 w 39"/>
                <a:gd name="T1" fmla="*/ 60 h 62"/>
                <a:gd name="T2" fmla="*/ 39 w 39"/>
                <a:gd name="T3" fmla="*/ 62 h 62"/>
                <a:gd name="T4" fmla="*/ 39 w 39"/>
                <a:gd name="T5" fmla="*/ 0 h 62"/>
                <a:gd name="T6" fmla="*/ 0 w 39"/>
                <a:gd name="T7" fmla="*/ 0 h 62"/>
                <a:gd name="T8" fmla="*/ 0 w 39"/>
                <a:gd name="T9" fmla="*/ 62 h 62"/>
                <a:gd name="T10" fmla="*/ 19 w 39"/>
                <a:gd name="T11" fmla="*/ 60 h 62"/>
              </a:gdLst>
              <a:ahLst/>
              <a:cxnLst>
                <a:cxn ang="0">
                  <a:pos x="T0" y="T1"/>
                </a:cxn>
                <a:cxn ang="0">
                  <a:pos x="T2" y="T3"/>
                </a:cxn>
                <a:cxn ang="0">
                  <a:pos x="T4" y="T5"/>
                </a:cxn>
                <a:cxn ang="0">
                  <a:pos x="T6" y="T7"/>
                </a:cxn>
                <a:cxn ang="0">
                  <a:pos x="T8" y="T9"/>
                </a:cxn>
                <a:cxn ang="0">
                  <a:pos x="T10" y="T11"/>
                </a:cxn>
              </a:cxnLst>
              <a:rect l="0" t="0" r="r" b="b"/>
              <a:pathLst>
                <a:path w="39" h="62">
                  <a:moveTo>
                    <a:pt x="19" y="60"/>
                  </a:moveTo>
                  <a:cubicBezTo>
                    <a:pt x="26" y="60"/>
                    <a:pt x="33" y="61"/>
                    <a:pt x="39" y="62"/>
                  </a:cubicBezTo>
                  <a:cubicBezTo>
                    <a:pt x="39" y="0"/>
                    <a:pt x="39" y="0"/>
                    <a:pt x="39" y="0"/>
                  </a:cubicBezTo>
                  <a:cubicBezTo>
                    <a:pt x="0" y="0"/>
                    <a:pt x="0" y="0"/>
                    <a:pt x="0" y="0"/>
                  </a:cubicBezTo>
                  <a:cubicBezTo>
                    <a:pt x="0" y="62"/>
                    <a:pt x="0" y="62"/>
                    <a:pt x="0" y="62"/>
                  </a:cubicBezTo>
                  <a:cubicBezTo>
                    <a:pt x="6" y="61"/>
                    <a:pt x="13" y="60"/>
                    <a:pt x="19" y="6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7" name="TextBox 476"/>
          <p:cNvSpPr txBox="1"/>
          <p:nvPr/>
        </p:nvSpPr>
        <p:spPr>
          <a:xfrm>
            <a:off x="8220219" y="1794793"/>
            <a:ext cx="2029968" cy="230832"/>
          </a:xfrm>
          <a:prstGeom prst="rect">
            <a:avLst/>
          </a:prstGeom>
          <a:noFill/>
        </p:spPr>
        <p:txBody>
          <a:bodyPr wrap="none" lIns="91440" tIns="45720" rIns="45720" bIns="45720" rtlCol="0">
            <a:noAutofit/>
          </a:bodyPr>
          <a:lstStyle/>
          <a:p>
            <a:pPr algn="ctr">
              <a:lnSpc>
                <a:spcPct val="90000"/>
              </a:lnSpc>
            </a:pPr>
            <a:r>
              <a:rPr lang="en-US" sz="1000" dirty="0"/>
              <a:t>NSX Visibility Insertion</a:t>
            </a:r>
          </a:p>
        </p:txBody>
      </p:sp>
      <p:sp>
        <p:nvSpPr>
          <p:cNvPr id="478" name="TextBox 477"/>
          <p:cNvSpPr txBox="1"/>
          <p:nvPr/>
        </p:nvSpPr>
        <p:spPr>
          <a:xfrm>
            <a:off x="6145030" y="1794793"/>
            <a:ext cx="2029968" cy="230832"/>
          </a:xfrm>
          <a:prstGeom prst="rect">
            <a:avLst/>
          </a:prstGeom>
          <a:noFill/>
        </p:spPr>
        <p:txBody>
          <a:bodyPr wrap="none" lIns="91440" tIns="45720" rIns="45720" bIns="45720" rtlCol="0">
            <a:noAutofit/>
          </a:bodyPr>
          <a:lstStyle/>
          <a:p>
            <a:pPr algn="ctr">
              <a:lnSpc>
                <a:spcPct val="90000"/>
              </a:lnSpc>
            </a:pPr>
            <a:r>
              <a:rPr lang="en-US" sz="1000" dirty="0"/>
              <a:t>NSX Security Insertion</a:t>
            </a:r>
          </a:p>
        </p:txBody>
      </p:sp>
      <p:sp>
        <p:nvSpPr>
          <p:cNvPr id="479" name="TextBox 478"/>
          <p:cNvSpPr txBox="1"/>
          <p:nvPr/>
        </p:nvSpPr>
        <p:spPr>
          <a:xfrm>
            <a:off x="10471558" y="1809940"/>
            <a:ext cx="1665189" cy="200539"/>
          </a:xfrm>
          <a:prstGeom prst="rect">
            <a:avLst/>
          </a:prstGeom>
          <a:noFill/>
        </p:spPr>
        <p:txBody>
          <a:bodyPr wrap="none" lIns="91440" tIns="45720" rIns="45720" bIns="45720" rtlCol="0">
            <a:noAutofit/>
          </a:bodyPr>
          <a:lstStyle/>
          <a:p>
            <a:pPr algn="ctr">
              <a:lnSpc>
                <a:spcPct val="90000"/>
              </a:lnSpc>
            </a:pPr>
            <a:r>
              <a:rPr lang="en-US" sz="1000" dirty="0"/>
              <a:t>NSX Visibility Insertion</a:t>
            </a:r>
          </a:p>
        </p:txBody>
      </p:sp>
      <p:sp>
        <p:nvSpPr>
          <p:cNvPr id="537" name="TextBox 536"/>
          <p:cNvSpPr txBox="1"/>
          <p:nvPr/>
        </p:nvSpPr>
        <p:spPr>
          <a:xfrm>
            <a:off x="8124446" y="3815052"/>
            <a:ext cx="2029968" cy="230832"/>
          </a:xfrm>
          <a:prstGeom prst="rect">
            <a:avLst/>
          </a:prstGeom>
          <a:noFill/>
        </p:spPr>
        <p:txBody>
          <a:bodyPr wrap="none" lIns="91440" tIns="45720" rIns="45720" bIns="45720" rtlCol="0">
            <a:noAutofit/>
          </a:bodyPr>
          <a:lstStyle/>
          <a:p>
            <a:pPr algn="ctr">
              <a:lnSpc>
                <a:spcPct val="90000"/>
              </a:lnSpc>
            </a:pPr>
            <a:r>
              <a:rPr lang="en-US" sz="1000" dirty="0"/>
              <a:t>Benchmark</a:t>
            </a:r>
          </a:p>
        </p:txBody>
      </p:sp>
      <p:sp>
        <p:nvSpPr>
          <p:cNvPr id="538" name="TextBox 537"/>
          <p:cNvSpPr txBox="1"/>
          <p:nvPr/>
        </p:nvSpPr>
        <p:spPr>
          <a:xfrm>
            <a:off x="4060904" y="3811862"/>
            <a:ext cx="2029968" cy="230832"/>
          </a:xfrm>
          <a:prstGeom prst="rect">
            <a:avLst/>
          </a:prstGeom>
          <a:noFill/>
        </p:spPr>
        <p:txBody>
          <a:bodyPr wrap="none" lIns="91440" tIns="45720" rIns="45720" bIns="45720" rtlCol="0">
            <a:noAutofit/>
          </a:bodyPr>
          <a:lstStyle/>
          <a:p>
            <a:pPr algn="ctr">
              <a:lnSpc>
                <a:spcPct val="90000"/>
              </a:lnSpc>
            </a:pPr>
            <a:r>
              <a:rPr lang="en-US" sz="1000" dirty="0"/>
              <a:t>Virtual load balancer</a:t>
            </a:r>
          </a:p>
        </p:txBody>
      </p:sp>
      <p:sp>
        <p:nvSpPr>
          <p:cNvPr id="539" name="TextBox 538"/>
          <p:cNvSpPr txBox="1"/>
          <p:nvPr/>
        </p:nvSpPr>
        <p:spPr>
          <a:xfrm>
            <a:off x="6092676" y="3811862"/>
            <a:ext cx="2029968" cy="230832"/>
          </a:xfrm>
          <a:prstGeom prst="rect">
            <a:avLst/>
          </a:prstGeom>
          <a:noFill/>
        </p:spPr>
        <p:txBody>
          <a:bodyPr wrap="none" lIns="91440" tIns="45720" rIns="45720" bIns="45720" rtlCol="0">
            <a:noAutofit/>
          </a:bodyPr>
          <a:lstStyle/>
          <a:p>
            <a:pPr algn="ctr">
              <a:lnSpc>
                <a:spcPct val="90000"/>
              </a:lnSpc>
            </a:pPr>
            <a:r>
              <a:rPr lang="en-US" sz="1000" dirty="0"/>
              <a:t>Virtual switch</a:t>
            </a:r>
          </a:p>
        </p:txBody>
      </p:sp>
      <p:sp>
        <p:nvSpPr>
          <p:cNvPr id="540" name="TextBox 539"/>
          <p:cNvSpPr txBox="1"/>
          <p:nvPr/>
        </p:nvSpPr>
        <p:spPr>
          <a:xfrm>
            <a:off x="-2640" y="3811862"/>
            <a:ext cx="2029968" cy="230832"/>
          </a:xfrm>
          <a:prstGeom prst="rect">
            <a:avLst/>
          </a:prstGeom>
          <a:noFill/>
        </p:spPr>
        <p:txBody>
          <a:bodyPr wrap="none" lIns="91440" tIns="45720" rIns="45720" bIns="45720" rtlCol="0">
            <a:noAutofit/>
          </a:bodyPr>
          <a:lstStyle/>
          <a:p>
            <a:pPr algn="ctr">
              <a:lnSpc>
                <a:spcPct val="90000"/>
              </a:lnSpc>
            </a:pPr>
            <a:r>
              <a:rPr lang="en-US" sz="1000" dirty="0"/>
              <a:t>Virtual router</a:t>
            </a:r>
          </a:p>
        </p:txBody>
      </p:sp>
      <p:sp>
        <p:nvSpPr>
          <p:cNvPr id="541" name="TextBox 540"/>
          <p:cNvSpPr txBox="1"/>
          <p:nvPr/>
        </p:nvSpPr>
        <p:spPr>
          <a:xfrm>
            <a:off x="2029132" y="3811862"/>
            <a:ext cx="2029968" cy="230832"/>
          </a:xfrm>
          <a:prstGeom prst="rect">
            <a:avLst/>
          </a:prstGeom>
          <a:noFill/>
        </p:spPr>
        <p:txBody>
          <a:bodyPr wrap="none" lIns="91440" tIns="45720" rIns="45720" bIns="45720" rtlCol="0">
            <a:noAutofit/>
          </a:bodyPr>
          <a:lstStyle/>
          <a:p>
            <a:pPr algn="ctr">
              <a:lnSpc>
                <a:spcPct val="90000"/>
              </a:lnSpc>
            </a:pPr>
            <a:r>
              <a:rPr lang="en-US" sz="1000" dirty="0"/>
              <a:t>Virtual firewall</a:t>
            </a:r>
          </a:p>
        </p:txBody>
      </p:sp>
      <p:grpSp>
        <p:nvGrpSpPr>
          <p:cNvPr id="542" name="Group 541"/>
          <p:cNvGrpSpPr>
            <a:grpSpLocks noChangeAspect="1"/>
          </p:cNvGrpSpPr>
          <p:nvPr/>
        </p:nvGrpSpPr>
        <p:grpSpPr>
          <a:xfrm>
            <a:off x="795131" y="2879616"/>
            <a:ext cx="548760" cy="548640"/>
            <a:chOff x="12634913" y="-441325"/>
            <a:chExt cx="7083425" cy="7081838"/>
          </a:xfrm>
        </p:grpSpPr>
        <p:sp>
          <p:nvSpPr>
            <p:cNvPr id="543" name="Freeform 256"/>
            <p:cNvSpPr>
              <a:spLocks/>
            </p:cNvSpPr>
            <p:nvPr/>
          </p:nvSpPr>
          <p:spPr bwMode="auto">
            <a:xfrm>
              <a:off x="12634913" y="-441325"/>
              <a:ext cx="7083425" cy="7081838"/>
            </a:xfrm>
            <a:custGeom>
              <a:avLst/>
              <a:gdLst>
                <a:gd name="T0" fmla="*/ 1886 w 1886"/>
                <a:gd name="T1" fmla="*/ 867 h 1886"/>
                <a:gd name="T2" fmla="*/ 1635 w 1886"/>
                <a:gd name="T3" fmla="*/ 257 h 1886"/>
                <a:gd name="T4" fmla="*/ 1019 w 1886"/>
                <a:gd name="T5" fmla="*/ 0 h 1886"/>
                <a:gd name="T6" fmla="*/ 408 w 1886"/>
                <a:gd name="T7" fmla="*/ 252 h 1886"/>
                <a:gd name="T8" fmla="*/ 408 w 1886"/>
                <a:gd name="T9" fmla="*/ 251 h 1886"/>
                <a:gd name="T10" fmla="*/ 251 w 1886"/>
                <a:gd name="T11" fmla="*/ 408 h 1886"/>
                <a:gd name="T12" fmla="*/ 252 w 1886"/>
                <a:gd name="T13" fmla="*/ 409 h 1886"/>
                <a:gd name="T14" fmla="*/ 10 w 1886"/>
                <a:gd name="T15" fmla="*/ 888 h 1886"/>
                <a:gd name="T16" fmla="*/ 9 w 1886"/>
                <a:gd name="T17" fmla="*/ 892 h 1886"/>
                <a:gd name="T18" fmla="*/ 4 w 1886"/>
                <a:gd name="T19" fmla="*/ 931 h 1886"/>
                <a:gd name="T20" fmla="*/ 3 w 1886"/>
                <a:gd name="T21" fmla="*/ 941 h 1886"/>
                <a:gd name="T22" fmla="*/ 1 w 1886"/>
                <a:gd name="T23" fmla="*/ 975 h 1886"/>
                <a:gd name="T24" fmla="*/ 1 w 1886"/>
                <a:gd name="T25" fmla="*/ 981 h 1886"/>
                <a:gd name="T26" fmla="*/ 0 w 1886"/>
                <a:gd name="T27" fmla="*/ 1020 h 1886"/>
                <a:gd name="T28" fmla="*/ 1 w 1886"/>
                <a:gd name="T29" fmla="*/ 1064 h 1886"/>
                <a:gd name="T30" fmla="*/ 1 w 1886"/>
                <a:gd name="T31" fmla="*/ 1069 h 1886"/>
                <a:gd name="T32" fmla="*/ 4 w 1886"/>
                <a:gd name="T33" fmla="*/ 1109 h 1886"/>
                <a:gd name="T34" fmla="*/ 5 w 1886"/>
                <a:gd name="T35" fmla="*/ 1115 h 1886"/>
                <a:gd name="T36" fmla="*/ 10 w 1886"/>
                <a:gd name="T37" fmla="*/ 1152 h 1886"/>
                <a:gd name="T38" fmla="*/ 11 w 1886"/>
                <a:gd name="T39" fmla="*/ 1156 h 1886"/>
                <a:gd name="T40" fmla="*/ 18 w 1886"/>
                <a:gd name="T41" fmla="*/ 1195 h 1886"/>
                <a:gd name="T42" fmla="*/ 18 w 1886"/>
                <a:gd name="T43" fmla="*/ 1196 h 1886"/>
                <a:gd name="T44" fmla="*/ 693 w 1886"/>
                <a:gd name="T45" fmla="*/ 1869 h 1886"/>
                <a:gd name="T46" fmla="*/ 693 w 1886"/>
                <a:gd name="T47" fmla="*/ 1869 h 1886"/>
                <a:gd name="T48" fmla="*/ 778 w 1886"/>
                <a:gd name="T49" fmla="*/ 1882 h 1886"/>
                <a:gd name="T50" fmla="*/ 779 w 1886"/>
                <a:gd name="T51" fmla="*/ 1882 h 1886"/>
                <a:gd name="T52" fmla="*/ 866 w 1886"/>
                <a:gd name="T53" fmla="*/ 1886 h 1886"/>
                <a:gd name="T54" fmla="*/ 866 w 1886"/>
                <a:gd name="T55" fmla="*/ 1886 h 1886"/>
                <a:gd name="T56" fmla="*/ 866 w 1886"/>
                <a:gd name="T57" fmla="*/ 1886 h 1886"/>
                <a:gd name="T58" fmla="*/ 867 w 1886"/>
                <a:gd name="T59" fmla="*/ 1886 h 1886"/>
                <a:gd name="T60" fmla="*/ 911 w 1886"/>
                <a:gd name="T61" fmla="*/ 1885 h 1886"/>
                <a:gd name="T62" fmla="*/ 921 w 1886"/>
                <a:gd name="T63" fmla="*/ 1884 h 1886"/>
                <a:gd name="T64" fmla="*/ 956 w 1886"/>
                <a:gd name="T65" fmla="*/ 1882 h 1886"/>
                <a:gd name="T66" fmla="*/ 965 w 1886"/>
                <a:gd name="T67" fmla="*/ 1880 h 1886"/>
                <a:gd name="T68" fmla="*/ 1000 w 1886"/>
                <a:gd name="T69" fmla="*/ 1876 h 1886"/>
                <a:gd name="T70" fmla="*/ 1006 w 1886"/>
                <a:gd name="T71" fmla="*/ 1875 h 1886"/>
                <a:gd name="T72" fmla="*/ 1043 w 1886"/>
                <a:gd name="T73" fmla="*/ 1868 h 1886"/>
                <a:gd name="T74" fmla="*/ 1045 w 1886"/>
                <a:gd name="T75" fmla="*/ 1868 h 1886"/>
                <a:gd name="T76" fmla="*/ 1494 w 1886"/>
                <a:gd name="T77" fmla="*/ 1617 h 1886"/>
                <a:gd name="T78" fmla="*/ 1664 w 1886"/>
                <a:gd name="T79" fmla="*/ 1444 h 1886"/>
                <a:gd name="T80" fmla="*/ 1886 w 1886"/>
                <a:gd name="T81" fmla="*/ 867 h 1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86" h="1886">
                  <a:moveTo>
                    <a:pt x="1886" y="867"/>
                  </a:moveTo>
                  <a:cubicBezTo>
                    <a:pt x="1886" y="629"/>
                    <a:pt x="1790" y="414"/>
                    <a:pt x="1635" y="257"/>
                  </a:cubicBezTo>
                  <a:cubicBezTo>
                    <a:pt x="1478" y="99"/>
                    <a:pt x="1260" y="0"/>
                    <a:pt x="1019" y="0"/>
                  </a:cubicBezTo>
                  <a:cubicBezTo>
                    <a:pt x="781" y="0"/>
                    <a:pt x="565" y="96"/>
                    <a:pt x="408" y="252"/>
                  </a:cubicBezTo>
                  <a:cubicBezTo>
                    <a:pt x="408" y="251"/>
                    <a:pt x="408" y="251"/>
                    <a:pt x="408" y="251"/>
                  </a:cubicBezTo>
                  <a:cubicBezTo>
                    <a:pt x="251" y="408"/>
                    <a:pt x="251" y="408"/>
                    <a:pt x="251" y="408"/>
                  </a:cubicBezTo>
                  <a:cubicBezTo>
                    <a:pt x="252" y="409"/>
                    <a:pt x="252" y="409"/>
                    <a:pt x="252" y="409"/>
                  </a:cubicBezTo>
                  <a:cubicBezTo>
                    <a:pt x="125" y="536"/>
                    <a:pt x="38" y="702"/>
                    <a:pt x="10" y="888"/>
                  </a:cubicBezTo>
                  <a:cubicBezTo>
                    <a:pt x="9" y="890"/>
                    <a:pt x="9" y="891"/>
                    <a:pt x="9" y="892"/>
                  </a:cubicBezTo>
                  <a:cubicBezTo>
                    <a:pt x="7" y="905"/>
                    <a:pt x="5" y="918"/>
                    <a:pt x="4" y="931"/>
                  </a:cubicBezTo>
                  <a:cubicBezTo>
                    <a:pt x="4" y="935"/>
                    <a:pt x="4" y="938"/>
                    <a:pt x="3" y="941"/>
                  </a:cubicBezTo>
                  <a:cubicBezTo>
                    <a:pt x="2" y="953"/>
                    <a:pt x="1" y="964"/>
                    <a:pt x="1" y="975"/>
                  </a:cubicBezTo>
                  <a:cubicBezTo>
                    <a:pt x="1" y="977"/>
                    <a:pt x="1" y="979"/>
                    <a:pt x="1" y="981"/>
                  </a:cubicBezTo>
                  <a:cubicBezTo>
                    <a:pt x="0" y="994"/>
                    <a:pt x="0" y="1007"/>
                    <a:pt x="0" y="1020"/>
                  </a:cubicBezTo>
                  <a:cubicBezTo>
                    <a:pt x="0" y="1035"/>
                    <a:pt x="0" y="1050"/>
                    <a:pt x="1" y="1064"/>
                  </a:cubicBezTo>
                  <a:cubicBezTo>
                    <a:pt x="1" y="1066"/>
                    <a:pt x="1" y="1067"/>
                    <a:pt x="1" y="1069"/>
                  </a:cubicBezTo>
                  <a:cubicBezTo>
                    <a:pt x="2" y="1082"/>
                    <a:pt x="3" y="1095"/>
                    <a:pt x="4" y="1109"/>
                  </a:cubicBezTo>
                  <a:cubicBezTo>
                    <a:pt x="4" y="1111"/>
                    <a:pt x="5" y="1113"/>
                    <a:pt x="5" y="1115"/>
                  </a:cubicBezTo>
                  <a:cubicBezTo>
                    <a:pt x="6" y="1128"/>
                    <a:pt x="8" y="1140"/>
                    <a:pt x="10" y="1152"/>
                  </a:cubicBezTo>
                  <a:cubicBezTo>
                    <a:pt x="10" y="1154"/>
                    <a:pt x="10" y="1155"/>
                    <a:pt x="11" y="1156"/>
                  </a:cubicBezTo>
                  <a:cubicBezTo>
                    <a:pt x="13" y="1169"/>
                    <a:pt x="15" y="1182"/>
                    <a:pt x="18" y="1195"/>
                  </a:cubicBezTo>
                  <a:cubicBezTo>
                    <a:pt x="18" y="1195"/>
                    <a:pt x="18" y="1195"/>
                    <a:pt x="18" y="1196"/>
                  </a:cubicBezTo>
                  <a:cubicBezTo>
                    <a:pt x="87" y="1534"/>
                    <a:pt x="354" y="1800"/>
                    <a:pt x="693" y="1869"/>
                  </a:cubicBezTo>
                  <a:cubicBezTo>
                    <a:pt x="693" y="1869"/>
                    <a:pt x="693" y="1869"/>
                    <a:pt x="693" y="1869"/>
                  </a:cubicBezTo>
                  <a:cubicBezTo>
                    <a:pt x="721" y="1874"/>
                    <a:pt x="749" y="1879"/>
                    <a:pt x="778" y="1882"/>
                  </a:cubicBezTo>
                  <a:cubicBezTo>
                    <a:pt x="778" y="1882"/>
                    <a:pt x="778" y="1882"/>
                    <a:pt x="779" y="1882"/>
                  </a:cubicBezTo>
                  <a:cubicBezTo>
                    <a:pt x="807" y="1885"/>
                    <a:pt x="837" y="1886"/>
                    <a:pt x="866" y="1886"/>
                  </a:cubicBezTo>
                  <a:cubicBezTo>
                    <a:pt x="866" y="1886"/>
                    <a:pt x="866" y="1886"/>
                    <a:pt x="866" y="1886"/>
                  </a:cubicBezTo>
                  <a:cubicBezTo>
                    <a:pt x="866" y="1886"/>
                    <a:pt x="866" y="1886"/>
                    <a:pt x="866" y="1886"/>
                  </a:cubicBezTo>
                  <a:cubicBezTo>
                    <a:pt x="866" y="1886"/>
                    <a:pt x="867" y="1886"/>
                    <a:pt x="867" y="1886"/>
                  </a:cubicBezTo>
                  <a:cubicBezTo>
                    <a:pt x="882" y="1886"/>
                    <a:pt x="896" y="1886"/>
                    <a:pt x="911" y="1885"/>
                  </a:cubicBezTo>
                  <a:cubicBezTo>
                    <a:pt x="915" y="1885"/>
                    <a:pt x="918" y="1884"/>
                    <a:pt x="921" y="1884"/>
                  </a:cubicBezTo>
                  <a:cubicBezTo>
                    <a:pt x="933" y="1883"/>
                    <a:pt x="944" y="1883"/>
                    <a:pt x="956" y="1882"/>
                  </a:cubicBezTo>
                  <a:cubicBezTo>
                    <a:pt x="959" y="1881"/>
                    <a:pt x="962" y="1881"/>
                    <a:pt x="965" y="1880"/>
                  </a:cubicBezTo>
                  <a:cubicBezTo>
                    <a:pt x="977" y="1879"/>
                    <a:pt x="988" y="1878"/>
                    <a:pt x="1000" y="1876"/>
                  </a:cubicBezTo>
                  <a:cubicBezTo>
                    <a:pt x="1002" y="1876"/>
                    <a:pt x="1004" y="1875"/>
                    <a:pt x="1006" y="1875"/>
                  </a:cubicBezTo>
                  <a:cubicBezTo>
                    <a:pt x="1018" y="1873"/>
                    <a:pt x="1031" y="1871"/>
                    <a:pt x="1043" y="1868"/>
                  </a:cubicBezTo>
                  <a:cubicBezTo>
                    <a:pt x="1044" y="1868"/>
                    <a:pt x="1044" y="1868"/>
                    <a:pt x="1045" y="1868"/>
                  </a:cubicBezTo>
                  <a:cubicBezTo>
                    <a:pt x="1220" y="1831"/>
                    <a:pt x="1375" y="1741"/>
                    <a:pt x="1494" y="1617"/>
                  </a:cubicBezTo>
                  <a:cubicBezTo>
                    <a:pt x="1664" y="1444"/>
                    <a:pt x="1664" y="1444"/>
                    <a:pt x="1664" y="1444"/>
                  </a:cubicBezTo>
                  <a:cubicBezTo>
                    <a:pt x="1801" y="1291"/>
                    <a:pt x="1886" y="1089"/>
                    <a:pt x="1886" y="867"/>
                  </a:cubicBezTo>
                  <a:close/>
                </a:path>
              </a:pathLst>
            </a:custGeom>
            <a:solidFill>
              <a:srgbClr val="1A6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257"/>
            <p:cNvSpPr>
              <a:spLocks/>
            </p:cNvSpPr>
            <p:nvPr/>
          </p:nvSpPr>
          <p:spPr bwMode="auto">
            <a:xfrm>
              <a:off x="12634913" y="-441325"/>
              <a:ext cx="6140450" cy="6140450"/>
            </a:xfrm>
            <a:custGeom>
              <a:avLst/>
              <a:gdLst>
                <a:gd name="T0" fmla="*/ 1019 w 1635"/>
                <a:gd name="T1" fmla="*/ 0 h 1635"/>
                <a:gd name="T2" fmla="*/ 871 w 1635"/>
                <a:gd name="T3" fmla="*/ 13 h 1635"/>
                <a:gd name="T4" fmla="*/ 408 w 1635"/>
                <a:gd name="T5" fmla="*/ 252 h 1635"/>
                <a:gd name="T6" fmla="*/ 408 w 1635"/>
                <a:gd name="T7" fmla="*/ 251 h 1635"/>
                <a:gd name="T8" fmla="*/ 251 w 1635"/>
                <a:gd name="T9" fmla="*/ 408 h 1635"/>
                <a:gd name="T10" fmla="*/ 252 w 1635"/>
                <a:gd name="T11" fmla="*/ 409 h 1635"/>
                <a:gd name="T12" fmla="*/ 0 w 1635"/>
                <a:gd name="T13" fmla="*/ 1020 h 1635"/>
                <a:gd name="T14" fmla="*/ 257 w 1635"/>
                <a:gd name="T15" fmla="*/ 1635 h 1635"/>
                <a:gd name="T16" fmla="*/ 1635 w 1635"/>
                <a:gd name="T17" fmla="*/ 257 h 1635"/>
                <a:gd name="T18" fmla="*/ 1019 w 1635"/>
                <a:gd name="T19" fmla="*/ 0 h 1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5" h="1635">
                  <a:moveTo>
                    <a:pt x="1019" y="0"/>
                  </a:moveTo>
                  <a:cubicBezTo>
                    <a:pt x="969" y="0"/>
                    <a:pt x="919" y="5"/>
                    <a:pt x="871" y="13"/>
                  </a:cubicBezTo>
                  <a:cubicBezTo>
                    <a:pt x="692" y="44"/>
                    <a:pt x="532" y="129"/>
                    <a:pt x="408" y="252"/>
                  </a:cubicBezTo>
                  <a:cubicBezTo>
                    <a:pt x="408" y="251"/>
                    <a:pt x="408" y="251"/>
                    <a:pt x="408" y="251"/>
                  </a:cubicBezTo>
                  <a:cubicBezTo>
                    <a:pt x="251" y="408"/>
                    <a:pt x="251" y="408"/>
                    <a:pt x="251" y="408"/>
                  </a:cubicBezTo>
                  <a:cubicBezTo>
                    <a:pt x="252" y="409"/>
                    <a:pt x="252" y="409"/>
                    <a:pt x="252" y="409"/>
                  </a:cubicBezTo>
                  <a:cubicBezTo>
                    <a:pt x="96" y="566"/>
                    <a:pt x="0" y="781"/>
                    <a:pt x="0" y="1020"/>
                  </a:cubicBezTo>
                  <a:cubicBezTo>
                    <a:pt x="0" y="1260"/>
                    <a:pt x="98" y="1478"/>
                    <a:pt x="257" y="1635"/>
                  </a:cubicBezTo>
                  <a:cubicBezTo>
                    <a:pt x="1635" y="257"/>
                    <a:pt x="1635" y="257"/>
                    <a:pt x="1635" y="257"/>
                  </a:cubicBezTo>
                  <a:cubicBezTo>
                    <a:pt x="1478" y="99"/>
                    <a:pt x="1260" y="0"/>
                    <a:pt x="1019" y="0"/>
                  </a:cubicBezTo>
                  <a:close/>
                </a:path>
              </a:pathLst>
            </a:custGeom>
            <a:solidFill>
              <a:srgbClr val="2878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258"/>
            <p:cNvSpPr>
              <a:spLocks/>
            </p:cNvSpPr>
            <p:nvPr/>
          </p:nvSpPr>
          <p:spPr bwMode="auto">
            <a:xfrm>
              <a:off x="13600113" y="523875"/>
              <a:ext cx="6118225" cy="6116638"/>
            </a:xfrm>
            <a:custGeom>
              <a:avLst/>
              <a:gdLst>
                <a:gd name="T0" fmla="*/ 0 w 1629"/>
                <a:gd name="T1" fmla="*/ 1378 h 1629"/>
                <a:gd name="T2" fmla="*/ 609 w 1629"/>
                <a:gd name="T3" fmla="*/ 1629 h 1629"/>
                <a:gd name="T4" fmla="*/ 1228 w 1629"/>
                <a:gd name="T5" fmla="*/ 1369 h 1629"/>
                <a:gd name="T6" fmla="*/ 1407 w 1629"/>
                <a:gd name="T7" fmla="*/ 1187 h 1629"/>
                <a:gd name="T8" fmla="*/ 1615 w 1629"/>
                <a:gd name="T9" fmla="*/ 763 h 1629"/>
                <a:gd name="T10" fmla="*/ 1629 w 1629"/>
                <a:gd name="T11" fmla="*/ 610 h 1629"/>
                <a:gd name="T12" fmla="*/ 1378 w 1629"/>
                <a:gd name="T13" fmla="*/ 0 h 1629"/>
                <a:gd name="T14" fmla="*/ 0 w 1629"/>
                <a:gd name="T15" fmla="*/ 1378 h 16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9" h="1629">
                  <a:moveTo>
                    <a:pt x="0" y="1378"/>
                  </a:moveTo>
                  <a:cubicBezTo>
                    <a:pt x="156" y="1533"/>
                    <a:pt x="372" y="1629"/>
                    <a:pt x="609" y="1629"/>
                  </a:cubicBezTo>
                  <a:cubicBezTo>
                    <a:pt x="852" y="1629"/>
                    <a:pt x="1071" y="1529"/>
                    <a:pt x="1228" y="1369"/>
                  </a:cubicBezTo>
                  <a:cubicBezTo>
                    <a:pt x="1407" y="1187"/>
                    <a:pt x="1407" y="1187"/>
                    <a:pt x="1407" y="1187"/>
                  </a:cubicBezTo>
                  <a:cubicBezTo>
                    <a:pt x="1512" y="1070"/>
                    <a:pt x="1586" y="924"/>
                    <a:pt x="1615" y="763"/>
                  </a:cubicBezTo>
                  <a:cubicBezTo>
                    <a:pt x="1624" y="713"/>
                    <a:pt x="1629" y="662"/>
                    <a:pt x="1629" y="610"/>
                  </a:cubicBezTo>
                  <a:cubicBezTo>
                    <a:pt x="1629" y="372"/>
                    <a:pt x="1533" y="157"/>
                    <a:pt x="1378" y="0"/>
                  </a:cubicBezTo>
                  <a:lnTo>
                    <a:pt x="0" y="1378"/>
                  </a:lnTo>
                  <a:close/>
                </a:path>
              </a:pathLst>
            </a:custGeom>
            <a:solidFill>
              <a:srgbClr val="145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Oval 259"/>
            <p:cNvSpPr>
              <a:spLocks noChangeArrowheads="1"/>
            </p:cNvSpPr>
            <p:nvPr/>
          </p:nvSpPr>
          <p:spPr bwMode="auto">
            <a:xfrm>
              <a:off x="12634913" y="133350"/>
              <a:ext cx="6508750" cy="6507163"/>
            </a:xfrm>
            <a:prstGeom prst="ellipse">
              <a:avLst/>
            </a:prstGeom>
            <a:solidFill>
              <a:srgbClr val="1A6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260"/>
            <p:cNvSpPr>
              <a:spLocks noEditPoints="1"/>
            </p:cNvSpPr>
            <p:nvPr/>
          </p:nvSpPr>
          <p:spPr bwMode="auto">
            <a:xfrm>
              <a:off x="12860338" y="358775"/>
              <a:ext cx="6057900" cy="6056313"/>
            </a:xfrm>
            <a:custGeom>
              <a:avLst/>
              <a:gdLst>
                <a:gd name="T0" fmla="*/ 734 w 1613"/>
                <a:gd name="T1" fmla="*/ 1590 h 1613"/>
                <a:gd name="T2" fmla="*/ 852 w 1613"/>
                <a:gd name="T3" fmla="*/ 1572 h 1613"/>
                <a:gd name="T4" fmla="*/ 808 w 1613"/>
                <a:gd name="T5" fmla="*/ 1613 h 1613"/>
                <a:gd name="T6" fmla="*/ 1041 w 1613"/>
                <a:gd name="T7" fmla="*/ 1537 h 1613"/>
                <a:gd name="T8" fmla="*/ 1148 w 1613"/>
                <a:gd name="T9" fmla="*/ 1537 h 1613"/>
                <a:gd name="T10" fmla="*/ 560 w 1613"/>
                <a:gd name="T11" fmla="*/ 1574 h 1613"/>
                <a:gd name="T12" fmla="*/ 450 w 1613"/>
                <a:gd name="T13" fmla="*/ 1509 h 1613"/>
                <a:gd name="T14" fmla="*/ 579 w 1613"/>
                <a:gd name="T15" fmla="*/ 1560 h 1613"/>
                <a:gd name="T16" fmla="*/ 1291 w 1613"/>
                <a:gd name="T17" fmla="*/ 1426 h 1613"/>
                <a:gd name="T18" fmla="*/ 1392 w 1613"/>
                <a:gd name="T19" fmla="*/ 1332 h 1613"/>
                <a:gd name="T20" fmla="*/ 1306 w 1613"/>
                <a:gd name="T21" fmla="*/ 1433 h 1613"/>
                <a:gd name="T22" fmla="*/ 216 w 1613"/>
                <a:gd name="T23" fmla="*/ 1356 h 1613"/>
                <a:gd name="T24" fmla="*/ 315 w 1613"/>
                <a:gd name="T25" fmla="*/ 1395 h 1613"/>
                <a:gd name="T26" fmla="*/ 1495 w 1613"/>
                <a:gd name="T27" fmla="*/ 1206 h 1613"/>
                <a:gd name="T28" fmla="*/ 1519 w 1613"/>
                <a:gd name="T29" fmla="*/ 1090 h 1613"/>
                <a:gd name="T30" fmla="*/ 1513 w 1613"/>
                <a:gd name="T31" fmla="*/ 1196 h 1613"/>
                <a:gd name="T32" fmla="*/ 97 w 1613"/>
                <a:gd name="T33" fmla="*/ 1191 h 1613"/>
                <a:gd name="T34" fmla="*/ 92 w 1613"/>
                <a:gd name="T35" fmla="*/ 1085 h 1613"/>
                <a:gd name="T36" fmla="*/ 115 w 1613"/>
                <a:gd name="T37" fmla="*/ 1202 h 1613"/>
                <a:gd name="T38" fmla="*/ 1567 w 1613"/>
                <a:gd name="T39" fmla="*/ 903 h 1613"/>
                <a:gd name="T40" fmla="*/ 1613 w 1613"/>
                <a:gd name="T41" fmla="*/ 807 h 1613"/>
                <a:gd name="T42" fmla="*/ 25 w 1613"/>
                <a:gd name="T43" fmla="*/ 920 h 1613"/>
                <a:gd name="T44" fmla="*/ 0 w 1613"/>
                <a:gd name="T45" fmla="*/ 802 h 1613"/>
                <a:gd name="T46" fmla="*/ 39 w 1613"/>
                <a:gd name="T47" fmla="*/ 807 h 1613"/>
                <a:gd name="T48" fmla="*/ 25 w 1613"/>
                <a:gd name="T49" fmla="*/ 920 h 1613"/>
                <a:gd name="T50" fmla="*/ 1551 w 1613"/>
                <a:gd name="T51" fmla="*/ 625 h 1613"/>
                <a:gd name="T52" fmla="*/ 1608 w 1613"/>
                <a:gd name="T53" fmla="*/ 715 h 1613"/>
                <a:gd name="T54" fmla="*/ 46 w 1613"/>
                <a:gd name="T55" fmla="*/ 626 h 1613"/>
                <a:gd name="T56" fmla="*/ 58 w 1613"/>
                <a:gd name="T57" fmla="*/ 504 h 1613"/>
                <a:gd name="T58" fmla="*/ 65 w 1613"/>
                <a:gd name="T59" fmla="*/ 611 h 1613"/>
                <a:gd name="T60" fmla="*/ 1482 w 1613"/>
                <a:gd name="T61" fmla="*/ 445 h 1613"/>
                <a:gd name="T62" fmla="*/ 1464 w 1613"/>
                <a:gd name="T63" fmla="*/ 340 h 1613"/>
                <a:gd name="T64" fmla="*/ 1500 w 1613"/>
                <a:gd name="T65" fmla="*/ 455 h 1613"/>
                <a:gd name="T66" fmla="*/ 157 w 1613"/>
                <a:gd name="T67" fmla="*/ 328 h 1613"/>
                <a:gd name="T68" fmla="*/ 251 w 1613"/>
                <a:gd name="T69" fmla="*/ 277 h 1613"/>
                <a:gd name="T70" fmla="*/ 1314 w 1613"/>
                <a:gd name="T71" fmla="*/ 226 h 1613"/>
                <a:gd name="T72" fmla="*/ 1218 w 1613"/>
                <a:gd name="T73" fmla="*/ 136 h 1613"/>
                <a:gd name="T74" fmla="*/ 1329 w 1613"/>
                <a:gd name="T75" fmla="*/ 219 h 1613"/>
                <a:gd name="T76" fmla="*/ 373 w 1613"/>
                <a:gd name="T77" fmla="*/ 149 h 1613"/>
                <a:gd name="T78" fmla="*/ 495 w 1613"/>
                <a:gd name="T79" fmla="*/ 84 h 1613"/>
                <a:gd name="T80" fmla="*/ 390 w 1613"/>
                <a:gd name="T81" fmla="*/ 159 h 1613"/>
                <a:gd name="T82" fmla="*/ 957 w 1613"/>
                <a:gd name="T83" fmla="*/ 55 h 1613"/>
                <a:gd name="T84" fmla="*/ 1063 w 1613"/>
                <a:gd name="T85" fmla="*/ 42 h 1613"/>
                <a:gd name="T86" fmla="*/ 666 w 1613"/>
                <a:gd name="T87" fmla="*/ 52 h 1613"/>
                <a:gd name="T88" fmla="*/ 763 w 1613"/>
                <a:gd name="T89" fmla="*/ 1 h 1613"/>
                <a:gd name="T90" fmla="*/ 669 w 1613"/>
                <a:gd name="T91" fmla="*/ 52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13" h="1613">
                  <a:moveTo>
                    <a:pt x="808" y="1613"/>
                  </a:moveTo>
                  <a:cubicBezTo>
                    <a:pt x="789" y="1613"/>
                    <a:pt x="771" y="1612"/>
                    <a:pt x="753" y="1611"/>
                  </a:cubicBezTo>
                  <a:cubicBezTo>
                    <a:pt x="742" y="1611"/>
                    <a:pt x="734" y="1601"/>
                    <a:pt x="734" y="1590"/>
                  </a:cubicBezTo>
                  <a:cubicBezTo>
                    <a:pt x="735" y="1579"/>
                    <a:pt x="746" y="1571"/>
                    <a:pt x="755" y="1572"/>
                  </a:cubicBezTo>
                  <a:cubicBezTo>
                    <a:pt x="773" y="1573"/>
                    <a:pt x="790" y="1574"/>
                    <a:pt x="808" y="1573"/>
                  </a:cubicBezTo>
                  <a:cubicBezTo>
                    <a:pt x="823" y="1573"/>
                    <a:pt x="837" y="1573"/>
                    <a:pt x="852" y="1572"/>
                  </a:cubicBezTo>
                  <a:cubicBezTo>
                    <a:pt x="864" y="1571"/>
                    <a:pt x="872" y="1580"/>
                    <a:pt x="873" y="1591"/>
                  </a:cubicBezTo>
                  <a:cubicBezTo>
                    <a:pt x="874" y="1602"/>
                    <a:pt x="865" y="1611"/>
                    <a:pt x="854" y="1612"/>
                  </a:cubicBezTo>
                  <a:cubicBezTo>
                    <a:pt x="839" y="1613"/>
                    <a:pt x="824" y="1613"/>
                    <a:pt x="808" y="1613"/>
                  </a:cubicBezTo>
                  <a:close/>
                  <a:moveTo>
                    <a:pt x="1047" y="1575"/>
                  </a:moveTo>
                  <a:cubicBezTo>
                    <a:pt x="1039" y="1575"/>
                    <a:pt x="1031" y="1570"/>
                    <a:pt x="1029" y="1562"/>
                  </a:cubicBezTo>
                  <a:cubicBezTo>
                    <a:pt x="1025" y="1551"/>
                    <a:pt x="1031" y="1540"/>
                    <a:pt x="1041" y="1537"/>
                  </a:cubicBezTo>
                  <a:cubicBezTo>
                    <a:pt x="1072" y="1527"/>
                    <a:pt x="1102" y="1515"/>
                    <a:pt x="1131" y="1501"/>
                  </a:cubicBezTo>
                  <a:cubicBezTo>
                    <a:pt x="1141" y="1497"/>
                    <a:pt x="1153" y="1501"/>
                    <a:pt x="1157" y="1511"/>
                  </a:cubicBezTo>
                  <a:cubicBezTo>
                    <a:pt x="1162" y="1521"/>
                    <a:pt x="1158" y="1533"/>
                    <a:pt x="1148" y="1537"/>
                  </a:cubicBezTo>
                  <a:cubicBezTo>
                    <a:pt x="1117" y="1551"/>
                    <a:pt x="1086" y="1564"/>
                    <a:pt x="1053" y="1574"/>
                  </a:cubicBezTo>
                  <a:cubicBezTo>
                    <a:pt x="1051" y="1575"/>
                    <a:pt x="1049" y="1575"/>
                    <a:pt x="1047" y="1575"/>
                  </a:cubicBezTo>
                  <a:close/>
                  <a:moveTo>
                    <a:pt x="560" y="1574"/>
                  </a:moveTo>
                  <a:cubicBezTo>
                    <a:pt x="558" y="1574"/>
                    <a:pt x="556" y="1573"/>
                    <a:pt x="554" y="1573"/>
                  </a:cubicBezTo>
                  <a:cubicBezTo>
                    <a:pt x="522" y="1562"/>
                    <a:pt x="490" y="1550"/>
                    <a:pt x="460" y="1535"/>
                  </a:cubicBezTo>
                  <a:cubicBezTo>
                    <a:pt x="450" y="1530"/>
                    <a:pt x="446" y="1518"/>
                    <a:pt x="450" y="1509"/>
                  </a:cubicBezTo>
                  <a:cubicBezTo>
                    <a:pt x="455" y="1499"/>
                    <a:pt x="467" y="1495"/>
                    <a:pt x="477" y="1499"/>
                  </a:cubicBezTo>
                  <a:cubicBezTo>
                    <a:pt x="506" y="1513"/>
                    <a:pt x="536" y="1525"/>
                    <a:pt x="566" y="1535"/>
                  </a:cubicBezTo>
                  <a:cubicBezTo>
                    <a:pt x="577" y="1539"/>
                    <a:pt x="583" y="1550"/>
                    <a:pt x="579" y="1560"/>
                  </a:cubicBezTo>
                  <a:cubicBezTo>
                    <a:pt x="576" y="1568"/>
                    <a:pt x="569" y="1574"/>
                    <a:pt x="560" y="1574"/>
                  </a:cubicBezTo>
                  <a:close/>
                  <a:moveTo>
                    <a:pt x="1306" y="1433"/>
                  </a:moveTo>
                  <a:cubicBezTo>
                    <a:pt x="1301" y="1433"/>
                    <a:pt x="1295" y="1431"/>
                    <a:pt x="1291" y="1426"/>
                  </a:cubicBezTo>
                  <a:cubicBezTo>
                    <a:pt x="1284" y="1418"/>
                    <a:pt x="1285" y="1405"/>
                    <a:pt x="1294" y="1398"/>
                  </a:cubicBezTo>
                  <a:cubicBezTo>
                    <a:pt x="1319" y="1378"/>
                    <a:pt x="1342" y="1356"/>
                    <a:pt x="1364" y="1332"/>
                  </a:cubicBezTo>
                  <a:cubicBezTo>
                    <a:pt x="1372" y="1324"/>
                    <a:pt x="1384" y="1324"/>
                    <a:pt x="1392" y="1332"/>
                  </a:cubicBezTo>
                  <a:cubicBezTo>
                    <a:pt x="1400" y="1339"/>
                    <a:pt x="1401" y="1352"/>
                    <a:pt x="1393" y="1360"/>
                  </a:cubicBezTo>
                  <a:cubicBezTo>
                    <a:pt x="1370" y="1384"/>
                    <a:pt x="1345" y="1407"/>
                    <a:pt x="1319" y="1429"/>
                  </a:cubicBezTo>
                  <a:cubicBezTo>
                    <a:pt x="1315" y="1432"/>
                    <a:pt x="1311" y="1433"/>
                    <a:pt x="1306" y="1433"/>
                  </a:cubicBezTo>
                  <a:close/>
                  <a:moveTo>
                    <a:pt x="302" y="1430"/>
                  </a:moveTo>
                  <a:cubicBezTo>
                    <a:pt x="298" y="1430"/>
                    <a:pt x="293" y="1429"/>
                    <a:pt x="289" y="1426"/>
                  </a:cubicBezTo>
                  <a:cubicBezTo>
                    <a:pt x="263" y="1404"/>
                    <a:pt x="239" y="1380"/>
                    <a:pt x="216" y="1356"/>
                  </a:cubicBezTo>
                  <a:cubicBezTo>
                    <a:pt x="208" y="1348"/>
                    <a:pt x="209" y="1335"/>
                    <a:pt x="217" y="1328"/>
                  </a:cubicBezTo>
                  <a:cubicBezTo>
                    <a:pt x="225" y="1320"/>
                    <a:pt x="237" y="1321"/>
                    <a:pt x="245" y="1329"/>
                  </a:cubicBezTo>
                  <a:cubicBezTo>
                    <a:pt x="267" y="1352"/>
                    <a:pt x="290" y="1375"/>
                    <a:pt x="315" y="1395"/>
                  </a:cubicBezTo>
                  <a:cubicBezTo>
                    <a:pt x="323" y="1402"/>
                    <a:pt x="324" y="1415"/>
                    <a:pt x="317" y="1423"/>
                  </a:cubicBezTo>
                  <a:cubicBezTo>
                    <a:pt x="313" y="1428"/>
                    <a:pt x="308" y="1430"/>
                    <a:pt x="302" y="1430"/>
                  </a:cubicBezTo>
                  <a:close/>
                  <a:moveTo>
                    <a:pt x="1495" y="1206"/>
                  </a:moveTo>
                  <a:cubicBezTo>
                    <a:pt x="1492" y="1206"/>
                    <a:pt x="1489" y="1205"/>
                    <a:pt x="1486" y="1204"/>
                  </a:cubicBezTo>
                  <a:cubicBezTo>
                    <a:pt x="1476" y="1198"/>
                    <a:pt x="1473" y="1186"/>
                    <a:pt x="1478" y="1177"/>
                  </a:cubicBezTo>
                  <a:cubicBezTo>
                    <a:pt x="1493" y="1149"/>
                    <a:pt x="1507" y="1119"/>
                    <a:pt x="1519" y="1090"/>
                  </a:cubicBezTo>
                  <a:cubicBezTo>
                    <a:pt x="1523" y="1079"/>
                    <a:pt x="1535" y="1074"/>
                    <a:pt x="1545" y="1078"/>
                  </a:cubicBezTo>
                  <a:cubicBezTo>
                    <a:pt x="1555" y="1082"/>
                    <a:pt x="1560" y="1094"/>
                    <a:pt x="1556" y="1104"/>
                  </a:cubicBezTo>
                  <a:cubicBezTo>
                    <a:pt x="1544" y="1135"/>
                    <a:pt x="1529" y="1166"/>
                    <a:pt x="1513" y="1196"/>
                  </a:cubicBezTo>
                  <a:cubicBezTo>
                    <a:pt x="1509" y="1203"/>
                    <a:pt x="1502" y="1206"/>
                    <a:pt x="1495" y="1206"/>
                  </a:cubicBezTo>
                  <a:close/>
                  <a:moveTo>
                    <a:pt x="115" y="1202"/>
                  </a:moveTo>
                  <a:cubicBezTo>
                    <a:pt x="108" y="1202"/>
                    <a:pt x="101" y="1198"/>
                    <a:pt x="97" y="1191"/>
                  </a:cubicBezTo>
                  <a:cubicBezTo>
                    <a:pt x="81" y="1162"/>
                    <a:pt x="67" y="1131"/>
                    <a:pt x="55" y="1099"/>
                  </a:cubicBezTo>
                  <a:cubicBezTo>
                    <a:pt x="51" y="1089"/>
                    <a:pt x="56" y="1078"/>
                    <a:pt x="66" y="1074"/>
                  </a:cubicBezTo>
                  <a:cubicBezTo>
                    <a:pt x="76" y="1070"/>
                    <a:pt x="88" y="1075"/>
                    <a:pt x="92" y="1085"/>
                  </a:cubicBezTo>
                  <a:cubicBezTo>
                    <a:pt x="103" y="1115"/>
                    <a:pt x="117" y="1144"/>
                    <a:pt x="132" y="1172"/>
                  </a:cubicBezTo>
                  <a:cubicBezTo>
                    <a:pt x="137" y="1182"/>
                    <a:pt x="134" y="1194"/>
                    <a:pt x="124" y="1199"/>
                  </a:cubicBezTo>
                  <a:cubicBezTo>
                    <a:pt x="121" y="1201"/>
                    <a:pt x="118" y="1202"/>
                    <a:pt x="115" y="1202"/>
                  </a:cubicBezTo>
                  <a:close/>
                  <a:moveTo>
                    <a:pt x="1587" y="925"/>
                  </a:moveTo>
                  <a:cubicBezTo>
                    <a:pt x="1586" y="925"/>
                    <a:pt x="1585" y="925"/>
                    <a:pt x="1584" y="925"/>
                  </a:cubicBezTo>
                  <a:cubicBezTo>
                    <a:pt x="1573" y="924"/>
                    <a:pt x="1566" y="914"/>
                    <a:pt x="1567" y="903"/>
                  </a:cubicBezTo>
                  <a:cubicBezTo>
                    <a:pt x="1571" y="871"/>
                    <a:pt x="1573" y="839"/>
                    <a:pt x="1573" y="807"/>
                  </a:cubicBezTo>
                  <a:cubicBezTo>
                    <a:pt x="1573" y="796"/>
                    <a:pt x="1582" y="787"/>
                    <a:pt x="1593" y="787"/>
                  </a:cubicBezTo>
                  <a:cubicBezTo>
                    <a:pt x="1604" y="787"/>
                    <a:pt x="1613" y="796"/>
                    <a:pt x="1613" y="807"/>
                  </a:cubicBezTo>
                  <a:cubicBezTo>
                    <a:pt x="1613" y="840"/>
                    <a:pt x="1610" y="875"/>
                    <a:pt x="1606" y="908"/>
                  </a:cubicBezTo>
                  <a:cubicBezTo>
                    <a:pt x="1605" y="918"/>
                    <a:pt x="1596" y="925"/>
                    <a:pt x="1587" y="925"/>
                  </a:cubicBezTo>
                  <a:close/>
                  <a:moveTo>
                    <a:pt x="25" y="920"/>
                  </a:moveTo>
                  <a:cubicBezTo>
                    <a:pt x="15" y="920"/>
                    <a:pt x="7" y="913"/>
                    <a:pt x="6" y="903"/>
                  </a:cubicBezTo>
                  <a:cubicBezTo>
                    <a:pt x="2" y="871"/>
                    <a:pt x="0" y="839"/>
                    <a:pt x="0" y="807"/>
                  </a:cubicBezTo>
                  <a:cubicBezTo>
                    <a:pt x="0" y="802"/>
                    <a:pt x="0" y="802"/>
                    <a:pt x="0" y="802"/>
                  </a:cubicBezTo>
                  <a:cubicBezTo>
                    <a:pt x="0" y="791"/>
                    <a:pt x="9" y="782"/>
                    <a:pt x="20" y="782"/>
                  </a:cubicBezTo>
                  <a:cubicBezTo>
                    <a:pt x="31" y="782"/>
                    <a:pt x="39" y="791"/>
                    <a:pt x="39" y="802"/>
                  </a:cubicBezTo>
                  <a:cubicBezTo>
                    <a:pt x="39" y="807"/>
                    <a:pt x="39" y="807"/>
                    <a:pt x="39" y="807"/>
                  </a:cubicBezTo>
                  <a:cubicBezTo>
                    <a:pt x="39" y="837"/>
                    <a:pt x="41" y="868"/>
                    <a:pt x="45" y="898"/>
                  </a:cubicBezTo>
                  <a:cubicBezTo>
                    <a:pt x="46" y="909"/>
                    <a:pt x="38" y="919"/>
                    <a:pt x="28" y="920"/>
                  </a:cubicBezTo>
                  <a:cubicBezTo>
                    <a:pt x="27" y="920"/>
                    <a:pt x="26" y="920"/>
                    <a:pt x="25" y="920"/>
                  </a:cubicBezTo>
                  <a:close/>
                  <a:moveTo>
                    <a:pt x="1588" y="737"/>
                  </a:moveTo>
                  <a:cubicBezTo>
                    <a:pt x="1578" y="737"/>
                    <a:pt x="1569" y="730"/>
                    <a:pt x="1568" y="720"/>
                  </a:cubicBezTo>
                  <a:cubicBezTo>
                    <a:pt x="1565" y="688"/>
                    <a:pt x="1559" y="656"/>
                    <a:pt x="1551" y="625"/>
                  </a:cubicBezTo>
                  <a:cubicBezTo>
                    <a:pt x="1549" y="614"/>
                    <a:pt x="1555" y="603"/>
                    <a:pt x="1566" y="601"/>
                  </a:cubicBezTo>
                  <a:cubicBezTo>
                    <a:pt x="1577" y="598"/>
                    <a:pt x="1587" y="605"/>
                    <a:pt x="1590" y="615"/>
                  </a:cubicBezTo>
                  <a:cubicBezTo>
                    <a:pt x="1598" y="648"/>
                    <a:pt x="1604" y="682"/>
                    <a:pt x="1608" y="715"/>
                  </a:cubicBezTo>
                  <a:cubicBezTo>
                    <a:pt x="1609" y="726"/>
                    <a:pt x="1601" y="736"/>
                    <a:pt x="1590" y="737"/>
                  </a:cubicBezTo>
                  <a:cubicBezTo>
                    <a:pt x="1589" y="737"/>
                    <a:pt x="1588" y="737"/>
                    <a:pt x="1588" y="737"/>
                  </a:cubicBezTo>
                  <a:close/>
                  <a:moveTo>
                    <a:pt x="46" y="626"/>
                  </a:moveTo>
                  <a:cubicBezTo>
                    <a:pt x="44" y="626"/>
                    <a:pt x="42" y="625"/>
                    <a:pt x="41" y="625"/>
                  </a:cubicBezTo>
                  <a:cubicBezTo>
                    <a:pt x="30" y="622"/>
                    <a:pt x="24" y="611"/>
                    <a:pt x="26" y="601"/>
                  </a:cubicBezTo>
                  <a:cubicBezTo>
                    <a:pt x="35" y="568"/>
                    <a:pt x="46" y="536"/>
                    <a:pt x="58" y="504"/>
                  </a:cubicBezTo>
                  <a:cubicBezTo>
                    <a:pt x="63" y="494"/>
                    <a:pt x="74" y="489"/>
                    <a:pt x="84" y="494"/>
                  </a:cubicBezTo>
                  <a:cubicBezTo>
                    <a:pt x="94" y="498"/>
                    <a:pt x="99" y="509"/>
                    <a:pt x="95" y="519"/>
                  </a:cubicBezTo>
                  <a:cubicBezTo>
                    <a:pt x="83" y="549"/>
                    <a:pt x="73" y="580"/>
                    <a:pt x="65" y="611"/>
                  </a:cubicBezTo>
                  <a:cubicBezTo>
                    <a:pt x="62" y="620"/>
                    <a:pt x="54" y="626"/>
                    <a:pt x="46" y="626"/>
                  </a:cubicBezTo>
                  <a:close/>
                  <a:moveTo>
                    <a:pt x="1500" y="455"/>
                  </a:moveTo>
                  <a:cubicBezTo>
                    <a:pt x="1493" y="455"/>
                    <a:pt x="1486" y="452"/>
                    <a:pt x="1482" y="445"/>
                  </a:cubicBezTo>
                  <a:cubicBezTo>
                    <a:pt x="1467" y="417"/>
                    <a:pt x="1450" y="389"/>
                    <a:pt x="1432" y="363"/>
                  </a:cubicBezTo>
                  <a:cubicBezTo>
                    <a:pt x="1425" y="354"/>
                    <a:pt x="1427" y="342"/>
                    <a:pt x="1436" y="335"/>
                  </a:cubicBezTo>
                  <a:cubicBezTo>
                    <a:pt x="1445" y="329"/>
                    <a:pt x="1458" y="331"/>
                    <a:pt x="1464" y="340"/>
                  </a:cubicBezTo>
                  <a:cubicBezTo>
                    <a:pt x="1483" y="367"/>
                    <a:pt x="1501" y="396"/>
                    <a:pt x="1517" y="426"/>
                  </a:cubicBezTo>
                  <a:cubicBezTo>
                    <a:pt x="1523" y="436"/>
                    <a:pt x="1519" y="448"/>
                    <a:pt x="1509" y="453"/>
                  </a:cubicBezTo>
                  <a:cubicBezTo>
                    <a:pt x="1506" y="455"/>
                    <a:pt x="1503" y="455"/>
                    <a:pt x="1500" y="455"/>
                  </a:cubicBezTo>
                  <a:close/>
                  <a:moveTo>
                    <a:pt x="173" y="359"/>
                  </a:moveTo>
                  <a:cubicBezTo>
                    <a:pt x="169" y="359"/>
                    <a:pt x="165" y="358"/>
                    <a:pt x="162" y="355"/>
                  </a:cubicBezTo>
                  <a:cubicBezTo>
                    <a:pt x="153" y="349"/>
                    <a:pt x="151" y="336"/>
                    <a:pt x="157" y="328"/>
                  </a:cubicBezTo>
                  <a:cubicBezTo>
                    <a:pt x="178" y="300"/>
                    <a:pt x="200" y="274"/>
                    <a:pt x="223" y="250"/>
                  </a:cubicBezTo>
                  <a:cubicBezTo>
                    <a:pt x="230" y="242"/>
                    <a:pt x="243" y="242"/>
                    <a:pt x="251" y="249"/>
                  </a:cubicBezTo>
                  <a:cubicBezTo>
                    <a:pt x="259" y="257"/>
                    <a:pt x="259" y="269"/>
                    <a:pt x="251" y="277"/>
                  </a:cubicBezTo>
                  <a:cubicBezTo>
                    <a:pt x="229" y="301"/>
                    <a:pt x="208" y="325"/>
                    <a:pt x="189" y="351"/>
                  </a:cubicBezTo>
                  <a:cubicBezTo>
                    <a:pt x="185" y="356"/>
                    <a:pt x="179" y="359"/>
                    <a:pt x="173" y="359"/>
                  </a:cubicBezTo>
                  <a:close/>
                  <a:moveTo>
                    <a:pt x="1314" y="226"/>
                  </a:moveTo>
                  <a:cubicBezTo>
                    <a:pt x="1310" y="226"/>
                    <a:pt x="1305" y="224"/>
                    <a:pt x="1301" y="221"/>
                  </a:cubicBezTo>
                  <a:cubicBezTo>
                    <a:pt x="1277" y="200"/>
                    <a:pt x="1251" y="181"/>
                    <a:pt x="1224" y="164"/>
                  </a:cubicBezTo>
                  <a:cubicBezTo>
                    <a:pt x="1215" y="158"/>
                    <a:pt x="1212" y="145"/>
                    <a:pt x="1218" y="136"/>
                  </a:cubicBezTo>
                  <a:cubicBezTo>
                    <a:pt x="1224" y="127"/>
                    <a:pt x="1236" y="124"/>
                    <a:pt x="1246" y="130"/>
                  </a:cubicBezTo>
                  <a:cubicBezTo>
                    <a:pt x="1274" y="149"/>
                    <a:pt x="1301" y="169"/>
                    <a:pt x="1327" y="191"/>
                  </a:cubicBezTo>
                  <a:cubicBezTo>
                    <a:pt x="1335" y="198"/>
                    <a:pt x="1336" y="210"/>
                    <a:pt x="1329" y="219"/>
                  </a:cubicBezTo>
                  <a:cubicBezTo>
                    <a:pt x="1325" y="223"/>
                    <a:pt x="1320" y="226"/>
                    <a:pt x="1314" y="226"/>
                  </a:cubicBezTo>
                  <a:close/>
                  <a:moveTo>
                    <a:pt x="390" y="159"/>
                  </a:moveTo>
                  <a:cubicBezTo>
                    <a:pt x="384" y="159"/>
                    <a:pt x="377" y="155"/>
                    <a:pt x="373" y="149"/>
                  </a:cubicBezTo>
                  <a:cubicBezTo>
                    <a:pt x="368" y="140"/>
                    <a:pt x="370" y="128"/>
                    <a:pt x="380" y="122"/>
                  </a:cubicBezTo>
                  <a:cubicBezTo>
                    <a:pt x="408" y="104"/>
                    <a:pt x="438" y="88"/>
                    <a:pt x="469" y="74"/>
                  </a:cubicBezTo>
                  <a:cubicBezTo>
                    <a:pt x="479" y="69"/>
                    <a:pt x="491" y="74"/>
                    <a:pt x="495" y="84"/>
                  </a:cubicBezTo>
                  <a:cubicBezTo>
                    <a:pt x="500" y="94"/>
                    <a:pt x="496" y="105"/>
                    <a:pt x="486" y="110"/>
                  </a:cubicBezTo>
                  <a:cubicBezTo>
                    <a:pt x="457" y="123"/>
                    <a:pt x="428" y="139"/>
                    <a:pt x="401" y="156"/>
                  </a:cubicBezTo>
                  <a:cubicBezTo>
                    <a:pt x="398" y="158"/>
                    <a:pt x="394" y="159"/>
                    <a:pt x="390" y="159"/>
                  </a:cubicBezTo>
                  <a:close/>
                  <a:moveTo>
                    <a:pt x="1057" y="81"/>
                  </a:moveTo>
                  <a:cubicBezTo>
                    <a:pt x="1055" y="81"/>
                    <a:pt x="1053" y="80"/>
                    <a:pt x="1050" y="80"/>
                  </a:cubicBezTo>
                  <a:cubicBezTo>
                    <a:pt x="1020" y="69"/>
                    <a:pt x="989" y="61"/>
                    <a:pt x="957" y="55"/>
                  </a:cubicBezTo>
                  <a:cubicBezTo>
                    <a:pt x="946" y="53"/>
                    <a:pt x="940" y="42"/>
                    <a:pt x="942" y="31"/>
                  </a:cubicBezTo>
                  <a:cubicBezTo>
                    <a:pt x="944" y="21"/>
                    <a:pt x="954" y="14"/>
                    <a:pt x="965" y="16"/>
                  </a:cubicBezTo>
                  <a:cubicBezTo>
                    <a:pt x="998" y="23"/>
                    <a:pt x="1031" y="31"/>
                    <a:pt x="1063" y="42"/>
                  </a:cubicBezTo>
                  <a:cubicBezTo>
                    <a:pt x="1073" y="46"/>
                    <a:pt x="1079" y="57"/>
                    <a:pt x="1076" y="67"/>
                  </a:cubicBezTo>
                  <a:cubicBezTo>
                    <a:pt x="1073" y="75"/>
                    <a:pt x="1065" y="81"/>
                    <a:pt x="1057" y="81"/>
                  </a:cubicBezTo>
                  <a:close/>
                  <a:moveTo>
                    <a:pt x="666" y="52"/>
                  </a:moveTo>
                  <a:cubicBezTo>
                    <a:pt x="656" y="52"/>
                    <a:pt x="648" y="46"/>
                    <a:pt x="646" y="36"/>
                  </a:cubicBezTo>
                  <a:cubicBezTo>
                    <a:pt x="644" y="25"/>
                    <a:pt x="651" y="15"/>
                    <a:pt x="662" y="13"/>
                  </a:cubicBezTo>
                  <a:cubicBezTo>
                    <a:pt x="695" y="7"/>
                    <a:pt x="729" y="3"/>
                    <a:pt x="763" y="1"/>
                  </a:cubicBezTo>
                  <a:cubicBezTo>
                    <a:pt x="774" y="0"/>
                    <a:pt x="783" y="9"/>
                    <a:pt x="784" y="20"/>
                  </a:cubicBezTo>
                  <a:cubicBezTo>
                    <a:pt x="784" y="31"/>
                    <a:pt x="776" y="40"/>
                    <a:pt x="765" y="41"/>
                  </a:cubicBezTo>
                  <a:cubicBezTo>
                    <a:pt x="733" y="43"/>
                    <a:pt x="701" y="46"/>
                    <a:pt x="669" y="52"/>
                  </a:cubicBezTo>
                  <a:cubicBezTo>
                    <a:pt x="668" y="52"/>
                    <a:pt x="667" y="52"/>
                    <a:pt x="666" y="52"/>
                  </a:cubicBezTo>
                  <a:close/>
                </a:path>
              </a:pathLst>
            </a:custGeom>
            <a:solidFill>
              <a:srgbClr val="5B8F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261"/>
            <p:cNvSpPr>
              <a:spLocks/>
            </p:cNvSpPr>
            <p:nvPr/>
          </p:nvSpPr>
          <p:spPr bwMode="auto">
            <a:xfrm>
              <a:off x="15027276" y="939800"/>
              <a:ext cx="1724025" cy="1946275"/>
            </a:xfrm>
            <a:custGeom>
              <a:avLst/>
              <a:gdLst>
                <a:gd name="T0" fmla="*/ 362 w 1086"/>
                <a:gd name="T1" fmla="*/ 1226 h 1226"/>
                <a:gd name="T2" fmla="*/ 362 w 1086"/>
                <a:gd name="T3" fmla="*/ 542 h 1226"/>
                <a:gd name="T4" fmla="*/ 0 w 1086"/>
                <a:gd name="T5" fmla="*/ 542 h 1226"/>
                <a:gd name="T6" fmla="*/ 542 w 1086"/>
                <a:gd name="T7" fmla="*/ 0 h 1226"/>
                <a:gd name="T8" fmla="*/ 1086 w 1086"/>
                <a:gd name="T9" fmla="*/ 542 h 1226"/>
                <a:gd name="T10" fmla="*/ 724 w 1086"/>
                <a:gd name="T11" fmla="*/ 542 h 1226"/>
                <a:gd name="T12" fmla="*/ 724 w 1086"/>
                <a:gd name="T13" fmla="*/ 1226 h 1226"/>
                <a:gd name="T14" fmla="*/ 362 w 1086"/>
                <a:gd name="T15" fmla="*/ 1226 h 12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6" h="1226">
                  <a:moveTo>
                    <a:pt x="362" y="1226"/>
                  </a:moveTo>
                  <a:lnTo>
                    <a:pt x="362" y="542"/>
                  </a:lnTo>
                  <a:lnTo>
                    <a:pt x="0" y="542"/>
                  </a:lnTo>
                  <a:lnTo>
                    <a:pt x="542" y="0"/>
                  </a:lnTo>
                  <a:lnTo>
                    <a:pt x="1086" y="542"/>
                  </a:lnTo>
                  <a:lnTo>
                    <a:pt x="724" y="542"/>
                  </a:lnTo>
                  <a:lnTo>
                    <a:pt x="724" y="1226"/>
                  </a:lnTo>
                  <a:lnTo>
                    <a:pt x="362" y="12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262"/>
            <p:cNvSpPr>
              <a:spLocks/>
            </p:cNvSpPr>
            <p:nvPr/>
          </p:nvSpPr>
          <p:spPr bwMode="auto">
            <a:xfrm>
              <a:off x="15027276" y="3887788"/>
              <a:ext cx="1724025" cy="1949450"/>
            </a:xfrm>
            <a:custGeom>
              <a:avLst/>
              <a:gdLst>
                <a:gd name="T0" fmla="*/ 0 w 1086"/>
                <a:gd name="T1" fmla="*/ 684 h 1228"/>
                <a:gd name="T2" fmla="*/ 362 w 1086"/>
                <a:gd name="T3" fmla="*/ 684 h 1228"/>
                <a:gd name="T4" fmla="*/ 362 w 1086"/>
                <a:gd name="T5" fmla="*/ 0 h 1228"/>
                <a:gd name="T6" fmla="*/ 724 w 1086"/>
                <a:gd name="T7" fmla="*/ 0 h 1228"/>
                <a:gd name="T8" fmla="*/ 724 w 1086"/>
                <a:gd name="T9" fmla="*/ 684 h 1228"/>
                <a:gd name="T10" fmla="*/ 1086 w 1086"/>
                <a:gd name="T11" fmla="*/ 684 h 1228"/>
                <a:gd name="T12" fmla="*/ 542 w 1086"/>
                <a:gd name="T13" fmla="*/ 1228 h 1228"/>
                <a:gd name="T14" fmla="*/ 0 w 1086"/>
                <a:gd name="T15" fmla="*/ 684 h 12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6" h="1228">
                  <a:moveTo>
                    <a:pt x="0" y="684"/>
                  </a:moveTo>
                  <a:lnTo>
                    <a:pt x="362" y="684"/>
                  </a:lnTo>
                  <a:lnTo>
                    <a:pt x="362" y="0"/>
                  </a:lnTo>
                  <a:lnTo>
                    <a:pt x="724" y="0"/>
                  </a:lnTo>
                  <a:lnTo>
                    <a:pt x="724" y="684"/>
                  </a:lnTo>
                  <a:lnTo>
                    <a:pt x="1086" y="684"/>
                  </a:lnTo>
                  <a:lnTo>
                    <a:pt x="542" y="1228"/>
                  </a:lnTo>
                  <a:lnTo>
                    <a:pt x="0" y="6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263"/>
            <p:cNvSpPr>
              <a:spLocks/>
            </p:cNvSpPr>
            <p:nvPr/>
          </p:nvSpPr>
          <p:spPr bwMode="auto">
            <a:xfrm>
              <a:off x="13487401" y="2525713"/>
              <a:ext cx="1949450" cy="1722438"/>
            </a:xfrm>
            <a:custGeom>
              <a:avLst/>
              <a:gdLst>
                <a:gd name="T0" fmla="*/ 684 w 1228"/>
                <a:gd name="T1" fmla="*/ 723 h 1085"/>
                <a:gd name="T2" fmla="*/ 0 w 1228"/>
                <a:gd name="T3" fmla="*/ 723 h 1085"/>
                <a:gd name="T4" fmla="*/ 0 w 1228"/>
                <a:gd name="T5" fmla="*/ 361 h 1085"/>
                <a:gd name="T6" fmla="*/ 684 w 1228"/>
                <a:gd name="T7" fmla="*/ 361 h 1085"/>
                <a:gd name="T8" fmla="*/ 684 w 1228"/>
                <a:gd name="T9" fmla="*/ 0 h 1085"/>
                <a:gd name="T10" fmla="*/ 1228 w 1228"/>
                <a:gd name="T11" fmla="*/ 544 h 1085"/>
                <a:gd name="T12" fmla="*/ 684 w 1228"/>
                <a:gd name="T13" fmla="*/ 1085 h 1085"/>
                <a:gd name="T14" fmla="*/ 684 w 1228"/>
                <a:gd name="T15" fmla="*/ 723 h 10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8" h="1085">
                  <a:moveTo>
                    <a:pt x="684" y="723"/>
                  </a:moveTo>
                  <a:lnTo>
                    <a:pt x="0" y="723"/>
                  </a:lnTo>
                  <a:lnTo>
                    <a:pt x="0" y="361"/>
                  </a:lnTo>
                  <a:lnTo>
                    <a:pt x="684" y="361"/>
                  </a:lnTo>
                  <a:lnTo>
                    <a:pt x="684" y="0"/>
                  </a:lnTo>
                  <a:lnTo>
                    <a:pt x="1228" y="544"/>
                  </a:lnTo>
                  <a:lnTo>
                    <a:pt x="684" y="1085"/>
                  </a:lnTo>
                  <a:lnTo>
                    <a:pt x="684" y="7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264"/>
            <p:cNvSpPr>
              <a:spLocks/>
            </p:cNvSpPr>
            <p:nvPr/>
          </p:nvSpPr>
          <p:spPr bwMode="auto">
            <a:xfrm>
              <a:off x="16341726" y="2525713"/>
              <a:ext cx="1944688" cy="1722438"/>
            </a:xfrm>
            <a:custGeom>
              <a:avLst/>
              <a:gdLst>
                <a:gd name="T0" fmla="*/ 0 w 1225"/>
                <a:gd name="T1" fmla="*/ 544 h 1085"/>
                <a:gd name="T2" fmla="*/ 542 w 1225"/>
                <a:gd name="T3" fmla="*/ 0 h 1085"/>
                <a:gd name="T4" fmla="*/ 542 w 1225"/>
                <a:gd name="T5" fmla="*/ 361 h 1085"/>
                <a:gd name="T6" fmla="*/ 1225 w 1225"/>
                <a:gd name="T7" fmla="*/ 361 h 1085"/>
                <a:gd name="T8" fmla="*/ 1225 w 1225"/>
                <a:gd name="T9" fmla="*/ 723 h 1085"/>
                <a:gd name="T10" fmla="*/ 542 w 1225"/>
                <a:gd name="T11" fmla="*/ 723 h 1085"/>
                <a:gd name="T12" fmla="*/ 542 w 1225"/>
                <a:gd name="T13" fmla="*/ 1085 h 1085"/>
                <a:gd name="T14" fmla="*/ 0 w 1225"/>
                <a:gd name="T15" fmla="*/ 544 h 10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5" h="1085">
                  <a:moveTo>
                    <a:pt x="0" y="544"/>
                  </a:moveTo>
                  <a:lnTo>
                    <a:pt x="542" y="0"/>
                  </a:lnTo>
                  <a:lnTo>
                    <a:pt x="542" y="361"/>
                  </a:lnTo>
                  <a:lnTo>
                    <a:pt x="1225" y="361"/>
                  </a:lnTo>
                  <a:lnTo>
                    <a:pt x="1225" y="723"/>
                  </a:lnTo>
                  <a:lnTo>
                    <a:pt x="542" y="723"/>
                  </a:lnTo>
                  <a:lnTo>
                    <a:pt x="542" y="1085"/>
                  </a:lnTo>
                  <a:lnTo>
                    <a:pt x="0" y="5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2" name="Group 551"/>
          <p:cNvGrpSpPr>
            <a:grpSpLocks noChangeAspect="1"/>
          </p:cNvGrpSpPr>
          <p:nvPr/>
        </p:nvGrpSpPr>
        <p:grpSpPr>
          <a:xfrm>
            <a:off x="2817670" y="2879616"/>
            <a:ext cx="563910" cy="548640"/>
            <a:chOff x="12933363" y="620713"/>
            <a:chExt cx="6156326" cy="5989637"/>
          </a:xfrm>
        </p:grpSpPr>
        <p:sp>
          <p:nvSpPr>
            <p:cNvPr id="553" name="Freeform 268"/>
            <p:cNvSpPr>
              <a:spLocks/>
            </p:cNvSpPr>
            <p:nvPr/>
          </p:nvSpPr>
          <p:spPr bwMode="auto">
            <a:xfrm>
              <a:off x="12933363" y="620713"/>
              <a:ext cx="6156325" cy="5989637"/>
            </a:xfrm>
            <a:custGeom>
              <a:avLst/>
              <a:gdLst>
                <a:gd name="T0" fmla="*/ 390 w 3878"/>
                <a:gd name="T1" fmla="*/ 0 h 3773"/>
                <a:gd name="T2" fmla="*/ 0 w 3878"/>
                <a:gd name="T3" fmla="*/ 393 h 3773"/>
                <a:gd name="T4" fmla="*/ 0 w 3878"/>
                <a:gd name="T5" fmla="*/ 3773 h 3773"/>
                <a:gd name="T6" fmla="*/ 3495 w 3878"/>
                <a:gd name="T7" fmla="*/ 3773 h 3773"/>
                <a:gd name="T8" fmla="*/ 3878 w 3878"/>
                <a:gd name="T9" fmla="*/ 3380 h 3773"/>
                <a:gd name="T10" fmla="*/ 3878 w 3878"/>
                <a:gd name="T11" fmla="*/ 0 h 3773"/>
                <a:gd name="T12" fmla="*/ 390 w 3878"/>
                <a:gd name="T13" fmla="*/ 0 h 3773"/>
              </a:gdLst>
              <a:ahLst/>
              <a:cxnLst>
                <a:cxn ang="0">
                  <a:pos x="T0" y="T1"/>
                </a:cxn>
                <a:cxn ang="0">
                  <a:pos x="T2" y="T3"/>
                </a:cxn>
                <a:cxn ang="0">
                  <a:pos x="T4" y="T5"/>
                </a:cxn>
                <a:cxn ang="0">
                  <a:pos x="T6" y="T7"/>
                </a:cxn>
                <a:cxn ang="0">
                  <a:pos x="T8" y="T9"/>
                </a:cxn>
                <a:cxn ang="0">
                  <a:pos x="T10" y="T11"/>
                </a:cxn>
                <a:cxn ang="0">
                  <a:pos x="T12" y="T13"/>
                </a:cxn>
              </a:cxnLst>
              <a:rect l="0" t="0" r="r" b="b"/>
              <a:pathLst>
                <a:path w="3878" h="3773">
                  <a:moveTo>
                    <a:pt x="390" y="0"/>
                  </a:moveTo>
                  <a:lnTo>
                    <a:pt x="0" y="393"/>
                  </a:lnTo>
                  <a:lnTo>
                    <a:pt x="0" y="3773"/>
                  </a:lnTo>
                  <a:lnTo>
                    <a:pt x="3495" y="3773"/>
                  </a:lnTo>
                  <a:lnTo>
                    <a:pt x="3878" y="3380"/>
                  </a:lnTo>
                  <a:lnTo>
                    <a:pt x="3878" y="0"/>
                  </a:lnTo>
                  <a:lnTo>
                    <a:pt x="390" y="0"/>
                  </a:lnTo>
                  <a:close/>
                </a:path>
              </a:pathLst>
            </a:custGeom>
            <a:solidFill>
              <a:srgbClr val="D855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269"/>
            <p:cNvSpPr>
              <a:spLocks/>
            </p:cNvSpPr>
            <p:nvPr/>
          </p:nvSpPr>
          <p:spPr bwMode="auto">
            <a:xfrm>
              <a:off x="12933363" y="620713"/>
              <a:ext cx="6156325" cy="623887"/>
            </a:xfrm>
            <a:custGeom>
              <a:avLst/>
              <a:gdLst>
                <a:gd name="T0" fmla="*/ 3878 w 3878"/>
                <a:gd name="T1" fmla="*/ 0 h 393"/>
                <a:gd name="T2" fmla="*/ 3495 w 3878"/>
                <a:gd name="T3" fmla="*/ 393 h 393"/>
                <a:gd name="T4" fmla="*/ 0 w 3878"/>
                <a:gd name="T5" fmla="*/ 393 h 393"/>
                <a:gd name="T6" fmla="*/ 390 w 3878"/>
                <a:gd name="T7" fmla="*/ 0 h 393"/>
                <a:gd name="T8" fmla="*/ 1808 w 3878"/>
                <a:gd name="T9" fmla="*/ 0 h 393"/>
                <a:gd name="T10" fmla="*/ 3878 w 3878"/>
                <a:gd name="T11" fmla="*/ 0 h 393"/>
              </a:gdLst>
              <a:ahLst/>
              <a:cxnLst>
                <a:cxn ang="0">
                  <a:pos x="T0" y="T1"/>
                </a:cxn>
                <a:cxn ang="0">
                  <a:pos x="T2" y="T3"/>
                </a:cxn>
                <a:cxn ang="0">
                  <a:pos x="T4" y="T5"/>
                </a:cxn>
                <a:cxn ang="0">
                  <a:pos x="T6" y="T7"/>
                </a:cxn>
                <a:cxn ang="0">
                  <a:pos x="T8" y="T9"/>
                </a:cxn>
                <a:cxn ang="0">
                  <a:pos x="T10" y="T11"/>
                </a:cxn>
              </a:cxnLst>
              <a:rect l="0" t="0" r="r" b="b"/>
              <a:pathLst>
                <a:path w="3878" h="393">
                  <a:moveTo>
                    <a:pt x="3878" y="0"/>
                  </a:moveTo>
                  <a:lnTo>
                    <a:pt x="3495" y="393"/>
                  </a:lnTo>
                  <a:lnTo>
                    <a:pt x="0" y="393"/>
                  </a:lnTo>
                  <a:lnTo>
                    <a:pt x="390" y="0"/>
                  </a:lnTo>
                  <a:lnTo>
                    <a:pt x="1808" y="0"/>
                  </a:lnTo>
                  <a:lnTo>
                    <a:pt x="3878" y="0"/>
                  </a:lnTo>
                  <a:close/>
                </a:path>
              </a:pathLst>
            </a:custGeom>
            <a:solidFill>
              <a:srgbClr val="F274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270"/>
            <p:cNvSpPr>
              <a:spLocks/>
            </p:cNvSpPr>
            <p:nvPr/>
          </p:nvSpPr>
          <p:spPr bwMode="auto">
            <a:xfrm>
              <a:off x="12933363" y="1244600"/>
              <a:ext cx="5548313" cy="5365750"/>
            </a:xfrm>
            <a:custGeom>
              <a:avLst/>
              <a:gdLst>
                <a:gd name="T0" fmla="*/ 3495 w 3495"/>
                <a:gd name="T1" fmla="*/ 3380 h 3380"/>
                <a:gd name="T2" fmla="*/ 1805 w 3495"/>
                <a:gd name="T3" fmla="*/ 3380 h 3380"/>
                <a:gd name="T4" fmla="*/ 0 w 3495"/>
                <a:gd name="T5" fmla="*/ 3380 h 3380"/>
                <a:gd name="T6" fmla="*/ 0 w 3495"/>
                <a:gd name="T7" fmla="*/ 1647 h 3380"/>
                <a:gd name="T8" fmla="*/ 0 w 3495"/>
                <a:gd name="T9" fmla="*/ 0 h 3380"/>
                <a:gd name="T10" fmla="*/ 3495 w 3495"/>
                <a:gd name="T11" fmla="*/ 0 h 3380"/>
                <a:gd name="T12" fmla="*/ 3495 w 3495"/>
                <a:gd name="T13" fmla="*/ 3380 h 3380"/>
              </a:gdLst>
              <a:ahLst/>
              <a:cxnLst>
                <a:cxn ang="0">
                  <a:pos x="T0" y="T1"/>
                </a:cxn>
                <a:cxn ang="0">
                  <a:pos x="T2" y="T3"/>
                </a:cxn>
                <a:cxn ang="0">
                  <a:pos x="T4" y="T5"/>
                </a:cxn>
                <a:cxn ang="0">
                  <a:pos x="T6" y="T7"/>
                </a:cxn>
                <a:cxn ang="0">
                  <a:pos x="T8" y="T9"/>
                </a:cxn>
                <a:cxn ang="0">
                  <a:pos x="T10" y="T11"/>
                </a:cxn>
                <a:cxn ang="0">
                  <a:pos x="T12" y="T13"/>
                </a:cxn>
              </a:cxnLst>
              <a:rect l="0" t="0" r="r" b="b"/>
              <a:pathLst>
                <a:path w="3495" h="3380">
                  <a:moveTo>
                    <a:pt x="3495" y="3380"/>
                  </a:moveTo>
                  <a:lnTo>
                    <a:pt x="1805" y="3380"/>
                  </a:lnTo>
                  <a:lnTo>
                    <a:pt x="0" y="3380"/>
                  </a:lnTo>
                  <a:lnTo>
                    <a:pt x="0" y="1647"/>
                  </a:lnTo>
                  <a:lnTo>
                    <a:pt x="0" y="0"/>
                  </a:lnTo>
                  <a:lnTo>
                    <a:pt x="3495" y="0"/>
                  </a:lnTo>
                  <a:lnTo>
                    <a:pt x="3495" y="3380"/>
                  </a:lnTo>
                  <a:close/>
                </a:path>
              </a:pathLst>
            </a:custGeom>
            <a:solidFill>
              <a:srgbClr val="D855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271"/>
            <p:cNvSpPr>
              <a:spLocks/>
            </p:cNvSpPr>
            <p:nvPr/>
          </p:nvSpPr>
          <p:spPr bwMode="auto">
            <a:xfrm>
              <a:off x="17956213" y="6094413"/>
              <a:ext cx="288925" cy="290512"/>
            </a:xfrm>
            <a:custGeom>
              <a:avLst/>
              <a:gdLst>
                <a:gd name="T0" fmla="*/ 60 w 77"/>
                <a:gd name="T1" fmla="*/ 77 h 77"/>
                <a:gd name="T2" fmla="*/ 17 w 77"/>
                <a:gd name="T3" fmla="*/ 77 h 77"/>
                <a:gd name="T4" fmla="*/ 0 w 77"/>
                <a:gd name="T5" fmla="*/ 60 h 77"/>
                <a:gd name="T6" fmla="*/ 17 w 77"/>
                <a:gd name="T7" fmla="*/ 43 h 77"/>
                <a:gd name="T8" fmla="*/ 43 w 77"/>
                <a:gd name="T9" fmla="*/ 43 h 77"/>
                <a:gd name="T10" fmla="*/ 43 w 77"/>
                <a:gd name="T11" fmla="*/ 17 h 77"/>
                <a:gd name="T12" fmla="*/ 60 w 77"/>
                <a:gd name="T13" fmla="*/ 0 h 77"/>
                <a:gd name="T14" fmla="*/ 77 w 77"/>
                <a:gd name="T15" fmla="*/ 17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17" y="77"/>
                    <a:pt x="17" y="77"/>
                    <a:pt x="17" y="77"/>
                  </a:cubicBezTo>
                  <a:cubicBezTo>
                    <a:pt x="8" y="77"/>
                    <a:pt x="0" y="70"/>
                    <a:pt x="0" y="60"/>
                  </a:cubicBezTo>
                  <a:cubicBezTo>
                    <a:pt x="0" y="51"/>
                    <a:pt x="8" y="43"/>
                    <a:pt x="17" y="43"/>
                  </a:cubicBezTo>
                  <a:cubicBezTo>
                    <a:pt x="43" y="43"/>
                    <a:pt x="43" y="43"/>
                    <a:pt x="43" y="43"/>
                  </a:cubicBezTo>
                  <a:cubicBezTo>
                    <a:pt x="43" y="17"/>
                    <a:pt x="43" y="17"/>
                    <a:pt x="43" y="17"/>
                  </a:cubicBezTo>
                  <a:cubicBezTo>
                    <a:pt x="43" y="8"/>
                    <a:pt x="51" y="0"/>
                    <a:pt x="60" y="0"/>
                  </a:cubicBezTo>
                  <a:cubicBezTo>
                    <a:pt x="70" y="0"/>
                    <a:pt x="77" y="8"/>
                    <a:pt x="77" y="17"/>
                  </a:cubicBezTo>
                  <a:cubicBezTo>
                    <a:pt x="77" y="60"/>
                    <a:pt x="77" y="60"/>
                    <a:pt x="77" y="60"/>
                  </a:cubicBezTo>
                  <a:cubicBezTo>
                    <a:pt x="77" y="70"/>
                    <a:pt x="70" y="77"/>
                    <a:pt x="60" y="77"/>
                  </a:cubicBezTo>
                  <a:close/>
                </a:path>
              </a:pathLst>
            </a:custGeom>
            <a:solidFill>
              <a:srgbClr val="F291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272"/>
            <p:cNvSpPr>
              <a:spLocks noEditPoints="1"/>
            </p:cNvSpPr>
            <p:nvPr/>
          </p:nvSpPr>
          <p:spPr bwMode="auto">
            <a:xfrm>
              <a:off x="13989051" y="6256338"/>
              <a:ext cx="3433763" cy="128587"/>
            </a:xfrm>
            <a:custGeom>
              <a:avLst/>
              <a:gdLst>
                <a:gd name="T0" fmla="*/ 897 w 914"/>
                <a:gd name="T1" fmla="*/ 34 h 34"/>
                <a:gd name="T2" fmla="*/ 809 w 914"/>
                <a:gd name="T3" fmla="*/ 34 h 34"/>
                <a:gd name="T4" fmla="*/ 792 w 914"/>
                <a:gd name="T5" fmla="*/ 17 h 34"/>
                <a:gd name="T6" fmla="*/ 809 w 914"/>
                <a:gd name="T7" fmla="*/ 0 h 34"/>
                <a:gd name="T8" fmla="*/ 897 w 914"/>
                <a:gd name="T9" fmla="*/ 0 h 34"/>
                <a:gd name="T10" fmla="*/ 914 w 914"/>
                <a:gd name="T11" fmla="*/ 17 h 34"/>
                <a:gd name="T12" fmla="*/ 897 w 914"/>
                <a:gd name="T13" fmla="*/ 34 h 34"/>
                <a:gd name="T14" fmla="*/ 633 w 914"/>
                <a:gd name="T15" fmla="*/ 34 h 34"/>
                <a:gd name="T16" fmla="*/ 545 w 914"/>
                <a:gd name="T17" fmla="*/ 34 h 34"/>
                <a:gd name="T18" fmla="*/ 528 w 914"/>
                <a:gd name="T19" fmla="*/ 17 h 34"/>
                <a:gd name="T20" fmla="*/ 545 w 914"/>
                <a:gd name="T21" fmla="*/ 0 h 34"/>
                <a:gd name="T22" fmla="*/ 633 w 914"/>
                <a:gd name="T23" fmla="*/ 0 h 34"/>
                <a:gd name="T24" fmla="*/ 650 w 914"/>
                <a:gd name="T25" fmla="*/ 17 h 34"/>
                <a:gd name="T26" fmla="*/ 633 w 914"/>
                <a:gd name="T27" fmla="*/ 34 h 34"/>
                <a:gd name="T28" fmla="*/ 369 w 914"/>
                <a:gd name="T29" fmla="*/ 34 h 34"/>
                <a:gd name="T30" fmla="*/ 281 w 914"/>
                <a:gd name="T31" fmla="*/ 34 h 34"/>
                <a:gd name="T32" fmla="*/ 264 w 914"/>
                <a:gd name="T33" fmla="*/ 17 h 34"/>
                <a:gd name="T34" fmla="*/ 281 w 914"/>
                <a:gd name="T35" fmla="*/ 0 h 34"/>
                <a:gd name="T36" fmla="*/ 369 w 914"/>
                <a:gd name="T37" fmla="*/ 0 h 34"/>
                <a:gd name="T38" fmla="*/ 386 w 914"/>
                <a:gd name="T39" fmla="*/ 17 h 34"/>
                <a:gd name="T40" fmla="*/ 369 w 914"/>
                <a:gd name="T41" fmla="*/ 34 h 34"/>
                <a:gd name="T42" fmla="*/ 105 w 914"/>
                <a:gd name="T43" fmla="*/ 34 h 34"/>
                <a:gd name="T44" fmla="*/ 17 w 914"/>
                <a:gd name="T45" fmla="*/ 34 h 34"/>
                <a:gd name="T46" fmla="*/ 0 w 914"/>
                <a:gd name="T47" fmla="*/ 17 h 34"/>
                <a:gd name="T48" fmla="*/ 17 w 914"/>
                <a:gd name="T49" fmla="*/ 0 h 34"/>
                <a:gd name="T50" fmla="*/ 105 w 914"/>
                <a:gd name="T51" fmla="*/ 0 h 34"/>
                <a:gd name="T52" fmla="*/ 122 w 914"/>
                <a:gd name="T53" fmla="*/ 17 h 34"/>
                <a:gd name="T54" fmla="*/ 105 w 914"/>
                <a:gd name="T5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34">
                  <a:moveTo>
                    <a:pt x="897" y="34"/>
                  </a:moveTo>
                  <a:cubicBezTo>
                    <a:pt x="809" y="34"/>
                    <a:pt x="809" y="34"/>
                    <a:pt x="809" y="34"/>
                  </a:cubicBezTo>
                  <a:cubicBezTo>
                    <a:pt x="800" y="34"/>
                    <a:pt x="792" y="27"/>
                    <a:pt x="792" y="17"/>
                  </a:cubicBezTo>
                  <a:cubicBezTo>
                    <a:pt x="792" y="8"/>
                    <a:pt x="800" y="0"/>
                    <a:pt x="809" y="0"/>
                  </a:cubicBezTo>
                  <a:cubicBezTo>
                    <a:pt x="897" y="0"/>
                    <a:pt x="897" y="0"/>
                    <a:pt x="897" y="0"/>
                  </a:cubicBezTo>
                  <a:cubicBezTo>
                    <a:pt x="907" y="0"/>
                    <a:pt x="914" y="8"/>
                    <a:pt x="914" y="17"/>
                  </a:cubicBezTo>
                  <a:cubicBezTo>
                    <a:pt x="914" y="27"/>
                    <a:pt x="907" y="34"/>
                    <a:pt x="897" y="34"/>
                  </a:cubicBezTo>
                  <a:close/>
                  <a:moveTo>
                    <a:pt x="633" y="34"/>
                  </a:moveTo>
                  <a:cubicBezTo>
                    <a:pt x="545" y="34"/>
                    <a:pt x="545" y="34"/>
                    <a:pt x="545" y="34"/>
                  </a:cubicBezTo>
                  <a:cubicBezTo>
                    <a:pt x="536" y="34"/>
                    <a:pt x="528" y="27"/>
                    <a:pt x="528" y="17"/>
                  </a:cubicBezTo>
                  <a:cubicBezTo>
                    <a:pt x="528" y="8"/>
                    <a:pt x="536" y="0"/>
                    <a:pt x="545" y="0"/>
                  </a:cubicBezTo>
                  <a:cubicBezTo>
                    <a:pt x="633" y="0"/>
                    <a:pt x="633" y="0"/>
                    <a:pt x="633" y="0"/>
                  </a:cubicBezTo>
                  <a:cubicBezTo>
                    <a:pt x="643" y="0"/>
                    <a:pt x="650" y="8"/>
                    <a:pt x="650" y="17"/>
                  </a:cubicBezTo>
                  <a:cubicBezTo>
                    <a:pt x="650" y="27"/>
                    <a:pt x="643" y="34"/>
                    <a:pt x="633" y="34"/>
                  </a:cubicBezTo>
                  <a:close/>
                  <a:moveTo>
                    <a:pt x="369" y="34"/>
                  </a:moveTo>
                  <a:cubicBezTo>
                    <a:pt x="281" y="34"/>
                    <a:pt x="281" y="34"/>
                    <a:pt x="281" y="34"/>
                  </a:cubicBezTo>
                  <a:cubicBezTo>
                    <a:pt x="272" y="34"/>
                    <a:pt x="264" y="27"/>
                    <a:pt x="264" y="17"/>
                  </a:cubicBezTo>
                  <a:cubicBezTo>
                    <a:pt x="264" y="8"/>
                    <a:pt x="272" y="0"/>
                    <a:pt x="281" y="0"/>
                  </a:cubicBezTo>
                  <a:cubicBezTo>
                    <a:pt x="369" y="0"/>
                    <a:pt x="369" y="0"/>
                    <a:pt x="369" y="0"/>
                  </a:cubicBezTo>
                  <a:cubicBezTo>
                    <a:pt x="378" y="0"/>
                    <a:pt x="386" y="8"/>
                    <a:pt x="386" y="17"/>
                  </a:cubicBezTo>
                  <a:cubicBezTo>
                    <a:pt x="386" y="27"/>
                    <a:pt x="378" y="34"/>
                    <a:pt x="369" y="34"/>
                  </a:cubicBezTo>
                  <a:close/>
                  <a:moveTo>
                    <a:pt x="105" y="34"/>
                  </a:moveTo>
                  <a:cubicBezTo>
                    <a:pt x="17" y="34"/>
                    <a:pt x="17" y="34"/>
                    <a:pt x="17" y="34"/>
                  </a:cubicBezTo>
                  <a:cubicBezTo>
                    <a:pt x="7" y="34"/>
                    <a:pt x="0" y="27"/>
                    <a:pt x="0" y="17"/>
                  </a:cubicBezTo>
                  <a:cubicBezTo>
                    <a:pt x="0" y="8"/>
                    <a:pt x="7" y="0"/>
                    <a:pt x="17" y="0"/>
                  </a:cubicBezTo>
                  <a:cubicBezTo>
                    <a:pt x="105" y="0"/>
                    <a:pt x="105" y="0"/>
                    <a:pt x="105" y="0"/>
                  </a:cubicBezTo>
                  <a:cubicBezTo>
                    <a:pt x="114" y="0"/>
                    <a:pt x="122" y="8"/>
                    <a:pt x="122" y="17"/>
                  </a:cubicBezTo>
                  <a:cubicBezTo>
                    <a:pt x="122" y="27"/>
                    <a:pt x="114" y="34"/>
                    <a:pt x="105" y="34"/>
                  </a:cubicBezTo>
                  <a:close/>
                </a:path>
              </a:pathLst>
            </a:custGeom>
            <a:solidFill>
              <a:srgbClr val="F291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273"/>
            <p:cNvSpPr>
              <a:spLocks/>
            </p:cNvSpPr>
            <p:nvPr/>
          </p:nvSpPr>
          <p:spPr bwMode="auto">
            <a:xfrm>
              <a:off x="13166726" y="6094413"/>
              <a:ext cx="288925" cy="290512"/>
            </a:xfrm>
            <a:custGeom>
              <a:avLst/>
              <a:gdLst>
                <a:gd name="T0" fmla="*/ 60 w 77"/>
                <a:gd name="T1" fmla="*/ 77 h 77"/>
                <a:gd name="T2" fmla="*/ 17 w 77"/>
                <a:gd name="T3" fmla="*/ 77 h 77"/>
                <a:gd name="T4" fmla="*/ 0 w 77"/>
                <a:gd name="T5" fmla="*/ 60 h 77"/>
                <a:gd name="T6" fmla="*/ 0 w 77"/>
                <a:gd name="T7" fmla="*/ 17 h 77"/>
                <a:gd name="T8" fmla="*/ 17 w 77"/>
                <a:gd name="T9" fmla="*/ 0 h 77"/>
                <a:gd name="T10" fmla="*/ 34 w 77"/>
                <a:gd name="T11" fmla="*/ 17 h 77"/>
                <a:gd name="T12" fmla="*/ 34 w 77"/>
                <a:gd name="T13" fmla="*/ 43 h 77"/>
                <a:gd name="T14" fmla="*/ 60 w 77"/>
                <a:gd name="T15" fmla="*/ 43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17" y="77"/>
                    <a:pt x="17" y="77"/>
                    <a:pt x="17" y="77"/>
                  </a:cubicBezTo>
                  <a:cubicBezTo>
                    <a:pt x="8" y="77"/>
                    <a:pt x="0" y="70"/>
                    <a:pt x="0" y="60"/>
                  </a:cubicBezTo>
                  <a:cubicBezTo>
                    <a:pt x="0" y="17"/>
                    <a:pt x="0" y="17"/>
                    <a:pt x="0" y="17"/>
                  </a:cubicBezTo>
                  <a:cubicBezTo>
                    <a:pt x="0" y="8"/>
                    <a:pt x="8" y="0"/>
                    <a:pt x="17" y="0"/>
                  </a:cubicBezTo>
                  <a:cubicBezTo>
                    <a:pt x="27" y="0"/>
                    <a:pt x="34" y="8"/>
                    <a:pt x="34" y="17"/>
                  </a:cubicBezTo>
                  <a:cubicBezTo>
                    <a:pt x="34" y="43"/>
                    <a:pt x="34" y="43"/>
                    <a:pt x="34" y="43"/>
                  </a:cubicBezTo>
                  <a:cubicBezTo>
                    <a:pt x="60" y="43"/>
                    <a:pt x="60" y="43"/>
                    <a:pt x="60" y="43"/>
                  </a:cubicBezTo>
                  <a:cubicBezTo>
                    <a:pt x="69" y="43"/>
                    <a:pt x="77" y="51"/>
                    <a:pt x="77" y="60"/>
                  </a:cubicBezTo>
                  <a:cubicBezTo>
                    <a:pt x="77" y="70"/>
                    <a:pt x="69" y="77"/>
                    <a:pt x="60" y="77"/>
                  </a:cubicBezTo>
                  <a:close/>
                </a:path>
              </a:pathLst>
            </a:custGeom>
            <a:solidFill>
              <a:srgbClr val="F291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274"/>
            <p:cNvSpPr>
              <a:spLocks noEditPoints="1"/>
            </p:cNvSpPr>
            <p:nvPr/>
          </p:nvSpPr>
          <p:spPr bwMode="auto">
            <a:xfrm>
              <a:off x="13166726" y="2266950"/>
              <a:ext cx="127000" cy="3321050"/>
            </a:xfrm>
            <a:custGeom>
              <a:avLst/>
              <a:gdLst>
                <a:gd name="T0" fmla="*/ 17 w 34"/>
                <a:gd name="T1" fmla="*/ 884 h 884"/>
                <a:gd name="T2" fmla="*/ 0 w 34"/>
                <a:gd name="T3" fmla="*/ 867 h 884"/>
                <a:gd name="T4" fmla="*/ 0 w 34"/>
                <a:gd name="T5" fmla="*/ 782 h 884"/>
                <a:gd name="T6" fmla="*/ 17 w 34"/>
                <a:gd name="T7" fmla="*/ 765 h 884"/>
                <a:gd name="T8" fmla="*/ 34 w 34"/>
                <a:gd name="T9" fmla="*/ 782 h 884"/>
                <a:gd name="T10" fmla="*/ 34 w 34"/>
                <a:gd name="T11" fmla="*/ 867 h 884"/>
                <a:gd name="T12" fmla="*/ 17 w 34"/>
                <a:gd name="T13" fmla="*/ 884 h 884"/>
                <a:gd name="T14" fmla="*/ 17 w 34"/>
                <a:gd name="T15" fmla="*/ 629 h 884"/>
                <a:gd name="T16" fmla="*/ 0 w 34"/>
                <a:gd name="T17" fmla="*/ 612 h 884"/>
                <a:gd name="T18" fmla="*/ 0 w 34"/>
                <a:gd name="T19" fmla="*/ 527 h 884"/>
                <a:gd name="T20" fmla="*/ 17 w 34"/>
                <a:gd name="T21" fmla="*/ 510 h 884"/>
                <a:gd name="T22" fmla="*/ 34 w 34"/>
                <a:gd name="T23" fmla="*/ 527 h 884"/>
                <a:gd name="T24" fmla="*/ 34 w 34"/>
                <a:gd name="T25" fmla="*/ 612 h 884"/>
                <a:gd name="T26" fmla="*/ 17 w 34"/>
                <a:gd name="T27" fmla="*/ 629 h 884"/>
                <a:gd name="T28" fmla="*/ 17 w 34"/>
                <a:gd name="T29" fmla="*/ 374 h 884"/>
                <a:gd name="T30" fmla="*/ 0 w 34"/>
                <a:gd name="T31" fmla="*/ 357 h 884"/>
                <a:gd name="T32" fmla="*/ 0 w 34"/>
                <a:gd name="T33" fmla="*/ 272 h 884"/>
                <a:gd name="T34" fmla="*/ 17 w 34"/>
                <a:gd name="T35" fmla="*/ 255 h 884"/>
                <a:gd name="T36" fmla="*/ 34 w 34"/>
                <a:gd name="T37" fmla="*/ 272 h 884"/>
                <a:gd name="T38" fmla="*/ 34 w 34"/>
                <a:gd name="T39" fmla="*/ 357 h 884"/>
                <a:gd name="T40" fmla="*/ 17 w 34"/>
                <a:gd name="T41" fmla="*/ 374 h 884"/>
                <a:gd name="T42" fmla="*/ 17 w 34"/>
                <a:gd name="T43" fmla="*/ 119 h 884"/>
                <a:gd name="T44" fmla="*/ 0 w 34"/>
                <a:gd name="T45" fmla="*/ 102 h 884"/>
                <a:gd name="T46" fmla="*/ 0 w 34"/>
                <a:gd name="T47" fmla="*/ 17 h 884"/>
                <a:gd name="T48" fmla="*/ 17 w 34"/>
                <a:gd name="T49" fmla="*/ 0 h 884"/>
                <a:gd name="T50" fmla="*/ 34 w 34"/>
                <a:gd name="T51" fmla="*/ 17 h 884"/>
                <a:gd name="T52" fmla="*/ 34 w 34"/>
                <a:gd name="T53" fmla="*/ 102 h 884"/>
                <a:gd name="T54" fmla="*/ 17 w 34"/>
                <a:gd name="T55" fmla="*/ 119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884">
                  <a:moveTo>
                    <a:pt x="17" y="884"/>
                  </a:moveTo>
                  <a:cubicBezTo>
                    <a:pt x="8" y="884"/>
                    <a:pt x="0" y="876"/>
                    <a:pt x="0" y="867"/>
                  </a:cubicBezTo>
                  <a:cubicBezTo>
                    <a:pt x="0" y="782"/>
                    <a:pt x="0" y="782"/>
                    <a:pt x="0" y="782"/>
                  </a:cubicBezTo>
                  <a:cubicBezTo>
                    <a:pt x="0" y="772"/>
                    <a:pt x="8" y="765"/>
                    <a:pt x="17" y="765"/>
                  </a:cubicBezTo>
                  <a:cubicBezTo>
                    <a:pt x="27" y="765"/>
                    <a:pt x="34" y="772"/>
                    <a:pt x="34" y="782"/>
                  </a:cubicBezTo>
                  <a:cubicBezTo>
                    <a:pt x="34" y="867"/>
                    <a:pt x="34" y="867"/>
                    <a:pt x="34" y="867"/>
                  </a:cubicBezTo>
                  <a:cubicBezTo>
                    <a:pt x="34" y="876"/>
                    <a:pt x="27" y="884"/>
                    <a:pt x="17" y="884"/>
                  </a:cubicBezTo>
                  <a:close/>
                  <a:moveTo>
                    <a:pt x="17" y="629"/>
                  </a:moveTo>
                  <a:cubicBezTo>
                    <a:pt x="8" y="629"/>
                    <a:pt x="0" y="621"/>
                    <a:pt x="0" y="612"/>
                  </a:cubicBezTo>
                  <a:cubicBezTo>
                    <a:pt x="0" y="527"/>
                    <a:pt x="0" y="527"/>
                    <a:pt x="0" y="527"/>
                  </a:cubicBezTo>
                  <a:cubicBezTo>
                    <a:pt x="0" y="517"/>
                    <a:pt x="8" y="510"/>
                    <a:pt x="17" y="510"/>
                  </a:cubicBezTo>
                  <a:cubicBezTo>
                    <a:pt x="27" y="510"/>
                    <a:pt x="34" y="517"/>
                    <a:pt x="34" y="527"/>
                  </a:cubicBezTo>
                  <a:cubicBezTo>
                    <a:pt x="34" y="612"/>
                    <a:pt x="34" y="612"/>
                    <a:pt x="34" y="612"/>
                  </a:cubicBezTo>
                  <a:cubicBezTo>
                    <a:pt x="34" y="621"/>
                    <a:pt x="27" y="629"/>
                    <a:pt x="17" y="629"/>
                  </a:cubicBezTo>
                  <a:close/>
                  <a:moveTo>
                    <a:pt x="17" y="374"/>
                  </a:moveTo>
                  <a:cubicBezTo>
                    <a:pt x="8" y="374"/>
                    <a:pt x="0" y="366"/>
                    <a:pt x="0" y="357"/>
                  </a:cubicBezTo>
                  <a:cubicBezTo>
                    <a:pt x="0" y="272"/>
                    <a:pt x="0" y="272"/>
                    <a:pt x="0" y="272"/>
                  </a:cubicBezTo>
                  <a:cubicBezTo>
                    <a:pt x="0" y="262"/>
                    <a:pt x="8" y="255"/>
                    <a:pt x="17" y="255"/>
                  </a:cubicBezTo>
                  <a:cubicBezTo>
                    <a:pt x="27" y="255"/>
                    <a:pt x="34" y="262"/>
                    <a:pt x="34" y="272"/>
                  </a:cubicBezTo>
                  <a:cubicBezTo>
                    <a:pt x="34" y="357"/>
                    <a:pt x="34" y="357"/>
                    <a:pt x="34" y="357"/>
                  </a:cubicBezTo>
                  <a:cubicBezTo>
                    <a:pt x="34" y="366"/>
                    <a:pt x="27" y="374"/>
                    <a:pt x="17" y="374"/>
                  </a:cubicBezTo>
                  <a:close/>
                  <a:moveTo>
                    <a:pt x="17" y="119"/>
                  </a:moveTo>
                  <a:cubicBezTo>
                    <a:pt x="8" y="119"/>
                    <a:pt x="0" y="111"/>
                    <a:pt x="0" y="102"/>
                  </a:cubicBezTo>
                  <a:cubicBezTo>
                    <a:pt x="0" y="17"/>
                    <a:pt x="0" y="17"/>
                    <a:pt x="0" y="17"/>
                  </a:cubicBezTo>
                  <a:cubicBezTo>
                    <a:pt x="0" y="8"/>
                    <a:pt x="8" y="0"/>
                    <a:pt x="17" y="0"/>
                  </a:cubicBezTo>
                  <a:cubicBezTo>
                    <a:pt x="27" y="0"/>
                    <a:pt x="34" y="8"/>
                    <a:pt x="34" y="17"/>
                  </a:cubicBezTo>
                  <a:cubicBezTo>
                    <a:pt x="34" y="102"/>
                    <a:pt x="34" y="102"/>
                    <a:pt x="34" y="102"/>
                  </a:cubicBezTo>
                  <a:cubicBezTo>
                    <a:pt x="34" y="111"/>
                    <a:pt x="27" y="119"/>
                    <a:pt x="17" y="119"/>
                  </a:cubicBezTo>
                  <a:close/>
                </a:path>
              </a:pathLst>
            </a:custGeom>
            <a:solidFill>
              <a:srgbClr val="F291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275"/>
            <p:cNvSpPr>
              <a:spLocks/>
            </p:cNvSpPr>
            <p:nvPr/>
          </p:nvSpPr>
          <p:spPr bwMode="auto">
            <a:xfrm>
              <a:off x="13166726" y="1466850"/>
              <a:ext cx="288925" cy="288925"/>
            </a:xfrm>
            <a:custGeom>
              <a:avLst/>
              <a:gdLst>
                <a:gd name="T0" fmla="*/ 17 w 77"/>
                <a:gd name="T1" fmla="*/ 77 h 77"/>
                <a:gd name="T2" fmla="*/ 0 w 77"/>
                <a:gd name="T3" fmla="*/ 60 h 77"/>
                <a:gd name="T4" fmla="*/ 0 w 77"/>
                <a:gd name="T5" fmla="*/ 17 h 77"/>
                <a:gd name="T6" fmla="*/ 17 w 77"/>
                <a:gd name="T7" fmla="*/ 0 h 77"/>
                <a:gd name="T8" fmla="*/ 60 w 77"/>
                <a:gd name="T9" fmla="*/ 0 h 77"/>
                <a:gd name="T10" fmla="*/ 77 w 77"/>
                <a:gd name="T11" fmla="*/ 17 h 77"/>
                <a:gd name="T12" fmla="*/ 60 w 77"/>
                <a:gd name="T13" fmla="*/ 34 h 77"/>
                <a:gd name="T14" fmla="*/ 34 w 77"/>
                <a:gd name="T15" fmla="*/ 34 h 77"/>
                <a:gd name="T16" fmla="*/ 34 w 77"/>
                <a:gd name="T17" fmla="*/ 60 h 77"/>
                <a:gd name="T18" fmla="*/ 17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17" y="77"/>
                  </a:moveTo>
                  <a:cubicBezTo>
                    <a:pt x="8" y="77"/>
                    <a:pt x="0" y="69"/>
                    <a:pt x="0" y="60"/>
                  </a:cubicBezTo>
                  <a:cubicBezTo>
                    <a:pt x="0" y="17"/>
                    <a:pt x="0" y="17"/>
                    <a:pt x="0" y="17"/>
                  </a:cubicBezTo>
                  <a:cubicBezTo>
                    <a:pt x="0" y="8"/>
                    <a:pt x="8" y="0"/>
                    <a:pt x="17" y="0"/>
                  </a:cubicBezTo>
                  <a:cubicBezTo>
                    <a:pt x="60" y="0"/>
                    <a:pt x="60" y="0"/>
                    <a:pt x="60" y="0"/>
                  </a:cubicBezTo>
                  <a:cubicBezTo>
                    <a:pt x="69" y="0"/>
                    <a:pt x="77" y="8"/>
                    <a:pt x="77" y="17"/>
                  </a:cubicBezTo>
                  <a:cubicBezTo>
                    <a:pt x="77" y="27"/>
                    <a:pt x="69" y="34"/>
                    <a:pt x="60" y="34"/>
                  </a:cubicBezTo>
                  <a:cubicBezTo>
                    <a:pt x="34" y="34"/>
                    <a:pt x="34" y="34"/>
                    <a:pt x="34" y="34"/>
                  </a:cubicBezTo>
                  <a:cubicBezTo>
                    <a:pt x="34" y="60"/>
                    <a:pt x="34" y="60"/>
                    <a:pt x="34" y="60"/>
                  </a:cubicBezTo>
                  <a:cubicBezTo>
                    <a:pt x="34" y="69"/>
                    <a:pt x="27" y="77"/>
                    <a:pt x="17" y="77"/>
                  </a:cubicBezTo>
                  <a:close/>
                </a:path>
              </a:pathLst>
            </a:custGeom>
            <a:solidFill>
              <a:srgbClr val="F291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276"/>
            <p:cNvSpPr>
              <a:spLocks noEditPoints="1"/>
            </p:cNvSpPr>
            <p:nvPr/>
          </p:nvSpPr>
          <p:spPr bwMode="auto">
            <a:xfrm>
              <a:off x="13989051" y="1466850"/>
              <a:ext cx="3433763" cy="127000"/>
            </a:xfrm>
            <a:custGeom>
              <a:avLst/>
              <a:gdLst>
                <a:gd name="T0" fmla="*/ 897 w 914"/>
                <a:gd name="T1" fmla="*/ 34 h 34"/>
                <a:gd name="T2" fmla="*/ 809 w 914"/>
                <a:gd name="T3" fmla="*/ 34 h 34"/>
                <a:gd name="T4" fmla="*/ 792 w 914"/>
                <a:gd name="T5" fmla="*/ 17 h 34"/>
                <a:gd name="T6" fmla="*/ 809 w 914"/>
                <a:gd name="T7" fmla="*/ 0 h 34"/>
                <a:gd name="T8" fmla="*/ 897 w 914"/>
                <a:gd name="T9" fmla="*/ 0 h 34"/>
                <a:gd name="T10" fmla="*/ 914 w 914"/>
                <a:gd name="T11" fmla="*/ 17 h 34"/>
                <a:gd name="T12" fmla="*/ 897 w 914"/>
                <a:gd name="T13" fmla="*/ 34 h 34"/>
                <a:gd name="T14" fmla="*/ 633 w 914"/>
                <a:gd name="T15" fmla="*/ 34 h 34"/>
                <a:gd name="T16" fmla="*/ 545 w 914"/>
                <a:gd name="T17" fmla="*/ 34 h 34"/>
                <a:gd name="T18" fmla="*/ 528 w 914"/>
                <a:gd name="T19" fmla="*/ 17 h 34"/>
                <a:gd name="T20" fmla="*/ 545 w 914"/>
                <a:gd name="T21" fmla="*/ 0 h 34"/>
                <a:gd name="T22" fmla="*/ 633 w 914"/>
                <a:gd name="T23" fmla="*/ 0 h 34"/>
                <a:gd name="T24" fmla="*/ 650 w 914"/>
                <a:gd name="T25" fmla="*/ 17 h 34"/>
                <a:gd name="T26" fmla="*/ 633 w 914"/>
                <a:gd name="T27" fmla="*/ 34 h 34"/>
                <a:gd name="T28" fmla="*/ 369 w 914"/>
                <a:gd name="T29" fmla="*/ 34 h 34"/>
                <a:gd name="T30" fmla="*/ 281 w 914"/>
                <a:gd name="T31" fmla="*/ 34 h 34"/>
                <a:gd name="T32" fmla="*/ 264 w 914"/>
                <a:gd name="T33" fmla="*/ 17 h 34"/>
                <a:gd name="T34" fmla="*/ 281 w 914"/>
                <a:gd name="T35" fmla="*/ 0 h 34"/>
                <a:gd name="T36" fmla="*/ 369 w 914"/>
                <a:gd name="T37" fmla="*/ 0 h 34"/>
                <a:gd name="T38" fmla="*/ 386 w 914"/>
                <a:gd name="T39" fmla="*/ 17 h 34"/>
                <a:gd name="T40" fmla="*/ 369 w 914"/>
                <a:gd name="T41" fmla="*/ 34 h 34"/>
                <a:gd name="T42" fmla="*/ 105 w 914"/>
                <a:gd name="T43" fmla="*/ 34 h 34"/>
                <a:gd name="T44" fmla="*/ 17 w 914"/>
                <a:gd name="T45" fmla="*/ 34 h 34"/>
                <a:gd name="T46" fmla="*/ 0 w 914"/>
                <a:gd name="T47" fmla="*/ 17 h 34"/>
                <a:gd name="T48" fmla="*/ 17 w 914"/>
                <a:gd name="T49" fmla="*/ 0 h 34"/>
                <a:gd name="T50" fmla="*/ 105 w 914"/>
                <a:gd name="T51" fmla="*/ 0 h 34"/>
                <a:gd name="T52" fmla="*/ 122 w 914"/>
                <a:gd name="T53" fmla="*/ 17 h 34"/>
                <a:gd name="T54" fmla="*/ 105 w 914"/>
                <a:gd name="T5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34">
                  <a:moveTo>
                    <a:pt x="897" y="34"/>
                  </a:moveTo>
                  <a:cubicBezTo>
                    <a:pt x="809" y="34"/>
                    <a:pt x="809" y="34"/>
                    <a:pt x="809" y="34"/>
                  </a:cubicBezTo>
                  <a:cubicBezTo>
                    <a:pt x="800" y="34"/>
                    <a:pt x="792" y="27"/>
                    <a:pt x="792" y="17"/>
                  </a:cubicBezTo>
                  <a:cubicBezTo>
                    <a:pt x="792" y="8"/>
                    <a:pt x="800" y="0"/>
                    <a:pt x="809" y="0"/>
                  </a:cubicBezTo>
                  <a:cubicBezTo>
                    <a:pt x="897" y="0"/>
                    <a:pt x="897" y="0"/>
                    <a:pt x="897" y="0"/>
                  </a:cubicBezTo>
                  <a:cubicBezTo>
                    <a:pt x="907" y="0"/>
                    <a:pt x="914" y="8"/>
                    <a:pt x="914" y="17"/>
                  </a:cubicBezTo>
                  <a:cubicBezTo>
                    <a:pt x="914" y="27"/>
                    <a:pt x="907" y="34"/>
                    <a:pt x="897" y="34"/>
                  </a:cubicBezTo>
                  <a:close/>
                  <a:moveTo>
                    <a:pt x="633" y="34"/>
                  </a:moveTo>
                  <a:cubicBezTo>
                    <a:pt x="545" y="34"/>
                    <a:pt x="545" y="34"/>
                    <a:pt x="545" y="34"/>
                  </a:cubicBezTo>
                  <a:cubicBezTo>
                    <a:pt x="536" y="34"/>
                    <a:pt x="528" y="27"/>
                    <a:pt x="528" y="17"/>
                  </a:cubicBezTo>
                  <a:cubicBezTo>
                    <a:pt x="528" y="8"/>
                    <a:pt x="536" y="0"/>
                    <a:pt x="545" y="0"/>
                  </a:cubicBezTo>
                  <a:cubicBezTo>
                    <a:pt x="633" y="0"/>
                    <a:pt x="633" y="0"/>
                    <a:pt x="633" y="0"/>
                  </a:cubicBezTo>
                  <a:cubicBezTo>
                    <a:pt x="643" y="0"/>
                    <a:pt x="650" y="8"/>
                    <a:pt x="650" y="17"/>
                  </a:cubicBezTo>
                  <a:cubicBezTo>
                    <a:pt x="650" y="27"/>
                    <a:pt x="643" y="34"/>
                    <a:pt x="633" y="34"/>
                  </a:cubicBezTo>
                  <a:close/>
                  <a:moveTo>
                    <a:pt x="369" y="34"/>
                  </a:moveTo>
                  <a:cubicBezTo>
                    <a:pt x="281" y="34"/>
                    <a:pt x="281" y="34"/>
                    <a:pt x="281" y="34"/>
                  </a:cubicBezTo>
                  <a:cubicBezTo>
                    <a:pt x="272" y="34"/>
                    <a:pt x="264" y="27"/>
                    <a:pt x="264" y="17"/>
                  </a:cubicBezTo>
                  <a:cubicBezTo>
                    <a:pt x="264" y="8"/>
                    <a:pt x="272" y="0"/>
                    <a:pt x="281" y="0"/>
                  </a:cubicBezTo>
                  <a:cubicBezTo>
                    <a:pt x="369" y="0"/>
                    <a:pt x="369" y="0"/>
                    <a:pt x="369" y="0"/>
                  </a:cubicBezTo>
                  <a:cubicBezTo>
                    <a:pt x="378" y="0"/>
                    <a:pt x="386" y="8"/>
                    <a:pt x="386" y="17"/>
                  </a:cubicBezTo>
                  <a:cubicBezTo>
                    <a:pt x="386" y="27"/>
                    <a:pt x="378" y="34"/>
                    <a:pt x="369" y="34"/>
                  </a:cubicBezTo>
                  <a:close/>
                  <a:moveTo>
                    <a:pt x="105" y="34"/>
                  </a:moveTo>
                  <a:cubicBezTo>
                    <a:pt x="17" y="34"/>
                    <a:pt x="17" y="34"/>
                    <a:pt x="17" y="34"/>
                  </a:cubicBezTo>
                  <a:cubicBezTo>
                    <a:pt x="7" y="34"/>
                    <a:pt x="0" y="27"/>
                    <a:pt x="0" y="17"/>
                  </a:cubicBezTo>
                  <a:cubicBezTo>
                    <a:pt x="0" y="8"/>
                    <a:pt x="7" y="0"/>
                    <a:pt x="17" y="0"/>
                  </a:cubicBezTo>
                  <a:cubicBezTo>
                    <a:pt x="105" y="0"/>
                    <a:pt x="105" y="0"/>
                    <a:pt x="105" y="0"/>
                  </a:cubicBezTo>
                  <a:cubicBezTo>
                    <a:pt x="114" y="0"/>
                    <a:pt x="122" y="8"/>
                    <a:pt x="122" y="17"/>
                  </a:cubicBezTo>
                  <a:cubicBezTo>
                    <a:pt x="122" y="27"/>
                    <a:pt x="114" y="34"/>
                    <a:pt x="105" y="34"/>
                  </a:cubicBezTo>
                  <a:close/>
                </a:path>
              </a:pathLst>
            </a:custGeom>
            <a:solidFill>
              <a:srgbClr val="F291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277"/>
            <p:cNvSpPr>
              <a:spLocks/>
            </p:cNvSpPr>
            <p:nvPr/>
          </p:nvSpPr>
          <p:spPr bwMode="auto">
            <a:xfrm>
              <a:off x="17956213" y="1466850"/>
              <a:ext cx="288925" cy="288925"/>
            </a:xfrm>
            <a:custGeom>
              <a:avLst/>
              <a:gdLst>
                <a:gd name="T0" fmla="*/ 60 w 77"/>
                <a:gd name="T1" fmla="*/ 77 h 77"/>
                <a:gd name="T2" fmla="*/ 43 w 77"/>
                <a:gd name="T3" fmla="*/ 60 h 77"/>
                <a:gd name="T4" fmla="*/ 43 w 77"/>
                <a:gd name="T5" fmla="*/ 34 h 77"/>
                <a:gd name="T6" fmla="*/ 17 w 77"/>
                <a:gd name="T7" fmla="*/ 34 h 77"/>
                <a:gd name="T8" fmla="*/ 0 w 77"/>
                <a:gd name="T9" fmla="*/ 17 h 77"/>
                <a:gd name="T10" fmla="*/ 17 w 77"/>
                <a:gd name="T11" fmla="*/ 0 h 77"/>
                <a:gd name="T12" fmla="*/ 60 w 77"/>
                <a:gd name="T13" fmla="*/ 0 h 77"/>
                <a:gd name="T14" fmla="*/ 77 w 77"/>
                <a:gd name="T15" fmla="*/ 17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51" y="77"/>
                    <a:pt x="43" y="69"/>
                    <a:pt x="43" y="60"/>
                  </a:cubicBezTo>
                  <a:cubicBezTo>
                    <a:pt x="43" y="34"/>
                    <a:pt x="43" y="34"/>
                    <a:pt x="43" y="34"/>
                  </a:cubicBezTo>
                  <a:cubicBezTo>
                    <a:pt x="17" y="34"/>
                    <a:pt x="17" y="34"/>
                    <a:pt x="17" y="34"/>
                  </a:cubicBezTo>
                  <a:cubicBezTo>
                    <a:pt x="8" y="34"/>
                    <a:pt x="0" y="27"/>
                    <a:pt x="0" y="17"/>
                  </a:cubicBezTo>
                  <a:cubicBezTo>
                    <a:pt x="0" y="8"/>
                    <a:pt x="8" y="0"/>
                    <a:pt x="17" y="0"/>
                  </a:cubicBezTo>
                  <a:cubicBezTo>
                    <a:pt x="60" y="0"/>
                    <a:pt x="60" y="0"/>
                    <a:pt x="60" y="0"/>
                  </a:cubicBezTo>
                  <a:cubicBezTo>
                    <a:pt x="70" y="0"/>
                    <a:pt x="77" y="8"/>
                    <a:pt x="77" y="17"/>
                  </a:cubicBezTo>
                  <a:cubicBezTo>
                    <a:pt x="77" y="60"/>
                    <a:pt x="77" y="60"/>
                    <a:pt x="77" y="60"/>
                  </a:cubicBezTo>
                  <a:cubicBezTo>
                    <a:pt x="77" y="69"/>
                    <a:pt x="70" y="77"/>
                    <a:pt x="60" y="77"/>
                  </a:cubicBezTo>
                  <a:close/>
                </a:path>
              </a:pathLst>
            </a:custGeom>
            <a:solidFill>
              <a:srgbClr val="F291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278"/>
            <p:cNvSpPr>
              <a:spLocks noEditPoints="1"/>
            </p:cNvSpPr>
            <p:nvPr/>
          </p:nvSpPr>
          <p:spPr bwMode="auto">
            <a:xfrm>
              <a:off x="18116551" y="2266950"/>
              <a:ext cx="128588" cy="3321050"/>
            </a:xfrm>
            <a:custGeom>
              <a:avLst/>
              <a:gdLst>
                <a:gd name="T0" fmla="*/ 17 w 34"/>
                <a:gd name="T1" fmla="*/ 884 h 884"/>
                <a:gd name="T2" fmla="*/ 0 w 34"/>
                <a:gd name="T3" fmla="*/ 867 h 884"/>
                <a:gd name="T4" fmla="*/ 0 w 34"/>
                <a:gd name="T5" fmla="*/ 782 h 884"/>
                <a:gd name="T6" fmla="*/ 17 w 34"/>
                <a:gd name="T7" fmla="*/ 765 h 884"/>
                <a:gd name="T8" fmla="*/ 34 w 34"/>
                <a:gd name="T9" fmla="*/ 782 h 884"/>
                <a:gd name="T10" fmla="*/ 34 w 34"/>
                <a:gd name="T11" fmla="*/ 867 h 884"/>
                <a:gd name="T12" fmla="*/ 17 w 34"/>
                <a:gd name="T13" fmla="*/ 884 h 884"/>
                <a:gd name="T14" fmla="*/ 17 w 34"/>
                <a:gd name="T15" fmla="*/ 629 h 884"/>
                <a:gd name="T16" fmla="*/ 0 w 34"/>
                <a:gd name="T17" fmla="*/ 612 h 884"/>
                <a:gd name="T18" fmla="*/ 0 w 34"/>
                <a:gd name="T19" fmla="*/ 527 h 884"/>
                <a:gd name="T20" fmla="*/ 17 w 34"/>
                <a:gd name="T21" fmla="*/ 510 h 884"/>
                <a:gd name="T22" fmla="*/ 34 w 34"/>
                <a:gd name="T23" fmla="*/ 527 h 884"/>
                <a:gd name="T24" fmla="*/ 34 w 34"/>
                <a:gd name="T25" fmla="*/ 612 h 884"/>
                <a:gd name="T26" fmla="*/ 17 w 34"/>
                <a:gd name="T27" fmla="*/ 629 h 884"/>
                <a:gd name="T28" fmla="*/ 17 w 34"/>
                <a:gd name="T29" fmla="*/ 374 h 884"/>
                <a:gd name="T30" fmla="*/ 0 w 34"/>
                <a:gd name="T31" fmla="*/ 357 h 884"/>
                <a:gd name="T32" fmla="*/ 0 w 34"/>
                <a:gd name="T33" fmla="*/ 272 h 884"/>
                <a:gd name="T34" fmla="*/ 17 w 34"/>
                <a:gd name="T35" fmla="*/ 255 h 884"/>
                <a:gd name="T36" fmla="*/ 34 w 34"/>
                <a:gd name="T37" fmla="*/ 272 h 884"/>
                <a:gd name="T38" fmla="*/ 34 w 34"/>
                <a:gd name="T39" fmla="*/ 357 h 884"/>
                <a:gd name="T40" fmla="*/ 17 w 34"/>
                <a:gd name="T41" fmla="*/ 374 h 884"/>
                <a:gd name="T42" fmla="*/ 17 w 34"/>
                <a:gd name="T43" fmla="*/ 119 h 884"/>
                <a:gd name="T44" fmla="*/ 0 w 34"/>
                <a:gd name="T45" fmla="*/ 102 h 884"/>
                <a:gd name="T46" fmla="*/ 0 w 34"/>
                <a:gd name="T47" fmla="*/ 17 h 884"/>
                <a:gd name="T48" fmla="*/ 17 w 34"/>
                <a:gd name="T49" fmla="*/ 0 h 884"/>
                <a:gd name="T50" fmla="*/ 34 w 34"/>
                <a:gd name="T51" fmla="*/ 17 h 884"/>
                <a:gd name="T52" fmla="*/ 34 w 34"/>
                <a:gd name="T53" fmla="*/ 102 h 884"/>
                <a:gd name="T54" fmla="*/ 17 w 34"/>
                <a:gd name="T55" fmla="*/ 119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884">
                  <a:moveTo>
                    <a:pt x="17" y="884"/>
                  </a:moveTo>
                  <a:cubicBezTo>
                    <a:pt x="8" y="884"/>
                    <a:pt x="0" y="876"/>
                    <a:pt x="0" y="867"/>
                  </a:cubicBezTo>
                  <a:cubicBezTo>
                    <a:pt x="0" y="782"/>
                    <a:pt x="0" y="782"/>
                    <a:pt x="0" y="782"/>
                  </a:cubicBezTo>
                  <a:cubicBezTo>
                    <a:pt x="0" y="772"/>
                    <a:pt x="8" y="765"/>
                    <a:pt x="17" y="765"/>
                  </a:cubicBezTo>
                  <a:cubicBezTo>
                    <a:pt x="27" y="765"/>
                    <a:pt x="34" y="772"/>
                    <a:pt x="34" y="782"/>
                  </a:cubicBezTo>
                  <a:cubicBezTo>
                    <a:pt x="34" y="867"/>
                    <a:pt x="34" y="867"/>
                    <a:pt x="34" y="867"/>
                  </a:cubicBezTo>
                  <a:cubicBezTo>
                    <a:pt x="34" y="876"/>
                    <a:pt x="27" y="884"/>
                    <a:pt x="17" y="884"/>
                  </a:cubicBezTo>
                  <a:close/>
                  <a:moveTo>
                    <a:pt x="17" y="629"/>
                  </a:moveTo>
                  <a:cubicBezTo>
                    <a:pt x="8" y="629"/>
                    <a:pt x="0" y="621"/>
                    <a:pt x="0" y="612"/>
                  </a:cubicBezTo>
                  <a:cubicBezTo>
                    <a:pt x="0" y="527"/>
                    <a:pt x="0" y="527"/>
                    <a:pt x="0" y="527"/>
                  </a:cubicBezTo>
                  <a:cubicBezTo>
                    <a:pt x="0" y="517"/>
                    <a:pt x="8" y="510"/>
                    <a:pt x="17" y="510"/>
                  </a:cubicBezTo>
                  <a:cubicBezTo>
                    <a:pt x="27" y="510"/>
                    <a:pt x="34" y="517"/>
                    <a:pt x="34" y="527"/>
                  </a:cubicBezTo>
                  <a:cubicBezTo>
                    <a:pt x="34" y="612"/>
                    <a:pt x="34" y="612"/>
                    <a:pt x="34" y="612"/>
                  </a:cubicBezTo>
                  <a:cubicBezTo>
                    <a:pt x="34" y="621"/>
                    <a:pt x="27" y="629"/>
                    <a:pt x="17" y="629"/>
                  </a:cubicBezTo>
                  <a:close/>
                  <a:moveTo>
                    <a:pt x="17" y="374"/>
                  </a:moveTo>
                  <a:cubicBezTo>
                    <a:pt x="8" y="374"/>
                    <a:pt x="0" y="366"/>
                    <a:pt x="0" y="357"/>
                  </a:cubicBezTo>
                  <a:cubicBezTo>
                    <a:pt x="0" y="272"/>
                    <a:pt x="0" y="272"/>
                    <a:pt x="0" y="272"/>
                  </a:cubicBezTo>
                  <a:cubicBezTo>
                    <a:pt x="0" y="262"/>
                    <a:pt x="8" y="255"/>
                    <a:pt x="17" y="255"/>
                  </a:cubicBezTo>
                  <a:cubicBezTo>
                    <a:pt x="27" y="255"/>
                    <a:pt x="34" y="262"/>
                    <a:pt x="34" y="272"/>
                  </a:cubicBezTo>
                  <a:cubicBezTo>
                    <a:pt x="34" y="357"/>
                    <a:pt x="34" y="357"/>
                    <a:pt x="34" y="357"/>
                  </a:cubicBezTo>
                  <a:cubicBezTo>
                    <a:pt x="34" y="366"/>
                    <a:pt x="27" y="374"/>
                    <a:pt x="17" y="374"/>
                  </a:cubicBezTo>
                  <a:close/>
                  <a:moveTo>
                    <a:pt x="17" y="119"/>
                  </a:moveTo>
                  <a:cubicBezTo>
                    <a:pt x="8" y="119"/>
                    <a:pt x="0" y="111"/>
                    <a:pt x="0" y="102"/>
                  </a:cubicBezTo>
                  <a:cubicBezTo>
                    <a:pt x="0" y="17"/>
                    <a:pt x="0" y="17"/>
                    <a:pt x="0" y="17"/>
                  </a:cubicBezTo>
                  <a:cubicBezTo>
                    <a:pt x="0" y="8"/>
                    <a:pt x="8" y="0"/>
                    <a:pt x="17" y="0"/>
                  </a:cubicBezTo>
                  <a:cubicBezTo>
                    <a:pt x="27" y="0"/>
                    <a:pt x="34" y="8"/>
                    <a:pt x="34" y="17"/>
                  </a:cubicBezTo>
                  <a:cubicBezTo>
                    <a:pt x="34" y="102"/>
                    <a:pt x="34" y="102"/>
                    <a:pt x="34" y="102"/>
                  </a:cubicBezTo>
                  <a:cubicBezTo>
                    <a:pt x="34" y="111"/>
                    <a:pt x="27" y="119"/>
                    <a:pt x="17" y="119"/>
                  </a:cubicBezTo>
                  <a:close/>
                </a:path>
              </a:pathLst>
            </a:custGeom>
            <a:solidFill>
              <a:srgbClr val="F291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279"/>
            <p:cNvSpPr>
              <a:spLocks/>
            </p:cNvSpPr>
            <p:nvPr/>
          </p:nvSpPr>
          <p:spPr bwMode="auto">
            <a:xfrm>
              <a:off x="18481676" y="620713"/>
              <a:ext cx="608013" cy="5989637"/>
            </a:xfrm>
            <a:custGeom>
              <a:avLst/>
              <a:gdLst>
                <a:gd name="T0" fmla="*/ 0 w 383"/>
                <a:gd name="T1" fmla="*/ 3773 h 3773"/>
                <a:gd name="T2" fmla="*/ 383 w 383"/>
                <a:gd name="T3" fmla="*/ 3380 h 3773"/>
                <a:gd name="T4" fmla="*/ 383 w 383"/>
                <a:gd name="T5" fmla="*/ 2040 h 3773"/>
                <a:gd name="T6" fmla="*/ 383 w 383"/>
                <a:gd name="T7" fmla="*/ 0 h 3773"/>
                <a:gd name="T8" fmla="*/ 0 w 383"/>
                <a:gd name="T9" fmla="*/ 393 h 3773"/>
                <a:gd name="T10" fmla="*/ 0 w 383"/>
                <a:gd name="T11" fmla="*/ 3773 h 3773"/>
              </a:gdLst>
              <a:ahLst/>
              <a:cxnLst>
                <a:cxn ang="0">
                  <a:pos x="T0" y="T1"/>
                </a:cxn>
                <a:cxn ang="0">
                  <a:pos x="T2" y="T3"/>
                </a:cxn>
                <a:cxn ang="0">
                  <a:pos x="T4" y="T5"/>
                </a:cxn>
                <a:cxn ang="0">
                  <a:pos x="T6" y="T7"/>
                </a:cxn>
                <a:cxn ang="0">
                  <a:pos x="T8" y="T9"/>
                </a:cxn>
                <a:cxn ang="0">
                  <a:pos x="T10" y="T11"/>
                </a:cxn>
              </a:cxnLst>
              <a:rect l="0" t="0" r="r" b="b"/>
              <a:pathLst>
                <a:path w="383" h="3773">
                  <a:moveTo>
                    <a:pt x="0" y="3773"/>
                  </a:moveTo>
                  <a:lnTo>
                    <a:pt x="383" y="3380"/>
                  </a:lnTo>
                  <a:lnTo>
                    <a:pt x="383" y="2040"/>
                  </a:lnTo>
                  <a:lnTo>
                    <a:pt x="383" y="0"/>
                  </a:lnTo>
                  <a:lnTo>
                    <a:pt x="0" y="393"/>
                  </a:lnTo>
                  <a:lnTo>
                    <a:pt x="0" y="3773"/>
                  </a:lnTo>
                  <a:close/>
                </a:path>
              </a:pathLst>
            </a:custGeom>
            <a:solidFill>
              <a:srgbClr val="B74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Rectangle 280"/>
            <p:cNvSpPr>
              <a:spLocks noChangeArrowheads="1"/>
            </p:cNvSpPr>
            <p:nvPr/>
          </p:nvSpPr>
          <p:spPr bwMode="auto">
            <a:xfrm>
              <a:off x="14184313" y="2511425"/>
              <a:ext cx="1525588" cy="758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Rectangle 281"/>
            <p:cNvSpPr>
              <a:spLocks noChangeArrowheads="1"/>
            </p:cNvSpPr>
            <p:nvPr/>
          </p:nvSpPr>
          <p:spPr bwMode="auto">
            <a:xfrm>
              <a:off x="15998826" y="2511425"/>
              <a:ext cx="1246188" cy="758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Rectangle 282"/>
            <p:cNvSpPr>
              <a:spLocks noChangeArrowheads="1"/>
            </p:cNvSpPr>
            <p:nvPr/>
          </p:nvSpPr>
          <p:spPr bwMode="auto">
            <a:xfrm>
              <a:off x="14184313" y="4603750"/>
              <a:ext cx="1525588" cy="7556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Rectangle 283"/>
            <p:cNvSpPr>
              <a:spLocks noChangeArrowheads="1"/>
            </p:cNvSpPr>
            <p:nvPr/>
          </p:nvSpPr>
          <p:spPr bwMode="auto">
            <a:xfrm>
              <a:off x="15998826" y="4603750"/>
              <a:ext cx="1246188" cy="7556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Rectangle 284"/>
            <p:cNvSpPr>
              <a:spLocks noChangeArrowheads="1"/>
            </p:cNvSpPr>
            <p:nvPr/>
          </p:nvSpPr>
          <p:spPr bwMode="auto">
            <a:xfrm>
              <a:off x="14184313" y="3562350"/>
              <a:ext cx="500063" cy="758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Rectangle 285"/>
            <p:cNvSpPr>
              <a:spLocks noChangeArrowheads="1"/>
            </p:cNvSpPr>
            <p:nvPr/>
          </p:nvSpPr>
          <p:spPr bwMode="auto">
            <a:xfrm>
              <a:off x="16460788" y="3562350"/>
              <a:ext cx="784225" cy="758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Rectangle 286"/>
            <p:cNvSpPr>
              <a:spLocks noChangeArrowheads="1"/>
            </p:cNvSpPr>
            <p:nvPr/>
          </p:nvSpPr>
          <p:spPr bwMode="auto">
            <a:xfrm>
              <a:off x="14946313" y="3562350"/>
              <a:ext cx="1250950" cy="758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72" name="Group 571"/>
          <p:cNvGrpSpPr>
            <a:grpSpLocks noChangeAspect="1"/>
          </p:cNvGrpSpPr>
          <p:nvPr/>
        </p:nvGrpSpPr>
        <p:grpSpPr>
          <a:xfrm>
            <a:off x="4850924" y="2879534"/>
            <a:ext cx="547992" cy="548640"/>
            <a:chOff x="12553950" y="2603500"/>
            <a:chExt cx="2681288" cy="2684463"/>
          </a:xfrm>
        </p:grpSpPr>
        <p:sp>
          <p:nvSpPr>
            <p:cNvPr id="573" name="Freeform 290"/>
            <p:cNvSpPr>
              <a:spLocks/>
            </p:cNvSpPr>
            <p:nvPr/>
          </p:nvSpPr>
          <p:spPr bwMode="auto">
            <a:xfrm>
              <a:off x="12553950" y="2603500"/>
              <a:ext cx="2681288" cy="2684463"/>
            </a:xfrm>
            <a:custGeom>
              <a:avLst/>
              <a:gdLst>
                <a:gd name="T0" fmla="*/ 683 w 1689"/>
                <a:gd name="T1" fmla="*/ 0 h 1691"/>
                <a:gd name="T2" fmla="*/ 503 w 1689"/>
                <a:gd name="T3" fmla="*/ 181 h 1691"/>
                <a:gd name="T4" fmla="*/ 0 w 1689"/>
                <a:gd name="T5" fmla="*/ 683 h 1691"/>
                <a:gd name="T6" fmla="*/ 0 w 1689"/>
                <a:gd name="T7" fmla="*/ 1188 h 1691"/>
                <a:gd name="T8" fmla="*/ 503 w 1689"/>
                <a:gd name="T9" fmla="*/ 1691 h 1691"/>
                <a:gd name="T10" fmla="*/ 1508 w 1689"/>
                <a:gd name="T11" fmla="*/ 1691 h 1691"/>
                <a:gd name="T12" fmla="*/ 1508 w 1689"/>
                <a:gd name="T13" fmla="*/ 1691 h 1691"/>
                <a:gd name="T14" fmla="*/ 1689 w 1689"/>
                <a:gd name="T15" fmla="*/ 1511 h 1691"/>
                <a:gd name="T16" fmla="*/ 1689 w 1689"/>
                <a:gd name="T17" fmla="*/ 181 h 1691"/>
                <a:gd name="T18" fmla="*/ 1689 w 1689"/>
                <a:gd name="T19" fmla="*/ 0 h 1691"/>
                <a:gd name="T20" fmla="*/ 683 w 1689"/>
                <a:gd name="T21" fmla="*/ 0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9" h="1691">
                  <a:moveTo>
                    <a:pt x="683" y="0"/>
                  </a:moveTo>
                  <a:lnTo>
                    <a:pt x="503" y="181"/>
                  </a:lnTo>
                  <a:lnTo>
                    <a:pt x="0" y="683"/>
                  </a:lnTo>
                  <a:lnTo>
                    <a:pt x="0" y="1188"/>
                  </a:lnTo>
                  <a:lnTo>
                    <a:pt x="503" y="1691"/>
                  </a:lnTo>
                  <a:lnTo>
                    <a:pt x="1508" y="1691"/>
                  </a:lnTo>
                  <a:lnTo>
                    <a:pt x="1508" y="1691"/>
                  </a:lnTo>
                  <a:lnTo>
                    <a:pt x="1689" y="1511"/>
                  </a:lnTo>
                  <a:lnTo>
                    <a:pt x="1689" y="181"/>
                  </a:lnTo>
                  <a:lnTo>
                    <a:pt x="1689" y="0"/>
                  </a:lnTo>
                  <a:lnTo>
                    <a:pt x="683" y="0"/>
                  </a:lnTo>
                  <a:close/>
                </a:path>
              </a:pathLst>
            </a:cu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291"/>
            <p:cNvSpPr>
              <a:spLocks/>
            </p:cNvSpPr>
            <p:nvPr/>
          </p:nvSpPr>
          <p:spPr bwMode="auto">
            <a:xfrm>
              <a:off x="12553950" y="2890838"/>
              <a:ext cx="2393950" cy="2397125"/>
            </a:xfrm>
            <a:custGeom>
              <a:avLst/>
              <a:gdLst>
                <a:gd name="T0" fmla="*/ 1508 w 1508"/>
                <a:gd name="T1" fmla="*/ 0 h 1510"/>
                <a:gd name="T2" fmla="*/ 503 w 1508"/>
                <a:gd name="T3" fmla="*/ 0 h 1510"/>
                <a:gd name="T4" fmla="*/ 0 w 1508"/>
                <a:gd name="T5" fmla="*/ 502 h 1510"/>
                <a:gd name="T6" fmla="*/ 0 w 1508"/>
                <a:gd name="T7" fmla="*/ 725 h 1510"/>
                <a:gd name="T8" fmla="*/ 0 w 1508"/>
                <a:gd name="T9" fmla="*/ 1007 h 1510"/>
                <a:gd name="T10" fmla="*/ 503 w 1508"/>
                <a:gd name="T11" fmla="*/ 1510 h 1510"/>
                <a:gd name="T12" fmla="*/ 944 w 1508"/>
                <a:gd name="T13" fmla="*/ 1510 h 1510"/>
                <a:gd name="T14" fmla="*/ 1508 w 1508"/>
                <a:gd name="T15" fmla="*/ 1510 h 1510"/>
                <a:gd name="T16" fmla="*/ 1508 w 1508"/>
                <a:gd name="T17" fmla="*/ 0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8" h="1510">
                  <a:moveTo>
                    <a:pt x="1508" y="0"/>
                  </a:moveTo>
                  <a:lnTo>
                    <a:pt x="503" y="0"/>
                  </a:lnTo>
                  <a:lnTo>
                    <a:pt x="0" y="502"/>
                  </a:lnTo>
                  <a:lnTo>
                    <a:pt x="0" y="725"/>
                  </a:lnTo>
                  <a:lnTo>
                    <a:pt x="0" y="1007"/>
                  </a:lnTo>
                  <a:lnTo>
                    <a:pt x="503" y="1510"/>
                  </a:lnTo>
                  <a:lnTo>
                    <a:pt x="944" y="1510"/>
                  </a:lnTo>
                  <a:lnTo>
                    <a:pt x="1508" y="1510"/>
                  </a:lnTo>
                  <a:lnTo>
                    <a:pt x="1508" y="0"/>
                  </a:lnTo>
                  <a:close/>
                </a:path>
              </a:pathLst>
            </a:cu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292"/>
            <p:cNvSpPr>
              <a:spLocks/>
            </p:cNvSpPr>
            <p:nvPr/>
          </p:nvSpPr>
          <p:spPr bwMode="auto">
            <a:xfrm>
              <a:off x="12636500" y="3654425"/>
              <a:ext cx="106363" cy="176213"/>
            </a:xfrm>
            <a:custGeom>
              <a:avLst/>
              <a:gdLst>
                <a:gd name="T0" fmla="*/ 7 w 28"/>
                <a:gd name="T1" fmla="*/ 47 h 47"/>
                <a:gd name="T2" fmla="*/ 0 w 28"/>
                <a:gd name="T3" fmla="*/ 40 h 47"/>
                <a:gd name="T4" fmla="*/ 0 w 28"/>
                <a:gd name="T5" fmla="*/ 22 h 47"/>
                <a:gd name="T6" fmla="*/ 2 w 28"/>
                <a:gd name="T7" fmla="*/ 16 h 47"/>
                <a:gd name="T8" fmla="*/ 15 w 28"/>
                <a:gd name="T9" fmla="*/ 3 h 47"/>
                <a:gd name="T10" fmla="*/ 25 w 28"/>
                <a:gd name="T11" fmla="*/ 3 h 47"/>
                <a:gd name="T12" fmla="*/ 25 w 28"/>
                <a:gd name="T13" fmla="*/ 14 h 47"/>
                <a:gd name="T14" fmla="*/ 15 w 28"/>
                <a:gd name="T15" fmla="*/ 25 h 47"/>
                <a:gd name="T16" fmla="*/ 15 w 28"/>
                <a:gd name="T17" fmla="*/ 40 h 47"/>
                <a:gd name="T18" fmla="*/ 7 w 28"/>
                <a:gd name="T1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7">
                  <a:moveTo>
                    <a:pt x="7" y="47"/>
                  </a:moveTo>
                  <a:cubicBezTo>
                    <a:pt x="3" y="47"/>
                    <a:pt x="0" y="44"/>
                    <a:pt x="0" y="40"/>
                  </a:cubicBezTo>
                  <a:cubicBezTo>
                    <a:pt x="0" y="22"/>
                    <a:pt x="0" y="22"/>
                    <a:pt x="0" y="22"/>
                  </a:cubicBezTo>
                  <a:cubicBezTo>
                    <a:pt x="0" y="20"/>
                    <a:pt x="1" y="18"/>
                    <a:pt x="2" y="16"/>
                  </a:cubicBezTo>
                  <a:cubicBezTo>
                    <a:pt x="15" y="3"/>
                    <a:pt x="15" y="3"/>
                    <a:pt x="15" y="3"/>
                  </a:cubicBezTo>
                  <a:cubicBezTo>
                    <a:pt x="18" y="0"/>
                    <a:pt x="23" y="0"/>
                    <a:pt x="25" y="3"/>
                  </a:cubicBezTo>
                  <a:cubicBezTo>
                    <a:pt x="28" y="6"/>
                    <a:pt x="28" y="11"/>
                    <a:pt x="25" y="14"/>
                  </a:cubicBezTo>
                  <a:cubicBezTo>
                    <a:pt x="15" y="25"/>
                    <a:pt x="15" y="25"/>
                    <a:pt x="15" y="25"/>
                  </a:cubicBezTo>
                  <a:cubicBezTo>
                    <a:pt x="15" y="40"/>
                    <a:pt x="15" y="40"/>
                    <a:pt x="15" y="40"/>
                  </a:cubicBezTo>
                  <a:cubicBezTo>
                    <a:pt x="15" y="44"/>
                    <a:pt x="11" y="47"/>
                    <a:pt x="7" y="47"/>
                  </a:cubicBezTo>
                  <a:close/>
                </a:path>
              </a:pathLst>
            </a:custGeom>
            <a:solidFill>
              <a:srgbClr val="93E3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293"/>
            <p:cNvSpPr>
              <a:spLocks noEditPoints="1"/>
            </p:cNvSpPr>
            <p:nvPr/>
          </p:nvSpPr>
          <p:spPr bwMode="auto">
            <a:xfrm>
              <a:off x="12877800" y="2973388"/>
              <a:ext cx="1646238" cy="546100"/>
            </a:xfrm>
            <a:custGeom>
              <a:avLst/>
              <a:gdLst>
                <a:gd name="T0" fmla="*/ 8 w 437"/>
                <a:gd name="T1" fmla="*/ 145 h 145"/>
                <a:gd name="T2" fmla="*/ 3 w 437"/>
                <a:gd name="T3" fmla="*/ 143 h 145"/>
                <a:gd name="T4" fmla="*/ 3 w 437"/>
                <a:gd name="T5" fmla="*/ 132 h 145"/>
                <a:gd name="T6" fmla="*/ 29 w 437"/>
                <a:gd name="T7" fmla="*/ 107 h 145"/>
                <a:gd name="T8" fmla="*/ 39 w 437"/>
                <a:gd name="T9" fmla="*/ 107 h 145"/>
                <a:gd name="T10" fmla="*/ 39 w 437"/>
                <a:gd name="T11" fmla="*/ 117 h 145"/>
                <a:gd name="T12" fmla="*/ 13 w 437"/>
                <a:gd name="T13" fmla="*/ 143 h 145"/>
                <a:gd name="T14" fmla="*/ 8 w 437"/>
                <a:gd name="T15" fmla="*/ 145 h 145"/>
                <a:gd name="T16" fmla="*/ 85 w 437"/>
                <a:gd name="T17" fmla="*/ 68 h 145"/>
                <a:gd name="T18" fmla="*/ 80 w 437"/>
                <a:gd name="T19" fmla="*/ 65 h 145"/>
                <a:gd name="T20" fmla="*/ 80 w 437"/>
                <a:gd name="T21" fmla="*/ 55 h 145"/>
                <a:gd name="T22" fmla="*/ 106 w 437"/>
                <a:gd name="T23" fmla="*/ 29 h 145"/>
                <a:gd name="T24" fmla="*/ 117 w 437"/>
                <a:gd name="T25" fmla="*/ 29 h 145"/>
                <a:gd name="T26" fmla="*/ 117 w 437"/>
                <a:gd name="T27" fmla="*/ 40 h 145"/>
                <a:gd name="T28" fmla="*/ 91 w 437"/>
                <a:gd name="T29" fmla="*/ 65 h 145"/>
                <a:gd name="T30" fmla="*/ 85 w 437"/>
                <a:gd name="T31" fmla="*/ 68 h 145"/>
                <a:gd name="T32" fmla="*/ 429 w 437"/>
                <a:gd name="T33" fmla="*/ 15 h 145"/>
                <a:gd name="T34" fmla="*/ 393 w 437"/>
                <a:gd name="T35" fmla="*/ 15 h 145"/>
                <a:gd name="T36" fmla="*/ 385 w 437"/>
                <a:gd name="T37" fmla="*/ 8 h 145"/>
                <a:gd name="T38" fmla="*/ 393 w 437"/>
                <a:gd name="T39" fmla="*/ 0 h 145"/>
                <a:gd name="T40" fmla="*/ 429 w 437"/>
                <a:gd name="T41" fmla="*/ 0 h 145"/>
                <a:gd name="T42" fmla="*/ 437 w 437"/>
                <a:gd name="T43" fmla="*/ 8 h 145"/>
                <a:gd name="T44" fmla="*/ 429 w 437"/>
                <a:gd name="T45" fmla="*/ 15 h 145"/>
                <a:gd name="T46" fmla="*/ 320 w 437"/>
                <a:gd name="T47" fmla="*/ 15 h 145"/>
                <a:gd name="T48" fmla="*/ 283 w 437"/>
                <a:gd name="T49" fmla="*/ 15 h 145"/>
                <a:gd name="T50" fmla="*/ 276 w 437"/>
                <a:gd name="T51" fmla="*/ 8 h 145"/>
                <a:gd name="T52" fmla="*/ 283 w 437"/>
                <a:gd name="T53" fmla="*/ 0 h 145"/>
                <a:gd name="T54" fmla="*/ 320 w 437"/>
                <a:gd name="T55" fmla="*/ 0 h 145"/>
                <a:gd name="T56" fmla="*/ 327 w 437"/>
                <a:gd name="T57" fmla="*/ 8 h 145"/>
                <a:gd name="T58" fmla="*/ 320 w 437"/>
                <a:gd name="T59" fmla="*/ 15 h 145"/>
                <a:gd name="T60" fmla="*/ 210 w 437"/>
                <a:gd name="T61" fmla="*/ 15 h 145"/>
                <a:gd name="T62" fmla="*/ 173 w 437"/>
                <a:gd name="T63" fmla="*/ 15 h 145"/>
                <a:gd name="T64" fmla="*/ 166 w 437"/>
                <a:gd name="T65" fmla="*/ 8 h 145"/>
                <a:gd name="T66" fmla="*/ 173 w 437"/>
                <a:gd name="T67" fmla="*/ 0 h 145"/>
                <a:gd name="T68" fmla="*/ 210 w 437"/>
                <a:gd name="T69" fmla="*/ 0 h 145"/>
                <a:gd name="T70" fmla="*/ 217 w 437"/>
                <a:gd name="T71" fmla="*/ 8 h 145"/>
                <a:gd name="T72" fmla="*/ 210 w 437"/>
                <a:gd name="T73" fmla="*/ 1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7" h="145">
                  <a:moveTo>
                    <a:pt x="8" y="145"/>
                  </a:moveTo>
                  <a:cubicBezTo>
                    <a:pt x="6" y="145"/>
                    <a:pt x="4" y="144"/>
                    <a:pt x="3" y="143"/>
                  </a:cubicBezTo>
                  <a:cubicBezTo>
                    <a:pt x="0" y="140"/>
                    <a:pt x="0" y="135"/>
                    <a:pt x="3" y="132"/>
                  </a:cubicBezTo>
                  <a:cubicBezTo>
                    <a:pt x="29" y="107"/>
                    <a:pt x="29" y="107"/>
                    <a:pt x="29" y="107"/>
                  </a:cubicBezTo>
                  <a:cubicBezTo>
                    <a:pt x="31" y="104"/>
                    <a:pt x="36" y="104"/>
                    <a:pt x="39" y="107"/>
                  </a:cubicBezTo>
                  <a:cubicBezTo>
                    <a:pt x="42" y="110"/>
                    <a:pt x="42" y="114"/>
                    <a:pt x="39" y="117"/>
                  </a:cubicBezTo>
                  <a:cubicBezTo>
                    <a:pt x="13" y="143"/>
                    <a:pt x="13" y="143"/>
                    <a:pt x="13" y="143"/>
                  </a:cubicBezTo>
                  <a:cubicBezTo>
                    <a:pt x="12" y="144"/>
                    <a:pt x="10" y="145"/>
                    <a:pt x="8" y="145"/>
                  </a:cubicBezTo>
                  <a:close/>
                  <a:moveTo>
                    <a:pt x="85" y="68"/>
                  </a:moveTo>
                  <a:cubicBezTo>
                    <a:pt x="84" y="68"/>
                    <a:pt x="82" y="67"/>
                    <a:pt x="80" y="65"/>
                  </a:cubicBezTo>
                  <a:cubicBezTo>
                    <a:pt x="77" y="63"/>
                    <a:pt x="77" y="58"/>
                    <a:pt x="80" y="55"/>
                  </a:cubicBezTo>
                  <a:cubicBezTo>
                    <a:pt x="106" y="29"/>
                    <a:pt x="106" y="29"/>
                    <a:pt x="106" y="29"/>
                  </a:cubicBezTo>
                  <a:cubicBezTo>
                    <a:pt x="109" y="26"/>
                    <a:pt x="114" y="26"/>
                    <a:pt x="117" y="29"/>
                  </a:cubicBezTo>
                  <a:cubicBezTo>
                    <a:pt x="119" y="32"/>
                    <a:pt x="119" y="37"/>
                    <a:pt x="117" y="40"/>
                  </a:cubicBezTo>
                  <a:cubicBezTo>
                    <a:pt x="91" y="65"/>
                    <a:pt x="91" y="65"/>
                    <a:pt x="91" y="65"/>
                  </a:cubicBezTo>
                  <a:cubicBezTo>
                    <a:pt x="89" y="67"/>
                    <a:pt x="87" y="68"/>
                    <a:pt x="85" y="68"/>
                  </a:cubicBezTo>
                  <a:close/>
                  <a:moveTo>
                    <a:pt x="429" y="15"/>
                  </a:moveTo>
                  <a:cubicBezTo>
                    <a:pt x="393" y="15"/>
                    <a:pt x="393" y="15"/>
                    <a:pt x="393" y="15"/>
                  </a:cubicBezTo>
                  <a:cubicBezTo>
                    <a:pt x="389" y="15"/>
                    <a:pt x="385" y="12"/>
                    <a:pt x="385" y="8"/>
                  </a:cubicBezTo>
                  <a:cubicBezTo>
                    <a:pt x="385" y="3"/>
                    <a:pt x="389" y="0"/>
                    <a:pt x="393" y="0"/>
                  </a:cubicBezTo>
                  <a:cubicBezTo>
                    <a:pt x="429" y="0"/>
                    <a:pt x="429" y="0"/>
                    <a:pt x="429" y="0"/>
                  </a:cubicBezTo>
                  <a:cubicBezTo>
                    <a:pt x="433" y="0"/>
                    <a:pt x="437" y="3"/>
                    <a:pt x="437" y="8"/>
                  </a:cubicBezTo>
                  <a:cubicBezTo>
                    <a:pt x="437" y="12"/>
                    <a:pt x="433" y="15"/>
                    <a:pt x="429" y="15"/>
                  </a:cubicBezTo>
                  <a:close/>
                  <a:moveTo>
                    <a:pt x="320" y="15"/>
                  </a:moveTo>
                  <a:cubicBezTo>
                    <a:pt x="283" y="15"/>
                    <a:pt x="283" y="15"/>
                    <a:pt x="283" y="15"/>
                  </a:cubicBezTo>
                  <a:cubicBezTo>
                    <a:pt x="279" y="15"/>
                    <a:pt x="276" y="12"/>
                    <a:pt x="276" y="8"/>
                  </a:cubicBezTo>
                  <a:cubicBezTo>
                    <a:pt x="276" y="3"/>
                    <a:pt x="279" y="0"/>
                    <a:pt x="283" y="0"/>
                  </a:cubicBezTo>
                  <a:cubicBezTo>
                    <a:pt x="320" y="0"/>
                    <a:pt x="320" y="0"/>
                    <a:pt x="320" y="0"/>
                  </a:cubicBezTo>
                  <a:cubicBezTo>
                    <a:pt x="324" y="0"/>
                    <a:pt x="327" y="3"/>
                    <a:pt x="327" y="8"/>
                  </a:cubicBezTo>
                  <a:cubicBezTo>
                    <a:pt x="327" y="12"/>
                    <a:pt x="324" y="15"/>
                    <a:pt x="320" y="15"/>
                  </a:cubicBezTo>
                  <a:close/>
                  <a:moveTo>
                    <a:pt x="210" y="15"/>
                  </a:moveTo>
                  <a:cubicBezTo>
                    <a:pt x="173" y="15"/>
                    <a:pt x="173" y="15"/>
                    <a:pt x="173" y="15"/>
                  </a:cubicBezTo>
                  <a:cubicBezTo>
                    <a:pt x="169" y="15"/>
                    <a:pt x="166" y="12"/>
                    <a:pt x="166" y="8"/>
                  </a:cubicBezTo>
                  <a:cubicBezTo>
                    <a:pt x="166" y="3"/>
                    <a:pt x="169" y="0"/>
                    <a:pt x="173" y="0"/>
                  </a:cubicBezTo>
                  <a:cubicBezTo>
                    <a:pt x="210" y="0"/>
                    <a:pt x="210" y="0"/>
                    <a:pt x="210" y="0"/>
                  </a:cubicBezTo>
                  <a:cubicBezTo>
                    <a:pt x="214" y="0"/>
                    <a:pt x="217" y="3"/>
                    <a:pt x="217" y="8"/>
                  </a:cubicBezTo>
                  <a:cubicBezTo>
                    <a:pt x="217" y="12"/>
                    <a:pt x="214" y="15"/>
                    <a:pt x="210" y="15"/>
                  </a:cubicBezTo>
                  <a:close/>
                </a:path>
              </a:pathLst>
            </a:custGeom>
            <a:solidFill>
              <a:srgbClr val="93E3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294"/>
            <p:cNvSpPr>
              <a:spLocks/>
            </p:cNvSpPr>
            <p:nvPr/>
          </p:nvSpPr>
          <p:spPr bwMode="auto">
            <a:xfrm>
              <a:off x="14741525" y="2973388"/>
              <a:ext cx="123825" cy="123825"/>
            </a:xfrm>
            <a:custGeom>
              <a:avLst/>
              <a:gdLst>
                <a:gd name="T0" fmla="*/ 26 w 33"/>
                <a:gd name="T1" fmla="*/ 33 h 33"/>
                <a:gd name="T2" fmla="*/ 18 w 33"/>
                <a:gd name="T3" fmla="*/ 26 h 33"/>
                <a:gd name="T4" fmla="*/ 18 w 33"/>
                <a:gd name="T5" fmla="*/ 15 h 33"/>
                <a:gd name="T6" fmla="*/ 7 w 33"/>
                <a:gd name="T7" fmla="*/ 15 h 33"/>
                <a:gd name="T8" fmla="*/ 0 w 33"/>
                <a:gd name="T9" fmla="*/ 8 h 33"/>
                <a:gd name="T10" fmla="*/ 7 w 33"/>
                <a:gd name="T11" fmla="*/ 0 h 33"/>
                <a:gd name="T12" fmla="*/ 26 w 33"/>
                <a:gd name="T13" fmla="*/ 0 h 33"/>
                <a:gd name="T14" fmla="*/ 33 w 33"/>
                <a:gd name="T15" fmla="*/ 8 h 33"/>
                <a:gd name="T16" fmla="*/ 33 w 33"/>
                <a:gd name="T17" fmla="*/ 26 h 33"/>
                <a:gd name="T18" fmla="*/ 26 w 33"/>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3">
                  <a:moveTo>
                    <a:pt x="26" y="33"/>
                  </a:moveTo>
                  <a:cubicBezTo>
                    <a:pt x="22" y="33"/>
                    <a:pt x="18" y="30"/>
                    <a:pt x="18" y="26"/>
                  </a:cubicBezTo>
                  <a:cubicBezTo>
                    <a:pt x="18" y="15"/>
                    <a:pt x="18" y="15"/>
                    <a:pt x="18" y="15"/>
                  </a:cubicBezTo>
                  <a:cubicBezTo>
                    <a:pt x="7" y="15"/>
                    <a:pt x="7" y="15"/>
                    <a:pt x="7" y="15"/>
                  </a:cubicBezTo>
                  <a:cubicBezTo>
                    <a:pt x="3" y="15"/>
                    <a:pt x="0" y="12"/>
                    <a:pt x="0" y="8"/>
                  </a:cubicBezTo>
                  <a:cubicBezTo>
                    <a:pt x="0" y="3"/>
                    <a:pt x="3" y="0"/>
                    <a:pt x="7" y="0"/>
                  </a:cubicBezTo>
                  <a:cubicBezTo>
                    <a:pt x="26" y="0"/>
                    <a:pt x="26" y="0"/>
                    <a:pt x="26" y="0"/>
                  </a:cubicBezTo>
                  <a:cubicBezTo>
                    <a:pt x="30" y="0"/>
                    <a:pt x="33" y="3"/>
                    <a:pt x="33" y="8"/>
                  </a:cubicBezTo>
                  <a:cubicBezTo>
                    <a:pt x="33" y="26"/>
                    <a:pt x="33" y="26"/>
                    <a:pt x="33" y="26"/>
                  </a:cubicBezTo>
                  <a:cubicBezTo>
                    <a:pt x="33" y="30"/>
                    <a:pt x="30" y="33"/>
                    <a:pt x="26" y="33"/>
                  </a:cubicBezTo>
                  <a:close/>
                </a:path>
              </a:pathLst>
            </a:custGeom>
            <a:solidFill>
              <a:srgbClr val="93E3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295"/>
            <p:cNvSpPr>
              <a:spLocks noEditPoints="1"/>
            </p:cNvSpPr>
            <p:nvPr/>
          </p:nvSpPr>
          <p:spPr bwMode="auto">
            <a:xfrm>
              <a:off x="14809788" y="3333750"/>
              <a:ext cx="55563" cy="1509713"/>
            </a:xfrm>
            <a:custGeom>
              <a:avLst/>
              <a:gdLst>
                <a:gd name="T0" fmla="*/ 8 w 15"/>
                <a:gd name="T1" fmla="*/ 401 h 401"/>
                <a:gd name="T2" fmla="*/ 0 w 15"/>
                <a:gd name="T3" fmla="*/ 393 h 401"/>
                <a:gd name="T4" fmla="*/ 0 w 15"/>
                <a:gd name="T5" fmla="*/ 355 h 401"/>
                <a:gd name="T6" fmla="*/ 8 w 15"/>
                <a:gd name="T7" fmla="*/ 347 h 401"/>
                <a:gd name="T8" fmla="*/ 15 w 15"/>
                <a:gd name="T9" fmla="*/ 355 h 401"/>
                <a:gd name="T10" fmla="*/ 15 w 15"/>
                <a:gd name="T11" fmla="*/ 393 h 401"/>
                <a:gd name="T12" fmla="*/ 8 w 15"/>
                <a:gd name="T13" fmla="*/ 401 h 401"/>
                <a:gd name="T14" fmla="*/ 8 w 15"/>
                <a:gd name="T15" fmla="*/ 285 h 401"/>
                <a:gd name="T16" fmla="*/ 0 w 15"/>
                <a:gd name="T17" fmla="*/ 278 h 401"/>
                <a:gd name="T18" fmla="*/ 0 w 15"/>
                <a:gd name="T19" fmla="*/ 239 h 401"/>
                <a:gd name="T20" fmla="*/ 8 w 15"/>
                <a:gd name="T21" fmla="*/ 232 h 401"/>
                <a:gd name="T22" fmla="*/ 15 w 15"/>
                <a:gd name="T23" fmla="*/ 239 h 401"/>
                <a:gd name="T24" fmla="*/ 15 w 15"/>
                <a:gd name="T25" fmla="*/ 278 h 401"/>
                <a:gd name="T26" fmla="*/ 8 w 15"/>
                <a:gd name="T27" fmla="*/ 285 h 401"/>
                <a:gd name="T28" fmla="*/ 8 w 15"/>
                <a:gd name="T29" fmla="*/ 169 h 401"/>
                <a:gd name="T30" fmla="*/ 0 w 15"/>
                <a:gd name="T31" fmla="*/ 162 h 401"/>
                <a:gd name="T32" fmla="*/ 0 w 15"/>
                <a:gd name="T33" fmla="*/ 123 h 401"/>
                <a:gd name="T34" fmla="*/ 8 w 15"/>
                <a:gd name="T35" fmla="*/ 116 h 401"/>
                <a:gd name="T36" fmla="*/ 15 w 15"/>
                <a:gd name="T37" fmla="*/ 123 h 401"/>
                <a:gd name="T38" fmla="*/ 15 w 15"/>
                <a:gd name="T39" fmla="*/ 162 h 401"/>
                <a:gd name="T40" fmla="*/ 8 w 15"/>
                <a:gd name="T41" fmla="*/ 169 h 401"/>
                <a:gd name="T42" fmla="*/ 8 w 15"/>
                <a:gd name="T43" fmla="*/ 53 h 401"/>
                <a:gd name="T44" fmla="*/ 0 w 15"/>
                <a:gd name="T45" fmla="*/ 46 h 401"/>
                <a:gd name="T46" fmla="*/ 0 w 15"/>
                <a:gd name="T47" fmla="*/ 7 h 401"/>
                <a:gd name="T48" fmla="*/ 8 w 15"/>
                <a:gd name="T49" fmla="*/ 0 h 401"/>
                <a:gd name="T50" fmla="*/ 15 w 15"/>
                <a:gd name="T51" fmla="*/ 7 h 401"/>
                <a:gd name="T52" fmla="*/ 15 w 15"/>
                <a:gd name="T53" fmla="*/ 46 h 401"/>
                <a:gd name="T54" fmla="*/ 8 w 15"/>
                <a:gd name="T55" fmla="*/ 53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 h="401">
                  <a:moveTo>
                    <a:pt x="8" y="401"/>
                  </a:moveTo>
                  <a:cubicBezTo>
                    <a:pt x="4" y="401"/>
                    <a:pt x="0" y="398"/>
                    <a:pt x="0" y="393"/>
                  </a:cubicBezTo>
                  <a:cubicBezTo>
                    <a:pt x="0" y="355"/>
                    <a:pt x="0" y="355"/>
                    <a:pt x="0" y="355"/>
                  </a:cubicBezTo>
                  <a:cubicBezTo>
                    <a:pt x="0" y="351"/>
                    <a:pt x="4" y="347"/>
                    <a:pt x="8" y="347"/>
                  </a:cubicBezTo>
                  <a:cubicBezTo>
                    <a:pt x="12" y="347"/>
                    <a:pt x="15" y="351"/>
                    <a:pt x="15" y="355"/>
                  </a:cubicBezTo>
                  <a:cubicBezTo>
                    <a:pt x="15" y="393"/>
                    <a:pt x="15" y="393"/>
                    <a:pt x="15" y="393"/>
                  </a:cubicBezTo>
                  <a:cubicBezTo>
                    <a:pt x="15" y="398"/>
                    <a:pt x="12" y="401"/>
                    <a:pt x="8" y="401"/>
                  </a:cubicBezTo>
                  <a:close/>
                  <a:moveTo>
                    <a:pt x="8" y="285"/>
                  </a:moveTo>
                  <a:cubicBezTo>
                    <a:pt x="4" y="285"/>
                    <a:pt x="0" y="282"/>
                    <a:pt x="0" y="278"/>
                  </a:cubicBezTo>
                  <a:cubicBezTo>
                    <a:pt x="0" y="239"/>
                    <a:pt x="0" y="239"/>
                    <a:pt x="0" y="239"/>
                  </a:cubicBezTo>
                  <a:cubicBezTo>
                    <a:pt x="0" y="235"/>
                    <a:pt x="4" y="232"/>
                    <a:pt x="8" y="232"/>
                  </a:cubicBezTo>
                  <a:cubicBezTo>
                    <a:pt x="12" y="232"/>
                    <a:pt x="15" y="235"/>
                    <a:pt x="15" y="239"/>
                  </a:cubicBezTo>
                  <a:cubicBezTo>
                    <a:pt x="15" y="278"/>
                    <a:pt x="15" y="278"/>
                    <a:pt x="15" y="278"/>
                  </a:cubicBezTo>
                  <a:cubicBezTo>
                    <a:pt x="15" y="282"/>
                    <a:pt x="12" y="285"/>
                    <a:pt x="8" y="285"/>
                  </a:cubicBezTo>
                  <a:close/>
                  <a:moveTo>
                    <a:pt x="8" y="169"/>
                  </a:moveTo>
                  <a:cubicBezTo>
                    <a:pt x="4" y="169"/>
                    <a:pt x="0" y="166"/>
                    <a:pt x="0" y="162"/>
                  </a:cubicBezTo>
                  <a:cubicBezTo>
                    <a:pt x="0" y="123"/>
                    <a:pt x="0" y="123"/>
                    <a:pt x="0" y="123"/>
                  </a:cubicBezTo>
                  <a:cubicBezTo>
                    <a:pt x="0" y="119"/>
                    <a:pt x="4" y="116"/>
                    <a:pt x="8" y="116"/>
                  </a:cubicBezTo>
                  <a:cubicBezTo>
                    <a:pt x="12" y="116"/>
                    <a:pt x="15" y="119"/>
                    <a:pt x="15" y="123"/>
                  </a:cubicBezTo>
                  <a:cubicBezTo>
                    <a:pt x="15" y="162"/>
                    <a:pt x="15" y="162"/>
                    <a:pt x="15" y="162"/>
                  </a:cubicBezTo>
                  <a:cubicBezTo>
                    <a:pt x="15" y="166"/>
                    <a:pt x="12" y="169"/>
                    <a:pt x="8" y="169"/>
                  </a:cubicBezTo>
                  <a:close/>
                  <a:moveTo>
                    <a:pt x="8" y="53"/>
                  </a:moveTo>
                  <a:cubicBezTo>
                    <a:pt x="4" y="53"/>
                    <a:pt x="0" y="50"/>
                    <a:pt x="0" y="46"/>
                  </a:cubicBezTo>
                  <a:cubicBezTo>
                    <a:pt x="0" y="7"/>
                    <a:pt x="0" y="7"/>
                    <a:pt x="0" y="7"/>
                  </a:cubicBezTo>
                  <a:cubicBezTo>
                    <a:pt x="0" y="3"/>
                    <a:pt x="4" y="0"/>
                    <a:pt x="8" y="0"/>
                  </a:cubicBezTo>
                  <a:cubicBezTo>
                    <a:pt x="12" y="0"/>
                    <a:pt x="15" y="3"/>
                    <a:pt x="15" y="7"/>
                  </a:cubicBezTo>
                  <a:cubicBezTo>
                    <a:pt x="15" y="46"/>
                    <a:pt x="15" y="46"/>
                    <a:pt x="15" y="46"/>
                  </a:cubicBezTo>
                  <a:cubicBezTo>
                    <a:pt x="15" y="50"/>
                    <a:pt x="12" y="53"/>
                    <a:pt x="8" y="53"/>
                  </a:cubicBezTo>
                  <a:close/>
                </a:path>
              </a:pathLst>
            </a:custGeom>
            <a:solidFill>
              <a:srgbClr val="93E3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296"/>
            <p:cNvSpPr>
              <a:spLocks/>
            </p:cNvSpPr>
            <p:nvPr/>
          </p:nvSpPr>
          <p:spPr bwMode="auto">
            <a:xfrm>
              <a:off x="14741525" y="5076825"/>
              <a:ext cx="123825" cy="128588"/>
            </a:xfrm>
            <a:custGeom>
              <a:avLst/>
              <a:gdLst>
                <a:gd name="T0" fmla="*/ 26 w 33"/>
                <a:gd name="T1" fmla="*/ 34 h 34"/>
                <a:gd name="T2" fmla="*/ 7 w 33"/>
                <a:gd name="T3" fmla="*/ 34 h 34"/>
                <a:gd name="T4" fmla="*/ 0 w 33"/>
                <a:gd name="T5" fmla="*/ 26 h 34"/>
                <a:gd name="T6" fmla="*/ 7 w 33"/>
                <a:gd name="T7" fmla="*/ 19 h 34"/>
                <a:gd name="T8" fmla="*/ 18 w 33"/>
                <a:gd name="T9" fmla="*/ 19 h 34"/>
                <a:gd name="T10" fmla="*/ 18 w 33"/>
                <a:gd name="T11" fmla="*/ 8 h 34"/>
                <a:gd name="T12" fmla="*/ 26 w 33"/>
                <a:gd name="T13" fmla="*/ 0 h 34"/>
                <a:gd name="T14" fmla="*/ 33 w 33"/>
                <a:gd name="T15" fmla="*/ 8 h 34"/>
                <a:gd name="T16" fmla="*/ 33 w 33"/>
                <a:gd name="T17" fmla="*/ 26 h 34"/>
                <a:gd name="T18" fmla="*/ 26 w 33"/>
                <a:gd name="T19"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26" y="34"/>
                  </a:moveTo>
                  <a:cubicBezTo>
                    <a:pt x="7" y="34"/>
                    <a:pt x="7" y="34"/>
                    <a:pt x="7" y="34"/>
                  </a:cubicBezTo>
                  <a:cubicBezTo>
                    <a:pt x="3" y="34"/>
                    <a:pt x="0" y="30"/>
                    <a:pt x="0" y="26"/>
                  </a:cubicBezTo>
                  <a:cubicBezTo>
                    <a:pt x="0" y="22"/>
                    <a:pt x="3" y="19"/>
                    <a:pt x="7" y="19"/>
                  </a:cubicBezTo>
                  <a:cubicBezTo>
                    <a:pt x="18" y="19"/>
                    <a:pt x="18" y="19"/>
                    <a:pt x="18" y="19"/>
                  </a:cubicBezTo>
                  <a:cubicBezTo>
                    <a:pt x="18" y="8"/>
                    <a:pt x="18" y="8"/>
                    <a:pt x="18" y="8"/>
                  </a:cubicBezTo>
                  <a:cubicBezTo>
                    <a:pt x="18" y="4"/>
                    <a:pt x="22" y="0"/>
                    <a:pt x="26" y="0"/>
                  </a:cubicBezTo>
                  <a:cubicBezTo>
                    <a:pt x="30" y="0"/>
                    <a:pt x="33" y="4"/>
                    <a:pt x="33" y="8"/>
                  </a:cubicBezTo>
                  <a:cubicBezTo>
                    <a:pt x="33" y="26"/>
                    <a:pt x="33" y="26"/>
                    <a:pt x="33" y="26"/>
                  </a:cubicBezTo>
                  <a:cubicBezTo>
                    <a:pt x="33" y="30"/>
                    <a:pt x="30" y="34"/>
                    <a:pt x="26" y="34"/>
                  </a:cubicBezTo>
                  <a:close/>
                </a:path>
              </a:pathLst>
            </a:custGeom>
            <a:solidFill>
              <a:srgbClr val="93E3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297"/>
            <p:cNvSpPr>
              <a:spLocks noEditPoints="1"/>
            </p:cNvSpPr>
            <p:nvPr/>
          </p:nvSpPr>
          <p:spPr bwMode="auto">
            <a:xfrm>
              <a:off x="12636500" y="4041775"/>
              <a:ext cx="1893888" cy="1163638"/>
            </a:xfrm>
            <a:custGeom>
              <a:avLst/>
              <a:gdLst>
                <a:gd name="T0" fmla="*/ 496 w 503"/>
                <a:gd name="T1" fmla="*/ 309 h 309"/>
                <a:gd name="T2" fmla="*/ 461 w 503"/>
                <a:gd name="T3" fmla="*/ 309 h 309"/>
                <a:gd name="T4" fmla="*/ 453 w 503"/>
                <a:gd name="T5" fmla="*/ 301 h 309"/>
                <a:gd name="T6" fmla="*/ 461 w 503"/>
                <a:gd name="T7" fmla="*/ 294 h 309"/>
                <a:gd name="T8" fmla="*/ 496 w 503"/>
                <a:gd name="T9" fmla="*/ 294 h 309"/>
                <a:gd name="T10" fmla="*/ 503 w 503"/>
                <a:gd name="T11" fmla="*/ 301 h 309"/>
                <a:gd name="T12" fmla="*/ 496 w 503"/>
                <a:gd name="T13" fmla="*/ 309 h 309"/>
                <a:gd name="T14" fmla="*/ 390 w 503"/>
                <a:gd name="T15" fmla="*/ 309 h 309"/>
                <a:gd name="T16" fmla="*/ 355 w 503"/>
                <a:gd name="T17" fmla="*/ 309 h 309"/>
                <a:gd name="T18" fmla="*/ 348 w 503"/>
                <a:gd name="T19" fmla="*/ 301 h 309"/>
                <a:gd name="T20" fmla="*/ 355 w 503"/>
                <a:gd name="T21" fmla="*/ 294 h 309"/>
                <a:gd name="T22" fmla="*/ 390 w 503"/>
                <a:gd name="T23" fmla="*/ 294 h 309"/>
                <a:gd name="T24" fmla="*/ 398 w 503"/>
                <a:gd name="T25" fmla="*/ 301 h 309"/>
                <a:gd name="T26" fmla="*/ 390 w 503"/>
                <a:gd name="T27" fmla="*/ 309 h 309"/>
                <a:gd name="T28" fmla="*/ 285 w 503"/>
                <a:gd name="T29" fmla="*/ 309 h 309"/>
                <a:gd name="T30" fmla="*/ 250 w 503"/>
                <a:gd name="T31" fmla="*/ 309 h 309"/>
                <a:gd name="T32" fmla="*/ 242 w 503"/>
                <a:gd name="T33" fmla="*/ 301 h 309"/>
                <a:gd name="T34" fmla="*/ 250 w 503"/>
                <a:gd name="T35" fmla="*/ 294 h 309"/>
                <a:gd name="T36" fmla="*/ 285 w 503"/>
                <a:gd name="T37" fmla="*/ 294 h 309"/>
                <a:gd name="T38" fmla="*/ 292 w 503"/>
                <a:gd name="T39" fmla="*/ 301 h 309"/>
                <a:gd name="T40" fmla="*/ 285 w 503"/>
                <a:gd name="T41" fmla="*/ 309 h 309"/>
                <a:gd name="T42" fmla="*/ 186 w 503"/>
                <a:gd name="T43" fmla="*/ 293 h 309"/>
                <a:gd name="T44" fmla="*/ 181 w 503"/>
                <a:gd name="T45" fmla="*/ 290 h 309"/>
                <a:gd name="T46" fmla="*/ 156 w 503"/>
                <a:gd name="T47" fmla="*/ 265 h 309"/>
                <a:gd name="T48" fmla="*/ 156 w 503"/>
                <a:gd name="T49" fmla="*/ 255 h 309"/>
                <a:gd name="T50" fmla="*/ 166 w 503"/>
                <a:gd name="T51" fmla="*/ 255 h 309"/>
                <a:gd name="T52" fmla="*/ 191 w 503"/>
                <a:gd name="T53" fmla="*/ 280 h 309"/>
                <a:gd name="T54" fmla="*/ 191 w 503"/>
                <a:gd name="T55" fmla="*/ 290 h 309"/>
                <a:gd name="T56" fmla="*/ 186 w 503"/>
                <a:gd name="T57" fmla="*/ 293 h 309"/>
                <a:gd name="T58" fmla="*/ 111 w 503"/>
                <a:gd name="T59" fmla="*/ 218 h 309"/>
                <a:gd name="T60" fmla="*/ 106 w 503"/>
                <a:gd name="T61" fmla="*/ 216 h 309"/>
                <a:gd name="T62" fmla="*/ 81 w 503"/>
                <a:gd name="T63" fmla="*/ 191 h 309"/>
                <a:gd name="T64" fmla="*/ 81 w 503"/>
                <a:gd name="T65" fmla="*/ 180 h 309"/>
                <a:gd name="T66" fmla="*/ 92 w 503"/>
                <a:gd name="T67" fmla="*/ 180 h 309"/>
                <a:gd name="T68" fmla="*/ 117 w 503"/>
                <a:gd name="T69" fmla="*/ 205 h 309"/>
                <a:gd name="T70" fmla="*/ 117 w 503"/>
                <a:gd name="T71" fmla="*/ 216 h 309"/>
                <a:gd name="T72" fmla="*/ 111 w 503"/>
                <a:gd name="T73" fmla="*/ 218 h 309"/>
                <a:gd name="T74" fmla="*/ 37 w 503"/>
                <a:gd name="T75" fmla="*/ 143 h 309"/>
                <a:gd name="T76" fmla="*/ 31 w 503"/>
                <a:gd name="T77" fmla="*/ 141 h 309"/>
                <a:gd name="T78" fmla="*/ 7 w 503"/>
                <a:gd name="T79" fmla="*/ 116 h 309"/>
                <a:gd name="T80" fmla="*/ 7 w 503"/>
                <a:gd name="T81" fmla="*/ 106 h 309"/>
                <a:gd name="T82" fmla="*/ 17 w 503"/>
                <a:gd name="T83" fmla="*/ 106 h 309"/>
                <a:gd name="T84" fmla="*/ 42 w 503"/>
                <a:gd name="T85" fmla="*/ 131 h 309"/>
                <a:gd name="T86" fmla="*/ 42 w 503"/>
                <a:gd name="T87" fmla="*/ 141 h 309"/>
                <a:gd name="T88" fmla="*/ 37 w 503"/>
                <a:gd name="T89" fmla="*/ 143 h 309"/>
                <a:gd name="T90" fmla="*/ 7 w 503"/>
                <a:gd name="T91" fmla="*/ 50 h 309"/>
                <a:gd name="T92" fmla="*/ 0 w 503"/>
                <a:gd name="T93" fmla="*/ 43 h 309"/>
                <a:gd name="T94" fmla="*/ 0 w 503"/>
                <a:gd name="T95" fmla="*/ 7 h 309"/>
                <a:gd name="T96" fmla="*/ 7 w 503"/>
                <a:gd name="T97" fmla="*/ 0 h 309"/>
                <a:gd name="T98" fmla="*/ 15 w 503"/>
                <a:gd name="T99" fmla="*/ 7 h 309"/>
                <a:gd name="T100" fmla="*/ 15 w 503"/>
                <a:gd name="T101" fmla="*/ 43 h 309"/>
                <a:gd name="T102" fmla="*/ 7 w 503"/>
                <a:gd name="T103" fmla="*/ 5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3" h="309">
                  <a:moveTo>
                    <a:pt x="496" y="309"/>
                  </a:moveTo>
                  <a:cubicBezTo>
                    <a:pt x="461" y="309"/>
                    <a:pt x="461" y="309"/>
                    <a:pt x="461" y="309"/>
                  </a:cubicBezTo>
                  <a:cubicBezTo>
                    <a:pt x="457" y="309"/>
                    <a:pt x="453" y="305"/>
                    <a:pt x="453" y="301"/>
                  </a:cubicBezTo>
                  <a:cubicBezTo>
                    <a:pt x="453" y="297"/>
                    <a:pt x="457" y="294"/>
                    <a:pt x="461" y="294"/>
                  </a:cubicBezTo>
                  <a:cubicBezTo>
                    <a:pt x="496" y="294"/>
                    <a:pt x="496" y="294"/>
                    <a:pt x="496" y="294"/>
                  </a:cubicBezTo>
                  <a:cubicBezTo>
                    <a:pt x="500" y="294"/>
                    <a:pt x="503" y="297"/>
                    <a:pt x="503" y="301"/>
                  </a:cubicBezTo>
                  <a:cubicBezTo>
                    <a:pt x="503" y="305"/>
                    <a:pt x="500" y="309"/>
                    <a:pt x="496" y="309"/>
                  </a:cubicBezTo>
                  <a:close/>
                  <a:moveTo>
                    <a:pt x="390" y="309"/>
                  </a:moveTo>
                  <a:cubicBezTo>
                    <a:pt x="355" y="309"/>
                    <a:pt x="355" y="309"/>
                    <a:pt x="355" y="309"/>
                  </a:cubicBezTo>
                  <a:cubicBezTo>
                    <a:pt x="351" y="309"/>
                    <a:pt x="348" y="305"/>
                    <a:pt x="348" y="301"/>
                  </a:cubicBezTo>
                  <a:cubicBezTo>
                    <a:pt x="348" y="297"/>
                    <a:pt x="351" y="294"/>
                    <a:pt x="355" y="294"/>
                  </a:cubicBezTo>
                  <a:cubicBezTo>
                    <a:pt x="390" y="294"/>
                    <a:pt x="390" y="294"/>
                    <a:pt x="390" y="294"/>
                  </a:cubicBezTo>
                  <a:cubicBezTo>
                    <a:pt x="395" y="294"/>
                    <a:pt x="398" y="297"/>
                    <a:pt x="398" y="301"/>
                  </a:cubicBezTo>
                  <a:cubicBezTo>
                    <a:pt x="398" y="305"/>
                    <a:pt x="395" y="309"/>
                    <a:pt x="390" y="309"/>
                  </a:cubicBezTo>
                  <a:close/>
                  <a:moveTo>
                    <a:pt x="285" y="309"/>
                  </a:moveTo>
                  <a:cubicBezTo>
                    <a:pt x="250" y="309"/>
                    <a:pt x="250" y="309"/>
                    <a:pt x="250" y="309"/>
                  </a:cubicBezTo>
                  <a:cubicBezTo>
                    <a:pt x="246" y="309"/>
                    <a:pt x="242" y="305"/>
                    <a:pt x="242" y="301"/>
                  </a:cubicBezTo>
                  <a:cubicBezTo>
                    <a:pt x="242" y="297"/>
                    <a:pt x="246" y="294"/>
                    <a:pt x="250" y="294"/>
                  </a:cubicBezTo>
                  <a:cubicBezTo>
                    <a:pt x="285" y="294"/>
                    <a:pt x="285" y="294"/>
                    <a:pt x="285" y="294"/>
                  </a:cubicBezTo>
                  <a:cubicBezTo>
                    <a:pt x="289" y="294"/>
                    <a:pt x="292" y="297"/>
                    <a:pt x="292" y="301"/>
                  </a:cubicBezTo>
                  <a:cubicBezTo>
                    <a:pt x="292" y="305"/>
                    <a:pt x="289" y="309"/>
                    <a:pt x="285" y="309"/>
                  </a:cubicBezTo>
                  <a:close/>
                  <a:moveTo>
                    <a:pt x="186" y="293"/>
                  </a:moveTo>
                  <a:cubicBezTo>
                    <a:pt x="184" y="293"/>
                    <a:pt x="182" y="292"/>
                    <a:pt x="181" y="290"/>
                  </a:cubicBezTo>
                  <a:cubicBezTo>
                    <a:pt x="156" y="265"/>
                    <a:pt x="156" y="265"/>
                    <a:pt x="156" y="265"/>
                  </a:cubicBezTo>
                  <a:cubicBezTo>
                    <a:pt x="153" y="263"/>
                    <a:pt x="153" y="258"/>
                    <a:pt x="156" y="255"/>
                  </a:cubicBezTo>
                  <a:cubicBezTo>
                    <a:pt x="159" y="252"/>
                    <a:pt x="163" y="252"/>
                    <a:pt x="166" y="255"/>
                  </a:cubicBezTo>
                  <a:cubicBezTo>
                    <a:pt x="191" y="280"/>
                    <a:pt x="191" y="280"/>
                    <a:pt x="191" y="280"/>
                  </a:cubicBezTo>
                  <a:cubicBezTo>
                    <a:pt x="194" y="283"/>
                    <a:pt x="194" y="287"/>
                    <a:pt x="191" y="290"/>
                  </a:cubicBezTo>
                  <a:cubicBezTo>
                    <a:pt x="190" y="292"/>
                    <a:pt x="188" y="293"/>
                    <a:pt x="186" y="293"/>
                  </a:cubicBezTo>
                  <a:close/>
                  <a:moveTo>
                    <a:pt x="111" y="218"/>
                  </a:moveTo>
                  <a:cubicBezTo>
                    <a:pt x="109" y="218"/>
                    <a:pt x="108" y="217"/>
                    <a:pt x="106" y="216"/>
                  </a:cubicBezTo>
                  <a:cubicBezTo>
                    <a:pt x="81" y="191"/>
                    <a:pt x="81" y="191"/>
                    <a:pt x="81" y="191"/>
                  </a:cubicBezTo>
                  <a:cubicBezTo>
                    <a:pt x="78" y="188"/>
                    <a:pt x="78" y="183"/>
                    <a:pt x="81" y="180"/>
                  </a:cubicBezTo>
                  <a:cubicBezTo>
                    <a:pt x="84" y="177"/>
                    <a:pt x="89" y="177"/>
                    <a:pt x="92" y="180"/>
                  </a:cubicBezTo>
                  <a:cubicBezTo>
                    <a:pt x="117" y="205"/>
                    <a:pt x="117" y="205"/>
                    <a:pt x="117" y="205"/>
                  </a:cubicBezTo>
                  <a:cubicBezTo>
                    <a:pt x="119" y="208"/>
                    <a:pt x="119" y="213"/>
                    <a:pt x="117" y="216"/>
                  </a:cubicBezTo>
                  <a:cubicBezTo>
                    <a:pt x="115" y="217"/>
                    <a:pt x="113" y="218"/>
                    <a:pt x="111" y="218"/>
                  </a:cubicBezTo>
                  <a:close/>
                  <a:moveTo>
                    <a:pt x="37" y="143"/>
                  </a:moveTo>
                  <a:cubicBezTo>
                    <a:pt x="35" y="143"/>
                    <a:pt x="33" y="143"/>
                    <a:pt x="31" y="141"/>
                  </a:cubicBezTo>
                  <a:cubicBezTo>
                    <a:pt x="7" y="116"/>
                    <a:pt x="7" y="116"/>
                    <a:pt x="7" y="116"/>
                  </a:cubicBezTo>
                  <a:cubicBezTo>
                    <a:pt x="4" y="113"/>
                    <a:pt x="4" y="109"/>
                    <a:pt x="7" y="106"/>
                  </a:cubicBezTo>
                  <a:cubicBezTo>
                    <a:pt x="10" y="103"/>
                    <a:pt x="14" y="103"/>
                    <a:pt x="17" y="106"/>
                  </a:cubicBezTo>
                  <a:cubicBezTo>
                    <a:pt x="42" y="131"/>
                    <a:pt x="42" y="131"/>
                    <a:pt x="42" y="131"/>
                  </a:cubicBezTo>
                  <a:cubicBezTo>
                    <a:pt x="45" y="134"/>
                    <a:pt x="45" y="138"/>
                    <a:pt x="42" y="141"/>
                  </a:cubicBezTo>
                  <a:cubicBezTo>
                    <a:pt x="41" y="143"/>
                    <a:pt x="39" y="143"/>
                    <a:pt x="37" y="143"/>
                  </a:cubicBezTo>
                  <a:close/>
                  <a:moveTo>
                    <a:pt x="7" y="50"/>
                  </a:moveTo>
                  <a:cubicBezTo>
                    <a:pt x="3" y="50"/>
                    <a:pt x="0" y="47"/>
                    <a:pt x="0" y="43"/>
                  </a:cubicBezTo>
                  <a:cubicBezTo>
                    <a:pt x="0" y="7"/>
                    <a:pt x="0" y="7"/>
                    <a:pt x="0" y="7"/>
                  </a:cubicBezTo>
                  <a:cubicBezTo>
                    <a:pt x="0" y="3"/>
                    <a:pt x="3" y="0"/>
                    <a:pt x="7" y="0"/>
                  </a:cubicBezTo>
                  <a:cubicBezTo>
                    <a:pt x="11" y="0"/>
                    <a:pt x="15" y="3"/>
                    <a:pt x="15" y="7"/>
                  </a:cubicBezTo>
                  <a:cubicBezTo>
                    <a:pt x="15" y="43"/>
                    <a:pt x="15" y="43"/>
                    <a:pt x="15" y="43"/>
                  </a:cubicBezTo>
                  <a:cubicBezTo>
                    <a:pt x="15" y="47"/>
                    <a:pt x="11" y="50"/>
                    <a:pt x="7" y="50"/>
                  </a:cubicBezTo>
                  <a:close/>
                </a:path>
              </a:pathLst>
            </a:custGeom>
            <a:solidFill>
              <a:srgbClr val="93E3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298"/>
            <p:cNvSpPr>
              <a:spLocks/>
            </p:cNvSpPr>
            <p:nvPr/>
          </p:nvSpPr>
          <p:spPr bwMode="auto">
            <a:xfrm>
              <a:off x="13352463" y="2603500"/>
              <a:ext cx="1882775" cy="287338"/>
            </a:xfrm>
            <a:custGeom>
              <a:avLst/>
              <a:gdLst>
                <a:gd name="T0" fmla="*/ 1186 w 1186"/>
                <a:gd name="T1" fmla="*/ 0 h 181"/>
                <a:gd name="T2" fmla="*/ 443 w 1186"/>
                <a:gd name="T3" fmla="*/ 0 h 181"/>
                <a:gd name="T4" fmla="*/ 180 w 1186"/>
                <a:gd name="T5" fmla="*/ 0 h 181"/>
                <a:gd name="T6" fmla="*/ 0 w 1186"/>
                <a:gd name="T7" fmla="*/ 181 h 181"/>
                <a:gd name="T8" fmla="*/ 1005 w 1186"/>
                <a:gd name="T9" fmla="*/ 181 h 181"/>
                <a:gd name="T10" fmla="*/ 1186 w 1186"/>
                <a:gd name="T11" fmla="*/ 0 h 181"/>
              </a:gdLst>
              <a:ahLst/>
              <a:cxnLst>
                <a:cxn ang="0">
                  <a:pos x="T0" y="T1"/>
                </a:cxn>
                <a:cxn ang="0">
                  <a:pos x="T2" y="T3"/>
                </a:cxn>
                <a:cxn ang="0">
                  <a:pos x="T4" y="T5"/>
                </a:cxn>
                <a:cxn ang="0">
                  <a:pos x="T6" y="T7"/>
                </a:cxn>
                <a:cxn ang="0">
                  <a:pos x="T8" y="T9"/>
                </a:cxn>
                <a:cxn ang="0">
                  <a:pos x="T10" y="T11"/>
                </a:cxn>
              </a:cxnLst>
              <a:rect l="0" t="0" r="r" b="b"/>
              <a:pathLst>
                <a:path w="1186" h="181">
                  <a:moveTo>
                    <a:pt x="1186" y="0"/>
                  </a:moveTo>
                  <a:lnTo>
                    <a:pt x="443" y="0"/>
                  </a:lnTo>
                  <a:lnTo>
                    <a:pt x="180" y="0"/>
                  </a:lnTo>
                  <a:lnTo>
                    <a:pt x="0" y="181"/>
                  </a:lnTo>
                  <a:lnTo>
                    <a:pt x="1005" y="181"/>
                  </a:lnTo>
                  <a:lnTo>
                    <a:pt x="1186" y="0"/>
                  </a:ln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299"/>
            <p:cNvSpPr>
              <a:spLocks/>
            </p:cNvSpPr>
            <p:nvPr/>
          </p:nvSpPr>
          <p:spPr bwMode="auto">
            <a:xfrm>
              <a:off x="14947900" y="2603500"/>
              <a:ext cx="287338" cy="2684463"/>
            </a:xfrm>
            <a:custGeom>
              <a:avLst/>
              <a:gdLst>
                <a:gd name="T0" fmla="*/ 0 w 181"/>
                <a:gd name="T1" fmla="*/ 181 h 1691"/>
                <a:gd name="T2" fmla="*/ 0 w 181"/>
                <a:gd name="T3" fmla="*/ 1691 h 1691"/>
                <a:gd name="T4" fmla="*/ 181 w 181"/>
                <a:gd name="T5" fmla="*/ 1511 h 1691"/>
                <a:gd name="T6" fmla="*/ 181 w 181"/>
                <a:gd name="T7" fmla="*/ 913 h 1691"/>
                <a:gd name="T8" fmla="*/ 181 w 181"/>
                <a:gd name="T9" fmla="*/ 181 h 1691"/>
                <a:gd name="T10" fmla="*/ 181 w 181"/>
                <a:gd name="T11" fmla="*/ 0 h 1691"/>
                <a:gd name="T12" fmla="*/ 0 w 181"/>
                <a:gd name="T13" fmla="*/ 181 h 1691"/>
              </a:gdLst>
              <a:ahLst/>
              <a:cxnLst>
                <a:cxn ang="0">
                  <a:pos x="T0" y="T1"/>
                </a:cxn>
                <a:cxn ang="0">
                  <a:pos x="T2" y="T3"/>
                </a:cxn>
                <a:cxn ang="0">
                  <a:pos x="T4" y="T5"/>
                </a:cxn>
                <a:cxn ang="0">
                  <a:pos x="T6" y="T7"/>
                </a:cxn>
                <a:cxn ang="0">
                  <a:pos x="T8" y="T9"/>
                </a:cxn>
                <a:cxn ang="0">
                  <a:pos x="T10" y="T11"/>
                </a:cxn>
                <a:cxn ang="0">
                  <a:pos x="T12" y="T13"/>
                </a:cxn>
              </a:cxnLst>
              <a:rect l="0" t="0" r="r" b="b"/>
              <a:pathLst>
                <a:path w="181" h="1691">
                  <a:moveTo>
                    <a:pt x="0" y="181"/>
                  </a:moveTo>
                  <a:lnTo>
                    <a:pt x="0" y="1691"/>
                  </a:lnTo>
                  <a:lnTo>
                    <a:pt x="181" y="1511"/>
                  </a:lnTo>
                  <a:lnTo>
                    <a:pt x="181" y="913"/>
                  </a:lnTo>
                  <a:lnTo>
                    <a:pt x="181" y="181"/>
                  </a:lnTo>
                  <a:lnTo>
                    <a:pt x="181" y="0"/>
                  </a:lnTo>
                  <a:lnTo>
                    <a:pt x="0" y="181"/>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Oval 300"/>
            <p:cNvSpPr>
              <a:spLocks noChangeArrowheads="1"/>
            </p:cNvSpPr>
            <p:nvPr/>
          </p:nvSpPr>
          <p:spPr bwMode="auto">
            <a:xfrm>
              <a:off x="12871450" y="3898900"/>
              <a:ext cx="379413" cy="3810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Oval 301"/>
            <p:cNvSpPr>
              <a:spLocks noChangeArrowheads="1"/>
            </p:cNvSpPr>
            <p:nvPr/>
          </p:nvSpPr>
          <p:spPr bwMode="auto">
            <a:xfrm>
              <a:off x="13547725" y="4576763"/>
              <a:ext cx="381000" cy="379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Oval 302"/>
            <p:cNvSpPr>
              <a:spLocks noChangeArrowheads="1"/>
            </p:cNvSpPr>
            <p:nvPr/>
          </p:nvSpPr>
          <p:spPr bwMode="auto">
            <a:xfrm>
              <a:off x="13547725" y="3221038"/>
              <a:ext cx="381000" cy="3810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Oval 303"/>
            <p:cNvSpPr>
              <a:spLocks noChangeArrowheads="1"/>
            </p:cNvSpPr>
            <p:nvPr/>
          </p:nvSpPr>
          <p:spPr bwMode="auto">
            <a:xfrm>
              <a:off x="13547725" y="3898900"/>
              <a:ext cx="381000" cy="3810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Freeform 304"/>
            <p:cNvSpPr>
              <a:spLocks/>
            </p:cNvSpPr>
            <p:nvPr/>
          </p:nvSpPr>
          <p:spPr bwMode="auto">
            <a:xfrm>
              <a:off x="13206413" y="3582988"/>
              <a:ext cx="360363" cy="360363"/>
            </a:xfrm>
            <a:custGeom>
              <a:avLst/>
              <a:gdLst>
                <a:gd name="T0" fmla="*/ 227 w 227"/>
                <a:gd name="T1" fmla="*/ 57 h 227"/>
                <a:gd name="T2" fmla="*/ 170 w 227"/>
                <a:gd name="T3" fmla="*/ 0 h 227"/>
                <a:gd name="T4" fmla="*/ 0 w 227"/>
                <a:gd name="T5" fmla="*/ 171 h 227"/>
                <a:gd name="T6" fmla="*/ 56 w 227"/>
                <a:gd name="T7" fmla="*/ 227 h 227"/>
                <a:gd name="T8" fmla="*/ 227 w 227"/>
                <a:gd name="T9" fmla="*/ 57 h 227"/>
              </a:gdLst>
              <a:ahLst/>
              <a:cxnLst>
                <a:cxn ang="0">
                  <a:pos x="T0" y="T1"/>
                </a:cxn>
                <a:cxn ang="0">
                  <a:pos x="T2" y="T3"/>
                </a:cxn>
                <a:cxn ang="0">
                  <a:pos x="T4" y="T5"/>
                </a:cxn>
                <a:cxn ang="0">
                  <a:pos x="T6" y="T7"/>
                </a:cxn>
                <a:cxn ang="0">
                  <a:pos x="T8" y="T9"/>
                </a:cxn>
              </a:cxnLst>
              <a:rect l="0" t="0" r="r" b="b"/>
              <a:pathLst>
                <a:path w="227" h="227">
                  <a:moveTo>
                    <a:pt x="227" y="57"/>
                  </a:moveTo>
                  <a:lnTo>
                    <a:pt x="170" y="0"/>
                  </a:lnTo>
                  <a:lnTo>
                    <a:pt x="0" y="171"/>
                  </a:lnTo>
                  <a:lnTo>
                    <a:pt x="56" y="227"/>
                  </a:lnTo>
                  <a:lnTo>
                    <a:pt x="227"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305"/>
            <p:cNvSpPr>
              <a:spLocks/>
            </p:cNvSpPr>
            <p:nvPr/>
          </p:nvSpPr>
          <p:spPr bwMode="auto">
            <a:xfrm>
              <a:off x="13231813" y="4260850"/>
              <a:ext cx="334963" cy="334963"/>
            </a:xfrm>
            <a:custGeom>
              <a:avLst/>
              <a:gdLst>
                <a:gd name="T0" fmla="*/ 57 w 211"/>
                <a:gd name="T1" fmla="*/ 0 h 211"/>
                <a:gd name="T2" fmla="*/ 0 w 211"/>
                <a:gd name="T3" fmla="*/ 57 h 211"/>
                <a:gd name="T4" fmla="*/ 154 w 211"/>
                <a:gd name="T5" fmla="*/ 211 h 211"/>
                <a:gd name="T6" fmla="*/ 211 w 211"/>
                <a:gd name="T7" fmla="*/ 154 h 211"/>
                <a:gd name="T8" fmla="*/ 57 w 211"/>
                <a:gd name="T9" fmla="*/ 0 h 211"/>
              </a:gdLst>
              <a:ahLst/>
              <a:cxnLst>
                <a:cxn ang="0">
                  <a:pos x="T0" y="T1"/>
                </a:cxn>
                <a:cxn ang="0">
                  <a:pos x="T2" y="T3"/>
                </a:cxn>
                <a:cxn ang="0">
                  <a:pos x="T4" y="T5"/>
                </a:cxn>
                <a:cxn ang="0">
                  <a:pos x="T6" y="T7"/>
                </a:cxn>
                <a:cxn ang="0">
                  <a:pos x="T8" y="T9"/>
                </a:cxn>
              </a:cxnLst>
              <a:rect l="0" t="0" r="r" b="b"/>
              <a:pathLst>
                <a:path w="211" h="211">
                  <a:moveTo>
                    <a:pt x="57" y="0"/>
                  </a:moveTo>
                  <a:lnTo>
                    <a:pt x="0" y="57"/>
                  </a:lnTo>
                  <a:lnTo>
                    <a:pt x="154" y="211"/>
                  </a:lnTo>
                  <a:lnTo>
                    <a:pt x="211" y="154"/>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Rectangle 306"/>
            <p:cNvSpPr>
              <a:spLocks noChangeArrowheads="1"/>
            </p:cNvSpPr>
            <p:nvPr/>
          </p:nvSpPr>
          <p:spPr bwMode="auto">
            <a:xfrm>
              <a:off x="13333413" y="4027488"/>
              <a:ext cx="142875" cy="123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Rectangle 307"/>
            <p:cNvSpPr>
              <a:spLocks noChangeArrowheads="1"/>
            </p:cNvSpPr>
            <p:nvPr/>
          </p:nvSpPr>
          <p:spPr bwMode="auto">
            <a:xfrm>
              <a:off x="14052550" y="3349625"/>
              <a:ext cx="403225" cy="123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Rectangle 308"/>
            <p:cNvSpPr>
              <a:spLocks noChangeArrowheads="1"/>
            </p:cNvSpPr>
            <p:nvPr/>
          </p:nvSpPr>
          <p:spPr bwMode="auto">
            <a:xfrm>
              <a:off x="14052550" y="4027488"/>
              <a:ext cx="403225" cy="123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Rectangle 309"/>
            <p:cNvSpPr>
              <a:spLocks noChangeArrowheads="1"/>
            </p:cNvSpPr>
            <p:nvPr/>
          </p:nvSpPr>
          <p:spPr bwMode="auto">
            <a:xfrm>
              <a:off x="14052550" y="4700588"/>
              <a:ext cx="403225" cy="128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310"/>
            <p:cNvSpPr>
              <a:spLocks/>
            </p:cNvSpPr>
            <p:nvPr/>
          </p:nvSpPr>
          <p:spPr bwMode="auto">
            <a:xfrm>
              <a:off x="14455775" y="3195638"/>
              <a:ext cx="214313" cy="431800"/>
            </a:xfrm>
            <a:custGeom>
              <a:avLst/>
              <a:gdLst>
                <a:gd name="T0" fmla="*/ 0 w 135"/>
                <a:gd name="T1" fmla="*/ 0 h 272"/>
                <a:gd name="T2" fmla="*/ 0 w 135"/>
                <a:gd name="T3" fmla="*/ 272 h 272"/>
                <a:gd name="T4" fmla="*/ 135 w 135"/>
                <a:gd name="T5" fmla="*/ 135 h 272"/>
                <a:gd name="T6" fmla="*/ 0 w 135"/>
                <a:gd name="T7" fmla="*/ 0 h 272"/>
              </a:gdLst>
              <a:ahLst/>
              <a:cxnLst>
                <a:cxn ang="0">
                  <a:pos x="T0" y="T1"/>
                </a:cxn>
                <a:cxn ang="0">
                  <a:pos x="T2" y="T3"/>
                </a:cxn>
                <a:cxn ang="0">
                  <a:pos x="T4" y="T5"/>
                </a:cxn>
                <a:cxn ang="0">
                  <a:pos x="T6" y="T7"/>
                </a:cxn>
              </a:cxnLst>
              <a:rect l="0" t="0" r="r" b="b"/>
              <a:pathLst>
                <a:path w="135" h="272">
                  <a:moveTo>
                    <a:pt x="0" y="0"/>
                  </a:moveTo>
                  <a:lnTo>
                    <a:pt x="0" y="272"/>
                  </a:lnTo>
                  <a:lnTo>
                    <a:pt x="135" y="13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311"/>
            <p:cNvSpPr>
              <a:spLocks/>
            </p:cNvSpPr>
            <p:nvPr/>
          </p:nvSpPr>
          <p:spPr bwMode="auto">
            <a:xfrm>
              <a:off x="14455775" y="3871913"/>
              <a:ext cx="214313" cy="433388"/>
            </a:xfrm>
            <a:custGeom>
              <a:avLst/>
              <a:gdLst>
                <a:gd name="T0" fmla="*/ 0 w 135"/>
                <a:gd name="T1" fmla="*/ 273 h 273"/>
                <a:gd name="T2" fmla="*/ 135 w 135"/>
                <a:gd name="T3" fmla="*/ 136 h 273"/>
                <a:gd name="T4" fmla="*/ 0 w 135"/>
                <a:gd name="T5" fmla="*/ 0 h 273"/>
                <a:gd name="T6" fmla="*/ 0 w 135"/>
                <a:gd name="T7" fmla="*/ 273 h 273"/>
              </a:gdLst>
              <a:ahLst/>
              <a:cxnLst>
                <a:cxn ang="0">
                  <a:pos x="T0" y="T1"/>
                </a:cxn>
                <a:cxn ang="0">
                  <a:pos x="T2" y="T3"/>
                </a:cxn>
                <a:cxn ang="0">
                  <a:pos x="T4" y="T5"/>
                </a:cxn>
                <a:cxn ang="0">
                  <a:pos x="T6" y="T7"/>
                </a:cxn>
              </a:cxnLst>
              <a:rect l="0" t="0" r="r" b="b"/>
              <a:pathLst>
                <a:path w="135" h="273">
                  <a:moveTo>
                    <a:pt x="0" y="273"/>
                  </a:moveTo>
                  <a:lnTo>
                    <a:pt x="135" y="136"/>
                  </a:lnTo>
                  <a:lnTo>
                    <a:pt x="0" y="0"/>
                  </a:lnTo>
                  <a:lnTo>
                    <a:pt x="0" y="2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312"/>
            <p:cNvSpPr>
              <a:spLocks/>
            </p:cNvSpPr>
            <p:nvPr/>
          </p:nvSpPr>
          <p:spPr bwMode="auto">
            <a:xfrm>
              <a:off x="14455775" y="4549775"/>
              <a:ext cx="214313" cy="433388"/>
            </a:xfrm>
            <a:custGeom>
              <a:avLst/>
              <a:gdLst>
                <a:gd name="T0" fmla="*/ 0 w 135"/>
                <a:gd name="T1" fmla="*/ 273 h 273"/>
                <a:gd name="T2" fmla="*/ 135 w 135"/>
                <a:gd name="T3" fmla="*/ 135 h 273"/>
                <a:gd name="T4" fmla="*/ 0 w 135"/>
                <a:gd name="T5" fmla="*/ 0 h 273"/>
                <a:gd name="T6" fmla="*/ 0 w 135"/>
                <a:gd name="T7" fmla="*/ 273 h 273"/>
              </a:gdLst>
              <a:ahLst/>
              <a:cxnLst>
                <a:cxn ang="0">
                  <a:pos x="T0" y="T1"/>
                </a:cxn>
                <a:cxn ang="0">
                  <a:pos x="T2" y="T3"/>
                </a:cxn>
                <a:cxn ang="0">
                  <a:pos x="T4" y="T5"/>
                </a:cxn>
                <a:cxn ang="0">
                  <a:pos x="T6" y="T7"/>
                </a:cxn>
              </a:cxnLst>
              <a:rect l="0" t="0" r="r" b="b"/>
              <a:pathLst>
                <a:path w="135" h="273">
                  <a:moveTo>
                    <a:pt x="0" y="273"/>
                  </a:moveTo>
                  <a:lnTo>
                    <a:pt x="135" y="135"/>
                  </a:lnTo>
                  <a:lnTo>
                    <a:pt x="0" y="0"/>
                  </a:lnTo>
                  <a:lnTo>
                    <a:pt x="0" y="2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6" name="Group 595"/>
          <p:cNvGrpSpPr>
            <a:grpSpLocks noChangeAspect="1"/>
          </p:cNvGrpSpPr>
          <p:nvPr/>
        </p:nvGrpSpPr>
        <p:grpSpPr>
          <a:xfrm>
            <a:off x="6949598" y="2879534"/>
            <a:ext cx="564918" cy="548640"/>
            <a:chOff x="12628563" y="2755900"/>
            <a:chExt cx="3360737" cy="3263900"/>
          </a:xfrm>
        </p:grpSpPr>
        <p:sp>
          <p:nvSpPr>
            <p:cNvPr id="597" name="Freeform 316"/>
            <p:cNvSpPr>
              <a:spLocks/>
            </p:cNvSpPr>
            <p:nvPr/>
          </p:nvSpPr>
          <p:spPr bwMode="auto">
            <a:xfrm>
              <a:off x="12628563" y="2755900"/>
              <a:ext cx="3360737" cy="3263900"/>
            </a:xfrm>
            <a:custGeom>
              <a:avLst/>
              <a:gdLst>
                <a:gd name="T0" fmla="*/ 216 w 2117"/>
                <a:gd name="T1" fmla="*/ 0 h 2056"/>
                <a:gd name="T2" fmla="*/ 0 w 2117"/>
                <a:gd name="T3" fmla="*/ 214 h 2056"/>
                <a:gd name="T4" fmla="*/ 0 w 2117"/>
                <a:gd name="T5" fmla="*/ 2056 h 2056"/>
                <a:gd name="T6" fmla="*/ 1906 w 2117"/>
                <a:gd name="T7" fmla="*/ 2056 h 2056"/>
                <a:gd name="T8" fmla="*/ 2117 w 2117"/>
                <a:gd name="T9" fmla="*/ 1843 h 2056"/>
                <a:gd name="T10" fmla="*/ 2117 w 2117"/>
                <a:gd name="T11" fmla="*/ 0 h 2056"/>
                <a:gd name="T12" fmla="*/ 216 w 2117"/>
                <a:gd name="T13" fmla="*/ 0 h 2056"/>
              </a:gdLst>
              <a:ahLst/>
              <a:cxnLst>
                <a:cxn ang="0">
                  <a:pos x="T0" y="T1"/>
                </a:cxn>
                <a:cxn ang="0">
                  <a:pos x="T2" y="T3"/>
                </a:cxn>
                <a:cxn ang="0">
                  <a:pos x="T4" y="T5"/>
                </a:cxn>
                <a:cxn ang="0">
                  <a:pos x="T6" y="T7"/>
                </a:cxn>
                <a:cxn ang="0">
                  <a:pos x="T8" y="T9"/>
                </a:cxn>
                <a:cxn ang="0">
                  <a:pos x="T10" y="T11"/>
                </a:cxn>
                <a:cxn ang="0">
                  <a:pos x="T12" y="T13"/>
                </a:cxn>
              </a:cxnLst>
              <a:rect l="0" t="0" r="r" b="b"/>
              <a:pathLst>
                <a:path w="2117" h="2056">
                  <a:moveTo>
                    <a:pt x="216" y="0"/>
                  </a:moveTo>
                  <a:lnTo>
                    <a:pt x="0" y="214"/>
                  </a:lnTo>
                  <a:lnTo>
                    <a:pt x="0" y="2056"/>
                  </a:lnTo>
                  <a:lnTo>
                    <a:pt x="1906" y="2056"/>
                  </a:lnTo>
                  <a:lnTo>
                    <a:pt x="2117" y="1843"/>
                  </a:lnTo>
                  <a:lnTo>
                    <a:pt x="2117" y="0"/>
                  </a:lnTo>
                  <a:lnTo>
                    <a:pt x="216"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Freeform 317"/>
            <p:cNvSpPr>
              <a:spLocks/>
            </p:cNvSpPr>
            <p:nvPr/>
          </p:nvSpPr>
          <p:spPr bwMode="auto">
            <a:xfrm>
              <a:off x="12628563" y="2755900"/>
              <a:ext cx="3360737" cy="339725"/>
            </a:xfrm>
            <a:custGeom>
              <a:avLst/>
              <a:gdLst>
                <a:gd name="T0" fmla="*/ 2117 w 2117"/>
                <a:gd name="T1" fmla="*/ 0 h 214"/>
                <a:gd name="T2" fmla="*/ 1906 w 2117"/>
                <a:gd name="T3" fmla="*/ 214 h 214"/>
                <a:gd name="T4" fmla="*/ 0 w 2117"/>
                <a:gd name="T5" fmla="*/ 214 h 214"/>
                <a:gd name="T6" fmla="*/ 216 w 2117"/>
                <a:gd name="T7" fmla="*/ 0 h 214"/>
                <a:gd name="T8" fmla="*/ 1003 w 2117"/>
                <a:gd name="T9" fmla="*/ 0 h 214"/>
                <a:gd name="T10" fmla="*/ 2117 w 2117"/>
                <a:gd name="T11" fmla="*/ 0 h 214"/>
              </a:gdLst>
              <a:ahLst/>
              <a:cxnLst>
                <a:cxn ang="0">
                  <a:pos x="T0" y="T1"/>
                </a:cxn>
                <a:cxn ang="0">
                  <a:pos x="T2" y="T3"/>
                </a:cxn>
                <a:cxn ang="0">
                  <a:pos x="T4" y="T5"/>
                </a:cxn>
                <a:cxn ang="0">
                  <a:pos x="T6" y="T7"/>
                </a:cxn>
                <a:cxn ang="0">
                  <a:pos x="T8" y="T9"/>
                </a:cxn>
                <a:cxn ang="0">
                  <a:pos x="T10" y="T11"/>
                </a:cxn>
              </a:cxnLst>
              <a:rect l="0" t="0" r="r" b="b"/>
              <a:pathLst>
                <a:path w="2117" h="214">
                  <a:moveTo>
                    <a:pt x="2117" y="0"/>
                  </a:moveTo>
                  <a:lnTo>
                    <a:pt x="1906" y="214"/>
                  </a:lnTo>
                  <a:lnTo>
                    <a:pt x="0" y="214"/>
                  </a:lnTo>
                  <a:lnTo>
                    <a:pt x="216" y="0"/>
                  </a:lnTo>
                  <a:lnTo>
                    <a:pt x="1003" y="0"/>
                  </a:lnTo>
                  <a:lnTo>
                    <a:pt x="2117" y="0"/>
                  </a:ln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Rectangle 318"/>
            <p:cNvSpPr>
              <a:spLocks noChangeArrowheads="1"/>
            </p:cNvSpPr>
            <p:nvPr/>
          </p:nvSpPr>
          <p:spPr bwMode="auto">
            <a:xfrm>
              <a:off x="12628563" y="3095625"/>
              <a:ext cx="3025775" cy="2924175"/>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319"/>
            <p:cNvSpPr>
              <a:spLocks/>
            </p:cNvSpPr>
            <p:nvPr/>
          </p:nvSpPr>
          <p:spPr bwMode="auto">
            <a:xfrm>
              <a:off x="15654338" y="2755900"/>
              <a:ext cx="334962" cy="3263900"/>
            </a:xfrm>
            <a:custGeom>
              <a:avLst/>
              <a:gdLst>
                <a:gd name="T0" fmla="*/ 0 w 211"/>
                <a:gd name="T1" fmla="*/ 2056 h 2056"/>
                <a:gd name="T2" fmla="*/ 211 w 211"/>
                <a:gd name="T3" fmla="*/ 1843 h 2056"/>
                <a:gd name="T4" fmla="*/ 211 w 211"/>
                <a:gd name="T5" fmla="*/ 0 h 2056"/>
                <a:gd name="T6" fmla="*/ 0 w 211"/>
                <a:gd name="T7" fmla="*/ 214 h 2056"/>
                <a:gd name="T8" fmla="*/ 0 w 211"/>
                <a:gd name="T9" fmla="*/ 2056 h 2056"/>
              </a:gdLst>
              <a:ahLst/>
              <a:cxnLst>
                <a:cxn ang="0">
                  <a:pos x="T0" y="T1"/>
                </a:cxn>
                <a:cxn ang="0">
                  <a:pos x="T2" y="T3"/>
                </a:cxn>
                <a:cxn ang="0">
                  <a:pos x="T4" y="T5"/>
                </a:cxn>
                <a:cxn ang="0">
                  <a:pos x="T6" y="T7"/>
                </a:cxn>
                <a:cxn ang="0">
                  <a:pos x="T8" y="T9"/>
                </a:cxn>
              </a:cxnLst>
              <a:rect l="0" t="0" r="r" b="b"/>
              <a:pathLst>
                <a:path w="211" h="2056">
                  <a:moveTo>
                    <a:pt x="0" y="2056"/>
                  </a:moveTo>
                  <a:lnTo>
                    <a:pt x="211" y="1843"/>
                  </a:lnTo>
                  <a:lnTo>
                    <a:pt x="211" y="0"/>
                  </a:lnTo>
                  <a:lnTo>
                    <a:pt x="0" y="214"/>
                  </a:lnTo>
                  <a:lnTo>
                    <a:pt x="0" y="2056"/>
                  </a:lnTo>
                  <a:close/>
                </a:path>
              </a:pathLst>
            </a:custGeom>
            <a:solidFill>
              <a:srgbClr val="248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320"/>
            <p:cNvSpPr>
              <a:spLocks/>
            </p:cNvSpPr>
            <p:nvPr/>
          </p:nvSpPr>
          <p:spPr bwMode="auto">
            <a:xfrm>
              <a:off x="13103225" y="3392488"/>
              <a:ext cx="2141537" cy="587375"/>
            </a:xfrm>
            <a:custGeom>
              <a:avLst/>
              <a:gdLst>
                <a:gd name="T0" fmla="*/ 1164 w 1349"/>
                <a:gd name="T1" fmla="*/ 247 h 370"/>
                <a:gd name="T2" fmla="*/ 0 w 1349"/>
                <a:gd name="T3" fmla="*/ 247 h 370"/>
                <a:gd name="T4" fmla="*/ 0 w 1349"/>
                <a:gd name="T5" fmla="*/ 123 h 370"/>
                <a:gd name="T6" fmla="*/ 1164 w 1349"/>
                <a:gd name="T7" fmla="*/ 123 h 370"/>
                <a:gd name="T8" fmla="*/ 1164 w 1349"/>
                <a:gd name="T9" fmla="*/ 0 h 370"/>
                <a:gd name="T10" fmla="*/ 1349 w 1349"/>
                <a:gd name="T11" fmla="*/ 185 h 370"/>
                <a:gd name="T12" fmla="*/ 1164 w 1349"/>
                <a:gd name="T13" fmla="*/ 370 h 370"/>
                <a:gd name="T14" fmla="*/ 1164 w 1349"/>
                <a:gd name="T15" fmla="*/ 247 h 3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9" h="370">
                  <a:moveTo>
                    <a:pt x="1164" y="247"/>
                  </a:moveTo>
                  <a:lnTo>
                    <a:pt x="0" y="247"/>
                  </a:lnTo>
                  <a:lnTo>
                    <a:pt x="0" y="123"/>
                  </a:lnTo>
                  <a:lnTo>
                    <a:pt x="1164" y="123"/>
                  </a:lnTo>
                  <a:lnTo>
                    <a:pt x="1164" y="0"/>
                  </a:lnTo>
                  <a:lnTo>
                    <a:pt x="1349" y="185"/>
                  </a:lnTo>
                  <a:lnTo>
                    <a:pt x="1164" y="370"/>
                  </a:lnTo>
                  <a:lnTo>
                    <a:pt x="1164"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Freeform 321"/>
            <p:cNvSpPr>
              <a:spLocks/>
            </p:cNvSpPr>
            <p:nvPr/>
          </p:nvSpPr>
          <p:spPr bwMode="auto">
            <a:xfrm>
              <a:off x="13103225" y="3965575"/>
              <a:ext cx="2141537" cy="590550"/>
            </a:xfrm>
            <a:custGeom>
              <a:avLst/>
              <a:gdLst>
                <a:gd name="T0" fmla="*/ 187 w 1349"/>
                <a:gd name="T1" fmla="*/ 125 h 372"/>
                <a:gd name="T2" fmla="*/ 1349 w 1349"/>
                <a:gd name="T3" fmla="*/ 125 h 372"/>
                <a:gd name="T4" fmla="*/ 1349 w 1349"/>
                <a:gd name="T5" fmla="*/ 249 h 372"/>
                <a:gd name="T6" fmla="*/ 187 w 1349"/>
                <a:gd name="T7" fmla="*/ 249 h 372"/>
                <a:gd name="T8" fmla="*/ 187 w 1349"/>
                <a:gd name="T9" fmla="*/ 372 h 372"/>
                <a:gd name="T10" fmla="*/ 0 w 1349"/>
                <a:gd name="T11" fmla="*/ 187 h 372"/>
                <a:gd name="T12" fmla="*/ 187 w 1349"/>
                <a:gd name="T13" fmla="*/ 0 h 372"/>
                <a:gd name="T14" fmla="*/ 187 w 1349"/>
                <a:gd name="T15" fmla="*/ 125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9" h="372">
                  <a:moveTo>
                    <a:pt x="187" y="125"/>
                  </a:moveTo>
                  <a:lnTo>
                    <a:pt x="1349" y="125"/>
                  </a:lnTo>
                  <a:lnTo>
                    <a:pt x="1349" y="249"/>
                  </a:lnTo>
                  <a:lnTo>
                    <a:pt x="187" y="249"/>
                  </a:lnTo>
                  <a:lnTo>
                    <a:pt x="187" y="372"/>
                  </a:lnTo>
                  <a:lnTo>
                    <a:pt x="0" y="187"/>
                  </a:lnTo>
                  <a:lnTo>
                    <a:pt x="187" y="0"/>
                  </a:lnTo>
                  <a:lnTo>
                    <a:pt x="187"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322"/>
            <p:cNvSpPr>
              <a:spLocks/>
            </p:cNvSpPr>
            <p:nvPr/>
          </p:nvSpPr>
          <p:spPr bwMode="auto">
            <a:xfrm>
              <a:off x="13103225" y="4540250"/>
              <a:ext cx="2141537" cy="592138"/>
            </a:xfrm>
            <a:custGeom>
              <a:avLst/>
              <a:gdLst>
                <a:gd name="T0" fmla="*/ 1164 w 1349"/>
                <a:gd name="T1" fmla="*/ 249 h 373"/>
                <a:gd name="T2" fmla="*/ 0 w 1349"/>
                <a:gd name="T3" fmla="*/ 249 h 373"/>
                <a:gd name="T4" fmla="*/ 0 w 1349"/>
                <a:gd name="T5" fmla="*/ 124 h 373"/>
                <a:gd name="T6" fmla="*/ 1164 w 1349"/>
                <a:gd name="T7" fmla="*/ 124 h 373"/>
                <a:gd name="T8" fmla="*/ 1164 w 1349"/>
                <a:gd name="T9" fmla="*/ 0 h 373"/>
                <a:gd name="T10" fmla="*/ 1349 w 1349"/>
                <a:gd name="T11" fmla="*/ 185 h 373"/>
                <a:gd name="T12" fmla="*/ 1164 w 1349"/>
                <a:gd name="T13" fmla="*/ 373 h 373"/>
                <a:gd name="T14" fmla="*/ 1164 w 1349"/>
                <a:gd name="T15" fmla="*/ 249 h 3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9" h="373">
                  <a:moveTo>
                    <a:pt x="1164" y="249"/>
                  </a:moveTo>
                  <a:lnTo>
                    <a:pt x="0" y="249"/>
                  </a:lnTo>
                  <a:lnTo>
                    <a:pt x="0" y="124"/>
                  </a:lnTo>
                  <a:lnTo>
                    <a:pt x="1164" y="124"/>
                  </a:lnTo>
                  <a:lnTo>
                    <a:pt x="1164" y="0"/>
                  </a:lnTo>
                  <a:lnTo>
                    <a:pt x="1349" y="185"/>
                  </a:lnTo>
                  <a:lnTo>
                    <a:pt x="1164" y="373"/>
                  </a:lnTo>
                  <a:lnTo>
                    <a:pt x="1164" y="2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Freeform 323"/>
            <p:cNvSpPr>
              <a:spLocks/>
            </p:cNvSpPr>
            <p:nvPr/>
          </p:nvSpPr>
          <p:spPr bwMode="auto">
            <a:xfrm>
              <a:off x="13103225" y="5116513"/>
              <a:ext cx="2141537" cy="592138"/>
            </a:xfrm>
            <a:custGeom>
              <a:avLst/>
              <a:gdLst>
                <a:gd name="T0" fmla="*/ 187 w 1349"/>
                <a:gd name="T1" fmla="*/ 124 h 373"/>
                <a:gd name="T2" fmla="*/ 1349 w 1349"/>
                <a:gd name="T3" fmla="*/ 124 h 373"/>
                <a:gd name="T4" fmla="*/ 1349 w 1349"/>
                <a:gd name="T5" fmla="*/ 247 h 373"/>
                <a:gd name="T6" fmla="*/ 187 w 1349"/>
                <a:gd name="T7" fmla="*/ 247 h 373"/>
                <a:gd name="T8" fmla="*/ 187 w 1349"/>
                <a:gd name="T9" fmla="*/ 373 h 373"/>
                <a:gd name="T10" fmla="*/ 0 w 1349"/>
                <a:gd name="T11" fmla="*/ 185 h 373"/>
                <a:gd name="T12" fmla="*/ 187 w 1349"/>
                <a:gd name="T13" fmla="*/ 0 h 373"/>
                <a:gd name="T14" fmla="*/ 187 w 1349"/>
                <a:gd name="T15" fmla="*/ 124 h 3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9" h="373">
                  <a:moveTo>
                    <a:pt x="187" y="124"/>
                  </a:moveTo>
                  <a:lnTo>
                    <a:pt x="1349" y="124"/>
                  </a:lnTo>
                  <a:lnTo>
                    <a:pt x="1349" y="247"/>
                  </a:lnTo>
                  <a:lnTo>
                    <a:pt x="187" y="247"/>
                  </a:lnTo>
                  <a:lnTo>
                    <a:pt x="187" y="373"/>
                  </a:lnTo>
                  <a:lnTo>
                    <a:pt x="0" y="185"/>
                  </a:lnTo>
                  <a:lnTo>
                    <a:pt x="187" y="0"/>
                  </a:lnTo>
                  <a:lnTo>
                    <a:pt x="187"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Freeform 324"/>
            <p:cNvSpPr>
              <a:spLocks/>
            </p:cNvSpPr>
            <p:nvPr/>
          </p:nvSpPr>
          <p:spPr bwMode="auto">
            <a:xfrm>
              <a:off x="15371763" y="5741988"/>
              <a:ext cx="153987" cy="158750"/>
            </a:xfrm>
            <a:custGeom>
              <a:avLst/>
              <a:gdLst>
                <a:gd name="T0" fmla="*/ 32 w 41"/>
                <a:gd name="T1" fmla="*/ 42 h 42"/>
                <a:gd name="T2" fmla="*/ 9 w 41"/>
                <a:gd name="T3" fmla="*/ 42 h 42"/>
                <a:gd name="T4" fmla="*/ 0 w 41"/>
                <a:gd name="T5" fmla="*/ 33 h 42"/>
                <a:gd name="T6" fmla="*/ 9 w 41"/>
                <a:gd name="T7" fmla="*/ 23 h 42"/>
                <a:gd name="T8" fmla="*/ 23 w 41"/>
                <a:gd name="T9" fmla="*/ 23 h 42"/>
                <a:gd name="T10" fmla="*/ 23 w 41"/>
                <a:gd name="T11" fmla="*/ 9 h 42"/>
                <a:gd name="T12" fmla="*/ 32 w 41"/>
                <a:gd name="T13" fmla="*/ 0 h 42"/>
                <a:gd name="T14" fmla="*/ 41 w 41"/>
                <a:gd name="T15" fmla="*/ 9 h 42"/>
                <a:gd name="T16" fmla="*/ 41 w 41"/>
                <a:gd name="T17" fmla="*/ 33 h 42"/>
                <a:gd name="T18" fmla="*/ 32 w 41"/>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2">
                  <a:moveTo>
                    <a:pt x="32" y="42"/>
                  </a:moveTo>
                  <a:cubicBezTo>
                    <a:pt x="9" y="42"/>
                    <a:pt x="9" y="42"/>
                    <a:pt x="9" y="42"/>
                  </a:cubicBezTo>
                  <a:cubicBezTo>
                    <a:pt x="4" y="42"/>
                    <a:pt x="0" y="38"/>
                    <a:pt x="0" y="33"/>
                  </a:cubicBezTo>
                  <a:cubicBezTo>
                    <a:pt x="0" y="27"/>
                    <a:pt x="4" y="23"/>
                    <a:pt x="9" y="23"/>
                  </a:cubicBezTo>
                  <a:cubicBezTo>
                    <a:pt x="23" y="23"/>
                    <a:pt x="23" y="23"/>
                    <a:pt x="23" y="23"/>
                  </a:cubicBezTo>
                  <a:cubicBezTo>
                    <a:pt x="23" y="9"/>
                    <a:pt x="23" y="9"/>
                    <a:pt x="23" y="9"/>
                  </a:cubicBezTo>
                  <a:cubicBezTo>
                    <a:pt x="23" y="4"/>
                    <a:pt x="27" y="0"/>
                    <a:pt x="32" y="0"/>
                  </a:cubicBezTo>
                  <a:cubicBezTo>
                    <a:pt x="37" y="0"/>
                    <a:pt x="41" y="4"/>
                    <a:pt x="41" y="9"/>
                  </a:cubicBezTo>
                  <a:cubicBezTo>
                    <a:pt x="41" y="33"/>
                    <a:pt x="41" y="33"/>
                    <a:pt x="41" y="33"/>
                  </a:cubicBezTo>
                  <a:cubicBezTo>
                    <a:pt x="41" y="38"/>
                    <a:pt x="37" y="42"/>
                    <a:pt x="32" y="42"/>
                  </a:cubicBez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Freeform 325"/>
            <p:cNvSpPr>
              <a:spLocks noEditPoints="1"/>
            </p:cNvSpPr>
            <p:nvPr/>
          </p:nvSpPr>
          <p:spPr bwMode="auto">
            <a:xfrm>
              <a:off x="13208000" y="5827713"/>
              <a:ext cx="1870075" cy="73025"/>
            </a:xfrm>
            <a:custGeom>
              <a:avLst/>
              <a:gdLst>
                <a:gd name="T0" fmla="*/ 488 w 497"/>
                <a:gd name="T1" fmla="*/ 19 h 19"/>
                <a:gd name="T2" fmla="*/ 440 w 497"/>
                <a:gd name="T3" fmla="*/ 19 h 19"/>
                <a:gd name="T4" fmla="*/ 431 w 497"/>
                <a:gd name="T5" fmla="*/ 10 h 19"/>
                <a:gd name="T6" fmla="*/ 440 w 497"/>
                <a:gd name="T7" fmla="*/ 0 h 19"/>
                <a:gd name="T8" fmla="*/ 488 w 497"/>
                <a:gd name="T9" fmla="*/ 0 h 19"/>
                <a:gd name="T10" fmla="*/ 497 w 497"/>
                <a:gd name="T11" fmla="*/ 10 h 19"/>
                <a:gd name="T12" fmla="*/ 488 w 497"/>
                <a:gd name="T13" fmla="*/ 19 h 19"/>
                <a:gd name="T14" fmla="*/ 344 w 497"/>
                <a:gd name="T15" fmla="*/ 19 h 19"/>
                <a:gd name="T16" fmla="*/ 296 w 497"/>
                <a:gd name="T17" fmla="*/ 19 h 19"/>
                <a:gd name="T18" fmla="*/ 287 w 497"/>
                <a:gd name="T19" fmla="*/ 10 h 19"/>
                <a:gd name="T20" fmla="*/ 296 w 497"/>
                <a:gd name="T21" fmla="*/ 0 h 19"/>
                <a:gd name="T22" fmla="*/ 344 w 497"/>
                <a:gd name="T23" fmla="*/ 0 h 19"/>
                <a:gd name="T24" fmla="*/ 354 w 497"/>
                <a:gd name="T25" fmla="*/ 10 h 19"/>
                <a:gd name="T26" fmla="*/ 344 w 497"/>
                <a:gd name="T27" fmla="*/ 19 h 19"/>
                <a:gd name="T28" fmla="*/ 201 w 497"/>
                <a:gd name="T29" fmla="*/ 19 h 19"/>
                <a:gd name="T30" fmla="*/ 153 w 497"/>
                <a:gd name="T31" fmla="*/ 19 h 19"/>
                <a:gd name="T32" fmla="*/ 143 w 497"/>
                <a:gd name="T33" fmla="*/ 10 h 19"/>
                <a:gd name="T34" fmla="*/ 153 w 497"/>
                <a:gd name="T35" fmla="*/ 0 h 19"/>
                <a:gd name="T36" fmla="*/ 201 w 497"/>
                <a:gd name="T37" fmla="*/ 0 h 19"/>
                <a:gd name="T38" fmla="*/ 210 w 497"/>
                <a:gd name="T39" fmla="*/ 10 h 19"/>
                <a:gd name="T40" fmla="*/ 201 w 497"/>
                <a:gd name="T41" fmla="*/ 19 h 19"/>
                <a:gd name="T42" fmla="*/ 57 w 497"/>
                <a:gd name="T43" fmla="*/ 19 h 19"/>
                <a:gd name="T44" fmla="*/ 9 w 497"/>
                <a:gd name="T45" fmla="*/ 19 h 19"/>
                <a:gd name="T46" fmla="*/ 0 w 497"/>
                <a:gd name="T47" fmla="*/ 10 h 19"/>
                <a:gd name="T48" fmla="*/ 9 w 497"/>
                <a:gd name="T49" fmla="*/ 0 h 19"/>
                <a:gd name="T50" fmla="*/ 57 w 497"/>
                <a:gd name="T51" fmla="*/ 0 h 19"/>
                <a:gd name="T52" fmla="*/ 66 w 497"/>
                <a:gd name="T53" fmla="*/ 10 h 19"/>
                <a:gd name="T54" fmla="*/ 57 w 497"/>
                <a:gd name="T5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7" h="19">
                  <a:moveTo>
                    <a:pt x="488" y="19"/>
                  </a:moveTo>
                  <a:cubicBezTo>
                    <a:pt x="440" y="19"/>
                    <a:pt x="440" y="19"/>
                    <a:pt x="440" y="19"/>
                  </a:cubicBezTo>
                  <a:cubicBezTo>
                    <a:pt x="435" y="19"/>
                    <a:pt x="431" y="15"/>
                    <a:pt x="431" y="10"/>
                  </a:cubicBezTo>
                  <a:cubicBezTo>
                    <a:pt x="431" y="4"/>
                    <a:pt x="435" y="0"/>
                    <a:pt x="440" y="0"/>
                  </a:cubicBezTo>
                  <a:cubicBezTo>
                    <a:pt x="488" y="0"/>
                    <a:pt x="488" y="0"/>
                    <a:pt x="488" y="0"/>
                  </a:cubicBezTo>
                  <a:cubicBezTo>
                    <a:pt x="493" y="0"/>
                    <a:pt x="497" y="4"/>
                    <a:pt x="497" y="10"/>
                  </a:cubicBezTo>
                  <a:cubicBezTo>
                    <a:pt x="497" y="15"/>
                    <a:pt x="493" y="19"/>
                    <a:pt x="488" y="19"/>
                  </a:cubicBezTo>
                  <a:close/>
                  <a:moveTo>
                    <a:pt x="344" y="19"/>
                  </a:moveTo>
                  <a:cubicBezTo>
                    <a:pt x="296" y="19"/>
                    <a:pt x="296" y="19"/>
                    <a:pt x="296" y="19"/>
                  </a:cubicBezTo>
                  <a:cubicBezTo>
                    <a:pt x="291" y="19"/>
                    <a:pt x="287" y="15"/>
                    <a:pt x="287" y="10"/>
                  </a:cubicBezTo>
                  <a:cubicBezTo>
                    <a:pt x="287" y="4"/>
                    <a:pt x="291" y="0"/>
                    <a:pt x="296" y="0"/>
                  </a:cubicBezTo>
                  <a:cubicBezTo>
                    <a:pt x="344" y="0"/>
                    <a:pt x="344" y="0"/>
                    <a:pt x="344" y="0"/>
                  </a:cubicBezTo>
                  <a:cubicBezTo>
                    <a:pt x="349" y="0"/>
                    <a:pt x="354" y="4"/>
                    <a:pt x="354" y="10"/>
                  </a:cubicBezTo>
                  <a:cubicBezTo>
                    <a:pt x="354" y="15"/>
                    <a:pt x="349" y="19"/>
                    <a:pt x="344" y="19"/>
                  </a:cubicBezTo>
                  <a:close/>
                  <a:moveTo>
                    <a:pt x="201" y="19"/>
                  </a:moveTo>
                  <a:cubicBezTo>
                    <a:pt x="153" y="19"/>
                    <a:pt x="153" y="19"/>
                    <a:pt x="153" y="19"/>
                  </a:cubicBezTo>
                  <a:cubicBezTo>
                    <a:pt x="147" y="19"/>
                    <a:pt x="143" y="15"/>
                    <a:pt x="143" y="10"/>
                  </a:cubicBezTo>
                  <a:cubicBezTo>
                    <a:pt x="143" y="4"/>
                    <a:pt x="147" y="0"/>
                    <a:pt x="153" y="0"/>
                  </a:cubicBezTo>
                  <a:cubicBezTo>
                    <a:pt x="201" y="0"/>
                    <a:pt x="201" y="0"/>
                    <a:pt x="201" y="0"/>
                  </a:cubicBezTo>
                  <a:cubicBezTo>
                    <a:pt x="206" y="0"/>
                    <a:pt x="210" y="4"/>
                    <a:pt x="210" y="10"/>
                  </a:cubicBezTo>
                  <a:cubicBezTo>
                    <a:pt x="210" y="15"/>
                    <a:pt x="206" y="19"/>
                    <a:pt x="201" y="19"/>
                  </a:cubicBezTo>
                  <a:close/>
                  <a:moveTo>
                    <a:pt x="57" y="19"/>
                  </a:moveTo>
                  <a:cubicBezTo>
                    <a:pt x="9" y="19"/>
                    <a:pt x="9" y="19"/>
                    <a:pt x="9" y="19"/>
                  </a:cubicBezTo>
                  <a:cubicBezTo>
                    <a:pt x="4" y="19"/>
                    <a:pt x="0" y="15"/>
                    <a:pt x="0" y="10"/>
                  </a:cubicBezTo>
                  <a:cubicBezTo>
                    <a:pt x="0" y="4"/>
                    <a:pt x="4" y="0"/>
                    <a:pt x="9" y="0"/>
                  </a:cubicBezTo>
                  <a:cubicBezTo>
                    <a:pt x="57" y="0"/>
                    <a:pt x="57" y="0"/>
                    <a:pt x="57" y="0"/>
                  </a:cubicBezTo>
                  <a:cubicBezTo>
                    <a:pt x="62" y="0"/>
                    <a:pt x="66" y="4"/>
                    <a:pt x="66" y="10"/>
                  </a:cubicBezTo>
                  <a:cubicBezTo>
                    <a:pt x="66" y="15"/>
                    <a:pt x="62" y="19"/>
                    <a:pt x="57" y="19"/>
                  </a:cubicBez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Freeform 326"/>
            <p:cNvSpPr>
              <a:spLocks/>
            </p:cNvSpPr>
            <p:nvPr/>
          </p:nvSpPr>
          <p:spPr bwMode="auto">
            <a:xfrm>
              <a:off x="12757150" y="5741988"/>
              <a:ext cx="157162" cy="158750"/>
            </a:xfrm>
            <a:custGeom>
              <a:avLst/>
              <a:gdLst>
                <a:gd name="T0" fmla="*/ 33 w 42"/>
                <a:gd name="T1" fmla="*/ 42 h 42"/>
                <a:gd name="T2" fmla="*/ 10 w 42"/>
                <a:gd name="T3" fmla="*/ 42 h 42"/>
                <a:gd name="T4" fmla="*/ 0 w 42"/>
                <a:gd name="T5" fmla="*/ 33 h 42"/>
                <a:gd name="T6" fmla="*/ 0 w 42"/>
                <a:gd name="T7" fmla="*/ 9 h 42"/>
                <a:gd name="T8" fmla="*/ 10 w 42"/>
                <a:gd name="T9" fmla="*/ 0 h 42"/>
                <a:gd name="T10" fmla="*/ 19 w 42"/>
                <a:gd name="T11" fmla="*/ 9 h 42"/>
                <a:gd name="T12" fmla="*/ 19 w 42"/>
                <a:gd name="T13" fmla="*/ 23 h 42"/>
                <a:gd name="T14" fmla="*/ 33 w 42"/>
                <a:gd name="T15" fmla="*/ 23 h 42"/>
                <a:gd name="T16" fmla="*/ 42 w 42"/>
                <a:gd name="T17" fmla="*/ 33 h 42"/>
                <a:gd name="T18" fmla="*/ 33 w 42"/>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33" y="42"/>
                  </a:moveTo>
                  <a:cubicBezTo>
                    <a:pt x="10" y="42"/>
                    <a:pt x="10" y="42"/>
                    <a:pt x="10" y="42"/>
                  </a:cubicBezTo>
                  <a:cubicBezTo>
                    <a:pt x="5" y="42"/>
                    <a:pt x="0" y="38"/>
                    <a:pt x="0" y="33"/>
                  </a:cubicBezTo>
                  <a:cubicBezTo>
                    <a:pt x="0" y="9"/>
                    <a:pt x="0" y="9"/>
                    <a:pt x="0" y="9"/>
                  </a:cubicBezTo>
                  <a:cubicBezTo>
                    <a:pt x="0" y="4"/>
                    <a:pt x="5" y="0"/>
                    <a:pt x="10" y="0"/>
                  </a:cubicBezTo>
                  <a:cubicBezTo>
                    <a:pt x="15" y="0"/>
                    <a:pt x="19" y="4"/>
                    <a:pt x="19" y="9"/>
                  </a:cubicBezTo>
                  <a:cubicBezTo>
                    <a:pt x="19" y="23"/>
                    <a:pt x="19" y="23"/>
                    <a:pt x="19" y="23"/>
                  </a:cubicBezTo>
                  <a:cubicBezTo>
                    <a:pt x="33" y="23"/>
                    <a:pt x="33" y="23"/>
                    <a:pt x="33" y="23"/>
                  </a:cubicBezTo>
                  <a:cubicBezTo>
                    <a:pt x="38" y="23"/>
                    <a:pt x="42" y="27"/>
                    <a:pt x="42" y="33"/>
                  </a:cubicBezTo>
                  <a:cubicBezTo>
                    <a:pt x="42" y="38"/>
                    <a:pt x="38" y="42"/>
                    <a:pt x="33" y="42"/>
                  </a:cubicBez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327"/>
            <p:cNvSpPr>
              <a:spLocks noEditPoints="1"/>
            </p:cNvSpPr>
            <p:nvPr/>
          </p:nvSpPr>
          <p:spPr bwMode="auto">
            <a:xfrm>
              <a:off x="12757150" y="3652838"/>
              <a:ext cx="71437" cy="1809750"/>
            </a:xfrm>
            <a:custGeom>
              <a:avLst/>
              <a:gdLst>
                <a:gd name="T0" fmla="*/ 10 w 19"/>
                <a:gd name="T1" fmla="*/ 481 h 481"/>
                <a:gd name="T2" fmla="*/ 0 w 19"/>
                <a:gd name="T3" fmla="*/ 472 h 481"/>
                <a:gd name="T4" fmla="*/ 0 w 19"/>
                <a:gd name="T5" fmla="*/ 426 h 481"/>
                <a:gd name="T6" fmla="*/ 10 w 19"/>
                <a:gd name="T7" fmla="*/ 416 h 481"/>
                <a:gd name="T8" fmla="*/ 19 w 19"/>
                <a:gd name="T9" fmla="*/ 426 h 481"/>
                <a:gd name="T10" fmla="*/ 19 w 19"/>
                <a:gd name="T11" fmla="*/ 472 h 481"/>
                <a:gd name="T12" fmla="*/ 10 w 19"/>
                <a:gd name="T13" fmla="*/ 481 h 481"/>
                <a:gd name="T14" fmla="*/ 10 w 19"/>
                <a:gd name="T15" fmla="*/ 342 h 481"/>
                <a:gd name="T16" fmla="*/ 0 w 19"/>
                <a:gd name="T17" fmla="*/ 333 h 481"/>
                <a:gd name="T18" fmla="*/ 0 w 19"/>
                <a:gd name="T19" fmla="*/ 287 h 481"/>
                <a:gd name="T20" fmla="*/ 10 w 19"/>
                <a:gd name="T21" fmla="*/ 278 h 481"/>
                <a:gd name="T22" fmla="*/ 19 w 19"/>
                <a:gd name="T23" fmla="*/ 287 h 481"/>
                <a:gd name="T24" fmla="*/ 19 w 19"/>
                <a:gd name="T25" fmla="*/ 333 h 481"/>
                <a:gd name="T26" fmla="*/ 10 w 19"/>
                <a:gd name="T27" fmla="*/ 342 h 481"/>
                <a:gd name="T28" fmla="*/ 10 w 19"/>
                <a:gd name="T29" fmla="*/ 204 h 481"/>
                <a:gd name="T30" fmla="*/ 0 w 19"/>
                <a:gd name="T31" fmla="*/ 194 h 481"/>
                <a:gd name="T32" fmla="*/ 0 w 19"/>
                <a:gd name="T33" fmla="*/ 148 h 481"/>
                <a:gd name="T34" fmla="*/ 10 w 19"/>
                <a:gd name="T35" fmla="*/ 139 h 481"/>
                <a:gd name="T36" fmla="*/ 19 w 19"/>
                <a:gd name="T37" fmla="*/ 148 h 481"/>
                <a:gd name="T38" fmla="*/ 19 w 19"/>
                <a:gd name="T39" fmla="*/ 194 h 481"/>
                <a:gd name="T40" fmla="*/ 10 w 19"/>
                <a:gd name="T41" fmla="*/ 204 h 481"/>
                <a:gd name="T42" fmla="*/ 10 w 19"/>
                <a:gd name="T43" fmla="*/ 65 h 481"/>
                <a:gd name="T44" fmla="*/ 0 w 19"/>
                <a:gd name="T45" fmla="*/ 56 h 481"/>
                <a:gd name="T46" fmla="*/ 0 w 19"/>
                <a:gd name="T47" fmla="*/ 10 h 481"/>
                <a:gd name="T48" fmla="*/ 10 w 19"/>
                <a:gd name="T49" fmla="*/ 0 h 481"/>
                <a:gd name="T50" fmla="*/ 19 w 19"/>
                <a:gd name="T51" fmla="*/ 10 h 481"/>
                <a:gd name="T52" fmla="*/ 19 w 19"/>
                <a:gd name="T53" fmla="*/ 56 h 481"/>
                <a:gd name="T54" fmla="*/ 10 w 19"/>
                <a:gd name="T55" fmla="*/ 6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481">
                  <a:moveTo>
                    <a:pt x="10" y="481"/>
                  </a:moveTo>
                  <a:cubicBezTo>
                    <a:pt x="5" y="481"/>
                    <a:pt x="0" y="477"/>
                    <a:pt x="0" y="472"/>
                  </a:cubicBezTo>
                  <a:cubicBezTo>
                    <a:pt x="0" y="426"/>
                    <a:pt x="0" y="426"/>
                    <a:pt x="0" y="426"/>
                  </a:cubicBezTo>
                  <a:cubicBezTo>
                    <a:pt x="0" y="421"/>
                    <a:pt x="5" y="416"/>
                    <a:pt x="10" y="416"/>
                  </a:cubicBezTo>
                  <a:cubicBezTo>
                    <a:pt x="15" y="416"/>
                    <a:pt x="19" y="421"/>
                    <a:pt x="19" y="426"/>
                  </a:cubicBezTo>
                  <a:cubicBezTo>
                    <a:pt x="19" y="472"/>
                    <a:pt x="19" y="472"/>
                    <a:pt x="19" y="472"/>
                  </a:cubicBezTo>
                  <a:cubicBezTo>
                    <a:pt x="19" y="477"/>
                    <a:pt x="15" y="481"/>
                    <a:pt x="10" y="481"/>
                  </a:cubicBezTo>
                  <a:close/>
                  <a:moveTo>
                    <a:pt x="10" y="342"/>
                  </a:moveTo>
                  <a:cubicBezTo>
                    <a:pt x="5" y="342"/>
                    <a:pt x="0" y="338"/>
                    <a:pt x="0" y="333"/>
                  </a:cubicBezTo>
                  <a:cubicBezTo>
                    <a:pt x="0" y="287"/>
                    <a:pt x="0" y="287"/>
                    <a:pt x="0" y="287"/>
                  </a:cubicBezTo>
                  <a:cubicBezTo>
                    <a:pt x="0" y="282"/>
                    <a:pt x="5" y="278"/>
                    <a:pt x="10" y="278"/>
                  </a:cubicBezTo>
                  <a:cubicBezTo>
                    <a:pt x="15" y="278"/>
                    <a:pt x="19" y="282"/>
                    <a:pt x="19" y="287"/>
                  </a:cubicBezTo>
                  <a:cubicBezTo>
                    <a:pt x="19" y="333"/>
                    <a:pt x="19" y="333"/>
                    <a:pt x="19" y="333"/>
                  </a:cubicBezTo>
                  <a:cubicBezTo>
                    <a:pt x="19" y="338"/>
                    <a:pt x="15" y="342"/>
                    <a:pt x="10" y="342"/>
                  </a:cubicBezTo>
                  <a:close/>
                  <a:moveTo>
                    <a:pt x="10" y="204"/>
                  </a:moveTo>
                  <a:cubicBezTo>
                    <a:pt x="5" y="204"/>
                    <a:pt x="0" y="200"/>
                    <a:pt x="0" y="194"/>
                  </a:cubicBezTo>
                  <a:cubicBezTo>
                    <a:pt x="0" y="148"/>
                    <a:pt x="0" y="148"/>
                    <a:pt x="0" y="148"/>
                  </a:cubicBezTo>
                  <a:cubicBezTo>
                    <a:pt x="0" y="143"/>
                    <a:pt x="5" y="139"/>
                    <a:pt x="10" y="139"/>
                  </a:cubicBezTo>
                  <a:cubicBezTo>
                    <a:pt x="15" y="139"/>
                    <a:pt x="19" y="143"/>
                    <a:pt x="19" y="148"/>
                  </a:cubicBezTo>
                  <a:cubicBezTo>
                    <a:pt x="19" y="194"/>
                    <a:pt x="19" y="194"/>
                    <a:pt x="19" y="194"/>
                  </a:cubicBezTo>
                  <a:cubicBezTo>
                    <a:pt x="19" y="200"/>
                    <a:pt x="15" y="204"/>
                    <a:pt x="10" y="204"/>
                  </a:cubicBezTo>
                  <a:close/>
                  <a:moveTo>
                    <a:pt x="10" y="65"/>
                  </a:moveTo>
                  <a:cubicBezTo>
                    <a:pt x="5" y="65"/>
                    <a:pt x="0" y="61"/>
                    <a:pt x="0" y="56"/>
                  </a:cubicBezTo>
                  <a:cubicBezTo>
                    <a:pt x="0" y="10"/>
                    <a:pt x="0" y="10"/>
                    <a:pt x="0" y="10"/>
                  </a:cubicBezTo>
                  <a:cubicBezTo>
                    <a:pt x="0" y="4"/>
                    <a:pt x="5" y="0"/>
                    <a:pt x="10" y="0"/>
                  </a:cubicBezTo>
                  <a:cubicBezTo>
                    <a:pt x="15" y="0"/>
                    <a:pt x="19" y="4"/>
                    <a:pt x="19" y="10"/>
                  </a:cubicBezTo>
                  <a:cubicBezTo>
                    <a:pt x="19" y="56"/>
                    <a:pt x="19" y="56"/>
                    <a:pt x="19" y="56"/>
                  </a:cubicBezTo>
                  <a:cubicBezTo>
                    <a:pt x="19" y="61"/>
                    <a:pt x="15" y="65"/>
                    <a:pt x="10" y="65"/>
                  </a:cubicBez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Freeform 328"/>
            <p:cNvSpPr>
              <a:spLocks/>
            </p:cNvSpPr>
            <p:nvPr/>
          </p:nvSpPr>
          <p:spPr bwMode="auto">
            <a:xfrm>
              <a:off x="12757150" y="3219450"/>
              <a:ext cx="157162" cy="153988"/>
            </a:xfrm>
            <a:custGeom>
              <a:avLst/>
              <a:gdLst>
                <a:gd name="T0" fmla="*/ 10 w 42"/>
                <a:gd name="T1" fmla="*/ 41 h 41"/>
                <a:gd name="T2" fmla="*/ 0 w 42"/>
                <a:gd name="T3" fmla="*/ 32 h 41"/>
                <a:gd name="T4" fmla="*/ 0 w 42"/>
                <a:gd name="T5" fmla="*/ 9 h 41"/>
                <a:gd name="T6" fmla="*/ 10 w 42"/>
                <a:gd name="T7" fmla="*/ 0 h 41"/>
                <a:gd name="T8" fmla="*/ 33 w 42"/>
                <a:gd name="T9" fmla="*/ 0 h 41"/>
                <a:gd name="T10" fmla="*/ 42 w 42"/>
                <a:gd name="T11" fmla="*/ 9 h 41"/>
                <a:gd name="T12" fmla="*/ 33 w 42"/>
                <a:gd name="T13" fmla="*/ 18 h 41"/>
                <a:gd name="T14" fmla="*/ 19 w 42"/>
                <a:gd name="T15" fmla="*/ 18 h 41"/>
                <a:gd name="T16" fmla="*/ 19 w 42"/>
                <a:gd name="T17" fmla="*/ 32 h 41"/>
                <a:gd name="T18" fmla="*/ 10 w 42"/>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1">
                  <a:moveTo>
                    <a:pt x="10" y="41"/>
                  </a:moveTo>
                  <a:cubicBezTo>
                    <a:pt x="5" y="41"/>
                    <a:pt x="0" y="37"/>
                    <a:pt x="0" y="32"/>
                  </a:cubicBezTo>
                  <a:cubicBezTo>
                    <a:pt x="0" y="9"/>
                    <a:pt x="0" y="9"/>
                    <a:pt x="0" y="9"/>
                  </a:cubicBezTo>
                  <a:cubicBezTo>
                    <a:pt x="0" y="4"/>
                    <a:pt x="5" y="0"/>
                    <a:pt x="10" y="0"/>
                  </a:cubicBezTo>
                  <a:cubicBezTo>
                    <a:pt x="33" y="0"/>
                    <a:pt x="33" y="0"/>
                    <a:pt x="33" y="0"/>
                  </a:cubicBezTo>
                  <a:cubicBezTo>
                    <a:pt x="38" y="0"/>
                    <a:pt x="42" y="4"/>
                    <a:pt x="42" y="9"/>
                  </a:cubicBezTo>
                  <a:cubicBezTo>
                    <a:pt x="42" y="14"/>
                    <a:pt x="38" y="18"/>
                    <a:pt x="33" y="18"/>
                  </a:cubicBezTo>
                  <a:cubicBezTo>
                    <a:pt x="19" y="18"/>
                    <a:pt x="19" y="18"/>
                    <a:pt x="19" y="18"/>
                  </a:cubicBezTo>
                  <a:cubicBezTo>
                    <a:pt x="19" y="32"/>
                    <a:pt x="19" y="32"/>
                    <a:pt x="19" y="32"/>
                  </a:cubicBezTo>
                  <a:cubicBezTo>
                    <a:pt x="19" y="37"/>
                    <a:pt x="15" y="41"/>
                    <a:pt x="10" y="41"/>
                  </a:cubicBez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Freeform 329"/>
            <p:cNvSpPr>
              <a:spLocks noEditPoints="1"/>
            </p:cNvSpPr>
            <p:nvPr/>
          </p:nvSpPr>
          <p:spPr bwMode="auto">
            <a:xfrm>
              <a:off x="13208000" y="3219450"/>
              <a:ext cx="1870075" cy="68263"/>
            </a:xfrm>
            <a:custGeom>
              <a:avLst/>
              <a:gdLst>
                <a:gd name="T0" fmla="*/ 488 w 497"/>
                <a:gd name="T1" fmla="*/ 18 h 18"/>
                <a:gd name="T2" fmla="*/ 440 w 497"/>
                <a:gd name="T3" fmla="*/ 18 h 18"/>
                <a:gd name="T4" fmla="*/ 431 w 497"/>
                <a:gd name="T5" fmla="*/ 9 h 18"/>
                <a:gd name="T6" fmla="*/ 440 w 497"/>
                <a:gd name="T7" fmla="*/ 0 h 18"/>
                <a:gd name="T8" fmla="*/ 488 w 497"/>
                <a:gd name="T9" fmla="*/ 0 h 18"/>
                <a:gd name="T10" fmla="*/ 497 w 497"/>
                <a:gd name="T11" fmla="*/ 9 h 18"/>
                <a:gd name="T12" fmla="*/ 488 w 497"/>
                <a:gd name="T13" fmla="*/ 18 h 18"/>
                <a:gd name="T14" fmla="*/ 344 w 497"/>
                <a:gd name="T15" fmla="*/ 18 h 18"/>
                <a:gd name="T16" fmla="*/ 296 w 497"/>
                <a:gd name="T17" fmla="*/ 18 h 18"/>
                <a:gd name="T18" fmla="*/ 287 w 497"/>
                <a:gd name="T19" fmla="*/ 9 h 18"/>
                <a:gd name="T20" fmla="*/ 296 w 497"/>
                <a:gd name="T21" fmla="*/ 0 h 18"/>
                <a:gd name="T22" fmla="*/ 344 w 497"/>
                <a:gd name="T23" fmla="*/ 0 h 18"/>
                <a:gd name="T24" fmla="*/ 354 w 497"/>
                <a:gd name="T25" fmla="*/ 9 h 18"/>
                <a:gd name="T26" fmla="*/ 344 w 497"/>
                <a:gd name="T27" fmla="*/ 18 h 18"/>
                <a:gd name="T28" fmla="*/ 201 w 497"/>
                <a:gd name="T29" fmla="*/ 18 h 18"/>
                <a:gd name="T30" fmla="*/ 153 w 497"/>
                <a:gd name="T31" fmla="*/ 18 h 18"/>
                <a:gd name="T32" fmla="*/ 143 w 497"/>
                <a:gd name="T33" fmla="*/ 9 h 18"/>
                <a:gd name="T34" fmla="*/ 153 w 497"/>
                <a:gd name="T35" fmla="*/ 0 h 18"/>
                <a:gd name="T36" fmla="*/ 201 w 497"/>
                <a:gd name="T37" fmla="*/ 0 h 18"/>
                <a:gd name="T38" fmla="*/ 210 w 497"/>
                <a:gd name="T39" fmla="*/ 9 h 18"/>
                <a:gd name="T40" fmla="*/ 201 w 497"/>
                <a:gd name="T41" fmla="*/ 18 h 18"/>
                <a:gd name="T42" fmla="*/ 57 w 497"/>
                <a:gd name="T43" fmla="*/ 18 h 18"/>
                <a:gd name="T44" fmla="*/ 9 w 497"/>
                <a:gd name="T45" fmla="*/ 18 h 18"/>
                <a:gd name="T46" fmla="*/ 0 w 497"/>
                <a:gd name="T47" fmla="*/ 9 h 18"/>
                <a:gd name="T48" fmla="*/ 9 w 497"/>
                <a:gd name="T49" fmla="*/ 0 h 18"/>
                <a:gd name="T50" fmla="*/ 57 w 497"/>
                <a:gd name="T51" fmla="*/ 0 h 18"/>
                <a:gd name="T52" fmla="*/ 66 w 497"/>
                <a:gd name="T53" fmla="*/ 9 h 18"/>
                <a:gd name="T54" fmla="*/ 57 w 497"/>
                <a:gd name="T5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7" h="18">
                  <a:moveTo>
                    <a:pt x="488" y="18"/>
                  </a:moveTo>
                  <a:cubicBezTo>
                    <a:pt x="440" y="18"/>
                    <a:pt x="440" y="18"/>
                    <a:pt x="440" y="18"/>
                  </a:cubicBezTo>
                  <a:cubicBezTo>
                    <a:pt x="435" y="18"/>
                    <a:pt x="431" y="14"/>
                    <a:pt x="431" y="9"/>
                  </a:cubicBezTo>
                  <a:cubicBezTo>
                    <a:pt x="431" y="4"/>
                    <a:pt x="435" y="0"/>
                    <a:pt x="440" y="0"/>
                  </a:cubicBezTo>
                  <a:cubicBezTo>
                    <a:pt x="488" y="0"/>
                    <a:pt x="488" y="0"/>
                    <a:pt x="488" y="0"/>
                  </a:cubicBezTo>
                  <a:cubicBezTo>
                    <a:pt x="493" y="0"/>
                    <a:pt x="497" y="4"/>
                    <a:pt x="497" y="9"/>
                  </a:cubicBezTo>
                  <a:cubicBezTo>
                    <a:pt x="497" y="14"/>
                    <a:pt x="493" y="18"/>
                    <a:pt x="488" y="18"/>
                  </a:cubicBezTo>
                  <a:close/>
                  <a:moveTo>
                    <a:pt x="344" y="18"/>
                  </a:moveTo>
                  <a:cubicBezTo>
                    <a:pt x="296" y="18"/>
                    <a:pt x="296" y="18"/>
                    <a:pt x="296" y="18"/>
                  </a:cubicBezTo>
                  <a:cubicBezTo>
                    <a:pt x="291" y="18"/>
                    <a:pt x="287" y="14"/>
                    <a:pt x="287" y="9"/>
                  </a:cubicBezTo>
                  <a:cubicBezTo>
                    <a:pt x="287" y="4"/>
                    <a:pt x="291" y="0"/>
                    <a:pt x="296" y="0"/>
                  </a:cubicBezTo>
                  <a:cubicBezTo>
                    <a:pt x="344" y="0"/>
                    <a:pt x="344" y="0"/>
                    <a:pt x="344" y="0"/>
                  </a:cubicBezTo>
                  <a:cubicBezTo>
                    <a:pt x="349" y="0"/>
                    <a:pt x="354" y="4"/>
                    <a:pt x="354" y="9"/>
                  </a:cubicBezTo>
                  <a:cubicBezTo>
                    <a:pt x="354" y="14"/>
                    <a:pt x="349" y="18"/>
                    <a:pt x="344" y="18"/>
                  </a:cubicBezTo>
                  <a:close/>
                  <a:moveTo>
                    <a:pt x="201" y="18"/>
                  </a:moveTo>
                  <a:cubicBezTo>
                    <a:pt x="153" y="18"/>
                    <a:pt x="153" y="18"/>
                    <a:pt x="153" y="18"/>
                  </a:cubicBezTo>
                  <a:cubicBezTo>
                    <a:pt x="147" y="18"/>
                    <a:pt x="143" y="14"/>
                    <a:pt x="143" y="9"/>
                  </a:cubicBezTo>
                  <a:cubicBezTo>
                    <a:pt x="143" y="4"/>
                    <a:pt x="147" y="0"/>
                    <a:pt x="153" y="0"/>
                  </a:cubicBezTo>
                  <a:cubicBezTo>
                    <a:pt x="201" y="0"/>
                    <a:pt x="201" y="0"/>
                    <a:pt x="201" y="0"/>
                  </a:cubicBezTo>
                  <a:cubicBezTo>
                    <a:pt x="206" y="0"/>
                    <a:pt x="210" y="4"/>
                    <a:pt x="210" y="9"/>
                  </a:cubicBezTo>
                  <a:cubicBezTo>
                    <a:pt x="210" y="14"/>
                    <a:pt x="206" y="18"/>
                    <a:pt x="201" y="18"/>
                  </a:cubicBezTo>
                  <a:close/>
                  <a:moveTo>
                    <a:pt x="57" y="18"/>
                  </a:moveTo>
                  <a:cubicBezTo>
                    <a:pt x="9" y="18"/>
                    <a:pt x="9" y="18"/>
                    <a:pt x="9" y="18"/>
                  </a:cubicBezTo>
                  <a:cubicBezTo>
                    <a:pt x="4" y="18"/>
                    <a:pt x="0" y="14"/>
                    <a:pt x="0" y="9"/>
                  </a:cubicBezTo>
                  <a:cubicBezTo>
                    <a:pt x="0" y="4"/>
                    <a:pt x="4" y="0"/>
                    <a:pt x="9" y="0"/>
                  </a:cubicBezTo>
                  <a:cubicBezTo>
                    <a:pt x="57" y="0"/>
                    <a:pt x="57" y="0"/>
                    <a:pt x="57" y="0"/>
                  </a:cubicBezTo>
                  <a:cubicBezTo>
                    <a:pt x="62" y="0"/>
                    <a:pt x="66" y="4"/>
                    <a:pt x="66" y="9"/>
                  </a:cubicBezTo>
                  <a:cubicBezTo>
                    <a:pt x="66" y="14"/>
                    <a:pt x="62" y="18"/>
                    <a:pt x="57" y="18"/>
                  </a:cubicBez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330"/>
            <p:cNvSpPr>
              <a:spLocks/>
            </p:cNvSpPr>
            <p:nvPr/>
          </p:nvSpPr>
          <p:spPr bwMode="auto">
            <a:xfrm>
              <a:off x="15371763" y="3219450"/>
              <a:ext cx="153987" cy="153988"/>
            </a:xfrm>
            <a:custGeom>
              <a:avLst/>
              <a:gdLst>
                <a:gd name="T0" fmla="*/ 32 w 41"/>
                <a:gd name="T1" fmla="*/ 41 h 41"/>
                <a:gd name="T2" fmla="*/ 23 w 41"/>
                <a:gd name="T3" fmla="*/ 32 h 41"/>
                <a:gd name="T4" fmla="*/ 23 w 41"/>
                <a:gd name="T5" fmla="*/ 18 h 41"/>
                <a:gd name="T6" fmla="*/ 9 w 41"/>
                <a:gd name="T7" fmla="*/ 18 h 41"/>
                <a:gd name="T8" fmla="*/ 0 w 41"/>
                <a:gd name="T9" fmla="*/ 9 h 41"/>
                <a:gd name="T10" fmla="*/ 9 w 41"/>
                <a:gd name="T11" fmla="*/ 0 h 41"/>
                <a:gd name="T12" fmla="*/ 32 w 41"/>
                <a:gd name="T13" fmla="*/ 0 h 41"/>
                <a:gd name="T14" fmla="*/ 41 w 41"/>
                <a:gd name="T15" fmla="*/ 9 h 41"/>
                <a:gd name="T16" fmla="*/ 41 w 41"/>
                <a:gd name="T17" fmla="*/ 32 h 41"/>
                <a:gd name="T18" fmla="*/ 32 w 41"/>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32" y="41"/>
                  </a:moveTo>
                  <a:cubicBezTo>
                    <a:pt x="27" y="41"/>
                    <a:pt x="23" y="37"/>
                    <a:pt x="23" y="32"/>
                  </a:cubicBezTo>
                  <a:cubicBezTo>
                    <a:pt x="23" y="18"/>
                    <a:pt x="23" y="18"/>
                    <a:pt x="23" y="18"/>
                  </a:cubicBezTo>
                  <a:cubicBezTo>
                    <a:pt x="9" y="18"/>
                    <a:pt x="9" y="18"/>
                    <a:pt x="9" y="18"/>
                  </a:cubicBezTo>
                  <a:cubicBezTo>
                    <a:pt x="4" y="18"/>
                    <a:pt x="0" y="14"/>
                    <a:pt x="0" y="9"/>
                  </a:cubicBezTo>
                  <a:cubicBezTo>
                    <a:pt x="0" y="4"/>
                    <a:pt x="4" y="0"/>
                    <a:pt x="9" y="0"/>
                  </a:cubicBezTo>
                  <a:cubicBezTo>
                    <a:pt x="32" y="0"/>
                    <a:pt x="32" y="0"/>
                    <a:pt x="32" y="0"/>
                  </a:cubicBezTo>
                  <a:cubicBezTo>
                    <a:pt x="37" y="0"/>
                    <a:pt x="41" y="4"/>
                    <a:pt x="41" y="9"/>
                  </a:cubicBezTo>
                  <a:cubicBezTo>
                    <a:pt x="41" y="32"/>
                    <a:pt x="41" y="32"/>
                    <a:pt x="41" y="32"/>
                  </a:cubicBezTo>
                  <a:cubicBezTo>
                    <a:pt x="41" y="37"/>
                    <a:pt x="37" y="41"/>
                    <a:pt x="32" y="41"/>
                  </a:cubicBez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331"/>
            <p:cNvSpPr>
              <a:spLocks noEditPoints="1"/>
            </p:cNvSpPr>
            <p:nvPr/>
          </p:nvSpPr>
          <p:spPr bwMode="auto">
            <a:xfrm>
              <a:off x="15459075" y="3652838"/>
              <a:ext cx="66675" cy="1809750"/>
            </a:xfrm>
            <a:custGeom>
              <a:avLst/>
              <a:gdLst>
                <a:gd name="T0" fmla="*/ 9 w 18"/>
                <a:gd name="T1" fmla="*/ 481 h 481"/>
                <a:gd name="T2" fmla="*/ 0 w 18"/>
                <a:gd name="T3" fmla="*/ 472 h 481"/>
                <a:gd name="T4" fmla="*/ 0 w 18"/>
                <a:gd name="T5" fmla="*/ 426 h 481"/>
                <a:gd name="T6" fmla="*/ 9 w 18"/>
                <a:gd name="T7" fmla="*/ 416 h 481"/>
                <a:gd name="T8" fmla="*/ 18 w 18"/>
                <a:gd name="T9" fmla="*/ 426 h 481"/>
                <a:gd name="T10" fmla="*/ 18 w 18"/>
                <a:gd name="T11" fmla="*/ 472 h 481"/>
                <a:gd name="T12" fmla="*/ 9 w 18"/>
                <a:gd name="T13" fmla="*/ 481 h 481"/>
                <a:gd name="T14" fmla="*/ 9 w 18"/>
                <a:gd name="T15" fmla="*/ 342 h 481"/>
                <a:gd name="T16" fmla="*/ 0 w 18"/>
                <a:gd name="T17" fmla="*/ 333 h 481"/>
                <a:gd name="T18" fmla="*/ 0 w 18"/>
                <a:gd name="T19" fmla="*/ 287 h 481"/>
                <a:gd name="T20" fmla="*/ 9 w 18"/>
                <a:gd name="T21" fmla="*/ 278 h 481"/>
                <a:gd name="T22" fmla="*/ 18 w 18"/>
                <a:gd name="T23" fmla="*/ 287 h 481"/>
                <a:gd name="T24" fmla="*/ 18 w 18"/>
                <a:gd name="T25" fmla="*/ 333 h 481"/>
                <a:gd name="T26" fmla="*/ 9 w 18"/>
                <a:gd name="T27" fmla="*/ 342 h 481"/>
                <a:gd name="T28" fmla="*/ 9 w 18"/>
                <a:gd name="T29" fmla="*/ 204 h 481"/>
                <a:gd name="T30" fmla="*/ 0 w 18"/>
                <a:gd name="T31" fmla="*/ 194 h 481"/>
                <a:gd name="T32" fmla="*/ 0 w 18"/>
                <a:gd name="T33" fmla="*/ 148 h 481"/>
                <a:gd name="T34" fmla="*/ 9 w 18"/>
                <a:gd name="T35" fmla="*/ 139 h 481"/>
                <a:gd name="T36" fmla="*/ 18 w 18"/>
                <a:gd name="T37" fmla="*/ 148 h 481"/>
                <a:gd name="T38" fmla="*/ 18 w 18"/>
                <a:gd name="T39" fmla="*/ 194 h 481"/>
                <a:gd name="T40" fmla="*/ 9 w 18"/>
                <a:gd name="T41" fmla="*/ 204 h 481"/>
                <a:gd name="T42" fmla="*/ 9 w 18"/>
                <a:gd name="T43" fmla="*/ 65 h 481"/>
                <a:gd name="T44" fmla="*/ 0 w 18"/>
                <a:gd name="T45" fmla="*/ 56 h 481"/>
                <a:gd name="T46" fmla="*/ 0 w 18"/>
                <a:gd name="T47" fmla="*/ 10 h 481"/>
                <a:gd name="T48" fmla="*/ 9 w 18"/>
                <a:gd name="T49" fmla="*/ 0 h 481"/>
                <a:gd name="T50" fmla="*/ 18 w 18"/>
                <a:gd name="T51" fmla="*/ 10 h 481"/>
                <a:gd name="T52" fmla="*/ 18 w 18"/>
                <a:gd name="T53" fmla="*/ 56 h 481"/>
                <a:gd name="T54" fmla="*/ 9 w 18"/>
                <a:gd name="T55" fmla="*/ 6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 h="481">
                  <a:moveTo>
                    <a:pt x="9" y="481"/>
                  </a:moveTo>
                  <a:cubicBezTo>
                    <a:pt x="4" y="481"/>
                    <a:pt x="0" y="477"/>
                    <a:pt x="0" y="472"/>
                  </a:cubicBezTo>
                  <a:cubicBezTo>
                    <a:pt x="0" y="426"/>
                    <a:pt x="0" y="426"/>
                    <a:pt x="0" y="426"/>
                  </a:cubicBezTo>
                  <a:cubicBezTo>
                    <a:pt x="0" y="421"/>
                    <a:pt x="4" y="416"/>
                    <a:pt x="9" y="416"/>
                  </a:cubicBezTo>
                  <a:cubicBezTo>
                    <a:pt x="14" y="416"/>
                    <a:pt x="18" y="421"/>
                    <a:pt x="18" y="426"/>
                  </a:cubicBezTo>
                  <a:cubicBezTo>
                    <a:pt x="18" y="472"/>
                    <a:pt x="18" y="472"/>
                    <a:pt x="18" y="472"/>
                  </a:cubicBezTo>
                  <a:cubicBezTo>
                    <a:pt x="18" y="477"/>
                    <a:pt x="14" y="481"/>
                    <a:pt x="9" y="481"/>
                  </a:cubicBezTo>
                  <a:close/>
                  <a:moveTo>
                    <a:pt x="9" y="342"/>
                  </a:moveTo>
                  <a:cubicBezTo>
                    <a:pt x="4" y="342"/>
                    <a:pt x="0" y="338"/>
                    <a:pt x="0" y="333"/>
                  </a:cubicBezTo>
                  <a:cubicBezTo>
                    <a:pt x="0" y="287"/>
                    <a:pt x="0" y="287"/>
                    <a:pt x="0" y="287"/>
                  </a:cubicBezTo>
                  <a:cubicBezTo>
                    <a:pt x="0" y="282"/>
                    <a:pt x="4" y="278"/>
                    <a:pt x="9" y="278"/>
                  </a:cubicBezTo>
                  <a:cubicBezTo>
                    <a:pt x="14" y="278"/>
                    <a:pt x="18" y="282"/>
                    <a:pt x="18" y="287"/>
                  </a:cubicBezTo>
                  <a:cubicBezTo>
                    <a:pt x="18" y="333"/>
                    <a:pt x="18" y="333"/>
                    <a:pt x="18" y="333"/>
                  </a:cubicBezTo>
                  <a:cubicBezTo>
                    <a:pt x="18" y="338"/>
                    <a:pt x="14" y="342"/>
                    <a:pt x="9" y="342"/>
                  </a:cubicBezTo>
                  <a:close/>
                  <a:moveTo>
                    <a:pt x="9" y="204"/>
                  </a:moveTo>
                  <a:cubicBezTo>
                    <a:pt x="4" y="204"/>
                    <a:pt x="0" y="200"/>
                    <a:pt x="0" y="194"/>
                  </a:cubicBezTo>
                  <a:cubicBezTo>
                    <a:pt x="0" y="148"/>
                    <a:pt x="0" y="148"/>
                    <a:pt x="0" y="148"/>
                  </a:cubicBezTo>
                  <a:cubicBezTo>
                    <a:pt x="0" y="143"/>
                    <a:pt x="4" y="139"/>
                    <a:pt x="9" y="139"/>
                  </a:cubicBezTo>
                  <a:cubicBezTo>
                    <a:pt x="14" y="139"/>
                    <a:pt x="18" y="143"/>
                    <a:pt x="18" y="148"/>
                  </a:cubicBezTo>
                  <a:cubicBezTo>
                    <a:pt x="18" y="194"/>
                    <a:pt x="18" y="194"/>
                    <a:pt x="18" y="194"/>
                  </a:cubicBezTo>
                  <a:cubicBezTo>
                    <a:pt x="18" y="200"/>
                    <a:pt x="14" y="204"/>
                    <a:pt x="9" y="204"/>
                  </a:cubicBezTo>
                  <a:close/>
                  <a:moveTo>
                    <a:pt x="9" y="65"/>
                  </a:moveTo>
                  <a:cubicBezTo>
                    <a:pt x="4" y="65"/>
                    <a:pt x="0" y="61"/>
                    <a:pt x="0" y="56"/>
                  </a:cubicBezTo>
                  <a:cubicBezTo>
                    <a:pt x="0" y="10"/>
                    <a:pt x="0" y="10"/>
                    <a:pt x="0" y="10"/>
                  </a:cubicBezTo>
                  <a:cubicBezTo>
                    <a:pt x="0" y="4"/>
                    <a:pt x="4" y="0"/>
                    <a:pt x="9" y="0"/>
                  </a:cubicBezTo>
                  <a:cubicBezTo>
                    <a:pt x="14" y="0"/>
                    <a:pt x="18" y="4"/>
                    <a:pt x="18" y="10"/>
                  </a:cubicBezTo>
                  <a:cubicBezTo>
                    <a:pt x="18" y="56"/>
                    <a:pt x="18" y="56"/>
                    <a:pt x="18" y="56"/>
                  </a:cubicBezTo>
                  <a:cubicBezTo>
                    <a:pt x="18" y="61"/>
                    <a:pt x="14" y="65"/>
                    <a:pt x="9" y="65"/>
                  </a:cubicBez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613" name="Picture 6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06285" y="2712959"/>
            <a:ext cx="857524" cy="769215"/>
          </a:xfrm>
          <a:prstGeom prst="rect">
            <a:avLst/>
          </a:prstGeom>
        </p:spPr>
      </p:pic>
      <p:sp>
        <p:nvSpPr>
          <p:cNvPr id="666" name="TextBox 665"/>
          <p:cNvSpPr txBox="1"/>
          <p:nvPr/>
        </p:nvSpPr>
        <p:spPr>
          <a:xfrm>
            <a:off x="2031516" y="5856390"/>
            <a:ext cx="2029968" cy="230832"/>
          </a:xfrm>
          <a:prstGeom prst="rect">
            <a:avLst/>
          </a:prstGeom>
          <a:noFill/>
        </p:spPr>
        <p:txBody>
          <a:bodyPr wrap="none" lIns="91440" tIns="45720" rIns="45720" bIns="45720" rtlCol="0">
            <a:noAutofit/>
          </a:bodyPr>
          <a:lstStyle/>
          <a:p>
            <a:pPr algn="ctr">
              <a:lnSpc>
                <a:spcPct val="90000"/>
              </a:lnSpc>
            </a:pPr>
            <a:r>
              <a:rPr lang="en-US" sz="1000" dirty="0"/>
              <a:t>Network 2</a:t>
            </a:r>
          </a:p>
        </p:txBody>
      </p:sp>
      <p:grpSp>
        <p:nvGrpSpPr>
          <p:cNvPr id="667" name="Group 666"/>
          <p:cNvGrpSpPr>
            <a:grpSpLocks noChangeAspect="1"/>
          </p:cNvGrpSpPr>
          <p:nvPr/>
        </p:nvGrpSpPr>
        <p:grpSpPr>
          <a:xfrm>
            <a:off x="2654501" y="4748443"/>
            <a:ext cx="847725" cy="698501"/>
            <a:chOff x="6718300" y="2713038"/>
            <a:chExt cx="847725" cy="698501"/>
          </a:xfrm>
        </p:grpSpPr>
        <p:sp>
          <p:nvSpPr>
            <p:cNvPr id="668" name="Freeform 51"/>
            <p:cNvSpPr>
              <a:spLocks noEditPoints="1"/>
            </p:cNvSpPr>
            <p:nvPr/>
          </p:nvSpPr>
          <p:spPr bwMode="auto">
            <a:xfrm>
              <a:off x="6718300" y="2713038"/>
              <a:ext cx="847725" cy="698500"/>
            </a:xfrm>
            <a:custGeom>
              <a:avLst/>
              <a:gdLst>
                <a:gd name="T0" fmla="*/ 1447 w 1535"/>
                <a:gd name="T1" fmla="*/ 515 h 1265"/>
                <a:gd name="T2" fmla="*/ 1300 w 1535"/>
                <a:gd name="T3" fmla="*/ 572 h 1265"/>
                <a:gd name="T4" fmla="*/ 1188 w 1535"/>
                <a:gd name="T5" fmla="*/ 230 h 1265"/>
                <a:gd name="T6" fmla="*/ 1249 w 1535"/>
                <a:gd name="T7" fmla="*/ 88 h 1265"/>
                <a:gd name="T8" fmla="*/ 1161 w 1535"/>
                <a:gd name="T9" fmla="*/ 0 h 1265"/>
                <a:gd name="T10" fmla="*/ 1098 w 1535"/>
                <a:gd name="T11" fmla="*/ 151 h 1265"/>
                <a:gd name="T12" fmla="*/ 1134 w 1535"/>
                <a:gd name="T13" fmla="*/ 230 h 1265"/>
                <a:gd name="T14" fmla="*/ 926 w 1535"/>
                <a:gd name="T15" fmla="*/ 327 h 1265"/>
                <a:gd name="T16" fmla="*/ 907 w 1535"/>
                <a:gd name="T17" fmla="*/ 319 h 1265"/>
                <a:gd name="T18" fmla="*/ 446 w 1535"/>
                <a:gd name="T19" fmla="*/ 215 h 1265"/>
                <a:gd name="T20" fmla="*/ 507 w 1535"/>
                <a:gd name="T21" fmla="*/ 88 h 1265"/>
                <a:gd name="T22" fmla="*/ 419 w 1535"/>
                <a:gd name="T23" fmla="*/ 0 h 1265"/>
                <a:gd name="T24" fmla="*/ 357 w 1535"/>
                <a:gd name="T25" fmla="*/ 151 h 1265"/>
                <a:gd name="T26" fmla="*/ 392 w 1535"/>
                <a:gd name="T27" fmla="*/ 215 h 1265"/>
                <a:gd name="T28" fmla="*/ 234 w 1535"/>
                <a:gd name="T29" fmla="*/ 319 h 1265"/>
                <a:gd name="T30" fmla="*/ 152 w 1535"/>
                <a:gd name="T31" fmla="*/ 288 h 1265"/>
                <a:gd name="T32" fmla="*/ 0 w 1535"/>
                <a:gd name="T33" fmla="*/ 350 h 1265"/>
                <a:gd name="T34" fmla="*/ 89 w 1535"/>
                <a:gd name="T35" fmla="*/ 439 h 1265"/>
                <a:gd name="T36" fmla="*/ 234 w 1535"/>
                <a:gd name="T37" fmla="*/ 373 h 1265"/>
                <a:gd name="T38" fmla="*/ 205 w 1535"/>
                <a:gd name="T39" fmla="*/ 522 h 1265"/>
                <a:gd name="T40" fmla="*/ 159 w 1535"/>
                <a:gd name="T41" fmla="*/ 567 h 1265"/>
                <a:gd name="T42" fmla="*/ 28 w 1535"/>
                <a:gd name="T43" fmla="*/ 644 h 1265"/>
                <a:gd name="T44" fmla="*/ 117 w 1535"/>
                <a:gd name="T45" fmla="*/ 733 h 1265"/>
                <a:gd name="T46" fmla="*/ 197 w 1535"/>
                <a:gd name="T47" fmla="*/ 606 h 1265"/>
                <a:gd name="T48" fmla="*/ 614 w 1535"/>
                <a:gd name="T49" fmla="*/ 580 h 1265"/>
                <a:gd name="T50" fmla="*/ 613 w 1535"/>
                <a:gd name="T51" fmla="*/ 659 h 1265"/>
                <a:gd name="T52" fmla="*/ 351 w 1535"/>
                <a:gd name="T53" fmla="*/ 921 h 1265"/>
                <a:gd name="T54" fmla="*/ 234 w 1535"/>
                <a:gd name="T55" fmla="*/ 1005 h 1265"/>
                <a:gd name="T56" fmla="*/ 323 w 1535"/>
                <a:gd name="T57" fmla="*/ 1093 h 1265"/>
                <a:gd name="T58" fmla="*/ 477 w 1535"/>
                <a:gd name="T59" fmla="*/ 1028 h 1265"/>
                <a:gd name="T60" fmla="*/ 733 w 1535"/>
                <a:gd name="T61" fmla="*/ 1034 h 1265"/>
                <a:gd name="T62" fmla="*/ 671 w 1535"/>
                <a:gd name="T63" fmla="*/ 1177 h 1265"/>
                <a:gd name="T64" fmla="*/ 760 w 1535"/>
                <a:gd name="T65" fmla="*/ 1265 h 1265"/>
                <a:gd name="T66" fmla="*/ 823 w 1535"/>
                <a:gd name="T67" fmla="*/ 1115 h 1265"/>
                <a:gd name="T68" fmla="*/ 787 w 1535"/>
                <a:gd name="T69" fmla="*/ 1034 h 1265"/>
                <a:gd name="T70" fmla="*/ 1125 w 1535"/>
                <a:gd name="T71" fmla="*/ 1028 h 1265"/>
                <a:gd name="T72" fmla="*/ 1221 w 1535"/>
                <a:gd name="T73" fmla="*/ 1068 h 1265"/>
                <a:gd name="T74" fmla="*/ 1372 w 1535"/>
                <a:gd name="T75" fmla="*/ 1005 h 1265"/>
                <a:gd name="T76" fmla="*/ 1283 w 1535"/>
                <a:gd name="T77" fmla="*/ 916 h 1265"/>
                <a:gd name="T78" fmla="*/ 1125 w 1535"/>
                <a:gd name="T79" fmla="*/ 973 h 1265"/>
                <a:gd name="T80" fmla="*/ 1172 w 1535"/>
                <a:gd name="T81" fmla="*/ 627 h 1265"/>
                <a:gd name="T82" fmla="*/ 1362 w 1535"/>
                <a:gd name="T83" fmla="*/ 627 h 1265"/>
                <a:gd name="T84" fmla="*/ 1447 w 1535"/>
                <a:gd name="T85" fmla="*/ 692 h 1265"/>
                <a:gd name="T86" fmla="*/ 1510 w 1535"/>
                <a:gd name="T87" fmla="*/ 542 h 1265"/>
                <a:gd name="T88" fmla="*/ 395 w 1535"/>
                <a:gd name="T89" fmla="*/ 954 h 1265"/>
                <a:gd name="T90" fmla="*/ 650 w 1535"/>
                <a:gd name="T91" fmla="*/ 698 h 1265"/>
                <a:gd name="T92" fmla="*/ 781 w 1535"/>
                <a:gd name="T93" fmla="*/ 621 h 1265"/>
                <a:gd name="T94" fmla="*/ 692 w 1535"/>
                <a:gd name="T95" fmla="*/ 532 h 1265"/>
                <a:gd name="T96" fmla="*/ 608 w 1535"/>
                <a:gd name="T97" fmla="*/ 496 h 1265"/>
                <a:gd name="T98" fmla="*/ 484 w 1535"/>
                <a:gd name="T99" fmla="*/ 373 h 1265"/>
                <a:gd name="T100" fmla="*/ 1122 w 1535"/>
                <a:gd name="T101" fmla="*/ 600 h 1265"/>
                <a:gd name="T102" fmla="*/ 477 w 1535"/>
                <a:gd name="T103" fmla="*/ 973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5" h="1265">
                  <a:moveTo>
                    <a:pt x="1510" y="542"/>
                  </a:moveTo>
                  <a:cubicBezTo>
                    <a:pt x="1494" y="525"/>
                    <a:pt x="1471" y="515"/>
                    <a:pt x="1447" y="515"/>
                  </a:cubicBezTo>
                  <a:cubicBezTo>
                    <a:pt x="1409" y="515"/>
                    <a:pt x="1377" y="539"/>
                    <a:pt x="1364" y="572"/>
                  </a:cubicBezTo>
                  <a:cubicBezTo>
                    <a:pt x="1300" y="572"/>
                    <a:pt x="1300" y="572"/>
                    <a:pt x="1300" y="572"/>
                  </a:cubicBezTo>
                  <a:cubicBezTo>
                    <a:pt x="1188" y="572"/>
                    <a:pt x="1188" y="572"/>
                    <a:pt x="1188" y="572"/>
                  </a:cubicBezTo>
                  <a:cubicBezTo>
                    <a:pt x="1188" y="230"/>
                    <a:pt x="1188" y="230"/>
                    <a:pt x="1188" y="230"/>
                  </a:cubicBezTo>
                  <a:cubicBezTo>
                    <a:pt x="1188" y="172"/>
                    <a:pt x="1188" y="172"/>
                    <a:pt x="1188" y="172"/>
                  </a:cubicBezTo>
                  <a:cubicBezTo>
                    <a:pt x="1223" y="160"/>
                    <a:pt x="1249" y="127"/>
                    <a:pt x="1249" y="88"/>
                  </a:cubicBezTo>
                  <a:cubicBezTo>
                    <a:pt x="1249" y="64"/>
                    <a:pt x="1239" y="42"/>
                    <a:pt x="1224" y="26"/>
                  </a:cubicBezTo>
                  <a:cubicBezTo>
                    <a:pt x="1208" y="10"/>
                    <a:pt x="1185" y="0"/>
                    <a:pt x="1161" y="0"/>
                  </a:cubicBezTo>
                  <a:cubicBezTo>
                    <a:pt x="1112" y="0"/>
                    <a:pt x="1072" y="39"/>
                    <a:pt x="1072" y="88"/>
                  </a:cubicBezTo>
                  <a:cubicBezTo>
                    <a:pt x="1072" y="113"/>
                    <a:pt x="1082" y="135"/>
                    <a:pt x="1098" y="151"/>
                  </a:cubicBezTo>
                  <a:cubicBezTo>
                    <a:pt x="1108" y="161"/>
                    <a:pt x="1120" y="168"/>
                    <a:pt x="1134" y="172"/>
                  </a:cubicBezTo>
                  <a:cubicBezTo>
                    <a:pt x="1134" y="230"/>
                    <a:pt x="1134" y="230"/>
                    <a:pt x="1134" y="230"/>
                  </a:cubicBezTo>
                  <a:cubicBezTo>
                    <a:pt x="1134" y="534"/>
                    <a:pt x="1134" y="534"/>
                    <a:pt x="1134" y="534"/>
                  </a:cubicBezTo>
                  <a:cubicBezTo>
                    <a:pt x="926" y="327"/>
                    <a:pt x="926" y="327"/>
                    <a:pt x="926" y="327"/>
                  </a:cubicBezTo>
                  <a:cubicBezTo>
                    <a:pt x="924" y="324"/>
                    <a:pt x="921" y="322"/>
                    <a:pt x="917" y="321"/>
                  </a:cubicBezTo>
                  <a:cubicBezTo>
                    <a:pt x="914" y="319"/>
                    <a:pt x="911" y="319"/>
                    <a:pt x="907" y="319"/>
                  </a:cubicBezTo>
                  <a:cubicBezTo>
                    <a:pt x="446" y="319"/>
                    <a:pt x="446" y="319"/>
                    <a:pt x="446" y="319"/>
                  </a:cubicBezTo>
                  <a:cubicBezTo>
                    <a:pt x="446" y="215"/>
                    <a:pt x="446" y="215"/>
                    <a:pt x="446" y="215"/>
                  </a:cubicBezTo>
                  <a:cubicBezTo>
                    <a:pt x="446" y="172"/>
                    <a:pt x="446" y="172"/>
                    <a:pt x="446" y="172"/>
                  </a:cubicBezTo>
                  <a:cubicBezTo>
                    <a:pt x="482" y="160"/>
                    <a:pt x="507" y="127"/>
                    <a:pt x="507" y="88"/>
                  </a:cubicBezTo>
                  <a:cubicBezTo>
                    <a:pt x="507" y="64"/>
                    <a:pt x="498" y="42"/>
                    <a:pt x="482" y="26"/>
                  </a:cubicBezTo>
                  <a:cubicBezTo>
                    <a:pt x="466" y="10"/>
                    <a:pt x="444" y="0"/>
                    <a:pt x="419" y="0"/>
                  </a:cubicBezTo>
                  <a:cubicBezTo>
                    <a:pt x="370" y="0"/>
                    <a:pt x="330" y="39"/>
                    <a:pt x="330" y="88"/>
                  </a:cubicBezTo>
                  <a:cubicBezTo>
                    <a:pt x="330" y="113"/>
                    <a:pt x="340" y="135"/>
                    <a:pt x="357" y="151"/>
                  </a:cubicBezTo>
                  <a:cubicBezTo>
                    <a:pt x="366" y="161"/>
                    <a:pt x="378" y="168"/>
                    <a:pt x="392" y="172"/>
                  </a:cubicBezTo>
                  <a:cubicBezTo>
                    <a:pt x="392" y="215"/>
                    <a:pt x="392" y="215"/>
                    <a:pt x="392" y="215"/>
                  </a:cubicBezTo>
                  <a:cubicBezTo>
                    <a:pt x="392" y="319"/>
                    <a:pt x="392" y="319"/>
                    <a:pt x="392" y="319"/>
                  </a:cubicBezTo>
                  <a:cubicBezTo>
                    <a:pt x="234" y="319"/>
                    <a:pt x="234" y="319"/>
                    <a:pt x="234" y="319"/>
                  </a:cubicBezTo>
                  <a:cubicBezTo>
                    <a:pt x="171" y="319"/>
                    <a:pt x="171" y="319"/>
                    <a:pt x="171" y="319"/>
                  </a:cubicBezTo>
                  <a:cubicBezTo>
                    <a:pt x="167" y="307"/>
                    <a:pt x="160" y="297"/>
                    <a:pt x="152" y="288"/>
                  </a:cubicBezTo>
                  <a:cubicBezTo>
                    <a:pt x="136" y="272"/>
                    <a:pt x="113" y="262"/>
                    <a:pt x="89" y="262"/>
                  </a:cubicBezTo>
                  <a:cubicBezTo>
                    <a:pt x="40" y="262"/>
                    <a:pt x="0" y="301"/>
                    <a:pt x="0" y="350"/>
                  </a:cubicBezTo>
                  <a:cubicBezTo>
                    <a:pt x="0" y="375"/>
                    <a:pt x="10" y="397"/>
                    <a:pt x="27" y="413"/>
                  </a:cubicBezTo>
                  <a:cubicBezTo>
                    <a:pt x="43" y="429"/>
                    <a:pt x="65" y="439"/>
                    <a:pt x="89" y="439"/>
                  </a:cubicBezTo>
                  <a:cubicBezTo>
                    <a:pt x="130" y="439"/>
                    <a:pt x="164" y="411"/>
                    <a:pt x="174" y="373"/>
                  </a:cubicBezTo>
                  <a:cubicBezTo>
                    <a:pt x="234" y="373"/>
                    <a:pt x="234" y="373"/>
                    <a:pt x="234" y="373"/>
                  </a:cubicBezTo>
                  <a:cubicBezTo>
                    <a:pt x="353" y="373"/>
                    <a:pt x="353" y="373"/>
                    <a:pt x="353" y="373"/>
                  </a:cubicBezTo>
                  <a:cubicBezTo>
                    <a:pt x="205" y="522"/>
                    <a:pt x="205" y="522"/>
                    <a:pt x="205" y="522"/>
                  </a:cubicBezTo>
                  <a:cubicBezTo>
                    <a:pt x="205" y="522"/>
                    <a:pt x="205" y="522"/>
                    <a:pt x="205" y="522"/>
                  </a:cubicBezTo>
                  <a:cubicBezTo>
                    <a:pt x="159" y="567"/>
                    <a:pt x="159" y="567"/>
                    <a:pt x="159" y="567"/>
                  </a:cubicBezTo>
                  <a:cubicBezTo>
                    <a:pt x="147" y="560"/>
                    <a:pt x="132" y="556"/>
                    <a:pt x="117" y="556"/>
                  </a:cubicBezTo>
                  <a:cubicBezTo>
                    <a:pt x="68" y="556"/>
                    <a:pt x="28" y="595"/>
                    <a:pt x="28" y="644"/>
                  </a:cubicBezTo>
                  <a:cubicBezTo>
                    <a:pt x="28" y="669"/>
                    <a:pt x="38" y="691"/>
                    <a:pt x="55" y="707"/>
                  </a:cubicBezTo>
                  <a:cubicBezTo>
                    <a:pt x="71" y="723"/>
                    <a:pt x="93" y="733"/>
                    <a:pt x="117" y="733"/>
                  </a:cubicBezTo>
                  <a:cubicBezTo>
                    <a:pt x="166" y="733"/>
                    <a:pt x="205" y="693"/>
                    <a:pt x="205" y="644"/>
                  </a:cubicBezTo>
                  <a:cubicBezTo>
                    <a:pt x="205" y="631"/>
                    <a:pt x="202" y="618"/>
                    <a:pt x="197" y="606"/>
                  </a:cubicBezTo>
                  <a:cubicBezTo>
                    <a:pt x="419" y="384"/>
                    <a:pt x="419" y="384"/>
                    <a:pt x="419" y="384"/>
                  </a:cubicBezTo>
                  <a:cubicBezTo>
                    <a:pt x="614" y="580"/>
                    <a:pt x="614" y="580"/>
                    <a:pt x="614" y="580"/>
                  </a:cubicBezTo>
                  <a:cubicBezTo>
                    <a:pt x="608" y="592"/>
                    <a:pt x="604" y="606"/>
                    <a:pt x="604" y="621"/>
                  </a:cubicBezTo>
                  <a:cubicBezTo>
                    <a:pt x="604" y="634"/>
                    <a:pt x="607" y="647"/>
                    <a:pt x="613" y="659"/>
                  </a:cubicBezTo>
                  <a:cubicBezTo>
                    <a:pt x="413" y="859"/>
                    <a:pt x="413" y="859"/>
                    <a:pt x="413" y="859"/>
                  </a:cubicBezTo>
                  <a:cubicBezTo>
                    <a:pt x="351" y="921"/>
                    <a:pt x="351" y="921"/>
                    <a:pt x="351" y="921"/>
                  </a:cubicBezTo>
                  <a:cubicBezTo>
                    <a:pt x="342" y="918"/>
                    <a:pt x="332" y="916"/>
                    <a:pt x="323" y="916"/>
                  </a:cubicBezTo>
                  <a:cubicBezTo>
                    <a:pt x="274" y="916"/>
                    <a:pt x="234" y="956"/>
                    <a:pt x="234" y="1005"/>
                  </a:cubicBezTo>
                  <a:cubicBezTo>
                    <a:pt x="234" y="1029"/>
                    <a:pt x="244" y="1052"/>
                    <a:pt x="260" y="1068"/>
                  </a:cubicBezTo>
                  <a:cubicBezTo>
                    <a:pt x="276" y="1084"/>
                    <a:pt x="298" y="1093"/>
                    <a:pt x="323" y="1093"/>
                  </a:cubicBezTo>
                  <a:cubicBezTo>
                    <a:pt x="364" y="1093"/>
                    <a:pt x="398" y="1065"/>
                    <a:pt x="408" y="1028"/>
                  </a:cubicBezTo>
                  <a:cubicBezTo>
                    <a:pt x="477" y="1028"/>
                    <a:pt x="477" y="1028"/>
                    <a:pt x="477" y="1028"/>
                  </a:cubicBezTo>
                  <a:cubicBezTo>
                    <a:pt x="733" y="1028"/>
                    <a:pt x="733" y="1028"/>
                    <a:pt x="733" y="1028"/>
                  </a:cubicBezTo>
                  <a:cubicBezTo>
                    <a:pt x="733" y="1034"/>
                    <a:pt x="733" y="1034"/>
                    <a:pt x="733" y="1034"/>
                  </a:cubicBezTo>
                  <a:cubicBezTo>
                    <a:pt x="733" y="1093"/>
                    <a:pt x="733" y="1093"/>
                    <a:pt x="733" y="1093"/>
                  </a:cubicBezTo>
                  <a:cubicBezTo>
                    <a:pt x="697" y="1104"/>
                    <a:pt x="671" y="1137"/>
                    <a:pt x="671" y="1177"/>
                  </a:cubicBezTo>
                  <a:cubicBezTo>
                    <a:pt x="671" y="1201"/>
                    <a:pt x="681" y="1224"/>
                    <a:pt x="697" y="1240"/>
                  </a:cubicBezTo>
                  <a:cubicBezTo>
                    <a:pt x="713" y="1256"/>
                    <a:pt x="735" y="1265"/>
                    <a:pt x="760" y="1265"/>
                  </a:cubicBezTo>
                  <a:cubicBezTo>
                    <a:pt x="809" y="1265"/>
                    <a:pt x="848" y="1226"/>
                    <a:pt x="848" y="1177"/>
                  </a:cubicBezTo>
                  <a:cubicBezTo>
                    <a:pt x="848" y="1153"/>
                    <a:pt x="838" y="1131"/>
                    <a:pt x="823" y="1115"/>
                  </a:cubicBezTo>
                  <a:cubicBezTo>
                    <a:pt x="813" y="1105"/>
                    <a:pt x="800" y="1097"/>
                    <a:pt x="787" y="1093"/>
                  </a:cubicBezTo>
                  <a:cubicBezTo>
                    <a:pt x="787" y="1034"/>
                    <a:pt x="787" y="1034"/>
                    <a:pt x="787" y="1034"/>
                  </a:cubicBezTo>
                  <a:cubicBezTo>
                    <a:pt x="787" y="1028"/>
                    <a:pt x="787" y="1028"/>
                    <a:pt x="787" y="1028"/>
                  </a:cubicBezTo>
                  <a:cubicBezTo>
                    <a:pt x="1125" y="1028"/>
                    <a:pt x="1125" y="1028"/>
                    <a:pt x="1125" y="1028"/>
                  </a:cubicBezTo>
                  <a:cubicBezTo>
                    <a:pt x="1198" y="1028"/>
                    <a:pt x="1198" y="1028"/>
                    <a:pt x="1198" y="1028"/>
                  </a:cubicBezTo>
                  <a:cubicBezTo>
                    <a:pt x="1202" y="1043"/>
                    <a:pt x="1210" y="1057"/>
                    <a:pt x="1221" y="1068"/>
                  </a:cubicBezTo>
                  <a:cubicBezTo>
                    <a:pt x="1237" y="1084"/>
                    <a:pt x="1259" y="1093"/>
                    <a:pt x="1283" y="1093"/>
                  </a:cubicBezTo>
                  <a:cubicBezTo>
                    <a:pt x="1332" y="1093"/>
                    <a:pt x="1372" y="1054"/>
                    <a:pt x="1372" y="1005"/>
                  </a:cubicBezTo>
                  <a:cubicBezTo>
                    <a:pt x="1372" y="981"/>
                    <a:pt x="1362" y="959"/>
                    <a:pt x="1346" y="943"/>
                  </a:cubicBezTo>
                  <a:cubicBezTo>
                    <a:pt x="1330" y="926"/>
                    <a:pt x="1308" y="916"/>
                    <a:pt x="1283" y="916"/>
                  </a:cubicBezTo>
                  <a:cubicBezTo>
                    <a:pt x="1246" y="916"/>
                    <a:pt x="1214" y="940"/>
                    <a:pt x="1201" y="973"/>
                  </a:cubicBezTo>
                  <a:cubicBezTo>
                    <a:pt x="1125" y="973"/>
                    <a:pt x="1125" y="973"/>
                    <a:pt x="1125" y="973"/>
                  </a:cubicBezTo>
                  <a:cubicBezTo>
                    <a:pt x="825" y="973"/>
                    <a:pt x="825" y="973"/>
                    <a:pt x="825" y="973"/>
                  </a:cubicBezTo>
                  <a:cubicBezTo>
                    <a:pt x="1172" y="627"/>
                    <a:pt x="1172" y="627"/>
                    <a:pt x="1172" y="627"/>
                  </a:cubicBezTo>
                  <a:cubicBezTo>
                    <a:pt x="1300" y="627"/>
                    <a:pt x="1300" y="627"/>
                    <a:pt x="1300" y="627"/>
                  </a:cubicBezTo>
                  <a:cubicBezTo>
                    <a:pt x="1362" y="627"/>
                    <a:pt x="1362" y="627"/>
                    <a:pt x="1362" y="627"/>
                  </a:cubicBezTo>
                  <a:cubicBezTo>
                    <a:pt x="1366" y="642"/>
                    <a:pt x="1374" y="656"/>
                    <a:pt x="1385" y="667"/>
                  </a:cubicBezTo>
                  <a:cubicBezTo>
                    <a:pt x="1401" y="683"/>
                    <a:pt x="1423" y="692"/>
                    <a:pt x="1447" y="692"/>
                  </a:cubicBezTo>
                  <a:cubicBezTo>
                    <a:pt x="1496" y="692"/>
                    <a:pt x="1535" y="653"/>
                    <a:pt x="1535" y="604"/>
                  </a:cubicBezTo>
                  <a:cubicBezTo>
                    <a:pt x="1535" y="580"/>
                    <a:pt x="1526" y="558"/>
                    <a:pt x="1510" y="542"/>
                  </a:cubicBezTo>
                  <a:close/>
                  <a:moveTo>
                    <a:pt x="405" y="973"/>
                  </a:moveTo>
                  <a:cubicBezTo>
                    <a:pt x="402" y="966"/>
                    <a:pt x="399" y="960"/>
                    <a:pt x="395" y="954"/>
                  </a:cubicBezTo>
                  <a:cubicBezTo>
                    <a:pt x="451" y="898"/>
                    <a:pt x="451" y="898"/>
                    <a:pt x="451" y="898"/>
                  </a:cubicBezTo>
                  <a:cubicBezTo>
                    <a:pt x="650" y="698"/>
                    <a:pt x="650" y="698"/>
                    <a:pt x="650" y="698"/>
                  </a:cubicBezTo>
                  <a:cubicBezTo>
                    <a:pt x="663" y="705"/>
                    <a:pt x="677" y="709"/>
                    <a:pt x="692" y="709"/>
                  </a:cubicBezTo>
                  <a:cubicBezTo>
                    <a:pt x="741" y="709"/>
                    <a:pt x="781" y="669"/>
                    <a:pt x="781" y="621"/>
                  </a:cubicBezTo>
                  <a:cubicBezTo>
                    <a:pt x="781" y="596"/>
                    <a:pt x="771" y="574"/>
                    <a:pt x="755" y="558"/>
                  </a:cubicBezTo>
                  <a:cubicBezTo>
                    <a:pt x="739" y="542"/>
                    <a:pt x="717" y="532"/>
                    <a:pt x="692" y="532"/>
                  </a:cubicBezTo>
                  <a:cubicBezTo>
                    <a:pt x="678" y="532"/>
                    <a:pt x="665" y="536"/>
                    <a:pt x="653" y="542"/>
                  </a:cubicBezTo>
                  <a:cubicBezTo>
                    <a:pt x="608" y="496"/>
                    <a:pt x="608" y="496"/>
                    <a:pt x="608" y="496"/>
                  </a:cubicBezTo>
                  <a:cubicBezTo>
                    <a:pt x="608" y="496"/>
                    <a:pt x="608" y="496"/>
                    <a:pt x="608" y="496"/>
                  </a:cubicBezTo>
                  <a:cubicBezTo>
                    <a:pt x="484" y="373"/>
                    <a:pt x="484" y="373"/>
                    <a:pt x="484" y="373"/>
                  </a:cubicBezTo>
                  <a:cubicBezTo>
                    <a:pt x="896" y="373"/>
                    <a:pt x="896" y="373"/>
                    <a:pt x="896" y="373"/>
                  </a:cubicBezTo>
                  <a:cubicBezTo>
                    <a:pt x="1122" y="600"/>
                    <a:pt x="1122" y="600"/>
                    <a:pt x="1122" y="600"/>
                  </a:cubicBezTo>
                  <a:cubicBezTo>
                    <a:pt x="748" y="973"/>
                    <a:pt x="748" y="973"/>
                    <a:pt x="748" y="973"/>
                  </a:cubicBezTo>
                  <a:cubicBezTo>
                    <a:pt x="477" y="973"/>
                    <a:pt x="477" y="973"/>
                    <a:pt x="477" y="973"/>
                  </a:cubicBezTo>
                  <a:lnTo>
                    <a:pt x="405" y="973"/>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52"/>
            <p:cNvSpPr>
              <a:spLocks/>
            </p:cNvSpPr>
            <p:nvPr/>
          </p:nvSpPr>
          <p:spPr bwMode="auto">
            <a:xfrm>
              <a:off x="6934200" y="2887663"/>
              <a:ext cx="182563" cy="182563"/>
            </a:xfrm>
            <a:custGeom>
              <a:avLst/>
              <a:gdLst>
                <a:gd name="T0" fmla="*/ 303 w 333"/>
                <a:gd name="T1" fmla="*/ 330 h 330"/>
                <a:gd name="T2" fmla="*/ 284 w 333"/>
                <a:gd name="T3" fmla="*/ 322 h 330"/>
                <a:gd name="T4" fmla="*/ 11 w 333"/>
                <a:gd name="T5" fmla="*/ 49 h 330"/>
                <a:gd name="T6" fmla="*/ 11 w 333"/>
                <a:gd name="T7" fmla="*/ 11 h 330"/>
                <a:gd name="T8" fmla="*/ 49 w 333"/>
                <a:gd name="T9" fmla="*/ 11 h 330"/>
                <a:gd name="T10" fmla="*/ 323 w 333"/>
                <a:gd name="T11" fmla="*/ 284 h 330"/>
                <a:gd name="T12" fmla="*/ 323 w 333"/>
                <a:gd name="T13" fmla="*/ 322 h 330"/>
                <a:gd name="T14" fmla="*/ 303 w 333"/>
                <a:gd name="T15" fmla="*/ 330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330">
                  <a:moveTo>
                    <a:pt x="303" y="330"/>
                  </a:moveTo>
                  <a:cubicBezTo>
                    <a:pt x="296" y="330"/>
                    <a:pt x="289" y="328"/>
                    <a:pt x="284" y="322"/>
                  </a:cubicBezTo>
                  <a:cubicBezTo>
                    <a:pt x="11" y="49"/>
                    <a:pt x="11" y="49"/>
                    <a:pt x="11" y="49"/>
                  </a:cubicBezTo>
                  <a:cubicBezTo>
                    <a:pt x="0" y="38"/>
                    <a:pt x="0" y="21"/>
                    <a:pt x="11" y="11"/>
                  </a:cubicBezTo>
                  <a:cubicBezTo>
                    <a:pt x="21" y="0"/>
                    <a:pt x="39" y="0"/>
                    <a:pt x="49" y="11"/>
                  </a:cubicBezTo>
                  <a:cubicBezTo>
                    <a:pt x="323" y="284"/>
                    <a:pt x="323" y="284"/>
                    <a:pt x="323" y="284"/>
                  </a:cubicBezTo>
                  <a:cubicBezTo>
                    <a:pt x="333" y="295"/>
                    <a:pt x="333" y="312"/>
                    <a:pt x="323" y="322"/>
                  </a:cubicBezTo>
                  <a:cubicBezTo>
                    <a:pt x="317" y="328"/>
                    <a:pt x="310" y="330"/>
                    <a:pt x="303" y="330"/>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53"/>
            <p:cNvSpPr>
              <a:spLocks/>
            </p:cNvSpPr>
            <p:nvPr/>
          </p:nvSpPr>
          <p:spPr bwMode="auto">
            <a:xfrm>
              <a:off x="7032625" y="2986088"/>
              <a:ext cx="79375" cy="79375"/>
            </a:xfrm>
            <a:custGeom>
              <a:avLst/>
              <a:gdLst>
                <a:gd name="T0" fmla="*/ 36 w 50"/>
                <a:gd name="T1" fmla="*/ 50 h 50"/>
                <a:gd name="T2" fmla="*/ 0 w 50"/>
                <a:gd name="T3" fmla="*/ 14 h 50"/>
                <a:gd name="T4" fmla="*/ 14 w 50"/>
                <a:gd name="T5" fmla="*/ 0 h 50"/>
                <a:gd name="T6" fmla="*/ 50 w 50"/>
                <a:gd name="T7" fmla="*/ 37 h 50"/>
                <a:gd name="T8" fmla="*/ 36 w 50"/>
                <a:gd name="T9" fmla="*/ 50 h 50"/>
              </a:gdLst>
              <a:ahLst/>
              <a:cxnLst>
                <a:cxn ang="0">
                  <a:pos x="T0" y="T1"/>
                </a:cxn>
                <a:cxn ang="0">
                  <a:pos x="T2" y="T3"/>
                </a:cxn>
                <a:cxn ang="0">
                  <a:pos x="T4" y="T5"/>
                </a:cxn>
                <a:cxn ang="0">
                  <a:pos x="T6" y="T7"/>
                </a:cxn>
                <a:cxn ang="0">
                  <a:pos x="T8" y="T9"/>
                </a:cxn>
              </a:cxnLst>
              <a:rect l="0" t="0" r="r" b="b"/>
              <a:pathLst>
                <a:path w="50" h="50">
                  <a:moveTo>
                    <a:pt x="36" y="50"/>
                  </a:moveTo>
                  <a:lnTo>
                    <a:pt x="0" y="14"/>
                  </a:lnTo>
                  <a:lnTo>
                    <a:pt x="14" y="0"/>
                  </a:lnTo>
                  <a:lnTo>
                    <a:pt x="50" y="37"/>
                  </a:lnTo>
                  <a:lnTo>
                    <a:pt x="36" y="5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54"/>
            <p:cNvSpPr>
              <a:spLocks/>
            </p:cNvSpPr>
            <p:nvPr/>
          </p:nvSpPr>
          <p:spPr bwMode="auto">
            <a:xfrm>
              <a:off x="6880225" y="3038476"/>
              <a:ext cx="236538" cy="234950"/>
            </a:xfrm>
            <a:custGeom>
              <a:avLst/>
              <a:gdLst>
                <a:gd name="T0" fmla="*/ 30 w 428"/>
                <a:gd name="T1" fmla="*/ 425 h 425"/>
                <a:gd name="T2" fmla="*/ 11 w 428"/>
                <a:gd name="T3" fmla="*/ 417 h 425"/>
                <a:gd name="T4" fmla="*/ 11 w 428"/>
                <a:gd name="T5" fmla="*/ 379 h 425"/>
                <a:gd name="T6" fmla="*/ 379 w 428"/>
                <a:gd name="T7" fmla="*/ 10 h 425"/>
                <a:gd name="T8" fmla="*/ 418 w 428"/>
                <a:gd name="T9" fmla="*/ 10 h 425"/>
                <a:gd name="T10" fmla="*/ 418 w 428"/>
                <a:gd name="T11" fmla="*/ 49 h 425"/>
                <a:gd name="T12" fmla="*/ 49 w 428"/>
                <a:gd name="T13" fmla="*/ 417 h 425"/>
                <a:gd name="T14" fmla="*/ 30 w 428"/>
                <a:gd name="T15" fmla="*/ 425 h 4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425">
                  <a:moveTo>
                    <a:pt x="30" y="425"/>
                  </a:moveTo>
                  <a:cubicBezTo>
                    <a:pt x="23" y="425"/>
                    <a:pt x="16" y="423"/>
                    <a:pt x="11" y="417"/>
                  </a:cubicBezTo>
                  <a:cubicBezTo>
                    <a:pt x="0" y="407"/>
                    <a:pt x="0" y="390"/>
                    <a:pt x="11" y="379"/>
                  </a:cubicBezTo>
                  <a:cubicBezTo>
                    <a:pt x="379" y="10"/>
                    <a:pt x="379" y="10"/>
                    <a:pt x="379" y="10"/>
                  </a:cubicBezTo>
                  <a:cubicBezTo>
                    <a:pt x="390" y="0"/>
                    <a:pt x="407" y="0"/>
                    <a:pt x="418" y="10"/>
                  </a:cubicBezTo>
                  <a:cubicBezTo>
                    <a:pt x="428" y="21"/>
                    <a:pt x="428" y="38"/>
                    <a:pt x="418" y="49"/>
                  </a:cubicBezTo>
                  <a:cubicBezTo>
                    <a:pt x="49" y="417"/>
                    <a:pt x="49" y="417"/>
                    <a:pt x="49" y="417"/>
                  </a:cubicBezTo>
                  <a:cubicBezTo>
                    <a:pt x="44" y="423"/>
                    <a:pt x="37" y="425"/>
                    <a:pt x="30" y="425"/>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Freeform 55"/>
            <p:cNvSpPr>
              <a:spLocks/>
            </p:cNvSpPr>
            <p:nvPr/>
          </p:nvSpPr>
          <p:spPr bwMode="auto">
            <a:xfrm>
              <a:off x="7031038" y="3043238"/>
              <a:ext cx="80963" cy="80963"/>
            </a:xfrm>
            <a:custGeom>
              <a:avLst/>
              <a:gdLst>
                <a:gd name="T0" fmla="*/ 13 w 51"/>
                <a:gd name="T1" fmla="*/ 51 h 51"/>
                <a:gd name="T2" fmla="*/ 0 w 51"/>
                <a:gd name="T3" fmla="*/ 38 h 51"/>
                <a:gd name="T4" fmla="*/ 38 w 51"/>
                <a:gd name="T5" fmla="*/ 0 h 51"/>
                <a:gd name="T6" fmla="*/ 51 w 51"/>
                <a:gd name="T7" fmla="*/ 13 h 51"/>
                <a:gd name="T8" fmla="*/ 13 w 51"/>
                <a:gd name="T9" fmla="*/ 51 h 51"/>
              </a:gdLst>
              <a:ahLst/>
              <a:cxnLst>
                <a:cxn ang="0">
                  <a:pos x="T0" y="T1"/>
                </a:cxn>
                <a:cxn ang="0">
                  <a:pos x="T2" y="T3"/>
                </a:cxn>
                <a:cxn ang="0">
                  <a:pos x="T4" y="T5"/>
                </a:cxn>
                <a:cxn ang="0">
                  <a:pos x="T6" y="T7"/>
                </a:cxn>
                <a:cxn ang="0">
                  <a:pos x="T8" y="T9"/>
                </a:cxn>
              </a:cxnLst>
              <a:rect l="0" t="0" r="r" b="b"/>
              <a:pathLst>
                <a:path w="51" h="51">
                  <a:moveTo>
                    <a:pt x="13" y="51"/>
                  </a:moveTo>
                  <a:lnTo>
                    <a:pt x="0" y="38"/>
                  </a:lnTo>
                  <a:lnTo>
                    <a:pt x="38" y="0"/>
                  </a:lnTo>
                  <a:lnTo>
                    <a:pt x="51" y="13"/>
                  </a:lnTo>
                  <a:lnTo>
                    <a:pt x="13" y="51"/>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56"/>
            <p:cNvSpPr>
              <a:spLocks/>
            </p:cNvSpPr>
            <p:nvPr/>
          </p:nvSpPr>
          <p:spPr bwMode="auto">
            <a:xfrm>
              <a:off x="6886575" y="3187701"/>
              <a:ext cx="80963" cy="80963"/>
            </a:xfrm>
            <a:custGeom>
              <a:avLst/>
              <a:gdLst>
                <a:gd name="T0" fmla="*/ 13 w 51"/>
                <a:gd name="T1" fmla="*/ 51 h 51"/>
                <a:gd name="T2" fmla="*/ 0 w 51"/>
                <a:gd name="T3" fmla="*/ 38 h 51"/>
                <a:gd name="T4" fmla="*/ 38 w 51"/>
                <a:gd name="T5" fmla="*/ 0 h 51"/>
                <a:gd name="T6" fmla="*/ 51 w 51"/>
                <a:gd name="T7" fmla="*/ 13 h 51"/>
                <a:gd name="T8" fmla="*/ 13 w 51"/>
                <a:gd name="T9" fmla="*/ 51 h 51"/>
              </a:gdLst>
              <a:ahLst/>
              <a:cxnLst>
                <a:cxn ang="0">
                  <a:pos x="T0" y="T1"/>
                </a:cxn>
                <a:cxn ang="0">
                  <a:pos x="T2" y="T3"/>
                </a:cxn>
                <a:cxn ang="0">
                  <a:pos x="T4" y="T5"/>
                </a:cxn>
                <a:cxn ang="0">
                  <a:pos x="T6" y="T7"/>
                </a:cxn>
                <a:cxn ang="0">
                  <a:pos x="T8" y="T9"/>
                </a:cxn>
              </a:cxnLst>
              <a:rect l="0" t="0" r="r" b="b"/>
              <a:pathLst>
                <a:path w="51" h="51">
                  <a:moveTo>
                    <a:pt x="13" y="51"/>
                  </a:moveTo>
                  <a:lnTo>
                    <a:pt x="0" y="38"/>
                  </a:lnTo>
                  <a:lnTo>
                    <a:pt x="38" y="0"/>
                  </a:lnTo>
                  <a:lnTo>
                    <a:pt x="51" y="13"/>
                  </a:lnTo>
                  <a:lnTo>
                    <a:pt x="13" y="51"/>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Freeform 57"/>
            <p:cNvSpPr>
              <a:spLocks/>
            </p:cNvSpPr>
            <p:nvPr/>
          </p:nvSpPr>
          <p:spPr bwMode="auto">
            <a:xfrm>
              <a:off x="6770688" y="2887663"/>
              <a:ext cx="195263" cy="193675"/>
            </a:xfrm>
            <a:custGeom>
              <a:avLst/>
              <a:gdLst>
                <a:gd name="T0" fmla="*/ 30 w 354"/>
                <a:gd name="T1" fmla="*/ 351 h 351"/>
                <a:gd name="T2" fmla="*/ 11 w 354"/>
                <a:gd name="T3" fmla="*/ 343 h 351"/>
                <a:gd name="T4" fmla="*/ 11 w 354"/>
                <a:gd name="T5" fmla="*/ 305 h 351"/>
                <a:gd name="T6" fmla="*/ 305 w 354"/>
                <a:gd name="T7" fmla="*/ 11 h 351"/>
                <a:gd name="T8" fmla="*/ 343 w 354"/>
                <a:gd name="T9" fmla="*/ 11 h 351"/>
                <a:gd name="T10" fmla="*/ 343 w 354"/>
                <a:gd name="T11" fmla="*/ 49 h 351"/>
                <a:gd name="T12" fmla="*/ 49 w 354"/>
                <a:gd name="T13" fmla="*/ 343 h 351"/>
                <a:gd name="T14" fmla="*/ 30 w 354"/>
                <a:gd name="T15" fmla="*/ 351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351">
                  <a:moveTo>
                    <a:pt x="30" y="351"/>
                  </a:moveTo>
                  <a:cubicBezTo>
                    <a:pt x="23" y="351"/>
                    <a:pt x="16" y="349"/>
                    <a:pt x="11" y="343"/>
                  </a:cubicBezTo>
                  <a:cubicBezTo>
                    <a:pt x="0" y="333"/>
                    <a:pt x="0" y="315"/>
                    <a:pt x="11" y="305"/>
                  </a:cubicBezTo>
                  <a:cubicBezTo>
                    <a:pt x="305" y="11"/>
                    <a:pt x="305" y="11"/>
                    <a:pt x="305" y="11"/>
                  </a:cubicBezTo>
                  <a:cubicBezTo>
                    <a:pt x="315" y="0"/>
                    <a:pt x="333" y="0"/>
                    <a:pt x="343" y="11"/>
                  </a:cubicBezTo>
                  <a:cubicBezTo>
                    <a:pt x="354" y="21"/>
                    <a:pt x="354" y="38"/>
                    <a:pt x="343" y="49"/>
                  </a:cubicBezTo>
                  <a:cubicBezTo>
                    <a:pt x="49" y="343"/>
                    <a:pt x="49" y="343"/>
                    <a:pt x="49" y="343"/>
                  </a:cubicBezTo>
                  <a:cubicBezTo>
                    <a:pt x="44" y="349"/>
                    <a:pt x="37" y="351"/>
                    <a:pt x="30" y="351"/>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58"/>
            <p:cNvSpPr>
              <a:spLocks/>
            </p:cNvSpPr>
            <p:nvPr/>
          </p:nvSpPr>
          <p:spPr bwMode="auto">
            <a:xfrm>
              <a:off x="6777038" y="3001963"/>
              <a:ext cx="76200" cy="74613"/>
            </a:xfrm>
            <a:custGeom>
              <a:avLst/>
              <a:gdLst>
                <a:gd name="T0" fmla="*/ 13 w 48"/>
                <a:gd name="T1" fmla="*/ 47 h 47"/>
                <a:gd name="T2" fmla="*/ 0 w 48"/>
                <a:gd name="T3" fmla="*/ 34 h 47"/>
                <a:gd name="T4" fmla="*/ 35 w 48"/>
                <a:gd name="T5" fmla="*/ 0 h 47"/>
                <a:gd name="T6" fmla="*/ 48 w 48"/>
                <a:gd name="T7" fmla="*/ 13 h 47"/>
                <a:gd name="T8" fmla="*/ 13 w 48"/>
                <a:gd name="T9" fmla="*/ 47 h 47"/>
              </a:gdLst>
              <a:ahLst/>
              <a:cxnLst>
                <a:cxn ang="0">
                  <a:pos x="T0" y="T1"/>
                </a:cxn>
                <a:cxn ang="0">
                  <a:pos x="T2" y="T3"/>
                </a:cxn>
                <a:cxn ang="0">
                  <a:pos x="T4" y="T5"/>
                </a:cxn>
                <a:cxn ang="0">
                  <a:pos x="T6" y="T7"/>
                </a:cxn>
                <a:cxn ang="0">
                  <a:pos x="T8" y="T9"/>
                </a:cxn>
              </a:cxnLst>
              <a:rect l="0" t="0" r="r" b="b"/>
              <a:pathLst>
                <a:path w="48" h="47">
                  <a:moveTo>
                    <a:pt x="13" y="47"/>
                  </a:moveTo>
                  <a:lnTo>
                    <a:pt x="0" y="34"/>
                  </a:lnTo>
                  <a:lnTo>
                    <a:pt x="35" y="0"/>
                  </a:lnTo>
                  <a:lnTo>
                    <a:pt x="48" y="13"/>
                  </a:lnTo>
                  <a:lnTo>
                    <a:pt x="13" y="47"/>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59"/>
            <p:cNvSpPr>
              <a:spLocks/>
            </p:cNvSpPr>
            <p:nvPr/>
          </p:nvSpPr>
          <p:spPr bwMode="auto">
            <a:xfrm>
              <a:off x="6756400" y="2889251"/>
              <a:ext cx="207963" cy="30163"/>
            </a:xfrm>
            <a:custGeom>
              <a:avLst/>
              <a:gdLst>
                <a:gd name="T0" fmla="*/ 350 w 377"/>
                <a:gd name="T1" fmla="*/ 54 h 54"/>
                <a:gd name="T2" fmla="*/ 28 w 377"/>
                <a:gd name="T3" fmla="*/ 54 h 54"/>
                <a:gd name="T4" fmla="*/ 0 w 377"/>
                <a:gd name="T5" fmla="*/ 27 h 54"/>
                <a:gd name="T6" fmla="*/ 28 w 377"/>
                <a:gd name="T7" fmla="*/ 0 h 54"/>
                <a:gd name="T8" fmla="*/ 350 w 377"/>
                <a:gd name="T9" fmla="*/ 0 h 54"/>
                <a:gd name="T10" fmla="*/ 377 w 377"/>
                <a:gd name="T11" fmla="*/ 27 h 54"/>
                <a:gd name="T12" fmla="*/ 350 w 377"/>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377" h="54">
                  <a:moveTo>
                    <a:pt x="350" y="54"/>
                  </a:moveTo>
                  <a:cubicBezTo>
                    <a:pt x="28" y="54"/>
                    <a:pt x="28" y="54"/>
                    <a:pt x="28" y="54"/>
                  </a:cubicBezTo>
                  <a:cubicBezTo>
                    <a:pt x="13" y="54"/>
                    <a:pt x="0" y="42"/>
                    <a:pt x="0" y="27"/>
                  </a:cubicBezTo>
                  <a:cubicBezTo>
                    <a:pt x="0" y="12"/>
                    <a:pt x="13" y="0"/>
                    <a:pt x="28" y="0"/>
                  </a:cubicBezTo>
                  <a:cubicBezTo>
                    <a:pt x="350" y="0"/>
                    <a:pt x="350" y="0"/>
                    <a:pt x="350" y="0"/>
                  </a:cubicBezTo>
                  <a:cubicBezTo>
                    <a:pt x="365" y="0"/>
                    <a:pt x="377" y="12"/>
                    <a:pt x="377" y="27"/>
                  </a:cubicBezTo>
                  <a:cubicBezTo>
                    <a:pt x="377" y="42"/>
                    <a:pt x="365" y="54"/>
                    <a:pt x="350" y="54"/>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Rectangle 60"/>
            <p:cNvSpPr>
              <a:spLocks noChangeArrowheads="1"/>
            </p:cNvSpPr>
            <p:nvPr/>
          </p:nvSpPr>
          <p:spPr bwMode="auto">
            <a:xfrm>
              <a:off x="6772275" y="2889251"/>
              <a:ext cx="76200" cy="30163"/>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61"/>
            <p:cNvSpPr>
              <a:spLocks/>
            </p:cNvSpPr>
            <p:nvPr/>
          </p:nvSpPr>
          <p:spPr bwMode="auto">
            <a:xfrm>
              <a:off x="6935788" y="2744788"/>
              <a:ext cx="28575" cy="174625"/>
            </a:xfrm>
            <a:custGeom>
              <a:avLst/>
              <a:gdLst>
                <a:gd name="T0" fmla="*/ 27 w 54"/>
                <a:gd name="T1" fmla="*/ 316 h 316"/>
                <a:gd name="T2" fmla="*/ 0 w 54"/>
                <a:gd name="T3" fmla="*/ 289 h 316"/>
                <a:gd name="T4" fmla="*/ 0 w 54"/>
                <a:gd name="T5" fmla="*/ 27 h 316"/>
                <a:gd name="T6" fmla="*/ 27 w 54"/>
                <a:gd name="T7" fmla="*/ 0 h 316"/>
                <a:gd name="T8" fmla="*/ 54 w 54"/>
                <a:gd name="T9" fmla="*/ 27 h 316"/>
                <a:gd name="T10" fmla="*/ 54 w 54"/>
                <a:gd name="T11" fmla="*/ 289 h 316"/>
                <a:gd name="T12" fmla="*/ 27 w 54"/>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54" h="316">
                  <a:moveTo>
                    <a:pt x="27" y="316"/>
                  </a:moveTo>
                  <a:cubicBezTo>
                    <a:pt x="12" y="316"/>
                    <a:pt x="0" y="304"/>
                    <a:pt x="0" y="289"/>
                  </a:cubicBezTo>
                  <a:cubicBezTo>
                    <a:pt x="0" y="27"/>
                    <a:pt x="0" y="27"/>
                    <a:pt x="0" y="27"/>
                  </a:cubicBezTo>
                  <a:cubicBezTo>
                    <a:pt x="0" y="12"/>
                    <a:pt x="12" y="0"/>
                    <a:pt x="27" y="0"/>
                  </a:cubicBezTo>
                  <a:cubicBezTo>
                    <a:pt x="42" y="0"/>
                    <a:pt x="54" y="12"/>
                    <a:pt x="54" y="27"/>
                  </a:cubicBezTo>
                  <a:cubicBezTo>
                    <a:pt x="54" y="289"/>
                    <a:pt x="54" y="289"/>
                    <a:pt x="54" y="289"/>
                  </a:cubicBezTo>
                  <a:cubicBezTo>
                    <a:pt x="54" y="304"/>
                    <a:pt x="42" y="316"/>
                    <a:pt x="27" y="316"/>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Rectangle 62"/>
            <p:cNvSpPr>
              <a:spLocks noChangeArrowheads="1"/>
            </p:cNvSpPr>
            <p:nvPr/>
          </p:nvSpPr>
          <p:spPr bwMode="auto">
            <a:xfrm>
              <a:off x="6935788" y="2759076"/>
              <a:ext cx="28575" cy="73025"/>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63"/>
            <p:cNvSpPr>
              <a:spLocks/>
            </p:cNvSpPr>
            <p:nvPr/>
          </p:nvSpPr>
          <p:spPr bwMode="auto">
            <a:xfrm>
              <a:off x="6935788" y="2889251"/>
              <a:ext cx="298450" cy="30163"/>
            </a:xfrm>
            <a:custGeom>
              <a:avLst/>
              <a:gdLst>
                <a:gd name="T0" fmla="*/ 515 w 542"/>
                <a:gd name="T1" fmla="*/ 54 h 54"/>
                <a:gd name="T2" fmla="*/ 27 w 542"/>
                <a:gd name="T3" fmla="*/ 54 h 54"/>
                <a:gd name="T4" fmla="*/ 0 w 542"/>
                <a:gd name="T5" fmla="*/ 27 h 54"/>
                <a:gd name="T6" fmla="*/ 27 w 542"/>
                <a:gd name="T7" fmla="*/ 0 h 54"/>
                <a:gd name="T8" fmla="*/ 368 w 542"/>
                <a:gd name="T9" fmla="*/ 0 h 54"/>
                <a:gd name="T10" fmla="*/ 515 w 542"/>
                <a:gd name="T11" fmla="*/ 0 h 54"/>
                <a:gd name="T12" fmla="*/ 542 w 542"/>
                <a:gd name="T13" fmla="*/ 27 h 54"/>
                <a:gd name="T14" fmla="*/ 515 w 5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54">
                  <a:moveTo>
                    <a:pt x="515" y="54"/>
                  </a:moveTo>
                  <a:cubicBezTo>
                    <a:pt x="27" y="54"/>
                    <a:pt x="27" y="54"/>
                    <a:pt x="27" y="54"/>
                  </a:cubicBezTo>
                  <a:cubicBezTo>
                    <a:pt x="12" y="54"/>
                    <a:pt x="0" y="42"/>
                    <a:pt x="0" y="27"/>
                  </a:cubicBezTo>
                  <a:cubicBezTo>
                    <a:pt x="0" y="12"/>
                    <a:pt x="12" y="0"/>
                    <a:pt x="27" y="0"/>
                  </a:cubicBezTo>
                  <a:cubicBezTo>
                    <a:pt x="368" y="0"/>
                    <a:pt x="368" y="0"/>
                    <a:pt x="368" y="0"/>
                  </a:cubicBezTo>
                  <a:cubicBezTo>
                    <a:pt x="515" y="0"/>
                    <a:pt x="515" y="0"/>
                    <a:pt x="515" y="0"/>
                  </a:cubicBezTo>
                  <a:cubicBezTo>
                    <a:pt x="530" y="0"/>
                    <a:pt x="542" y="12"/>
                    <a:pt x="542" y="27"/>
                  </a:cubicBezTo>
                  <a:cubicBezTo>
                    <a:pt x="542" y="42"/>
                    <a:pt x="530" y="54"/>
                    <a:pt x="515" y="54"/>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Freeform 64"/>
            <p:cNvSpPr>
              <a:spLocks/>
            </p:cNvSpPr>
            <p:nvPr/>
          </p:nvSpPr>
          <p:spPr bwMode="auto">
            <a:xfrm>
              <a:off x="7123113" y="3251201"/>
              <a:ext cx="323850" cy="30163"/>
            </a:xfrm>
            <a:custGeom>
              <a:avLst/>
              <a:gdLst>
                <a:gd name="T0" fmla="*/ 558 w 585"/>
                <a:gd name="T1" fmla="*/ 55 h 55"/>
                <a:gd name="T2" fmla="*/ 27 w 585"/>
                <a:gd name="T3" fmla="*/ 55 h 55"/>
                <a:gd name="T4" fmla="*/ 0 w 585"/>
                <a:gd name="T5" fmla="*/ 28 h 55"/>
                <a:gd name="T6" fmla="*/ 27 w 585"/>
                <a:gd name="T7" fmla="*/ 0 h 55"/>
                <a:gd name="T8" fmla="*/ 558 w 585"/>
                <a:gd name="T9" fmla="*/ 0 h 55"/>
                <a:gd name="T10" fmla="*/ 585 w 585"/>
                <a:gd name="T11" fmla="*/ 28 h 55"/>
                <a:gd name="T12" fmla="*/ 558 w 585"/>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585" h="55">
                  <a:moveTo>
                    <a:pt x="558" y="55"/>
                  </a:moveTo>
                  <a:cubicBezTo>
                    <a:pt x="27" y="55"/>
                    <a:pt x="27" y="55"/>
                    <a:pt x="27" y="55"/>
                  </a:cubicBezTo>
                  <a:cubicBezTo>
                    <a:pt x="12" y="55"/>
                    <a:pt x="0" y="43"/>
                    <a:pt x="0" y="28"/>
                  </a:cubicBezTo>
                  <a:cubicBezTo>
                    <a:pt x="0" y="13"/>
                    <a:pt x="12" y="0"/>
                    <a:pt x="27" y="0"/>
                  </a:cubicBezTo>
                  <a:cubicBezTo>
                    <a:pt x="558" y="0"/>
                    <a:pt x="558" y="0"/>
                    <a:pt x="558" y="0"/>
                  </a:cubicBezTo>
                  <a:cubicBezTo>
                    <a:pt x="573" y="0"/>
                    <a:pt x="585" y="13"/>
                    <a:pt x="585" y="28"/>
                  </a:cubicBezTo>
                  <a:cubicBezTo>
                    <a:pt x="585" y="43"/>
                    <a:pt x="573" y="55"/>
                    <a:pt x="558" y="55"/>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Rectangle 65"/>
            <p:cNvSpPr>
              <a:spLocks noChangeArrowheads="1"/>
            </p:cNvSpPr>
            <p:nvPr/>
          </p:nvSpPr>
          <p:spPr bwMode="auto">
            <a:xfrm>
              <a:off x="7339013" y="3251201"/>
              <a:ext cx="92075" cy="30163"/>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Freeform 66"/>
            <p:cNvSpPr>
              <a:spLocks/>
            </p:cNvSpPr>
            <p:nvPr/>
          </p:nvSpPr>
          <p:spPr bwMode="auto">
            <a:xfrm>
              <a:off x="7123113" y="3251201"/>
              <a:ext cx="30163" cy="127000"/>
            </a:xfrm>
            <a:custGeom>
              <a:avLst/>
              <a:gdLst>
                <a:gd name="T0" fmla="*/ 27 w 54"/>
                <a:gd name="T1" fmla="*/ 231 h 231"/>
                <a:gd name="T2" fmla="*/ 0 w 54"/>
                <a:gd name="T3" fmla="*/ 204 h 231"/>
                <a:gd name="T4" fmla="*/ 0 w 54"/>
                <a:gd name="T5" fmla="*/ 28 h 231"/>
                <a:gd name="T6" fmla="*/ 27 w 54"/>
                <a:gd name="T7" fmla="*/ 0 h 231"/>
                <a:gd name="T8" fmla="*/ 54 w 54"/>
                <a:gd name="T9" fmla="*/ 28 h 231"/>
                <a:gd name="T10" fmla="*/ 54 w 54"/>
                <a:gd name="T11" fmla="*/ 204 h 231"/>
                <a:gd name="T12" fmla="*/ 27 w 54"/>
                <a:gd name="T13" fmla="*/ 231 h 231"/>
              </a:gdLst>
              <a:ahLst/>
              <a:cxnLst>
                <a:cxn ang="0">
                  <a:pos x="T0" y="T1"/>
                </a:cxn>
                <a:cxn ang="0">
                  <a:pos x="T2" y="T3"/>
                </a:cxn>
                <a:cxn ang="0">
                  <a:pos x="T4" y="T5"/>
                </a:cxn>
                <a:cxn ang="0">
                  <a:pos x="T6" y="T7"/>
                </a:cxn>
                <a:cxn ang="0">
                  <a:pos x="T8" y="T9"/>
                </a:cxn>
                <a:cxn ang="0">
                  <a:pos x="T10" y="T11"/>
                </a:cxn>
                <a:cxn ang="0">
                  <a:pos x="T12" y="T13"/>
                </a:cxn>
              </a:cxnLst>
              <a:rect l="0" t="0" r="r" b="b"/>
              <a:pathLst>
                <a:path w="54" h="231">
                  <a:moveTo>
                    <a:pt x="27" y="231"/>
                  </a:moveTo>
                  <a:cubicBezTo>
                    <a:pt x="12" y="231"/>
                    <a:pt x="0" y="219"/>
                    <a:pt x="0" y="204"/>
                  </a:cubicBezTo>
                  <a:cubicBezTo>
                    <a:pt x="0" y="28"/>
                    <a:pt x="0" y="28"/>
                    <a:pt x="0" y="28"/>
                  </a:cubicBezTo>
                  <a:cubicBezTo>
                    <a:pt x="0" y="13"/>
                    <a:pt x="12" y="0"/>
                    <a:pt x="27" y="0"/>
                  </a:cubicBezTo>
                  <a:cubicBezTo>
                    <a:pt x="42" y="0"/>
                    <a:pt x="54" y="13"/>
                    <a:pt x="54" y="28"/>
                  </a:cubicBezTo>
                  <a:cubicBezTo>
                    <a:pt x="54" y="204"/>
                    <a:pt x="54" y="204"/>
                    <a:pt x="54" y="204"/>
                  </a:cubicBezTo>
                  <a:cubicBezTo>
                    <a:pt x="54" y="219"/>
                    <a:pt x="42" y="231"/>
                    <a:pt x="27" y="231"/>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Rectangle 67"/>
            <p:cNvSpPr>
              <a:spLocks noChangeArrowheads="1"/>
            </p:cNvSpPr>
            <p:nvPr/>
          </p:nvSpPr>
          <p:spPr bwMode="auto">
            <a:xfrm>
              <a:off x="7123113" y="3284538"/>
              <a:ext cx="30163" cy="79375"/>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Freeform 68"/>
            <p:cNvSpPr>
              <a:spLocks/>
            </p:cNvSpPr>
            <p:nvPr/>
          </p:nvSpPr>
          <p:spPr bwMode="auto">
            <a:xfrm>
              <a:off x="6881813" y="3251201"/>
              <a:ext cx="271463" cy="30163"/>
            </a:xfrm>
            <a:custGeom>
              <a:avLst/>
              <a:gdLst>
                <a:gd name="T0" fmla="*/ 464 w 491"/>
                <a:gd name="T1" fmla="*/ 55 h 55"/>
                <a:gd name="T2" fmla="*/ 27 w 491"/>
                <a:gd name="T3" fmla="*/ 55 h 55"/>
                <a:gd name="T4" fmla="*/ 0 w 491"/>
                <a:gd name="T5" fmla="*/ 28 h 55"/>
                <a:gd name="T6" fmla="*/ 27 w 491"/>
                <a:gd name="T7" fmla="*/ 0 h 55"/>
                <a:gd name="T8" fmla="*/ 464 w 491"/>
                <a:gd name="T9" fmla="*/ 0 h 55"/>
                <a:gd name="T10" fmla="*/ 491 w 491"/>
                <a:gd name="T11" fmla="*/ 28 h 55"/>
                <a:gd name="T12" fmla="*/ 464 w 491"/>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491" h="55">
                  <a:moveTo>
                    <a:pt x="464" y="55"/>
                  </a:moveTo>
                  <a:cubicBezTo>
                    <a:pt x="27" y="55"/>
                    <a:pt x="27" y="55"/>
                    <a:pt x="27" y="55"/>
                  </a:cubicBezTo>
                  <a:cubicBezTo>
                    <a:pt x="12" y="55"/>
                    <a:pt x="0" y="43"/>
                    <a:pt x="0" y="28"/>
                  </a:cubicBezTo>
                  <a:cubicBezTo>
                    <a:pt x="0" y="13"/>
                    <a:pt x="12" y="0"/>
                    <a:pt x="27" y="0"/>
                  </a:cubicBezTo>
                  <a:cubicBezTo>
                    <a:pt x="464" y="0"/>
                    <a:pt x="464" y="0"/>
                    <a:pt x="464" y="0"/>
                  </a:cubicBezTo>
                  <a:cubicBezTo>
                    <a:pt x="479" y="0"/>
                    <a:pt x="491" y="13"/>
                    <a:pt x="491" y="28"/>
                  </a:cubicBezTo>
                  <a:cubicBezTo>
                    <a:pt x="491" y="43"/>
                    <a:pt x="479" y="55"/>
                    <a:pt x="464" y="55"/>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Rectangle 69"/>
            <p:cNvSpPr>
              <a:spLocks noChangeArrowheads="1"/>
            </p:cNvSpPr>
            <p:nvPr/>
          </p:nvSpPr>
          <p:spPr bwMode="auto">
            <a:xfrm>
              <a:off x="6897688" y="3251201"/>
              <a:ext cx="84138" cy="30163"/>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70"/>
            <p:cNvSpPr>
              <a:spLocks/>
            </p:cNvSpPr>
            <p:nvPr/>
          </p:nvSpPr>
          <p:spPr bwMode="auto">
            <a:xfrm>
              <a:off x="7202488" y="2887663"/>
              <a:ext cx="173038" cy="171450"/>
            </a:xfrm>
            <a:custGeom>
              <a:avLst/>
              <a:gdLst>
                <a:gd name="T0" fmla="*/ 284 w 314"/>
                <a:gd name="T1" fmla="*/ 311 h 311"/>
                <a:gd name="T2" fmla="*/ 265 w 314"/>
                <a:gd name="T3" fmla="*/ 303 h 311"/>
                <a:gd name="T4" fmla="*/ 11 w 314"/>
                <a:gd name="T5" fmla="*/ 49 h 311"/>
                <a:gd name="T6" fmla="*/ 11 w 314"/>
                <a:gd name="T7" fmla="*/ 11 h 311"/>
                <a:gd name="T8" fmla="*/ 49 w 314"/>
                <a:gd name="T9" fmla="*/ 11 h 311"/>
                <a:gd name="T10" fmla="*/ 303 w 314"/>
                <a:gd name="T11" fmla="*/ 264 h 311"/>
                <a:gd name="T12" fmla="*/ 303 w 314"/>
                <a:gd name="T13" fmla="*/ 303 h 311"/>
                <a:gd name="T14" fmla="*/ 284 w 314"/>
                <a:gd name="T15" fmla="*/ 311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311">
                  <a:moveTo>
                    <a:pt x="284" y="311"/>
                  </a:moveTo>
                  <a:cubicBezTo>
                    <a:pt x="277" y="311"/>
                    <a:pt x="270" y="308"/>
                    <a:pt x="265" y="303"/>
                  </a:cubicBezTo>
                  <a:cubicBezTo>
                    <a:pt x="11" y="49"/>
                    <a:pt x="11" y="49"/>
                    <a:pt x="11" y="49"/>
                  </a:cubicBezTo>
                  <a:cubicBezTo>
                    <a:pt x="0" y="38"/>
                    <a:pt x="0" y="21"/>
                    <a:pt x="11" y="11"/>
                  </a:cubicBezTo>
                  <a:cubicBezTo>
                    <a:pt x="21" y="0"/>
                    <a:pt x="39" y="0"/>
                    <a:pt x="49" y="11"/>
                  </a:cubicBezTo>
                  <a:cubicBezTo>
                    <a:pt x="303" y="264"/>
                    <a:pt x="303" y="264"/>
                    <a:pt x="303" y="264"/>
                  </a:cubicBezTo>
                  <a:cubicBezTo>
                    <a:pt x="314" y="275"/>
                    <a:pt x="314" y="292"/>
                    <a:pt x="303" y="303"/>
                  </a:cubicBezTo>
                  <a:cubicBezTo>
                    <a:pt x="298" y="308"/>
                    <a:pt x="291" y="311"/>
                    <a:pt x="284" y="311"/>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Freeform 71"/>
            <p:cNvSpPr>
              <a:spLocks/>
            </p:cNvSpPr>
            <p:nvPr/>
          </p:nvSpPr>
          <p:spPr bwMode="auto">
            <a:xfrm>
              <a:off x="7345363" y="2744788"/>
              <a:ext cx="28575" cy="314325"/>
            </a:xfrm>
            <a:custGeom>
              <a:avLst/>
              <a:gdLst>
                <a:gd name="T0" fmla="*/ 27 w 54"/>
                <a:gd name="T1" fmla="*/ 570 h 570"/>
                <a:gd name="T2" fmla="*/ 0 w 54"/>
                <a:gd name="T3" fmla="*/ 543 h 570"/>
                <a:gd name="T4" fmla="*/ 0 w 54"/>
                <a:gd name="T5" fmla="*/ 27 h 570"/>
                <a:gd name="T6" fmla="*/ 27 w 54"/>
                <a:gd name="T7" fmla="*/ 0 h 570"/>
                <a:gd name="T8" fmla="*/ 54 w 54"/>
                <a:gd name="T9" fmla="*/ 27 h 570"/>
                <a:gd name="T10" fmla="*/ 54 w 54"/>
                <a:gd name="T11" fmla="*/ 543 h 570"/>
                <a:gd name="T12" fmla="*/ 27 w 54"/>
                <a:gd name="T13" fmla="*/ 570 h 570"/>
              </a:gdLst>
              <a:ahLst/>
              <a:cxnLst>
                <a:cxn ang="0">
                  <a:pos x="T0" y="T1"/>
                </a:cxn>
                <a:cxn ang="0">
                  <a:pos x="T2" y="T3"/>
                </a:cxn>
                <a:cxn ang="0">
                  <a:pos x="T4" y="T5"/>
                </a:cxn>
                <a:cxn ang="0">
                  <a:pos x="T6" y="T7"/>
                </a:cxn>
                <a:cxn ang="0">
                  <a:pos x="T8" y="T9"/>
                </a:cxn>
                <a:cxn ang="0">
                  <a:pos x="T10" y="T11"/>
                </a:cxn>
                <a:cxn ang="0">
                  <a:pos x="T12" y="T13"/>
                </a:cxn>
              </a:cxnLst>
              <a:rect l="0" t="0" r="r" b="b"/>
              <a:pathLst>
                <a:path w="54" h="570">
                  <a:moveTo>
                    <a:pt x="27" y="570"/>
                  </a:moveTo>
                  <a:cubicBezTo>
                    <a:pt x="12" y="570"/>
                    <a:pt x="0" y="558"/>
                    <a:pt x="0" y="543"/>
                  </a:cubicBezTo>
                  <a:cubicBezTo>
                    <a:pt x="0" y="27"/>
                    <a:pt x="0" y="27"/>
                    <a:pt x="0" y="27"/>
                  </a:cubicBezTo>
                  <a:cubicBezTo>
                    <a:pt x="0" y="12"/>
                    <a:pt x="12" y="0"/>
                    <a:pt x="27" y="0"/>
                  </a:cubicBezTo>
                  <a:cubicBezTo>
                    <a:pt x="42" y="0"/>
                    <a:pt x="54" y="12"/>
                    <a:pt x="54" y="27"/>
                  </a:cubicBezTo>
                  <a:cubicBezTo>
                    <a:pt x="54" y="543"/>
                    <a:pt x="54" y="543"/>
                    <a:pt x="54" y="543"/>
                  </a:cubicBezTo>
                  <a:cubicBezTo>
                    <a:pt x="54" y="558"/>
                    <a:pt x="42" y="570"/>
                    <a:pt x="27" y="570"/>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Rectangle 72"/>
            <p:cNvSpPr>
              <a:spLocks noChangeArrowheads="1"/>
            </p:cNvSpPr>
            <p:nvPr/>
          </p:nvSpPr>
          <p:spPr bwMode="auto">
            <a:xfrm>
              <a:off x="7345363" y="2759076"/>
              <a:ext cx="28575" cy="80963"/>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73"/>
            <p:cNvSpPr>
              <a:spLocks/>
            </p:cNvSpPr>
            <p:nvPr/>
          </p:nvSpPr>
          <p:spPr bwMode="auto">
            <a:xfrm>
              <a:off x="7345363" y="3028951"/>
              <a:ext cx="192088" cy="30163"/>
            </a:xfrm>
            <a:custGeom>
              <a:avLst/>
              <a:gdLst>
                <a:gd name="T0" fmla="*/ 321 w 348"/>
                <a:gd name="T1" fmla="*/ 55 h 55"/>
                <a:gd name="T2" fmla="*/ 27 w 348"/>
                <a:gd name="T3" fmla="*/ 55 h 55"/>
                <a:gd name="T4" fmla="*/ 0 w 348"/>
                <a:gd name="T5" fmla="*/ 28 h 55"/>
                <a:gd name="T6" fmla="*/ 27 w 348"/>
                <a:gd name="T7" fmla="*/ 0 h 55"/>
                <a:gd name="T8" fmla="*/ 321 w 348"/>
                <a:gd name="T9" fmla="*/ 0 h 55"/>
                <a:gd name="T10" fmla="*/ 348 w 348"/>
                <a:gd name="T11" fmla="*/ 28 h 55"/>
                <a:gd name="T12" fmla="*/ 321 w 348"/>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348" h="55">
                  <a:moveTo>
                    <a:pt x="321" y="55"/>
                  </a:moveTo>
                  <a:cubicBezTo>
                    <a:pt x="27" y="55"/>
                    <a:pt x="27" y="55"/>
                    <a:pt x="27" y="55"/>
                  </a:cubicBezTo>
                  <a:cubicBezTo>
                    <a:pt x="12" y="55"/>
                    <a:pt x="0" y="43"/>
                    <a:pt x="0" y="28"/>
                  </a:cubicBezTo>
                  <a:cubicBezTo>
                    <a:pt x="0" y="13"/>
                    <a:pt x="12" y="0"/>
                    <a:pt x="27" y="0"/>
                  </a:cubicBezTo>
                  <a:cubicBezTo>
                    <a:pt x="321" y="0"/>
                    <a:pt x="321" y="0"/>
                    <a:pt x="321" y="0"/>
                  </a:cubicBezTo>
                  <a:cubicBezTo>
                    <a:pt x="336" y="0"/>
                    <a:pt x="348" y="13"/>
                    <a:pt x="348" y="28"/>
                  </a:cubicBezTo>
                  <a:cubicBezTo>
                    <a:pt x="348" y="43"/>
                    <a:pt x="336" y="55"/>
                    <a:pt x="321" y="55"/>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Rectangle 74"/>
            <p:cNvSpPr>
              <a:spLocks noChangeArrowheads="1"/>
            </p:cNvSpPr>
            <p:nvPr/>
          </p:nvSpPr>
          <p:spPr bwMode="auto">
            <a:xfrm>
              <a:off x="7435850" y="3028951"/>
              <a:ext cx="85725" cy="30163"/>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Freeform 75"/>
            <p:cNvSpPr>
              <a:spLocks/>
            </p:cNvSpPr>
            <p:nvPr/>
          </p:nvSpPr>
          <p:spPr bwMode="auto">
            <a:xfrm>
              <a:off x="7121525" y="3027363"/>
              <a:ext cx="254000" cy="254000"/>
            </a:xfrm>
            <a:custGeom>
              <a:avLst/>
              <a:gdLst>
                <a:gd name="T0" fmla="*/ 30 w 461"/>
                <a:gd name="T1" fmla="*/ 458 h 458"/>
                <a:gd name="T2" fmla="*/ 11 w 461"/>
                <a:gd name="T3" fmla="*/ 450 h 458"/>
                <a:gd name="T4" fmla="*/ 11 w 461"/>
                <a:gd name="T5" fmla="*/ 411 h 458"/>
                <a:gd name="T6" fmla="*/ 412 w 461"/>
                <a:gd name="T7" fmla="*/ 10 h 458"/>
                <a:gd name="T8" fmla="*/ 450 w 461"/>
                <a:gd name="T9" fmla="*/ 10 h 458"/>
                <a:gd name="T10" fmla="*/ 450 w 461"/>
                <a:gd name="T11" fmla="*/ 49 h 458"/>
                <a:gd name="T12" fmla="*/ 49 w 461"/>
                <a:gd name="T13" fmla="*/ 450 h 458"/>
                <a:gd name="T14" fmla="*/ 30 w 461"/>
                <a:gd name="T15" fmla="*/ 458 h 4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458">
                  <a:moveTo>
                    <a:pt x="30" y="458"/>
                  </a:moveTo>
                  <a:cubicBezTo>
                    <a:pt x="23" y="458"/>
                    <a:pt x="16" y="455"/>
                    <a:pt x="11" y="450"/>
                  </a:cubicBezTo>
                  <a:cubicBezTo>
                    <a:pt x="0" y="439"/>
                    <a:pt x="0" y="422"/>
                    <a:pt x="11" y="411"/>
                  </a:cubicBezTo>
                  <a:cubicBezTo>
                    <a:pt x="412" y="10"/>
                    <a:pt x="412" y="10"/>
                    <a:pt x="412" y="10"/>
                  </a:cubicBezTo>
                  <a:cubicBezTo>
                    <a:pt x="422" y="0"/>
                    <a:pt x="439" y="0"/>
                    <a:pt x="450" y="10"/>
                  </a:cubicBezTo>
                  <a:cubicBezTo>
                    <a:pt x="461" y="21"/>
                    <a:pt x="461" y="38"/>
                    <a:pt x="450" y="49"/>
                  </a:cubicBezTo>
                  <a:cubicBezTo>
                    <a:pt x="49" y="450"/>
                    <a:pt x="49" y="450"/>
                    <a:pt x="49" y="450"/>
                  </a:cubicBezTo>
                  <a:cubicBezTo>
                    <a:pt x="44" y="455"/>
                    <a:pt x="37" y="458"/>
                    <a:pt x="30" y="458"/>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76"/>
            <p:cNvSpPr>
              <a:spLocks/>
            </p:cNvSpPr>
            <p:nvPr/>
          </p:nvSpPr>
          <p:spPr bwMode="auto">
            <a:xfrm>
              <a:off x="7089775" y="3314701"/>
              <a:ext cx="96838" cy="96838"/>
            </a:xfrm>
            <a:custGeom>
              <a:avLst/>
              <a:gdLst>
                <a:gd name="T0" fmla="*/ 152 w 177"/>
                <a:gd name="T1" fmla="*/ 27 h 177"/>
                <a:gd name="T2" fmla="*/ 89 w 177"/>
                <a:gd name="T3" fmla="*/ 0 h 177"/>
                <a:gd name="T4" fmla="*/ 0 w 177"/>
                <a:gd name="T5" fmla="*/ 89 h 177"/>
                <a:gd name="T6" fmla="*/ 26 w 177"/>
                <a:gd name="T7" fmla="*/ 152 h 177"/>
                <a:gd name="T8" fmla="*/ 89 w 177"/>
                <a:gd name="T9" fmla="*/ 177 h 177"/>
                <a:gd name="T10" fmla="*/ 177 w 177"/>
                <a:gd name="T11" fmla="*/ 89 h 177"/>
                <a:gd name="T12" fmla="*/ 152 w 177"/>
                <a:gd name="T13" fmla="*/ 27 h 177"/>
              </a:gdLst>
              <a:ahLst/>
              <a:cxnLst>
                <a:cxn ang="0">
                  <a:pos x="T0" y="T1"/>
                </a:cxn>
                <a:cxn ang="0">
                  <a:pos x="T2" y="T3"/>
                </a:cxn>
                <a:cxn ang="0">
                  <a:pos x="T4" y="T5"/>
                </a:cxn>
                <a:cxn ang="0">
                  <a:pos x="T6" y="T7"/>
                </a:cxn>
                <a:cxn ang="0">
                  <a:pos x="T8" y="T9"/>
                </a:cxn>
                <a:cxn ang="0">
                  <a:pos x="T10" y="T11"/>
                </a:cxn>
                <a:cxn ang="0">
                  <a:pos x="T12" y="T13"/>
                </a:cxn>
              </a:cxnLst>
              <a:rect l="0" t="0" r="r" b="b"/>
              <a:pathLst>
                <a:path w="177" h="177">
                  <a:moveTo>
                    <a:pt x="152" y="27"/>
                  </a:moveTo>
                  <a:cubicBezTo>
                    <a:pt x="136" y="10"/>
                    <a:pt x="113" y="0"/>
                    <a:pt x="89" y="0"/>
                  </a:cubicBezTo>
                  <a:cubicBezTo>
                    <a:pt x="40" y="0"/>
                    <a:pt x="0" y="40"/>
                    <a:pt x="0" y="89"/>
                  </a:cubicBezTo>
                  <a:cubicBezTo>
                    <a:pt x="0" y="113"/>
                    <a:pt x="10" y="136"/>
                    <a:pt x="26" y="152"/>
                  </a:cubicBezTo>
                  <a:cubicBezTo>
                    <a:pt x="42" y="168"/>
                    <a:pt x="64" y="177"/>
                    <a:pt x="89" y="177"/>
                  </a:cubicBezTo>
                  <a:cubicBezTo>
                    <a:pt x="138" y="177"/>
                    <a:pt x="177" y="138"/>
                    <a:pt x="177" y="89"/>
                  </a:cubicBezTo>
                  <a:cubicBezTo>
                    <a:pt x="177" y="65"/>
                    <a:pt x="167" y="43"/>
                    <a:pt x="152" y="27"/>
                  </a:cubicBezTo>
                  <a:close/>
                </a:path>
              </a:pathLst>
            </a:custGeom>
            <a:solidFill>
              <a:srgbClr val="1A6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Freeform 77"/>
            <p:cNvSpPr>
              <a:spLocks/>
            </p:cNvSpPr>
            <p:nvPr/>
          </p:nvSpPr>
          <p:spPr bwMode="auto">
            <a:xfrm>
              <a:off x="6848475" y="3219451"/>
              <a:ext cx="96838" cy="96838"/>
            </a:xfrm>
            <a:custGeom>
              <a:avLst/>
              <a:gdLst>
                <a:gd name="T0" fmla="*/ 151 w 177"/>
                <a:gd name="T1" fmla="*/ 27 h 177"/>
                <a:gd name="T2" fmla="*/ 89 w 177"/>
                <a:gd name="T3" fmla="*/ 0 h 177"/>
                <a:gd name="T4" fmla="*/ 0 w 177"/>
                <a:gd name="T5" fmla="*/ 89 h 177"/>
                <a:gd name="T6" fmla="*/ 26 w 177"/>
                <a:gd name="T7" fmla="*/ 152 h 177"/>
                <a:gd name="T8" fmla="*/ 89 w 177"/>
                <a:gd name="T9" fmla="*/ 177 h 177"/>
                <a:gd name="T10" fmla="*/ 177 w 177"/>
                <a:gd name="T11" fmla="*/ 89 h 177"/>
                <a:gd name="T12" fmla="*/ 151 w 177"/>
                <a:gd name="T13" fmla="*/ 27 h 177"/>
              </a:gdLst>
              <a:ahLst/>
              <a:cxnLst>
                <a:cxn ang="0">
                  <a:pos x="T0" y="T1"/>
                </a:cxn>
                <a:cxn ang="0">
                  <a:pos x="T2" y="T3"/>
                </a:cxn>
                <a:cxn ang="0">
                  <a:pos x="T4" y="T5"/>
                </a:cxn>
                <a:cxn ang="0">
                  <a:pos x="T6" y="T7"/>
                </a:cxn>
                <a:cxn ang="0">
                  <a:pos x="T8" y="T9"/>
                </a:cxn>
                <a:cxn ang="0">
                  <a:pos x="T10" y="T11"/>
                </a:cxn>
                <a:cxn ang="0">
                  <a:pos x="T12" y="T13"/>
                </a:cxn>
              </a:cxnLst>
              <a:rect l="0" t="0" r="r" b="b"/>
              <a:pathLst>
                <a:path w="177" h="177">
                  <a:moveTo>
                    <a:pt x="151" y="27"/>
                  </a:moveTo>
                  <a:cubicBezTo>
                    <a:pt x="135" y="10"/>
                    <a:pt x="113" y="0"/>
                    <a:pt x="89" y="0"/>
                  </a:cubicBezTo>
                  <a:cubicBezTo>
                    <a:pt x="40" y="0"/>
                    <a:pt x="0" y="40"/>
                    <a:pt x="0" y="89"/>
                  </a:cubicBezTo>
                  <a:cubicBezTo>
                    <a:pt x="0" y="113"/>
                    <a:pt x="10" y="136"/>
                    <a:pt x="26" y="152"/>
                  </a:cubicBezTo>
                  <a:cubicBezTo>
                    <a:pt x="42" y="168"/>
                    <a:pt x="64" y="177"/>
                    <a:pt x="89" y="177"/>
                  </a:cubicBezTo>
                  <a:cubicBezTo>
                    <a:pt x="137" y="177"/>
                    <a:pt x="177" y="138"/>
                    <a:pt x="177" y="89"/>
                  </a:cubicBezTo>
                  <a:cubicBezTo>
                    <a:pt x="177" y="65"/>
                    <a:pt x="167" y="43"/>
                    <a:pt x="151" y="27"/>
                  </a:cubicBezTo>
                  <a:close/>
                </a:path>
              </a:pathLst>
            </a:custGeom>
            <a:solidFill>
              <a:srgbClr val="1D40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Freeform 78"/>
            <p:cNvSpPr>
              <a:spLocks/>
            </p:cNvSpPr>
            <p:nvPr/>
          </p:nvSpPr>
          <p:spPr bwMode="auto">
            <a:xfrm>
              <a:off x="7378700" y="3219451"/>
              <a:ext cx="96838" cy="96838"/>
            </a:xfrm>
            <a:custGeom>
              <a:avLst/>
              <a:gdLst>
                <a:gd name="T0" fmla="*/ 151 w 177"/>
                <a:gd name="T1" fmla="*/ 27 h 177"/>
                <a:gd name="T2" fmla="*/ 88 w 177"/>
                <a:gd name="T3" fmla="*/ 0 h 177"/>
                <a:gd name="T4" fmla="*/ 0 w 177"/>
                <a:gd name="T5" fmla="*/ 89 h 177"/>
                <a:gd name="T6" fmla="*/ 26 w 177"/>
                <a:gd name="T7" fmla="*/ 152 h 177"/>
                <a:gd name="T8" fmla="*/ 88 w 177"/>
                <a:gd name="T9" fmla="*/ 177 h 177"/>
                <a:gd name="T10" fmla="*/ 177 w 177"/>
                <a:gd name="T11" fmla="*/ 89 h 177"/>
                <a:gd name="T12" fmla="*/ 151 w 177"/>
                <a:gd name="T13" fmla="*/ 27 h 177"/>
              </a:gdLst>
              <a:ahLst/>
              <a:cxnLst>
                <a:cxn ang="0">
                  <a:pos x="T0" y="T1"/>
                </a:cxn>
                <a:cxn ang="0">
                  <a:pos x="T2" y="T3"/>
                </a:cxn>
                <a:cxn ang="0">
                  <a:pos x="T4" y="T5"/>
                </a:cxn>
                <a:cxn ang="0">
                  <a:pos x="T6" y="T7"/>
                </a:cxn>
                <a:cxn ang="0">
                  <a:pos x="T8" y="T9"/>
                </a:cxn>
                <a:cxn ang="0">
                  <a:pos x="T10" y="T11"/>
                </a:cxn>
                <a:cxn ang="0">
                  <a:pos x="T12" y="T13"/>
                </a:cxn>
              </a:cxnLst>
              <a:rect l="0" t="0" r="r" b="b"/>
              <a:pathLst>
                <a:path w="177" h="177">
                  <a:moveTo>
                    <a:pt x="151" y="27"/>
                  </a:moveTo>
                  <a:cubicBezTo>
                    <a:pt x="135" y="10"/>
                    <a:pt x="113" y="0"/>
                    <a:pt x="88" y="0"/>
                  </a:cubicBezTo>
                  <a:cubicBezTo>
                    <a:pt x="39" y="0"/>
                    <a:pt x="0" y="40"/>
                    <a:pt x="0" y="89"/>
                  </a:cubicBezTo>
                  <a:cubicBezTo>
                    <a:pt x="0" y="113"/>
                    <a:pt x="10" y="136"/>
                    <a:pt x="26" y="152"/>
                  </a:cubicBezTo>
                  <a:cubicBezTo>
                    <a:pt x="42" y="168"/>
                    <a:pt x="64" y="177"/>
                    <a:pt x="88" y="177"/>
                  </a:cubicBezTo>
                  <a:cubicBezTo>
                    <a:pt x="137" y="177"/>
                    <a:pt x="177" y="138"/>
                    <a:pt x="177" y="89"/>
                  </a:cubicBezTo>
                  <a:cubicBezTo>
                    <a:pt x="177" y="65"/>
                    <a:pt x="167" y="43"/>
                    <a:pt x="151" y="27"/>
                  </a:cubicBezTo>
                  <a:close/>
                </a:path>
              </a:pathLst>
            </a:custGeom>
            <a:solidFill>
              <a:srgbClr val="029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79"/>
            <p:cNvSpPr>
              <a:spLocks/>
            </p:cNvSpPr>
            <p:nvPr/>
          </p:nvSpPr>
          <p:spPr bwMode="auto">
            <a:xfrm>
              <a:off x="7051675" y="3006726"/>
              <a:ext cx="98425" cy="98425"/>
            </a:xfrm>
            <a:custGeom>
              <a:avLst/>
              <a:gdLst>
                <a:gd name="T0" fmla="*/ 151 w 177"/>
                <a:gd name="T1" fmla="*/ 26 h 177"/>
                <a:gd name="T2" fmla="*/ 88 w 177"/>
                <a:gd name="T3" fmla="*/ 0 h 177"/>
                <a:gd name="T4" fmla="*/ 0 w 177"/>
                <a:gd name="T5" fmla="*/ 89 h 177"/>
                <a:gd name="T6" fmla="*/ 26 w 177"/>
                <a:gd name="T7" fmla="*/ 151 h 177"/>
                <a:gd name="T8" fmla="*/ 88 w 177"/>
                <a:gd name="T9" fmla="*/ 177 h 177"/>
                <a:gd name="T10" fmla="*/ 177 w 177"/>
                <a:gd name="T11" fmla="*/ 89 h 177"/>
                <a:gd name="T12" fmla="*/ 151 w 177"/>
                <a:gd name="T13" fmla="*/ 26 h 177"/>
              </a:gdLst>
              <a:ahLst/>
              <a:cxnLst>
                <a:cxn ang="0">
                  <a:pos x="T0" y="T1"/>
                </a:cxn>
                <a:cxn ang="0">
                  <a:pos x="T2" y="T3"/>
                </a:cxn>
                <a:cxn ang="0">
                  <a:pos x="T4" y="T5"/>
                </a:cxn>
                <a:cxn ang="0">
                  <a:pos x="T6" y="T7"/>
                </a:cxn>
                <a:cxn ang="0">
                  <a:pos x="T8" y="T9"/>
                </a:cxn>
                <a:cxn ang="0">
                  <a:pos x="T10" y="T11"/>
                </a:cxn>
                <a:cxn ang="0">
                  <a:pos x="T12" y="T13"/>
                </a:cxn>
              </a:cxnLst>
              <a:rect l="0" t="0" r="r" b="b"/>
              <a:pathLst>
                <a:path w="177" h="177">
                  <a:moveTo>
                    <a:pt x="151" y="26"/>
                  </a:moveTo>
                  <a:cubicBezTo>
                    <a:pt x="135" y="10"/>
                    <a:pt x="113" y="0"/>
                    <a:pt x="88" y="0"/>
                  </a:cubicBezTo>
                  <a:cubicBezTo>
                    <a:pt x="39" y="0"/>
                    <a:pt x="0" y="40"/>
                    <a:pt x="0" y="89"/>
                  </a:cubicBezTo>
                  <a:cubicBezTo>
                    <a:pt x="0" y="113"/>
                    <a:pt x="10" y="135"/>
                    <a:pt x="26" y="151"/>
                  </a:cubicBezTo>
                  <a:cubicBezTo>
                    <a:pt x="42" y="167"/>
                    <a:pt x="64" y="177"/>
                    <a:pt x="88" y="177"/>
                  </a:cubicBezTo>
                  <a:cubicBezTo>
                    <a:pt x="137" y="177"/>
                    <a:pt x="177" y="137"/>
                    <a:pt x="177" y="89"/>
                  </a:cubicBezTo>
                  <a:cubicBezTo>
                    <a:pt x="177" y="64"/>
                    <a:pt x="167" y="42"/>
                    <a:pt x="151" y="26"/>
                  </a:cubicBezTo>
                  <a:close/>
                </a:path>
              </a:pathLst>
            </a:custGeom>
            <a:solidFill>
              <a:srgbClr val="029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80"/>
            <p:cNvSpPr>
              <a:spLocks/>
            </p:cNvSpPr>
            <p:nvPr/>
          </p:nvSpPr>
          <p:spPr bwMode="auto">
            <a:xfrm>
              <a:off x="7467600" y="2997201"/>
              <a:ext cx="98425" cy="98425"/>
            </a:xfrm>
            <a:custGeom>
              <a:avLst/>
              <a:gdLst>
                <a:gd name="T0" fmla="*/ 152 w 177"/>
                <a:gd name="T1" fmla="*/ 27 h 177"/>
                <a:gd name="T2" fmla="*/ 89 w 177"/>
                <a:gd name="T3" fmla="*/ 0 h 177"/>
                <a:gd name="T4" fmla="*/ 0 w 177"/>
                <a:gd name="T5" fmla="*/ 89 h 177"/>
                <a:gd name="T6" fmla="*/ 27 w 177"/>
                <a:gd name="T7" fmla="*/ 152 h 177"/>
                <a:gd name="T8" fmla="*/ 89 w 177"/>
                <a:gd name="T9" fmla="*/ 177 h 177"/>
                <a:gd name="T10" fmla="*/ 170 w 177"/>
                <a:gd name="T11" fmla="*/ 123 h 177"/>
                <a:gd name="T12" fmla="*/ 177 w 177"/>
                <a:gd name="T13" fmla="*/ 89 h 177"/>
                <a:gd name="T14" fmla="*/ 152 w 177"/>
                <a:gd name="T15" fmla="*/ 27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177">
                  <a:moveTo>
                    <a:pt x="152" y="27"/>
                  </a:moveTo>
                  <a:cubicBezTo>
                    <a:pt x="136" y="10"/>
                    <a:pt x="113" y="0"/>
                    <a:pt x="89" y="0"/>
                  </a:cubicBezTo>
                  <a:cubicBezTo>
                    <a:pt x="40" y="0"/>
                    <a:pt x="0" y="40"/>
                    <a:pt x="0" y="89"/>
                  </a:cubicBezTo>
                  <a:cubicBezTo>
                    <a:pt x="0" y="113"/>
                    <a:pt x="10" y="136"/>
                    <a:pt x="27" y="152"/>
                  </a:cubicBezTo>
                  <a:cubicBezTo>
                    <a:pt x="43" y="168"/>
                    <a:pt x="65" y="177"/>
                    <a:pt x="89" y="177"/>
                  </a:cubicBezTo>
                  <a:cubicBezTo>
                    <a:pt x="125" y="177"/>
                    <a:pt x="157" y="155"/>
                    <a:pt x="170" y="123"/>
                  </a:cubicBezTo>
                  <a:cubicBezTo>
                    <a:pt x="175" y="113"/>
                    <a:pt x="177" y="101"/>
                    <a:pt x="177" y="89"/>
                  </a:cubicBezTo>
                  <a:cubicBezTo>
                    <a:pt x="177" y="65"/>
                    <a:pt x="168" y="43"/>
                    <a:pt x="152" y="27"/>
                  </a:cubicBezTo>
                  <a:close/>
                </a:path>
              </a:pathLst>
            </a:custGeom>
            <a:solidFill>
              <a:srgbClr val="397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81"/>
            <p:cNvSpPr>
              <a:spLocks/>
            </p:cNvSpPr>
            <p:nvPr/>
          </p:nvSpPr>
          <p:spPr bwMode="auto">
            <a:xfrm>
              <a:off x="7310438" y="2713038"/>
              <a:ext cx="98425" cy="96838"/>
            </a:xfrm>
            <a:custGeom>
              <a:avLst/>
              <a:gdLst>
                <a:gd name="T0" fmla="*/ 152 w 177"/>
                <a:gd name="T1" fmla="*/ 26 h 177"/>
                <a:gd name="T2" fmla="*/ 89 w 177"/>
                <a:gd name="T3" fmla="*/ 0 h 177"/>
                <a:gd name="T4" fmla="*/ 0 w 177"/>
                <a:gd name="T5" fmla="*/ 88 h 177"/>
                <a:gd name="T6" fmla="*/ 26 w 177"/>
                <a:gd name="T7" fmla="*/ 151 h 177"/>
                <a:gd name="T8" fmla="*/ 89 w 177"/>
                <a:gd name="T9" fmla="*/ 177 h 177"/>
                <a:gd name="T10" fmla="*/ 177 w 177"/>
                <a:gd name="T11" fmla="*/ 88 h 177"/>
                <a:gd name="T12" fmla="*/ 152 w 177"/>
                <a:gd name="T13" fmla="*/ 26 h 177"/>
              </a:gdLst>
              <a:ahLst/>
              <a:cxnLst>
                <a:cxn ang="0">
                  <a:pos x="T0" y="T1"/>
                </a:cxn>
                <a:cxn ang="0">
                  <a:pos x="T2" y="T3"/>
                </a:cxn>
                <a:cxn ang="0">
                  <a:pos x="T4" y="T5"/>
                </a:cxn>
                <a:cxn ang="0">
                  <a:pos x="T6" y="T7"/>
                </a:cxn>
                <a:cxn ang="0">
                  <a:pos x="T8" y="T9"/>
                </a:cxn>
                <a:cxn ang="0">
                  <a:pos x="T10" y="T11"/>
                </a:cxn>
                <a:cxn ang="0">
                  <a:pos x="T12" y="T13"/>
                </a:cxn>
              </a:cxnLst>
              <a:rect l="0" t="0" r="r" b="b"/>
              <a:pathLst>
                <a:path w="177" h="177">
                  <a:moveTo>
                    <a:pt x="152" y="26"/>
                  </a:moveTo>
                  <a:cubicBezTo>
                    <a:pt x="136" y="10"/>
                    <a:pt x="113" y="0"/>
                    <a:pt x="89" y="0"/>
                  </a:cubicBezTo>
                  <a:cubicBezTo>
                    <a:pt x="40" y="0"/>
                    <a:pt x="0" y="39"/>
                    <a:pt x="0" y="88"/>
                  </a:cubicBezTo>
                  <a:cubicBezTo>
                    <a:pt x="0" y="113"/>
                    <a:pt x="10" y="135"/>
                    <a:pt x="26" y="151"/>
                  </a:cubicBezTo>
                  <a:cubicBezTo>
                    <a:pt x="42" y="167"/>
                    <a:pt x="64" y="177"/>
                    <a:pt x="89" y="177"/>
                  </a:cubicBezTo>
                  <a:cubicBezTo>
                    <a:pt x="138" y="177"/>
                    <a:pt x="177" y="137"/>
                    <a:pt x="177" y="88"/>
                  </a:cubicBezTo>
                  <a:cubicBezTo>
                    <a:pt x="177" y="64"/>
                    <a:pt x="167" y="42"/>
                    <a:pt x="152" y="26"/>
                  </a:cubicBezTo>
                  <a:close/>
                </a:path>
              </a:pathLst>
            </a:custGeom>
            <a:solidFill>
              <a:srgbClr val="89C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Freeform 82"/>
            <p:cNvSpPr>
              <a:spLocks/>
            </p:cNvSpPr>
            <p:nvPr/>
          </p:nvSpPr>
          <p:spPr bwMode="auto">
            <a:xfrm>
              <a:off x="6734175" y="3019426"/>
              <a:ext cx="98425" cy="98425"/>
            </a:xfrm>
            <a:custGeom>
              <a:avLst/>
              <a:gdLst>
                <a:gd name="T0" fmla="*/ 152 w 177"/>
                <a:gd name="T1" fmla="*/ 26 h 177"/>
                <a:gd name="T2" fmla="*/ 89 w 177"/>
                <a:gd name="T3" fmla="*/ 0 h 177"/>
                <a:gd name="T4" fmla="*/ 0 w 177"/>
                <a:gd name="T5" fmla="*/ 88 h 177"/>
                <a:gd name="T6" fmla="*/ 27 w 177"/>
                <a:gd name="T7" fmla="*/ 151 h 177"/>
                <a:gd name="T8" fmla="*/ 89 w 177"/>
                <a:gd name="T9" fmla="*/ 177 h 177"/>
                <a:gd name="T10" fmla="*/ 177 w 177"/>
                <a:gd name="T11" fmla="*/ 88 h 177"/>
                <a:gd name="T12" fmla="*/ 152 w 177"/>
                <a:gd name="T13" fmla="*/ 26 h 177"/>
              </a:gdLst>
              <a:ahLst/>
              <a:cxnLst>
                <a:cxn ang="0">
                  <a:pos x="T0" y="T1"/>
                </a:cxn>
                <a:cxn ang="0">
                  <a:pos x="T2" y="T3"/>
                </a:cxn>
                <a:cxn ang="0">
                  <a:pos x="T4" y="T5"/>
                </a:cxn>
                <a:cxn ang="0">
                  <a:pos x="T6" y="T7"/>
                </a:cxn>
                <a:cxn ang="0">
                  <a:pos x="T8" y="T9"/>
                </a:cxn>
                <a:cxn ang="0">
                  <a:pos x="T10" y="T11"/>
                </a:cxn>
                <a:cxn ang="0">
                  <a:pos x="T12" y="T13"/>
                </a:cxn>
              </a:cxnLst>
              <a:rect l="0" t="0" r="r" b="b"/>
              <a:pathLst>
                <a:path w="177" h="177">
                  <a:moveTo>
                    <a:pt x="152" y="26"/>
                  </a:moveTo>
                  <a:cubicBezTo>
                    <a:pt x="136" y="10"/>
                    <a:pt x="114" y="0"/>
                    <a:pt x="89" y="0"/>
                  </a:cubicBezTo>
                  <a:cubicBezTo>
                    <a:pt x="40" y="0"/>
                    <a:pt x="0" y="39"/>
                    <a:pt x="0" y="88"/>
                  </a:cubicBezTo>
                  <a:cubicBezTo>
                    <a:pt x="0" y="113"/>
                    <a:pt x="10" y="135"/>
                    <a:pt x="27" y="151"/>
                  </a:cubicBezTo>
                  <a:cubicBezTo>
                    <a:pt x="43" y="167"/>
                    <a:pt x="65" y="177"/>
                    <a:pt x="89" y="177"/>
                  </a:cubicBezTo>
                  <a:cubicBezTo>
                    <a:pt x="138" y="177"/>
                    <a:pt x="177" y="137"/>
                    <a:pt x="177" y="88"/>
                  </a:cubicBezTo>
                  <a:cubicBezTo>
                    <a:pt x="177" y="64"/>
                    <a:pt x="168" y="42"/>
                    <a:pt x="152" y="26"/>
                  </a:cubicBezTo>
                  <a:close/>
                </a:path>
              </a:pathLst>
            </a:custGeom>
            <a:solidFill>
              <a:srgbClr val="1D40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Freeform 83"/>
            <p:cNvSpPr>
              <a:spLocks/>
            </p:cNvSpPr>
            <p:nvPr/>
          </p:nvSpPr>
          <p:spPr bwMode="auto">
            <a:xfrm>
              <a:off x="6718300" y="2857501"/>
              <a:ext cx="98425" cy="98425"/>
            </a:xfrm>
            <a:custGeom>
              <a:avLst/>
              <a:gdLst>
                <a:gd name="T0" fmla="*/ 152 w 177"/>
                <a:gd name="T1" fmla="*/ 26 h 177"/>
                <a:gd name="T2" fmla="*/ 89 w 177"/>
                <a:gd name="T3" fmla="*/ 0 h 177"/>
                <a:gd name="T4" fmla="*/ 0 w 177"/>
                <a:gd name="T5" fmla="*/ 88 h 177"/>
                <a:gd name="T6" fmla="*/ 27 w 177"/>
                <a:gd name="T7" fmla="*/ 151 h 177"/>
                <a:gd name="T8" fmla="*/ 89 w 177"/>
                <a:gd name="T9" fmla="*/ 177 h 177"/>
                <a:gd name="T10" fmla="*/ 177 w 177"/>
                <a:gd name="T11" fmla="*/ 88 h 177"/>
                <a:gd name="T12" fmla="*/ 152 w 177"/>
                <a:gd name="T13" fmla="*/ 26 h 177"/>
              </a:gdLst>
              <a:ahLst/>
              <a:cxnLst>
                <a:cxn ang="0">
                  <a:pos x="T0" y="T1"/>
                </a:cxn>
                <a:cxn ang="0">
                  <a:pos x="T2" y="T3"/>
                </a:cxn>
                <a:cxn ang="0">
                  <a:pos x="T4" y="T5"/>
                </a:cxn>
                <a:cxn ang="0">
                  <a:pos x="T6" y="T7"/>
                </a:cxn>
                <a:cxn ang="0">
                  <a:pos x="T8" y="T9"/>
                </a:cxn>
                <a:cxn ang="0">
                  <a:pos x="T10" y="T11"/>
                </a:cxn>
                <a:cxn ang="0">
                  <a:pos x="T12" y="T13"/>
                </a:cxn>
              </a:cxnLst>
              <a:rect l="0" t="0" r="r" b="b"/>
              <a:pathLst>
                <a:path w="177" h="177">
                  <a:moveTo>
                    <a:pt x="152" y="26"/>
                  </a:moveTo>
                  <a:cubicBezTo>
                    <a:pt x="136" y="10"/>
                    <a:pt x="113" y="0"/>
                    <a:pt x="89" y="0"/>
                  </a:cubicBezTo>
                  <a:cubicBezTo>
                    <a:pt x="40" y="0"/>
                    <a:pt x="0" y="39"/>
                    <a:pt x="0" y="88"/>
                  </a:cubicBezTo>
                  <a:cubicBezTo>
                    <a:pt x="0" y="113"/>
                    <a:pt x="10" y="135"/>
                    <a:pt x="27" y="151"/>
                  </a:cubicBezTo>
                  <a:cubicBezTo>
                    <a:pt x="43" y="167"/>
                    <a:pt x="65" y="177"/>
                    <a:pt x="89" y="177"/>
                  </a:cubicBezTo>
                  <a:cubicBezTo>
                    <a:pt x="138" y="177"/>
                    <a:pt x="177" y="137"/>
                    <a:pt x="177" y="88"/>
                  </a:cubicBezTo>
                  <a:cubicBezTo>
                    <a:pt x="177" y="64"/>
                    <a:pt x="168" y="42"/>
                    <a:pt x="152" y="26"/>
                  </a:cubicBezTo>
                  <a:close/>
                </a:path>
              </a:pathLst>
            </a:custGeom>
            <a:solidFill>
              <a:srgbClr val="1A6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Freeform 84"/>
            <p:cNvSpPr>
              <a:spLocks/>
            </p:cNvSpPr>
            <p:nvPr/>
          </p:nvSpPr>
          <p:spPr bwMode="auto">
            <a:xfrm>
              <a:off x="6900863" y="2713038"/>
              <a:ext cx="98425" cy="96838"/>
            </a:xfrm>
            <a:custGeom>
              <a:avLst/>
              <a:gdLst>
                <a:gd name="T0" fmla="*/ 152 w 177"/>
                <a:gd name="T1" fmla="*/ 26 h 177"/>
                <a:gd name="T2" fmla="*/ 89 w 177"/>
                <a:gd name="T3" fmla="*/ 0 h 177"/>
                <a:gd name="T4" fmla="*/ 0 w 177"/>
                <a:gd name="T5" fmla="*/ 88 h 177"/>
                <a:gd name="T6" fmla="*/ 27 w 177"/>
                <a:gd name="T7" fmla="*/ 151 h 177"/>
                <a:gd name="T8" fmla="*/ 89 w 177"/>
                <a:gd name="T9" fmla="*/ 177 h 177"/>
                <a:gd name="T10" fmla="*/ 177 w 177"/>
                <a:gd name="T11" fmla="*/ 88 h 177"/>
                <a:gd name="T12" fmla="*/ 152 w 177"/>
                <a:gd name="T13" fmla="*/ 26 h 177"/>
              </a:gdLst>
              <a:ahLst/>
              <a:cxnLst>
                <a:cxn ang="0">
                  <a:pos x="T0" y="T1"/>
                </a:cxn>
                <a:cxn ang="0">
                  <a:pos x="T2" y="T3"/>
                </a:cxn>
                <a:cxn ang="0">
                  <a:pos x="T4" y="T5"/>
                </a:cxn>
                <a:cxn ang="0">
                  <a:pos x="T6" y="T7"/>
                </a:cxn>
                <a:cxn ang="0">
                  <a:pos x="T8" y="T9"/>
                </a:cxn>
                <a:cxn ang="0">
                  <a:pos x="T10" y="T11"/>
                </a:cxn>
                <a:cxn ang="0">
                  <a:pos x="T12" y="T13"/>
                </a:cxn>
              </a:cxnLst>
              <a:rect l="0" t="0" r="r" b="b"/>
              <a:pathLst>
                <a:path w="177" h="177">
                  <a:moveTo>
                    <a:pt x="152" y="26"/>
                  </a:moveTo>
                  <a:cubicBezTo>
                    <a:pt x="136" y="10"/>
                    <a:pt x="114" y="0"/>
                    <a:pt x="89" y="0"/>
                  </a:cubicBezTo>
                  <a:cubicBezTo>
                    <a:pt x="40" y="0"/>
                    <a:pt x="0" y="39"/>
                    <a:pt x="0" y="88"/>
                  </a:cubicBezTo>
                  <a:cubicBezTo>
                    <a:pt x="0" y="113"/>
                    <a:pt x="10" y="135"/>
                    <a:pt x="27" y="151"/>
                  </a:cubicBezTo>
                  <a:cubicBezTo>
                    <a:pt x="43" y="167"/>
                    <a:pt x="65" y="177"/>
                    <a:pt x="89" y="177"/>
                  </a:cubicBezTo>
                  <a:cubicBezTo>
                    <a:pt x="138" y="177"/>
                    <a:pt x="177" y="137"/>
                    <a:pt x="177" y="88"/>
                  </a:cubicBezTo>
                  <a:cubicBezTo>
                    <a:pt x="177" y="64"/>
                    <a:pt x="168" y="42"/>
                    <a:pt x="152" y="26"/>
                  </a:cubicBezTo>
                  <a:close/>
                </a:path>
              </a:pathLst>
            </a:custGeom>
            <a:solidFill>
              <a:srgbClr val="89C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2" name="Group 701"/>
          <p:cNvGrpSpPr>
            <a:grpSpLocks noChangeAspect="1"/>
          </p:cNvGrpSpPr>
          <p:nvPr/>
        </p:nvGrpSpPr>
        <p:grpSpPr>
          <a:xfrm>
            <a:off x="753808" y="4859142"/>
            <a:ext cx="548891" cy="548640"/>
            <a:chOff x="13300075" y="1817688"/>
            <a:chExt cx="3473451" cy="3471862"/>
          </a:xfrm>
        </p:grpSpPr>
        <p:sp>
          <p:nvSpPr>
            <p:cNvPr id="703" name="Freeform 702"/>
            <p:cNvSpPr>
              <a:spLocks/>
            </p:cNvSpPr>
            <p:nvPr/>
          </p:nvSpPr>
          <p:spPr bwMode="auto">
            <a:xfrm>
              <a:off x="13300075" y="1817688"/>
              <a:ext cx="3473450" cy="3471862"/>
            </a:xfrm>
            <a:custGeom>
              <a:avLst/>
              <a:gdLst>
                <a:gd name="T0" fmla="*/ 800 w 923"/>
                <a:gd name="T1" fmla="*/ 126 h 923"/>
                <a:gd name="T2" fmla="*/ 499 w 923"/>
                <a:gd name="T3" fmla="*/ 0 h 923"/>
                <a:gd name="T4" fmla="*/ 200 w 923"/>
                <a:gd name="T5" fmla="*/ 123 h 923"/>
                <a:gd name="T6" fmla="*/ 199 w 923"/>
                <a:gd name="T7" fmla="*/ 123 h 923"/>
                <a:gd name="T8" fmla="*/ 123 w 923"/>
                <a:gd name="T9" fmla="*/ 200 h 923"/>
                <a:gd name="T10" fmla="*/ 123 w 923"/>
                <a:gd name="T11" fmla="*/ 200 h 923"/>
                <a:gd name="T12" fmla="*/ 0 w 923"/>
                <a:gd name="T13" fmla="*/ 499 h 923"/>
                <a:gd name="T14" fmla="*/ 126 w 923"/>
                <a:gd name="T15" fmla="*/ 800 h 923"/>
                <a:gd name="T16" fmla="*/ 424 w 923"/>
                <a:gd name="T17" fmla="*/ 923 h 923"/>
                <a:gd name="T18" fmla="*/ 727 w 923"/>
                <a:gd name="T19" fmla="*/ 796 h 923"/>
                <a:gd name="T20" fmla="*/ 814 w 923"/>
                <a:gd name="T21" fmla="*/ 707 h 923"/>
                <a:gd name="T22" fmla="*/ 923 w 923"/>
                <a:gd name="T23" fmla="*/ 424 h 923"/>
                <a:gd name="T24" fmla="*/ 800 w 923"/>
                <a:gd name="T25" fmla="*/ 126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3" h="923">
                  <a:moveTo>
                    <a:pt x="800" y="126"/>
                  </a:moveTo>
                  <a:cubicBezTo>
                    <a:pt x="723" y="48"/>
                    <a:pt x="617" y="0"/>
                    <a:pt x="499" y="0"/>
                  </a:cubicBezTo>
                  <a:cubicBezTo>
                    <a:pt x="382" y="0"/>
                    <a:pt x="276" y="47"/>
                    <a:pt x="200" y="123"/>
                  </a:cubicBezTo>
                  <a:cubicBezTo>
                    <a:pt x="199" y="123"/>
                    <a:pt x="199" y="123"/>
                    <a:pt x="199" y="123"/>
                  </a:cubicBezTo>
                  <a:cubicBezTo>
                    <a:pt x="123" y="200"/>
                    <a:pt x="123" y="200"/>
                    <a:pt x="123" y="200"/>
                  </a:cubicBezTo>
                  <a:cubicBezTo>
                    <a:pt x="123" y="200"/>
                    <a:pt x="123" y="200"/>
                    <a:pt x="123" y="200"/>
                  </a:cubicBezTo>
                  <a:cubicBezTo>
                    <a:pt x="47" y="277"/>
                    <a:pt x="0" y="382"/>
                    <a:pt x="0" y="499"/>
                  </a:cubicBezTo>
                  <a:cubicBezTo>
                    <a:pt x="0" y="617"/>
                    <a:pt x="48" y="723"/>
                    <a:pt x="126" y="800"/>
                  </a:cubicBezTo>
                  <a:cubicBezTo>
                    <a:pt x="202" y="876"/>
                    <a:pt x="308" y="923"/>
                    <a:pt x="424" y="923"/>
                  </a:cubicBezTo>
                  <a:cubicBezTo>
                    <a:pt x="543" y="923"/>
                    <a:pt x="650" y="874"/>
                    <a:pt x="727" y="796"/>
                  </a:cubicBezTo>
                  <a:cubicBezTo>
                    <a:pt x="814" y="707"/>
                    <a:pt x="814" y="707"/>
                    <a:pt x="814" y="707"/>
                  </a:cubicBezTo>
                  <a:cubicBezTo>
                    <a:pt x="881" y="632"/>
                    <a:pt x="923" y="533"/>
                    <a:pt x="923" y="424"/>
                  </a:cubicBezTo>
                  <a:cubicBezTo>
                    <a:pt x="923" y="308"/>
                    <a:pt x="876" y="202"/>
                    <a:pt x="800" y="126"/>
                  </a:cubicBezTo>
                  <a:close/>
                </a:path>
              </a:pathLst>
            </a:custGeom>
            <a:solidFill>
              <a:srgbClr val="1A6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Freeform 703"/>
            <p:cNvSpPr>
              <a:spLocks/>
            </p:cNvSpPr>
            <p:nvPr/>
          </p:nvSpPr>
          <p:spPr bwMode="auto">
            <a:xfrm>
              <a:off x="13300075" y="1817688"/>
              <a:ext cx="3009900" cy="3008312"/>
            </a:xfrm>
            <a:custGeom>
              <a:avLst/>
              <a:gdLst>
                <a:gd name="T0" fmla="*/ 499 w 800"/>
                <a:gd name="T1" fmla="*/ 0 h 800"/>
                <a:gd name="T2" fmla="*/ 200 w 800"/>
                <a:gd name="T3" fmla="*/ 123 h 800"/>
                <a:gd name="T4" fmla="*/ 199 w 800"/>
                <a:gd name="T5" fmla="*/ 123 h 800"/>
                <a:gd name="T6" fmla="*/ 123 w 800"/>
                <a:gd name="T7" fmla="*/ 200 h 800"/>
                <a:gd name="T8" fmla="*/ 123 w 800"/>
                <a:gd name="T9" fmla="*/ 200 h 800"/>
                <a:gd name="T10" fmla="*/ 0 w 800"/>
                <a:gd name="T11" fmla="*/ 499 h 800"/>
                <a:gd name="T12" fmla="*/ 126 w 800"/>
                <a:gd name="T13" fmla="*/ 800 h 800"/>
                <a:gd name="T14" fmla="*/ 800 w 800"/>
                <a:gd name="T15" fmla="*/ 126 h 800"/>
                <a:gd name="T16" fmla="*/ 499 w 800"/>
                <a:gd name="T17"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0" h="800">
                  <a:moveTo>
                    <a:pt x="499" y="0"/>
                  </a:moveTo>
                  <a:cubicBezTo>
                    <a:pt x="382" y="0"/>
                    <a:pt x="276" y="47"/>
                    <a:pt x="200" y="123"/>
                  </a:cubicBezTo>
                  <a:cubicBezTo>
                    <a:pt x="199" y="123"/>
                    <a:pt x="199" y="123"/>
                    <a:pt x="199" y="123"/>
                  </a:cubicBezTo>
                  <a:cubicBezTo>
                    <a:pt x="123" y="200"/>
                    <a:pt x="123" y="200"/>
                    <a:pt x="123" y="200"/>
                  </a:cubicBezTo>
                  <a:cubicBezTo>
                    <a:pt x="123" y="200"/>
                    <a:pt x="123" y="200"/>
                    <a:pt x="123" y="200"/>
                  </a:cubicBezTo>
                  <a:cubicBezTo>
                    <a:pt x="47" y="277"/>
                    <a:pt x="0" y="382"/>
                    <a:pt x="0" y="499"/>
                  </a:cubicBezTo>
                  <a:cubicBezTo>
                    <a:pt x="0" y="617"/>
                    <a:pt x="48" y="723"/>
                    <a:pt x="126" y="800"/>
                  </a:cubicBezTo>
                  <a:cubicBezTo>
                    <a:pt x="800" y="126"/>
                    <a:pt x="800" y="126"/>
                    <a:pt x="800" y="126"/>
                  </a:cubicBezTo>
                  <a:cubicBezTo>
                    <a:pt x="723" y="48"/>
                    <a:pt x="617" y="0"/>
                    <a:pt x="499" y="0"/>
                  </a:cubicBezTo>
                  <a:close/>
                </a:path>
              </a:pathLst>
            </a:custGeom>
            <a:solidFill>
              <a:srgbClr val="2878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Freeform 704"/>
            <p:cNvSpPr>
              <a:spLocks/>
            </p:cNvSpPr>
            <p:nvPr/>
          </p:nvSpPr>
          <p:spPr bwMode="auto">
            <a:xfrm>
              <a:off x="13774738" y="2290763"/>
              <a:ext cx="2998788" cy="2998787"/>
            </a:xfrm>
            <a:custGeom>
              <a:avLst/>
              <a:gdLst>
                <a:gd name="T0" fmla="*/ 0 w 797"/>
                <a:gd name="T1" fmla="*/ 674 h 797"/>
                <a:gd name="T2" fmla="*/ 298 w 797"/>
                <a:gd name="T3" fmla="*/ 797 h 797"/>
                <a:gd name="T4" fmla="*/ 601 w 797"/>
                <a:gd name="T5" fmla="*/ 670 h 797"/>
                <a:gd name="T6" fmla="*/ 688 w 797"/>
                <a:gd name="T7" fmla="*/ 581 h 797"/>
                <a:gd name="T8" fmla="*/ 791 w 797"/>
                <a:gd name="T9" fmla="*/ 367 h 797"/>
                <a:gd name="T10" fmla="*/ 797 w 797"/>
                <a:gd name="T11" fmla="*/ 298 h 797"/>
                <a:gd name="T12" fmla="*/ 674 w 797"/>
                <a:gd name="T13" fmla="*/ 0 h 797"/>
                <a:gd name="T14" fmla="*/ 0 w 797"/>
                <a:gd name="T15" fmla="*/ 674 h 7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7" h="797">
                  <a:moveTo>
                    <a:pt x="0" y="674"/>
                  </a:moveTo>
                  <a:cubicBezTo>
                    <a:pt x="76" y="750"/>
                    <a:pt x="182" y="797"/>
                    <a:pt x="298" y="797"/>
                  </a:cubicBezTo>
                  <a:cubicBezTo>
                    <a:pt x="417" y="797"/>
                    <a:pt x="524" y="748"/>
                    <a:pt x="601" y="670"/>
                  </a:cubicBezTo>
                  <a:cubicBezTo>
                    <a:pt x="688" y="581"/>
                    <a:pt x="688" y="581"/>
                    <a:pt x="688" y="581"/>
                  </a:cubicBezTo>
                  <a:cubicBezTo>
                    <a:pt x="741" y="522"/>
                    <a:pt x="778" y="448"/>
                    <a:pt x="791" y="367"/>
                  </a:cubicBezTo>
                  <a:cubicBezTo>
                    <a:pt x="795" y="344"/>
                    <a:pt x="797" y="321"/>
                    <a:pt x="797" y="298"/>
                  </a:cubicBezTo>
                  <a:cubicBezTo>
                    <a:pt x="797" y="182"/>
                    <a:pt x="750" y="76"/>
                    <a:pt x="674" y="0"/>
                  </a:cubicBezTo>
                  <a:lnTo>
                    <a:pt x="0" y="674"/>
                  </a:lnTo>
                  <a:close/>
                </a:path>
              </a:pathLst>
            </a:custGeom>
            <a:solidFill>
              <a:srgbClr val="145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Freeform 705"/>
            <p:cNvSpPr>
              <a:spLocks/>
            </p:cNvSpPr>
            <p:nvPr/>
          </p:nvSpPr>
          <p:spPr bwMode="auto">
            <a:xfrm>
              <a:off x="13300075" y="2100263"/>
              <a:ext cx="3190875" cy="3189287"/>
            </a:xfrm>
            <a:custGeom>
              <a:avLst/>
              <a:gdLst>
                <a:gd name="T0" fmla="*/ 848 w 848"/>
                <a:gd name="T1" fmla="*/ 424 h 848"/>
                <a:gd name="T2" fmla="*/ 497 w 848"/>
                <a:gd name="T3" fmla="*/ 842 h 848"/>
                <a:gd name="T4" fmla="*/ 424 w 848"/>
                <a:gd name="T5" fmla="*/ 848 h 848"/>
                <a:gd name="T6" fmla="*/ 0 w 848"/>
                <a:gd name="T7" fmla="*/ 424 h 848"/>
                <a:gd name="T8" fmla="*/ 424 w 848"/>
                <a:gd name="T9" fmla="*/ 0 h 848"/>
                <a:gd name="T10" fmla="*/ 848 w 848"/>
                <a:gd name="T11" fmla="*/ 424 h 848"/>
              </a:gdLst>
              <a:ahLst/>
              <a:cxnLst>
                <a:cxn ang="0">
                  <a:pos x="T0" y="T1"/>
                </a:cxn>
                <a:cxn ang="0">
                  <a:pos x="T2" y="T3"/>
                </a:cxn>
                <a:cxn ang="0">
                  <a:pos x="T4" y="T5"/>
                </a:cxn>
                <a:cxn ang="0">
                  <a:pos x="T6" y="T7"/>
                </a:cxn>
                <a:cxn ang="0">
                  <a:pos x="T8" y="T9"/>
                </a:cxn>
                <a:cxn ang="0">
                  <a:pos x="T10" y="T11"/>
                </a:cxn>
              </a:cxnLst>
              <a:rect l="0" t="0" r="r" b="b"/>
              <a:pathLst>
                <a:path w="848" h="848">
                  <a:moveTo>
                    <a:pt x="848" y="424"/>
                  </a:moveTo>
                  <a:cubicBezTo>
                    <a:pt x="848" y="633"/>
                    <a:pt x="696" y="807"/>
                    <a:pt x="497" y="842"/>
                  </a:cubicBezTo>
                  <a:cubicBezTo>
                    <a:pt x="473" y="846"/>
                    <a:pt x="449" y="848"/>
                    <a:pt x="424" y="848"/>
                  </a:cubicBezTo>
                  <a:cubicBezTo>
                    <a:pt x="190" y="848"/>
                    <a:pt x="0" y="658"/>
                    <a:pt x="0" y="424"/>
                  </a:cubicBezTo>
                  <a:cubicBezTo>
                    <a:pt x="0" y="190"/>
                    <a:pt x="190" y="0"/>
                    <a:pt x="424" y="0"/>
                  </a:cubicBezTo>
                  <a:cubicBezTo>
                    <a:pt x="658" y="0"/>
                    <a:pt x="848" y="190"/>
                    <a:pt x="848" y="424"/>
                  </a:cubicBezTo>
                  <a:close/>
                </a:path>
              </a:pathLst>
            </a:custGeom>
            <a:solidFill>
              <a:srgbClr val="1A6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Oval 706"/>
            <p:cNvSpPr>
              <a:spLocks noChangeArrowheads="1"/>
            </p:cNvSpPr>
            <p:nvPr/>
          </p:nvSpPr>
          <p:spPr bwMode="auto">
            <a:xfrm>
              <a:off x="13760450" y="3446463"/>
              <a:ext cx="495300" cy="4953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Freeform 707"/>
            <p:cNvSpPr>
              <a:spLocks/>
            </p:cNvSpPr>
            <p:nvPr/>
          </p:nvSpPr>
          <p:spPr bwMode="auto">
            <a:xfrm>
              <a:off x="14647863" y="3446463"/>
              <a:ext cx="496888" cy="495300"/>
            </a:xfrm>
            <a:custGeom>
              <a:avLst/>
              <a:gdLst>
                <a:gd name="T0" fmla="*/ 66 w 132"/>
                <a:gd name="T1" fmla="*/ 0 h 132"/>
                <a:gd name="T2" fmla="*/ 0 w 132"/>
                <a:gd name="T3" fmla="*/ 66 h 132"/>
                <a:gd name="T4" fmla="*/ 0 w 132"/>
                <a:gd name="T5" fmla="*/ 66 h 132"/>
                <a:gd name="T6" fmla="*/ 0 w 132"/>
                <a:gd name="T7" fmla="*/ 66 h 132"/>
                <a:gd name="T8" fmla="*/ 66 w 132"/>
                <a:gd name="T9" fmla="*/ 132 h 132"/>
                <a:gd name="T10" fmla="*/ 132 w 132"/>
                <a:gd name="T11" fmla="*/ 66 h 132"/>
                <a:gd name="T12" fmla="*/ 132 w 132"/>
                <a:gd name="T13" fmla="*/ 66 h 132"/>
                <a:gd name="T14" fmla="*/ 132 w 132"/>
                <a:gd name="T15" fmla="*/ 66 h 132"/>
                <a:gd name="T16" fmla="*/ 66 w 132"/>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32">
                  <a:moveTo>
                    <a:pt x="66" y="0"/>
                  </a:moveTo>
                  <a:cubicBezTo>
                    <a:pt x="29" y="0"/>
                    <a:pt x="0" y="29"/>
                    <a:pt x="0" y="66"/>
                  </a:cubicBezTo>
                  <a:cubicBezTo>
                    <a:pt x="0" y="66"/>
                    <a:pt x="0" y="66"/>
                    <a:pt x="0" y="66"/>
                  </a:cubicBezTo>
                  <a:cubicBezTo>
                    <a:pt x="0" y="66"/>
                    <a:pt x="0" y="66"/>
                    <a:pt x="0" y="66"/>
                  </a:cubicBezTo>
                  <a:cubicBezTo>
                    <a:pt x="0" y="102"/>
                    <a:pt x="29" y="132"/>
                    <a:pt x="66" y="132"/>
                  </a:cubicBezTo>
                  <a:cubicBezTo>
                    <a:pt x="102" y="132"/>
                    <a:pt x="132" y="102"/>
                    <a:pt x="132" y="66"/>
                  </a:cubicBezTo>
                  <a:cubicBezTo>
                    <a:pt x="132" y="66"/>
                    <a:pt x="132" y="66"/>
                    <a:pt x="132" y="66"/>
                  </a:cubicBezTo>
                  <a:cubicBezTo>
                    <a:pt x="132" y="66"/>
                    <a:pt x="132" y="66"/>
                    <a:pt x="132" y="66"/>
                  </a:cubicBezTo>
                  <a:cubicBezTo>
                    <a:pt x="132" y="29"/>
                    <a:pt x="102" y="0"/>
                    <a:pt x="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708"/>
            <p:cNvSpPr>
              <a:spLocks/>
            </p:cNvSpPr>
            <p:nvPr/>
          </p:nvSpPr>
          <p:spPr bwMode="auto">
            <a:xfrm>
              <a:off x="14200188" y="3032125"/>
              <a:ext cx="469900" cy="469900"/>
            </a:xfrm>
            <a:custGeom>
              <a:avLst/>
              <a:gdLst>
                <a:gd name="T0" fmla="*/ 296 w 296"/>
                <a:gd name="T1" fmla="*/ 74 h 296"/>
                <a:gd name="T2" fmla="*/ 223 w 296"/>
                <a:gd name="T3" fmla="*/ 0 h 296"/>
                <a:gd name="T4" fmla="*/ 0 w 296"/>
                <a:gd name="T5" fmla="*/ 223 h 296"/>
                <a:gd name="T6" fmla="*/ 73 w 296"/>
                <a:gd name="T7" fmla="*/ 296 h 296"/>
                <a:gd name="T8" fmla="*/ 296 w 296"/>
                <a:gd name="T9" fmla="*/ 74 h 296"/>
              </a:gdLst>
              <a:ahLst/>
              <a:cxnLst>
                <a:cxn ang="0">
                  <a:pos x="T0" y="T1"/>
                </a:cxn>
                <a:cxn ang="0">
                  <a:pos x="T2" y="T3"/>
                </a:cxn>
                <a:cxn ang="0">
                  <a:pos x="T4" y="T5"/>
                </a:cxn>
                <a:cxn ang="0">
                  <a:pos x="T6" y="T7"/>
                </a:cxn>
                <a:cxn ang="0">
                  <a:pos x="T8" y="T9"/>
                </a:cxn>
              </a:cxnLst>
              <a:rect l="0" t="0" r="r" b="b"/>
              <a:pathLst>
                <a:path w="296" h="296">
                  <a:moveTo>
                    <a:pt x="296" y="74"/>
                  </a:moveTo>
                  <a:lnTo>
                    <a:pt x="223" y="0"/>
                  </a:lnTo>
                  <a:lnTo>
                    <a:pt x="0" y="223"/>
                  </a:lnTo>
                  <a:lnTo>
                    <a:pt x="73" y="296"/>
                  </a:lnTo>
                  <a:lnTo>
                    <a:pt x="296" y="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Freeform 709"/>
            <p:cNvSpPr>
              <a:spLocks/>
            </p:cNvSpPr>
            <p:nvPr/>
          </p:nvSpPr>
          <p:spPr bwMode="auto">
            <a:xfrm>
              <a:off x="14233525" y="3916363"/>
              <a:ext cx="436563" cy="439737"/>
            </a:xfrm>
            <a:custGeom>
              <a:avLst/>
              <a:gdLst>
                <a:gd name="T0" fmla="*/ 74 w 275"/>
                <a:gd name="T1" fmla="*/ 0 h 277"/>
                <a:gd name="T2" fmla="*/ 0 w 275"/>
                <a:gd name="T3" fmla="*/ 76 h 277"/>
                <a:gd name="T4" fmla="*/ 202 w 275"/>
                <a:gd name="T5" fmla="*/ 277 h 277"/>
                <a:gd name="T6" fmla="*/ 275 w 275"/>
                <a:gd name="T7" fmla="*/ 204 h 277"/>
                <a:gd name="T8" fmla="*/ 74 w 275"/>
                <a:gd name="T9" fmla="*/ 0 h 277"/>
              </a:gdLst>
              <a:ahLst/>
              <a:cxnLst>
                <a:cxn ang="0">
                  <a:pos x="T0" y="T1"/>
                </a:cxn>
                <a:cxn ang="0">
                  <a:pos x="T2" y="T3"/>
                </a:cxn>
                <a:cxn ang="0">
                  <a:pos x="T4" y="T5"/>
                </a:cxn>
                <a:cxn ang="0">
                  <a:pos x="T6" y="T7"/>
                </a:cxn>
                <a:cxn ang="0">
                  <a:pos x="T8" y="T9"/>
                </a:cxn>
              </a:cxnLst>
              <a:rect l="0" t="0" r="r" b="b"/>
              <a:pathLst>
                <a:path w="275" h="277">
                  <a:moveTo>
                    <a:pt x="74" y="0"/>
                  </a:moveTo>
                  <a:lnTo>
                    <a:pt x="0" y="76"/>
                  </a:lnTo>
                  <a:lnTo>
                    <a:pt x="202" y="277"/>
                  </a:lnTo>
                  <a:lnTo>
                    <a:pt x="275" y="204"/>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Rectangle 710"/>
            <p:cNvSpPr>
              <a:spLocks noChangeArrowheads="1"/>
            </p:cNvSpPr>
            <p:nvPr/>
          </p:nvSpPr>
          <p:spPr bwMode="auto">
            <a:xfrm>
              <a:off x="14365288" y="3611563"/>
              <a:ext cx="18415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Oval 711"/>
            <p:cNvSpPr>
              <a:spLocks noChangeArrowheads="1"/>
            </p:cNvSpPr>
            <p:nvPr/>
          </p:nvSpPr>
          <p:spPr bwMode="auto">
            <a:xfrm>
              <a:off x="15532100" y="3446463"/>
              <a:ext cx="500063" cy="4953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Oval 712"/>
            <p:cNvSpPr>
              <a:spLocks noChangeArrowheads="1"/>
            </p:cNvSpPr>
            <p:nvPr/>
          </p:nvSpPr>
          <p:spPr bwMode="auto">
            <a:xfrm>
              <a:off x="14647863" y="2559050"/>
              <a:ext cx="496888" cy="4953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Oval 713"/>
            <p:cNvSpPr>
              <a:spLocks noChangeArrowheads="1"/>
            </p:cNvSpPr>
            <p:nvPr/>
          </p:nvSpPr>
          <p:spPr bwMode="auto">
            <a:xfrm>
              <a:off x="14647863" y="4329113"/>
              <a:ext cx="496888" cy="5016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714"/>
            <p:cNvSpPr>
              <a:spLocks/>
            </p:cNvSpPr>
            <p:nvPr/>
          </p:nvSpPr>
          <p:spPr bwMode="auto">
            <a:xfrm>
              <a:off x="15117763" y="3886200"/>
              <a:ext cx="474663" cy="469900"/>
            </a:xfrm>
            <a:custGeom>
              <a:avLst/>
              <a:gdLst>
                <a:gd name="T0" fmla="*/ 0 w 299"/>
                <a:gd name="T1" fmla="*/ 223 h 296"/>
                <a:gd name="T2" fmla="*/ 74 w 299"/>
                <a:gd name="T3" fmla="*/ 296 h 296"/>
                <a:gd name="T4" fmla="*/ 299 w 299"/>
                <a:gd name="T5" fmla="*/ 73 h 296"/>
                <a:gd name="T6" fmla="*/ 225 w 299"/>
                <a:gd name="T7" fmla="*/ 0 h 296"/>
                <a:gd name="T8" fmla="*/ 0 w 299"/>
                <a:gd name="T9" fmla="*/ 223 h 296"/>
              </a:gdLst>
              <a:ahLst/>
              <a:cxnLst>
                <a:cxn ang="0">
                  <a:pos x="T0" y="T1"/>
                </a:cxn>
                <a:cxn ang="0">
                  <a:pos x="T2" y="T3"/>
                </a:cxn>
                <a:cxn ang="0">
                  <a:pos x="T4" y="T5"/>
                </a:cxn>
                <a:cxn ang="0">
                  <a:pos x="T6" y="T7"/>
                </a:cxn>
                <a:cxn ang="0">
                  <a:pos x="T8" y="T9"/>
                </a:cxn>
              </a:cxnLst>
              <a:rect l="0" t="0" r="r" b="b"/>
              <a:pathLst>
                <a:path w="299" h="296">
                  <a:moveTo>
                    <a:pt x="0" y="223"/>
                  </a:moveTo>
                  <a:lnTo>
                    <a:pt x="74" y="296"/>
                  </a:lnTo>
                  <a:lnTo>
                    <a:pt x="299" y="73"/>
                  </a:lnTo>
                  <a:lnTo>
                    <a:pt x="225" y="0"/>
                  </a:lnTo>
                  <a:lnTo>
                    <a:pt x="0" y="2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Freeform 715"/>
            <p:cNvSpPr>
              <a:spLocks/>
            </p:cNvSpPr>
            <p:nvPr/>
          </p:nvSpPr>
          <p:spPr bwMode="auto">
            <a:xfrm>
              <a:off x="15117763" y="3032125"/>
              <a:ext cx="439738" cy="436562"/>
            </a:xfrm>
            <a:custGeom>
              <a:avLst/>
              <a:gdLst>
                <a:gd name="T0" fmla="*/ 204 w 277"/>
                <a:gd name="T1" fmla="*/ 275 h 275"/>
                <a:gd name="T2" fmla="*/ 277 w 277"/>
                <a:gd name="T3" fmla="*/ 201 h 275"/>
                <a:gd name="T4" fmla="*/ 74 w 277"/>
                <a:gd name="T5" fmla="*/ 0 h 275"/>
                <a:gd name="T6" fmla="*/ 0 w 277"/>
                <a:gd name="T7" fmla="*/ 74 h 275"/>
                <a:gd name="T8" fmla="*/ 204 w 277"/>
                <a:gd name="T9" fmla="*/ 275 h 275"/>
              </a:gdLst>
              <a:ahLst/>
              <a:cxnLst>
                <a:cxn ang="0">
                  <a:pos x="T0" y="T1"/>
                </a:cxn>
                <a:cxn ang="0">
                  <a:pos x="T2" y="T3"/>
                </a:cxn>
                <a:cxn ang="0">
                  <a:pos x="T4" y="T5"/>
                </a:cxn>
                <a:cxn ang="0">
                  <a:pos x="T6" y="T7"/>
                </a:cxn>
                <a:cxn ang="0">
                  <a:pos x="T8" y="T9"/>
                </a:cxn>
              </a:cxnLst>
              <a:rect l="0" t="0" r="r" b="b"/>
              <a:pathLst>
                <a:path w="277" h="275">
                  <a:moveTo>
                    <a:pt x="204" y="275"/>
                  </a:moveTo>
                  <a:lnTo>
                    <a:pt x="277" y="201"/>
                  </a:lnTo>
                  <a:lnTo>
                    <a:pt x="74" y="0"/>
                  </a:lnTo>
                  <a:lnTo>
                    <a:pt x="0" y="74"/>
                  </a:lnTo>
                  <a:lnTo>
                    <a:pt x="204" y="2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Rectangle 716"/>
            <p:cNvSpPr>
              <a:spLocks noChangeArrowheads="1"/>
            </p:cNvSpPr>
            <p:nvPr/>
          </p:nvSpPr>
          <p:spPr bwMode="auto">
            <a:xfrm>
              <a:off x="15241588" y="3611563"/>
              <a:ext cx="18415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18" name="TextBox 717"/>
          <p:cNvSpPr txBox="1"/>
          <p:nvPr/>
        </p:nvSpPr>
        <p:spPr>
          <a:xfrm>
            <a:off x="-2060" y="5856390"/>
            <a:ext cx="2029968" cy="230832"/>
          </a:xfrm>
          <a:prstGeom prst="rect">
            <a:avLst/>
          </a:prstGeom>
          <a:noFill/>
        </p:spPr>
        <p:txBody>
          <a:bodyPr wrap="none" lIns="91440" tIns="45720" rIns="45720" bIns="45720" rtlCol="0">
            <a:noAutofit/>
          </a:bodyPr>
          <a:lstStyle/>
          <a:p>
            <a:pPr algn="ctr">
              <a:lnSpc>
                <a:spcPct val="90000"/>
              </a:lnSpc>
            </a:pPr>
            <a:r>
              <a:rPr lang="en-US" sz="1000" dirty="0"/>
              <a:t>Network 1</a:t>
            </a:r>
          </a:p>
        </p:txBody>
      </p:sp>
      <p:sp>
        <p:nvSpPr>
          <p:cNvPr id="209" name="TextBox 208"/>
          <p:cNvSpPr txBox="1"/>
          <p:nvPr/>
        </p:nvSpPr>
        <p:spPr>
          <a:xfrm>
            <a:off x="8124446" y="5859580"/>
            <a:ext cx="2029968" cy="230832"/>
          </a:xfrm>
          <a:prstGeom prst="rect">
            <a:avLst/>
          </a:prstGeom>
          <a:noFill/>
        </p:spPr>
        <p:txBody>
          <a:bodyPr wrap="none" lIns="91440" tIns="45720" rIns="45720" bIns="45720" rtlCol="0">
            <a:noAutofit/>
          </a:bodyPr>
          <a:lstStyle/>
          <a:p>
            <a:pPr algn="ctr">
              <a:lnSpc>
                <a:spcPct val="90000"/>
              </a:lnSpc>
            </a:pPr>
            <a:r>
              <a:rPr lang="en-US" sz="1000" dirty="0"/>
              <a:t>Container 3</a:t>
            </a:r>
          </a:p>
        </p:txBody>
      </p:sp>
      <p:sp>
        <p:nvSpPr>
          <p:cNvPr id="210" name="TextBox 209"/>
          <p:cNvSpPr txBox="1"/>
          <p:nvPr/>
        </p:nvSpPr>
        <p:spPr>
          <a:xfrm>
            <a:off x="4060904" y="5856390"/>
            <a:ext cx="2029968" cy="230832"/>
          </a:xfrm>
          <a:prstGeom prst="rect">
            <a:avLst/>
          </a:prstGeom>
          <a:noFill/>
        </p:spPr>
        <p:txBody>
          <a:bodyPr wrap="none" lIns="91440" tIns="45720" rIns="45720" bIns="45720" rtlCol="0">
            <a:noAutofit/>
          </a:bodyPr>
          <a:lstStyle/>
          <a:p>
            <a:pPr algn="ctr">
              <a:lnSpc>
                <a:spcPct val="90000"/>
              </a:lnSpc>
            </a:pPr>
            <a:r>
              <a:rPr lang="en-US" sz="1000" dirty="0"/>
              <a:t>Container 1</a:t>
            </a:r>
          </a:p>
        </p:txBody>
      </p:sp>
      <p:sp>
        <p:nvSpPr>
          <p:cNvPr id="211" name="TextBox 210"/>
          <p:cNvSpPr txBox="1"/>
          <p:nvPr/>
        </p:nvSpPr>
        <p:spPr>
          <a:xfrm>
            <a:off x="6092676" y="5856390"/>
            <a:ext cx="2029968" cy="230832"/>
          </a:xfrm>
          <a:prstGeom prst="rect">
            <a:avLst/>
          </a:prstGeom>
          <a:noFill/>
        </p:spPr>
        <p:txBody>
          <a:bodyPr wrap="none" lIns="91440" tIns="45720" rIns="45720" bIns="45720" rtlCol="0">
            <a:noAutofit/>
          </a:bodyPr>
          <a:lstStyle/>
          <a:p>
            <a:pPr algn="ctr">
              <a:lnSpc>
                <a:spcPct val="90000"/>
              </a:lnSpc>
            </a:pPr>
            <a:r>
              <a:rPr lang="en-US" sz="1000" dirty="0"/>
              <a:t>Container 2</a:t>
            </a:r>
          </a:p>
        </p:txBody>
      </p:sp>
      <p:grpSp>
        <p:nvGrpSpPr>
          <p:cNvPr id="212" name="Group 211"/>
          <p:cNvGrpSpPr>
            <a:grpSpLocks noChangeAspect="1"/>
          </p:cNvGrpSpPr>
          <p:nvPr/>
        </p:nvGrpSpPr>
        <p:grpSpPr>
          <a:xfrm>
            <a:off x="6921476" y="4912187"/>
            <a:ext cx="564855" cy="548640"/>
            <a:chOff x="2824163" y="8131175"/>
            <a:chExt cx="2709863" cy="2632075"/>
          </a:xfrm>
        </p:grpSpPr>
        <p:sp>
          <p:nvSpPr>
            <p:cNvPr id="213" name="Freeform 47"/>
            <p:cNvSpPr>
              <a:spLocks/>
            </p:cNvSpPr>
            <p:nvPr/>
          </p:nvSpPr>
          <p:spPr bwMode="auto">
            <a:xfrm>
              <a:off x="2824163" y="8131175"/>
              <a:ext cx="2709863" cy="2632075"/>
            </a:xfrm>
            <a:custGeom>
              <a:avLst/>
              <a:gdLst>
                <a:gd name="T0" fmla="*/ 913 w 1707"/>
                <a:gd name="T1" fmla="*/ 0 h 1658"/>
                <a:gd name="T2" fmla="*/ 173 w 1707"/>
                <a:gd name="T3" fmla="*/ 0 h 1658"/>
                <a:gd name="T4" fmla="*/ 0 w 1707"/>
                <a:gd name="T5" fmla="*/ 173 h 1658"/>
                <a:gd name="T6" fmla="*/ 0 w 1707"/>
                <a:gd name="T7" fmla="*/ 908 h 1658"/>
                <a:gd name="T8" fmla="*/ 0 w 1707"/>
                <a:gd name="T9" fmla="*/ 1658 h 1658"/>
                <a:gd name="T10" fmla="*/ 913 w 1707"/>
                <a:gd name="T11" fmla="*/ 1658 h 1658"/>
                <a:gd name="T12" fmla="*/ 1536 w 1707"/>
                <a:gd name="T13" fmla="*/ 1658 h 1658"/>
                <a:gd name="T14" fmla="*/ 1707 w 1707"/>
                <a:gd name="T15" fmla="*/ 1487 h 1658"/>
                <a:gd name="T16" fmla="*/ 1707 w 1707"/>
                <a:gd name="T17" fmla="*/ 908 h 1658"/>
                <a:gd name="T18" fmla="*/ 1707 w 1707"/>
                <a:gd name="T19" fmla="*/ 0 h 1658"/>
                <a:gd name="T20" fmla="*/ 913 w 1707"/>
                <a:gd name="T21" fmla="*/ 0 h 1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7" h="1658">
                  <a:moveTo>
                    <a:pt x="913" y="0"/>
                  </a:moveTo>
                  <a:lnTo>
                    <a:pt x="173" y="0"/>
                  </a:lnTo>
                  <a:lnTo>
                    <a:pt x="0" y="173"/>
                  </a:lnTo>
                  <a:lnTo>
                    <a:pt x="0" y="908"/>
                  </a:lnTo>
                  <a:lnTo>
                    <a:pt x="0" y="1658"/>
                  </a:lnTo>
                  <a:lnTo>
                    <a:pt x="913" y="1658"/>
                  </a:lnTo>
                  <a:lnTo>
                    <a:pt x="1536" y="1658"/>
                  </a:lnTo>
                  <a:lnTo>
                    <a:pt x="1707" y="1487"/>
                  </a:lnTo>
                  <a:lnTo>
                    <a:pt x="1707" y="908"/>
                  </a:lnTo>
                  <a:lnTo>
                    <a:pt x="1707" y="0"/>
                  </a:lnTo>
                  <a:lnTo>
                    <a:pt x="913" y="0"/>
                  </a:lnTo>
                  <a:close/>
                </a:path>
              </a:pathLst>
            </a:custGeom>
            <a:solidFill>
              <a:srgbClr val="EF83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48"/>
            <p:cNvSpPr>
              <a:spLocks/>
            </p:cNvSpPr>
            <p:nvPr/>
          </p:nvSpPr>
          <p:spPr bwMode="auto">
            <a:xfrm>
              <a:off x="2824163" y="8131175"/>
              <a:ext cx="2709863" cy="274637"/>
            </a:xfrm>
            <a:custGeom>
              <a:avLst/>
              <a:gdLst>
                <a:gd name="T0" fmla="*/ 1707 w 1707"/>
                <a:gd name="T1" fmla="*/ 0 h 173"/>
                <a:gd name="T2" fmla="*/ 1536 w 1707"/>
                <a:gd name="T3" fmla="*/ 173 h 173"/>
                <a:gd name="T4" fmla="*/ 0 w 1707"/>
                <a:gd name="T5" fmla="*/ 173 h 173"/>
                <a:gd name="T6" fmla="*/ 173 w 1707"/>
                <a:gd name="T7" fmla="*/ 0 h 173"/>
                <a:gd name="T8" fmla="*/ 913 w 1707"/>
                <a:gd name="T9" fmla="*/ 0 h 173"/>
                <a:gd name="T10" fmla="*/ 1707 w 1707"/>
                <a:gd name="T11" fmla="*/ 0 h 173"/>
              </a:gdLst>
              <a:ahLst/>
              <a:cxnLst>
                <a:cxn ang="0">
                  <a:pos x="T0" y="T1"/>
                </a:cxn>
                <a:cxn ang="0">
                  <a:pos x="T2" y="T3"/>
                </a:cxn>
                <a:cxn ang="0">
                  <a:pos x="T4" y="T5"/>
                </a:cxn>
                <a:cxn ang="0">
                  <a:pos x="T6" y="T7"/>
                </a:cxn>
                <a:cxn ang="0">
                  <a:pos x="T8" y="T9"/>
                </a:cxn>
                <a:cxn ang="0">
                  <a:pos x="T10" y="T11"/>
                </a:cxn>
              </a:cxnLst>
              <a:rect l="0" t="0" r="r" b="b"/>
              <a:pathLst>
                <a:path w="1707" h="173">
                  <a:moveTo>
                    <a:pt x="1707" y="0"/>
                  </a:moveTo>
                  <a:lnTo>
                    <a:pt x="1536" y="173"/>
                  </a:lnTo>
                  <a:lnTo>
                    <a:pt x="0" y="173"/>
                  </a:lnTo>
                  <a:lnTo>
                    <a:pt x="173" y="0"/>
                  </a:lnTo>
                  <a:lnTo>
                    <a:pt x="913" y="0"/>
                  </a:lnTo>
                  <a:lnTo>
                    <a:pt x="1707" y="0"/>
                  </a:lnTo>
                  <a:close/>
                </a:path>
              </a:pathLst>
            </a:custGeom>
            <a:solidFill>
              <a:srgbClr val="FDB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49"/>
            <p:cNvSpPr>
              <a:spLocks/>
            </p:cNvSpPr>
            <p:nvPr/>
          </p:nvSpPr>
          <p:spPr bwMode="auto">
            <a:xfrm>
              <a:off x="2824163" y="8405813"/>
              <a:ext cx="2438400" cy="2357437"/>
            </a:xfrm>
            <a:custGeom>
              <a:avLst/>
              <a:gdLst>
                <a:gd name="T0" fmla="*/ 1536 w 1536"/>
                <a:gd name="T1" fmla="*/ 1485 h 1485"/>
                <a:gd name="T2" fmla="*/ 913 w 1536"/>
                <a:gd name="T3" fmla="*/ 1485 h 1485"/>
                <a:gd name="T4" fmla="*/ 0 w 1536"/>
                <a:gd name="T5" fmla="*/ 1485 h 1485"/>
                <a:gd name="T6" fmla="*/ 0 w 1536"/>
                <a:gd name="T7" fmla="*/ 735 h 1485"/>
                <a:gd name="T8" fmla="*/ 0 w 1536"/>
                <a:gd name="T9" fmla="*/ 0 h 1485"/>
                <a:gd name="T10" fmla="*/ 1536 w 1536"/>
                <a:gd name="T11" fmla="*/ 0 h 1485"/>
                <a:gd name="T12" fmla="*/ 1536 w 1536"/>
                <a:gd name="T13" fmla="*/ 1485 h 1485"/>
              </a:gdLst>
              <a:ahLst/>
              <a:cxnLst>
                <a:cxn ang="0">
                  <a:pos x="T0" y="T1"/>
                </a:cxn>
                <a:cxn ang="0">
                  <a:pos x="T2" y="T3"/>
                </a:cxn>
                <a:cxn ang="0">
                  <a:pos x="T4" y="T5"/>
                </a:cxn>
                <a:cxn ang="0">
                  <a:pos x="T6" y="T7"/>
                </a:cxn>
                <a:cxn ang="0">
                  <a:pos x="T8" y="T9"/>
                </a:cxn>
                <a:cxn ang="0">
                  <a:pos x="T10" y="T11"/>
                </a:cxn>
                <a:cxn ang="0">
                  <a:pos x="T12" y="T13"/>
                </a:cxn>
              </a:cxnLst>
              <a:rect l="0" t="0" r="r" b="b"/>
              <a:pathLst>
                <a:path w="1536" h="1485">
                  <a:moveTo>
                    <a:pt x="1536" y="1485"/>
                  </a:moveTo>
                  <a:lnTo>
                    <a:pt x="913" y="1485"/>
                  </a:lnTo>
                  <a:lnTo>
                    <a:pt x="0" y="1485"/>
                  </a:lnTo>
                  <a:lnTo>
                    <a:pt x="0" y="735"/>
                  </a:lnTo>
                  <a:lnTo>
                    <a:pt x="0" y="0"/>
                  </a:lnTo>
                  <a:lnTo>
                    <a:pt x="1536" y="0"/>
                  </a:lnTo>
                  <a:lnTo>
                    <a:pt x="1536" y="1485"/>
                  </a:lnTo>
                  <a:close/>
                </a:path>
              </a:pathLst>
            </a:custGeom>
            <a:solidFill>
              <a:srgbClr val="F89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51"/>
            <p:cNvSpPr>
              <a:spLocks noChangeArrowheads="1"/>
            </p:cNvSpPr>
            <p:nvPr/>
          </p:nvSpPr>
          <p:spPr bwMode="auto">
            <a:xfrm>
              <a:off x="3124200" y="8753475"/>
              <a:ext cx="111125" cy="1654175"/>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52"/>
            <p:cNvSpPr>
              <a:spLocks noChangeArrowheads="1"/>
            </p:cNvSpPr>
            <p:nvPr/>
          </p:nvSpPr>
          <p:spPr bwMode="auto">
            <a:xfrm>
              <a:off x="3535363" y="8753475"/>
              <a:ext cx="111125" cy="1654175"/>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53"/>
            <p:cNvSpPr>
              <a:spLocks noChangeArrowheads="1"/>
            </p:cNvSpPr>
            <p:nvPr/>
          </p:nvSpPr>
          <p:spPr bwMode="auto">
            <a:xfrm>
              <a:off x="3948113" y="8753475"/>
              <a:ext cx="114300" cy="1654175"/>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Rectangle 54"/>
            <p:cNvSpPr>
              <a:spLocks noChangeArrowheads="1"/>
            </p:cNvSpPr>
            <p:nvPr/>
          </p:nvSpPr>
          <p:spPr bwMode="auto">
            <a:xfrm>
              <a:off x="4362450" y="8753475"/>
              <a:ext cx="111125" cy="1654175"/>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Rectangle 55"/>
            <p:cNvSpPr>
              <a:spLocks noChangeArrowheads="1"/>
            </p:cNvSpPr>
            <p:nvPr/>
          </p:nvSpPr>
          <p:spPr bwMode="auto">
            <a:xfrm>
              <a:off x="4773613" y="8753475"/>
              <a:ext cx="111125" cy="1654175"/>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56"/>
            <p:cNvSpPr>
              <a:spLocks noChangeArrowheads="1"/>
            </p:cNvSpPr>
            <p:nvPr/>
          </p:nvSpPr>
          <p:spPr bwMode="auto">
            <a:xfrm>
              <a:off x="3235325" y="8753475"/>
              <a:ext cx="109538" cy="1654175"/>
            </a:xfrm>
            <a:prstGeom prst="rect">
              <a:avLst/>
            </a:prstGeom>
            <a:solidFill>
              <a:srgbClr val="EF83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Rectangle 57"/>
            <p:cNvSpPr>
              <a:spLocks noChangeArrowheads="1"/>
            </p:cNvSpPr>
            <p:nvPr/>
          </p:nvSpPr>
          <p:spPr bwMode="auto">
            <a:xfrm>
              <a:off x="3646488" y="8753475"/>
              <a:ext cx="109538" cy="1654175"/>
            </a:xfrm>
            <a:prstGeom prst="rect">
              <a:avLst/>
            </a:prstGeom>
            <a:solidFill>
              <a:srgbClr val="EF83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58"/>
            <p:cNvSpPr>
              <a:spLocks noChangeArrowheads="1"/>
            </p:cNvSpPr>
            <p:nvPr/>
          </p:nvSpPr>
          <p:spPr bwMode="auto">
            <a:xfrm>
              <a:off x="4062413" y="8753475"/>
              <a:ext cx="109538" cy="1654175"/>
            </a:xfrm>
            <a:prstGeom prst="rect">
              <a:avLst/>
            </a:prstGeom>
            <a:solidFill>
              <a:srgbClr val="EF83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59"/>
            <p:cNvSpPr>
              <a:spLocks noChangeArrowheads="1"/>
            </p:cNvSpPr>
            <p:nvPr/>
          </p:nvSpPr>
          <p:spPr bwMode="auto">
            <a:xfrm>
              <a:off x="4473575" y="8753475"/>
              <a:ext cx="109538" cy="1654175"/>
            </a:xfrm>
            <a:prstGeom prst="rect">
              <a:avLst/>
            </a:prstGeom>
            <a:solidFill>
              <a:srgbClr val="EF83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60"/>
            <p:cNvSpPr>
              <a:spLocks noChangeArrowheads="1"/>
            </p:cNvSpPr>
            <p:nvPr/>
          </p:nvSpPr>
          <p:spPr bwMode="auto">
            <a:xfrm>
              <a:off x="4884738" y="8753475"/>
              <a:ext cx="114300" cy="1654175"/>
            </a:xfrm>
            <a:prstGeom prst="rect">
              <a:avLst/>
            </a:prstGeom>
            <a:solidFill>
              <a:srgbClr val="EF83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8" name="Group 227"/>
          <p:cNvGrpSpPr>
            <a:grpSpLocks noChangeAspect="1"/>
          </p:cNvGrpSpPr>
          <p:nvPr/>
        </p:nvGrpSpPr>
        <p:grpSpPr>
          <a:xfrm>
            <a:off x="4842492" y="4912187"/>
            <a:ext cx="564855" cy="548640"/>
            <a:chOff x="-131763" y="8131175"/>
            <a:chExt cx="2709863" cy="2632075"/>
          </a:xfrm>
        </p:grpSpPr>
        <p:sp>
          <p:nvSpPr>
            <p:cNvPr id="229" name="Freeform 5"/>
            <p:cNvSpPr>
              <a:spLocks/>
            </p:cNvSpPr>
            <p:nvPr/>
          </p:nvSpPr>
          <p:spPr bwMode="auto">
            <a:xfrm>
              <a:off x="-131763" y="8131175"/>
              <a:ext cx="2709863" cy="2632075"/>
            </a:xfrm>
            <a:custGeom>
              <a:avLst/>
              <a:gdLst>
                <a:gd name="T0" fmla="*/ 914 w 1707"/>
                <a:gd name="T1" fmla="*/ 0 h 1658"/>
                <a:gd name="T2" fmla="*/ 174 w 1707"/>
                <a:gd name="T3" fmla="*/ 0 h 1658"/>
                <a:gd name="T4" fmla="*/ 0 w 1707"/>
                <a:gd name="T5" fmla="*/ 173 h 1658"/>
                <a:gd name="T6" fmla="*/ 0 w 1707"/>
                <a:gd name="T7" fmla="*/ 908 h 1658"/>
                <a:gd name="T8" fmla="*/ 0 w 1707"/>
                <a:gd name="T9" fmla="*/ 1658 h 1658"/>
                <a:gd name="T10" fmla="*/ 914 w 1707"/>
                <a:gd name="T11" fmla="*/ 1658 h 1658"/>
                <a:gd name="T12" fmla="*/ 1539 w 1707"/>
                <a:gd name="T13" fmla="*/ 1658 h 1658"/>
                <a:gd name="T14" fmla="*/ 1707 w 1707"/>
                <a:gd name="T15" fmla="*/ 1487 h 1658"/>
                <a:gd name="T16" fmla="*/ 1707 w 1707"/>
                <a:gd name="T17" fmla="*/ 908 h 1658"/>
                <a:gd name="T18" fmla="*/ 1707 w 1707"/>
                <a:gd name="T19" fmla="*/ 0 h 1658"/>
                <a:gd name="T20" fmla="*/ 914 w 1707"/>
                <a:gd name="T21" fmla="*/ 0 h 1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7" h="1658">
                  <a:moveTo>
                    <a:pt x="914" y="0"/>
                  </a:moveTo>
                  <a:lnTo>
                    <a:pt x="174" y="0"/>
                  </a:lnTo>
                  <a:lnTo>
                    <a:pt x="0" y="173"/>
                  </a:lnTo>
                  <a:lnTo>
                    <a:pt x="0" y="908"/>
                  </a:lnTo>
                  <a:lnTo>
                    <a:pt x="0" y="1658"/>
                  </a:lnTo>
                  <a:lnTo>
                    <a:pt x="914" y="1658"/>
                  </a:lnTo>
                  <a:lnTo>
                    <a:pt x="1539" y="1658"/>
                  </a:lnTo>
                  <a:lnTo>
                    <a:pt x="1707" y="1487"/>
                  </a:lnTo>
                  <a:lnTo>
                    <a:pt x="1707" y="908"/>
                  </a:lnTo>
                  <a:lnTo>
                    <a:pt x="1707" y="0"/>
                  </a:lnTo>
                  <a:lnTo>
                    <a:pt x="914" y="0"/>
                  </a:ln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6"/>
            <p:cNvSpPr>
              <a:spLocks/>
            </p:cNvSpPr>
            <p:nvPr/>
          </p:nvSpPr>
          <p:spPr bwMode="auto">
            <a:xfrm>
              <a:off x="-131763" y="8131175"/>
              <a:ext cx="2709863" cy="274637"/>
            </a:xfrm>
            <a:custGeom>
              <a:avLst/>
              <a:gdLst>
                <a:gd name="T0" fmla="*/ 1707 w 1707"/>
                <a:gd name="T1" fmla="*/ 0 h 173"/>
                <a:gd name="T2" fmla="*/ 1539 w 1707"/>
                <a:gd name="T3" fmla="*/ 173 h 173"/>
                <a:gd name="T4" fmla="*/ 0 w 1707"/>
                <a:gd name="T5" fmla="*/ 173 h 173"/>
                <a:gd name="T6" fmla="*/ 174 w 1707"/>
                <a:gd name="T7" fmla="*/ 0 h 173"/>
                <a:gd name="T8" fmla="*/ 914 w 1707"/>
                <a:gd name="T9" fmla="*/ 0 h 173"/>
                <a:gd name="T10" fmla="*/ 1707 w 1707"/>
                <a:gd name="T11" fmla="*/ 0 h 173"/>
              </a:gdLst>
              <a:ahLst/>
              <a:cxnLst>
                <a:cxn ang="0">
                  <a:pos x="T0" y="T1"/>
                </a:cxn>
                <a:cxn ang="0">
                  <a:pos x="T2" y="T3"/>
                </a:cxn>
                <a:cxn ang="0">
                  <a:pos x="T4" y="T5"/>
                </a:cxn>
                <a:cxn ang="0">
                  <a:pos x="T6" y="T7"/>
                </a:cxn>
                <a:cxn ang="0">
                  <a:pos x="T8" y="T9"/>
                </a:cxn>
                <a:cxn ang="0">
                  <a:pos x="T10" y="T11"/>
                </a:cxn>
              </a:cxnLst>
              <a:rect l="0" t="0" r="r" b="b"/>
              <a:pathLst>
                <a:path w="1707" h="173">
                  <a:moveTo>
                    <a:pt x="1707" y="0"/>
                  </a:moveTo>
                  <a:lnTo>
                    <a:pt x="1539" y="173"/>
                  </a:lnTo>
                  <a:lnTo>
                    <a:pt x="0" y="173"/>
                  </a:lnTo>
                  <a:lnTo>
                    <a:pt x="174" y="0"/>
                  </a:lnTo>
                  <a:lnTo>
                    <a:pt x="914" y="0"/>
                  </a:lnTo>
                  <a:lnTo>
                    <a:pt x="1707" y="0"/>
                  </a:ln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7"/>
            <p:cNvSpPr>
              <a:spLocks/>
            </p:cNvSpPr>
            <p:nvPr/>
          </p:nvSpPr>
          <p:spPr bwMode="auto">
            <a:xfrm>
              <a:off x="-131763" y="8405813"/>
              <a:ext cx="2443163" cy="2357437"/>
            </a:xfrm>
            <a:custGeom>
              <a:avLst/>
              <a:gdLst>
                <a:gd name="T0" fmla="*/ 1539 w 1539"/>
                <a:gd name="T1" fmla="*/ 1485 h 1485"/>
                <a:gd name="T2" fmla="*/ 914 w 1539"/>
                <a:gd name="T3" fmla="*/ 1485 h 1485"/>
                <a:gd name="T4" fmla="*/ 0 w 1539"/>
                <a:gd name="T5" fmla="*/ 1485 h 1485"/>
                <a:gd name="T6" fmla="*/ 0 w 1539"/>
                <a:gd name="T7" fmla="*/ 735 h 1485"/>
                <a:gd name="T8" fmla="*/ 0 w 1539"/>
                <a:gd name="T9" fmla="*/ 0 h 1485"/>
                <a:gd name="T10" fmla="*/ 1539 w 1539"/>
                <a:gd name="T11" fmla="*/ 0 h 1485"/>
                <a:gd name="T12" fmla="*/ 1539 w 1539"/>
                <a:gd name="T13" fmla="*/ 1485 h 1485"/>
              </a:gdLst>
              <a:ahLst/>
              <a:cxnLst>
                <a:cxn ang="0">
                  <a:pos x="T0" y="T1"/>
                </a:cxn>
                <a:cxn ang="0">
                  <a:pos x="T2" y="T3"/>
                </a:cxn>
                <a:cxn ang="0">
                  <a:pos x="T4" y="T5"/>
                </a:cxn>
                <a:cxn ang="0">
                  <a:pos x="T6" y="T7"/>
                </a:cxn>
                <a:cxn ang="0">
                  <a:pos x="T8" y="T9"/>
                </a:cxn>
                <a:cxn ang="0">
                  <a:pos x="T10" y="T11"/>
                </a:cxn>
                <a:cxn ang="0">
                  <a:pos x="T12" y="T13"/>
                </a:cxn>
              </a:cxnLst>
              <a:rect l="0" t="0" r="r" b="b"/>
              <a:pathLst>
                <a:path w="1539" h="1485">
                  <a:moveTo>
                    <a:pt x="1539" y="1485"/>
                  </a:moveTo>
                  <a:lnTo>
                    <a:pt x="914" y="1485"/>
                  </a:lnTo>
                  <a:lnTo>
                    <a:pt x="0" y="1485"/>
                  </a:lnTo>
                  <a:lnTo>
                    <a:pt x="0" y="735"/>
                  </a:lnTo>
                  <a:lnTo>
                    <a:pt x="0" y="0"/>
                  </a:lnTo>
                  <a:lnTo>
                    <a:pt x="1539" y="0"/>
                  </a:lnTo>
                  <a:lnTo>
                    <a:pt x="1539" y="1485"/>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8"/>
            <p:cNvSpPr>
              <a:spLocks/>
            </p:cNvSpPr>
            <p:nvPr/>
          </p:nvSpPr>
          <p:spPr bwMode="auto">
            <a:xfrm>
              <a:off x="2311400" y="8131175"/>
              <a:ext cx="266700" cy="2632075"/>
            </a:xfrm>
            <a:custGeom>
              <a:avLst/>
              <a:gdLst>
                <a:gd name="T0" fmla="*/ 0 w 168"/>
                <a:gd name="T1" fmla="*/ 1658 h 1658"/>
                <a:gd name="T2" fmla="*/ 168 w 168"/>
                <a:gd name="T3" fmla="*/ 1487 h 1658"/>
                <a:gd name="T4" fmla="*/ 168 w 168"/>
                <a:gd name="T5" fmla="*/ 908 h 1658"/>
                <a:gd name="T6" fmla="*/ 168 w 168"/>
                <a:gd name="T7" fmla="*/ 0 h 1658"/>
                <a:gd name="T8" fmla="*/ 0 w 168"/>
                <a:gd name="T9" fmla="*/ 173 h 1658"/>
                <a:gd name="T10" fmla="*/ 0 w 168"/>
                <a:gd name="T11" fmla="*/ 1658 h 1658"/>
              </a:gdLst>
              <a:ahLst/>
              <a:cxnLst>
                <a:cxn ang="0">
                  <a:pos x="T0" y="T1"/>
                </a:cxn>
                <a:cxn ang="0">
                  <a:pos x="T2" y="T3"/>
                </a:cxn>
                <a:cxn ang="0">
                  <a:pos x="T4" y="T5"/>
                </a:cxn>
                <a:cxn ang="0">
                  <a:pos x="T6" y="T7"/>
                </a:cxn>
                <a:cxn ang="0">
                  <a:pos x="T8" y="T9"/>
                </a:cxn>
                <a:cxn ang="0">
                  <a:pos x="T10" y="T11"/>
                </a:cxn>
              </a:cxnLst>
              <a:rect l="0" t="0" r="r" b="b"/>
              <a:pathLst>
                <a:path w="168" h="1658">
                  <a:moveTo>
                    <a:pt x="0" y="1658"/>
                  </a:moveTo>
                  <a:lnTo>
                    <a:pt x="168" y="1487"/>
                  </a:lnTo>
                  <a:lnTo>
                    <a:pt x="168" y="908"/>
                  </a:lnTo>
                  <a:lnTo>
                    <a:pt x="168" y="0"/>
                  </a:lnTo>
                  <a:lnTo>
                    <a:pt x="0" y="173"/>
                  </a:lnTo>
                  <a:lnTo>
                    <a:pt x="0" y="1658"/>
                  </a:lnTo>
                  <a:close/>
                </a:path>
              </a:pathLst>
            </a:custGeom>
            <a:solidFill>
              <a:srgbClr val="248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9"/>
            <p:cNvSpPr>
              <a:spLocks noChangeArrowheads="1"/>
            </p:cNvSpPr>
            <p:nvPr/>
          </p:nvSpPr>
          <p:spPr bwMode="auto">
            <a:xfrm>
              <a:off x="169862" y="8753475"/>
              <a:ext cx="109538" cy="1654175"/>
            </a:xfrm>
            <a:prstGeom prst="rect">
              <a:avLst/>
            </a:prstGeom>
            <a:solidFill>
              <a:srgbClr val="4FB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Rectangle 10"/>
            <p:cNvSpPr>
              <a:spLocks noChangeArrowheads="1"/>
            </p:cNvSpPr>
            <p:nvPr/>
          </p:nvSpPr>
          <p:spPr bwMode="auto">
            <a:xfrm>
              <a:off x="581025" y="8753475"/>
              <a:ext cx="109538" cy="1654175"/>
            </a:xfrm>
            <a:prstGeom prst="rect">
              <a:avLst/>
            </a:prstGeom>
            <a:solidFill>
              <a:srgbClr val="4FB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11"/>
            <p:cNvSpPr>
              <a:spLocks noChangeArrowheads="1"/>
            </p:cNvSpPr>
            <p:nvPr/>
          </p:nvSpPr>
          <p:spPr bwMode="auto">
            <a:xfrm>
              <a:off x="996950" y="8753475"/>
              <a:ext cx="109538" cy="1654175"/>
            </a:xfrm>
            <a:prstGeom prst="rect">
              <a:avLst/>
            </a:prstGeom>
            <a:solidFill>
              <a:srgbClr val="4FB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Rectangle 12"/>
            <p:cNvSpPr>
              <a:spLocks noChangeArrowheads="1"/>
            </p:cNvSpPr>
            <p:nvPr/>
          </p:nvSpPr>
          <p:spPr bwMode="auto">
            <a:xfrm>
              <a:off x="1408112" y="8753475"/>
              <a:ext cx="109538" cy="1654175"/>
            </a:xfrm>
            <a:prstGeom prst="rect">
              <a:avLst/>
            </a:prstGeom>
            <a:solidFill>
              <a:srgbClr val="4FB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13"/>
            <p:cNvSpPr>
              <a:spLocks noChangeArrowheads="1"/>
            </p:cNvSpPr>
            <p:nvPr/>
          </p:nvSpPr>
          <p:spPr bwMode="auto">
            <a:xfrm>
              <a:off x="1822450" y="8753475"/>
              <a:ext cx="111125" cy="1654175"/>
            </a:xfrm>
            <a:prstGeom prst="rect">
              <a:avLst/>
            </a:prstGeom>
            <a:solidFill>
              <a:srgbClr val="4FB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14"/>
            <p:cNvSpPr>
              <a:spLocks noChangeArrowheads="1"/>
            </p:cNvSpPr>
            <p:nvPr/>
          </p:nvSpPr>
          <p:spPr bwMode="auto">
            <a:xfrm>
              <a:off x="279400" y="8753475"/>
              <a:ext cx="111125" cy="1654175"/>
            </a:xfrm>
            <a:prstGeom prst="rect">
              <a:avLst/>
            </a:prstGeom>
            <a:solidFill>
              <a:srgbClr val="2481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15"/>
            <p:cNvSpPr>
              <a:spLocks noChangeArrowheads="1"/>
            </p:cNvSpPr>
            <p:nvPr/>
          </p:nvSpPr>
          <p:spPr bwMode="auto">
            <a:xfrm>
              <a:off x="690562" y="8753475"/>
              <a:ext cx="114300" cy="1654175"/>
            </a:xfrm>
            <a:prstGeom prst="rect">
              <a:avLst/>
            </a:prstGeom>
            <a:solidFill>
              <a:srgbClr val="2481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16"/>
            <p:cNvSpPr>
              <a:spLocks noChangeArrowheads="1"/>
            </p:cNvSpPr>
            <p:nvPr/>
          </p:nvSpPr>
          <p:spPr bwMode="auto">
            <a:xfrm>
              <a:off x="1106487" y="8753475"/>
              <a:ext cx="109538" cy="1654175"/>
            </a:xfrm>
            <a:prstGeom prst="rect">
              <a:avLst/>
            </a:prstGeom>
            <a:solidFill>
              <a:srgbClr val="2481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17"/>
            <p:cNvSpPr>
              <a:spLocks noChangeArrowheads="1"/>
            </p:cNvSpPr>
            <p:nvPr/>
          </p:nvSpPr>
          <p:spPr bwMode="auto">
            <a:xfrm>
              <a:off x="1517650" y="8753475"/>
              <a:ext cx="111125" cy="1654175"/>
            </a:xfrm>
            <a:prstGeom prst="rect">
              <a:avLst/>
            </a:prstGeom>
            <a:solidFill>
              <a:srgbClr val="2481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Rectangle 18"/>
            <p:cNvSpPr>
              <a:spLocks noChangeArrowheads="1"/>
            </p:cNvSpPr>
            <p:nvPr/>
          </p:nvSpPr>
          <p:spPr bwMode="auto">
            <a:xfrm>
              <a:off x="1933575" y="8753475"/>
              <a:ext cx="109538" cy="1654175"/>
            </a:xfrm>
            <a:prstGeom prst="rect">
              <a:avLst/>
            </a:prstGeom>
            <a:solidFill>
              <a:srgbClr val="2481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1" name="Group 250"/>
          <p:cNvGrpSpPr>
            <a:grpSpLocks noChangeAspect="1"/>
          </p:cNvGrpSpPr>
          <p:nvPr/>
        </p:nvGrpSpPr>
        <p:grpSpPr>
          <a:xfrm>
            <a:off x="8852366" y="4912187"/>
            <a:ext cx="564855" cy="548640"/>
            <a:chOff x="9888765" y="5032028"/>
            <a:chExt cx="357742" cy="347472"/>
          </a:xfrm>
        </p:grpSpPr>
        <p:sp>
          <p:nvSpPr>
            <p:cNvPr id="253" name="Freeform 47"/>
            <p:cNvSpPr>
              <a:spLocks/>
            </p:cNvSpPr>
            <p:nvPr/>
          </p:nvSpPr>
          <p:spPr bwMode="auto">
            <a:xfrm>
              <a:off x="9888765" y="5032028"/>
              <a:ext cx="357742" cy="347472"/>
            </a:xfrm>
            <a:custGeom>
              <a:avLst/>
              <a:gdLst>
                <a:gd name="T0" fmla="*/ 913 w 1707"/>
                <a:gd name="T1" fmla="*/ 0 h 1658"/>
                <a:gd name="T2" fmla="*/ 173 w 1707"/>
                <a:gd name="T3" fmla="*/ 0 h 1658"/>
                <a:gd name="T4" fmla="*/ 0 w 1707"/>
                <a:gd name="T5" fmla="*/ 173 h 1658"/>
                <a:gd name="T6" fmla="*/ 0 w 1707"/>
                <a:gd name="T7" fmla="*/ 908 h 1658"/>
                <a:gd name="T8" fmla="*/ 0 w 1707"/>
                <a:gd name="T9" fmla="*/ 1658 h 1658"/>
                <a:gd name="T10" fmla="*/ 913 w 1707"/>
                <a:gd name="T11" fmla="*/ 1658 h 1658"/>
                <a:gd name="T12" fmla="*/ 1536 w 1707"/>
                <a:gd name="T13" fmla="*/ 1658 h 1658"/>
                <a:gd name="T14" fmla="*/ 1707 w 1707"/>
                <a:gd name="T15" fmla="*/ 1487 h 1658"/>
                <a:gd name="T16" fmla="*/ 1707 w 1707"/>
                <a:gd name="T17" fmla="*/ 908 h 1658"/>
                <a:gd name="T18" fmla="*/ 1707 w 1707"/>
                <a:gd name="T19" fmla="*/ 0 h 1658"/>
                <a:gd name="T20" fmla="*/ 913 w 1707"/>
                <a:gd name="T21" fmla="*/ 0 h 1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7" h="1658">
                  <a:moveTo>
                    <a:pt x="913" y="0"/>
                  </a:moveTo>
                  <a:lnTo>
                    <a:pt x="173" y="0"/>
                  </a:lnTo>
                  <a:lnTo>
                    <a:pt x="0" y="173"/>
                  </a:lnTo>
                  <a:lnTo>
                    <a:pt x="0" y="908"/>
                  </a:lnTo>
                  <a:lnTo>
                    <a:pt x="0" y="1658"/>
                  </a:lnTo>
                  <a:lnTo>
                    <a:pt x="913" y="1658"/>
                  </a:lnTo>
                  <a:lnTo>
                    <a:pt x="1536" y="1658"/>
                  </a:lnTo>
                  <a:lnTo>
                    <a:pt x="1707" y="1487"/>
                  </a:lnTo>
                  <a:lnTo>
                    <a:pt x="1707" y="908"/>
                  </a:lnTo>
                  <a:lnTo>
                    <a:pt x="1707" y="0"/>
                  </a:lnTo>
                  <a:lnTo>
                    <a:pt x="913" y="0"/>
                  </a:lnTo>
                  <a:close/>
                </a:path>
              </a:pathLst>
            </a:custGeom>
            <a:solidFill>
              <a:srgbClr val="B03B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48"/>
            <p:cNvSpPr>
              <a:spLocks/>
            </p:cNvSpPr>
            <p:nvPr/>
          </p:nvSpPr>
          <p:spPr bwMode="auto">
            <a:xfrm>
              <a:off x="9888765" y="5032028"/>
              <a:ext cx="357742" cy="36256"/>
            </a:xfrm>
            <a:custGeom>
              <a:avLst/>
              <a:gdLst>
                <a:gd name="T0" fmla="*/ 1707 w 1707"/>
                <a:gd name="T1" fmla="*/ 0 h 173"/>
                <a:gd name="T2" fmla="*/ 1536 w 1707"/>
                <a:gd name="T3" fmla="*/ 173 h 173"/>
                <a:gd name="T4" fmla="*/ 0 w 1707"/>
                <a:gd name="T5" fmla="*/ 173 h 173"/>
                <a:gd name="T6" fmla="*/ 173 w 1707"/>
                <a:gd name="T7" fmla="*/ 0 h 173"/>
                <a:gd name="T8" fmla="*/ 913 w 1707"/>
                <a:gd name="T9" fmla="*/ 0 h 173"/>
                <a:gd name="T10" fmla="*/ 1707 w 1707"/>
                <a:gd name="T11" fmla="*/ 0 h 173"/>
              </a:gdLst>
              <a:ahLst/>
              <a:cxnLst>
                <a:cxn ang="0">
                  <a:pos x="T0" y="T1"/>
                </a:cxn>
                <a:cxn ang="0">
                  <a:pos x="T2" y="T3"/>
                </a:cxn>
                <a:cxn ang="0">
                  <a:pos x="T4" y="T5"/>
                </a:cxn>
                <a:cxn ang="0">
                  <a:pos x="T6" y="T7"/>
                </a:cxn>
                <a:cxn ang="0">
                  <a:pos x="T8" y="T9"/>
                </a:cxn>
                <a:cxn ang="0">
                  <a:pos x="T10" y="T11"/>
                </a:cxn>
              </a:cxnLst>
              <a:rect l="0" t="0" r="r" b="b"/>
              <a:pathLst>
                <a:path w="1707" h="173">
                  <a:moveTo>
                    <a:pt x="1707" y="0"/>
                  </a:moveTo>
                  <a:lnTo>
                    <a:pt x="1536" y="173"/>
                  </a:lnTo>
                  <a:lnTo>
                    <a:pt x="0" y="173"/>
                  </a:lnTo>
                  <a:lnTo>
                    <a:pt x="173" y="0"/>
                  </a:lnTo>
                  <a:lnTo>
                    <a:pt x="913" y="0"/>
                  </a:lnTo>
                  <a:lnTo>
                    <a:pt x="1707" y="0"/>
                  </a:lnTo>
                  <a:close/>
                </a:path>
              </a:pathLst>
            </a:custGeom>
            <a:solidFill>
              <a:srgbClr val="E46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49"/>
            <p:cNvSpPr>
              <a:spLocks/>
            </p:cNvSpPr>
            <p:nvPr/>
          </p:nvSpPr>
          <p:spPr bwMode="auto">
            <a:xfrm>
              <a:off x="9888765" y="5068284"/>
              <a:ext cx="321905" cy="311216"/>
            </a:xfrm>
            <a:custGeom>
              <a:avLst/>
              <a:gdLst>
                <a:gd name="T0" fmla="*/ 1536 w 1536"/>
                <a:gd name="T1" fmla="*/ 1485 h 1485"/>
                <a:gd name="T2" fmla="*/ 913 w 1536"/>
                <a:gd name="T3" fmla="*/ 1485 h 1485"/>
                <a:gd name="T4" fmla="*/ 0 w 1536"/>
                <a:gd name="T5" fmla="*/ 1485 h 1485"/>
                <a:gd name="T6" fmla="*/ 0 w 1536"/>
                <a:gd name="T7" fmla="*/ 735 h 1485"/>
                <a:gd name="T8" fmla="*/ 0 w 1536"/>
                <a:gd name="T9" fmla="*/ 0 h 1485"/>
                <a:gd name="T10" fmla="*/ 1536 w 1536"/>
                <a:gd name="T11" fmla="*/ 0 h 1485"/>
                <a:gd name="T12" fmla="*/ 1536 w 1536"/>
                <a:gd name="T13" fmla="*/ 1485 h 1485"/>
              </a:gdLst>
              <a:ahLst/>
              <a:cxnLst>
                <a:cxn ang="0">
                  <a:pos x="T0" y="T1"/>
                </a:cxn>
                <a:cxn ang="0">
                  <a:pos x="T2" y="T3"/>
                </a:cxn>
                <a:cxn ang="0">
                  <a:pos x="T4" y="T5"/>
                </a:cxn>
                <a:cxn ang="0">
                  <a:pos x="T6" y="T7"/>
                </a:cxn>
                <a:cxn ang="0">
                  <a:pos x="T8" y="T9"/>
                </a:cxn>
                <a:cxn ang="0">
                  <a:pos x="T10" y="T11"/>
                </a:cxn>
                <a:cxn ang="0">
                  <a:pos x="T12" y="T13"/>
                </a:cxn>
              </a:cxnLst>
              <a:rect l="0" t="0" r="r" b="b"/>
              <a:pathLst>
                <a:path w="1536" h="1485">
                  <a:moveTo>
                    <a:pt x="1536" y="1485"/>
                  </a:moveTo>
                  <a:lnTo>
                    <a:pt x="913" y="1485"/>
                  </a:lnTo>
                  <a:lnTo>
                    <a:pt x="0" y="1485"/>
                  </a:lnTo>
                  <a:lnTo>
                    <a:pt x="0" y="735"/>
                  </a:lnTo>
                  <a:lnTo>
                    <a:pt x="0" y="0"/>
                  </a:lnTo>
                  <a:lnTo>
                    <a:pt x="1536" y="0"/>
                  </a:lnTo>
                  <a:lnTo>
                    <a:pt x="1536" y="1485"/>
                  </a:lnTo>
                  <a:close/>
                </a:path>
              </a:pathLst>
            </a:custGeom>
            <a:solidFill>
              <a:srgbClr val="D954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Rectangle 51"/>
            <p:cNvSpPr>
              <a:spLocks noChangeArrowheads="1"/>
            </p:cNvSpPr>
            <p:nvPr/>
          </p:nvSpPr>
          <p:spPr bwMode="auto">
            <a:xfrm>
              <a:off x="9928374" y="5114181"/>
              <a:ext cx="14670" cy="218375"/>
            </a:xfrm>
            <a:prstGeom prst="rect">
              <a:avLst/>
            </a:prstGeom>
            <a:solidFill>
              <a:srgbClr val="E46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52"/>
            <p:cNvSpPr>
              <a:spLocks noChangeArrowheads="1"/>
            </p:cNvSpPr>
            <p:nvPr/>
          </p:nvSpPr>
          <p:spPr bwMode="auto">
            <a:xfrm>
              <a:off x="9982654" y="5114181"/>
              <a:ext cx="14670" cy="218375"/>
            </a:xfrm>
            <a:prstGeom prst="rect">
              <a:avLst/>
            </a:prstGeom>
            <a:solidFill>
              <a:srgbClr val="E46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53"/>
            <p:cNvSpPr>
              <a:spLocks noChangeArrowheads="1"/>
            </p:cNvSpPr>
            <p:nvPr/>
          </p:nvSpPr>
          <p:spPr bwMode="auto">
            <a:xfrm>
              <a:off x="10037143" y="5114181"/>
              <a:ext cx="15089" cy="218375"/>
            </a:xfrm>
            <a:prstGeom prst="rect">
              <a:avLst/>
            </a:prstGeom>
            <a:solidFill>
              <a:srgbClr val="E46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54"/>
            <p:cNvSpPr>
              <a:spLocks noChangeArrowheads="1"/>
            </p:cNvSpPr>
            <p:nvPr/>
          </p:nvSpPr>
          <p:spPr bwMode="auto">
            <a:xfrm>
              <a:off x="10091842" y="5114181"/>
              <a:ext cx="14670" cy="218375"/>
            </a:xfrm>
            <a:prstGeom prst="rect">
              <a:avLst/>
            </a:prstGeom>
            <a:solidFill>
              <a:srgbClr val="E46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55"/>
            <p:cNvSpPr>
              <a:spLocks noChangeArrowheads="1"/>
            </p:cNvSpPr>
            <p:nvPr/>
          </p:nvSpPr>
          <p:spPr bwMode="auto">
            <a:xfrm>
              <a:off x="10146121" y="5114181"/>
              <a:ext cx="14670" cy="218375"/>
            </a:xfrm>
            <a:prstGeom prst="rect">
              <a:avLst/>
            </a:prstGeom>
            <a:solidFill>
              <a:srgbClr val="E46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56"/>
            <p:cNvSpPr>
              <a:spLocks noChangeArrowheads="1"/>
            </p:cNvSpPr>
            <p:nvPr/>
          </p:nvSpPr>
          <p:spPr bwMode="auto">
            <a:xfrm>
              <a:off x="9943044" y="5114181"/>
              <a:ext cx="14461" cy="218375"/>
            </a:xfrm>
            <a:prstGeom prst="rect">
              <a:avLst/>
            </a:prstGeom>
            <a:solidFill>
              <a:srgbClr val="B43E2F"/>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Rectangle 57"/>
            <p:cNvSpPr>
              <a:spLocks noChangeArrowheads="1"/>
            </p:cNvSpPr>
            <p:nvPr/>
          </p:nvSpPr>
          <p:spPr bwMode="auto">
            <a:xfrm>
              <a:off x="9997324" y="5114181"/>
              <a:ext cx="14461" cy="218375"/>
            </a:xfrm>
            <a:prstGeom prst="rect">
              <a:avLst/>
            </a:prstGeom>
            <a:solidFill>
              <a:srgbClr val="B43E2F"/>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Rectangle 58"/>
            <p:cNvSpPr>
              <a:spLocks noChangeArrowheads="1"/>
            </p:cNvSpPr>
            <p:nvPr/>
          </p:nvSpPr>
          <p:spPr bwMode="auto">
            <a:xfrm>
              <a:off x="10052232" y="5114181"/>
              <a:ext cx="14461" cy="218375"/>
            </a:xfrm>
            <a:prstGeom prst="rect">
              <a:avLst/>
            </a:prstGeom>
            <a:solidFill>
              <a:srgbClr val="B43E2F"/>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Rectangle 59"/>
            <p:cNvSpPr>
              <a:spLocks noChangeArrowheads="1"/>
            </p:cNvSpPr>
            <p:nvPr/>
          </p:nvSpPr>
          <p:spPr bwMode="auto">
            <a:xfrm>
              <a:off x="10106512" y="5114181"/>
              <a:ext cx="14461" cy="218375"/>
            </a:xfrm>
            <a:prstGeom prst="rect">
              <a:avLst/>
            </a:prstGeom>
            <a:solidFill>
              <a:srgbClr val="B43E2F"/>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Rectangle 60"/>
            <p:cNvSpPr>
              <a:spLocks noChangeArrowheads="1"/>
            </p:cNvSpPr>
            <p:nvPr/>
          </p:nvSpPr>
          <p:spPr bwMode="auto">
            <a:xfrm>
              <a:off x="10160791" y="5114181"/>
              <a:ext cx="15089" cy="218375"/>
            </a:xfrm>
            <a:prstGeom prst="rect">
              <a:avLst/>
            </a:prstGeom>
            <a:solidFill>
              <a:srgbClr val="B43E2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951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50"/>
                                        <p:tgtEl>
                                          <p:spTgt spid="212"/>
                                        </p:tgtEl>
                                      </p:cBhvr>
                                    </p:animEffect>
                                  </p:childTnLst>
                                </p:cTn>
                              </p:par>
                            </p:childTnLst>
                          </p:cTn>
                        </p:par>
                        <p:par>
                          <p:cTn id="8" fill="hold">
                            <p:stCondLst>
                              <p:cond delay="50"/>
                            </p:stCondLst>
                            <p:childTnLst>
                              <p:par>
                                <p:cTn id="9" presetID="10" presetClass="entr" presetSubtype="0" fill="hold" nodeType="afterEffect">
                                  <p:stCondLst>
                                    <p:cond delay="0"/>
                                  </p:stCondLst>
                                  <p:childTnLst>
                                    <p:set>
                                      <p:cBhvr>
                                        <p:cTn id="10" dur="1" fill="hold">
                                          <p:stCondLst>
                                            <p:cond delay="0"/>
                                          </p:stCondLst>
                                        </p:cTn>
                                        <p:tgtEl>
                                          <p:spTgt spid="228"/>
                                        </p:tgtEl>
                                        <p:attrNameLst>
                                          <p:attrName>style.visibility</p:attrName>
                                        </p:attrNameLst>
                                      </p:cBhvr>
                                      <p:to>
                                        <p:strVal val="visible"/>
                                      </p:to>
                                    </p:set>
                                    <p:animEffect transition="in" filter="fade">
                                      <p:cBhvr>
                                        <p:cTn id="11" dur="50"/>
                                        <p:tgtEl>
                                          <p:spTgt spid="228"/>
                                        </p:tgtEl>
                                      </p:cBhvr>
                                    </p:animEffect>
                                  </p:childTnLst>
                                </p:cTn>
                              </p:par>
                            </p:childTnLst>
                          </p:cTn>
                        </p:par>
                        <p:par>
                          <p:cTn id="12" fill="hold">
                            <p:stCondLst>
                              <p:cond delay="100"/>
                            </p:stCondLst>
                            <p:childTnLst>
                              <p:par>
                                <p:cTn id="13" presetID="10" presetClass="entr" presetSubtype="0" fill="hold" nodeType="afterEffect">
                                  <p:stCondLst>
                                    <p:cond delay="0"/>
                                  </p:stCondLst>
                                  <p:childTnLst>
                                    <p:set>
                                      <p:cBhvr>
                                        <p:cTn id="14" dur="1" fill="hold">
                                          <p:stCondLst>
                                            <p:cond delay="0"/>
                                          </p:stCondLst>
                                        </p:cTn>
                                        <p:tgtEl>
                                          <p:spTgt spid="251"/>
                                        </p:tgtEl>
                                        <p:attrNameLst>
                                          <p:attrName>style.visibility</p:attrName>
                                        </p:attrNameLst>
                                      </p:cBhvr>
                                      <p:to>
                                        <p:strVal val="visible"/>
                                      </p:to>
                                    </p:set>
                                    <p:animEffect transition="in" filter="fade">
                                      <p:cBhvr>
                                        <p:cTn id="15" dur="5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A6D8CF-3CDE-4807-BCD2-C9F2B831AAA5}" type="slidenum">
              <a:rPr lang="en-US" smtClean="0"/>
              <a:pPr/>
              <a:t>24</a:t>
            </a:fld>
            <a:endParaRPr lang="en-US"/>
          </a:p>
        </p:txBody>
      </p:sp>
      <p:sp>
        <p:nvSpPr>
          <p:cNvPr id="312" name="TextBox 311"/>
          <p:cNvSpPr txBox="1"/>
          <p:nvPr/>
        </p:nvSpPr>
        <p:spPr>
          <a:xfrm>
            <a:off x="2021129" y="1791593"/>
            <a:ext cx="2029968" cy="230832"/>
          </a:xfrm>
          <a:prstGeom prst="rect">
            <a:avLst/>
          </a:prstGeom>
          <a:noFill/>
        </p:spPr>
        <p:txBody>
          <a:bodyPr wrap="none" lIns="91440" tIns="45720" rIns="45720" bIns="45720" rtlCol="0">
            <a:noAutofit/>
          </a:bodyPr>
          <a:lstStyle/>
          <a:p>
            <a:pPr algn="ctr">
              <a:lnSpc>
                <a:spcPct val="90000"/>
              </a:lnSpc>
            </a:pPr>
            <a:r>
              <a:rPr lang="en-US" sz="1000" dirty="0"/>
              <a:t>Policy - 2</a:t>
            </a:r>
          </a:p>
        </p:txBody>
      </p:sp>
      <p:sp>
        <p:nvSpPr>
          <p:cNvPr id="313" name="TextBox 312"/>
          <p:cNvSpPr txBox="1"/>
          <p:nvPr/>
        </p:nvSpPr>
        <p:spPr>
          <a:xfrm>
            <a:off x="-11335" y="1791593"/>
            <a:ext cx="2029968" cy="230832"/>
          </a:xfrm>
          <a:prstGeom prst="rect">
            <a:avLst/>
          </a:prstGeom>
          <a:noFill/>
        </p:spPr>
        <p:txBody>
          <a:bodyPr wrap="none" lIns="91440" tIns="45720" rIns="45720" bIns="45720" rtlCol="0">
            <a:noAutofit/>
          </a:bodyPr>
          <a:lstStyle/>
          <a:p>
            <a:pPr algn="ctr">
              <a:lnSpc>
                <a:spcPct val="90000"/>
              </a:lnSpc>
            </a:pPr>
            <a:r>
              <a:rPr lang="en-US" sz="1000" dirty="0"/>
              <a:t>Policy - 1</a:t>
            </a:r>
          </a:p>
        </p:txBody>
      </p:sp>
      <p:sp>
        <p:nvSpPr>
          <p:cNvPr id="314" name="TextBox 313"/>
          <p:cNvSpPr txBox="1"/>
          <p:nvPr/>
        </p:nvSpPr>
        <p:spPr>
          <a:xfrm>
            <a:off x="4051097" y="1797993"/>
            <a:ext cx="2029968" cy="230832"/>
          </a:xfrm>
          <a:prstGeom prst="rect">
            <a:avLst/>
          </a:prstGeom>
          <a:noFill/>
        </p:spPr>
        <p:txBody>
          <a:bodyPr wrap="none" lIns="91440" tIns="45720" rIns="45720" bIns="45720" rtlCol="0">
            <a:noAutofit/>
          </a:bodyPr>
          <a:lstStyle/>
          <a:p>
            <a:pPr algn="ctr">
              <a:lnSpc>
                <a:spcPct val="90000"/>
              </a:lnSpc>
            </a:pPr>
            <a:r>
              <a:rPr lang="en-US" sz="1000" dirty="0"/>
              <a:t>Policy - 3</a:t>
            </a:r>
          </a:p>
        </p:txBody>
      </p:sp>
      <p:sp>
        <p:nvSpPr>
          <p:cNvPr id="315" name="TextBox 314"/>
          <p:cNvSpPr txBox="1"/>
          <p:nvPr/>
        </p:nvSpPr>
        <p:spPr>
          <a:xfrm>
            <a:off x="6081065" y="1785193"/>
            <a:ext cx="2029968" cy="230832"/>
          </a:xfrm>
          <a:prstGeom prst="rect">
            <a:avLst/>
          </a:prstGeom>
          <a:noFill/>
        </p:spPr>
        <p:txBody>
          <a:bodyPr wrap="none" lIns="91440" tIns="45720" rIns="45720" bIns="45720" rtlCol="0">
            <a:noAutofit/>
          </a:bodyPr>
          <a:lstStyle/>
          <a:p>
            <a:pPr algn="ctr">
              <a:lnSpc>
                <a:spcPct val="90000"/>
              </a:lnSpc>
            </a:pPr>
            <a:r>
              <a:rPr lang="en-US" sz="1000" dirty="0"/>
              <a:t>Policy - 4</a:t>
            </a:r>
          </a:p>
        </p:txBody>
      </p:sp>
      <p:sp>
        <p:nvSpPr>
          <p:cNvPr id="316" name="TextBox 315"/>
          <p:cNvSpPr txBox="1"/>
          <p:nvPr/>
        </p:nvSpPr>
        <p:spPr>
          <a:xfrm>
            <a:off x="8111033" y="1791593"/>
            <a:ext cx="2029968" cy="230832"/>
          </a:xfrm>
          <a:prstGeom prst="rect">
            <a:avLst/>
          </a:prstGeom>
          <a:noFill/>
        </p:spPr>
        <p:txBody>
          <a:bodyPr wrap="none" lIns="91440" tIns="45720" rIns="45720" bIns="45720" rtlCol="0">
            <a:noAutofit/>
          </a:bodyPr>
          <a:lstStyle/>
          <a:p>
            <a:pPr algn="ctr">
              <a:lnSpc>
                <a:spcPct val="90000"/>
              </a:lnSpc>
            </a:pPr>
            <a:r>
              <a:rPr lang="en-US" sz="1000" dirty="0"/>
              <a:t>Policy - 5</a:t>
            </a:r>
          </a:p>
        </p:txBody>
      </p:sp>
      <p:sp>
        <p:nvSpPr>
          <p:cNvPr id="318" name="TextBox 317"/>
          <p:cNvSpPr txBox="1"/>
          <p:nvPr/>
        </p:nvSpPr>
        <p:spPr>
          <a:xfrm>
            <a:off x="10141001" y="1785193"/>
            <a:ext cx="2029968" cy="230832"/>
          </a:xfrm>
          <a:prstGeom prst="rect">
            <a:avLst/>
          </a:prstGeom>
          <a:noFill/>
        </p:spPr>
        <p:txBody>
          <a:bodyPr wrap="none" lIns="91440" tIns="45720" rIns="45720" bIns="45720" rtlCol="0">
            <a:noAutofit/>
          </a:bodyPr>
          <a:lstStyle/>
          <a:p>
            <a:pPr algn="ctr">
              <a:lnSpc>
                <a:spcPct val="90000"/>
              </a:lnSpc>
            </a:pPr>
            <a:r>
              <a:rPr lang="en-US" sz="1000" dirty="0"/>
              <a:t>Policy - 6</a:t>
            </a:r>
          </a:p>
        </p:txBody>
      </p:sp>
      <p:grpSp>
        <p:nvGrpSpPr>
          <p:cNvPr id="417" name="Group 416"/>
          <p:cNvGrpSpPr>
            <a:grpSpLocks noChangeAspect="1"/>
          </p:cNvGrpSpPr>
          <p:nvPr/>
        </p:nvGrpSpPr>
        <p:grpSpPr>
          <a:xfrm>
            <a:off x="614362" y="785813"/>
            <a:ext cx="754064" cy="688975"/>
            <a:chOff x="614362" y="785813"/>
            <a:chExt cx="754064" cy="688975"/>
          </a:xfrm>
        </p:grpSpPr>
        <p:sp>
          <p:nvSpPr>
            <p:cNvPr id="406" name="Freeform 5"/>
            <p:cNvSpPr>
              <a:spLocks/>
            </p:cNvSpPr>
            <p:nvPr/>
          </p:nvSpPr>
          <p:spPr bwMode="auto">
            <a:xfrm>
              <a:off x="614362" y="785813"/>
              <a:ext cx="754063" cy="688975"/>
            </a:xfrm>
            <a:custGeom>
              <a:avLst/>
              <a:gdLst>
                <a:gd name="T0" fmla="*/ 56 w 683"/>
                <a:gd name="T1" fmla="*/ 0 h 624"/>
                <a:gd name="T2" fmla="*/ 59 w 683"/>
                <a:gd name="T3" fmla="*/ 0 h 624"/>
                <a:gd name="T4" fmla="*/ 519 w 683"/>
                <a:gd name="T5" fmla="*/ 0 h 624"/>
                <a:gd name="T6" fmla="*/ 522 w 683"/>
                <a:gd name="T7" fmla="*/ 0 h 624"/>
                <a:gd name="T8" fmla="*/ 522 w 683"/>
                <a:gd name="T9" fmla="*/ 0 h 624"/>
                <a:gd name="T10" fmla="*/ 531 w 683"/>
                <a:gd name="T11" fmla="*/ 1 h 624"/>
                <a:gd name="T12" fmla="*/ 577 w 683"/>
                <a:gd name="T13" fmla="*/ 58 h 624"/>
                <a:gd name="T14" fmla="*/ 577 w 683"/>
                <a:gd name="T15" fmla="*/ 332 h 624"/>
                <a:gd name="T16" fmla="*/ 577 w 683"/>
                <a:gd name="T17" fmla="*/ 508 h 624"/>
                <a:gd name="T18" fmla="*/ 625 w 683"/>
                <a:gd name="T19" fmla="*/ 508 h 624"/>
                <a:gd name="T20" fmla="*/ 627 w 683"/>
                <a:gd name="T21" fmla="*/ 508 h 624"/>
                <a:gd name="T22" fmla="*/ 627 w 683"/>
                <a:gd name="T23" fmla="*/ 508 h 624"/>
                <a:gd name="T24" fmla="*/ 636 w 683"/>
                <a:gd name="T25" fmla="*/ 509 h 624"/>
                <a:gd name="T26" fmla="*/ 683 w 683"/>
                <a:gd name="T27" fmla="*/ 566 h 624"/>
                <a:gd name="T28" fmla="*/ 636 w 683"/>
                <a:gd name="T29" fmla="*/ 623 h 624"/>
                <a:gd name="T30" fmla="*/ 627 w 683"/>
                <a:gd name="T31" fmla="*/ 624 h 624"/>
                <a:gd name="T32" fmla="*/ 627 w 683"/>
                <a:gd name="T33" fmla="*/ 624 h 624"/>
                <a:gd name="T34" fmla="*/ 625 w 683"/>
                <a:gd name="T35" fmla="*/ 624 h 624"/>
                <a:gd name="T36" fmla="*/ 164 w 683"/>
                <a:gd name="T37" fmla="*/ 624 h 624"/>
                <a:gd name="T38" fmla="*/ 161 w 683"/>
                <a:gd name="T39" fmla="*/ 624 h 624"/>
                <a:gd name="T40" fmla="*/ 161 w 683"/>
                <a:gd name="T41" fmla="*/ 624 h 624"/>
                <a:gd name="T42" fmla="*/ 152 w 683"/>
                <a:gd name="T43" fmla="*/ 623 h 624"/>
                <a:gd name="T44" fmla="*/ 106 w 683"/>
                <a:gd name="T45" fmla="*/ 566 h 624"/>
                <a:gd name="T46" fmla="*/ 106 w 683"/>
                <a:gd name="T47" fmla="*/ 332 h 624"/>
                <a:gd name="T48" fmla="*/ 106 w 683"/>
                <a:gd name="T49" fmla="*/ 116 h 624"/>
                <a:gd name="T50" fmla="*/ 59 w 683"/>
                <a:gd name="T51" fmla="*/ 116 h 624"/>
                <a:gd name="T52" fmla="*/ 56 w 683"/>
                <a:gd name="T53" fmla="*/ 116 h 624"/>
                <a:gd name="T54" fmla="*/ 56 w 683"/>
                <a:gd name="T55" fmla="*/ 116 h 624"/>
                <a:gd name="T56" fmla="*/ 47 w 683"/>
                <a:gd name="T57" fmla="*/ 115 h 624"/>
                <a:gd name="T58" fmla="*/ 0 w 683"/>
                <a:gd name="T59" fmla="*/ 58 h 624"/>
                <a:gd name="T60" fmla="*/ 47 w 683"/>
                <a:gd name="T61" fmla="*/ 1 h 624"/>
                <a:gd name="T62" fmla="*/ 56 w 683"/>
                <a:gd name="T63" fmla="*/ 0 h 624"/>
                <a:gd name="T64" fmla="*/ 56 w 683"/>
                <a:gd name="T65" fmla="*/ 0 h 624"/>
                <a:gd name="T66" fmla="*/ 56 w 683"/>
                <a:gd name="T67"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3" h="624">
                  <a:moveTo>
                    <a:pt x="56" y="0"/>
                  </a:moveTo>
                  <a:cubicBezTo>
                    <a:pt x="59" y="0"/>
                    <a:pt x="59" y="0"/>
                    <a:pt x="59" y="0"/>
                  </a:cubicBezTo>
                  <a:cubicBezTo>
                    <a:pt x="519" y="0"/>
                    <a:pt x="519" y="0"/>
                    <a:pt x="519" y="0"/>
                  </a:cubicBezTo>
                  <a:cubicBezTo>
                    <a:pt x="522" y="0"/>
                    <a:pt x="522" y="0"/>
                    <a:pt x="522" y="0"/>
                  </a:cubicBezTo>
                  <a:cubicBezTo>
                    <a:pt x="522" y="0"/>
                    <a:pt x="522" y="0"/>
                    <a:pt x="522" y="0"/>
                  </a:cubicBezTo>
                  <a:cubicBezTo>
                    <a:pt x="531" y="1"/>
                    <a:pt x="531" y="1"/>
                    <a:pt x="531" y="1"/>
                  </a:cubicBezTo>
                  <a:cubicBezTo>
                    <a:pt x="557" y="6"/>
                    <a:pt x="577" y="30"/>
                    <a:pt x="577" y="58"/>
                  </a:cubicBezTo>
                  <a:cubicBezTo>
                    <a:pt x="577" y="332"/>
                    <a:pt x="577" y="332"/>
                    <a:pt x="577" y="332"/>
                  </a:cubicBezTo>
                  <a:cubicBezTo>
                    <a:pt x="577" y="508"/>
                    <a:pt x="577" y="508"/>
                    <a:pt x="577" y="508"/>
                  </a:cubicBezTo>
                  <a:cubicBezTo>
                    <a:pt x="625" y="508"/>
                    <a:pt x="625" y="508"/>
                    <a:pt x="625" y="508"/>
                  </a:cubicBezTo>
                  <a:cubicBezTo>
                    <a:pt x="627" y="508"/>
                    <a:pt x="627" y="508"/>
                    <a:pt x="627" y="508"/>
                  </a:cubicBezTo>
                  <a:cubicBezTo>
                    <a:pt x="627" y="508"/>
                    <a:pt x="627" y="508"/>
                    <a:pt x="627" y="508"/>
                  </a:cubicBezTo>
                  <a:cubicBezTo>
                    <a:pt x="636" y="509"/>
                    <a:pt x="636" y="509"/>
                    <a:pt x="636" y="509"/>
                  </a:cubicBezTo>
                  <a:cubicBezTo>
                    <a:pt x="663" y="514"/>
                    <a:pt x="683" y="538"/>
                    <a:pt x="683" y="566"/>
                  </a:cubicBezTo>
                  <a:cubicBezTo>
                    <a:pt x="683" y="594"/>
                    <a:pt x="663" y="618"/>
                    <a:pt x="636" y="623"/>
                  </a:cubicBezTo>
                  <a:cubicBezTo>
                    <a:pt x="627" y="624"/>
                    <a:pt x="627" y="624"/>
                    <a:pt x="627" y="624"/>
                  </a:cubicBezTo>
                  <a:cubicBezTo>
                    <a:pt x="627" y="624"/>
                    <a:pt x="627" y="624"/>
                    <a:pt x="627" y="624"/>
                  </a:cubicBezTo>
                  <a:cubicBezTo>
                    <a:pt x="625" y="624"/>
                    <a:pt x="625" y="624"/>
                    <a:pt x="625" y="624"/>
                  </a:cubicBezTo>
                  <a:cubicBezTo>
                    <a:pt x="164" y="624"/>
                    <a:pt x="164" y="624"/>
                    <a:pt x="164" y="624"/>
                  </a:cubicBezTo>
                  <a:cubicBezTo>
                    <a:pt x="161" y="624"/>
                    <a:pt x="161" y="624"/>
                    <a:pt x="161" y="624"/>
                  </a:cubicBezTo>
                  <a:cubicBezTo>
                    <a:pt x="161" y="624"/>
                    <a:pt x="161" y="624"/>
                    <a:pt x="161" y="624"/>
                  </a:cubicBezTo>
                  <a:cubicBezTo>
                    <a:pt x="152" y="623"/>
                    <a:pt x="152" y="623"/>
                    <a:pt x="152" y="623"/>
                  </a:cubicBezTo>
                  <a:cubicBezTo>
                    <a:pt x="126" y="618"/>
                    <a:pt x="106" y="594"/>
                    <a:pt x="106" y="566"/>
                  </a:cubicBezTo>
                  <a:cubicBezTo>
                    <a:pt x="106" y="332"/>
                    <a:pt x="106" y="332"/>
                    <a:pt x="106" y="332"/>
                  </a:cubicBezTo>
                  <a:cubicBezTo>
                    <a:pt x="106" y="116"/>
                    <a:pt x="106" y="116"/>
                    <a:pt x="106" y="116"/>
                  </a:cubicBezTo>
                  <a:cubicBezTo>
                    <a:pt x="59" y="116"/>
                    <a:pt x="59" y="116"/>
                    <a:pt x="59" y="116"/>
                  </a:cubicBezTo>
                  <a:cubicBezTo>
                    <a:pt x="56" y="116"/>
                    <a:pt x="56" y="116"/>
                    <a:pt x="56" y="116"/>
                  </a:cubicBezTo>
                  <a:cubicBezTo>
                    <a:pt x="56" y="116"/>
                    <a:pt x="56" y="116"/>
                    <a:pt x="56" y="116"/>
                  </a:cubicBezTo>
                  <a:cubicBezTo>
                    <a:pt x="47" y="115"/>
                    <a:pt x="47" y="115"/>
                    <a:pt x="47" y="115"/>
                  </a:cubicBezTo>
                  <a:cubicBezTo>
                    <a:pt x="20" y="110"/>
                    <a:pt x="0" y="86"/>
                    <a:pt x="0" y="58"/>
                  </a:cubicBezTo>
                  <a:cubicBezTo>
                    <a:pt x="0" y="30"/>
                    <a:pt x="20" y="6"/>
                    <a:pt x="47" y="1"/>
                  </a:cubicBezTo>
                  <a:cubicBezTo>
                    <a:pt x="56" y="0"/>
                    <a:pt x="56" y="0"/>
                    <a:pt x="56" y="0"/>
                  </a:cubicBezTo>
                  <a:cubicBezTo>
                    <a:pt x="56" y="0"/>
                    <a:pt x="56" y="0"/>
                    <a:pt x="56" y="0"/>
                  </a:cubicBezTo>
                  <a:cubicBezTo>
                    <a:pt x="56" y="0"/>
                    <a:pt x="56" y="0"/>
                    <a:pt x="56" y="0"/>
                  </a:cubicBezTo>
                  <a:close/>
                </a:path>
              </a:pathLst>
            </a:custGeom>
            <a:solidFill>
              <a:srgbClr val="C6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6"/>
            <p:cNvSpPr>
              <a:spLocks/>
            </p:cNvSpPr>
            <p:nvPr/>
          </p:nvSpPr>
          <p:spPr bwMode="auto">
            <a:xfrm>
              <a:off x="1252538" y="1344613"/>
              <a:ext cx="115888" cy="65088"/>
            </a:xfrm>
            <a:custGeom>
              <a:avLst/>
              <a:gdLst>
                <a:gd name="T0" fmla="*/ 0 w 105"/>
                <a:gd name="T1" fmla="*/ 0 h 58"/>
                <a:gd name="T2" fmla="*/ 47 w 105"/>
                <a:gd name="T3" fmla="*/ 0 h 58"/>
                <a:gd name="T4" fmla="*/ 50 w 105"/>
                <a:gd name="T5" fmla="*/ 0 h 58"/>
                <a:gd name="T6" fmla="*/ 50 w 105"/>
                <a:gd name="T7" fmla="*/ 0 h 58"/>
                <a:gd name="T8" fmla="*/ 59 w 105"/>
                <a:gd name="T9" fmla="*/ 1 h 58"/>
                <a:gd name="T10" fmla="*/ 105 w 105"/>
                <a:gd name="T11" fmla="*/ 58 h 58"/>
                <a:gd name="T12" fmla="*/ 0 w 105"/>
                <a:gd name="T13" fmla="*/ 58 h 58"/>
                <a:gd name="T14" fmla="*/ 0 w 105"/>
                <a:gd name="T15" fmla="*/ 0 h 58"/>
                <a:gd name="T16" fmla="*/ 0 w 105"/>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58">
                  <a:moveTo>
                    <a:pt x="0" y="0"/>
                  </a:moveTo>
                  <a:cubicBezTo>
                    <a:pt x="47" y="0"/>
                    <a:pt x="47" y="0"/>
                    <a:pt x="47" y="0"/>
                  </a:cubicBezTo>
                  <a:cubicBezTo>
                    <a:pt x="50" y="0"/>
                    <a:pt x="50" y="0"/>
                    <a:pt x="50" y="0"/>
                  </a:cubicBezTo>
                  <a:cubicBezTo>
                    <a:pt x="50" y="0"/>
                    <a:pt x="50" y="0"/>
                    <a:pt x="50" y="0"/>
                  </a:cubicBezTo>
                  <a:cubicBezTo>
                    <a:pt x="59" y="1"/>
                    <a:pt x="59" y="1"/>
                    <a:pt x="59" y="1"/>
                  </a:cubicBezTo>
                  <a:cubicBezTo>
                    <a:pt x="85" y="7"/>
                    <a:pt x="105" y="30"/>
                    <a:pt x="105" y="58"/>
                  </a:cubicBezTo>
                  <a:cubicBezTo>
                    <a:pt x="0" y="58"/>
                    <a:pt x="0" y="58"/>
                    <a:pt x="0" y="58"/>
                  </a:cubicBezTo>
                  <a:cubicBezTo>
                    <a:pt x="0" y="0"/>
                    <a:pt x="0" y="0"/>
                    <a:pt x="0" y="0"/>
                  </a:cubicBezTo>
                  <a:cubicBezTo>
                    <a:pt x="0" y="0"/>
                    <a:pt x="0" y="0"/>
                    <a:pt x="0" y="0"/>
                  </a:cubicBezTo>
                  <a:close/>
                </a:path>
              </a:pathLst>
            </a:custGeom>
            <a:solidFill>
              <a:srgbClr val="71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7"/>
            <p:cNvSpPr>
              <a:spLocks/>
            </p:cNvSpPr>
            <p:nvPr/>
          </p:nvSpPr>
          <p:spPr bwMode="auto">
            <a:xfrm>
              <a:off x="733425" y="912813"/>
              <a:ext cx="515938" cy="82550"/>
            </a:xfrm>
            <a:custGeom>
              <a:avLst/>
              <a:gdLst>
                <a:gd name="T0" fmla="*/ 0 w 325"/>
                <a:gd name="T1" fmla="*/ 0 h 52"/>
                <a:gd name="T2" fmla="*/ 52 w 325"/>
                <a:gd name="T3" fmla="*/ 0 h 52"/>
                <a:gd name="T4" fmla="*/ 325 w 325"/>
                <a:gd name="T5" fmla="*/ 0 h 52"/>
                <a:gd name="T6" fmla="*/ 325 w 325"/>
                <a:gd name="T7" fmla="*/ 52 h 52"/>
                <a:gd name="T8" fmla="*/ 52 w 325"/>
                <a:gd name="T9" fmla="*/ 52 h 52"/>
                <a:gd name="T10" fmla="*/ 0 w 325"/>
                <a:gd name="T11" fmla="*/ 0 h 52"/>
                <a:gd name="T12" fmla="*/ 0 w 325"/>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325" h="52">
                  <a:moveTo>
                    <a:pt x="0" y="0"/>
                  </a:moveTo>
                  <a:lnTo>
                    <a:pt x="52" y="0"/>
                  </a:lnTo>
                  <a:lnTo>
                    <a:pt x="325" y="0"/>
                  </a:lnTo>
                  <a:lnTo>
                    <a:pt x="325" y="52"/>
                  </a:lnTo>
                  <a:lnTo>
                    <a:pt x="52" y="52"/>
                  </a:lnTo>
                  <a:lnTo>
                    <a:pt x="0" y="0"/>
                  </a:lnTo>
                  <a:lnTo>
                    <a:pt x="0" y="0"/>
                  </a:lnTo>
                  <a:close/>
                </a:path>
              </a:pathLst>
            </a:custGeom>
            <a:solidFill>
              <a:srgbClr val="7170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8"/>
            <p:cNvSpPr>
              <a:spLocks/>
            </p:cNvSpPr>
            <p:nvPr/>
          </p:nvSpPr>
          <p:spPr bwMode="auto">
            <a:xfrm>
              <a:off x="614362" y="785813"/>
              <a:ext cx="638175" cy="65088"/>
            </a:xfrm>
            <a:custGeom>
              <a:avLst/>
              <a:gdLst>
                <a:gd name="T0" fmla="*/ 56 w 578"/>
                <a:gd name="T1" fmla="*/ 0 h 58"/>
                <a:gd name="T2" fmla="*/ 59 w 578"/>
                <a:gd name="T3" fmla="*/ 0 h 58"/>
                <a:gd name="T4" fmla="*/ 331 w 578"/>
                <a:gd name="T5" fmla="*/ 0 h 58"/>
                <a:gd name="T6" fmla="*/ 520 w 578"/>
                <a:gd name="T7" fmla="*/ 0 h 58"/>
                <a:gd name="T8" fmla="*/ 523 w 578"/>
                <a:gd name="T9" fmla="*/ 0 h 58"/>
                <a:gd name="T10" fmla="*/ 523 w 578"/>
                <a:gd name="T11" fmla="*/ 0 h 58"/>
                <a:gd name="T12" fmla="*/ 532 w 578"/>
                <a:gd name="T13" fmla="*/ 1 h 58"/>
                <a:gd name="T14" fmla="*/ 578 w 578"/>
                <a:gd name="T15" fmla="*/ 58 h 58"/>
                <a:gd name="T16" fmla="*/ 0 w 578"/>
                <a:gd name="T17" fmla="*/ 58 h 58"/>
                <a:gd name="T18" fmla="*/ 47 w 578"/>
                <a:gd name="T19" fmla="*/ 1 h 58"/>
                <a:gd name="T20" fmla="*/ 56 w 578"/>
                <a:gd name="T21" fmla="*/ 0 h 58"/>
                <a:gd name="T22" fmla="*/ 56 w 578"/>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8">
                  <a:moveTo>
                    <a:pt x="56" y="0"/>
                  </a:moveTo>
                  <a:cubicBezTo>
                    <a:pt x="59" y="0"/>
                    <a:pt x="59" y="0"/>
                    <a:pt x="59" y="0"/>
                  </a:cubicBezTo>
                  <a:cubicBezTo>
                    <a:pt x="331" y="0"/>
                    <a:pt x="331" y="0"/>
                    <a:pt x="331" y="0"/>
                  </a:cubicBezTo>
                  <a:cubicBezTo>
                    <a:pt x="520" y="0"/>
                    <a:pt x="520" y="0"/>
                    <a:pt x="520" y="0"/>
                  </a:cubicBezTo>
                  <a:cubicBezTo>
                    <a:pt x="523" y="0"/>
                    <a:pt x="523" y="0"/>
                    <a:pt x="523" y="0"/>
                  </a:cubicBezTo>
                  <a:cubicBezTo>
                    <a:pt x="523" y="0"/>
                    <a:pt x="523" y="0"/>
                    <a:pt x="523" y="0"/>
                  </a:cubicBezTo>
                  <a:cubicBezTo>
                    <a:pt x="532" y="1"/>
                    <a:pt x="532" y="1"/>
                    <a:pt x="532" y="1"/>
                  </a:cubicBezTo>
                  <a:cubicBezTo>
                    <a:pt x="558" y="6"/>
                    <a:pt x="578" y="30"/>
                    <a:pt x="578" y="58"/>
                  </a:cubicBezTo>
                  <a:cubicBezTo>
                    <a:pt x="0" y="58"/>
                    <a:pt x="0" y="58"/>
                    <a:pt x="0" y="58"/>
                  </a:cubicBezTo>
                  <a:cubicBezTo>
                    <a:pt x="0" y="30"/>
                    <a:pt x="20" y="6"/>
                    <a:pt x="47" y="1"/>
                  </a:cubicBezTo>
                  <a:cubicBezTo>
                    <a:pt x="56" y="0"/>
                    <a:pt x="56" y="0"/>
                    <a:pt x="56" y="0"/>
                  </a:cubicBezTo>
                  <a:cubicBezTo>
                    <a:pt x="56" y="0"/>
                    <a:pt x="56" y="0"/>
                    <a:pt x="56" y="0"/>
                  </a:cubicBezTo>
                  <a:close/>
                </a:path>
              </a:pathLst>
            </a:custGeom>
            <a:solidFill>
              <a:srgbClr val="DD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9"/>
            <p:cNvSpPr>
              <a:spLocks/>
            </p:cNvSpPr>
            <p:nvPr/>
          </p:nvSpPr>
          <p:spPr bwMode="auto">
            <a:xfrm>
              <a:off x="730250" y="1412875"/>
              <a:ext cx="638175" cy="61913"/>
            </a:xfrm>
            <a:custGeom>
              <a:avLst/>
              <a:gdLst>
                <a:gd name="T0" fmla="*/ 522 w 578"/>
                <a:gd name="T1" fmla="*/ 57 h 57"/>
                <a:gd name="T2" fmla="*/ 520 w 578"/>
                <a:gd name="T3" fmla="*/ 57 h 57"/>
                <a:gd name="T4" fmla="*/ 226 w 578"/>
                <a:gd name="T5" fmla="*/ 57 h 57"/>
                <a:gd name="T6" fmla="*/ 58 w 578"/>
                <a:gd name="T7" fmla="*/ 57 h 57"/>
                <a:gd name="T8" fmla="*/ 55 w 578"/>
                <a:gd name="T9" fmla="*/ 57 h 57"/>
                <a:gd name="T10" fmla="*/ 55 w 578"/>
                <a:gd name="T11" fmla="*/ 57 h 57"/>
                <a:gd name="T12" fmla="*/ 46 w 578"/>
                <a:gd name="T13" fmla="*/ 56 h 57"/>
                <a:gd name="T14" fmla="*/ 0 w 578"/>
                <a:gd name="T15" fmla="*/ 0 h 57"/>
                <a:gd name="T16" fmla="*/ 578 w 578"/>
                <a:gd name="T17" fmla="*/ 0 h 57"/>
                <a:gd name="T18" fmla="*/ 531 w 578"/>
                <a:gd name="T19" fmla="*/ 56 h 57"/>
                <a:gd name="T20" fmla="*/ 522 w 578"/>
                <a:gd name="T21" fmla="*/ 57 h 57"/>
                <a:gd name="T22" fmla="*/ 522 w 578"/>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
                  <a:moveTo>
                    <a:pt x="522" y="57"/>
                  </a:moveTo>
                  <a:cubicBezTo>
                    <a:pt x="520" y="57"/>
                    <a:pt x="520" y="57"/>
                    <a:pt x="520" y="57"/>
                  </a:cubicBezTo>
                  <a:cubicBezTo>
                    <a:pt x="226" y="57"/>
                    <a:pt x="226" y="57"/>
                    <a:pt x="226" y="57"/>
                  </a:cubicBezTo>
                  <a:cubicBezTo>
                    <a:pt x="58" y="57"/>
                    <a:pt x="58" y="57"/>
                    <a:pt x="58" y="57"/>
                  </a:cubicBezTo>
                  <a:cubicBezTo>
                    <a:pt x="55" y="57"/>
                    <a:pt x="55" y="57"/>
                    <a:pt x="55" y="57"/>
                  </a:cubicBezTo>
                  <a:cubicBezTo>
                    <a:pt x="55" y="57"/>
                    <a:pt x="55" y="57"/>
                    <a:pt x="55" y="57"/>
                  </a:cubicBezTo>
                  <a:cubicBezTo>
                    <a:pt x="46" y="56"/>
                    <a:pt x="46" y="56"/>
                    <a:pt x="46" y="56"/>
                  </a:cubicBezTo>
                  <a:cubicBezTo>
                    <a:pt x="20" y="51"/>
                    <a:pt x="0" y="28"/>
                    <a:pt x="0" y="0"/>
                  </a:cubicBezTo>
                  <a:cubicBezTo>
                    <a:pt x="578" y="0"/>
                    <a:pt x="578" y="0"/>
                    <a:pt x="578" y="0"/>
                  </a:cubicBezTo>
                  <a:cubicBezTo>
                    <a:pt x="578" y="28"/>
                    <a:pt x="558" y="51"/>
                    <a:pt x="531" y="56"/>
                  </a:cubicBezTo>
                  <a:cubicBezTo>
                    <a:pt x="522" y="57"/>
                    <a:pt x="522" y="57"/>
                    <a:pt x="522" y="57"/>
                  </a:cubicBezTo>
                  <a:cubicBezTo>
                    <a:pt x="522" y="57"/>
                    <a:pt x="522" y="57"/>
                    <a:pt x="522" y="57"/>
                  </a:cubicBezTo>
                  <a:close/>
                </a:path>
              </a:pathLst>
            </a:custGeom>
            <a:solidFill>
              <a:srgbClr val="DD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10"/>
            <p:cNvSpPr>
              <a:spLocks/>
            </p:cNvSpPr>
            <p:nvPr/>
          </p:nvSpPr>
          <p:spPr bwMode="auto">
            <a:xfrm>
              <a:off x="823913" y="1025525"/>
              <a:ext cx="376238" cy="26988"/>
            </a:xfrm>
            <a:custGeom>
              <a:avLst/>
              <a:gdLst>
                <a:gd name="T0" fmla="*/ 0 w 237"/>
                <a:gd name="T1" fmla="*/ 0 h 17"/>
                <a:gd name="T2" fmla="*/ 0 w 237"/>
                <a:gd name="T3" fmla="*/ 17 h 17"/>
                <a:gd name="T4" fmla="*/ 237 w 237"/>
                <a:gd name="T5" fmla="*/ 17 h 17"/>
                <a:gd name="T6" fmla="*/ 237 w 237"/>
                <a:gd name="T7" fmla="*/ 0 h 17"/>
                <a:gd name="T8" fmla="*/ 0 w 237"/>
                <a:gd name="T9" fmla="*/ 0 h 17"/>
                <a:gd name="T10" fmla="*/ 0 w 237"/>
                <a:gd name="T11" fmla="*/ 0 h 17"/>
                <a:gd name="T12" fmla="*/ 0 w 237"/>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37" h="17">
                  <a:moveTo>
                    <a:pt x="0" y="0"/>
                  </a:moveTo>
                  <a:lnTo>
                    <a:pt x="0" y="17"/>
                  </a:lnTo>
                  <a:lnTo>
                    <a:pt x="237" y="17"/>
                  </a:lnTo>
                  <a:lnTo>
                    <a:pt x="237"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11"/>
            <p:cNvSpPr>
              <a:spLocks/>
            </p:cNvSpPr>
            <p:nvPr/>
          </p:nvSpPr>
          <p:spPr bwMode="auto">
            <a:xfrm>
              <a:off x="758825" y="1085850"/>
              <a:ext cx="441325" cy="25400"/>
            </a:xfrm>
            <a:custGeom>
              <a:avLst/>
              <a:gdLst>
                <a:gd name="T0" fmla="*/ 0 w 278"/>
                <a:gd name="T1" fmla="*/ 0 h 16"/>
                <a:gd name="T2" fmla="*/ 0 w 278"/>
                <a:gd name="T3" fmla="*/ 16 h 16"/>
                <a:gd name="T4" fmla="*/ 278 w 278"/>
                <a:gd name="T5" fmla="*/ 16 h 16"/>
                <a:gd name="T6" fmla="*/ 278 w 278"/>
                <a:gd name="T7" fmla="*/ 0 h 16"/>
                <a:gd name="T8" fmla="*/ 0 w 278"/>
                <a:gd name="T9" fmla="*/ 0 h 16"/>
                <a:gd name="T10" fmla="*/ 0 w 278"/>
                <a:gd name="T11" fmla="*/ 0 h 16"/>
                <a:gd name="T12" fmla="*/ 0 w 27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78" h="16">
                  <a:moveTo>
                    <a:pt x="0" y="0"/>
                  </a:moveTo>
                  <a:lnTo>
                    <a:pt x="0" y="16"/>
                  </a:lnTo>
                  <a:lnTo>
                    <a:pt x="278" y="16"/>
                  </a:lnTo>
                  <a:lnTo>
                    <a:pt x="278"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12"/>
            <p:cNvSpPr>
              <a:spLocks/>
            </p:cNvSpPr>
            <p:nvPr/>
          </p:nvSpPr>
          <p:spPr bwMode="auto">
            <a:xfrm>
              <a:off x="758825" y="1139825"/>
              <a:ext cx="441325" cy="26988"/>
            </a:xfrm>
            <a:custGeom>
              <a:avLst/>
              <a:gdLst>
                <a:gd name="T0" fmla="*/ 0 w 278"/>
                <a:gd name="T1" fmla="*/ 0 h 17"/>
                <a:gd name="T2" fmla="*/ 0 w 278"/>
                <a:gd name="T3" fmla="*/ 17 h 17"/>
                <a:gd name="T4" fmla="*/ 278 w 278"/>
                <a:gd name="T5" fmla="*/ 17 h 17"/>
                <a:gd name="T6" fmla="*/ 278 w 278"/>
                <a:gd name="T7" fmla="*/ 0 h 17"/>
                <a:gd name="T8" fmla="*/ 0 w 278"/>
                <a:gd name="T9" fmla="*/ 0 h 17"/>
                <a:gd name="T10" fmla="*/ 0 w 278"/>
                <a:gd name="T11" fmla="*/ 0 h 17"/>
                <a:gd name="T12" fmla="*/ 0 w 278"/>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78" h="17">
                  <a:moveTo>
                    <a:pt x="0" y="0"/>
                  </a:moveTo>
                  <a:lnTo>
                    <a:pt x="0" y="17"/>
                  </a:lnTo>
                  <a:lnTo>
                    <a:pt x="278" y="17"/>
                  </a:lnTo>
                  <a:lnTo>
                    <a:pt x="278"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13"/>
            <p:cNvSpPr>
              <a:spLocks/>
            </p:cNvSpPr>
            <p:nvPr/>
          </p:nvSpPr>
          <p:spPr bwMode="auto">
            <a:xfrm>
              <a:off x="758825" y="1195388"/>
              <a:ext cx="441325" cy="26988"/>
            </a:xfrm>
            <a:custGeom>
              <a:avLst/>
              <a:gdLst>
                <a:gd name="T0" fmla="*/ 0 w 278"/>
                <a:gd name="T1" fmla="*/ 0 h 17"/>
                <a:gd name="T2" fmla="*/ 0 w 278"/>
                <a:gd name="T3" fmla="*/ 17 h 17"/>
                <a:gd name="T4" fmla="*/ 278 w 278"/>
                <a:gd name="T5" fmla="*/ 17 h 17"/>
                <a:gd name="T6" fmla="*/ 278 w 278"/>
                <a:gd name="T7" fmla="*/ 0 h 17"/>
                <a:gd name="T8" fmla="*/ 0 w 278"/>
                <a:gd name="T9" fmla="*/ 0 h 17"/>
                <a:gd name="T10" fmla="*/ 0 w 278"/>
                <a:gd name="T11" fmla="*/ 0 h 17"/>
                <a:gd name="T12" fmla="*/ 0 w 278"/>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78" h="17">
                  <a:moveTo>
                    <a:pt x="0" y="0"/>
                  </a:moveTo>
                  <a:lnTo>
                    <a:pt x="0" y="17"/>
                  </a:lnTo>
                  <a:lnTo>
                    <a:pt x="278" y="17"/>
                  </a:lnTo>
                  <a:lnTo>
                    <a:pt x="278"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14"/>
            <p:cNvSpPr>
              <a:spLocks/>
            </p:cNvSpPr>
            <p:nvPr/>
          </p:nvSpPr>
          <p:spPr bwMode="auto">
            <a:xfrm>
              <a:off x="823913" y="1263650"/>
              <a:ext cx="376238" cy="26988"/>
            </a:xfrm>
            <a:custGeom>
              <a:avLst/>
              <a:gdLst>
                <a:gd name="T0" fmla="*/ 0 w 237"/>
                <a:gd name="T1" fmla="*/ 0 h 17"/>
                <a:gd name="T2" fmla="*/ 0 w 237"/>
                <a:gd name="T3" fmla="*/ 17 h 17"/>
                <a:gd name="T4" fmla="*/ 237 w 237"/>
                <a:gd name="T5" fmla="*/ 17 h 17"/>
                <a:gd name="T6" fmla="*/ 237 w 237"/>
                <a:gd name="T7" fmla="*/ 0 h 17"/>
                <a:gd name="T8" fmla="*/ 0 w 237"/>
                <a:gd name="T9" fmla="*/ 0 h 17"/>
                <a:gd name="T10" fmla="*/ 0 w 237"/>
                <a:gd name="T11" fmla="*/ 0 h 17"/>
                <a:gd name="T12" fmla="*/ 0 w 237"/>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37" h="17">
                  <a:moveTo>
                    <a:pt x="0" y="0"/>
                  </a:moveTo>
                  <a:lnTo>
                    <a:pt x="0" y="17"/>
                  </a:lnTo>
                  <a:lnTo>
                    <a:pt x="237" y="17"/>
                  </a:lnTo>
                  <a:lnTo>
                    <a:pt x="237"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15"/>
            <p:cNvSpPr>
              <a:spLocks/>
            </p:cNvSpPr>
            <p:nvPr/>
          </p:nvSpPr>
          <p:spPr bwMode="auto">
            <a:xfrm>
              <a:off x="758825" y="1322388"/>
              <a:ext cx="441325" cy="28575"/>
            </a:xfrm>
            <a:custGeom>
              <a:avLst/>
              <a:gdLst>
                <a:gd name="T0" fmla="*/ 0 w 278"/>
                <a:gd name="T1" fmla="*/ 0 h 18"/>
                <a:gd name="T2" fmla="*/ 0 w 278"/>
                <a:gd name="T3" fmla="*/ 18 h 18"/>
                <a:gd name="T4" fmla="*/ 278 w 278"/>
                <a:gd name="T5" fmla="*/ 18 h 18"/>
                <a:gd name="T6" fmla="*/ 278 w 278"/>
                <a:gd name="T7" fmla="*/ 0 h 18"/>
                <a:gd name="T8" fmla="*/ 0 w 278"/>
                <a:gd name="T9" fmla="*/ 0 h 18"/>
                <a:gd name="T10" fmla="*/ 0 w 278"/>
                <a:gd name="T11" fmla="*/ 0 h 18"/>
                <a:gd name="T12" fmla="*/ 0 w 278"/>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78" h="18">
                  <a:moveTo>
                    <a:pt x="0" y="0"/>
                  </a:moveTo>
                  <a:lnTo>
                    <a:pt x="0" y="18"/>
                  </a:lnTo>
                  <a:lnTo>
                    <a:pt x="278" y="18"/>
                  </a:lnTo>
                  <a:lnTo>
                    <a:pt x="278"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1" name="Group 430"/>
          <p:cNvGrpSpPr>
            <a:grpSpLocks noChangeAspect="1"/>
          </p:cNvGrpSpPr>
          <p:nvPr/>
        </p:nvGrpSpPr>
        <p:grpSpPr>
          <a:xfrm>
            <a:off x="2673350" y="785813"/>
            <a:ext cx="750888" cy="688975"/>
            <a:chOff x="2673350" y="785813"/>
            <a:chExt cx="750888" cy="688975"/>
          </a:xfrm>
        </p:grpSpPr>
        <p:sp>
          <p:nvSpPr>
            <p:cNvPr id="420" name="Freeform 19"/>
            <p:cNvSpPr>
              <a:spLocks/>
            </p:cNvSpPr>
            <p:nvPr/>
          </p:nvSpPr>
          <p:spPr bwMode="auto">
            <a:xfrm>
              <a:off x="2673350" y="785813"/>
              <a:ext cx="750887" cy="688975"/>
            </a:xfrm>
            <a:custGeom>
              <a:avLst/>
              <a:gdLst>
                <a:gd name="T0" fmla="*/ 55 w 682"/>
                <a:gd name="T1" fmla="*/ 0 h 624"/>
                <a:gd name="T2" fmla="*/ 58 w 682"/>
                <a:gd name="T3" fmla="*/ 0 h 624"/>
                <a:gd name="T4" fmla="*/ 519 w 682"/>
                <a:gd name="T5" fmla="*/ 0 h 624"/>
                <a:gd name="T6" fmla="*/ 521 w 682"/>
                <a:gd name="T7" fmla="*/ 0 h 624"/>
                <a:gd name="T8" fmla="*/ 521 w 682"/>
                <a:gd name="T9" fmla="*/ 0 h 624"/>
                <a:gd name="T10" fmla="*/ 530 w 682"/>
                <a:gd name="T11" fmla="*/ 1 h 624"/>
                <a:gd name="T12" fmla="*/ 577 w 682"/>
                <a:gd name="T13" fmla="*/ 58 h 624"/>
                <a:gd name="T14" fmla="*/ 577 w 682"/>
                <a:gd name="T15" fmla="*/ 332 h 624"/>
                <a:gd name="T16" fmla="*/ 577 w 682"/>
                <a:gd name="T17" fmla="*/ 508 h 624"/>
                <a:gd name="T18" fmla="*/ 624 w 682"/>
                <a:gd name="T19" fmla="*/ 508 h 624"/>
                <a:gd name="T20" fmla="*/ 627 w 682"/>
                <a:gd name="T21" fmla="*/ 508 h 624"/>
                <a:gd name="T22" fmla="*/ 627 w 682"/>
                <a:gd name="T23" fmla="*/ 508 h 624"/>
                <a:gd name="T24" fmla="*/ 636 w 682"/>
                <a:gd name="T25" fmla="*/ 509 h 624"/>
                <a:gd name="T26" fmla="*/ 682 w 682"/>
                <a:gd name="T27" fmla="*/ 566 h 624"/>
                <a:gd name="T28" fmla="*/ 636 w 682"/>
                <a:gd name="T29" fmla="*/ 623 h 624"/>
                <a:gd name="T30" fmla="*/ 627 w 682"/>
                <a:gd name="T31" fmla="*/ 624 h 624"/>
                <a:gd name="T32" fmla="*/ 627 w 682"/>
                <a:gd name="T33" fmla="*/ 624 h 624"/>
                <a:gd name="T34" fmla="*/ 624 w 682"/>
                <a:gd name="T35" fmla="*/ 624 h 624"/>
                <a:gd name="T36" fmla="*/ 163 w 682"/>
                <a:gd name="T37" fmla="*/ 624 h 624"/>
                <a:gd name="T38" fmla="*/ 161 w 682"/>
                <a:gd name="T39" fmla="*/ 624 h 624"/>
                <a:gd name="T40" fmla="*/ 161 w 682"/>
                <a:gd name="T41" fmla="*/ 624 h 624"/>
                <a:gd name="T42" fmla="*/ 152 w 682"/>
                <a:gd name="T43" fmla="*/ 623 h 624"/>
                <a:gd name="T44" fmla="*/ 105 w 682"/>
                <a:gd name="T45" fmla="*/ 566 h 624"/>
                <a:gd name="T46" fmla="*/ 105 w 682"/>
                <a:gd name="T47" fmla="*/ 332 h 624"/>
                <a:gd name="T48" fmla="*/ 105 w 682"/>
                <a:gd name="T49" fmla="*/ 116 h 624"/>
                <a:gd name="T50" fmla="*/ 58 w 682"/>
                <a:gd name="T51" fmla="*/ 116 h 624"/>
                <a:gd name="T52" fmla="*/ 55 w 682"/>
                <a:gd name="T53" fmla="*/ 116 h 624"/>
                <a:gd name="T54" fmla="*/ 55 w 682"/>
                <a:gd name="T55" fmla="*/ 116 h 624"/>
                <a:gd name="T56" fmla="*/ 46 w 682"/>
                <a:gd name="T57" fmla="*/ 115 h 624"/>
                <a:gd name="T58" fmla="*/ 0 w 682"/>
                <a:gd name="T59" fmla="*/ 58 h 624"/>
                <a:gd name="T60" fmla="*/ 46 w 682"/>
                <a:gd name="T61" fmla="*/ 1 h 624"/>
                <a:gd name="T62" fmla="*/ 55 w 682"/>
                <a:gd name="T63" fmla="*/ 0 h 624"/>
                <a:gd name="T64" fmla="*/ 55 w 682"/>
                <a:gd name="T65" fmla="*/ 0 h 624"/>
                <a:gd name="T66" fmla="*/ 55 w 682"/>
                <a:gd name="T67"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2" h="624">
                  <a:moveTo>
                    <a:pt x="55" y="0"/>
                  </a:moveTo>
                  <a:cubicBezTo>
                    <a:pt x="58" y="0"/>
                    <a:pt x="58" y="0"/>
                    <a:pt x="58" y="0"/>
                  </a:cubicBezTo>
                  <a:cubicBezTo>
                    <a:pt x="519" y="0"/>
                    <a:pt x="519" y="0"/>
                    <a:pt x="519" y="0"/>
                  </a:cubicBezTo>
                  <a:cubicBezTo>
                    <a:pt x="521" y="0"/>
                    <a:pt x="521" y="0"/>
                    <a:pt x="521" y="0"/>
                  </a:cubicBezTo>
                  <a:cubicBezTo>
                    <a:pt x="521" y="0"/>
                    <a:pt x="521" y="0"/>
                    <a:pt x="521" y="0"/>
                  </a:cubicBezTo>
                  <a:cubicBezTo>
                    <a:pt x="530" y="1"/>
                    <a:pt x="530" y="1"/>
                    <a:pt x="530" y="1"/>
                  </a:cubicBezTo>
                  <a:cubicBezTo>
                    <a:pt x="557" y="6"/>
                    <a:pt x="577" y="30"/>
                    <a:pt x="577" y="58"/>
                  </a:cubicBezTo>
                  <a:cubicBezTo>
                    <a:pt x="577" y="332"/>
                    <a:pt x="577" y="332"/>
                    <a:pt x="577" y="332"/>
                  </a:cubicBezTo>
                  <a:cubicBezTo>
                    <a:pt x="577" y="508"/>
                    <a:pt x="577" y="508"/>
                    <a:pt x="577" y="508"/>
                  </a:cubicBezTo>
                  <a:cubicBezTo>
                    <a:pt x="624" y="508"/>
                    <a:pt x="624" y="508"/>
                    <a:pt x="624" y="508"/>
                  </a:cubicBezTo>
                  <a:cubicBezTo>
                    <a:pt x="627" y="508"/>
                    <a:pt x="627" y="508"/>
                    <a:pt x="627" y="508"/>
                  </a:cubicBezTo>
                  <a:cubicBezTo>
                    <a:pt x="627" y="508"/>
                    <a:pt x="627" y="508"/>
                    <a:pt x="627" y="508"/>
                  </a:cubicBezTo>
                  <a:cubicBezTo>
                    <a:pt x="636" y="509"/>
                    <a:pt x="636" y="509"/>
                    <a:pt x="636" y="509"/>
                  </a:cubicBezTo>
                  <a:cubicBezTo>
                    <a:pt x="662" y="514"/>
                    <a:pt x="682" y="538"/>
                    <a:pt x="682" y="566"/>
                  </a:cubicBezTo>
                  <a:cubicBezTo>
                    <a:pt x="682" y="594"/>
                    <a:pt x="662" y="618"/>
                    <a:pt x="636" y="623"/>
                  </a:cubicBezTo>
                  <a:cubicBezTo>
                    <a:pt x="627" y="624"/>
                    <a:pt x="627" y="624"/>
                    <a:pt x="627" y="624"/>
                  </a:cubicBezTo>
                  <a:cubicBezTo>
                    <a:pt x="627" y="624"/>
                    <a:pt x="627" y="624"/>
                    <a:pt x="627" y="624"/>
                  </a:cubicBezTo>
                  <a:cubicBezTo>
                    <a:pt x="624" y="624"/>
                    <a:pt x="624" y="624"/>
                    <a:pt x="624" y="624"/>
                  </a:cubicBezTo>
                  <a:cubicBezTo>
                    <a:pt x="163" y="624"/>
                    <a:pt x="163" y="624"/>
                    <a:pt x="163" y="624"/>
                  </a:cubicBezTo>
                  <a:cubicBezTo>
                    <a:pt x="161" y="624"/>
                    <a:pt x="161" y="624"/>
                    <a:pt x="161" y="624"/>
                  </a:cubicBezTo>
                  <a:cubicBezTo>
                    <a:pt x="161" y="624"/>
                    <a:pt x="161" y="624"/>
                    <a:pt x="161" y="624"/>
                  </a:cubicBezTo>
                  <a:cubicBezTo>
                    <a:pt x="152" y="623"/>
                    <a:pt x="152" y="623"/>
                    <a:pt x="152" y="623"/>
                  </a:cubicBezTo>
                  <a:cubicBezTo>
                    <a:pt x="125" y="618"/>
                    <a:pt x="105" y="594"/>
                    <a:pt x="105" y="566"/>
                  </a:cubicBezTo>
                  <a:cubicBezTo>
                    <a:pt x="105" y="332"/>
                    <a:pt x="105" y="332"/>
                    <a:pt x="105" y="332"/>
                  </a:cubicBezTo>
                  <a:cubicBezTo>
                    <a:pt x="105" y="116"/>
                    <a:pt x="105" y="116"/>
                    <a:pt x="105" y="116"/>
                  </a:cubicBezTo>
                  <a:cubicBezTo>
                    <a:pt x="58" y="116"/>
                    <a:pt x="58" y="116"/>
                    <a:pt x="58" y="116"/>
                  </a:cubicBezTo>
                  <a:cubicBezTo>
                    <a:pt x="55" y="116"/>
                    <a:pt x="55" y="116"/>
                    <a:pt x="55" y="116"/>
                  </a:cubicBezTo>
                  <a:cubicBezTo>
                    <a:pt x="55" y="116"/>
                    <a:pt x="55" y="116"/>
                    <a:pt x="55" y="116"/>
                  </a:cubicBezTo>
                  <a:cubicBezTo>
                    <a:pt x="46" y="115"/>
                    <a:pt x="46" y="115"/>
                    <a:pt x="46" y="115"/>
                  </a:cubicBezTo>
                  <a:cubicBezTo>
                    <a:pt x="20" y="110"/>
                    <a:pt x="0" y="86"/>
                    <a:pt x="0" y="58"/>
                  </a:cubicBezTo>
                  <a:cubicBezTo>
                    <a:pt x="0" y="30"/>
                    <a:pt x="20" y="6"/>
                    <a:pt x="46" y="1"/>
                  </a:cubicBezTo>
                  <a:cubicBezTo>
                    <a:pt x="55" y="0"/>
                    <a:pt x="55" y="0"/>
                    <a:pt x="55" y="0"/>
                  </a:cubicBezTo>
                  <a:cubicBezTo>
                    <a:pt x="55" y="0"/>
                    <a:pt x="55" y="0"/>
                    <a:pt x="55" y="0"/>
                  </a:cubicBezTo>
                  <a:cubicBezTo>
                    <a:pt x="55" y="0"/>
                    <a:pt x="55" y="0"/>
                    <a:pt x="55" y="0"/>
                  </a:cubicBezTo>
                  <a:close/>
                </a:path>
              </a:pathLst>
            </a:custGeom>
            <a:solidFill>
              <a:srgbClr val="B5D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20"/>
            <p:cNvSpPr>
              <a:spLocks/>
            </p:cNvSpPr>
            <p:nvPr/>
          </p:nvSpPr>
          <p:spPr bwMode="auto">
            <a:xfrm>
              <a:off x="3309938" y="1344613"/>
              <a:ext cx="114300" cy="65088"/>
            </a:xfrm>
            <a:custGeom>
              <a:avLst/>
              <a:gdLst>
                <a:gd name="T0" fmla="*/ 0 w 104"/>
                <a:gd name="T1" fmla="*/ 0 h 58"/>
                <a:gd name="T2" fmla="*/ 46 w 104"/>
                <a:gd name="T3" fmla="*/ 0 h 58"/>
                <a:gd name="T4" fmla="*/ 49 w 104"/>
                <a:gd name="T5" fmla="*/ 0 h 58"/>
                <a:gd name="T6" fmla="*/ 49 w 104"/>
                <a:gd name="T7" fmla="*/ 0 h 58"/>
                <a:gd name="T8" fmla="*/ 58 w 104"/>
                <a:gd name="T9" fmla="*/ 1 h 58"/>
                <a:gd name="T10" fmla="*/ 104 w 104"/>
                <a:gd name="T11" fmla="*/ 58 h 58"/>
                <a:gd name="T12" fmla="*/ 0 w 104"/>
                <a:gd name="T13" fmla="*/ 58 h 58"/>
                <a:gd name="T14" fmla="*/ 0 w 104"/>
                <a:gd name="T15" fmla="*/ 0 h 58"/>
                <a:gd name="T16" fmla="*/ 0 w 10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58">
                  <a:moveTo>
                    <a:pt x="0" y="0"/>
                  </a:moveTo>
                  <a:cubicBezTo>
                    <a:pt x="46" y="0"/>
                    <a:pt x="46" y="0"/>
                    <a:pt x="46" y="0"/>
                  </a:cubicBezTo>
                  <a:cubicBezTo>
                    <a:pt x="49" y="0"/>
                    <a:pt x="49" y="0"/>
                    <a:pt x="49" y="0"/>
                  </a:cubicBezTo>
                  <a:cubicBezTo>
                    <a:pt x="49" y="0"/>
                    <a:pt x="49" y="0"/>
                    <a:pt x="49" y="0"/>
                  </a:cubicBezTo>
                  <a:cubicBezTo>
                    <a:pt x="58" y="1"/>
                    <a:pt x="58" y="1"/>
                    <a:pt x="58" y="1"/>
                  </a:cubicBezTo>
                  <a:cubicBezTo>
                    <a:pt x="84" y="7"/>
                    <a:pt x="104" y="30"/>
                    <a:pt x="104" y="58"/>
                  </a:cubicBezTo>
                  <a:cubicBezTo>
                    <a:pt x="0" y="58"/>
                    <a:pt x="0" y="58"/>
                    <a:pt x="0" y="58"/>
                  </a:cubicBezTo>
                  <a:cubicBezTo>
                    <a:pt x="0" y="0"/>
                    <a:pt x="0" y="0"/>
                    <a:pt x="0" y="0"/>
                  </a:cubicBezTo>
                  <a:cubicBezTo>
                    <a:pt x="0" y="0"/>
                    <a:pt x="0" y="0"/>
                    <a:pt x="0" y="0"/>
                  </a:cubicBezTo>
                  <a:close/>
                </a:path>
              </a:pathLst>
            </a:custGeom>
            <a:solidFill>
              <a:srgbClr val="6FB6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21"/>
            <p:cNvSpPr>
              <a:spLocks/>
            </p:cNvSpPr>
            <p:nvPr/>
          </p:nvSpPr>
          <p:spPr bwMode="auto">
            <a:xfrm>
              <a:off x="2790825" y="912813"/>
              <a:ext cx="515937" cy="82550"/>
            </a:xfrm>
            <a:custGeom>
              <a:avLst/>
              <a:gdLst>
                <a:gd name="T0" fmla="*/ 0 w 325"/>
                <a:gd name="T1" fmla="*/ 0 h 52"/>
                <a:gd name="T2" fmla="*/ 53 w 325"/>
                <a:gd name="T3" fmla="*/ 0 h 52"/>
                <a:gd name="T4" fmla="*/ 325 w 325"/>
                <a:gd name="T5" fmla="*/ 0 h 52"/>
                <a:gd name="T6" fmla="*/ 325 w 325"/>
                <a:gd name="T7" fmla="*/ 52 h 52"/>
                <a:gd name="T8" fmla="*/ 53 w 325"/>
                <a:gd name="T9" fmla="*/ 52 h 52"/>
                <a:gd name="T10" fmla="*/ 0 w 325"/>
                <a:gd name="T11" fmla="*/ 0 h 52"/>
                <a:gd name="T12" fmla="*/ 0 w 325"/>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325" h="52">
                  <a:moveTo>
                    <a:pt x="0" y="0"/>
                  </a:moveTo>
                  <a:lnTo>
                    <a:pt x="53" y="0"/>
                  </a:lnTo>
                  <a:lnTo>
                    <a:pt x="325" y="0"/>
                  </a:lnTo>
                  <a:lnTo>
                    <a:pt x="325" y="52"/>
                  </a:lnTo>
                  <a:lnTo>
                    <a:pt x="53" y="52"/>
                  </a:lnTo>
                  <a:lnTo>
                    <a:pt x="0" y="0"/>
                  </a:lnTo>
                  <a:lnTo>
                    <a:pt x="0" y="0"/>
                  </a:lnTo>
                  <a:close/>
                </a:path>
              </a:pathLst>
            </a:custGeom>
            <a:solidFill>
              <a:srgbClr val="6FB6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22"/>
            <p:cNvSpPr>
              <a:spLocks/>
            </p:cNvSpPr>
            <p:nvPr/>
          </p:nvSpPr>
          <p:spPr bwMode="auto">
            <a:xfrm>
              <a:off x="2673350" y="785813"/>
              <a:ext cx="636587" cy="65088"/>
            </a:xfrm>
            <a:custGeom>
              <a:avLst/>
              <a:gdLst>
                <a:gd name="T0" fmla="*/ 55 w 578"/>
                <a:gd name="T1" fmla="*/ 0 h 58"/>
                <a:gd name="T2" fmla="*/ 58 w 578"/>
                <a:gd name="T3" fmla="*/ 0 h 58"/>
                <a:gd name="T4" fmla="*/ 330 w 578"/>
                <a:gd name="T5" fmla="*/ 0 h 58"/>
                <a:gd name="T6" fmla="*/ 519 w 578"/>
                <a:gd name="T7" fmla="*/ 0 h 58"/>
                <a:gd name="T8" fmla="*/ 522 w 578"/>
                <a:gd name="T9" fmla="*/ 0 h 58"/>
                <a:gd name="T10" fmla="*/ 522 w 578"/>
                <a:gd name="T11" fmla="*/ 0 h 58"/>
                <a:gd name="T12" fmla="*/ 531 w 578"/>
                <a:gd name="T13" fmla="*/ 1 h 58"/>
                <a:gd name="T14" fmla="*/ 578 w 578"/>
                <a:gd name="T15" fmla="*/ 58 h 58"/>
                <a:gd name="T16" fmla="*/ 0 w 578"/>
                <a:gd name="T17" fmla="*/ 58 h 58"/>
                <a:gd name="T18" fmla="*/ 46 w 578"/>
                <a:gd name="T19" fmla="*/ 1 h 58"/>
                <a:gd name="T20" fmla="*/ 55 w 578"/>
                <a:gd name="T21" fmla="*/ 0 h 58"/>
                <a:gd name="T22" fmla="*/ 55 w 578"/>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8">
                  <a:moveTo>
                    <a:pt x="55" y="0"/>
                  </a:moveTo>
                  <a:cubicBezTo>
                    <a:pt x="58" y="0"/>
                    <a:pt x="58" y="0"/>
                    <a:pt x="58" y="0"/>
                  </a:cubicBezTo>
                  <a:cubicBezTo>
                    <a:pt x="330" y="0"/>
                    <a:pt x="330" y="0"/>
                    <a:pt x="330" y="0"/>
                  </a:cubicBezTo>
                  <a:cubicBezTo>
                    <a:pt x="519" y="0"/>
                    <a:pt x="519" y="0"/>
                    <a:pt x="519" y="0"/>
                  </a:cubicBezTo>
                  <a:cubicBezTo>
                    <a:pt x="522" y="0"/>
                    <a:pt x="522" y="0"/>
                    <a:pt x="522" y="0"/>
                  </a:cubicBezTo>
                  <a:cubicBezTo>
                    <a:pt x="522" y="0"/>
                    <a:pt x="522" y="0"/>
                    <a:pt x="522" y="0"/>
                  </a:cubicBezTo>
                  <a:cubicBezTo>
                    <a:pt x="531" y="1"/>
                    <a:pt x="531" y="1"/>
                    <a:pt x="531" y="1"/>
                  </a:cubicBezTo>
                  <a:cubicBezTo>
                    <a:pt x="558" y="6"/>
                    <a:pt x="578" y="30"/>
                    <a:pt x="578" y="58"/>
                  </a:cubicBezTo>
                  <a:cubicBezTo>
                    <a:pt x="0" y="58"/>
                    <a:pt x="0" y="58"/>
                    <a:pt x="0" y="58"/>
                  </a:cubicBezTo>
                  <a:cubicBezTo>
                    <a:pt x="0" y="30"/>
                    <a:pt x="20" y="6"/>
                    <a:pt x="46" y="1"/>
                  </a:cubicBezTo>
                  <a:cubicBezTo>
                    <a:pt x="55" y="0"/>
                    <a:pt x="55" y="0"/>
                    <a:pt x="55" y="0"/>
                  </a:cubicBezTo>
                  <a:cubicBezTo>
                    <a:pt x="55" y="0"/>
                    <a:pt x="55" y="0"/>
                    <a:pt x="55" y="0"/>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23"/>
            <p:cNvSpPr>
              <a:spLocks/>
            </p:cNvSpPr>
            <p:nvPr/>
          </p:nvSpPr>
          <p:spPr bwMode="auto">
            <a:xfrm>
              <a:off x="2787650" y="1412875"/>
              <a:ext cx="636587" cy="61913"/>
            </a:xfrm>
            <a:custGeom>
              <a:avLst/>
              <a:gdLst>
                <a:gd name="T0" fmla="*/ 523 w 578"/>
                <a:gd name="T1" fmla="*/ 57 h 57"/>
                <a:gd name="T2" fmla="*/ 520 w 578"/>
                <a:gd name="T3" fmla="*/ 57 h 57"/>
                <a:gd name="T4" fmla="*/ 226 w 578"/>
                <a:gd name="T5" fmla="*/ 57 h 57"/>
                <a:gd name="T6" fmla="*/ 59 w 578"/>
                <a:gd name="T7" fmla="*/ 57 h 57"/>
                <a:gd name="T8" fmla="*/ 56 w 578"/>
                <a:gd name="T9" fmla="*/ 57 h 57"/>
                <a:gd name="T10" fmla="*/ 56 w 578"/>
                <a:gd name="T11" fmla="*/ 57 h 57"/>
                <a:gd name="T12" fmla="*/ 47 w 578"/>
                <a:gd name="T13" fmla="*/ 56 h 57"/>
                <a:gd name="T14" fmla="*/ 0 w 578"/>
                <a:gd name="T15" fmla="*/ 0 h 57"/>
                <a:gd name="T16" fmla="*/ 578 w 578"/>
                <a:gd name="T17" fmla="*/ 0 h 57"/>
                <a:gd name="T18" fmla="*/ 532 w 578"/>
                <a:gd name="T19" fmla="*/ 56 h 57"/>
                <a:gd name="T20" fmla="*/ 523 w 578"/>
                <a:gd name="T21" fmla="*/ 57 h 57"/>
                <a:gd name="T22" fmla="*/ 523 w 578"/>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
                  <a:moveTo>
                    <a:pt x="523" y="57"/>
                  </a:moveTo>
                  <a:cubicBezTo>
                    <a:pt x="520" y="57"/>
                    <a:pt x="520" y="57"/>
                    <a:pt x="520" y="57"/>
                  </a:cubicBezTo>
                  <a:cubicBezTo>
                    <a:pt x="226" y="57"/>
                    <a:pt x="226" y="57"/>
                    <a:pt x="226" y="57"/>
                  </a:cubicBezTo>
                  <a:cubicBezTo>
                    <a:pt x="59" y="57"/>
                    <a:pt x="59" y="57"/>
                    <a:pt x="59" y="57"/>
                  </a:cubicBezTo>
                  <a:cubicBezTo>
                    <a:pt x="56" y="57"/>
                    <a:pt x="56" y="57"/>
                    <a:pt x="56" y="57"/>
                  </a:cubicBezTo>
                  <a:cubicBezTo>
                    <a:pt x="56" y="57"/>
                    <a:pt x="56" y="57"/>
                    <a:pt x="56" y="57"/>
                  </a:cubicBezTo>
                  <a:cubicBezTo>
                    <a:pt x="47" y="56"/>
                    <a:pt x="47" y="56"/>
                    <a:pt x="47" y="56"/>
                  </a:cubicBezTo>
                  <a:cubicBezTo>
                    <a:pt x="20" y="51"/>
                    <a:pt x="0" y="28"/>
                    <a:pt x="0" y="0"/>
                  </a:cubicBezTo>
                  <a:cubicBezTo>
                    <a:pt x="578" y="0"/>
                    <a:pt x="578" y="0"/>
                    <a:pt x="578" y="0"/>
                  </a:cubicBezTo>
                  <a:cubicBezTo>
                    <a:pt x="578" y="28"/>
                    <a:pt x="558" y="51"/>
                    <a:pt x="532" y="56"/>
                  </a:cubicBezTo>
                  <a:cubicBezTo>
                    <a:pt x="523" y="57"/>
                    <a:pt x="523" y="57"/>
                    <a:pt x="523" y="57"/>
                  </a:cubicBezTo>
                  <a:cubicBezTo>
                    <a:pt x="523" y="57"/>
                    <a:pt x="523" y="57"/>
                    <a:pt x="523" y="57"/>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24"/>
            <p:cNvSpPr>
              <a:spLocks/>
            </p:cNvSpPr>
            <p:nvPr/>
          </p:nvSpPr>
          <p:spPr bwMode="auto">
            <a:xfrm>
              <a:off x="2882900" y="1025525"/>
              <a:ext cx="374650" cy="26988"/>
            </a:xfrm>
            <a:custGeom>
              <a:avLst/>
              <a:gdLst>
                <a:gd name="T0" fmla="*/ 0 w 236"/>
                <a:gd name="T1" fmla="*/ 0 h 17"/>
                <a:gd name="T2" fmla="*/ 0 w 236"/>
                <a:gd name="T3" fmla="*/ 17 h 17"/>
                <a:gd name="T4" fmla="*/ 236 w 236"/>
                <a:gd name="T5" fmla="*/ 17 h 17"/>
                <a:gd name="T6" fmla="*/ 236 w 236"/>
                <a:gd name="T7" fmla="*/ 0 h 17"/>
                <a:gd name="T8" fmla="*/ 0 w 236"/>
                <a:gd name="T9" fmla="*/ 0 h 17"/>
                <a:gd name="T10" fmla="*/ 0 w 236"/>
                <a:gd name="T11" fmla="*/ 0 h 17"/>
                <a:gd name="T12" fmla="*/ 0 w 236"/>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36" h="17">
                  <a:moveTo>
                    <a:pt x="0" y="0"/>
                  </a:moveTo>
                  <a:lnTo>
                    <a:pt x="0" y="17"/>
                  </a:lnTo>
                  <a:lnTo>
                    <a:pt x="236" y="17"/>
                  </a:lnTo>
                  <a:lnTo>
                    <a:pt x="236"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25"/>
            <p:cNvSpPr>
              <a:spLocks/>
            </p:cNvSpPr>
            <p:nvPr/>
          </p:nvSpPr>
          <p:spPr bwMode="auto">
            <a:xfrm>
              <a:off x="2816225" y="1085850"/>
              <a:ext cx="441325" cy="25400"/>
            </a:xfrm>
            <a:custGeom>
              <a:avLst/>
              <a:gdLst>
                <a:gd name="T0" fmla="*/ 0 w 278"/>
                <a:gd name="T1" fmla="*/ 0 h 16"/>
                <a:gd name="T2" fmla="*/ 0 w 278"/>
                <a:gd name="T3" fmla="*/ 16 h 16"/>
                <a:gd name="T4" fmla="*/ 278 w 278"/>
                <a:gd name="T5" fmla="*/ 16 h 16"/>
                <a:gd name="T6" fmla="*/ 278 w 278"/>
                <a:gd name="T7" fmla="*/ 0 h 16"/>
                <a:gd name="T8" fmla="*/ 0 w 278"/>
                <a:gd name="T9" fmla="*/ 0 h 16"/>
                <a:gd name="T10" fmla="*/ 0 w 278"/>
                <a:gd name="T11" fmla="*/ 0 h 16"/>
                <a:gd name="T12" fmla="*/ 0 w 27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78" h="16">
                  <a:moveTo>
                    <a:pt x="0" y="0"/>
                  </a:moveTo>
                  <a:lnTo>
                    <a:pt x="0" y="16"/>
                  </a:lnTo>
                  <a:lnTo>
                    <a:pt x="278" y="16"/>
                  </a:lnTo>
                  <a:lnTo>
                    <a:pt x="278"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26"/>
            <p:cNvSpPr>
              <a:spLocks/>
            </p:cNvSpPr>
            <p:nvPr/>
          </p:nvSpPr>
          <p:spPr bwMode="auto">
            <a:xfrm>
              <a:off x="2816225" y="1139825"/>
              <a:ext cx="441325" cy="26988"/>
            </a:xfrm>
            <a:custGeom>
              <a:avLst/>
              <a:gdLst>
                <a:gd name="T0" fmla="*/ 0 w 278"/>
                <a:gd name="T1" fmla="*/ 0 h 17"/>
                <a:gd name="T2" fmla="*/ 0 w 278"/>
                <a:gd name="T3" fmla="*/ 17 h 17"/>
                <a:gd name="T4" fmla="*/ 278 w 278"/>
                <a:gd name="T5" fmla="*/ 17 h 17"/>
                <a:gd name="T6" fmla="*/ 278 w 278"/>
                <a:gd name="T7" fmla="*/ 0 h 17"/>
                <a:gd name="T8" fmla="*/ 0 w 278"/>
                <a:gd name="T9" fmla="*/ 0 h 17"/>
                <a:gd name="T10" fmla="*/ 0 w 278"/>
                <a:gd name="T11" fmla="*/ 0 h 17"/>
                <a:gd name="T12" fmla="*/ 0 w 278"/>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78" h="17">
                  <a:moveTo>
                    <a:pt x="0" y="0"/>
                  </a:moveTo>
                  <a:lnTo>
                    <a:pt x="0" y="17"/>
                  </a:lnTo>
                  <a:lnTo>
                    <a:pt x="278" y="17"/>
                  </a:lnTo>
                  <a:lnTo>
                    <a:pt x="278"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27"/>
            <p:cNvSpPr>
              <a:spLocks/>
            </p:cNvSpPr>
            <p:nvPr/>
          </p:nvSpPr>
          <p:spPr bwMode="auto">
            <a:xfrm>
              <a:off x="2816225" y="1195388"/>
              <a:ext cx="441325" cy="26988"/>
            </a:xfrm>
            <a:custGeom>
              <a:avLst/>
              <a:gdLst>
                <a:gd name="T0" fmla="*/ 0 w 278"/>
                <a:gd name="T1" fmla="*/ 0 h 17"/>
                <a:gd name="T2" fmla="*/ 0 w 278"/>
                <a:gd name="T3" fmla="*/ 17 h 17"/>
                <a:gd name="T4" fmla="*/ 278 w 278"/>
                <a:gd name="T5" fmla="*/ 17 h 17"/>
                <a:gd name="T6" fmla="*/ 278 w 278"/>
                <a:gd name="T7" fmla="*/ 0 h 17"/>
                <a:gd name="T8" fmla="*/ 0 w 278"/>
                <a:gd name="T9" fmla="*/ 0 h 17"/>
                <a:gd name="T10" fmla="*/ 0 w 278"/>
                <a:gd name="T11" fmla="*/ 0 h 17"/>
                <a:gd name="T12" fmla="*/ 0 w 278"/>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78" h="17">
                  <a:moveTo>
                    <a:pt x="0" y="0"/>
                  </a:moveTo>
                  <a:lnTo>
                    <a:pt x="0" y="17"/>
                  </a:lnTo>
                  <a:lnTo>
                    <a:pt x="278" y="17"/>
                  </a:lnTo>
                  <a:lnTo>
                    <a:pt x="278"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28"/>
            <p:cNvSpPr>
              <a:spLocks/>
            </p:cNvSpPr>
            <p:nvPr/>
          </p:nvSpPr>
          <p:spPr bwMode="auto">
            <a:xfrm>
              <a:off x="2882900" y="1263650"/>
              <a:ext cx="374650" cy="26988"/>
            </a:xfrm>
            <a:custGeom>
              <a:avLst/>
              <a:gdLst>
                <a:gd name="T0" fmla="*/ 0 w 236"/>
                <a:gd name="T1" fmla="*/ 0 h 17"/>
                <a:gd name="T2" fmla="*/ 0 w 236"/>
                <a:gd name="T3" fmla="*/ 17 h 17"/>
                <a:gd name="T4" fmla="*/ 236 w 236"/>
                <a:gd name="T5" fmla="*/ 17 h 17"/>
                <a:gd name="T6" fmla="*/ 236 w 236"/>
                <a:gd name="T7" fmla="*/ 0 h 17"/>
                <a:gd name="T8" fmla="*/ 0 w 236"/>
                <a:gd name="T9" fmla="*/ 0 h 17"/>
                <a:gd name="T10" fmla="*/ 0 w 236"/>
                <a:gd name="T11" fmla="*/ 0 h 17"/>
                <a:gd name="T12" fmla="*/ 0 w 236"/>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36" h="17">
                  <a:moveTo>
                    <a:pt x="0" y="0"/>
                  </a:moveTo>
                  <a:lnTo>
                    <a:pt x="0" y="17"/>
                  </a:lnTo>
                  <a:lnTo>
                    <a:pt x="236" y="17"/>
                  </a:lnTo>
                  <a:lnTo>
                    <a:pt x="236"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29"/>
            <p:cNvSpPr>
              <a:spLocks/>
            </p:cNvSpPr>
            <p:nvPr/>
          </p:nvSpPr>
          <p:spPr bwMode="auto">
            <a:xfrm>
              <a:off x="2816225" y="1322388"/>
              <a:ext cx="441325" cy="28575"/>
            </a:xfrm>
            <a:custGeom>
              <a:avLst/>
              <a:gdLst>
                <a:gd name="T0" fmla="*/ 0 w 278"/>
                <a:gd name="T1" fmla="*/ 0 h 18"/>
                <a:gd name="T2" fmla="*/ 0 w 278"/>
                <a:gd name="T3" fmla="*/ 18 h 18"/>
                <a:gd name="T4" fmla="*/ 278 w 278"/>
                <a:gd name="T5" fmla="*/ 18 h 18"/>
                <a:gd name="T6" fmla="*/ 278 w 278"/>
                <a:gd name="T7" fmla="*/ 0 h 18"/>
                <a:gd name="T8" fmla="*/ 0 w 278"/>
                <a:gd name="T9" fmla="*/ 0 h 18"/>
                <a:gd name="T10" fmla="*/ 0 w 278"/>
                <a:gd name="T11" fmla="*/ 0 h 18"/>
                <a:gd name="T12" fmla="*/ 0 w 278"/>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78" h="18">
                  <a:moveTo>
                    <a:pt x="0" y="0"/>
                  </a:moveTo>
                  <a:lnTo>
                    <a:pt x="0" y="18"/>
                  </a:lnTo>
                  <a:lnTo>
                    <a:pt x="278" y="18"/>
                  </a:lnTo>
                  <a:lnTo>
                    <a:pt x="278"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5" name="Group 444"/>
          <p:cNvGrpSpPr>
            <a:grpSpLocks noChangeAspect="1"/>
          </p:cNvGrpSpPr>
          <p:nvPr/>
        </p:nvGrpSpPr>
        <p:grpSpPr>
          <a:xfrm>
            <a:off x="4689476" y="785813"/>
            <a:ext cx="754062" cy="688975"/>
            <a:chOff x="4689476" y="785813"/>
            <a:chExt cx="754062" cy="688975"/>
          </a:xfrm>
        </p:grpSpPr>
        <p:sp>
          <p:nvSpPr>
            <p:cNvPr id="434" name="Freeform 33"/>
            <p:cNvSpPr>
              <a:spLocks/>
            </p:cNvSpPr>
            <p:nvPr/>
          </p:nvSpPr>
          <p:spPr bwMode="auto">
            <a:xfrm>
              <a:off x="4689476" y="785813"/>
              <a:ext cx="754062" cy="688975"/>
            </a:xfrm>
            <a:custGeom>
              <a:avLst/>
              <a:gdLst>
                <a:gd name="T0" fmla="*/ 56 w 683"/>
                <a:gd name="T1" fmla="*/ 0 h 624"/>
                <a:gd name="T2" fmla="*/ 59 w 683"/>
                <a:gd name="T3" fmla="*/ 0 h 624"/>
                <a:gd name="T4" fmla="*/ 519 w 683"/>
                <a:gd name="T5" fmla="*/ 0 h 624"/>
                <a:gd name="T6" fmla="*/ 522 w 683"/>
                <a:gd name="T7" fmla="*/ 0 h 624"/>
                <a:gd name="T8" fmla="*/ 522 w 683"/>
                <a:gd name="T9" fmla="*/ 0 h 624"/>
                <a:gd name="T10" fmla="*/ 531 w 683"/>
                <a:gd name="T11" fmla="*/ 1 h 624"/>
                <a:gd name="T12" fmla="*/ 577 w 683"/>
                <a:gd name="T13" fmla="*/ 58 h 624"/>
                <a:gd name="T14" fmla="*/ 577 w 683"/>
                <a:gd name="T15" fmla="*/ 332 h 624"/>
                <a:gd name="T16" fmla="*/ 577 w 683"/>
                <a:gd name="T17" fmla="*/ 508 h 624"/>
                <a:gd name="T18" fmla="*/ 625 w 683"/>
                <a:gd name="T19" fmla="*/ 508 h 624"/>
                <a:gd name="T20" fmla="*/ 627 w 683"/>
                <a:gd name="T21" fmla="*/ 508 h 624"/>
                <a:gd name="T22" fmla="*/ 627 w 683"/>
                <a:gd name="T23" fmla="*/ 508 h 624"/>
                <a:gd name="T24" fmla="*/ 636 w 683"/>
                <a:gd name="T25" fmla="*/ 509 h 624"/>
                <a:gd name="T26" fmla="*/ 683 w 683"/>
                <a:gd name="T27" fmla="*/ 566 h 624"/>
                <a:gd name="T28" fmla="*/ 636 w 683"/>
                <a:gd name="T29" fmla="*/ 623 h 624"/>
                <a:gd name="T30" fmla="*/ 627 w 683"/>
                <a:gd name="T31" fmla="*/ 624 h 624"/>
                <a:gd name="T32" fmla="*/ 627 w 683"/>
                <a:gd name="T33" fmla="*/ 624 h 624"/>
                <a:gd name="T34" fmla="*/ 625 w 683"/>
                <a:gd name="T35" fmla="*/ 624 h 624"/>
                <a:gd name="T36" fmla="*/ 164 w 683"/>
                <a:gd name="T37" fmla="*/ 624 h 624"/>
                <a:gd name="T38" fmla="*/ 161 w 683"/>
                <a:gd name="T39" fmla="*/ 624 h 624"/>
                <a:gd name="T40" fmla="*/ 161 w 683"/>
                <a:gd name="T41" fmla="*/ 624 h 624"/>
                <a:gd name="T42" fmla="*/ 152 w 683"/>
                <a:gd name="T43" fmla="*/ 623 h 624"/>
                <a:gd name="T44" fmla="*/ 106 w 683"/>
                <a:gd name="T45" fmla="*/ 566 h 624"/>
                <a:gd name="T46" fmla="*/ 106 w 683"/>
                <a:gd name="T47" fmla="*/ 332 h 624"/>
                <a:gd name="T48" fmla="*/ 106 w 683"/>
                <a:gd name="T49" fmla="*/ 116 h 624"/>
                <a:gd name="T50" fmla="*/ 59 w 683"/>
                <a:gd name="T51" fmla="*/ 116 h 624"/>
                <a:gd name="T52" fmla="*/ 56 w 683"/>
                <a:gd name="T53" fmla="*/ 116 h 624"/>
                <a:gd name="T54" fmla="*/ 56 w 683"/>
                <a:gd name="T55" fmla="*/ 116 h 624"/>
                <a:gd name="T56" fmla="*/ 47 w 683"/>
                <a:gd name="T57" fmla="*/ 115 h 624"/>
                <a:gd name="T58" fmla="*/ 0 w 683"/>
                <a:gd name="T59" fmla="*/ 58 h 624"/>
                <a:gd name="T60" fmla="*/ 47 w 683"/>
                <a:gd name="T61" fmla="*/ 1 h 624"/>
                <a:gd name="T62" fmla="*/ 56 w 683"/>
                <a:gd name="T63" fmla="*/ 0 h 624"/>
                <a:gd name="T64" fmla="*/ 56 w 683"/>
                <a:gd name="T65" fmla="*/ 0 h 624"/>
                <a:gd name="T66" fmla="*/ 56 w 683"/>
                <a:gd name="T67"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3" h="624">
                  <a:moveTo>
                    <a:pt x="56" y="0"/>
                  </a:moveTo>
                  <a:cubicBezTo>
                    <a:pt x="59" y="0"/>
                    <a:pt x="59" y="0"/>
                    <a:pt x="59" y="0"/>
                  </a:cubicBezTo>
                  <a:cubicBezTo>
                    <a:pt x="519" y="0"/>
                    <a:pt x="519" y="0"/>
                    <a:pt x="519" y="0"/>
                  </a:cubicBezTo>
                  <a:cubicBezTo>
                    <a:pt x="522" y="0"/>
                    <a:pt x="522" y="0"/>
                    <a:pt x="522" y="0"/>
                  </a:cubicBezTo>
                  <a:cubicBezTo>
                    <a:pt x="522" y="0"/>
                    <a:pt x="522" y="0"/>
                    <a:pt x="522" y="0"/>
                  </a:cubicBezTo>
                  <a:cubicBezTo>
                    <a:pt x="531" y="1"/>
                    <a:pt x="531" y="1"/>
                    <a:pt x="531" y="1"/>
                  </a:cubicBezTo>
                  <a:cubicBezTo>
                    <a:pt x="557" y="6"/>
                    <a:pt x="577" y="30"/>
                    <a:pt x="577" y="58"/>
                  </a:cubicBezTo>
                  <a:cubicBezTo>
                    <a:pt x="577" y="332"/>
                    <a:pt x="577" y="332"/>
                    <a:pt x="577" y="332"/>
                  </a:cubicBezTo>
                  <a:cubicBezTo>
                    <a:pt x="577" y="508"/>
                    <a:pt x="577" y="508"/>
                    <a:pt x="577" y="508"/>
                  </a:cubicBezTo>
                  <a:cubicBezTo>
                    <a:pt x="625" y="508"/>
                    <a:pt x="625" y="508"/>
                    <a:pt x="625" y="508"/>
                  </a:cubicBezTo>
                  <a:cubicBezTo>
                    <a:pt x="627" y="508"/>
                    <a:pt x="627" y="508"/>
                    <a:pt x="627" y="508"/>
                  </a:cubicBezTo>
                  <a:cubicBezTo>
                    <a:pt x="627" y="508"/>
                    <a:pt x="627" y="508"/>
                    <a:pt x="627" y="508"/>
                  </a:cubicBezTo>
                  <a:cubicBezTo>
                    <a:pt x="636" y="509"/>
                    <a:pt x="636" y="509"/>
                    <a:pt x="636" y="509"/>
                  </a:cubicBezTo>
                  <a:cubicBezTo>
                    <a:pt x="663" y="514"/>
                    <a:pt x="683" y="538"/>
                    <a:pt x="683" y="566"/>
                  </a:cubicBezTo>
                  <a:cubicBezTo>
                    <a:pt x="683" y="594"/>
                    <a:pt x="663" y="618"/>
                    <a:pt x="636" y="623"/>
                  </a:cubicBezTo>
                  <a:cubicBezTo>
                    <a:pt x="627" y="624"/>
                    <a:pt x="627" y="624"/>
                    <a:pt x="627" y="624"/>
                  </a:cubicBezTo>
                  <a:cubicBezTo>
                    <a:pt x="627" y="624"/>
                    <a:pt x="627" y="624"/>
                    <a:pt x="627" y="624"/>
                  </a:cubicBezTo>
                  <a:cubicBezTo>
                    <a:pt x="625" y="624"/>
                    <a:pt x="625" y="624"/>
                    <a:pt x="625" y="624"/>
                  </a:cubicBezTo>
                  <a:cubicBezTo>
                    <a:pt x="164" y="624"/>
                    <a:pt x="164" y="624"/>
                    <a:pt x="164" y="624"/>
                  </a:cubicBezTo>
                  <a:cubicBezTo>
                    <a:pt x="161" y="624"/>
                    <a:pt x="161" y="624"/>
                    <a:pt x="161" y="624"/>
                  </a:cubicBezTo>
                  <a:cubicBezTo>
                    <a:pt x="161" y="624"/>
                    <a:pt x="161" y="624"/>
                    <a:pt x="161" y="624"/>
                  </a:cubicBezTo>
                  <a:cubicBezTo>
                    <a:pt x="152" y="623"/>
                    <a:pt x="152" y="623"/>
                    <a:pt x="152" y="623"/>
                  </a:cubicBezTo>
                  <a:cubicBezTo>
                    <a:pt x="126" y="618"/>
                    <a:pt x="106" y="594"/>
                    <a:pt x="106" y="566"/>
                  </a:cubicBezTo>
                  <a:cubicBezTo>
                    <a:pt x="106" y="332"/>
                    <a:pt x="106" y="332"/>
                    <a:pt x="106" y="332"/>
                  </a:cubicBezTo>
                  <a:cubicBezTo>
                    <a:pt x="106" y="116"/>
                    <a:pt x="106" y="116"/>
                    <a:pt x="106" y="116"/>
                  </a:cubicBezTo>
                  <a:cubicBezTo>
                    <a:pt x="59" y="116"/>
                    <a:pt x="59" y="116"/>
                    <a:pt x="59" y="116"/>
                  </a:cubicBezTo>
                  <a:cubicBezTo>
                    <a:pt x="56" y="116"/>
                    <a:pt x="56" y="116"/>
                    <a:pt x="56" y="116"/>
                  </a:cubicBezTo>
                  <a:cubicBezTo>
                    <a:pt x="56" y="116"/>
                    <a:pt x="56" y="116"/>
                    <a:pt x="56" y="116"/>
                  </a:cubicBezTo>
                  <a:cubicBezTo>
                    <a:pt x="47" y="115"/>
                    <a:pt x="47" y="115"/>
                    <a:pt x="47" y="115"/>
                  </a:cubicBezTo>
                  <a:cubicBezTo>
                    <a:pt x="20" y="110"/>
                    <a:pt x="0" y="86"/>
                    <a:pt x="0" y="58"/>
                  </a:cubicBezTo>
                  <a:cubicBezTo>
                    <a:pt x="0" y="30"/>
                    <a:pt x="20" y="6"/>
                    <a:pt x="47" y="1"/>
                  </a:cubicBezTo>
                  <a:cubicBezTo>
                    <a:pt x="56" y="0"/>
                    <a:pt x="56" y="0"/>
                    <a:pt x="56" y="0"/>
                  </a:cubicBezTo>
                  <a:cubicBezTo>
                    <a:pt x="56" y="0"/>
                    <a:pt x="56" y="0"/>
                    <a:pt x="56" y="0"/>
                  </a:cubicBezTo>
                  <a:cubicBezTo>
                    <a:pt x="56" y="0"/>
                    <a:pt x="56" y="0"/>
                    <a:pt x="56" y="0"/>
                  </a:cubicBez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34"/>
            <p:cNvSpPr>
              <a:spLocks/>
            </p:cNvSpPr>
            <p:nvPr/>
          </p:nvSpPr>
          <p:spPr bwMode="auto">
            <a:xfrm>
              <a:off x="5327650" y="1344613"/>
              <a:ext cx="115887" cy="65088"/>
            </a:xfrm>
            <a:custGeom>
              <a:avLst/>
              <a:gdLst>
                <a:gd name="T0" fmla="*/ 0 w 105"/>
                <a:gd name="T1" fmla="*/ 0 h 58"/>
                <a:gd name="T2" fmla="*/ 47 w 105"/>
                <a:gd name="T3" fmla="*/ 0 h 58"/>
                <a:gd name="T4" fmla="*/ 50 w 105"/>
                <a:gd name="T5" fmla="*/ 0 h 58"/>
                <a:gd name="T6" fmla="*/ 50 w 105"/>
                <a:gd name="T7" fmla="*/ 0 h 58"/>
                <a:gd name="T8" fmla="*/ 59 w 105"/>
                <a:gd name="T9" fmla="*/ 1 h 58"/>
                <a:gd name="T10" fmla="*/ 105 w 105"/>
                <a:gd name="T11" fmla="*/ 58 h 58"/>
                <a:gd name="T12" fmla="*/ 0 w 105"/>
                <a:gd name="T13" fmla="*/ 58 h 58"/>
                <a:gd name="T14" fmla="*/ 0 w 105"/>
                <a:gd name="T15" fmla="*/ 0 h 58"/>
                <a:gd name="T16" fmla="*/ 0 w 105"/>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58">
                  <a:moveTo>
                    <a:pt x="0" y="0"/>
                  </a:moveTo>
                  <a:cubicBezTo>
                    <a:pt x="47" y="0"/>
                    <a:pt x="47" y="0"/>
                    <a:pt x="47" y="0"/>
                  </a:cubicBezTo>
                  <a:cubicBezTo>
                    <a:pt x="50" y="0"/>
                    <a:pt x="50" y="0"/>
                    <a:pt x="50" y="0"/>
                  </a:cubicBezTo>
                  <a:cubicBezTo>
                    <a:pt x="50" y="0"/>
                    <a:pt x="50" y="0"/>
                    <a:pt x="50" y="0"/>
                  </a:cubicBezTo>
                  <a:cubicBezTo>
                    <a:pt x="59" y="1"/>
                    <a:pt x="59" y="1"/>
                    <a:pt x="59" y="1"/>
                  </a:cubicBezTo>
                  <a:cubicBezTo>
                    <a:pt x="85" y="7"/>
                    <a:pt x="105" y="30"/>
                    <a:pt x="105" y="58"/>
                  </a:cubicBezTo>
                  <a:cubicBezTo>
                    <a:pt x="0" y="58"/>
                    <a:pt x="0" y="58"/>
                    <a:pt x="0" y="58"/>
                  </a:cubicBezTo>
                  <a:cubicBezTo>
                    <a:pt x="0" y="0"/>
                    <a:pt x="0" y="0"/>
                    <a:pt x="0" y="0"/>
                  </a:cubicBezTo>
                  <a:cubicBezTo>
                    <a:pt x="0" y="0"/>
                    <a:pt x="0" y="0"/>
                    <a:pt x="0" y="0"/>
                  </a:cubicBezTo>
                  <a:close/>
                </a:path>
              </a:pathLst>
            </a:custGeom>
            <a:solidFill>
              <a:srgbClr val="248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35"/>
            <p:cNvSpPr>
              <a:spLocks/>
            </p:cNvSpPr>
            <p:nvPr/>
          </p:nvSpPr>
          <p:spPr bwMode="auto">
            <a:xfrm>
              <a:off x="4808538" y="912813"/>
              <a:ext cx="515937" cy="82550"/>
            </a:xfrm>
            <a:custGeom>
              <a:avLst/>
              <a:gdLst>
                <a:gd name="T0" fmla="*/ 0 w 325"/>
                <a:gd name="T1" fmla="*/ 0 h 52"/>
                <a:gd name="T2" fmla="*/ 52 w 325"/>
                <a:gd name="T3" fmla="*/ 0 h 52"/>
                <a:gd name="T4" fmla="*/ 325 w 325"/>
                <a:gd name="T5" fmla="*/ 0 h 52"/>
                <a:gd name="T6" fmla="*/ 325 w 325"/>
                <a:gd name="T7" fmla="*/ 52 h 52"/>
                <a:gd name="T8" fmla="*/ 52 w 325"/>
                <a:gd name="T9" fmla="*/ 52 h 52"/>
                <a:gd name="T10" fmla="*/ 0 w 325"/>
                <a:gd name="T11" fmla="*/ 0 h 52"/>
                <a:gd name="T12" fmla="*/ 0 w 325"/>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325" h="52">
                  <a:moveTo>
                    <a:pt x="0" y="0"/>
                  </a:moveTo>
                  <a:lnTo>
                    <a:pt x="52" y="0"/>
                  </a:lnTo>
                  <a:lnTo>
                    <a:pt x="325" y="0"/>
                  </a:lnTo>
                  <a:lnTo>
                    <a:pt x="325" y="52"/>
                  </a:lnTo>
                  <a:lnTo>
                    <a:pt x="52" y="52"/>
                  </a:lnTo>
                  <a:lnTo>
                    <a:pt x="0" y="0"/>
                  </a:lnTo>
                  <a:lnTo>
                    <a:pt x="0" y="0"/>
                  </a:lnTo>
                  <a:close/>
                </a:path>
              </a:pathLst>
            </a:custGeom>
            <a:solidFill>
              <a:srgbClr val="248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36"/>
            <p:cNvSpPr>
              <a:spLocks/>
            </p:cNvSpPr>
            <p:nvPr/>
          </p:nvSpPr>
          <p:spPr bwMode="auto">
            <a:xfrm>
              <a:off x="4689476" y="785813"/>
              <a:ext cx="638175" cy="65088"/>
            </a:xfrm>
            <a:custGeom>
              <a:avLst/>
              <a:gdLst>
                <a:gd name="T0" fmla="*/ 56 w 578"/>
                <a:gd name="T1" fmla="*/ 0 h 58"/>
                <a:gd name="T2" fmla="*/ 59 w 578"/>
                <a:gd name="T3" fmla="*/ 0 h 58"/>
                <a:gd name="T4" fmla="*/ 331 w 578"/>
                <a:gd name="T5" fmla="*/ 0 h 58"/>
                <a:gd name="T6" fmla="*/ 520 w 578"/>
                <a:gd name="T7" fmla="*/ 0 h 58"/>
                <a:gd name="T8" fmla="*/ 523 w 578"/>
                <a:gd name="T9" fmla="*/ 0 h 58"/>
                <a:gd name="T10" fmla="*/ 523 w 578"/>
                <a:gd name="T11" fmla="*/ 0 h 58"/>
                <a:gd name="T12" fmla="*/ 532 w 578"/>
                <a:gd name="T13" fmla="*/ 1 h 58"/>
                <a:gd name="T14" fmla="*/ 578 w 578"/>
                <a:gd name="T15" fmla="*/ 58 h 58"/>
                <a:gd name="T16" fmla="*/ 0 w 578"/>
                <a:gd name="T17" fmla="*/ 58 h 58"/>
                <a:gd name="T18" fmla="*/ 47 w 578"/>
                <a:gd name="T19" fmla="*/ 1 h 58"/>
                <a:gd name="T20" fmla="*/ 56 w 578"/>
                <a:gd name="T21" fmla="*/ 0 h 58"/>
                <a:gd name="T22" fmla="*/ 56 w 578"/>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8">
                  <a:moveTo>
                    <a:pt x="56" y="0"/>
                  </a:moveTo>
                  <a:cubicBezTo>
                    <a:pt x="59" y="0"/>
                    <a:pt x="59" y="0"/>
                    <a:pt x="59" y="0"/>
                  </a:cubicBezTo>
                  <a:cubicBezTo>
                    <a:pt x="331" y="0"/>
                    <a:pt x="331" y="0"/>
                    <a:pt x="331" y="0"/>
                  </a:cubicBezTo>
                  <a:cubicBezTo>
                    <a:pt x="520" y="0"/>
                    <a:pt x="520" y="0"/>
                    <a:pt x="520" y="0"/>
                  </a:cubicBezTo>
                  <a:cubicBezTo>
                    <a:pt x="523" y="0"/>
                    <a:pt x="523" y="0"/>
                    <a:pt x="523" y="0"/>
                  </a:cubicBezTo>
                  <a:cubicBezTo>
                    <a:pt x="523" y="0"/>
                    <a:pt x="523" y="0"/>
                    <a:pt x="523" y="0"/>
                  </a:cubicBezTo>
                  <a:cubicBezTo>
                    <a:pt x="532" y="1"/>
                    <a:pt x="532" y="1"/>
                    <a:pt x="532" y="1"/>
                  </a:cubicBezTo>
                  <a:cubicBezTo>
                    <a:pt x="558" y="6"/>
                    <a:pt x="578" y="30"/>
                    <a:pt x="578" y="58"/>
                  </a:cubicBezTo>
                  <a:cubicBezTo>
                    <a:pt x="0" y="58"/>
                    <a:pt x="0" y="58"/>
                    <a:pt x="0" y="58"/>
                  </a:cubicBezTo>
                  <a:cubicBezTo>
                    <a:pt x="0" y="30"/>
                    <a:pt x="20" y="6"/>
                    <a:pt x="47" y="1"/>
                  </a:cubicBezTo>
                  <a:cubicBezTo>
                    <a:pt x="56" y="0"/>
                    <a:pt x="56" y="0"/>
                    <a:pt x="56" y="0"/>
                  </a:cubicBezTo>
                  <a:cubicBezTo>
                    <a:pt x="56" y="0"/>
                    <a:pt x="56" y="0"/>
                    <a:pt x="56" y="0"/>
                  </a:cubicBez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37"/>
            <p:cNvSpPr>
              <a:spLocks/>
            </p:cNvSpPr>
            <p:nvPr/>
          </p:nvSpPr>
          <p:spPr bwMode="auto">
            <a:xfrm>
              <a:off x="4805363" y="1412875"/>
              <a:ext cx="638175" cy="61913"/>
            </a:xfrm>
            <a:custGeom>
              <a:avLst/>
              <a:gdLst>
                <a:gd name="T0" fmla="*/ 522 w 578"/>
                <a:gd name="T1" fmla="*/ 57 h 57"/>
                <a:gd name="T2" fmla="*/ 519 w 578"/>
                <a:gd name="T3" fmla="*/ 57 h 57"/>
                <a:gd name="T4" fmla="*/ 226 w 578"/>
                <a:gd name="T5" fmla="*/ 57 h 57"/>
                <a:gd name="T6" fmla="*/ 58 w 578"/>
                <a:gd name="T7" fmla="*/ 57 h 57"/>
                <a:gd name="T8" fmla="*/ 55 w 578"/>
                <a:gd name="T9" fmla="*/ 57 h 57"/>
                <a:gd name="T10" fmla="*/ 55 w 578"/>
                <a:gd name="T11" fmla="*/ 57 h 57"/>
                <a:gd name="T12" fmla="*/ 46 w 578"/>
                <a:gd name="T13" fmla="*/ 56 h 57"/>
                <a:gd name="T14" fmla="*/ 0 w 578"/>
                <a:gd name="T15" fmla="*/ 0 h 57"/>
                <a:gd name="T16" fmla="*/ 578 w 578"/>
                <a:gd name="T17" fmla="*/ 0 h 57"/>
                <a:gd name="T18" fmla="*/ 531 w 578"/>
                <a:gd name="T19" fmla="*/ 56 h 57"/>
                <a:gd name="T20" fmla="*/ 522 w 578"/>
                <a:gd name="T21" fmla="*/ 57 h 57"/>
                <a:gd name="T22" fmla="*/ 522 w 578"/>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
                  <a:moveTo>
                    <a:pt x="522" y="57"/>
                  </a:moveTo>
                  <a:cubicBezTo>
                    <a:pt x="519" y="57"/>
                    <a:pt x="519" y="57"/>
                    <a:pt x="519" y="57"/>
                  </a:cubicBezTo>
                  <a:cubicBezTo>
                    <a:pt x="226" y="57"/>
                    <a:pt x="226" y="57"/>
                    <a:pt x="226" y="57"/>
                  </a:cubicBezTo>
                  <a:cubicBezTo>
                    <a:pt x="58" y="57"/>
                    <a:pt x="58" y="57"/>
                    <a:pt x="58" y="57"/>
                  </a:cubicBezTo>
                  <a:cubicBezTo>
                    <a:pt x="55" y="57"/>
                    <a:pt x="55" y="57"/>
                    <a:pt x="55" y="57"/>
                  </a:cubicBezTo>
                  <a:cubicBezTo>
                    <a:pt x="55" y="57"/>
                    <a:pt x="55" y="57"/>
                    <a:pt x="55" y="57"/>
                  </a:cubicBezTo>
                  <a:cubicBezTo>
                    <a:pt x="46" y="56"/>
                    <a:pt x="46" y="56"/>
                    <a:pt x="46" y="56"/>
                  </a:cubicBezTo>
                  <a:cubicBezTo>
                    <a:pt x="20" y="51"/>
                    <a:pt x="0" y="28"/>
                    <a:pt x="0" y="0"/>
                  </a:cubicBezTo>
                  <a:cubicBezTo>
                    <a:pt x="578" y="0"/>
                    <a:pt x="578" y="0"/>
                    <a:pt x="578" y="0"/>
                  </a:cubicBezTo>
                  <a:cubicBezTo>
                    <a:pt x="578" y="28"/>
                    <a:pt x="558" y="51"/>
                    <a:pt x="531" y="56"/>
                  </a:cubicBezTo>
                  <a:cubicBezTo>
                    <a:pt x="522" y="57"/>
                    <a:pt x="522" y="57"/>
                    <a:pt x="522" y="57"/>
                  </a:cubicBezTo>
                  <a:cubicBezTo>
                    <a:pt x="522" y="57"/>
                    <a:pt x="522" y="57"/>
                    <a:pt x="522" y="57"/>
                  </a:cubicBez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38"/>
            <p:cNvSpPr>
              <a:spLocks/>
            </p:cNvSpPr>
            <p:nvPr/>
          </p:nvSpPr>
          <p:spPr bwMode="auto">
            <a:xfrm>
              <a:off x="4899025" y="1025525"/>
              <a:ext cx="376237" cy="26988"/>
            </a:xfrm>
            <a:custGeom>
              <a:avLst/>
              <a:gdLst>
                <a:gd name="T0" fmla="*/ 0 w 237"/>
                <a:gd name="T1" fmla="*/ 0 h 17"/>
                <a:gd name="T2" fmla="*/ 0 w 237"/>
                <a:gd name="T3" fmla="*/ 17 h 17"/>
                <a:gd name="T4" fmla="*/ 237 w 237"/>
                <a:gd name="T5" fmla="*/ 17 h 17"/>
                <a:gd name="T6" fmla="*/ 237 w 237"/>
                <a:gd name="T7" fmla="*/ 0 h 17"/>
                <a:gd name="T8" fmla="*/ 0 w 237"/>
                <a:gd name="T9" fmla="*/ 0 h 17"/>
                <a:gd name="T10" fmla="*/ 0 w 237"/>
                <a:gd name="T11" fmla="*/ 0 h 17"/>
                <a:gd name="T12" fmla="*/ 0 w 237"/>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37" h="17">
                  <a:moveTo>
                    <a:pt x="0" y="0"/>
                  </a:moveTo>
                  <a:lnTo>
                    <a:pt x="0" y="17"/>
                  </a:lnTo>
                  <a:lnTo>
                    <a:pt x="237" y="17"/>
                  </a:lnTo>
                  <a:lnTo>
                    <a:pt x="237"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39"/>
            <p:cNvSpPr>
              <a:spLocks/>
            </p:cNvSpPr>
            <p:nvPr/>
          </p:nvSpPr>
          <p:spPr bwMode="auto">
            <a:xfrm>
              <a:off x="4833938" y="1085850"/>
              <a:ext cx="441325" cy="25400"/>
            </a:xfrm>
            <a:custGeom>
              <a:avLst/>
              <a:gdLst>
                <a:gd name="T0" fmla="*/ 0 w 278"/>
                <a:gd name="T1" fmla="*/ 0 h 16"/>
                <a:gd name="T2" fmla="*/ 0 w 278"/>
                <a:gd name="T3" fmla="*/ 16 h 16"/>
                <a:gd name="T4" fmla="*/ 278 w 278"/>
                <a:gd name="T5" fmla="*/ 16 h 16"/>
                <a:gd name="T6" fmla="*/ 278 w 278"/>
                <a:gd name="T7" fmla="*/ 0 h 16"/>
                <a:gd name="T8" fmla="*/ 0 w 278"/>
                <a:gd name="T9" fmla="*/ 0 h 16"/>
                <a:gd name="T10" fmla="*/ 0 w 278"/>
                <a:gd name="T11" fmla="*/ 0 h 16"/>
                <a:gd name="T12" fmla="*/ 0 w 27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78" h="16">
                  <a:moveTo>
                    <a:pt x="0" y="0"/>
                  </a:moveTo>
                  <a:lnTo>
                    <a:pt x="0" y="16"/>
                  </a:lnTo>
                  <a:lnTo>
                    <a:pt x="278" y="16"/>
                  </a:lnTo>
                  <a:lnTo>
                    <a:pt x="278"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0"/>
            <p:cNvSpPr>
              <a:spLocks/>
            </p:cNvSpPr>
            <p:nvPr/>
          </p:nvSpPr>
          <p:spPr bwMode="auto">
            <a:xfrm>
              <a:off x="4833938" y="1139825"/>
              <a:ext cx="441325" cy="26988"/>
            </a:xfrm>
            <a:custGeom>
              <a:avLst/>
              <a:gdLst>
                <a:gd name="T0" fmla="*/ 0 w 278"/>
                <a:gd name="T1" fmla="*/ 0 h 17"/>
                <a:gd name="T2" fmla="*/ 0 w 278"/>
                <a:gd name="T3" fmla="*/ 17 h 17"/>
                <a:gd name="T4" fmla="*/ 278 w 278"/>
                <a:gd name="T5" fmla="*/ 17 h 17"/>
                <a:gd name="T6" fmla="*/ 278 w 278"/>
                <a:gd name="T7" fmla="*/ 0 h 17"/>
                <a:gd name="T8" fmla="*/ 0 w 278"/>
                <a:gd name="T9" fmla="*/ 0 h 17"/>
                <a:gd name="T10" fmla="*/ 0 w 278"/>
                <a:gd name="T11" fmla="*/ 0 h 17"/>
                <a:gd name="T12" fmla="*/ 0 w 278"/>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78" h="17">
                  <a:moveTo>
                    <a:pt x="0" y="0"/>
                  </a:moveTo>
                  <a:lnTo>
                    <a:pt x="0" y="17"/>
                  </a:lnTo>
                  <a:lnTo>
                    <a:pt x="278" y="17"/>
                  </a:lnTo>
                  <a:lnTo>
                    <a:pt x="278"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1"/>
            <p:cNvSpPr>
              <a:spLocks/>
            </p:cNvSpPr>
            <p:nvPr/>
          </p:nvSpPr>
          <p:spPr bwMode="auto">
            <a:xfrm>
              <a:off x="4833938" y="1195388"/>
              <a:ext cx="441325" cy="26988"/>
            </a:xfrm>
            <a:custGeom>
              <a:avLst/>
              <a:gdLst>
                <a:gd name="T0" fmla="*/ 0 w 278"/>
                <a:gd name="T1" fmla="*/ 0 h 17"/>
                <a:gd name="T2" fmla="*/ 0 w 278"/>
                <a:gd name="T3" fmla="*/ 17 h 17"/>
                <a:gd name="T4" fmla="*/ 278 w 278"/>
                <a:gd name="T5" fmla="*/ 17 h 17"/>
                <a:gd name="T6" fmla="*/ 278 w 278"/>
                <a:gd name="T7" fmla="*/ 0 h 17"/>
                <a:gd name="T8" fmla="*/ 0 w 278"/>
                <a:gd name="T9" fmla="*/ 0 h 17"/>
                <a:gd name="T10" fmla="*/ 0 w 278"/>
                <a:gd name="T11" fmla="*/ 0 h 17"/>
                <a:gd name="T12" fmla="*/ 0 w 278"/>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78" h="17">
                  <a:moveTo>
                    <a:pt x="0" y="0"/>
                  </a:moveTo>
                  <a:lnTo>
                    <a:pt x="0" y="17"/>
                  </a:lnTo>
                  <a:lnTo>
                    <a:pt x="278" y="17"/>
                  </a:lnTo>
                  <a:lnTo>
                    <a:pt x="278"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2"/>
            <p:cNvSpPr>
              <a:spLocks/>
            </p:cNvSpPr>
            <p:nvPr/>
          </p:nvSpPr>
          <p:spPr bwMode="auto">
            <a:xfrm>
              <a:off x="4899025" y="1263650"/>
              <a:ext cx="376237" cy="26988"/>
            </a:xfrm>
            <a:custGeom>
              <a:avLst/>
              <a:gdLst>
                <a:gd name="T0" fmla="*/ 0 w 237"/>
                <a:gd name="T1" fmla="*/ 0 h 17"/>
                <a:gd name="T2" fmla="*/ 0 w 237"/>
                <a:gd name="T3" fmla="*/ 17 h 17"/>
                <a:gd name="T4" fmla="*/ 237 w 237"/>
                <a:gd name="T5" fmla="*/ 17 h 17"/>
                <a:gd name="T6" fmla="*/ 237 w 237"/>
                <a:gd name="T7" fmla="*/ 0 h 17"/>
                <a:gd name="T8" fmla="*/ 0 w 237"/>
                <a:gd name="T9" fmla="*/ 0 h 17"/>
                <a:gd name="T10" fmla="*/ 0 w 237"/>
                <a:gd name="T11" fmla="*/ 0 h 17"/>
                <a:gd name="T12" fmla="*/ 0 w 237"/>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37" h="17">
                  <a:moveTo>
                    <a:pt x="0" y="0"/>
                  </a:moveTo>
                  <a:lnTo>
                    <a:pt x="0" y="17"/>
                  </a:lnTo>
                  <a:lnTo>
                    <a:pt x="237" y="17"/>
                  </a:lnTo>
                  <a:lnTo>
                    <a:pt x="237"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3"/>
            <p:cNvSpPr>
              <a:spLocks/>
            </p:cNvSpPr>
            <p:nvPr/>
          </p:nvSpPr>
          <p:spPr bwMode="auto">
            <a:xfrm>
              <a:off x="4833938" y="1322388"/>
              <a:ext cx="441325" cy="28575"/>
            </a:xfrm>
            <a:custGeom>
              <a:avLst/>
              <a:gdLst>
                <a:gd name="T0" fmla="*/ 0 w 278"/>
                <a:gd name="T1" fmla="*/ 0 h 18"/>
                <a:gd name="T2" fmla="*/ 0 w 278"/>
                <a:gd name="T3" fmla="*/ 18 h 18"/>
                <a:gd name="T4" fmla="*/ 278 w 278"/>
                <a:gd name="T5" fmla="*/ 18 h 18"/>
                <a:gd name="T6" fmla="*/ 278 w 278"/>
                <a:gd name="T7" fmla="*/ 0 h 18"/>
                <a:gd name="T8" fmla="*/ 0 w 278"/>
                <a:gd name="T9" fmla="*/ 0 h 18"/>
                <a:gd name="T10" fmla="*/ 0 w 278"/>
                <a:gd name="T11" fmla="*/ 0 h 18"/>
                <a:gd name="T12" fmla="*/ 0 w 278"/>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78" h="18">
                  <a:moveTo>
                    <a:pt x="0" y="0"/>
                  </a:moveTo>
                  <a:lnTo>
                    <a:pt x="0" y="18"/>
                  </a:lnTo>
                  <a:lnTo>
                    <a:pt x="278" y="18"/>
                  </a:lnTo>
                  <a:lnTo>
                    <a:pt x="278"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9" name="Group 458"/>
          <p:cNvGrpSpPr>
            <a:grpSpLocks noChangeAspect="1"/>
          </p:cNvGrpSpPr>
          <p:nvPr/>
        </p:nvGrpSpPr>
        <p:grpSpPr>
          <a:xfrm>
            <a:off x="6707188" y="785813"/>
            <a:ext cx="752475" cy="688975"/>
            <a:chOff x="6707188" y="785813"/>
            <a:chExt cx="752475" cy="688975"/>
          </a:xfrm>
        </p:grpSpPr>
        <p:sp>
          <p:nvSpPr>
            <p:cNvPr id="448" name="Freeform 47"/>
            <p:cNvSpPr>
              <a:spLocks/>
            </p:cNvSpPr>
            <p:nvPr/>
          </p:nvSpPr>
          <p:spPr bwMode="auto">
            <a:xfrm>
              <a:off x="6707188" y="785813"/>
              <a:ext cx="752475" cy="688975"/>
            </a:xfrm>
            <a:custGeom>
              <a:avLst/>
              <a:gdLst>
                <a:gd name="T0" fmla="*/ 55 w 682"/>
                <a:gd name="T1" fmla="*/ 0 h 624"/>
                <a:gd name="T2" fmla="*/ 58 w 682"/>
                <a:gd name="T3" fmla="*/ 0 h 624"/>
                <a:gd name="T4" fmla="*/ 519 w 682"/>
                <a:gd name="T5" fmla="*/ 0 h 624"/>
                <a:gd name="T6" fmla="*/ 521 w 682"/>
                <a:gd name="T7" fmla="*/ 0 h 624"/>
                <a:gd name="T8" fmla="*/ 521 w 682"/>
                <a:gd name="T9" fmla="*/ 0 h 624"/>
                <a:gd name="T10" fmla="*/ 530 w 682"/>
                <a:gd name="T11" fmla="*/ 1 h 624"/>
                <a:gd name="T12" fmla="*/ 577 w 682"/>
                <a:gd name="T13" fmla="*/ 58 h 624"/>
                <a:gd name="T14" fmla="*/ 577 w 682"/>
                <a:gd name="T15" fmla="*/ 332 h 624"/>
                <a:gd name="T16" fmla="*/ 577 w 682"/>
                <a:gd name="T17" fmla="*/ 508 h 624"/>
                <a:gd name="T18" fmla="*/ 624 w 682"/>
                <a:gd name="T19" fmla="*/ 508 h 624"/>
                <a:gd name="T20" fmla="*/ 627 w 682"/>
                <a:gd name="T21" fmla="*/ 508 h 624"/>
                <a:gd name="T22" fmla="*/ 627 w 682"/>
                <a:gd name="T23" fmla="*/ 508 h 624"/>
                <a:gd name="T24" fmla="*/ 636 w 682"/>
                <a:gd name="T25" fmla="*/ 509 h 624"/>
                <a:gd name="T26" fmla="*/ 682 w 682"/>
                <a:gd name="T27" fmla="*/ 566 h 624"/>
                <a:gd name="T28" fmla="*/ 636 w 682"/>
                <a:gd name="T29" fmla="*/ 623 h 624"/>
                <a:gd name="T30" fmla="*/ 627 w 682"/>
                <a:gd name="T31" fmla="*/ 624 h 624"/>
                <a:gd name="T32" fmla="*/ 627 w 682"/>
                <a:gd name="T33" fmla="*/ 624 h 624"/>
                <a:gd name="T34" fmla="*/ 624 w 682"/>
                <a:gd name="T35" fmla="*/ 624 h 624"/>
                <a:gd name="T36" fmla="*/ 163 w 682"/>
                <a:gd name="T37" fmla="*/ 624 h 624"/>
                <a:gd name="T38" fmla="*/ 161 w 682"/>
                <a:gd name="T39" fmla="*/ 624 h 624"/>
                <a:gd name="T40" fmla="*/ 161 w 682"/>
                <a:gd name="T41" fmla="*/ 624 h 624"/>
                <a:gd name="T42" fmla="*/ 152 w 682"/>
                <a:gd name="T43" fmla="*/ 623 h 624"/>
                <a:gd name="T44" fmla="*/ 105 w 682"/>
                <a:gd name="T45" fmla="*/ 566 h 624"/>
                <a:gd name="T46" fmla="*/ 105 w 682"/>
                <a:gd name="T47" fmla="*/ 332 h 624"/>
                <a:gd name="T48" fmla="*/ 105 w 682"/>
                <a:gd name="T49" fmla="*/ 116 h 624"/>
                <a:gd name="T50" fmla="*/ 58 w 682"/>
                <a:gd name="T51" fmla="*/ 116 h 624"/>
                <a:gd name="T52" fmla="*/ 55 w 682"/>
                <a:gd name="T53" fmla="*/ 116 h 624"/>
                <a:gd name="T54" fmla="*/ 55 w 682"/>
                <a:gd name="T55" fmla="*/ 116 h 624"/>
                <a:gd name="T56" fmla="*/ 46 w 682"/>
                <a:gd name="T57" fmla="*/ 115 h 624"/>
                <a:gd name="T58" fmla="*/ 0 w 682"/>
                <a:gd name="T59" fmla="*/ 58 h 624"/>
                <a:gd name="T60" fmla="*/ 46 w 682"/>
                <a:gd name="T61" fmla="*/ 1 h 624"/>
                <a:gd name="T62" fmla="*/ 55 w 682"/>
                <a:gd name="T63" fmla="*/ 0 h 624"/>
                <a:gd name="T64" fmla="*/ 55 w 682"/>
                <a:gd name="T65" fmla="*/ 0 h 624"/>
                <a:gd name="T66" fmla="*/ 55 w 682"/>
                <a:gd name="T67"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2" h="624">
                  <a:moveTo>
                    <a:pt x="55" y="0"/>
                  </a:moveTo>
                  <a:cubicBezTo>
                    <a:pt x="58" y="0"/>
                    <a:pt x="58" y="0"/>
                    <a:pt x="58" y="0"/>
                  </a:cubicBezTo>
                  <a:cubicBezTo>
                    <a:pt x="519" y="0"/>
                    <a:pt x="519" y="0"/>
                    <a:pt x="519" y="0"/>
                  </a:cubicBezTo>
                  <a:cubicBezTo>
                    <a:pt x="521" y="0"/>
                    <a:pt x="521" y="0"/>
                    <a:pt x="521" y="0"/>
                  </a:cubicBezTo>
                  <a:cubicBezTo>
                    <a:pt x="521" y="0"/>
                    <a:pt x="521" y="0"/>
                    <a:pt x="521" y="0"/>
                  </a:cubicBezTo>
                  <a:cubicBezTo>
                    <a:pt x="530" y="1"/>
                    <a:pt x="530" y="1"/>
                    <a:pt x="530" y="1"/>
                  </a:cubicBezTo>
                  <a:cubicBezTo>
                    <a:pt x="557" y="6"/>
                    <a:pt x="577" y="30"/>
                    <a:pt x="577" y="58"/>
                  </a:cubicBezTo>
                  <a:cubicBezTo>
                    <a:pt x="577" y="332"/>
                    <a:pt x="577" y="332"/>
                    <a:pt x="577" y="332"/>
                  </a:cubicBezTo>
                  <a:cubicBezTo>
                    <a:pt x="577" y="508"/>
                    <a:pt x="577" y="508"/>
                    <a:pt x="577" y="508"/>
                  </a:cubicBezTo>
                  <a:cubicBezTo>
                    <a:pt x="624" y="508"/>
                    <a:pt x="624" y="508"/>
                    <a:pt x="624" y="508"/>
                  </a:cubicBezTo>
                  <a:cubicBezTo>
                    <a:pt x="627" y="508"/>
                    <a:pt x="627" y="508"/>
                    <a:pt x="627" y="508"/>
                  </a:cubicBezTo>
                  <a:cubicBezTo>
                    <a:pt x="627" y="508"/>
                    <a:pt x="627" y="508"/>
                    <a:pt x="627" y="508"/>
                  </a:cubicBezTo>
                  <a:cubicBezTo>
                    <a:pt x="636" y="509"/>
                    <a:pt x="636" y="509"/>
                    <a:pt x="636" y="509"/>
                  </a:cubicBezTo>
                  <a:cubicBezTo>
                    <a:pt x="662" y="514"/>
                    <a:pt x="682" y="538"/>
                    <a:pt x="682" y="566"/>
                  </a:cubicBezTo>
                  <a:cubicBezTo>
                    <a:pt x="682" y="594"/>
                    <a:pt x="662" y="618"/>
                    <a:pt x="636" y="623"/>
                  </a:cubicBezTo>
                  <a:cubicBezTo>
                    <a:pt x="627" y="624"/>
                    <a:pt x="627" y="624"/>
                    <a:pt x="627" y="624"/>
                  </a:cubicBezTo>
                  <a:cubicBezTo>
                    <a:pt x="627" y="624"/>
                    <a:pt x="627" y="624"/>
                    <a:pt x="627" y="624"/>
                  </a:cubicBezTo>
                  <a:cubicBezTo>
                    <a:pt x="624" y="624"/>
                    <a:pt x="624" y="624"/>
                    <a:pt x="624" y="624"/>
                  </a:cubicBezTo>
                  <a:cubicBezTo>
                    <a:pt x="163" y="624"/>
                    <a:pt x="163" y="624"/>
                    <a:pt x="163" y="624"/>
                  </a:cubicBezTo>
                  <a:cubicBezTo>
                    <a:pt x="161" y="624"/>
                    <a:pt x="161" y="624"/>
                    <a:pt x="161" y="624"/>
                  </a:cubicBezTo>
                  <a:cubicBezTo>
                    <a:pt x="161" y="624"/>
                    <a:pt x="161" y="624"/>
                    <a:pt x="161" y="624"/>
                  </a:cubicBezTo>
                  <a:cubicBezTo>
                    <a:pt x="152" y="623"/>
                    <a:pt x="152" y="623"/>
                    <a:pt x="152" y="623"/>
                  </a:cubicBezTo>
                  <a:cubicBezTo>
                    <a:pt x="125" y="618"/>
                    <a:pt x="105" y="594"/>
                    <a:pt x="105" y="566"/>
                  </a:cubicBezTo>
                  <a:cubicBezTo>
                    <a:pt x="105" y="332"/>
                    <a:pt x="105" y="332"/>
                    <a:pt x="105" y="332"/>
                  </a:cubicBezTo>
                  <a:cubicBezTo>
                    <a:pt x="105" y="116"/>
                    <a:pt x="105" y="116"/>
                    <a:pt x="105" y="116"/>
                  </a:cubicBezTo>
                  <a:cubicBezTo>
                    <a:pt x="58" y="116"/>
                    <a:pt x="58" y="116"/>
                    <a:pt x="58" y="116"/>
                  </a:cubicBezTo>
                  <a:cubicBezTo>
                    <a:pt x="55" y="116"/>
                    <a:pt x="55" y="116"/>
                    <a:pt x="55" y="116"/>
                  </a:cubicBezTo>
                  <a:cubicBezTo>
                    <a:pt x="55" y="116"/>
                    <a:pt x="55" y="116"/>
                    <a:pt x="55" y="116"/>
                  </a:cubicBezTo>
                  <a:cubicBezTo>
                    <a:pt x="46" y="115"/>
                    <a:pt x="46" y="115"/>
                    <a:pt x="46" y="115"/>
                  </a:cubicBezTo>
                  <a:cubicBezTo>
                    <a:pt x="20" y="110"/>
                    <a:pt x="0" y="86"/>
                    <a:pt x="0" y="58"/>
                  </a:cubicBezTo>
                  <a:cubicBezTo>
                    <a:pt x="0" y="30"/>
                    <a:pt x="20" y="6"/>
                    <a:pt x="46" y="1"/>
                  </a:cubicBezTo>
                  <a:cubicBezTo>
                    <a:pt x="55" y="0"/>
                    <a:pt x="55" y="0"/>
                    <a:pt x="55" y="0"/>
                  </a:cubicBezTo>
                  <a:cubicBezTo>
                    <a:pt x="55" y="0"/>
                    <a:pt x="55" y="0"/>
                    <a:pt x="55" y="0"/>
                  </a:cubicBezTo>
                  <a:cubicBezTo>
                    <a:pt x="55" y="0"/>
                    <a:pt x="55" y="0"/>
                    <a:pt x="55" y="0"/>
                  </a:cubicBezTo>
                  <a:close/>
                </a:path>
              </a:pathLst>
            </a:custGeom>
            <a:solidFill>
              <a:srgbClr val="D855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8"/>
            <p:cNvSpPr>
              <a:spLocks/>
            </p:cNvSpPr>
            <p:nvPr/>
          </p:nvSpPr>
          <p:spPr bwMode="auto">
            <a:xfrm>
              <a:off x="7345363" y="1344613"/>
              <a:ext cx="114300" cy="65088"/>
            </a:xfrm>
            <a:custGeom>
              <a:avLst/>
              <a:gdLst>
                <a:gd name="T0" fmla="*/ 0 w 104"/>
                <a:gd name="T1" fmla="*/ 0 h 58"/>
                <a:gd name="T2" fmla="*/ 46 w 104"/>
                <a:gd name="T3" fmla="*/ 0 h 58"/>
                <a:gd name="T4" fmla="*/ 49 w 104"/>
                <a:gd name="T5" fmla="*/ 0 h 58"/>
                <a:gd name="T6" fmla="*/ 49 w 104"/>
                <a:gd name="T7" fmla="*/ 0 h 58"/>
                <a:gd name="T8" fmla="*/ 58 w 104"/>
                <a:gd name="T9" fmla="*/ 1 h 58"/>
                <a:gd name="T10" fmla="*/ 104 w 104"/>
                <a:gd name="T11" fmla="*/ 58 h 58"/>
                <a:gd name="T12" fmla="*/ 0 w 104"/>
                <a:gd name="T13" fmla="*/ 58 h 58"/>
                <a:gd name="T14" fmla="*/ 0 w 104"/>
                <a:gd name="T15" fmla="*/ 0 h 58"/>
                <a:gd name="T16" fmla="*/ 0 w 10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58">
                  <a:moveTo>
                    <a:pt x="0" y="0"/>
                  </a:moveTo>
                  <a:cubicBezTo>
                    <a:pt x="46" y="0"/>
                    <a:pt x="46" y="0"/>
                    <a:pt x="46" y="0"/>
                  </a:cubicBezTo>
                  <a:cubicBezTo>
                    <a:pt x="49" y="0"/>
                    <a:pt x="49" y="0"/>
                    <a:pt x="49" y="0"/>
                  </a:cubicBezTo>
                  <a:cubicBezTo>
                    <a:pt x="49" y="0"/>
                    <a:pt x="49" y="0"/>
                    <a:pt x="49" y="0"/>
                  </a:cubicBezTo>
                  <a:cubicBezTo>
                    <a:pt x="58" y="1"/>
                    <a:pt x="58" y="1"/>
                    <a:pt x="58" y="1"/>
                  </a:cubicBezTo>
                  <a:cubicBezTo>
                    <a:pt x="84" y="7"/>
                    <a:pt x="104" y="30"/>
                    <a:pt x="104" y="58"/>
                  </a:cubicBezTo>
                  <a:cubicBezTo>
                    <a:pt x="0" y="58"/>
                    <a:pt x="0" y="58"/>
                    <a:pt x="0" y="58"/>
                  </a:cubicBezTo>
                  <a:cubicBezTo>
                    <a:pt x="0" y="0"/>
                    <a:pt x="0" y="0"/>
                    <a:pt x="0" y="0"/>
                  </a:cubicBezTo>
                  <a:cubicBezTo>
                    <a:pt x="0" y="0"/>
                    <a:pt x="0" y="0"/>
                    <a:pt x="0" y="0"/>
                  </a:cubicBezTo>
                  <a:close/>
                </a:path>
              </a:pathLst>
            </a:custGeom>
            <a:solidFill>
              <a:srgbClr val="B74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9"/>
            <p:cNvSpPr>
              <a:spLocks/>
            </p:cNvSpPr>
            <p:nvPr/>
          </p:nvSpPr>
          <p:spPr bwMode="auto">
            <a:xfrm>
              <a:off x="6824663" y="912813"/>
              <a:ext cx="517525" cy="82550"/>
            </a:xfrm>
            <a:custGeom>
              <a:avLst/>
              <a:gdLst>
                <a:gd name="T0" fmla="*/ 0 w 326"/>
                <a:gd name="T1" fmla="*/ 0 h 52"/>
                <a:gd name="T2" fmla="*/ 53 w 326"/>
                <a:gd name="T3" fmla="*/ 0 h 52"/>
                <a:gd name="T4" fmla="*/ 326 w 326"/>
                <a:gd name="T5" fmla="*/ 0 h 52"/>
                <a:gd name="T6" fmla="*/ 326 w 326"/>
                <a:gd name="T7" fmla="*/ 52 h 52"/>
                <a:gd name="T8" fmla="*/ 53 w 326"/>
                <a:gd name="T9" fmla="*/ 52 h 52"/>
                <a:gd name="T10" fmla="*/ 0 w 326"/>
                <a:gd name="T11" fmla="*/ 0 h 52"/>
                <a:gd name="T12" fmla="*/ 0 w 32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326" h="52">
                  <a:moveTo>
                    <a:pt x="0" y="0"/>
                  </a:moveTo>
                  <a:lnTo>
                    <a:pt x="53" y="0"/>
                  </a:lnTo>
                  <a:lnTo>
                    <a:pt x="326" y="0"/>
                  </a:lnTo>
                  <a:lnTo>
                    <a:pt x="326" y="52"/>
                  </a:lnTo>
                  <a:lnTo>
                    <a:pt x="53" y="52"/>
                  </a:lnTo>
                  <a:lnTo>
                    <a:pt x="0" y="0"/>
                  </a:lnTo>
                  <a:lnTo>
                    <a:pt x="0" y="0"/>
                  </a:lnTo>
                  <a:close/>
                </a:path>
              </a:pathLst>
            </a:custGeom>
            <a:solidFill>
              <a:srgbClr val="B74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50"/>
            <p:cNvSpPr>
              <a:spLocks/>
            </p:cNvSpPr>
            <p:nvPr/>
          </p:nvSpPr>
          <p:spPr bwMode="auto">
            <a:xfrm>
              <a:off x="6707188" y="785813"/>
              <a:ext cx="638175" cy="65088"/>
            </a:xfrm>
            <a:custGeom>
              <a:avLst/>
              <a:gdLst>
                <a:gd name="T0" fmla="*/ 55 w 578"/>
                <a:gd name="T1" fmla="*/ 0 h 58"/>
                <a:gd name="T2" fmla="*/ 58 w 578"/>
                <a:gd name="T3" fmla="*/ 0 h 58"/>
                <a:gd name="T4" fmla="*/ 330 w 578"/>
                <a:gd name="T5" fmla="*/ 0 h 58"/>
                <a:gd name="T6" fmla="*/ 519 w 578"/>
                <a:gd name="T7" fmla="*/ 0 h 58"/>
                <a:gd name="T8" fmla="*/ 522 w 578"/>
                <a:gd name="T9" fmla="*/ 0 h 58"/>
                <a:gd name="T10" fmla="*/ 522 w 578"/>
                <a:gd name="T11" fmla="*/ 0 h 58"/>
                <a:gd name="T12" fmla="*/ 531 w 578"/>
                <a:gd name="T13" fmla="*/ 1 h 58"/>
                <a:gd name="T14" fmla="*/ 578 w 578"/>
                <a:gd name="T15" fmla="*/ 58 h 58"/>
                <a:gd name="T16" fmla="*/ 0 w 578"/>
                <a:gd name="T17" fmla="*/ 58 h 58"/>
                <a:gd name="T18" fmla="*/ 46 w 578"/>
                <a:gd name="T19" fmla="*/ 1 h 58"/>
                <a:gd name="T20" fmla="*/ 55 w 578"/>
                <a:gd name="T21" fmla="*/ 0 h 58"/>
                <a:gd name="T22" fmla="*/ 55 w 578"/>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8">
                  <a:moveTo>
                    <a:pt x="55" y="0"/>
                  </a:moveTo>
                  <a:cubicBezTo>
                    <a:pt x="58" y="0"/>
                    <a:pt x="58" y="0"/>
                    <a:pt x="58" y="0"/>
                  </a:cubicBezTo>
                  <a:cubicBezTo>
                    <a:pt x="330" y="0"/>
                    <a:pt x="330" y="0"/>
                    <a:pt x="330" y="0"/>
                  </a:cubicBezTo>
                  <a:cubicBezTo>
                    <a:pt x="519" y="0"/>
                    <a:pt x="519" y="0"/>
                    <a:pt x="519" y="0"/>
                  </a:cubicBezTo>
                  <a:cubicBezTo>
                    <a:pt x="522" y="0"/>
                    <a:pt x="522" y="0"/>
                    <a:pt x="522" y="0"/>
                  </a:cubicBezTo>
                  <a:cubicBezTo>
                    <a:pt x="522" y="0"/>
                    <a:pt x="522" y="0"/>
                    <a:pt x="522" y="0"/>
                  </a:cubicBezTo>
                  <a:cubicBezTo>
                    <a:pt x="531" y="1"/>
                    <a:pt x="531" y="1"/>
                    <a:pt x="531" y="1"/>
                  </a:cubicBezTo>
                  <a:cubicBezTo>
                    <a:pt x="558" y="6"/>
                    <a:pt x="578" y="30"/>
                    <a:pt x="578" y="58"/>
                  </a:cubicBezTo>
                  <a:cubicBezTo>
                    <a:pt x="0" y="58"/>
                    <a:pt x="0" y="58"/>
                    <a:pt x="0" y="58"/>
                  </a:cubicBezTo>
                  <a:cubicBezTo>
                    <a:pt x="0" y="30"/>
                    <a:pt x="20" y="6"/>
                    <a:pt x="46" y="1"/>
                  </a:cubicBezTo>
                  <a:cubicBezTo>
                    <a:pt x="55" y="0"/>
                    <a:pt x="55" y="0"/>
                    <a:pt x="55" y="0"/>
                  </a:cubicBezTo>
                  <a:cubicBezTo>
                    <a:pt x="55" y="0"/>
                    <a:pt x="55" y="0"/>
                    <a:pt x="55" y="0"/>
                  </a:cubicBezTo>
                  <a:close/>
                </a:path>
              </a:pathLst>
            </a:custGeom>
            <a:solidFill>
              <a:srgbClr val="F274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51"/>
            <p:cNvSpPr>
              <a:spLocks/>
            </p:cNvSpPr>
            <p:nvPr/>
          </p:nvSpPr>
          <p:spPr bwMode="auto">
            <a:xfrm>
              <a:off x="6821488" y="1412875"/>
              <a:ext cx="638175" cy="61913"/>
            </a:xfrm>
            <a:custGeom>
              <a:avLst/>
              <a:gdLst>
                <a:gd name="T0" fmla="*/ 523 w 578"/>
                <a:gd name="T1" fmla="*/ 57 h 57"/>
                <a:gd name="T2" fmla="*/ 520 w 578"/>
                <a:gd name="T3" fmla="*/ 57 h 57"/>
                <a:gd name="T4" fmla="*/ 226 w 578"/>
                <a:gd name="T5" fmla="*/ 57 h 57"/>
                <a:gd name="T6" fmla="*/ 59 w 578"/>
                <a:gd name="T7" fmla="*/ 57 h 57"/>
                <a:gd name="T8" fmla="*/ 56 w 578"/>
                <a:gd name="T9" fmla="*/ 57 h 57"/>
                <a:gd name="T10" fmla="*/ 56 w 578"/>
                <a:gd name="T11" fmla="*/ 57 h 57"/>
                <a:gd name="T12" fmla="*/ 47 w 578"/>
                <a:gd name="T13" fmla="*/ 56 h 57"/>
                <a:gd name="T14" fmla="*/ 0 w 578"/>
                <a:gd name="T15" fmla="*/ 0 h 57"/>
                <a:gd name="T16" fmla="*/ 578 w 578"/>
                <a:gd name="T17" fmla="*/ 0 h 57"/>
                <a:gd name="T18" fmla="*/ 532 w 578"/>
                <a:gd name="T19" fmla="*/ 56 h 57"/>
                <a:gd name="T20" fmla="*/ 523 w 578"/>
                <a:gd name="T21" fmla="*/ 57 h 57"/>
                <a:gd name="T22" fmla="*/ 523 w 578"/>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
                  <a:moveTo>
                    <a:pt x="523" y="57"/>
                  </a:moveTo>
                  <a:cubicBezTo>
                    <a:pt x="520" y="57"/>
                    <a:pt x="520" y="57"/>
                    <a:pt x="520" y="57"/>
                  </a:cubicBezTo>
                  <a:cubicBezTo>
                    <a:pt x="226" y="57"/>
                    <a:pt x="226" y="57"/>
                    <a:pt x="226" y="57"/>
                  </a:cubicBezTo>
                  <a:cubicBezTo>
                    <a:pt x="59" y="57"/>
                    <a:pt x="59" y="57"/>
                    <a:pt x="59" y="57"/>
                  </a:cubicBezTo>
                  <a:cubicBezTo>
                    <a:pt x="56" y="57"/>
                    <a:pt x="56" y="57"/>
                    <a:pt x="56" y="57"/>
                  </a:cubicBezTo>
                  <a:cubicBezTo>
                    <a:pt x="56" y="57"/>
                    <a:pt x="56" y="57"/>
                    <a:pt x="56" y="57"/>
                  </a:cubicBezTo>
                  <a:cubicBezTo>
                    <a:pt x="47" y="56"/>
                    <a:pt x="47" y="56"/>
                    <a:pt x="47" y="56"/>
                  </a:cubicBezTo>
                  <a:cubicBezTo>
                    <a:pt x="20" y="51"/>
                    <a:pt x="0" y="28"/>
                    <a:pt x="0" y="0"/>
                  </a:cubicBezTo>
                  <a:cubicBezTo>
                    <a:pt x="578" y="0"/>
                    <a:pt x="578" y="0"/>
                    <a:pt x="578" y="0"/>
                  </a:cubicBezTo>
                  <a:cubicBezTo>
                    <a:pt x="578" y="28"/>
                    <a:pt x="558" y="51"/>
                    <a:pt x="532" y="56"/>
                  </a:cubicBezTo>
                  <a:cubicBezTo>
                    <a:pt x="523" y="57"/>
                    <a:pt x="523" y="57"/>
                    <a:pt x="523" y="57"/>
                  </a:cubicBezTo>
                  <a:cubicBezTo>
                    <a:pt x="523" y="57"/>
                    <a:pt x="523" y="57"/>
                    <a:pt x="523" y="57"/>
                  </a:cubicBezTo>
                  <a:close/>
                </a:path>
              </a:pathLst>
            </a:custGeom>
            <a:solidFill>
              <a:srgbClr val="F274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52"/>
            <p:cNvSpPr>
              <a:spLocks/>
            </p:cNvSpPr>
            <p:nvPr/>
          </p:nvSpPr>
          <p:spPr bwMode="auto">
            <a:xfrm>
              <a:off x="6916738" y="1025525"/>
              <a:ext cx="376238" cy="26988"/>
            </a:xfrm>
            <a:custGeom>
              <a:avLst/>
              <a:gdLst>
                <a:gd name="T0" fmla="*/ 0 w 237"/>
                <a:gd name="T1" fmla="*/ 0 h 17"/>
                <a:gd name="T2" fmla="*/ 0 w 237"/>
                <a:gd name="T3" fmla="*/ 17 h 17"/>
                <a:gd name="T4" fmla="*/ 237 w 237"/>
                <a:gd name="T5" fmla="*/ 17 h 17"/>
                <a:gd name="T6" fmla="*/ 237 w 237"/>
                <a:gd name="T7" fmla="*/ 0 h 17"/>
                <a:gd name="T8" fmla="*/ 0 w 237"/>
                <a:gd name="T9" fmla="*/ 0 h 17"/>
                <a:gd name="T10" fmla="*/ 0 w 237"/>
                <a:gd name="T11" fmla="*/ 0 h 17"/>
                <a:gd name="T12" fmla="*/ 0 w 237"/>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37" h="17">
                  <a:moveTo>
                    <a:pt x="0" y="0"/>
                  </a:moveTo>
                  <a:lnTo>
                    <a:pt x="0" y="17"/>
                  </a:lnTo>
                  <a:lnTo>
                    <a:pt x="237" y="17"/>
                  </a:lnTo>
                  <a:lnTo>
                    <a:pt x="237"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53"/>
            <p:cNvSpPr>
              <a:spLocks/>
            </p:cNvSpPr>
            <p:nvPr/>
          </p:nvSpPr>
          <p:spPr bwMode="auto">
            <a:xfrm>
              <a:off x="6850063" y="1085850"/>
              <a:ext cx="442913" cy="25400"/>
            </a:xfrm>
            <a:custGeom>
              <a:avLst/>
              <a:gdLst>
                <a:gd name="T0" fmla="*/ 0 w 279"/>
                <a:gd name="T1" fmla="*/ 0 h 16"/>
                <a:gd name="T2" fmla="*/ 0 w 279"/>
                <a:gd name="T3" fmla="*/ 16 h 16"/>
                <a:gd name="T4" fmla="*/ 279 w 279"/>
                <a:gd name="T5" fmla="*/ 16 h 16"/>
                <a:gd name="T6" fmla="*/ 279 w 279"/>
                <a:gd name="T7" fmla="*/ 0 h 16"/>
                <a:gd name="T8" fmla="*/ 0 w 279"/>
                <a:gd name="T9" fmla="*/ 0 h 16"/>
                <a:gd name="T10" fmla="*/ 0 w 279"/>
                <a:gd name="T11" fmla="*/ 0 h 16"/>
                <a:gd name="T12" fmla="*/ 0 w 27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79" h="16">
                  <a:moveTo>
                    <a:pt x="0" y="0"/>
                  </a:moveTo>
                  <a:lnTo>
                    <a:pt x="0" y="16"/>
                  </a:lnTo>
                  <a:lnTo>
                    <a:pt x="279" y="16"/>
                  </a:lnTo>
                  <a:lnTo>
                    <a:pt x="279"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54"/>
            <p:cNvSpPr>
              <a:spLocks/>
            </p:cNvSpPr>
            <p:nvPr/>
          </p:nvSpPr>
          <p:spPr bwMode="auto">
            <a:xfrm>
              <a:off x="6850063" y="1139825"/>
              <a:ext cx="442913" cy="26988"/>
            </a:xfrm>
            <a:custGeom>
              <a:avLst/>
              <a:gdLst>
                <a:gd name="T0" fmla="*/ 0 w 279"/>
                <a:gd name="T1" fmla="*/ 0 h 17"/>
                <a:gd name="T2" fmla="*/ 0 w 279"/>
                <a:gd name="T3" fmla="*/ 17 h 17"/>
                <a:gd name="T4" fmla="*/ 279 w 279"/>
                <a:gd name="T5" fmla="*/ 17 h 17"/>
                <a:gd name="T6" fmla="*/ 279 w 279"/>
                <a:gd name="T7" fmla="*/ 0 h 17"/>
                <a:gd name="T8" fmla="*/ 0 w 279"/>
                <a:gd name="T9" fmla="*/ 0 h 17"/>
                <a:gd name="T10" fmla="*/ 0 w 279"/>
                <a:gd name="T11" fmla="*/ 0 h 17"/>
                <a:gd name="T12" fmla="*/ 0 w 279"/>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79" h="17">
                  <a:moveTo>
                    <a:pt x="0" y="0"/>
                  </a:moveTo>
                  <a:lnTo>
                    <a:pt x="0" y="17"/>
                  </a:lnTo>
                  <a:lnTo>
                    <a:pt x="279" y="17"/>
                  </a:lnTo>
                  <a:lnTo>
                    <a:pt x="279"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55"/>
            <p:cNvSpPr>
              <a:spLocks/>
            </p:cNvSpPr>
            <p:nvPr/>
          </p:nvSpPr>
          <p:spPr bwMode="auto">
            <a:xfrm>
              <a:off x="6850063" y="1195388"/>
              <a:ext cx="442913" cy="26988"/>
            </a:xfrm>
            <a:custGeom>
              <a:avLst/>
              <a:gdLst>
                <a:gd name="T0" fmla="*/ 0 w 279"/>
                <a:gd name="T1" fmla="*/ 0 h 17"/>
                <a:gd name="T2" fmla="*/ 0 w 279"/>
                <a:gd name="T3" fmla="*/ 17 h 17"/>
                <a:gd name="T4" fmla="*/ 279 w 279"/>
                <a:gd name="T5" fmla="*/ 17 h 17"/>
                <a:gd name="T6" fmla="*/ 279 w 279"/>
                <a:gd name="T7" fmla="*/ 0 h 17"/>
                <a:gd name="T8" fmla="*/ 0 w 279"/>
                <a:gd name="T9" fmla="*/ 0 h 17"/>
                <a:gd name="T10" fmla="*/ 0 w 279"/>
                <a:gd name="T11" fmla="*/ 0 h 17"/>
                <a:gd name="T12" fmla="*/ 0 w 279"/>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79" h="17">
                  <a:moveTo>
                    <a:pt x="0" y="0"/>
                  </a:moveTo>
                  <a:lnTo>
                    <a:pt x="0" y="17"/>
                  </a:lnTo>
                  <a:lnTo>
                    <a:pt x="279" y="17"/>
                  </a:lnTo>
                  <a:lnTo>
                    <a:pt x="279"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56"/>
            <p:cNvSpPr>
              <a:spLocks/>
            </p:cNvSpPr>
            <p:nvPr/>
          </p:nvSpPr>
          <p:spPr bwMode="auto">
            <a:xfrm>
              <a:off x="6916738" y="1263650"/>
              <a:ext cx="376238" cy="26988"/>
            </a:xfrm>
            <a:custGeom>
              <a:avLst/>
              <a:gdLst>
                <a:gd name="T0" fmla="*/ 0 w 237"/>
                <a:gd name="T1" fmla="*/ 0 h 17"/>
                <a:gd name="T2" fmla="*/ 0 w 237"/>
                <a:gd name="T3" fmla="*/ 17 h 17"/>
                <a:gd name="T4" fmla="*/ 237 w 237"/>
                <a:gd name="T5" fmla="*/ 17 h 17"/>
                <a:gd name="T6" fmla="*/ 237 w 237"/>
                <a:gd name="T7" fmla="*/ 0 h 17"/>
                <a:gd name="T8" fmla="*/ 0 w 237"/>
                <a:gd name="T9" fmla="*/ 0 h 17"/>
                <a:gd name="T10" fmla="*/ 0 w 237"/>
                <a:gd name="T11" fmla="*/ 0 h 17"/>
                <a:gd name="T12" fmla="*/ 0 w 237"/>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37" h="17">
                  <a:moveTo>
                    <a:pt x="0" y="0"/>
                  </a:moveTo>
                  <a:lnTo>
                    <a:pt x="0" y="17"/>
                  </a:lnTo>
                  <a:lnTo>
                    <a:pt x="237" y="17"/>
                  </a:lnTo>
                  <a:lnTo>
                    <a:pt x="237"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57"/>
            <p:cNvSpPr>
              <a:spLocks/>
            </p:cNvSpPr>
            <p:nvPr/>
          </p:nvSpPr>
          <p:spPr bwMode="auto">
            <a:xfrm>
              <a:off x="6850063" y="1322388"/>
              <a:ext cx="442913" cy="28575"/>
            </a:xfrm>
            <a:custGeom>
              <a:avLst/>
              <a:gdLst>
                <a:gd name="T0" fmla="*/ 0 w 279"/>
                <a:gd name="T1" fmla="*/ 0 h 18"/>
                <a:gd name="T2" fmla="*/ 0 w 279"/>
                <a:gd name="T3" fmla="*/ 18 h 18"/>
                <a:gd name="T4" fmla="*/ 279 w 279"/>
                <a:gd name="T5" fmla="*/ 18 h 18"/>
                <a:gd name="T6" fmla="*/ 279 w 279"/>
                <a:gd name="T7" fmla="*/ 0 h 18"/>
                <a:gd name="T8" fmla="*/ 0 w 279"/>
                <a:gd name="T9" fmla="*/ 0 h 18"/>
                <a:gd name="T10" fmla="*/ 0 w 279"/>
                <a:gd name="T11" fmla="*/ 0 h 18"/>
                <a:gd name="T12" fmla="*/ 0 w 27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79" h="18">
                  <a:moveTo>
                    <a:pt x="0" y="0"/>
                  </a:moveTo>
                  <a:lnTo>
                    <a:pt x="0" y="18"/>
                  </a:lnTo>
                  <a:lnTo>
                    <a:pt x="279" y="18"/>
                  </a:lnTo>
                  <a:lnTo>
                    <a:pt x="279"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3" name="Group 472"/>
          <p:cNvGrpSpPr>
            <a:grpSpLocks noChangeAspect="1"/>
          </p:cNvGrpSpPr>
          <p:nvPr/>
        </p:nvGrpSpPr>
        <p:grpSpPr>
          <a:xfrm>
            <a:off x="8748712" y="785813"/>
            <a:ext cx="754064" cy="688975"/>
            <a:chOff x="8748712" y="785813"/>
            <a:chExt cx="754064" cy="688975"/>
          </a:xfrm>
        </p:grpSpPr>
        <p:sp>
          <p:nvSpPr>
            <p:cNvPr id="462" name="Freeform 61"/>
            <p:cNvSpPr>
              <a:spLocks/>
            </p:cNvSpPr>
            <p:nvPr/>
          </p:nvSpPr>
          <p:spPr bwMode="auto">
            <a:xfrm>
              <a:off x="8748712" y="785813"/>
              <a:ext cx="754063" cy="688975"/>
            </a:xfrm>
            <a:custGeom>
              <a:avLst/>
              <a:gdLst>
                <a:gd name="T0" fmla="*/ 56 w 683"/>
                <a:gd name="T1" fmla="*/ 0 h 624"/>
                <a:gd name="T2" fmla="*/ 58 w 683"/>
                <a:gd name="T3" fmla="*/ 0 h 624"/>
                <a:gd name="T4" fmla="*/ 519 w 683"/>
                <a:gd name="T5" fmla="*/ 0 h 624"/>
                <a:gd name="T6" fmla="*/ 522 w 683"/>
                <a:gd name="T7" fmla="*/ 0 h 624"/>
                <a:gd name="T8" fmla="*/ 522 w 683"/>
                <a:gd name="T9" fmla="*/ 0 h 624"/>
                <a:gd name="T10" fmla="*/ 531 w 683"/>
                <a:gd name="T11" fmla="*/ 1 h 624"/>
                <a:gd name="T12" fmla="*/ 577 w 683"/>
                <a:gd name="T13" fmla="*/ 58 h 624"/>
                <a:gd name="T14" fmla="*/ 577 w 683"/>
                <a:gd name="T15" fmla="*/ 332 h 624"/>
                <a:gd name="T16" fmla="*/ 577 w 683"/>
                <a:gd name="T17" fmla="*/ 508 h 624"/>
                <a:gd name="T18" fmla="*/ 625 w 683"/>
                <a:gd name="T19" fmla="*/ 508 h 624"/>
                <a:gd name="T20" fmla="*/ 627 w 683"/>
                <a:gd name="T21" fmla="*/ 508 h 624"/>
                <a:gd name="T22" fmla="*/ 627 w 683"/>
                <a:gd name="T23" fmla="*/ 508 h 624"/>
                <a:gd name="T24" fmla="*/ 636 w 683"/>
                <a:gd name="T25" fmla="*/ 509 h 624"/>
                <a:gd name="T26" fmla="*/ 683 w 683"/>
                <a:gd name="T27" fmla="*/ 566 h 624"/>
                <a:gd name="T28" fmla="*/ 636 w 683"/>
                <a:gd name="T29" fmla="*/ 623 h 624"/>
                <a:gd name="T30" fmla="*/ 627 w 683"/>
                <a:gd name="T31" fmla="*/ 624 h 624"/>
                <a:gd name="T32" fmla="*/ 627 w 683"/>
                <a:gd name="T33" fmla="*/ 624 h 624"/>
                <a:gd name="T34" fmla="*/ 625 w 683"/>
                <a:gd name="T35" fmla="*/ 624 h 624"/>
                <a:gd name="T36" fmla="*/ 164 w 683"/>
                <a:gd name="T37" fmla="*/ 624 h 624"/>
                <a:gd name="T38" fmla="*/ 161 w 683"/>
                <a:gd name="T39" fmla="*/ 624 h 624"/>
                <a:gd name="T40" fmla="*/ 161 w 683"/>
                <a:gd name="T41" fmla="*/ 624 h 624"/>
                <a:gd name="T42" fmla="*/ 152 w 683"/>
                <a:gd name="T43" fmla="*/ 623 h 624"/>
                <a:gd name="T44" fmla="*/ 106 w 683"/>
                <a:gd name="T45" fmla="*/ 566 h 624"/>
                <a:gd name="T46" fmla="*/ 106 w 683"/>
                <a:gd name="T47" fmla="*/ 332 h 624"/>
                <a:gd name="T48" fmla="*/ 106 w 683"/>
                <a:gd name="T49" fmla="*/ 116 h 624"/>
                <a:gd name="T50" fmla="*/ 58 w 683"/>
                <a:gd name="T51" fmla="*/ 116 h 624"/>
                <a:gd name="T52" fmla="*/ 56 w 683"/>
                <a:gd name="T53" fmla="*/ 116 h 624"/>
                <a:gd name="T54" fmla="*/ 56 w 683"/>
                <a:gd name="T55" fmla="*/ 116 h 624"/>
                <a:gd name="T56" fmla="*/ 47 w 683"/>
                <a:gd name="T57" fmla="*/ 115 h 624"/>
                <a:gd name="T58" fmla="*/ 0 w 683"/>
                <a:gd name="T59" fmla="*/ 58 h 624"/>
                <a:gd name="T60" fmla="*/ 47 w 683"/>
                <a:gd name="T61" fmla="*/ 1 h 624"/>
                <a:gd name="T62" fmla="*/ 56 w 683"/>
                <a:gd name="T63" fmla="*/ 0 h 624"/>
                <a:gd name="T64" fmla="*/ 56 w 683"/>
                <a:gd name="T65" fmla="*/ 0 h 624"/>
                <a:gd name="T66" fmla="*/ 56 w 683"/>
                <a:gd name="T67"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3" h="624">
                  <a:moveTo>
                    <a:pt x="56" y="0"/>
                  </a:moveTo>
                  <a:cubicBezTo>
                    <a:pt x="58" y="0"/>
                    <a:pt x="58" y="0"/>
                    <a:pt x="58" y="0"/>
                  </a:cubicBezTo>
                  <a:cubicBezTo>
                    <a:pt x="519" y="0"/>
                    <a:pt x="519" y="0"/>
                    <a:pt x="519" y="0"/>
                  </a:cubicBezTo>
                  <a:cubicBezTo>
                    <a:pt x="522" y="0"/>
                    <a:pt x="522" y="0"/>
                    <a:pt x="522" y="0"/>
                  </a:cubicBezTo>
                  <a:cubicBezTo>
                    <a:pt x="522" y="0"/>
                    <a:pt x="522" y="0"/>
                    <a:pt x="522" y="0"/>
                  </a:cubicBezTo>
                  <a:cubicBezTo>
                    <a:pt x="531" y="1"/>
                    <a:pt x="531" y="1"/>
                    <a:pt x="531" y="1"/>
                  </a:cubicBezTo>
                  <a:cubicBezTo>
                    <a:pt x="557" y="6"/>
                    <a:pt x="577" y="30"/>
                    <a:pt x="577" y="58"/>
                  </a:cubicBezTo>
                  <a:cubicBezTo>
                    <a:pt x="577" y="332"/>
                    <a:pt x="577" y="332"/>
                    <a:pt x="577" y="332"/>
                  </a:cubicBezTo>
                  <a:cubicBezTo>
                    <a:pt x="577" y="508"/>
                    <a:pt x="577" y="508"/>
                    <a:pt x="577" y="508"/>
                  </a:cubicBezTo>
                  <a:cubicBezTo>
                    <a:pt x="625" y="508"/>
                    <a:pt x="625" y="508"/>
                    <a:pt x="625" y="508"/>
                  </a:cubicBezTo>
                  <a:cubicBezTo>
                    <a:pt x="627" y="508"/>
                    <a:pt x="627" y="508"/>
                    <a:pt x="627" y="508"/>
                  </a:cubicBezTo>
                  <a:cubicBezTo>
                    <a:pt x="627" y="508"/>
                    <a:pt x="627" y="508"/>
                    <a:pt x="627" y="508"/>
                  </a:cubicBezTo>
                  <a:cubicBezTo>
                    <a:pt x="636" y="509"/>
                    <a:pt x="636" y="509"/>
                    <a:pt x="636" y="509"/>
                  </a:cubicBezTo>
                  <a:cubicBezTo>
                    <a:pt x="663" y="514"/>
                    <a:pt x="683" y="538"/>
                    <a:pt x="683" y="566"/>
                  </a:cubicBezTo>
                  <a:cubicBezTo>
                    <a:pt x="683" y="594"/>
                    <a:pt x="663" y="618"/>
                    <a:pt x="636" y="623"/>
                  </a:cubicBezTo>
                  <a:cubicBezTo>
                    <a:pt x="627" y="624"/>
                    <a:pt x="627" y="624"/>
                    <a:pt x="627" y="624"/>
                  </a:cubicBezTo>
                  <a:cubicBezTo>
                    <a:pt x="627" y="624"/>
                    <a:pt x="627" y="624"/>
                    <a:pt x="627" y="624"/>
                  </a:cubicBezTo>
                  <a:cubicBezTo>
                    <a:pt x="625" y="624"/>
                    <a:pt x="625" y="624"/>
                    <a:pt x="625" y="624"/>
                  </a:cubicBezTo>
                  <a:cubicBezTo>
                    <a:pt x="164" y="624"/>
                    <a:pt x="164" y="624"/>
                    <a:pt x="164" y="624"/>
                  </a:cubicBezTo>
                  <a:cubicBezTo>
                    <a:pt x="161" y="624"/>
                    <a:pt x="161" y="624"/>
                    <a:pt x="161" y="624"/>
                  </a:cubicBezTo>
                  <a:cubicBezTo>
                    <a:pt x="161" y="624"/>
                    <a:pt x="161" y="624"/>
                    <a:pt x="161" y="624"/>
                  </a:cubicBezTo>
                  <a:cubicBezTo>
                    <a:pt x="152" y="623"/>
                    <a:pt x="152" y="623"/>
                    <a:pt x="152" y="623"/>
                  </a:cubicBezTo>
                  <a:cubicBezTo>
                    <a:pt x="126" y="618"/>
                    <a:pt x="106" y="594"/>
                    <a:pt x="106" y="566"/>
                  </a:cubicBezTo>
                  <a:cubicBezTo>
                    <a:pt x="106" y="332"/>
                    <a:pt x="106" y="332"/>
                    <a:pt x="106" y="332"/>
                  </a:cubicBezTo>
                  <a:cubicBezTo>
                    <a:pt x="106" y="116"/>
                    <a:pt x="106" y="116"/>
                    <a:pt x="106" y="116"/>
                  </a:cubicBezTo>
                  <a:cubicBezTo>
                    <a:pt x="58" y="116"/>
                    <a:pt x="58" y="116"/>
                    <a:pt x="58" y="116"/>
                  </a:cubicBezTo>
                  <a:cubicBezTo>
                    <a:pt x="56" y="116"/>
                    <a:pt x="56" y="116"/>
                    <a:pt x="56" y="116"/>
                  </a:cubicBezTo>
                  <a:cubicBezTo>
                    <a:pt x="56" y="116"/>
                    <a:pt x="56" y="116"/>
                    <a:pt x="56" y="116"/>
                  </a:cubicBezTo>
                  <a:cubicBezTo>
                    <a:pt x="47" y="115"/>
                    <a:pt x="47" y="115"/>
                    <a:pt x="47" y="115"/>
                  </a:cubicBezTo>
                  <a:cubicBezTo>
                    <a:pt x="20" y="110"/>
                    <a:pt x="0" y="86"/>
                    <a:pt x="0" y="58"/>
                  </a:cubicBezTo>
                  <a:cubicBezTo>
                    <a:pt x="0" y="30"/>
                    <a:pt x="20" y="6"/>
                    <a:pt x="47" y="1"/>
                  </a:cubicBezTo>
                  <a:cubicBezTo>
                    <a:pt x="56" y="0"/>
                    <a:pt x="56" y="0"/>
                    <a:pt x="56" y="0"/>
                  </a:cubicBezTo>
                  <a:cubicBezTo>
                    <a:pt x="56" y="0"/>
                    <a:pt x="56" y="0"/>
                    <a:pt x="56" y="0"/>
                  </a:cubicBezTo>
                  <a:cubicBezTo>
                    <a:pt x="56" y="0"/>
                    <a:pt x="56" y="0"/>
                    <a:pt x="56" y="0"/>
                  </a:cubicBez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62"/>
            <p:cNvSpPr>
              <a:spLocks/>
            </p:cNvSpPr>
            <p:nvPr/>
          </p:nvSpPr>
          <p:spPr bwMode="auto">
            <a:xfrm>
              <a:off x="9386888" y="1344613"/>
              <a:ext cx="115888" cy="65088"/>
            </a:xfrm>
            <a:custGeom>
              <a:avLst/>
              <a:gdLst>
                <a:gd name="T0" fmla="*/ 0 w 105"/>
                <a:gd name="T1" fmla="*/ 0 h 58"/>
                <a:gd name="T2" fmla="*/ 47 w 105"/>
                <a:gd name="T3" fmla="*/ 0 h 58"/>
                <a:gd name="T4" fmla="*/ 50 w 105"/>
                <a:gd name="T5" fmla="*/ 0 h 58"/>
                <a:gd name="T6" fmla="*/ 50 w 105"/>
                <a:gd name="T7" fmla="*/ 0 h 58"/>
                <a:gd name="T8" fmla="*/ 58 w 105"/>
                <a:gd name="T9" fmla="*/ 1 h 58"/>
                <a:gd name="T10" fmla="*/ 105 w 105"/>
                <a:gd name="T11" fmla="*/ 58 h 58"/>
                <a:gd name="T12" fmla="*/ 0 w 105"/>
                <a:gd name="T13" fmla="*/ 58 h 58"/>
                <a:gd name="T14" fmla="*/ 0 w 105"/>
                <a:gd name="T15" fmla="*/ 0 h 58"/>
                <a:gd name="T16" fmla="*/ 0 w 105"/>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58">
                  <a:moveTo>
                    <a:pt x="0" y="0"/>
                  </a:moveTo>
                  <a:cubicBezTo>
                    <a:pt x="47" y="0"/>
                    <a:pt x="47" y="0"/>
                    <a:pt x="47" y="0"/>
                  </a:cubicBezTo>
                  <a:cubicBezTo>
                    <a:pt x="50" y="0"/>
                    <a:pt x="50" y="0"/>
                    <a:pt x="50" y="0"/>
                  </a:cubicBezTo>
                  <a:cubicBezTo>
                    <a:pt x="50" y="0"/>
                    <a:pt x="50" y="0"/>
                    <a:pt x="50" y="0"/>
                  </a:cubicBezTo>
                  <a:cubicBezTo>
                    <a:pt x="58" y="1"/>
                    <a:pt x="58" y="1"/>
                    <a:pt x="58" y="1"/>
                  </a:cubicBezTo>
                  <a:cubicBezTo>
                    <a:pt x="85" y="7"/>
                    <a:pt x="105" y="30"/>
                    <a:pt x="105" y="58"/>
                  </a:cubicBezTo>
                  <a:cubicBezTo>
                    <a:pt x="0" y="58"/>
                    <a:pt x="0" y="58"/>
                    <a:pt x="0" y="58"/>
                  </a:cubicBezTo>
                  <a:cubicBezTo>
                    <a:pt x="0" y="0"/>
                    <a:pt x="0" y="0"/>
                    <a:pt x="0" y="0"/>
                  </a:cubicBezTo>
                  <a:cubicBezTo>
                    <a:pt x="0" y="0"/>
                    <a:pt x="0" y="0"/>
                    <a:pt x="0" y="0"/>
                  </a:cubicBez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63"/>
            <p:cNvSpPr>
              <a:spLocks/>
            </p:cNvSpPr>
            <p:nvPr/>
          </p:nvSpPr>
          <p:spPr bwMode="auto">
            <a:xfrm>
              <a:off x="8867775" y="912813"/>
              <a:ext cx="515938" cy="82550"/>
            </a:xfrm>
            <a:custGeom>
              <a:avLst/>
              <a:gdLst>
                <a:gd name="T0" fmla="*/ 0 w 325"/>
                <a:gd name="T1" fmla="*/ 0 h 52"/>
                <a:gd name="T2" fmla="*/ 52 w 325"/>
                <a:gd name="T3" fmla="*/ 0 h 52"/>
                <a:gd name="T4" fmla="*/ 325 w 325"/>
                <a:gd name="T5" fmla="*/ 0 h 52"/>
                <a:gd name="T6" fmla="*/ 325 w 325"/>
                <a:gd name="T7" fmla="*/ 52 h 52"/>
                <a:gd name="T8" fmla="*/ 52 w 325"/>
                <a:gd name="T9" fmla="*/ 52 h 52"/>
                <a:gd name="T10" fmla="*/ 0 w 325"/>
                <a:gd name="T11" fmla="*/ 0 h 52"/>
                <a:gd name="T12" fmla="*/ 0 w 325"/>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325" h="52">
                  <a:moveTo>
                    <a:pt x="0" y="0"/>
                  </a:moveTo>
                  <a:lnTo>
                    <a:pt x="52" y="0"/>
                  </a:lnTo>
                  <a:lnTo>
                    <a:pt x="325" y="0"/>
                  </a:lnTo>
                  <a:lnTo>
                    <a:pt x="325" y="52"/>
                  </a:lnTo>
                  <a:lnTo>
                    <a:pt x="52" y="52"/>
                  </a:lnTo>
                  <a:lnTo>
                    <a:pt x="0" y="0"/>
                  </a:lnTo>
                  <a:lnTo>
                    <a:pt x="0" y="0"/>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64"/>
            <p:cNvSpPr>
              <a:spLocks/>
            </p:cNvSpPr>
            <p:nvPr/>
          </p:nvSpPr>
          <p:spPr bwMode="auto">
            <a:xfrm>
              <a:off x="8748712" y="785813"/>
              <a:ext cx="638175" cy="65088"/>
            </a:xfrm>
            <a:custGeom>
              <a:avLst/>
              <a:gdLst>
                <a:gd name="T0" fmla="*/ 56 w 578"/>
                <a:gd name="T1" fmla="*/ 0 h 58"/>
                <a:gd name="T2" fmla="*/ 59 w 578"/>
                <a:gd name="T3" fmla="*/ 0 h 58"/>
                <a:gd name="T4" fmla="*/ 331 w 578"/>
                <a:gd name="T5" fmla="*/ 0 h 58"/>
                <a:gd name="T6" fmla="*/ 520 w 578"/>
                <a:gd name="T7" fmla="*/ 0 h 58"/>
                <a:gd name="T8" fmla="*/ 523 w 578"/>
                <a:gd name="T9" fmla="*/ 0 h 58"/>
                <a:gd name="T10" fmla="*/ 523 w 578"/>
                <a:gd name="T11" fmla="*/ 0 h 58"/>
                <a:gd name="T12" fmla="*/ 532 w 578"/>
                <a:gd name="T13" fmla="*/ 1 h 58"/>
                <a:gd name="T14" fmla="*/ 578 w 578"/>
                <a:gd name="T15" fmla="*/ 58 h 58"/>
                <a:gd name="T16" fmla="*/ 0 w 578"/>
                <a:gd name="T17" fmla="*/ 58 h 58"/>
                <a:gd name="T18" fmla="*/ 47 w 578"/>
                <a:gd name="T19" fmla="*/ 1 h 58"/>
                <a:gd name="T20" fmla="*/ 56 w 578"/>
                <a:gd name="T21" fmla="*/ 0 h 58"/>
                <a:gd name="T22" fmla="*/ 56 w 578"/>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8">
                  <a:moveTo>
                    <a:pt x="56" y="0"/>
                  </a:moveTo>
                  <a:cubicBezTo>
                    <a:pt x="59" y="0"/>
                    <a:pt x="59" y="0"/>
                    <a:pt x="59" y="0"/>
                  </a:cubicBezTo>
                  <a:cubicBezTo>
                    <a:pt x="331" y="0"/>
                    <a:pt x="331" y="0"/>
                    <a:pt x="331" y="0"/>
                  </a:cubicBezTo>
                  <a:cubicBezTo>
                    <a:pt x="520" y="0"/>
                    <a:pt x="520" y="0"/>
                    <a:pt x="520" y="0"/>
                  </a:cubicBezTo>
                  <a:cubicBezTo>
                    <a:pt x="523" y="0"/>
                    <a:pt x="523" y="0"/>
                    <a:pt x="523" y="0"/>
                  </a:cubicBezTo>
                  <a:cubicBezTo>
                    <a:pt x="523" y="0"/>
                    <a:pt x="523" y="0"/>
                    <a:pt x="523" y="0"/>
                  </a:cubicBezTo>
                  <a:cubicBezTo>
                    <a:pt x="532" y="1"/>
                    <a:pt x="532" y="1"/>
                    <a:pt x="532" y="1"/>
                  </a:cubicBezTo>
                  <a:cubicBezTo>
                    <a:pt x="558" y="6"/>
                    <a:pt x="578" y="30"/>
                    <a:pt x="578" y="58"/>
                  </a:cubicBezTo>
                  <a:cubicBezTo>
                    <a:pt x="0" y="58"/>
                    <a:pt x="0" y="58"/>
                    <a:pt x="0" y="58"/>
                  </a:cubicBezTo>
                  <a:cubicBezTo>
                    <a:pt x="0" y="30"/>
                    <a:pt x="20" y="6"/>
                    <a:pt x="47" y="1"/>
                  </a:cubicBezTo>
                  <a:cubicBezTo>
                    <a:pt x="56" y="0"/>
                    <a:pt x="56" y="0"/>
                    <a:pt x="56" y="0"/>
                  </a:cubicBezTo>
                  <a:cubicBezTo>
                    <a:pt x="56" y="0"/>
                    <a:pt x="56" y="0"/>
                    <a:pt x="56" y="0"/>
                  </a:cubicBezTo>
                  <a:close/>
                </a:path>
              </a:pathLst>
            </a:cu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65"/>
            <p:cNvSpPr>
              <a:spLocks/>
            </p:cNvSpPr>
            <p:nvPr/>
          </p:nvSpPr>
          <p:spPr bwMode="auto">
            <a:xfrm>
              <a:off x="8864600" y="1412875"/>
              <a:ext cx="638175" cy="61913"/>
            </a:xfrm>
            <a:custGeom>
              <a:avLst/>
              <a:gdLst>
                <a:gd name="T0" fmla="*/ 522 w 578"/>
                <a:gd name="T1" fmla="*/ 57 h 57"/>
                <a:gd name="T2" fmla="*/ 519 w 578"/>
                <a:gd name="T3" fmla="*/ 57 h 57"/>
                <a:gd name="T4" fmla="*/ 226 w 578"/>
                <a:gd name="T5" fmla="*/ 57 h 57"/>
                <a:gd name="T6" fmla="*/ 58 w 578"/>
                <a:gd name="T7" fmla="*/ 57 h 57"/>
                <a:gd name="T8" fmla="*/ 55 w 578"/>
                <a:gd name="T9" fmla="*/ 57 h 57"/>
                <a:gd name="T10" fmla="*/ 55 w 578"/>
                <a:gd name="T11" fmla="*/ 57 h 57"/>
                <a:gd name="T12" fmla="*/ 46 w 578"/>
                <a:gd name="T13" fmla="*/ 56 h 57"/>
                <a:gd name="T14" fmla="*/ 0 w 578"/>
                <a:gd name="T15" fmla="*/ 0 h 57"/>
                <a:gd name="T16" fmla="*/ 578 w 578"/>
                <a:gd name="T17" fmla="*/ 0 h 57"/>
                <a:gd name="T18" fmla="*/ 531 w 578"/>
                <a:gd name="T19" fmla="*/ 56 h 57"/>
                <a:gd name="T20" fmla="*/ 522 w 578"/>
                <a:gd name="T21" fmla="*/ 57 h 57"/>
                <a:gd name="T22" fmla="*/ 522 w 578"/>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
                  <a:moveTo>
                    <a:pt x="522" y="57"/>
                  </a:moveTo>
                  <a:cubicBezTo>
                    <a:pt x="519" y="57"/>
                    <a:pt x="519" y="57"/>
                    <a:pt x="519" y="57"/>
                  </a:cubicBezTo>
                  <a:cubicBezTo>
                    <a:pt x="226" y="57"/>
                    <a:pt x="226" y="57"/>
                    <a:pt x="226" y="57"/>
                  </a:cubicBezTo>
                  <a:cubicBezTo>
                    <a:pt x="58" y="57"/>
                    <a:pt x="58" y="57"/>
                    <a:pt x="58" y="57"/>
                  </a:cubicBezTo>
                  <a:cubicBezTo>
                    <a:pt x="55" y="57"/>
                    <a:pt x="55" y="57"/>
                    <a:pt x="55" y="57"/>
                  </a:cubicBezTo>
                  <a:cubicBezTo>
                    <a:pt x="55" y="57"/>
                    <a:pt x="55" y="57"/>
                    <a:pt x="55" y="57"/>
                  </a:cubicBezTo>
                  <a:cubicBezTo>
                    <a:pt x="46" y="56"/>
                    <a:pt x="46" y="56"/>
                    <a:pt x="46" y="56"/>
                  </a:cubicBezTo>
                  <a:cubicBezTo>
                    <a:pt x="20" y="51"/>
                    <a:pt x="0" y="28"/>
                    <a:pt x="0" y="0"/>
                  </a:cubicBezTo>
                  <a:cubicBezTo>
                    <a:pt x="578" y="0"/>
                    <a:pt x="578" y="0"/>
                    <a:pt x="578" y="0"/>
                  </a:cubicBezTo>
                  <a:cubicBezTo>
                    <a:pt x="578" y="28"/>
                    <a:pt x="558" y="51"/>
                    <a:pt x="531" y="56"/>
                  </a:cubicBezTo>
                  <a:cubicBezTo>
                    <a:pt x="522" y="57"/>
                    <a:pt x="522" y="57"/>
                    <a:pt x="522" y="57"/>
                  </a:cubicBezTo>
                  <a:cubicBezTo>
                    <a:pt x="522" y="57"/>
                    <a:pt x="522" y="57"/>
                    <a:pt x="522" y="57"/>
                  </a:cubicBezTo>
                  <a:close/>
                </a:path>
              </a:pathLst>
            </a:cu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66"/>
            <p:cNvSpPr>
              <a:spLocks/>
            </p:cNvSpPr>
            <p:nvPr/>
          </p:nvSpPr>
          <p:spPr bwMode="auto">
            <a:xfrm>
              <a:off x="8958263" y="1025525"/>
              <a:ext cx="374650" cy="26988"/>
            </a:xfrm>
            <a:custGeom>
              <a:avLst/>
              <a:gdLst>
                <a:gd name="T0" fmla="*/ 0 w 236"/>
                <a:gd name="T1" fmla="*/ 0 h 17"/>
                <a:gd name="T2" fmla="*/ 0 w 236"/>
                <a:gd name="T3" fmla="*/ 17 h 17"/>
                <a:gd name="T4" fmla="*/ 236 w 236"/>
                <a:gd name="T5" fmla="*/ 17 h 17"/>
                <a:gd name="T6" fmla="*/ 236 w 236"/>
                <a:gd name="T7" fmla="*/ 0 h 17"/>
                <a:gd name="T8" fmla="*/ 0 w 236"/>
                <a:gd name="T9" fmla="*/ 0 h 17"/>
                <a:gd name="T10" fmla="*/ 0 w 236"/>
                <a:gd name="T11" fmla="*/ 0 h 17"/>
                <a:gd name="T12" fmla="*/ 0 w 236"/>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36" h="17">
                  <a:moveTo>
                    <a:pt x="0" y="0"/>
                  </a:moveTo>
                  <a:lnTo>
                    <a:pt x="0" y="17"/>
                  </a:lnTo>
                  <a:lnTo>
                    <a:pt x="236" y="17"/>
                  </a:lnTo>
                  <a:lnTo>
                    <a:pt x="236"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67"/>
            <p:cNvSpPr>
              <a:spLocks/>
            </p:cNvSpPr>
            <p:nvPr/>
          </p:nvSpPr>
          <p:spPr bwMode="auto">
            <a:xfrm>
              <a:off x="8893175" y="1085850"/>
              <a:ext cx="439738" cy="25400"/>
            </a:xfrm>
            <a:custGeom>
              <a:avLst/>
              <a:gdLst>
                <a:gd name="T0" fmla="*/ 0 w 277"/>
                <a:gd name="T1" fmla="*/ 0 h 16"/>
                <a:gd name="T2" fmla="*/ 0 w 277"/>
                <a:gd name="T3" fmla="*/ 16 h 16"/>
                <a:gd name="T4" fmla="*/ 277 w 277"/>
                <a:gd name="T5" fmla="*/ 16 h 16"/>
                <a:gd name="T6" fmla="*/ 277 w 277"/>
                <a:gd name="T7" fmla="*/ 0 h 16"/>
                <a:gd name="T8" fmla="*/ 0 w 277"/>
                <a:gd name="T9" fmla="*/ 0 h 16"/>
                <a:gd name="T10" fmla="*/ 0 w 277"/>
                <a:gd name="T11" fmla="*/ 0 h 16"/>
                <a:gd name="T12" fmla="*/ 0 w 277"/>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77" h="16">
                  <a:moveTo>
                    <a:pt x="0" y="0"/>
                  </a:moveTo>
                  <a:lnTo>
                    <a:pt x="0" y="16"/>
                  </a:lnTo>
                  <a:lnTo>
                    <a:pt x="277" y="16"/>
                  </a:lnTo>
                  <a:lnTo>
                    <a:pt x="277"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68"/>
            <p:cNvSpPr>
              <a:spLocks/>
            </p:cNvSpPr>
            <p:nvPr/>
          </p:nvSpPr>
          <p:spPr bwMode="auto">
            <a:xfrm>
              <a:off x="8893175" y="1139825"/>
              <a:ext cx="439738" cy="26988"/>
            </a:xfrm>
            <a:custGeom>
              <a:avLst/>
              <a:gdLst>
                <a:gd name="T0" fmla="*/ 0 w 277"/>
                <a:gd name="T1" fmla="*/ 0 h 17"/>
                <a:gd name="T2" fmla="*/ 0 w 277"/>
                <a:gd name="T3" fmla="*/ 17 h 17"/>
                <a:gd name="T4" fmla="*/ 277 w 277"/>
                <a:gd name="T5" fmla="*/ 17 h 17"/>
                <a:gd name="T6" fmla="*/ 277 w 277"/>
                <a:gd name="T7" fmla="*/ 0 h 17"/>
                <a:gd name="T8" fmla="*/ 0 w 277"/>
                <a:gd name="T9" fmla="*/ 0 h 17"/>
                <a:gd name="T10" fmla="*/ 0 w 277"/>
                <a:gd name="T11" fmla="*/ 0 h 17"/>
                <a:gd name="T12" fmla="*/ 0 w 277"/>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77" h="17">
                  <a:moveTo>
                    <a:pt x="0" y="0"/>
                  </a:moveTo>
                  <a:lnTo>
                    <a:pt x="0" y="17"/>
                  </a:lnTo>
                  <a:lnTo>
                    <a:pt x="277" y="17"/>
                  </a:lnTo>
                  <a:lnTo>
                    <a:pt x="277"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69"/>
            <p:cNvSpPr>
              <a:spLocks/>
            </p:cNvSpPr>
            <p:nvPr/>
          </p:nvSpPr>
          <p:spPr bwMode="auto">
            <a:xfrm>
              <a:off x="8893175" y="1195388"/>
              <a:ext cx="439738" cy="26988"/>
            </a:xfrm>
            <a:custGeom>
              <a:avLst/>
              <a:gdLst>
                <a:gd name="T0" fmla="*/ 0 w 277"/>
                <a:gd name="T1" fmla="*/ 0 h 17"/>
                <a:gd name="T2" fmla="*/ 0 w 277"/>
                <a:gd name="T3" fmla="*/ 17 h 17"/>
                <a:gd name="T4" fmla="*/ 277 w 277"/>
                <a:gd name="T5" fmla="*/ 17 h 17"/>
                <a:gd name="T6" fmla="*/ 277 w 277"/>
                <a:gd name="T7" fmla="*/ 0 h 17"/>
                <a:gd name="T8" fmla="*/ 0 w 277"/>
                <a:gd name="T9" fmla="*/ 0 h 17"/>
                <a:gd name="T10" fmla="*/ 0 w 277"/>
                <a:gd name="T11" fmla="*/ 0 h 17"/>
                <a:gd name="T12" fmla="*/ 0 w 277"/>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77" h="17">
                  <a:moveTo>
                    <a:pt x="0" y="0"/>
                  </a:moveTo>
                  <a:lnTo>
                    <a:pt x="0" y="17"/>
                  </a:lnTo>
                  <a:lnTo>
                    <a:pt x="277" y="17"/>
                  </a:lnTo>
                  <a:lnTo>
                    <a:pt x="277"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70"/>
            <p:cNvSpPr>
              <a:spLocks/>
            </p:cNvSpPr>
            <p:nvPr/>
          </p:nvSpPr>
          <p:spPr bwMode="auto">
            <a:xfrm>
              <a:off x="8958263" y="1263650"/>
              <a:ext cx="374650" cy="26988"/>
            </a:xfrm>
            <a:custGeom>
              <a:avLst/>
              <a:gdLst>
                <a:gd name="T0" fmla="*/ 0 w 236"/>
                <a:gd name="T1" fmla="*/ 0 h 17"/>
                <a:gd name="T2" fmla="*/ 0 w 236"/>
                <a:gd name="T3" fmla="*/ 17 h 17"/>
                <a:gd name="T4" fmla="*/ 236 w 236"/>
                <a:gd name="T5" fmla="*/ 17 h 17"/>
                <a:gd name="T6" fmla="*/ 236 w 236"/>
                <a:gd name="T7" fmla="*/ 0 h 17"/>
                <a:gd name="T8" fmla="*/ 0 w 236"/>
                <a:gd name="T9" fmla="*/ 0 h 17"/>
                <a:gd name="T10" fmla="*/ 0 w 236"/>
                <a:gd name="T11" fmla="*/ 0 h 17"/>
                <a:gd name="T12" fmla="*/ 0 w 236"/>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36" h="17">
                  <a:moveTo>
                    <a:pt x="0" y="0"/>
                  </a:moveTo>
                  <a:lnTo>
                    <a:pt x="0" y="17"/>
                  </a:lnTo>
                  <a:lnTo>
                    <a:pt x="236" y="17"/>
                  </a:lnTo>
                  <a:lnTo>
                    <a:pt x="236"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71"/>
            <p:cNvSpPr>
              <a:spLocks/>
            </p:cNvSpPr>
            <p:nvPr/>
          </p:nvSpPr>
          <p:spPr bwMode="auto">
            <a:xfrm>
              <a:off x="8893175" y="1322388"/>
              <a:ext cx="439738" cy="28575"/>
            </a:xfrm>
            <a:custGeom>
              <a:avLst/>
              <a:gdLst>
                <a:gd name="T0" fmla="*/ 0 w 277"/>
                <a:gd name="T1" fmla="*/ 0 h 18"/>
                <a:gd name="T2" fmla="*/ 0 w 277"/>
                <a:gd name="T3" fmla="*/ 18 h 18"/>
                <a:gd name="T4" fmla="*/ 277 w 277"/>
                <a:gd name="T5" fmla="*/ 18 h 18"/>
                <a:gd name="T6" fmla="*/ 277 w 277"/>
                <a:gd name="T7" fmla="*/ 0 h 18"/>
                <a:gd name="T8" fmla="*/ 0 w 277"/>
                <a:gd name="T9" fmla="*/ 0 h 18"/>
                <a:gd name="T10" fmla="*/ 0 w 277"/>
                <a:gd name="T11" fmla="*/ 0 h 18"/>
                <a:gd name="T12" fmla="*/ 0 w 277"/>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77" h="18">
                  <a:moveTo>
                    <a:pt x="0" y="0"/>
                  </a:moveTo>
                  <a:lnTo>
                    <a:pt x="0" y="18"/>
                  </a:lnTo>
                  <a:lnTo>
                    <a:pt x="277" y="18"/>
                  </a:lnTo>
                  <a:lnTo>
                    <a:pt x="277"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7" name="Group 486"/>
          <p:cNvGrpSpPr>
            <a:grpSpLocks noChangeAspect="1"/>
          </p:cNvGrpSpPr>
          <p:nvPr/>
        </p:nvGrpSpPr>
        <p:grpSpPr>
          <a:xfrm>
            <a:off x="10793413" y="785813"/>
            <a:ext cx="750888" cy="688975"/>
            <a:chOff x="10793413" y="785813"/>
            <a:chExt cx="750888" cy="688975"/>
          </a:xfrm>
        </p:grpSpPr>
        <p:sp>
          <p:nvSpPr>
            <p:cNvPr id="476" name="Freeform 75"/>
            <p:cNvSpPr>
              <a:spLocks/>
            </p:cNvSpPr>
            <p:nvPr/>
          </p:nvSpPr>
          <p:spPr bwMode="auto">
            <a:xfrm>
              <a:off x="10793413" y="785813"/>
              <a:ext cx="750888" cy="688975"/>
            </a:xfrm>
            <a:custGeom>
              <a:avLst/>
              <a:gdLst>
                <a:gd name="T0" fmla="*/ 55 w 682"/>
                <a:gd name="T1" fmla="*/ 0 h 624"/>
                <a:gd name="T2" fmla="*/ 58 w 682"/>
                <a:gd name="T3" fmla="*/ 0 h 624"/>
                <a:gd name="T4" fmla="*/ 519 w 682"/>
                <a:gd name="T5" fmla="*/ 0 h 624"/>
                <a:gd name="T6" fmla="*/ 521 w 682"/>
                <a:gd name="T7" fmla="*/ 0 h 624"/>
                <a:gd name="T8" fmla="*/ 521 w 682"/>
                <a:gd name="T9" fmla="*/ 0 h 624"/>
                <a:gd name="T10" fmla="*/ 530 w 682"/>
                <a:gd name="T11" fmla="*/ 1 h 624"/>
                <a:gd name="T12" fmla="*/ 577 w 682"/>
                <a:gd name="T13" fmla="*/ 58 h 624"/>
                <a:gd name="T14" fmla="*/ 577 w 682"/>
                <a:gd name="T15" fmla="*/ 332 h 624"/>
                <a:gd name="T16" fmla="*/ 577 w 682"/>
                <a:gd name="T17" fmla="*/ 508 h 624"/>
                <a:gd name="T18" fmla="*/ 624 w 682"/>
                <a:gd name="T19" fmla="*/ 508 h 624"/>
                <a:gd name="T20" fmla="*/ 627 w 682"/>
                <a:gd name="T21" fmla="*/ 508 h 624"/>
                <a:gd name="T22" fmla="*/ 627 w 682"/>
                <a:gd name="T23" fmla="*/ 508 h 624"/>
                <a:gd name="T24" fmla="*/ 636 w 682"/>
                <a:gd name="T25" fmla="*/ 509 h 624"/>
                <a:gd name="T26" fmla="*/ 682 w 682"/>
                <a:gd name="T27" fmla="*/ 566 h 624"/>
                <a:gd name="T28" fmla="*/ 636 w 682"/>
                <a:gd name="T29" fmla="*/ 623 h 624"/>
                <a:gd name="T30" fmla="*/ 627 w 682"/>
                <a:gd name="T31" fmla="*/ 624 h 624"/>
                <a:gd name="T32" fmla="*/ 627 w 682"/>
                <a:gd name="T33" fmla="*/ 624 h 624"/>
                <a:gd name="T34" fmla="*/ 624 w 682"/>
                <a:gd name="T35" fmla="*/ 624 h 624"/>
                <a:gd name="T36" fmla="*/ 163 w 682"/>
                <a:gd name="T37" fmla="*/ 624 h 624"/>
                <a:gd name="T38" fmla="*/ 161 w 682"/>
                <a:gd name="T39" fmla="*/ 624 h 624"/>
                <a:gd name="T40" fmla="*/ 161 w 682"/>
                <a:gd name="T41" fmla="*/ 624 h 624"/>
                <a:gd name="T42" fmla="*/ 152 w 682"/>
                <a:gd name="T43" fmla="*/ 623 h 624"/>
                <a:gd name="T44" fmla="*/ 105 w 682"/>
                <a:gd name="T45" fmla="*/ 566 h 624"/>
                <a:gd name="T46" fmla="*/ 105 w 682"/>
                <a:gd name="T47" fmla="*/ 332 h 624"/>
                <a:gd name="T48" fmla="*/ 105 w 682"/>
                <a:gd name="T49" fmla="*/ 116 h 624"/>
                <a:gd name="T50" fmla="*/ 58 w 682"/>
                <a:gd name="T51" fmla="*/ 116 h 624"/>
                <a:gd name="T52" fmla="*/ 55 w 682"/>
                <a:gd name="T53" fmla="*/ 116 h 624"/>
                <a:gd name="T54" fmla="*/ 55 w 682"/>
                <a:gd name="T55" fmla="*/ 116 h 624"/>
                <a:gd name="T56" fmla="*/ 46 w 682"/>
                <a:gd name="T57" fmla="*/ 115 h 624"/>
                <a:gd name="T58" fmla="*/ 0 w 682"/>
                <a:gd name="T59" fmla="*/ 58 h 624"/>
                <a:gd name="T60" fmla="*/ 46 w 682"/>
                <a:gd name="T61" fmla="*/ 1 h 624"/>
                <a:gd name="T62" fmla="*/ 55 w 682"/>
                <a:gd name="T63" fmla="*/ 0 h 624"/>
                <a:gd name="T64" fmla="*/ 55 w 682"/>
                <a:gd name="T65" fmla="*/ 0 h 624"/>
                <a:gd name="T66" fmla="*/ 55 w 682"/>
                <a:gd name="T67"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2" h="624">
                  <a:moveTo>
                    <a:pt x="55" y="0"/>
                  </a:moveTo>
                  <a:cubicBezTo>
                    <a:pt x="58" y="0"/>
                    <a:pt x="58" y="0"/>
                    <a:pt x="58" y="0"/>
                  </a:cubicBezTo>
                  <a:cubicBezTo>
                    <a:pt x="519" y="0"/>
                    <a:pt x="519" y="0"/>
                    <a:pt x="519" y="0"/>
                  </a:cubicBezTo>
                  <a:cubicBezTo>
                    <a:pt x="521" y="0"/>
                    <a:pt x="521" y="0"/>
                    <a:pt x="521" y="0"/>
                  </a:cubicBezTo>
                  <a:cubicBezTo>
                    <a:pt x="521" y="0"/>
                    <a:pt x="521" y="0"/>
                    <a:pt x="521" y="0"/>
                  </a:cubicBezTo>
                  <a:cubicBezTo>
                    <a:pt x="530" y="1"/>
                    <a:pt x="530" y="1"/>
                    <a:pt x="530" y="1"/>
                  </a:cubicBezTo>
                  <a:cubicBezTo>
                    <a:pt x="557" y="6"/>
                    <a:pt x="577" y="30"/>
                    <a:pt x="577" y="58"/>
                  </a:cubicBezTo>
                  <a:cubicBezTo>
                    <a:pt x="577" y="332"/>
                    <a:pt x="577" y="332"/>
                    <a:pt x="577" y="332"/>
                  </a:cubicBezTo>
                  <a:cubicBezTo>
                    <a:pt x="577" y="508"/>
                    <a:pt x="577" y="508"/>
                    <a:pt x="577" y="508"/>
                  </a:cubicBezTo>
                  <a:cubicBezTo>
                    <a:pt x="624" y="508"/>
                    <a:pt x="624" y="508"/>
                    <a:pt x="624" y="508"/>
                  </a:cubicBezTo>
                  <a:cubicBezTo>
                    <a:pt x="627" y="508"/>
                    <a:pt x="627" y="508"/>
                    <a:pt x="627" y="508"/>
                  </a:cubicBezTo>
                  <a:cubicBezTo>
                    <a:pt x="627" y="508"/>
                    <a:pt x="627" y="508"/>
                    <a:pt x="627" y="508"/>
                  </a:cubicBezTo>
                  <a:cubicBezTo>
                    <a:pt x="636" y="509"/>
                    <a:pt x="636" y="509"/>
                    <a:pt x="636" y="509"/>
                  </a:cubicBezTo>
                  <a:cubicBezTo>
                    <a:pt x="662" y="514"/>
                    <a:pt x="682" y="538"/>
                    <a:pt x="682" y="566"/>
                  </a:cubicBezTo>
                  <a:cubicBezTo>
                    <a:pt x="682" y="594"/>
                    <a:pt x="662" y="618"/>
                    <a:pt x="636" y="623"/>
                  </a:cubicBezTo>
                  <a:cubicBezTo>
                    <a:pt x="627" y="624"/>
                    <a:pt x="627" y="624"/>
                    <a:pt x="627" y="624"/>
                  </a:cubicBezTo>
                  <a:cubicBezTo>
                    <a:pt x="627" y="624"/>
                    <a:pt x="627" y="624"/>
                    <a:pt x="627" y="624"/>
                  </a:cubicBezTo>
                  <a:cubicBezTo>
                    <a:pt x="624" y="624"/>
                    <a:pt x="624" y="624"/>
                    <a:pt x="624" y="624"/>
                  </a:cubicBezTo>
                  <a:cubicBezTo>
                    <a:pt x="163" y="624"/>
                    <a:pt x="163" y="624"/>
                    <a:pt x="163" y="624"/>
                  </a:cubicBezTo>
                  <a:cubicBezTo>
                    <a:pt x="161" y="624"/>
                    <a:pt x="161" y="624"/>
                    <a:pt x="161" y="624"/>
                  </a:cubicBezTo>
                  <a:cubicBezTo>
                    <a:pt x="161" y="624"/>
                    <a:pt x="161" y="624"/>
                    <a:pt x="161" y="624"/>
                  </a:cubicBezTo>
                  <a:cubicBezTo>
                    <a:pt x="152" y="623"/>
                    <a:pt x="152" y="623"/>
                    <a:pt x="152" y="623"/>
                  </a:cubicBezTo>
                  <a:cubicBezTo>
                    <a:pt x="125" y="618"/>
                    <a:pt x="105" y="594"/>
                    <a:pt x="105" y="566"/>
                  </a:cubicBezTo>
                  <a:cubicBezTo>
                    <a:pt x="105" y="332"/>
                    <a:pt x="105" y="332"/>
                    <a:pt x="105" y="332"/>
                  </a:cubicBezTo>
                  <a:cubicBezTo>
                    <a:pt x="105" y="116"/>
                    <a:pt x="105" y="116"/>
                    <a:pt x="105" y="116"/>
                  </a:cubicBezTo>
                  <a:cubicBezTo>
                    <a:pt x="58" y="116"/>
                    <a:pt x="58" y="116"/>
                    <a:pt x="58" y="116"/>
                  </a:cubicBezTo>
                  <a:cubicBezTo>
                    <a:pt x="55" y="116"/>
                    <a:pt x="55" y="116"/>
                    <a:pt x="55" y="116"/>
                  </a:cubicBezTo>
                  <a:cubicBezTo>
                    <a:pt x="55" y="116"/>
                    <a:pt x="55" y="116"/>
                    <a:pt x="55" y="116"/>
                  </a:cubicBezTo>
                  <a:cubicBezTo>
                    <a:pt x="46" y="115"/>
                    <a:pt x="46" y="115"/>
                    <a:pt x="46" y="115"/>
                  </a:cubicBezTo>
                  <a:cubicBezTo>
                    <a:pt x="20" y="110"/>
                    <a:pt x="0" y="86"/>
                    <a:pt x="0" y="58"/>
                  </a:cubicBezTo>
                  <a:cubicBezTo>
                    <a:pt x="0" y="30"/>
                    <a:pt x="20" y="6"/>
                    <a:pt x="46" y="1"/>
                  </a:cubicBezTo>
                  <a:cubicBezTo>
                    <a:pt x="55" y="0"/>
                    <a:pt x="55" y="0"/>
                    <a:pt x="55" y="0"/>
                  </a:cubicBezTo>
                  <a:cubicBezTo>
                    <a:pt x="55" y="0"/>
                    <a:pt x="55" y="0"/>
                    <a:pt x="55" y="0"/>
                  </a:cubicBezTo>
                  <a:cubicBezTo>
                    <a:pt x="55" y="0"/>
                    <a:pt x="55" y="0"/>
                    <a:pt x="55" y="0"/>
                  </a:cubicBezTo>
                  <a:close/>
                </a:path>
              </a:pathLst>
            </a:custGeom>
            <a:solidFill>
              <a:srgbClr val="1A6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76"/>
            <p:cNvSpPr>
              <a:spLocks/>
            </p:cNvSpPr>
            <p:nvPr/>
          </p:nvSpPr>
          <p:spPr bwMode="auto">
            <a:xfrm>
              <a:off x="11430000" y="1344613"/>
              <a:ext cx="114300" cy="65088"/>
            </a:xfrm>
            <a:custGeom>
              <a:avLst/>
              <a:gdLst>
                <a:gd name="T0" fmla="*/ 0 w 104"/>
                <a:gd name="T1" fmla="*/ 0 h 58"/>
                <a:gd name="T2" fmla="*/ 46 w 104"/>
                <a:gd name="T3" fmla="*/ 0 h 58"/>
                <a:gd name="T4" fmla="*/ 49 w 104"/>
                <a:gd name="T5" fmla="*/ 0 h 58"/>
                <a:gd name="T6" fmla="*/ 49 w 104"/>
                <a:gd name="T7" fmla="*/ 0 h 58"/>
                <a:gd name="T8" fmla="*/ 58 w 104"/>
                <a:gd name="T9" fmla="*/ 1 h 58"/>
                <a:gd name="T10" fmla="*/ 104 w 104"/>
                <a:gd name="T11" fmla="*/ 58 h 58"/>
                <a:gd name="T12" fmla="*/ 0 w 104"/>
                <a:gd name="T13" fmla="*/ 58 h 58"/>
                <a:gd name="T14" fmla="*/ 0 w 104"/>
                <a:gd name="T15" fmla="*/ 0 h 58"/>
                <a:gd name="T16" fmla="*/ 0 w 10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58">
                  <a:moveTo>
                    <a:pt x="0" y="0"/>
                  </a:moveTo>
                  <a:cubicBezTo>
                    <a:pt x="46" y="0"/>
                    <a:pt x="46" y="0"/>
                    <a:pt x="46" y="0"/>
                  </a:cubicBezTo>
                  <a:cubicBezTo>
                    <a:pt x="49" y="0"/>
                    <a:pt x="49" y="0"/>
                    <a:pt x="49" y="0"/>
                  </a:cubicBezTo>
                  <a:cubicBezTo>
                    <a:pt x="49" y="0"/>
                    <a:pt x="49" y="0"/>
                    <a:pt x="49" y="0"/>
                  </a:cubicBezTo>
                  <a:cubicBezTo>
                    <a:pt x="58" y="1"/>
                    <a:pt x="58" y="1"/>
                    <a:pt x="58" y="1"/>
                  </a:cubicBezTo>
                  <a:cubicBezTo>
                    <a:pt x="84" y="7"/>
                    <a:pt x="104" y="30"/>
                    <a:pt x="104" y="58"/>
                  </a:cubicBezTo>
                  <a:cubicBezTo>
                    <a:pt x="0" y="58"/>
                    <a:pt x="0" y="58"/>
                    <a:pt x="0" y="58"/>
                  </a:cubicBezTo>
                  <a:cubicBezTo>
                    <a:pt x="0" y="0"/>
                    <a:pt x="0" y="0"/>
                    <a:pt x="0" y="0"/>
                  </a:cubicBezTo>
                  <a:cubicBezTo>
                    <a:pt x="0" y="0"/>
                    <a:pt x="0" y="0"/>
                    <a:pt x="0" y="0"/>
                  </a:cubicBezTo>
                  <a:close/>
                </a:path>
              </a:pathLst>
            </a:custGeom>
            <a:solidFill>
              <a:srgbClr val="145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77"/>
            <p:cNvSpPr>
              <a:spLocks/>
            </p:cNvSpPr>
            <p:nvPr/>
          </p:nvSpPr>
          <p:spPr bwMode="auto">
            <a:xfrm>
              <a:off x="10910888" y="912813"/>
              <a:ext cx="515938" cy="82550"/>
            </a:xfrm>
            <a:custGeom>
              <a:avLst/>
              <a:gdLst>
                <a:gd name="T0" fmla="*/ 0 w 325"/>
                <a:gd name="T1" fmla="*/ 0 h 52"/>
                <a:gd name="T2" fmla="*/ 53 w 325"/>
                <a:gd name="T3" fmla="*/ 0 h 52"/>
                <a:gd name="T4" fmla="*/ 325 w 325"/>
                <a:gd name="T5" fmla="*/ 0 h 52"/>
                <a:gd name="T6" fmla="*/ 325 w 325"/>
                <a:gd name="T7" fmla="*/ 52 h 52"/>
                <a:gd name="T8" fmla="*/ 53 w 325"/>
                <a:gd name="T9" fmla="*/ 52 h 52"/>
                <a:gd name="T10" fmla="*/ 0 w 325"/>
                <a:gd name="T11" fmla="*/ 0 h 52"/>
                <a:gd name="T12" fmla="*/ 0 w 325"/>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325" h="52">
                  <a:moveTo>
                    <a:pt x="0" y="0"/>
                  </a:moveTo>
                  <a:lnTo>
                    <a:pt x="53" y="0"/>
                  </a:lnTo>
                  <a:lnTo>
                    <a:pt x="325" y="0"/>
                  </a:lnTo>
                  <a:lnTo>
                    <a:pt x="325" y="52"/>
                  </a:lnTo>
                  <a:lnTo>
                    <a:pt x="53" y="52"/>
                  </a:lnTo>
                  <a:lnTo>
                    <a:pt x="0" y="0"/>
                  </a:lnTo>
                  <a:lnTo>
                    <a:pt x="0" y="0"/>
                  </a:lnTo>
                  <a:close/>
                </a:path>
              </a:pathLst>
            </a:custGeom>
            <a:solidFill>
              <a:srgbClr val="145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78"/>
            <p:cNvSpPr>
              <a:spLocks/>
            </p:cNvSpPr>
            <p:nvPr/>
          </p:nvSpPr>
          <p:spPr bwMode="auto">
            <a:xfrm>
              <a:off x="10793413" y="785813"/>
              <a:ext cx="636588" cy="65088"/>
            </a:xfrm>
            <a:custGeom>
              <a:avLst/>
              <a:gdLst>
                <a:gd name="T0" fmla="*/ 55 w 578"/>
                <a:gd name="T1" fmla="*/ 0 h 58"/>
                <a:gd name="T2" fmla="*/ 58 w 578"/>
                <a:gd name="T3" fmla="*/ 0 h 58"/>
                <a:gd name="T4" fmla="*/ 330 w 578"/>
                <a:gd name="T5" fmla="*/ 0 h 58"/>
                <a:gd name="T6" fmla="*/ 519 w 578"/>
                <a:gd name="T7" fmla="*/ 0 h 58"/>
                <a:gd name="T8" fmla="*/ 522 w 578"/>
                <a:gd name="T9" fmla="*/ 0 h 58"/>
                <a:gd name="T10" fmla="*/ 522 w 578"/>
                <a:gd name="T11" fmla="*/ 0 h 58"/>
                <a:gd name="T12" fmla="*/ 531 w 578"/>
                <a:gd name="T13" fmla="*/ 1 h 58"/>
                <a:gd name="T14" fmla="*/ 578 w 578"/>
                <a:gd name="T15" fmla="*/ 58 h 58"/>
                <a:gd name="T16" fmla="*/ 0 w 578"/>
                <a:gd name="T17" fmla="*/ 58 h 58"/>
                <a:gd name="T18" fmla="*/ 46 w 578"/>
                <a:gd name="T19" fmla="*/ 1 h 58"/>
                <a:gd name="T20" fmla="*/ 55 w 578"/>
                <a:gd name="T21" fmla="*/ 0 h 58"/>
                <a:gd name="T22" fmla="*/ 55 w 578"/>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8">
                  <a:moveTo>
                    <a:pt x="55" y="0"/>
                  </a:moveTo>
                  <a:cubicBezTo>
                    <a:pt x="58" y="0"/>
                    <a:pt x="58" y="0"/>
                    <a:pt x="58" y="0"/>
                  </a:cubicBezTo>
                  <a:cubicBezTo>
                    <a:pt x="330" y="0"/>
                    <a:pt x="330" y="0"/>
                    <a:pt x="330" y="0"/>
                  </a:cubicBezTo>
                  <a:cubicBezTo>
                    <a:pt x="519" y="0"/>
                    <a:pt x="519" y="0"/>
                    <a:pt x="519" y="0"/>
                  </a:cubicBezTo>
                  <a:cubicBezTo>
                    <a:pt x="522" y="0"/>
                    <a:pt x="522" y="0"/>
                    <a:pt x="522" y="0"/>
                  </a:cubicBezTo>
                  <a:cubicBezTo>
                    <a:pt x="522" y="0"/>
                    <a:pt x="522" y="0"/>
                    <a:pt x="522" y="0"/>
                  </a:cubicBezTo>
                  <a:cubicBezTo>
                    <a:pt x="531" y="1"/>
                    <a:pt x="531" y="1"/>
                    <a:pt x="531" y="1"/>
                  </a:cubicBezTo>
                  <a:cubicBezTo>
                    <a:pt x="558" y="6"/>
                    <a:pt x="578" y="30"/>
                    <a:pt x="578" y="58"/>
                  </a:cubicBezTo>
                  <a:cubicBezTo>
                    <a:pt x="0" y="58"/>
                    <a:pt x="0" y="58"/>
                    <a:pt x="0" y="58"/>
                  </a:cubicBezTo>
                  <a:cubicBezTo>
                    <a:pt x="0" y="30"/>
                    <a:pt x="20" y="6"/>
                    <a:pt x="46" y="1"/>
                  </a:cubicBezTo>
                  <a:cubicBezTo>
                    <a:pt x="55" y="0"/>
                    <a:pt x="55" y="0"/>
                    <a:pt x="55" y="0"/>
                  </a:cubicBezTo>
                  <a:cubicBezTo>
                    <a:pt x="55" y="0"/>
                    <a:pt x="55" y="0"/>
                    <a:pt x="55" y="0"/>
                  </a:cubicBezTo>
                  <a:close/>
                </a:path>
              </a:pathLst>
            </a:custGeom>
            <a:solidFill>
              <a:srgbClr val="2878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79"/>
            <p:cNvSpPr>
              <a:spLocks/>
            </p:cNvSpPr>
            <p:nvPr/>
          </p:nvSpPr>
          <p:spPr bwMode="auto">
            <a:xfrm>
              <a:off x="10907713" y="1412875"/>
              <a:ext cx="636588" cy="61913"/>
            </a:xfrm>
            <a:custGeom>
              <a:avLst/>
              <a:gdLst>
                <a:gd name="T0" fmla="*/ 523 w 578"/>
                <a:gd name="T1" fmla="*/ 57 h 57"/>
                <a:gd name="T2" fmla="*/ 520 w 578"/>
                <a:gd name="T3" fmla="*/ 57 h 57"/>
                <a:gd name="T4" fmla="*/ 226 w 578"/>
                <a:gd name="T5" fmla="*/ 57 h 57"/>
                <a:gd name="T6" fmla="*/ 59 w 578"/>
                <a:gd name="T7" fmla="*/ 57 h 57"/>
                <a:gd name="T8" fmla="*/ 56 w 578"/>
                <a:gd name="T9" fmla="*/ 57 h 57"/>
                <a:gd name="T10" fmla="*/ 56 w 578"/>
                <a:gd name="T11" fmla="*/ 57 h 57"/>
                <a:gd name="T12" fmla="*/ 47 w 578"/>
                <a:gd name="T13" fmla="*/ 56 h 57"/>
                <a:gd name="T14" fmla="*/ 0 w 578"/>
                <a:gd name="T15" fmla="*/ 0 h 57"/>
                <a:gd name="T16" fmla="*/ 578 w 578"/>
                <a:gd name="T17" fmla="*/ 0 h 57"/>
                <a:gd name="T18" fmla="*/ 532 w 578"/>
                <a:gd name="T19" fmla="*/ 56 h 57"/>
                <a:gd name="T20" fmla="*/ 523 w 578"/>
                <a:gd name="T21" fmla="*/ 57 h 57"/>
                <a:gd name="T22" fmla="*/ 523 w 578"/>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7">
                  <a:moveTo>
                    <a:pt x="523" y="57"/>
                  </a:moveTo>
                  <a:cubicBezTo>
                    <a:pt x="520" y="57"/>
                    <a:pt x="520" y="57"/>
                    <a:pt x="520" y="57"/>
                  </a:cubicBezTo>
                  <a:cubicBezTo>
                    <a:pt x="226" y="57"/>
                    <a:pt x="226" y="57"/>
                    <a:pt x="226" y="57"/>
                  </a:cubicBezTo>
                  <a:cubicBezTo>
                    <a:pt x="59" y="57"/>
                    <a:pt x="59" y="57"/>
                    <a:pt x="59" y="57"/>
                  </a:cubicBezTo>
                  <a:cubicBezTo>
                    <a:pt x="56" y="57"/>
                    <a:pt x="56" y="57"/>
                    <a:pt x="56" y="57"/>
                  </a:cubicBezTo>
                  <a:cubicBezTo>
                    <a:pt x="56" y="57"/>
                    <a:pt x="56" y="57"/>
                    <a:pt x="56" y="57"/>
                  </a:cubicBezTo>
                  <a:cubicBezTo>
                    <a:pt x="47" y="56"/>
                    <a:pt x="47" y="56"/>
                    <a:pt x="47" y="56"/>
                  </a:cubicBezTo>
                  <a:cubicBezTo>
                    <a:pt x="20" y="51"/>
                    <a:pt x="0" y="28"/>
                    <a:pt x="0" y="0"/>
                  </a:cubicBezTo>
                  <a:cubicBezTo>
                    <a:pt x="578" y="0"/>
                    <a:pt x="578" y="0"/>
                    <a:pt x="578" y="0"/>
                  </a:cubicBezTo>
                  <a:cubicBezTo>
                    <a:pt x="578" y="28"/>
                    <a:pt x="558" y="51"/>
                    <a:pt x="532" y="56"/>
                  </a:cubicBezTo>
                  <a:cubicBezTo>
                    <a:pt x="523" y="57"/>
                    <a:pt x="523" y="57"/>
                    <a:pt x="523" y="57"/>
                  </a:cubicBezTo>
                  <a:cubicBezTo>
                    <a:pt x="523" y="57"/>
                    <a:pt x="523" y="57"/>
                    <a:pt x="523" y="57"/>
                  </a:cubicBezTo>
                  <a:close/>
                </a:path>
              </a:pathLst>
            </a:custGeom>
            <a:solidFill>
              <a:srgbClr val="2878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80"/>
            <p:cNvSpPr>
              <a:spLocks/>
            </p:cNvSpPr>
            <p:nvPr/>
          </p:nvSpPr>
          <p:spPr bwMode="auto">
            <a:xfrm>
              <a:off x="11002963" y="1025525"/>
              <a:ext cx="374650" cy="26988"/>
            </a:xfrm>
            <a:custGeom>
              <a:avLst/>
              <a:gdLst>
                <a:gd name="T0" fmla="*/ 0 w 236"/>
                <a:gd name="T1" fmla="*/ 0 h 17"/>
                <a:gd name="T2" fmla="*/ 0 w 236"/>
                <a:gd name="T3" fmla="*/ 17 h 17"/>
                <a:gd name="T4" fmla="*/ 236 w 236"/>
                <a:gd name="T5" fmla="*/ 17 h 17"/>
                <a:gd name="T6" fmla="*/ 236 w 236"/>
                <a:gd name="T7" fmla="*/ 0 h 17"/>
                <a:gd name="T8" fmla="*/ 0 w 236"/>
                <a:gd name="T9" fmla="*/ 0 h 17"/>
                <a:gd name="T10" fmla="*/ 0 w 236"/>
                <a:gd name="T11" fmla="*/ 0 h 17"/>
                <a:gd name="T12" fmla="*/ 0 w 236"/>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36" h="17">
                  <a:moveTo>
                    <a:pt x="0" y="0"/>
                  </a:moveTo>
                  <a:lnTo>
                    <a:pt x="0" y="17"/>
                  </a:lnTo>
                  <a:lnTo>
                    <a:pt x="236" y="17"/>
                  </a:lnTo>
                  <a:lnTo>
                    <a:pt x="236"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81"/>
            <p:cNvSpPr>
              <a:spLocks/>
            </p:cNvSpPr>
            <p:nvPr/>
          </p:nvSpPr>
          <p:spPr bwMode="auto">
            <a:xfrm>
              <a:off x="10936288" y="1085850"/>
              <a:ext cx="441325" cy="25400"/>
            </a:xfrm>
            <a:custGeom>
              <a:avLst/>
              <a:gdLst>
                <a:gd name="T0" fmla="*/ 0 w 278"/>
                <a:gd name="T1" fmla="*/ 0 h 16"/>
                <a:gd name="T2" fmla="*/ 0 w 278"/>
                <a:gd name="T3" fmla="*/ 16 h 16"/>
                <a:gd name="T4" fmla="*/ 278 w 278"/>
                <a:gd name="T5" fmla="*/ 16 h 16"/>
                <a:gd name="T6" fmla="*/ 278 w 278"/>
                <a:gd name="T7" fmla="*/ 0 h 16"/>
                <a:gd name="T8" fmla="*/ 0 w 278"/>
                <a:gd name="T9" fmla="*/ 0 h 16"/>
                <a:gd name="T10" fmla="*/ 0 w 278"/>
                <a:gd name="T11" fmla="*/ 0 h 16"/>
                <a:gd name="T12" fmla="*/ 0 w 27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78" h="16">
                  <a:moveTo>
                    <a:pt x="0" y="0"/>
                  </a:moveTo>
                  <a:lnTo>
                    <a:pt x="0" y="16"/>
                  </a:lnTo>
                  <a:lnTo>
                    <a:pt x="278" y="16"/>
                  </a:lnTo>
                  <a:lnTo>
                    <a:pt x="278"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82"/>
            <p:cNvSpPr>
              <a:spLocks/>
            </p:cNvSpPr>
            <p:nvPr/>
          </p:nvSpPr>
          <p:spPr bwMode="auto">
            <a:xfrm>
              <a:off x="10936288" y="1139825"/>
              <a:ext cx="441325" cy="26988"/>
            </a:xfrm>
            <a:custGeom>
              <a:avLst/>
              <a:gdLst>
                <a:gd name="T0" fmla="*/ 0 w 278"/>
                <a:gd name="T1" fmla="*/ 0 h 17"/>
                <a:gd name="T2" fmla="*/ 0 w 278"/>
                <a:gd name="T3" fmla="*/ 17 h 17"/>
                <a:gd name="T4" fmla="*/ 278 w 278"/>
                <a:gd name="T5" fmla="*/ 17 h 17"/>
                <a:gd name="T6" fmla="*/ 278 w 278"/>
                <a:gd name="T7" fmla="*/ 0 h 17"/>
                <a:gd name="T8" fmla="*/ 0 w 278"/>
                <a:gd name="T9" fmla="*/ 0 h 17"/>
                <a:gd name="T10" fmla="*/ 0 w 278"/>
                <a:gd name="T11" fmla="*/ 0 h 17"/>
                <a:gd name="T12" fmla="*/ 0 w 278"/>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78" h="17">
                  <a:moveTo>
                    <a:pt x="0" y="0"/>
                  </a:moveTo>
                  <a:lnTo>
                    <a:pt x="0" y="17"/>
                  </a:lnTo>
                  <a:lnTo>
                    <a:pt x="278" y="17"/>
                  </a:lnTo>
                  <a:lnTo>
                    <a:pt x="278"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83"/>
            <p:cNvSpPr>
              <a:spLocks/>
            </p:cNvSpPr>
            <p:nvPr/>
          </p:nvSpPr>
          <p:spPr bwMode="auto">
            <a:xfrm>
              <a:off x="10936288" y="1195388"/>
              <a:ext cx="441325" cy="26988"/>
            </a:xfrm>
            <a:custGeom>
              <a:avLst/>
              <a:gdLst>
                <a:gd name="T0" fmla="*/ 0 w 278"/>
                <a:gd name="T1" fmla="*/ 0 h 17"/>
                <a:gd name="T2" fmla="*/ 0 w 278"/>
                <a:gd name="T3" fmla="*/ 17 h 17"/>
                <a:gd name="T4" fmla="*/ 278 w 278"/>
                <a:gd name="T5" fmla="*/ 17 h 17"/>
                <a:gd name="T6" fmla="*/ 278 w 278"/>
                <a:gd name="T7" fmla="*/ 0 h 17"/>
                <a:gd name="T8" fmla="*/ 0 w 278"/>
                <a:gd name="T9" fmla="*/ 0 h 17"/>
                <a:gd name="T10" fmla="*/ 0 w 278"/>
                <a:gd name="T11" fmla="*/ 0 h 17"/>
                <a:gd name="T12" fmla="*/ 0 w 278"/>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78" h="17">
                  <a:moveTo>
                    <a:pt x="0" y="0"/>
                  </a:moveTo>
                  <a:lnTo>
                    <a:pt x="0" y="17"/>
                  </a:lnTo>
                  <a:lnTo>
                    <a:pt x="278" y="17"/>
                  </a:lnTo>
                  <a:lnTo>
                    <a:pt x="278"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84"/>
            <p:cNvSpPr>
              <a:spLocks/>
            </p:cNvSpPr>
            <p:nvPr/>
          </p:nvSpPr>
          <p:spPr bwMode="auto">
            <a:xfrm>
              <a:off x="11002963" y="1263650"/>
              <a:ext cx="374650" cy="26988"/>
            </a:xfrm>
            <a:custGeom>
              <a:avLst/>
              <a:gdLst>
                <a:gd name="T0" fmla="*/ 0 w 236"/>
                <a:gd name="T1" fmla="*/ 0 h 17"/>
                <a:gd name="T2" fmla="*/ 0 w 236"/>
                <a:gd name="T3" fmla="*/ 17 h 17"/>
                <a:gd name="T4" fmla="*/ 236 w 236"/>
                <a:gd name="T5" fmla="*/ 17 h 17"/>
                <a:gd name="T6" fmla="*/ 236 w 236"/>
                <a:gd name="T7" fmla="*/ 0 h 17"/>
                <a:gd name="T8" fmla="*/ 0 w 236"/>
                <a:gd name="T9" fmla="*/ 0 h 17"/>
                <a:gd name="T10" fmla="*/ 0 w 236"/>
                <a:gd name="T11" fmla="*/ 0 h 17"/>
                <a:gd name="T12" fmla="*/ 0 w 236"/>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36" h="17">
                  <a:moveTo>
                    <a:pt x="0" y="0"/>
                  </a:moveTo>
                  <a:lnTo>
                    <a:pt x="0" y="17"/>
                  </a:lnTo>
                  <a:lnTo>
                    <a:pt x="236" y="17"/>
                  </a:lnTo>
                  <a:lnTo>
                    <a:pt x="236"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85"/>
            <p:cNvSpPr>
              <a:spLocks/>
            </p:cNvSpPr>
            <p:nvPr/>
          </p:nvSpPr>
          <p:spPr bwMode="auto">
            <a:xfrm>
              <a:off x="10936288" y="1322388"/>
              <a:ext cx="441325" cy="28575"/>
            </a:xfrm>
            <a:custGeom>
              <a:avLst/>
              <a:gdLst>
                <a:gd name="T0" fmla="*/ 0 w 278"/>
                <a:gd name="T1" fmla="*/ 0 h 18"/>
                <a:gd name="T2" fmla="*/ 0 w 278"/>
                <a:gd name="T3" fmla="*/ 18 h 18"/>
                <a:gd name="T4" fmla="*/ 278 w 278"/>
                <a:gd name="T5" fmla="*/ 18 h 18"/>
                <a:gd name="T6" fmla="*/ 278 w 278"/>
                <a:gd name="T7" fmla="*/ 0 h 18"/>
                <a:gd name="T8" fmla="*/ 0 w 278"/>
                <a:gd name="T9" fmla="*/ 0 h 18"/>
                <a:gd name="T10" fmla="*/ 0 w 278"/>
                <a:gd name="T11" fmla="*/ 0 h 18"/>
                <a:gd name="T12" fmla="*/ 0 w 278"/>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78" h="18">
                  <a:moveTo>
                    <a:pt x="0" y="0"/>
                  </a:moveTo>
                  <a:lnTo>
                    <a:pt x="0" y="18"/>
                  </a:lnTo>
                  <a:lnTo>
                    <a:pt x="278" y="18"/>
                  </a:lnTo>
                  <a:lnTo>
                    <a:pt x="278"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21"/>
          <p:cNvGrpSpPr/>
          <p:nvPr/>
        </p:nvGrpSpPr>
        <p:grpSpPr>
          <a:xfrm>
            <a:off x="625706" y="4953106"/>
            <a:ext cx="1187269" cy="920300"/>
            <a:chOff x="625706" y="4953106"/>
            <a:chExt cx="1187269" cy="920300"/>
          </a:xfrm>
        </p:grpSpPr>
        <p:grpSp>
          <p:nvGrpSpPr>
            <p:cNvPr id="596" name="Group 595"/>
            <p:cNvGrpSpPr/>
            <p:nvPr/>
          </p:nvGrpSpPr>
          <p:grpSpPr>
            <a:xfrm>
              <a:off x="625706" y="4953106"/>
              <a:ext cx="910348" cy="910774"/>
              <a:chOff x="-1447799" y="11882439"/>
              <a:chExt cx="3386139" cy="3387723"/>
            </a:xfrm>
          </p:grpSpPr>
          <p:sp>
            <p:nvSpPr>
              <p:cNvPr id="590" name="Freeform 181"/>
              <p:cNvSpPr>
                <a:spLocks/>
              </p:cNvSpPr>
              <p:nvPr/>
            </p:nvSpPr>
            <p:spPr bwMode="auto">
              <a:xfrm>
                <a:off x="-1447799" y="11882439"/>
                <a:ext cx="3386139" cy="3387723"/>
              </a:xfrm>
              <a:custGeom>
                <a:avLst/>
                <a:gdLst>
                  <a:gd name="T0" fmla="*/ 1065 w 2133"/>
                  <a:gd name="T1" fmla="*/ 0 h 2134"/>
                  <a:gd name="T2" fmla="*/ 0 w 2133"/>
                  <a:gd name="T3" fmla="*/ 1067 h 2134"/>
                  <a:gd name="T4" fmla="*/ 1065 w 2133"/>
                  <a:gd name="T5" fmla="*/ 2134 h 2134"/>
                  <a:gd name="T6" fmla="*/ 2133 w 2133"/>
                  <a:gd name="T7" fmla="*/ 1067 h 2134"/>
                  <a:gd name="T8" fmla="*/ 1065 w 2133"/>
                  <a:gd name="T9" fmla="*/ 0 h 2134"/>
                </a:gdLst>
                <a:ahLst/>
                <a:cxnLst>
                  <a:cxn ang="0">
                    <a:pos x="T0" y="T1"/>
                  </a:cxn>
                  <a:cxn ang="0">
                    <a:pos x="T2" y="T3"/>
                  </a:cxn>
                  <a:cxn ang="0">
                    <a:pos x="T4" y="T5"/>
                  </a:cxn>
                  <a:cxn ang="0">
                    <a:pos x="T6" y="T7"/>
                  </a:cxn>
                  <a:cxn ang="0">
                    <a:pos x="T8" y="T9"/>
                  </a:cxn>
                </a:cxnLst>
                <a:rect l="0" t="0" r="r" b="b"/>
                <a:pathLst>
                  <a:path w="2133" h="2134">
                    <a:moveTo>
                      <a:pt x="1065" y="0"/>
                    </a:moveTo>
                    <a:lnTo>
                      <a:pt x="0" y="1067"/>
                    </a:lnTo>
                    <a:lnTo>
                      <a:pt x="1065" y="2134"/>
                    </a:lnTo>
                    <a:lnTo>
                      <a:pt x="2133" y="1067"/>
                    </a:lnTo>
                    <a:lnTo>
                      <a:pt x="1065" y="0"/>
                    </a:lnTo>
                    <a:close/>
                  </a:path>
                </a:pathLst>
              </a:custGeom>
              <a:solidFill>
                <a:srgbClr val="004F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182"/>
              <p:cNvSpPr>
                <a:spLocks/>
              </p:cNvSpPr>
              <p:nvPr/>
            </p:nvSpPr>
            <p:spPr bwMode="auto">
              <a:xfrm>
                <a:off x="136525" y="13576301"/>
                <a:ext cx="268288" cy="20638"/>
              </a:xfrm>
              <a:custGeom>
                <a:avLst/>
                <a:gdLst>
                  <a:gd name="T0" fmla="*/ 60 w 63"/>
                  <a:gd name="T1" fmla="*/ 5 h 5"/>
                  <a:gd name="T2" fmla="*/ 3 w 63"/>
                  <a:gd name="T3" fmla="*/ 5 h 5"/>
                  <a:gd name="T4" fmla="*/ 0 w 63"/>
                  <a:gd name="T5" fmla="*/ 3 h 5"/>
                  <a:gd name="T6" fmla="*/ 3 w 63"/>
                  <a:gd name="T7" fmla="*/ 0 h 5"/>
                  <a:gd name="T8" fmla="*/ 60 w 63"/>
                  <a:gd name="T9" fmla="*/ 0 h 5"/>
                  <a:gd name="T10" fmla="*/ 63 w 63"/>
                  <a:gd name="T11" fmla="*/ 3 h 5"/>
                  <a:gd name="T12" fmla="*/ 60 w 63"/>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3" h="5">
                    <a:moveTo>
                      <a:pt x="60" y="5"/>
                    </a:moveTo>
                    <a:cubicBezTo>
                      <a:pt x="3" y="5"/>
                      <a:pt x="3" y="5"/>
                      <a:pt x="3" y="5"/>
                    </a:cubicBezTo>
                    <a:cubicBezTo>
                      <a:pt x="1" y="5"/>
                      <a:pt x="0" y="4"/>
                      <a:pt x="0" y="3"/>
                    </a:cubicBezTo>
                    <a:cubicBezTo>
                      <a:pt x="0" y="1"/>
                      <a:pt x="1" y="0"/>
                      <a:pt x="3" y="0"/>
                    </a:cubicBezTo>
                    <a:cubicBezTo>
                      <a:pt x="60" y="0"/>
                      <a:pt x="60" y="0"/>
                      <a:pt x="60" y="0"/>
                    </a:cubicBezTo>
                    <a:cubicBezTo>
                      <a:pt x="61" y="0"/>
                      <a:pt x="63" y="1"/>
                      <a:pt x="63" y="3"/>
                    </a:cubicBezTo>
                    <a:cubicBezTo>
                      <a:pt x="63" y="4"/>
                      <a:pt x="61" y="5"/>
                      <a:pt x="6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183"/>
              <p:cNvSpPr>
                <a:spLocks/>
              </p:cNvSpPr>
              <p:nvPr/>
            </p:nvSpPr>
            <p:spPr bwMode="auto">
              <a:xfrm>
                <a:off x="493712" y="13779501"/>
                <a:ext cx="0" cy="17463"/>
              </a:xfrm>
              <a:custGeom>
                <a:avLst/>
                <a:gdLst>
                  <a:gd name="T0" fmla="*/ 0 h 11"/>
                  <a:gd name="T1" fmla="*/ 11 h 11"/>
                  <a:gd name="T2" fmla="*/ 0 h 11"/>
                </a:gdLst>
                <a:ahLst/>
                <a:cxnLst>
                  <a:cxn ang="0">
                    <a:pos x="0" y="T0"/>
                  </a:cxn>
                  <a:cxn ang="0">
                    <a:pos x="0" y="T1"/>
                  </a:cxn>
                  <a:cxn ang="0">
                    <a:pos x="0" y="T2"/>
                  </a:cxn>
                </a:cxnLst>
                <a:rect l="0" t="0" r="r" b="b"/>
                <a:pathLst>
                  <a:path h="11">
                    <a:moveTo>
                      <a:pt x="0" y="0"/>
                    </a:moveTo>
                    <a:lnTo>
                      <a:pt x="0" y="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Line 184"/>
              <p:cNvSpPr>
                <a:spLocks noChangeShapeType="1"/>
              </p:cNvSpPr>
              <p:nvPr/>
            </p:nvSpPr>
            <p:spPr bwMode="auto">
              <a:xfrm>
                <a:off x="493712" y="13779501"/>
                <a:ext cx="0" cy="174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185"/>
              <p:cNvSpPr>
                <a:spLocks noEditPoints="1"/>
              </p:cNvSpPr>
              <p:nvPr/>
            </p:nvSpPr>
            <p:spPr bwMode="auto">
              <a:xfrm>
                <a:off x="-717550" y="13279438"/>
                <a:ext cx="884238" cy="593725"/>
              </a:xfrm>
              <a:custGeom>
                <a:avLst/>
                <a:gdLst>
                  <a:gd name="T0" fmla="*/ 490 w 557"/>
                  <a:gd name="T1" fmla="*/ 131 h 374"/>
                  <a:gd name="T2" fmla="*/ 490 w 557"/>
                  <a:gd name="T3" fmla="*/ 43 h 374"/>
                  <a:gd name="T4" fmla="*/ 305 w 557"/>
                  <a:gd name="T5" fmla="*/ 0 h 374"/>
                  <a:gd name="T6" fmla="*/ 263 w 557"/>
                  <a:gd name="T7" fmla="*/ 16 h 374"/>
                  <a:gd name="T8" fmla="*/ 247 w 557"/>
                  <a:gd name="T9" fmla="*/ 35 h 374"/>
                  <a:gd name="T10" fmla="*/ 126 w 557"/>
                  <a:gd name="T11" fmla="*/ 43 h 374"/>
                  <a:gd name="T12" fmla="*/ 91 w 557"/>
                  <a:gd name="T13" fmla="*/ 219 h 374"/>
                  <a:gd name="T14" fmla="*/ 0 w 557"/>
                  <a:gd name="T15" fmla="*/ 369 h 374"/>
                  <a:gd name="T16" fmla="*/ 471 w 557"/>
                  <a:gd name="T17" fmla="*/ 374 h 374"/>
                  <a:gd name="T18" fmla="*/ 490 w 557"/>
                  <a:gd name="T19" fmla="*/ 286 h 374"/>
                  <a:gd name="T20" fmla="*/ 319 w 557"/>
                  <a:gd name="T21" fmla="*/ 40 h 374"/>
                  <a:gd name="T22" fmla="*/ 348 w 557"/>
                  <a:gd name="T23" fmla="*/ 64 h 374"/>
                  <a:gd name="T24" fmla="*/ 319 w 557"/>
                  <a:gd name="T25" fmla="*/ 64 h 374"/>
                  <a:gd name="T26" fmla="*/ 316 w 557"/>
                  <a:gd name="T27" fmla="*/ 104 h 374"/>
                  <a:gd name="T28" fmla="*/ 370 w 557"/>
                  <a:gd name="T29" fmla="*/ 139 h 374"/>
                  <a:gd name="T30" fmla="*/ 316 w 557"/>
                  <a:gd name="T31" fmla="*/ 139 h 374"/>
                  <a:gd name="T32" fmla="*/ 372 w 557"/>
                  <a:gd name="T33" fmla="*/ 235 h 374"/>
                  <a:gd name="T34" fmla="*/ 316 w 557"/>
                  <a:gd name="T35" fmla="*/ 235 h 374"/>
                  <a:gd name="T36" fmla="*/ 372 w 557"/>
                  <a:gd name="T37" fmla="*/ 174 h 374"/>
                  <a:gd name="T38" fmla="*/ 287 w 557"/>
                  <a:gd name="T39" fmla="*/ 40 h 374"/>
                  <a:gd name="T40" fmla="*/ 313 w 557"/>
                  <a:gd name="T41" fmla="*/ 64 h 374"/>
                  <a:gd name="T42" fmla="*/ 287 w 557"/>
                  <a:gd name="T43" fmla="*/ 64 h 374"/>
                  <a:gd name="T44" fmla="*/ 249 w 557"/>
                  <a:gd name="T45" fmla="*/ 248 h 374"/>
                  <a:gd name="T46" fmla="*/ 249 w 557"/>
                  <a:gd name="T47" fmla="*/ 192 h 374"/>
                  <a:gd name="T48" fmla="*/ 305 w 557"/>
                  <a:gd name="T49" fmla="*/ 174 h 374"/>
                  <a:gd name="T50" fmla="*/ 252 w 557"/>
                  <a:gd name="T51" fmla="*/ 64 h 374"/>
                  <a:gd name="T52" fmla="*/ 281 w 557"/>
                  <a:gd name="T53" fmla="*/ 40 h 374"/>
                  <a:gd name="T54" fmla="*/ 281 w 557"/>
                  <a:gd name="T55" fmla="*/ 69 h 374"/>
                  <a:gd name="T56" fmla="*/ 247 w 557"/>
                  <a:gd name="T57" fmla="*/ 139 h 374"/>
                  <a:gd name="T58" fmla="*/ 305 w 557"/>
                  <a:gd name="T59" fmla="*/ 104 h 374"/>
                  <a:gd name="T60" fmla="*/ 305 w 557"/>
                  <a:gd name="T61" fmla="*/ 152 h 374"/>
                  <a:gd name="T62" fmla="*/ 180 w 557"/>
                  <a:gd name="T63" fmla="*/ 139 h 374"/>
                  <a:gd name="T64" fmla="*/ 239 w 557"/>
                  <a:gd name="T65" fmla="*/ 104 h 374"/>
                  <a:gd name="T66" fmla="*/ 239 w 557"/>
                  <a:gd name="T67" fmla="*/ 152 h 374"/>
                  <a:gd name="T68" fmla="*/ 239 w 557"/>
                  <a:gd name="T69" fmla="*/ 174 h 374"/>
                  <a:gd name="T70" fmla="*/ 239 w 557"/>
                  <a:gd name="T71" fmla="*/ 235 h 374"/>
                  <a:gd name="T72" fmla="*/ 180 w 557"/>
                  <a:gd name="T73" fmla="*/ 248 h 374"/>
                  <a:gd name="T74" fmla="*/ 180 w 557"/>
                  <a:gd name="T75" fmla="*/ 174 h 374"/>
                  <a:gd name="T76" fmla="*/ 107 w 557"/>
                  <a:gd name="T77" fmla="*/ 139 h 374"/>
                  <a:gd name="T78" fmla="*/ 172 w 557"/>
                  <a:gd name="T79" fmla="*/ 139 h 374"/>
                  <a:gd name="T80" fmla="*/ 107 w 557"/>
                  <a:gd name="T81" fmla="*/ 152 h 374"/>
                  <a:gd name="T82" fmla="*/ 102 w 557"/>
                  <a:gd name="T83" fmla="*/ 232 h 374"/>
                  <a:gd name="T84" fmla="*/ 172 w 557"/>
                  <a:gd name="T85" fmla="*/ 232 h 374"/>
                  <a:gd name="T86" fmla="*/ 102 w 557"/>
                  <a:gd name="T87" fmla="*/ 248 h 374"/>
                  <a:gd name="T88" fmla="*/ 375 w 557"/>
                  <a:gd name="T89" fmla="*/ 331 h 374"/>
                  <a:gd name="T90" fmla="*/ 107 w 557"/>
                  <a:gd name="T91" fmla="*/ 323 h 374"/>
                  <a:gd name="T92" fmla="*/ 375 w 557"/>
                  <a:gd name="T93" fmla="*/ 281 h 374"/>
                  <a:gd name="T94" fmla="*/ 437 w 557"/>
                  <a:gd name="T95" fmla="*/ 318 h 374"/>
                  <a:gd name="T96" fmla="*/ 386 w 557"/>
                  <a:gd name="T97" fmla="*/ 350 h 374"/>
                  <a:gd name="T98" fmla="*/ 415 w 557"/>
                  <a:gd name="T99" fmla="*/ 281 h 374"/>
                  <a:gd name="T100" fmla="*/ 439 w 557"/>
                  <a:gd name="T101" fmla="*/ 248 h 374"/>
                  <a:gd name="T102" fmla="*/ 383 w 557"/>
                  <a:gd name="T103" fmla="*/ 232 h 374"/>
                  <a:gd name="T104" fmla="*/ 439 w 557"/>
                  <a:gd name="T105" fmla="*/ 232 h 374"/>
                  <a:gd name="T106" fmla="*/ 383 w 557"/>
                  <a:gd name="T107" fmla="*/ 152 h 374"/>
                  <a:gd name="T108" fmla="*/ 383 w 557"/>
                  <a:gd name="T109" fmla="*/ 104 h 374"/>
                  <a:gd name="T110" fmla="*/ 439 w 557"/>
                  <a:gd name="T111" fmla="*/ 139 h 374"/>
                  <a:gd name="T112" fmla="*/ 453 w 557"/>
                  <a:gd name="T113" fmla="*/ 64 h 374"/>
                  <a:gd name="T114" fmla="*/ 354 w 557"/>
                  <a:gd name="T115" fmla="*/ 69 h 374"/>
                  <a:gd name="T116" fmla="*/ 354 w 557"/>
                  <a:gd name="T117" fmla="*/ 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7" h="374">
                    <a:moveTo>
                      <a:pt x="490" y="286"/>
                    </a:moveTo>
                    <a:lnTo>
                      <a:pt x="490" y="222"/>
                    </a:lnTo>
                    <a:lnTo>
                      <a:pt x="490" y="131"/>
                    </a:lnTo>
                    <a:lnTo>
                      <a:pt x="490" y="128"/>
                    </a:lnTo>
                    <a:lnTo>
                      <a:pt x="490" y="43"/>
                    </a:lnTo>
                    <a:lnTo>
                      <a:pt x="490" y="43"/>
                    </a:lnTo>
                    <a:lnTo>
                      <a:pt x="490" y="0"/>
                    </a:lnTo>
                    <a:lnTo>
                      <a:pt x="490" y="0"/>
                    </a:lnTo>
                    <a:lnTo>
                      <a:pt x="305" y="0"/>
                    </a:lnTo>
                    <a:lnTo>
                      <a:pt x="292" y="0"/>
                    </a:lnTo>
                    <a:lnTo>
                      <a:pt x="279" y="0"/>
                    </a:lnTo>
                    <a:lnTo>
                      <a:pt x="263" y="16"/>
                    </a:lnTo>
                    <a:lnTo>
                      <a:pt x="263" y="16"/>
                    </a:lnTo>
                    <a:lnTo>
                      <a:pt x="263" y="16"/>
                    </a:lnTo>
                    <a:lnTo>
                      <a:pt x="247" y="35"/>
                    </a:lnTo>
                    <a:lnTo>
                      <a:pt x="247" y="43"/>
                    </a:lnTo>
                    <a:lnTo>
                      <a:pt x="126" y="43"/>
                    </a:lnTo>
                    <a:lnTo>
                      <a:pt x="126" y="43"/>
                    </a:lnTo>
                    <a:lnTo>
                      <a:pt x="94" y="75"/>
                    </a:lnTo>
                    <a:lnTo>
                      <a:pt x="91" y="75"/>
                    </a:lnTo>
                    <a:lnTo>
                      <a:pt x="91" y="219"/>
                    </a:lnTo>
                    <a:lnTo>
                      <a:pt x="91" y="286"/>
                    </a:lnTo>
                    <a:lnTo>
                      <a:pt x="83" y="286"/>
                    </a:lnTo>
                    <a:lnTo>
                      <a:pt x="0" y="369"/>
                    </a:lnTo>
                    <a:lnTo>
                      <a:pt x="0" y="374"/>
                    </a:lnTo>
                    <a:lnTo>
                      <a:pt x="279" y="374"/>
                    </a:lnTo>
                    <a:lnTo>
                      <a:pt x="471" y="374"/>
                    </a:lnTo>
                    <a:lnTo>
                      <a:pt x="557" y="289"/>
                    </a:lnTo>
                    <a:lnTo>
                      <a:pt x="557" y="286"/>
                    </a:lnTo>
                    <a:lnTo>
                      <a:pt x="490" y="286"/>
                    </a:lnTo>
                    <a:close/>
                    <a:moveTo>
                      <a:pt x="319" y="64"/>
                    </a:moveTo>
                    <a:lnTo>
                      <a:pt x="319" y="64"/>
                    </a:lnTo>
                    <a:lnTo>
                      <a:pt x="319" y="40"/>
                    </a:lnTo>
                    <a:lnTo>
                      <a:pt x="348" y="40"/>
                    </a:lnTo>
                    <a:lnTo>
                      <a:pt x="348" y="64"/>
                    </a:lnTo>
                    <a:lnTo>
                      <a:pt x="348" y="64"/>
                    </a:lnTo>
                    <a:lnTo>
                      <a:pt x="348" y="69"/>
                    </a:lnTo>
                    <a:lnTo>
                      <a:pt x="319" y="69"/>
                    </a:lnTo>
                    <a:lnTo>
                      <a:pt x="319" y="64"/>
                    </a:lnTo>
                    <a:close/>
                    <a:moveTo>
                      <a:pt x="316" y="139"/>
                    </a:moveTo>
                    <a:lnTo>
                      <a:pt x="316" y="139"/>
                    </a:lnTo>
                    <a:lnTo>
                      <a:pt x="316" y="104"/>
                    </a:lnTo>
                    <a:lnTo>
                      <a:pt x="370" y="104"/>
                    </a:lnTo>
                    <a:lnTo>
                      <a:pt x="370" y="139"/>
                    </a:lnTo>
                    <a:lnTo>
                      <a:pt x="370" y="139"/>
                    </a:lnTo>
                    <a:lnTo>
                      <a:pt x="370" y="152"/>
                    </a:lnTo>
                    <a:lnTo>
                      <a:pt x="316" y="152"/>
                    </a:lnTo>
                    <a:lnTo>
                      <a:pt x="316" y="139"/>
                    </a:lnTo>
                    <a:close/>
                    <a:moveTo>
                      <a:pt x="372" y="174"/>
                    </a:moveTo>
                    <a:lnTo>
                      <a:pt x="372" y="232"/>
                    </a:lnTo>
                    <a:lnTo>
                      <a:pt x="372" y="235"/>
                    </a:lnTo>
                    <a:lnTo>
                      <a:pt x="372" y="248"/>
                    </a:lnTo>
                    <a:lnTo>
                      <a:pt x="316" y="248"/>
                    </a:lnTo>
                    <a:lnTo>
                      <a:pt x="316" y="235"/>
                    </a:lnTo>
                    <a:lnTo>
                      <a:pt x="316" y="232"/>
                    </a:lnTo>
                    <a:lnTo>
                      <a:pt x="316" y="174"/>
                    </a:lnTo>
                    <a:lnTo>
                      <a:pt x="372" y="174"/>
                    </a:lnTo>
                    <a:close/>
                    <a:moveTo>
                      <a:pt x="287" y="64"/>
                    </a:moveTo>
                    <a:lnTo>
                      <a:pt x="287" y="64"/>
                    </a:lnTo>
                    <a:lnTo>
                      <a:pt x="287" y="40"/>
                    </a:lnTo>
                    <a:lnTo>
                      <a:pt x="313" y="40"/>
                    </a:lnTo>
                    <a:lnTo>
                      <a:pt x="313" y="64"/>
                    </a:lnTo>
                    <a:lnTo>
                      <a:pt x="313" y="64"/>
                    </a:lnTo>
                    <a:lnTo>
                      <a:pt x="313" y="69"/>
                    </a:lnTo>
                    <a:lnTo>
                      <a:pt x="287" y="69"/>
                    </a:lnTo>
                    <a:lnTo>
                      <a:pt x="287" y="64"/>
                    </a:lnTo>
                    <a:close/>
                    <a:moveTo>
                      <a:pt x="305" y="232"/>
                    </a:moveTo>
                    <a:lnTo>
                      <a:pt x="305" y="248"/>
                    </a:lnTo>
                    <a:lnTo>
                      <a:pt x="249" y="248"/>
                    </a:lnTo>
                    <a:lnTo>
                      <a:pt x="249" y="232"/>
                    </a:lnTo>
                    <a:lnTo>
                      <a:pt x="249" y="232"/>
                    </a:lnTo>
                    <a:lnTo>
                      <a:pt x="249" y="192"/>
                    </a:lnTo>
                    <a:lnTo>
                      <a:pt x="249" y="174"/>
                    </a:lnTo>
                    <a:lnTo>
                      <a:pt x="260" y="174"/>
                    </a:lnTo>
                    <a:lnTo>
                      <a:pt x="305" y="174"/>
                    </a:lnTo>
                    <a:lnTo>
                      <a:pt x="305" y="232"/>
                    </a:lnTo>
                    <a:lnTo>
                      <a:pt x="305" y="232"/>
                    </a:lnTo>
                    <a:close/>
                    <a:moveTo>
                      <a:pt x="252" y="64"/>
                    </a:moveTo>
                    <a:lnTo>
                      <a:pt x="252" y="64"/>
                    </a:lnTo>
                    <a:lnTo>
                      <a:pt x="252" y="40"/>
                    </a:lnTo>
                    <a:lnTo>
                      <a:pt x="281" y="40"/>
                    </a:lnTo>
                    <a:lnTo>
                      <a:pt x="281" y="64"/>
                    </a:lnTo>
                    <a:lnTo>
                      <a:pt x="281" y="64"/>
                    </a:lnTo>
                    <a:lnTo>
                      <a:pt x="281" y="69"/>
                    </a:lnTo>
                    <a:lnTo>
                      <a:pt x="252" y="69"/>
                    </a:lnTo>
                    <a:lnTo>
                      <a:pt x="252" y="64"/>
                    </a:lnTo>
                    <a:close/>
                    <a:moveTo>
                      <a:pt x="247" y="139"/>
                    </a:moveTo>
                    <a:lnTo>
                      <a:pt x="247" y="139"/>
                    </a:lnTo>
                    <a:lnTo>
                      <a:pt x="247" y="104"/>
                    </a:lnTo>
                    <a:lnTo>
                      <a:pt x="305" y="104"/>
                    </a:lnTo>
                    <a:lnTo>
                      <a:pt x="305" y="139"/>
                    </a:lnTo>
                    <a:lnTo>
                      <a:pt x="305" y="139"/>
                    </a:lnTo>
                    <a:lnTo>
                      <a:pt x="305" y="152"/>
                    </a:lnTo>
                    <a:lnTo>
                      <a:pt x="247" y="152"/>
                    </a:lnTo>
                    <a:lnTo>
                      <a:pt x="247" y="139"/>
                    </a:lnTo>
                    <a:close/>
                    <a:moveTo>
                      <a:pt x="180" y="139"/>
                    </a:moveTo>
                    <a:lnTo>
                      <a:pt x="180" y="139"/>
                    </a:lnTo>
                    <a:lnTo>
                      <a:pt x="180" y="104"/>
                    </a:lnTo>
                    <a:lnTo>
                      <a:pt x="239" y="104"/>
                    </a:lnTo>
                    <a:lnTo>
                      <a:pt x="239" y="139"/>
                    </a:lnTo>
                    <a:lnTo>
                      <a:pt x="239" y="139"/>
                    </a:lnTo>
                    <a:lnTo>
                      <a:pt x="239" y="152"/>
                    </a:lnTo>
                    <a:lnTo>
                      <a:pt x="180" y="152"/>
                    </a:lnTo>
                    <a:lnTo>
                      <a:pt x="180" y="139"/>
                    </a:lnTo>
                    <a:close/>
                    <a:moveTo>
                      <a:pt x="239" y="174"/>
                    </a:moveTo>
                    <a:lnTo>
                      <a:pt x="239" y="208"/>
                    </a:lnTo>
                    <a:lnTo>
                      <a:pt x="239" y="232"/>
                    </a:lnTo>
                    <a:lnTo>
                      <a:pt x="239" y="235"/>
                    </a:lnTo>
                    <a:lnTo>
                      <a:pt x="239" y="248"/>
                    </a:lnTo>
                    <a:lnTo>
                      <a:pt x="190" y="248"/>
                    </a:lnTo>
                    <a:lnTo>
                      <a:pt x="180" y="248"/>
                    </a:lnTo>
                    <a:lnTo>
                      <a:pt x="180" y="235"/>
                    </a:lnTo>
                    <a:lnTo>
                      <a:pt x="180" y="232"/>
                    </a:lnTo>
                    <a:lnTo>
                      <a:pt x="180" y="174"/>
                    </a:lnTo>
                    <a:lnTo>
                      <a:pt x="239" y="174"/>
                    </a:lnTo>
                    <a:close/>
                    <a:moveTo>
                      <a:pt x="107" y="139"/>
                    </a:moveTo>
                    <a:lnTo>
                      <a:pt x="107" y="139"/>
                    </a:lnTo>
                    <a:lnTo>
                      <a:pt x="107" y="104"/>
                    </a:lnTo>
                    <a:lnTo>
                      <a:pt x="172" y="104"/>
                    </a:lnTo>
                    <a:lnTo>
                      <a:pt x="172" y="139"/>
                    </a:lnTo>
                    <a:lnTo>
                      <a:pt x="172" y="139"/>
                    </a:lnTo>
                    <a:lnTo>
                      <a:pt x="172" y="152"/>
                    </a:lnTo>
                    <a:lnTo>
                      <a:pt x="107" y="152"/>
                    </a:lnTo>
                    <a:lnTo>
                      <a:pt x="107" y="139"/>
                    </a:lnTo>
                    <a:close/>
                    <a:moveTo>
                      <a:pt x="102" y="235"/>
                    </a:moveTo>
                    <a:lnTo>
                      <a:pt x="102" y="232"/>
                    </a:lnTo>
                    <a:lnTo>
                      <a:pt x="102" y="174"/>
                    </a:lnTo>
                    <a:lnTo>
                      <a:pt x="172" y="174"/>
                    </a:lnTo>
                    <a:lnTo>
                      <a:pt x="172" y="232"/>
                    </a:lnTo>
                    <a:lnTo>
                      <a:pt x="172" y="235"/>
                    </a:lnTo>
                    <a:lnTo>
                      <a:pt x="172" y="248"/>
                    </a:lnTo>
                    <a:lnTo>
                      <a:pt x="102" y="248"/>
                    </a:lnTo>
                    <a:lnTo>
                      <a:pt x="102" y="235"/>
                    </a:lnTo>
                    <a:close/>
                    <a:moveTo>
                      <a:pt x="375" y="323"/>
                    </a:moveTo>
                    <a:lnTo>
                      <a:pt x="375" y="331"/>
                    </a:lnTo>
                    <a:lnTo>
                      <a:pt x="118" y="331"/>
                    </a:lnTo>
                    <a:lnTo>
                      <a:pt x="107" y="331"/>
                    </a:lnTo>
                    <a:lnTo>
                      <a:pt x="107" y="323"/>
                    </a:lnTo>
                    <a:lnTo>
                      <a:pt x="107" y="281"/>
                    </a:lnTo>
                    <a:lnTo>
                      <a:pt x="164" y="281"/>
                    </a:lnTo>
                    <a:lnTo>
                      <a:pt x="375" y="281"/>
                    </a:lnTo>
                    <a:lnTo>
                      <a:pt x="375" y="323"/>
                    </a:lnTo>
                    <a:close/>
                    <a:moveTo>
                      <a:pt x="437" y="281"/>
                    </a:moveTo>
                    <a:lnTo>
                      <a:pt x="437" y="318"/>
                    </a:lnTo>
                    <a:lnTo>
                      <a:pt x="437" y="350"/>
                    </a:lnTo>
                    <a:lnTo>
                      <a:pt x="415" y="350"/>
                    </a:lnTo>
                    <a:lnTo>
                      <a:pt x="386" y="350"/>
                    </a:lnTo>
                    <a:lnTo>
                      <a:pt x="386" y="281"/>
                    </a:lnTo>
                    <a:lnTo>
                      <a:pt x="415" y="281"/>
                    </a:lnTo>
                    <a:lnTo>
                      <a:pt x="415" y="281"/>
                    </a:lnTo>
                    <a:lnTo>
                      <a:pt x="437" y="281"/>
                    </a:lnTo>
                    <a:lnTo>
                      <a:pt x="437" y="281"/>
                    </a:lnTo>
                    <a:close/>
                    <a:moveTo>
                      <a:pt x="439" y="248"/>
                    </a:moveTo>
                    <a:lnTo>
                      <a:pt x="383" y="248"/>
                    </a:lnTo>
                    <a:lnTo>
                      <a:pt x="383" y="235"/>
                    </a:lnTo>
                    <a:lnTo>
                      <a:pt x="383" y="232"/>
                    </a:lnTo>
                    <a:lnTo>
                      <a:pt x="383" y="174"/>
                    </a:lnTo>
                    <a:lnTo>
                      <a:pt x="439" y="174"/>
                    </a:lnTo>
                    <a:lnTo>
                      <a:pt x="439" y="232"/>
                    </a:lnTo>
                    <a:lnTo>
                      <a:pt x="439" y="232"/>
                    </a:lnTo>
                    <a:lnTo>
                      <a:pt x="439" y="248"/>
                    </a:lnTo>
                    <a:close/>
                    <a:moveTo>
                      <a:pt x="383" y="152"/>
                    </a:moveTo>
                    <a:lnTo>
                      <a:pt x="383" y="139"/>
                    </a:lnTo>
                    <a:lnTo>
                      <a:pt x="383" y="139"/>
                    </a:lnTo>
                    <a:lnTo>
                      <a:pt x="383" y="104"/>
                    </a:lnTo>
                    <a:lnTo>
                      <a:pt x="439" y="104"/>
                    </a:lnTo>
                    <a:lnTo>
                      <a:pt x="439" y="139"/>
                    </a:lnTo>
                    <a:lnTo>
                      <a:pt x="439" y="139"/>
                    </a:lnTo>
                    <a:lnTo>
                      <a:pt x="439" y="152"/>
                    </a:lnTo>
                    <a:lnTo>
                      <a:pt x="383" y="152"/>
                    </a:lnTo>
                    <a:close/>
                    <a:moveTo>
                      <a:pt x="453" y="64"/>
                    </a:moveTo>
                    <a:lnTo>
                      <a:pt x="453" y="64"/>
                    </a:lnTo>
                    <a:lnTo>
                      <a:pt x="453" y="69"/>
                    </a:lnTo>
                    <a:lnTo>
                      <a:pt x="354" y="69"/>
                    </a:lnTo>
                    <a:lnTo>
                      <a:pt x="354" y="64"/>
                    </a:lnTo>
                    <a:lnTo>
                      <a:pt x="354" y="64"/>
                    </a:lnTo>
                    <a:lnTo>
                      <a:pt x="354" y="40"/>
                    </a:lnTo>
                    <a:lnTo>
                      <a:pt x="453" y="40"/>
                    </a:lnTo>
                    <a:lnTo>
                      <a:pt x="453"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186"/>
              <p:cNvSpPr>
                <a:spLocks noEditPoints="1"/>
              </p:cNvSpPr>
              <p:nvPr/>
            </p:nvSpPr>
            <p:spPr bwMode="auto">
              <a:xfrm>
                <a:off x="323850" y="13279438"/>
                <a:ext cx="882650" cy="593725"/>
              </a:xfrm>
              <a:custGeom>
                <a:avLst/>
                <a:gdLst>
                  <a:gd name="T0" fmla="*/ 490 w 556"/>
                  <a:gd name="T1" fmla="*/ 131 h 374"/>
                  <a:gd name="T2" fmla="*/ 490 w 556"/>
                  <a:gd name="T3" fmla="*/ 43 h 374"/>
                  <a:gd name="T4" fmla="*/ 305 w 556"/>
                  <a:gd name="T5" fmla="*/ 0 h 374"/>
                  <a:gd name="T6" fmla="*/ 265 w 556"/>
                  <a:gd name="T7" fmla="*/ 16 h 374"/>
                  <a:gd name="T8" fmla="*/ 246 w 556"/>
                  <a:gd name="T9" fmla="*/ 35 h 374"/>
                  <a:gd name="T10" fmla="*/ 128 w 556"/>
                  <a:gd name="T11" fmla="*/ 43 h 374"/>
                  <a:gd name="T12" fmla="*/ 94 w 556"/>
                  <a:gd name="T13" fmla="*/ 219 h 374"/>
                  <a:gd name="T14" fmla="*/ 0 w 556"/>
                  <a:gd name="T15" fmla="*/ 369 h 374"/>
                  <a:gd name="T16" fmla="*/ 471 w 556"/>
                  <a:gd name="T17" fmla="*/ 374 h 374"/>
                  <a:gd name="T18" fmla="*/ 490 w 556"/>
                  <a:gd name="T19" fmla="*/ 286 h 374"/>
                  <a:gd name="T20" fmla="*/ 321 w 556"/>
                  <a:gd name="T21" fmla="*/ 40 h 374"/>
                  <a:gd name="T22" fmla="*/ 350 w 556"/>
                  <a:gd name="T23" fmla="*/ 64 h 374"/>
                  <a:gd name="T24" fmla="*/ 321 w 556"/>
                  <a:gd name="T25" fmla="*/ 64 h 374"/>
                  <a:gd name="T26" fmla="*/ 316 w 556"/>
                  <a:gd name="T27" fmla="*/ 104 h 374"/>
                  <a:gd name="T28" fmla="*/ 372 w 556"/>
                  <a:gd name="T29" fmla="*/ 139 h 374"/>
                  <a:gd name="T30" fmla="*/ 316 w 556"/>
                  <a:gd name="T31" fmla="*/ 139 h 374"/>
                  <a:gd name="T32" fmla="*/ 375 w 556"/>
                  <a:gd name="T33" fmla="*/ 235 h 374"/>
                  <a:gd name="T34" fmla="*/ 316 w 556"/>
                  <a:gd name="T35" fmla="*/ 235 h 374"/>
                  <a:gd name="T36" fmla="*/ 375 w 556"/>
                  <a:gd name="T37" fmla="*/ 174 h 374"/>
                  <a:gd name="T38" fmla="*/ 286 w 556"/>
                  <a:gd name="T39" fmla="*/ 40 h 374"/>
                  <a:gd name="T40" fmla="*/ 316 w 556"/>
                  <a:gd name="T41" fmla="*/ 64 h 374"/>
                  <a:gd name="T42" fmla="*/ 286 w 556"/>
                  <a:gd name="T43" fmla="*/ 64 h 374"/>
                  <a:gd name="T44" fmla="*/ 249 w 556"/>
                  <a:gd name="T45" fmla="*/ 248 h 374"/>
                  <a:gd name="T46" fmla="*/ 249 w 556"/>
                  <a:gd name="T47" fmla="*/ 192 h 374"/>
                  <a:gd name="T48" fmla="*/ 305 w 556"/>
                  <a:gd name="T49" fmla="*/ 174 h 374"/>
                  <a:gd name="T50" fmla="*/ 251 w 556"/>
                  <a:gd name="T51" fmla="*/ 64 h 374"/>
                  <a:gd name="T52" fmla="*/ 281 w 556"/>
                  <a:gd name="T53" fmla="*/ 40 h 374"/>
                  <a:gd name="T54" fmla="*/ 281 w 556"/>
                  <a:gd name="T55" fmla="*/ 69 h 374"/>
                  <a:gd name="T56" fmla="*/ 246 w 556"/>
                  <a:gd name="T57" fmla="*/ 139 h 374"/>
                  <a:gd name="T58" fmla="*/ 305 w 556"/>
                  <a:gd name="T59" fmla="*/ 104 h 374"/>
                  <a:gd name="T60" fmla="*/ 305 w 556"/>
                  <a:gd name="T61" fmla="*/ 152 h 374"/>
                  <a:gd name="T62" fmla="*/ 179 w 556"/>
                  <a:gd name="T63" fmla="*/ 139 h 374"/>
                  <a:gd name="T64" fmla="*/ 241 w 556"/>
                  <a:gd name="T65" fmla="*/ 104 h 374"/>
                  <a:gd name="T66" fmla="*/ 241 w 556"/>
                  <a:gd name="T67" fmla="*/ 152 h 374"/>
                  <a:gd name="T68" fmla="*/ 238 w 556"/>
                  <a:gd name="T69" fmla="*/ 174 h 374"/>
                  <a:gd name="T70" fmla="*/ 238 w 556"/>
                  <a:gd name="T71" fmla="*/ 235 h 374"/>
                  <a:gd name="T72" fmla="*/ 182 w 556"/>
                  <a:gd name="T73" fmla="*/ 248 h 374"/>
                  <a:gd name="T74" fmla="*/ 182 w 556"/>
                  <a:gd name="T75" fmla="*/ 174 h 374"/>
                  <a:gd name="T76" fmla="*/ 107 w 556"/>
                  <a:gd name="T77" fmla="*/ 139 h 374"/>
                  <a:gd name="T78" fmla="*/ 171 w 556"/>
                  <a:gd name="T79" fmla="*/ 139 h 374"/>
                  <a:gd name="T80" fmla="*/ 107 w 556"/>
                  <a:gd name="T81" fmla="*/ 152 h 374"/>
                  <a:gd name="T82" fmla="*/ 104 w 556"/>
                  <a:gd name="T83" fmla="*/ 232 h 374"/>
                  <a:gd name="T84" fmla="*/ 171 w 556"/>
                  <a:gd name="T85" fmla="*/ 232 h 374"/>
                  <a:gd name="T86" fmla="*/ 104 w 556"/>
                  <a:gd name="T87" fmla="*/ 248 h 374"/>
                  <a:gd name="T88" fmla="*/ 375 w 556"/>
                  <a:gd name="T89" fmla="*/ 331 h 374"/>
                  <a:gd name="T90" fmla="*/ 107 w 556"/>
                  <a:gd name="T91" fmla="*/ 323 h 374"/>
                  <a:gd name="T92" fmla="*/ 375 w 556"/>
                  <a:gd name="T93" fmla="*/ 281 h 374"/>
                  <a:gd name="T94" fmla="*/ 439 w 556"/>
                  <a:gd name="T95" fmla="*/ 318 h 374"/>
                  <a:gd name="T96" fmla="*/ 385 w 556"/>
                  <a:gd name="T97" fmla="*/ 350 h 374"/>
                  <a:gd name="T98" fmla="*/ 415 w 556"/>
                  <a:gd name="T99" fmla="*/ 281 h 374"/>
                  <a:gd name="T100" fmla="*/ 441 w 556"/>
                  <a:gd name="T101" fmla="*/ 248 h 374"/>
                  <a:gd name="T102" fmla="*/ 383 w 556"/>
                  <a:gd name="T103" fmla="*/ 232 h 374"/>
                  <a:gd name="T104" fmla="*/ 441 w 556"/>
                  <a:gd name="T105" fmla="*/ 232 h 374"/>
                  <a:gd name="T106" fmla="*/ 383 w 556"/>
                  <a:gd name="T107" fmla="*/ 152 h 374"/>
                  <a:gd name="T108" fmla="*/ 383 w 556"/>
                  <a:gd name="T109" fmla="*/ 104 h 374"/>
                  <a:gd name="T110" fmla="*/ 441 w 556"/>
                  <a:gd name="T111" fmla="*/ 139 h 374"/>
                  <a:gd name="T112" fmla="*/ 452 w 556"/>
                  <a:gd name="T113" fmla="*/ 64 h 374"/>
                  <a:gd name="T114" fmla="*/ 353 w 556"/>
                  <a:gd name="T115" fmla="*/ 69 h 374"/>
                  <a:gd name="T116" fmla="*/ 353 w 556"/>
                  <a:gd name="T117" fmla="*/ 4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6" h="374">
                    <a:moveTo>
                      <a:pt x="490" y="286"/>
                    </a:moveTo>
                    <a:lnTo>
                      <a:pt x="490" y="211"/>
                    </a:lnTo>
                    <a:lnTo>
                      <a:pt x="490" y="131"/>
                    </a:lnTo>
                    <a:lnTo>
                      <a:pt x="490" y="128"/>
                    </a:lnTo>
                    <a:lnTo>
                      <a:pt x="490" y="43"/>
                    </a:lnTo>
                    <a:lnTo>
                      <a:pt x="490" y="43"/>
                    </a:lnTo>
                    <a:lnTo>
                      <a:pt x="490" y="0"/>
                    </a:lnTo>
                    <a:lnTo>
                      <a:pt x="490" y="0"/>
                    </a:lnTo>
                    <a:lnTo>
                      <a:pt x="305" y="0"/>
                    </a:lnTo>
                    <a:lnTo>
                      <a:pt x="292" y="0"/>
                    </a:lnTo>
                    <a:lnTo>
                      <a:pt x="281" y="0"/>
                    </a:lnTo>
                    <a:lnTo>
                      <a:pt x="265" y="16"/>
                    </a:lnTo>
                    <a:lnTo>
                      <a:pt x="262" y="16"/>
                    </a:lnTo>
                    <a:lnTo>
                      <a:pt x="262" y="16"/>
                    </a:lnTo>
                    <a:lnTo>
                      <a:pt x="246" y="35"/>
                    </a:lnTo>
                    <a:lnTo>
                      <a:pt x="246" y="43"/>
                    </a:lnTo>
                    <a:lnTo>
                      <a:pt x="128" y="43"/>
                    </a:lnTo>
                    <a:lnTo>
                      <a:pt x="128" y="43"/>
                    </a:lnTo>
                    <a:lnTo>
                      <a:pt x="94" y="75"/>
                    </a:lnTo>
                    <a:lnTo>
                      <a:pt x="94" y="75"/>
                    </a:lnTo>
                    <a:lnTo>
                      <a:pt x="94" y="219"/>
                    </a:lnTo>
                    <a:lnTo>
                      <a:pt x="94" y="286"/>
                    </a:lnTo>
                    <a:lnTo>
                      <a:pt x="83" y="286"/>
                    </a:lnTo>
                    <a:lnTo>
                      <a:pt x="0" y="369"/>
                    </a:lnTo>
                    <a:lnTo>
                      <a:pt x="0" y="374"/>
                    </a:lnTo>
                    <a:lnTo>
                      <a:pt x="278" y="374"/>
                    </a:lnTo>
                    <a:lnTo>
                      <a:pt x="471" y="374"/>
                    </a:lnTo>
                    <a:lnTo>
                      <a:pt x="556" y="289"/>
                    </a:lnTo>
                    <a:lnTo>
                      <a:pt x="556" y="286"/>
                    </a:lnTo>
                    <a:lnTo>
                      <a:pt x="490" y="286"/>
                    </a:lnTo>
                    <a:close/>
                    <a:moveTo>
                      <a:pt x="321" y="64"/>
                    </a:moveTo>
                    <a:lnTo>
                      <a:pt x="321" y="64"/>
                    </a:lnTo>
                    <a:lnTo>
                      <a:pt x="321" y="40"/>
                    </a:lnTo>
                    <a:lnTo>
                      <a:pt x="350" y="40"/>
                    </a:lnTo>
                    <a:lnTo>
                      <a:pt x="350" y="64"/>
                    </a:lnTo>
                    <a:lnTo>
                      <a:pt x="350" y="64"/>
                    </a:lnTo>
                    <a:lnTo>
                      <a:pt x="350" y="69"/>
                    </a:lnTo>
                    <a:lnTo>
                      <a:pt x="321" y="69"/>
                    </a:lnTo>
                    <a:lnTo>
                      <a:pt x="321" y="64"/>
                    </a:lnTo>
                    <a:close/>
                    <a:moveTo>
                      <a:pt x="316" y="139"/>
                    </a:moveTo>
                    <a:lnTo>
                      <a:pt x="316" y="139"/>
                    </a:lnTo>
                    <a:lnTo>
                      <a:pt x="316" y="104"/>
                    </a:lnTo>
                    <a:lnTo>
                      <a:pt x="372" y="104"/>
                    </a:lnTo>
                    <a:lnTo>
                      <a:pt x="372" y="139"/>
                    </a:lnTo>
                    <a:lnTo>
                      <a:pt x="372" y="139"/>
                    </a:lnTo>
                    <a:lnTo>
                      <a:pt x="372" y="152"/>
                    </a:lnTo>
                    <a:lnTo>
                      <a:pt x="316" y="152"/>
                    </a:lnTo>
                    <a:lnTo>
                      <a:pt x="316" y="139"/>
                    </a:lnTo>
                    <a:close/>
                    <a:moveTo>
                      <a:pt x="375" y="174"/>
                    </a:moveTo>
                    <a:lnTo>
                      <a:pt x="375" y="232"/>
                    </a:lnTo>
                    <a:lnTo>
                      <a:pt x="375" y="235"/>
                    </a:lnTo>
                    <a:lnTo>
                      <a:pt x="375" y="248"/>
                    </a:lnTo>
                    <a:lnTo>
                      <a:pt x="316" y="248"/>
                    </a:lnTo>
                    <a:lnTo>
                      <a:pt x="316" y="235"/>
                    </a:lnTo>
                    <a:lnTo>
                      <a:pt x="316" y="232"/>
                    </a:lnTo>
                    <a:lnTo>
                      <a:pt x="316" y="174"/>
                    </a:lnTo>
                    <a:lnTo>
                      <a:pt x="375" y="174"/>
                    </a:lnTo>
                    <a:close/>
                    <a:moveTo>
                      <a:pt x="286" y="64"/>
                    </a:moveTo>
                    <a:lnTo>
                      <a:pt x="286" y="64"/>
                    </a:lnTo>
                    <a:lnTo>
                      <a:pt x="286" y="40"/>
                    </a:lnTo>
                    <a:lnTo>
                      <a:pt x="316" y="40"/>
                    </a:lnTo>
                    <a:lnTo>
                      <a:pt x="316" y="64"/>
                    </a:lnTo>
                    <a:lnTo>
                      <a:pt x="316" y="64"/>
                    </a:lnTo>
                    <a:lnTo>
                      <a:pt x="316" y="69"/>
                    </a:lnTo>
                    <a:lnTo>
                      <a:pt x="286" y="69"/>
                    </a:lnTo>
                    <a:lnTo>
                      <a:pt x="286" y="64"/>
                    </a:lnTo>
                    <a:close/>
                    <a:moveTo>
                      <a:pt x="305" y="232"/>
                    </a:moveTo>
                    <a:lnTo>
                      <a:pt x="305" y="248"/>
                    </a:lnTo>
                    <a:lnTo>
                      <a:pt x="249" y="248"/>
                    </a:lnTo>
                    <a:lnTo>
                      <a:pt x="249" y="232"/>
                    </a:lnTo>
                    <a:lnTo>
                      <a:pt x="249" y="232"/>
                    </a:lnTo>
                    <a:lnTo>
                      <a:pt x="249" y="192"/>
                    </a:lnTo>
                    <a:lnTo>
                      <a:pt x="249" y="174"/>
                    </a:lnTo>
                    <a:lnTo>
                      <a:pt x="262" y="174"/>
                    </a:lnTo>
                    <a:lnTo>
                      <a:pt x="305" y="174"/>
                    </a:lnTo>
                    <a:lnTo>
                      <a:pt x="305" y="232"/>
                    </a:lnTo>
                    <a:lnTo>
                      <a:pt x="305" y="232"/>
                    </a:lnTo>
                    <a:close/>
                    <a:moveTo>
                      <a:pt x="251" y="64"/>
                    </a:moveTo>
                    <a:lnTo>
                      <a:pt x="251" y="64"/>
                    </a:lnTo>
                    <a:lnTo>
                      <a:pt x="251" y="40"/>
                    </a:lnTo>
                    <a:lnTo>
                      <a:pt x="281" y="40"/>
                    </a:lnTo>
                    <a:lnTo>
                      <a:pt x="281" y="64"/>
                    </a:lnTo>
                    <a:lnTo>
                      <a:pt x="281" y="64"/>
                    </a:lnTo>
                    <a:lnTo>
                      <a:pt x="281" y="69"/>
                    </a:lnTo>
                    <a:lnTo>
                      <a:pt x="251" y="69"/>
                    </a:lnTo>
                    <a:lnTo>
                      <a:pt x="251" y="64"/>
                    </a:lnTo>
                    <a:close/>
                    <a:moveTo>
                      <a:pt x="246" y="139"/>
                    </a:moveTo>
                    <a:lnTo>
                      <a:pt x="246" y="139"/>
                    </a:lnTo>
                    <a:lnTo>
                      <a:pt x="246" y="104"/>
                    </a:lnTo>
                    <a:lnTo>
                      <a:pt x="305" y="104"/>
                    </a:lnTo>
                    <a:lnTo>
                      <a:pt x="305" y="139"/>
                    </a:lnTo>
                    <a:lnTo>
                      <a:pt x="305" y="139"/>
                    </a:lnTo>
                    <a:lnTo>
                      <a:pt x="305" y="152"/>
                    </a:lnTo>
                    <a:lnTo>
                      <a:pt x="246" y="152"/>
                    </a:lnTo>
                    <a:lnTo>
                      <a:pt x="246" y="139"/>
                    </a:lnTo>
                    <a:close/>
                    <a:moveTo>
                      <a:pt x="179" y="139"/>
                    </a:moveTo>
                    <a:lnTo>
                      <a:pt x="179" y="139"/>
                    </a:lnTo>
                    <a:lnTo>
                      <a:pt x="179" y="104"/>
                    </a:lnTo>
                    <a:lnTo>
                      <a:pt x="241" y="104"/>
                    </a:lnTo>
                    <a:lnTo>
                      <a:pt x="241" y="139"/>
                    </a:lnTo>
                    <a:lnTo>
                      <a:pt x="241" y="139"/>
                    </a:lnTo>
                    <a:lnTo>
                      <a:pt x="241" y="152"/>
                    </a:lnTo>
                    <a:lnTo>
                      <a:pt x="179" y="152"/>
                    </a:lnTo>
                    <a:lnTo>
                      <a:pt x="179" y="139"/>
                    </a:lnTo>
                    <a:close/>
                    <a:moveTo>
                      <a:pt x="238" y="174"/>
                    </a:moveTo>
                    <a:lnTo>
                      <a:pt x="238" y="208"/>
                    </a:lnTo>
                    <a:lnTo>
                      <a:pt x="238" y="232"/>
                    </a:lnTo>
                    <a:lnTo>
                      <a:pt x="238" y="235"/>
                    </a:lnTo>
                    <a:lnTo>
                      <a:pt x="238" y="248"/>
                    </a:lnTo>
                    <a:lnTo>
                      <a:pt x="190" y="248"/>
                    </a:lnTo>
                    <a:lnTo>
                      <a:pt x="182" y="248"/>
                    </a:lnTo>
                    <a:lnTo>
                      <a:pt x="182" y="235"/>
                    </a:lnTo>
                    <a:lnTo>
                      <a:pt x="182" y="232"/>
                    </a:lnTo>
                    <a:lnTo>
                      <a:pt x="182" y="174"/>
                    </a:lnTo>
                    <a:lnTo>
                      <a:pt x="238" y="174"/>
                    </a:lnTo>
                    <a:close/>
                    <a:moveTo>
                      <a:pt x="107" y="139"/>
                    </a:moveTo>
                    <a:lnTo>
                      <a:pt x="107" y="139"/>
                    </a:lnTo>
                    <a:lnTo>
                      <a:pt x="107" y="104"/>
                    </a:lnTo>
                    <a:lnTo>
                      <a:pt x="171" y="104"/>
                    </a:lnTo>
                    <a:lnTo>
                      <a:pt x="171" y="139"/>
                    </a:lnTo>
                    <a:lnTo>
                      <a:pt x="171" y="139"/>
                    </a:lnTo>
                    <a:lnTo>
                      <a:pt x="171" y="152"/>
                    </a:lnTo>
                    <a:lnTo>
                      <a:pt x="107" y="152"/>
                    </a:lnTo>
                    <a:lnTo>
                      <a:pt x="107" y="139"/>
                    </a:lnTo>
                    <a:close/>
                    <a:moveTo>
                      <a:pt x="104" y="235"/>
                    </a:moveTo>
                    <a:lnTo>
                      <a:pt x="104" y="232"/>
                    </a:lnTo>
                    <a:lnTo>
                      <a:pt x="104" y="174"/>
                    </a:lnTo>
                    <a:lnTo>
                      <a:pt x="171" y="174"/>
                    </a:lnTo>
                    <a:lnTo>
                      <a:pt x="171" y="232"/>
                    </a:lnTo>
                    <a:lnTo>
                      <a:pt x="171" y="235"/>
                    </a:lnTo>
                    <a:lnTo>
                      <a:pt x="171" y="248"/>
                    </a:lnTo>
                    <a:lnTo>
                      <a:pt x="104" y="248"/>
                    </a:lnTo>
                    <a:lnTo>
                      <a:pt x="104" y="235"/>
                    </a:lnTo>
                    <a:close/>
                    <a:moveTo>
                      <a:pt x="375" y="323"/>
                    </a:moveTo>
                    <a:lnTo>
                      <a:pt x="375" y="331"/>
                    </a:lnTo>
                    <a:lnTo>
                      <a:pt x="120" y="331"/>
                    </a:lnTo>
                    <a:lnTo>
                      <a:pt x="107" y="331"/>
                    </a:lnTo>
                    <a:lnTo>
                      <a:pt x="107" y="323"/>
                    </a:lnTo>
                    <a:lnTo>
                      <a:pt x="107" y="281"/>
                    </a:lnTo>
                    <a:lnTo>
                      <a:pt x="166" y="281"/>
                    </a:lnTo>
                    <a:lnTo>
                      <a:pt x="375" y="281"/>
                    </a:lnTo>
                    <a:lnTo>
                      <a:pt x="375" y="323"/>
                    </a:lnTo>
                    <a:close/>
                    <a:moveTo>
                      <a:pt x="439" y="281"/>
                    </a:moveTo>
                    <a:lnTo>
                      <a:pt x="439" y="318"/>
                    </a:lnTo>
                    <a:lnTo>
                      <a:pt x="439" y="350"/>
                    </a:lnTo>
                    <a:lnTo>
                      <a:pt x="415" y="350"/>
                    </a:lnTo>
                    <a:lnTo>
                      <a:pt x="385" y="350"/>
                    </a:lnTo>
                    <a:lnTo>
                      <a:pt x="385" y="281"/>
                    </a:lnTo>
                    <a:lnTo>
                      <a:pt x="415" y="281"/>
                    </a:lnTo>
                    <a:lnTo>
                      <a:pt x="415" y="281"/>
                    </a:lnTo>
                    <a:lnTo>
                      <a:pt x="439" y="281"/>
                    </a:lnTo>
                    <a:lnTo>
                      <a:pt x="439" y="281"/>
                    </a:lnTo>
                    <a:close/>
                    <a:moveTo>
                      <a:pt x="441" y="248"/>
                    </a:moveTo>
                    <a:lnTo>
                      <a:pt x="383" y="248"/>
                    </a:lnTo>
                    <a:lnTo>
                      <a:pt x="383" y="235"/>
                    </a:lnTo>
                    <a:lnTo>
                      <a:pt x="383" y="232"/>
                    </a:lnTo>
                    <a:lnTo>
                      <a:pt x="383" y="174"/>
                    </a:lnTo>
                    <a:lnTo>
                      <a:pt x="441" y="174"/>
                    </a:lnTo>
                    <a:lnTo>
                      <a:pt x="441" y="232"/>
                    </a:lnTo>
                    <a:lnTo>
                      <a:pt x="441" y="232"/>
                    </a:lnTo>
                    <a:lnTo>
                      <a:pt x="441" y="248"/>
                    </a:lnTo>
                    <a:close/>
                    <a:moveTo>
                      <a:pt x="383" y="152"/>
                    </a:moveTo>
                    <a:lnTo>
                      <a:pt x="383" y="139"/>
                    </a:lnTo>
                    <a:lnTo>
                      <a:pt x="383" y="139"/>
                    </a:lnTo>
                    <a:lnTo>
                      <a:pt x="383" y="104"/>
                    </a:lnTo>
                    <a:lnTo>
                      <a:pt x="441" y="104"/>
                    </a:lnTo>
                    <a:lnTo>
                      <a:pt x="441" y="139"/>
                    </a:lnTo>
                    <a:lnTo>
                      <a:pt x="441" y="139"/>
                    </a:lnTo>
                    <a:lnTo>
                      <a:pt x="441" y="152"/>
                    </a:lnTo>
                    <a:lnTo>
                      <a:pt x="383" y="152"/>
                    </a:lnTo>
                    <a:close/>
                    <a:moveTo>
                      <a:pt x="452" y="64"/>
                    </a:moveTo>
                    <a:lnTo>
                      <a:pt x="452" y="64"/>
                    </a:lnTo>
                    <a:lnTo>
                      <a:pt x="452" y="69"/>
                    </a:lnTo>
                    <a:lnTo>
                      <a:pt x="353" y="69"/>
                    </a:lnTo>
                    <a:lnTo>
                      <a:pt x="353" y="64"/>
                    </a:lnTo>
                    <a:lnTo>
                      <a:pt x="353" y="64"/>
                    </a:lnTo>
                    <a:lnTo>
                      <a:pt x="353" y="40"/>
                    </a:lnTo>
                    <a:lnTo>
                      <a:pt x="452" y="40"/>
                    </a:lnTo>
                    <a:lnTo>
                      <a:pt x="452"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3" name="TextBox 10"/>
            <p:cNvSpPr txBox="1"/>
            <p:nvPr/>
          </p:nvSpPr>
          <p:spPr>
            <a:xfrm>
              <a:off x="1328885" y="5662664"/>
              <a:ext cx="484090" cy="210742"/>
            </a:xfrm>
            <a:prstGeom prst="rect">
              <a:avLst/>
            </a:prstGeom>
            <a:noFill/>
          </p:spPr>
          <p:txBody>
            <a:bodyPr wrap="square" lIns="0" tIns="0" rIns="0" bIns="0" rtlCol="0" anchor="b"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3961">
                <a:lnSpc>
                  <a:spcPct val="90000"/>
                </a:lnSpc>
              </a:pPr>
              <a:r>
                <a:rPr lang="en-US" sz="800" b="1" dirty="0">
                  <a:solidFill>
                    <a:schemeClr val="accent3"/>
                  </a:solidFill>
                </a:rPr>
                <a:t>Disaster Recovery</a:t>
              </a:r>
            </a:p>
          </p:txBody>
        </p:sp>
      </p:grpSp>
      <p:grpSp>
        <p:nvGrpSpPr>
          <p:cNvPr id="21" name="Group 20"/>
          <p:cNvGrpSpPr/>
          <p:nvPr/>
        </p:nvGrpSpPr>
        <p:grpSpPr>
          <a:xfrm>
            <a:off x="2660631" y="4953105"/>
            <a:ext cx="1528781" cy="920301"/>
            <a:chOff x="2660631" y="4953105"/>
            <a:chExt cx="1528781" cy="920301"/>
          </a:xfrm>
        </p:grpSpPr>
        <p:grpSp>
          <p:nvGrpSpPr>
            <p:cNvPr id="609" name="Group 608"/>
            <p:cNvGrpSpPr/>
            <p:nvPr/>
          </p:nvGrpSpPr>
          <p:grpSpPr>
            <a:xfrm>
              <a:off x="2660631" y="4953105"/>
              <a:ext cx="910774" cy="910775"/>
              <a:chOff x="2578103" y="11882441"/>
              <a:chExt cx="3387723" cy="3387725"/>
            </a:xfrm>
          </p:grpSpPr>
          <p:sp>
            <p:nvSpPr>
              <p:cNvPr id="600" name="Freeform 190"/>
              <p:cNvSpPr>
                <a:spLocks/>
              </p:cNvSpPr>
              <p:nvPr/>
            </p:nvSpPr>
            <p:spPr bwMode="auto">
              <a:xfrm>
                <a:off x="2578103" y="11882441"/>
                <a:ext cx="3387723" cy="3387725"/>
              </a:xfrm>
              <a:custGeom>
                <a:avLst/>
                <a:gdLst>
                  <a:gd name="T0" fmla="*/ 1067 w 2134"/>
                  <a:gd name="T1" fmla="*/ 0 h 2134"/>
                  <a:gd name="T2" fmla="*/ 0 w 2134"/>
                  <a:gd name="T3" fmla="*/ 1067 h 2134"/>
                  <a:gd name="T4" fmla="*/ 1067 w 2134"/>
                  <a:gd name="T5" fmla="*/ 2134 h 2134"/>
                  <a:gd name="T6" fmla="*/ 2134 w 2134"/>
                  <a:gd name="T7" fmla="*/ 1067 h 2134"/>
                  <a:gd name="T8" fmla="*/ 1067 w 2134"/>
                  <a:gd name="T9" fmla="*/ 0 h 2134"/>
                </a:gdLst>
                <a:ahLst/>
                <a:cxnLst>
                  <a:cxn ang="0">
                    <a:pos x="T0" y="T1"/>
                  </a:cxn>
                  <a:cxn ang="0">
                    <a:pos x="T2" y="T3"/>
                  </a:cxn>
                  <a:cxn ang="0">
                    <a:pos x="T4" y="T5"/>
                  </a:cxn>
                  <a:cxn ang="0">
                    <a:pos x="T6" y="T7"/>
                  </a:cxn>
                  <a:cxn ang="0">
                    <a:pos x="T8" y="T9"/>
                  </a:cxn>
                </a:cxnLst>
                <a:rect l="0" t="0" r="r" b="b"/>
                <a:pathLst>
                  <a:path w="2134" h="2134">
                    <a:moveTo>
                      <a:pt x="1067" y="0"/>
                    </a:moveTo>
                    <a:lnTo>
                      <a:pt x="0" y="1067"/>
                    </a:lnTo>
                    <a:lnTo>
                      <a:pt x="1067" y="2134"/>
                    </a:lnTo>
                    <a:lnTo>
                      <a:pt x="2134" y="1067"/>
                    </a:lnTo>
                    <a:lnTo>
                      <a:pt x="1067" y="0"/>
                    </a:lnTo>
                    <a:close/>
                  </a:path>
                </a:pathLst>
              </a:custGeom>
              <a:solidFill>
                <a:srgbClr val="004F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191"/>
              <p:cNvSpPr>
                <a:spLocks/>
              </p:cNvSpPr>
              <p:nvPr/>
            </p:nvSpPr>
            <p:spPr bwMode="auto">
              <a:xfrm>
                <a:off x="4259263" y="13584238"/>
                <a:ext cx="25400" cy="220663"/>
              </a:xfrm>
              <a:custGeom>
                <a:avLst/>
                <a:gdLst>
                  <a:gd name="T0" fmla="*/ 3 w 6"/>
                  <a:gd name="T1" fmla="*/ 52 h 52"/>
                  <a:gd name="T2" fmla="*/ 0 w 6"/>
                  <a:gd name="T3" fmla="*/ 49 h 52"/>
                  <a:gd name="T4" fmla="*/ 0 w 6"/>
                  <a:gd name="T5" fmla="*/ 3 h 52"/>
                  <a:gd name="T6" fmla="*/ 3 w 6"/>
                  <a:gd name="T7" fmla="*/ 0 h 52"/>
                  <a:gd name="T8" fmla="*/ 6 w 6"/>
                  <a:gd name="T9" fmla="*/ 3 h 52"/>
                  <a:gd name="T10" fmla="*/ 6 w 6"/>
                  <a:gd name="T11" fmla="*/ 49 h 52"/>
                  <a:gd name="T12" fmla="*/ 3 w 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6" h="52">
                    <a:moveTo>
                      <a:pt x="3" y="52"/>
                    </a:moveTo>
                    <a:cubicBezTo>
                      <a:pt x="1" y="52"/>
                      <a:pt x="0" y="50"/>
                      <a:pt x="0" y="49"/>
                    </a:cubicBezTo>
                    <a:cubicBezTo>
                      <a:pt x="0" y="3"/>
                      <a:pt x="0" y="3"/>
                      <a:pt x="0" y="3"/>
                    </a:cubicBezTo>
                    <a:cubicBezTo>
                      <a:pt x="0" y="2"/>
                      <a:pt x="1" y="0"/>
                      <a:pt x="3" y="0"/>
                    </a:cubicBezTo>
                    <a:cubicBezTo>
                      <a:pt x="4" y="0"/>
                      <a:pt x="6" y="2"/>
                      <a:pt x="6" y="3"/>
                    </a:cubicBezTo>
                    <a:cubicBezTo>
                      <a:pt x="6" y="49"/>
                      <a:pt x="6" y="49"/>
                      <a:pt x="6" y="49"/>
                    </a:cubicBezTo>
                    <a:cubicBezTo>
                      <a:pt x="6" y="50"/>
                      <a:pt x="4" y="52"/>
                      <a:pt x="3"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Freeform 192"/>
              <p:cNvSpPr>
                <a:spLocks/>
              </p:cNvSpPr>
              <p:nvPr/>
            </p:nvSpPr>
            <p:spPr bwMode="auto">
              <a:xfrm>
                <a:off x="4016376" y="13779501"/>
                <a:ext cx="509588" cy="25400"/>
              </a:xfrm>
              <a:custGeom>
                <a:avLst/>
                <a:gdLst>
                  <a:gd name="T0" fmla="*/ 117 w 120"/>
                  <a:gd name="T1" fmla="*/ 6 h 6"/>
                  <a:gd name="T2" fmla="*/ 3 w 120"/>
                  <a:gd name="T3" fmla="*/ 6 h 6"/>
                  <a:gd name="T4" fmla="*/ 0 w 120"/>
                  <a:gd name="T5" fmla="*/ 3 h 6"/>
                  <a:gd name="T6" fmla="*/ 3 w 120"/>
                  <a:gd name="T7" fmla="*/ 0 h 6"/>
                  <a:gd name="T8" fmla="*/ 117 w 120"/>
                  <a:gd name="T9" fmla="*/ 0 h 6"/>
                  <a:gd name="T10" fmla="*/ 120 w 120"/>
                  <a:gd name="T11" fmla="*/ 3 h 6"/>
                  <a:gd name="T12" fmla="*/ 117 w 12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20" h="6">
                    <a:moveTo>
                      <a:pt x="117" y="6"/>
                    </a:moveTo>
                    <a:cubicBezTo>
                      <a:pt x="3" y="6"/>
                      <a:pt x="3" y="6"/>
                      <a:pt x="3" y="6"/>
                    </a:cubicBezTo>
                    <a:cubicBezTo>
                      <a:pt x="1" y="6"/>
                      <a:pt x="0" y="4"/>
                      <a:pt x="0" y="3"/>
                    </a:cubicBezTo>
                    <a:cubicBezTo>
                      <a:pt x="0" y="1"/>
                      <a:pt x="1" y="0"/>
                      <a:pt x="3" y="0"/>
                    </a:cubicBezTo>
                    <a:cubicBezTo>
                      <a:pt x="117" y="0"/>
                      <a:pt x="117" y="0"/>
                      <a:pt x="117" y="0"/>
                    </a:cubicBezTo>
                    <a:cubicBezTo>
                      <a:pt x="118" y="0"/>
                      <a:pt x="120" y="1"/>
                      <a:pt x="120" y="3"/>
                    </a:cubicBezTo>
                    <a:cubicBezTo>
                      <a:pt x="120" y="4"/>
                      <a:pt x="118" y="6"/>
                      <a:pt x="117"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193"/>
              <p:cNvSpPr>
                <a:spLocks/>
              </p:cNvSpPr>
              <p:nvPr/>
            </p:nvSpPr>
            <p:spPr bwMode="auto">
              <a:xfrm>
                <a:off x="4576763" y="13203238"/>
                <a:ext cx="293688" cy="198438"/>
              </a:xfrm>
              <a:custGeom>
                <a:avLst/>
                <a:gdLst>
                  <a:gd name="T0" fmla="*/ 66 w 69"/>
                  <a:gd name="T1" fmla="*/ 47 h 47"/>
                  <a:gd name="T2" fmla="*/ 63 w 69"/>
                  <a:gd name="T3" fmla="*/ 44 h 47"/>
                  <a:gd name="T4" fmla="*/ 63 w 69"/>
                  <a:gd name="T5" fmla="*/ 6 h 47"/>
                  <a:gd name="T6" fmla="*/ 3 w 69"/>
                  <a:gd name="T7" fmla="*/ 6 h 47"/>
                  <a:gd name="T8" fmla="*/ 0 w 69"/>
                  <a:gd name="T9" fmla="*/ 3 h 47"/>
                  <a:gd name="T10" fmla="*/ 3 w 69"/>
                  <a:gd name="T11" fmla="*/ 0 h 47"/>
                  <a:gd name="T12" fmla="*/ 66 w 69"/>
                  <a:gd name="T13" fmla="*/ 0 h 47"/>
                  <a:gd name="T14" fmla="*/ 68 w 69"/>
                  <a:gd name="T15" fmla="*/ 1 h 47"/>
                  <a:gd name="T16" fmla="*/ 69 w 69"/>
                  <a:gd name="T17" fmla="*/ 3 h 47"/>
                  <a:gd name="T18" fmla="*/ 69 w 69"/>
                  <a:gd name="T19" fmla="*/ 44 h 47"/>
                  <a:gd name="T20" fmla="*/ 66 w 69"/>
                  <a:gd name="T2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47">
                    <a:moveTo>
                      <a:pt x="66" y="47"/>
                    </a:moveTo>
                    <a:cubicBezTo>
                      <a:pt x="64" y="47"/>
                      <a:pt x="63" y="46"/>
                      <a:pt x="63" y="44"/>
                    </a:cubicBezTo>
                    <a:cubicBezTo>
                      <a:pt x="63" y="6"/>
                      <a:pt x="63" y="6"/>
                      <a:pt x="63" y="6"/>
                    </a:cubicBezTo>
                    <a:cubicBezTo>
                      <a:pt x="3" y="6"/>
                      <a:pt x="3" y="6"/>
                      <a:pt x="3" y="6"/>
                    </a:cubicBezTo>
                    <a:cubicBezTo>
                      <a:pt x="2" y="6"/>
                      <a:pt x="0" y="5"/>
                      <a:pt x="0" y="3"/>
                    </a:cubicBezTo>
                    <a:cubicBezTo>
                      <a:pt x="0" y="1"/>
                      <a:pt x="2" y="0"/>
                      <a:pt x="3" y="0"/>
                    </a:cubicBezTo>
                    <a:cubicBezTo>
                      <a:pt x="66" y="0"/>
                      <a:pt x="66" y="0"/>
                      <a:pt x="66" y="0"/>
                    </a:cubicBezTo>
                    <a:cubicBezTo>
                      <a:pt x="67" y="0"/>
                      <a:pt x="67" y="0"/>
                      <a:pt x="68" y="1"/>
                    </a:cubicBezTo>
                    <a:cubicBezTo>
                      <a:pt x="68" y="1"/>
                      <a:pt x="69" y="2"/>
                      <a:pt x="69" y="3"/>
                    </a:cubicBezTo>
                    <a:cubicBezTo>
                      <a:pt x="69" y="44"/>
                      <a:pt x="69" y="44"/>
                      <a:pt x="69" y="44"/>
                    </a:cubicBezTo>
                    <a:cubicBezTo>
                      <a:pt x="69" y="46"/>
                      <a:pt x="67" y="47"/>
                      <a:pt x="66"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Freeform 194"/>
              <p:cNvSpPr>
                <a:spLocks/>
              </p:cNvSpPr>
              <p:nvPr/>
            </p:nvSpPr>
            <p:spPr bwMode="auto">
              <a:xfrm>
                <a:off x="3673476" y="13203238"/>
                <a:ext cx="287338" cy="198438"/>
              </a:xfrm>
              <a:custGeom>
                <a:avLst/>
                <a:gdLst>
                  <a:gd name="T0" fmla="*/ 3 w 68"/>
                  <a:gd name="T1" fmla="*/ 47 h 47"/>
                  <a:gd name="T2" fmla="*/ 0 w 68"/>
                  <a:gd name="T3" fmla="*/ 44 h 47"/>
                  <a:gd name="T4" fmla="*/ 0 w 68"/>
                  <a:gd name="T5" fmla="*/ 3 h 47"/>
                  <a:gd name="T6" fmla="*/ 1 w 68"/>
                  <a:gd name="T7" fmla="*/ 1 h 47"/>
                  <a:gd name="T8" fmla="*/ 3 w 68"/>
                  <a:gd name="T9" fmla="*/ 0 h 47"/>
                  <a:gd name="T10" fmla="*/ 65 w 68"/>
                  <a:gd name="T11" fmla="*/ 0 h 47"/>
                  <a:gd name="T12" fmla="*/ 68 w 68"/>
                  <a:gd name="T13" fmla="*/ 3 h 47"/>
                  <a:gd name="T14" fmla="*/ 65 w 68"/>
                  <a:gd name="T15" fmla="*/ 6 h 47"/>
                  <a:gd name="T16" fmla="*/ 6 w 68"/>
                  <a:gd name="T17" fmla="*/ 6 h 47"/>
                  <a:gd name="T18" fmla="*/ 6 w 68"/>
                  <a:gd name="T19" fmla="*/ 44 h 47"/>
                  <a:gd name="T20" fmla="*/ 3 w 68"/>
                  <a:gd name="T2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47">
                    <a:moveTo>
                      <a:pt x="3" y="47"/>
                    </a:moveTo>
                    <a:cubicBezTo>
                      <a:pt x="1" y="47"/>
                      <a:pt x="0" y="46"/>
                      <a:pt x="0" y="44"/>
                    </a:cubicBezTo>
                    <a:cubicBezTo>
                      <a:pt x="0" y="3"/>
                      <a:pt x="0" y="3"/>
                      <a:pt x="0" y="3"/>
                    </a:cubicBezTo>
                    <a:cubicBezTo>
                      <a:pt x="0" y="2"/>
                      <a:pt x="0" y="1"/>
                      <a:pt x="1" y="1"/>
                    </a:cubicBezTo>
                    <a:cubicBezTo>
                      <a:pt x="1" y="0"/>
                      <a:pt x="2" y="0"/>
                      <a:pt x="3" y="0"/>
                    </a:cubicBezTo>
                    <a:cubicBezTo>
                      <a:pt x="65" y="0"/>
                      <a:pt x="65" y="0"/>
                      <a:pt x="65" y="0"/>
                    </a:cubicBezTo>
                    <a:cubicBezTo>
                      <a:pt x="67" y="0"/>
                      <a:pt x="68" y="1"/>
                      <a:pt x="68" y="3"/>
                    </a:cubicBezTo>
                    <a:cubicBezTo>
                      <a:pt x="68" y="5"/>
                      <a:pt x="67" y="6"/>
                      <a:pt x="65" y="6"/>
                    </a:cubicBezTo>
                    <a:cubicBezTo>
                      <a:pt x="6" y="6"/>
                      <a:pt x="6" y="6"/>
                      <a:pt x="6" y="6"/>
                    </a:cubicBezTo>
                    <a:cubicBezTo>
                      <a:pt x="6" y="44"/>
                      <a:pt x="6" y="44"/>
                      <a:pt x="6" y="44"/>
                    </a:cubicBezTo>
                    <a:cubicBezTo>
                      <a:pt x="6" y="46"/>
                      <a:pt x="4" y="47"/>
                      <a:pt x="3"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Freeform 195"/>
              <p:cNvSpPr>
                <a:spLocks/>
              </p:cNvSpPr>
              <p:nvPr/>
            </p:nvSpPr>
            <p:spPr bwMode="auto">
              <a:xfrm>
                <a:off x="3673476" y="13996988"/>
                <a:ext cx="1196975" cy="147638"/>
              </a:xfrm>
              <a:custGeom>
                <a:avLst/>
                <a:gdLst>
                  <a:gd name="T0" fmla="*/ 279 w 282"/>
                  <a:gd name="T1" fmla="*/ 35 h 35"/>
                  <a:gd name="T2" fmla="*/ 139 w 282"/>
                  <a:gd name="T3" fmla="*/ 35 h 35"/>
                  <a:gd name="T4" fmla="*/ 3 w 282"/>
                  <a:gd name="T5" fmla="*/ 35 h 35"/>
                  <a:gd name="T6" fmla="*/ 1 w 282"/>
                  <a:gd name="T7" fmla="*/ 34 h 35"/>
                  <a:gd name="T8" fmla="*/ 0 w 282"/>
                  <a:gd name="T9" fmla="*/ 32 h 35"/>
                  <a:gd name="T10" fmla="*/ 0 w 282"/>
                  <a:gd name="T11" fmla="*/ 3 h 35"/>
                  <a:gd name="T12" fmla="*/ 3 w 282"/>
                  <a:gd name="T13" fmla="*/ 0 h 35"/>
                  <a:gd name="T14" fmla="*/ 6 w 282"/>
                  <a:gd name="T15" fmla="*/ 3 h 35"/>
                  <a:gd name="T16" fmla="*/ 6 w 282"/>
                  <a:gd name="T17" fmla="*/ 29 h 35"/>
                  <a:gd name="T18" fmla="*/ 276 w 282"/>
                  <a:gd name="T19" fmla="*/ 29 h 35"/>
                  <a:gd name="T20" fmla="*/ 276 w 282"/>
                  <a:gd name="T21" fmla="*/ 3 h 35"/>
                  <a:gd name="T22" fmla="*/ 279 w 282"/>
                  <a:gd name="T23" fmla="*/ 0 h 35"/>
                  <a:gd name="T24" fmla="*/ 282 w 282"/>
                  <a:gd name="T25" fmla="*/ 3 h 35"/>
                  <a:gd name="T26" fmla="*/ 282 w 282"/>
                  <a:gd name="T27" fmla="*/ 32 h 35"/>
                  <a:gd name="T28" fmla="*/ 282 w 282"/>
                  <a:gd name="T29" fmla="*/ 33 h 35"/>
                  <a:gd name="T30" fmla="*/ 279 w 282"/>
                  <a:gd name="T3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2" h="35">
                    <a:moveTo>
                      <a:pt x="279" y="35"/>
                    </a:moveTo>
                    <a:cubicBezTo>
                      <a:pt x="139" y="35"/>
                      <a:pt x="139" y="35"/>
                      <a:pt x="139" y="35"/>
                    </a:cubicBezTo>
                    <a:cubicBezTo>
                      <a:pt x="3" y="35"/>
                      <a:pt x="3" y="35"/>
                      <a:pt x="3" y="35"/>
                    </a:cubicBezTo>
                    <a:cubicBezTo>
                      <a:pt x="2" y="35"/>
                      <a:pt x="1" y="35"/>
                      <a:pt x="1" y="34"/>
                    </a:cubicBezTo>
                    <a:cubicBezTo>
                      <a:pt x="0" y="34"/>
                      <a:pt x="0" y="33"/>
                      <a:pt x="0" y="32"/>
                    </a:cubicBezTo>
                    <a:cubicBezTo>
                      <a:pt x="0" y="3"/>
                      <a:pt x="0" y="3"/>
                      <a:pt x="0" y="3"/>
                    </a:cubicBezTo>
                    <a:cubicBezTo>
                      <a:pt x="0" y="1"/>
                      <a:pt x="1" y="0"/>
                      <a:pt x="3" y="0"/>
                    </a:cubicBezTo>
                    <a:cubicBezTo>
                      <a:pt x="4" y="0"/>
                      <a:pt x="6" y="1"/>
                      <a:pt x="6" y="3"/>
                    </a:cubicBezTo>
                    <a:cubicBezTo>
                      <a:pt x="6" y="29"/>
                      <a:pt x="6" y="29"/>
                      <a:pt x="6" y="29"/>
                    </a:cubicBezTo>
                    <a:cubicBezTo>
                      <a:pt x="276" y="29"/>
                      <a:pt x="276" y="29"/>
                      <a:pt x="276" y="29"/>
                    </a:cubicBezTo>
                    <a:cubicBezTo>
                      <a:pt x="276" y="3"/>
                      <a:pt x="276" y="3"/>
                      <a:pt x="276" y="3"/>
                    </a:cubicBezTo>
                    <a:cubicBezTo>
                      <a:pt x="276" y="1"/>
                      <a:pt x="277" y="0"/>
                      <a:pt x="279" y="0"/>
                    </a:cubicBezTo>
                    <a:cubicBezTo>
                      <a:pt x="281" y="0"/>
                      <a:pt x="282" y="1"/>
                      <a:pt x="282" y="3"/>
                    </a:cubicBezTo>
                    <a:cubicBezTo>
                      <a:pt x="282" y="32"/>
                      <a:pt x="282" y="32"/>
                      <a:pt x="282" y="32"/>
                    </a:cubicBezTo>
                    <a:cubicBezTo>
                      <a:pt x="282" y="32"/>
                      <a:pt x="282" y="33"/>
                      <a:pt x="282" y="33"/>
                    </a:cubicBezTo>
                    <a:cubicBezTo>
                      <a:pt x="281" y="34"/>
                      <a:pt x="280" y="35"/>
                      <a:pt x="27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Freeform 196"/>
              <p:cNvSpPr>
                <a:spLocks noEditPoints="1"/>
              </p:cNvSpPr>
              <p:nvPr/>
            </p:nvSpPr>
            <p:spPr bwMode="auto">
              <a:xfrm>
                <a:off x="3983038" y="13007976"/>
                <a:ext cx="538163" cy="474663"/>
              </a:xfrm>
              <a:custGeom>
                <a:avLst/>
                <a:gdLst>
                  <a:gd name="T0" fmla="*/ 144 w 339"/>
                  <a:gd name="T1" fmla="*/ 16 h 299"/>
                  <a:gd name="T2" fmla="*/ 131 w 339"/>
                  <a:gd name="T3" fmla="*/ 37 h 299"/>
                  <a:gd name="T4" fmla="*/ 0 w 339"/>
                  <a:gd name="T5" fmla="*/ 64 h 299"/>
                  <a:gd name="T6" fmla="*/ 0 w 339"/>
                  <a:gd name="T7" fmla="*/ 299 h 299"/>
                  <a:gd name="T8" fmla="*/ 251 w 339"/>
                  <a:gd name="T9" fmla="*/ 240 h 299"/>
                  <a:gd name="T10" fmla="*/ 294 w 339"/>
                  <a:gd name="T11" fmla="*/ 240 h 299"/>
                  <a:gd name="T12" fmla="*/ 294 w 339"/>
                  <a:gd name="T13" fmla="*/ 299 h 299"/>
                  <a:gd name="T14" fmla="*/ 339 w 339"/>
                  <a:gd name="T15" fmla="*/ 270 h 299"/>
                  <a:gd name="T16" fmla="*/ 339 w 339"/>
                  <a:gd name="T17" fmla="*/ 112 h 299"/>
                  <a:gd name="T18" fmla="*/ 339 w 339"/>
                  <a:gd name="T19" fmla="*/ 0 h 299"/>
                  <a:gd name="T20" fmla="*/ 195 w 339"/>
                  <a:gd name="T21" fmla="*/ 56 h 299"/>
                  <a:gd name="T22" fmla="*/ 219 w 339"/>
                  <a:gd name="T23" fmla="*/ 56 h 299"/>
                  <a:gd name="T24" fmla="*/ 195 w 339"/>
                  <a:gd name="T25" fmla="*/ 59 h 299"/>
                  <a:gd name="T26" fmla="*/ 190 w 339"/>
                  <a:gd name="T27" fmla="*/ 120 h 299"/>
                  <a:gd name="T28" fmla="*/ 238 w 339"/>
                  <a:gd name="T29" fmla="*/ 120 h 299"/>
                  <a:gd name="T30" fmla="*/ 190 w 339"/>
                  <a:gd name="T31" fmla="*/ 131 h 299"/>
                  <a:gd name="T32" fmla="*/ 240 w 339"/>
                  <a:gd name="T33" fmla="*/ 200 h 299"/>
                  <a:gd name="T34" fmla="*/ 190 w 339"/>
                  <a:gd name="T35" fmla="*/ 214 h 299"/>
                  <a:gd name="T36" fmla="*/ 190 w 339"/>
                  <a:gd name="T37" fmla="*/ 149 h 299"/>
                  <a:gd name="T38" fmla="*/ 166 w 339"/>
                  <a:gd name="T39" fmla="*/ 56 h 299"/>
                  <a:gd name="T40" fmla="*/ 190 w 339"/>
                  <a:gd name="T41" fmla="*/ 56 h 299"/>
                  <a:gd name="T42" fmla="*/ 166 w 339"/>
                  <a:gd name="T43" fmla="*/ 59 h 299"/>
                  <a:gd name="T44" fmla="*/ 182 w 339"/>
                  <a:gd name="T45" fmla="*/ 214 h 299"/>
                  <a:gd name="T46" fmla="*/ 133 w 339"/>
                  <a:gd name="T47" fmla="*/ 200 h 299"/>
                  <a:gd name="T48" fmla="*/ 144 w 339"/>
                  <a:gd name="T49" fmla="*/ 149 h 299"/>
                  <a:gd name="T50" fmla="*/ 182 w 339"/>
                  <a:gd name="T51" fmla="*/ 200 h 299"/>
                  <a:gd name="T52" fmla="*/ 136 w 339"/>
                  <a:gd name="T53" fmla="*/ 37 h 299"/>
                  <a:gd name="T54" fmla="*/ 160 w 339"/>
                  <a:gd name="T55" fmla="*/ 56 h 299"/>
                  <a:gd name="T56" fmla="*/ 136 w 339"/>
                  <a:gd name="T57" fmla="*/ 56 h 299"/>
                  <a:gd name="T58" fmla="*/ 131 w 339"/>
                  <a:gd name="T59" fmla="*/ 91 h 299"/>
                  <a:gd name="T60" fmla="*/ 182 w 339"/>
                  <a:gd name="T61" fmla="*/ 120 h 299"/>
                  <a:gd name="T62" fmla="*/ 131 w 339"/>
                  <a:gd name="T63" fmla="*/ 120 h 299"/>
                  <a:gd name="T64" fmla="*/ 75 w 339"/>
                  <a:gd name="T65" fmla="*/ 91 h 299"/>
                  <a:gd name="T66" fmla="*/ 125 w 339"/>
                  <a:gd name="T67" fmla="*/ 120 h 299"/>
                  <a:gd name="T68" fmla="*/ 75 w 339"/>
                  <a:gd name="T69" fmla="*/ 120 h 299"/>
                  <a:gd name="T70" fmla="*/ 123 w 339"/>
                  <a:gd name="T71" fmla="*/ 200 h 299"/>
                  <a:gd name="T72" fmla="*/ 83 w 339"/>
                  <a:gd name="T73" fmla="*/ 214 h 299"/>
                  <a:gd name="T74" fmla="*/ 75 w 339"/>
                  <a:gd name="T75" fmla="*/ 200 h 299"/>
                  <a:gd name="T76" fmla="*/ 10 w 339"/>
                  <a:gd name="T77" fmla="*/ 120 h 299"/>
                  <a:gd name="T78" fmla="*/ 67 w 339"/>
                  <a:gd name="T79" fmla="*/ 91 h 299"/>
                  <a:gd name="T80" fmla="*/ 67 w 339"/>
                  <a:gd name="T81" fmla="*/ 131 h 299"/>
                  <a:gd name="T82" fmla="*/ 8 w 339"/>
                  <a:gd name="T83" fmla="*/ 203 h 299"/>
                  <a:gd name="T84" fmla="*/ 67 w 339"/>
                  <a:gd name="T85" fmla="*/ 149 h 299"/>
                  <a:gd name="T86" fmla="*/ 67 w 339"/>
                  <a:gd name="T87" fmla="*/ 214 h 299"/>
                  <a:gd name="T88" fmla="*/ 240 w 339"/>
                  <a:gd name="T89" fmla="*/ 275 h 299"/>
                  <a:gd name="T90" fmla="*/ 13 w 339"/>
                  <a:gd name="T91" fmla="*/ 286 h 299"/>
                  <a:gd name="T92" fmla="*/ 61 w 339"/>
                  <a:gd name="T93" fmla="*/ 240 h 299"/>
                  <a:gd name="T94" fmla="*/ 297 w 339"/>
                  <a:gd name="T95" fmla="*/ 214 h 299"/>
                  <a:gd name="T96" fmla="*/ 248 w 339"/>
                  <a:gd name="T97" fmla="*/ 200 h 299"/>
                  <a:gd name="T98" fmla="*/ 297 w 339"/>
                  <a:gd name="T99" fmla="*/ 200 h 299"/>
                  <a:gd name="T100" fmla="*/ 248 w 339"/>
                  <a:gd name="T101" fmla="*/ 131 h 299"/>
                  <a:gd name="T102" fmla="*/ 248 w 339"/>
                  <a:gd name="T103" fmla="*/ 91 h 299"/>
                  <a:gd name="T104" fmla="*/ 297 w 339"/>
                  <a:gd name="T105" fmla="*/ 120 h 299"/>
                  <a:gd name="T106" fmla="*/ 307 w 339"/>
                  <a:gd name="T107" fmla="*/ 56 h 299"/>
                  <a:gd name="T108" fmla="*/ 222 w 339"/>
                  <a:gd name="T109" fmla="*/ 59 h 299"/>
                  <a:gd name="T110" fmla="*/ 222 w 339"/>
                  <a:gd name="T111" fmla="*/ 3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9" h="299">
                    <a:moveTo>
                      <a:pt x="171" y="0"/>
                    </a:moveTo>
                    <a:lnTo>
                      <a:pt x="160" y="0"/>
                    </a:lnTo>
                    <a:lnTo>
                      <a:pt x="144" y="16"/>
                    </a:lnTo>
                    <a:lnTo>
                      <a:pt x="144" y="16"/>
                    </a:lnTo>
                    <a:lnTo>
                      <a:pt x="131" y="29"/>
                    </a:lnTo>
                    <a:lnTo>
                      <a:pt x="131" y="37"/>
                    </a:lnTo>
                    <a:lnTo>
                      <a:pt x="29" y="37"/>
                    </a:lnTo>
                    <a:lnTo>
                      <a:pt x="0" y="64"/>
                    </a:lnTo>
                    <a:lnTo>
                      <a:pt x="0" y="64"/>
                    </a:lnTo>
                    <a:lnTo>
                      <a:pt x="0" y="187"/>
                    </a:lnTo>
                    <a:lnTo>
                      <a:pt x="0" y="299"/>
                    </a:lnTo>
                    <a:lnTo>
                      <a:pt x="0" y="299"/>
                    </a:lnTo>
                    <a:lnTo>
                      <a:pt x="0" y="299"/>
                    </a:lnTo>
                    <a:lnTo>
                      <a:pt x="251" y="299"/>
                    </a:lnTo>
                    <a:lnTo>
                      <a:pt x="251" y="240"/>
                    </a:lnTo>
                    <a:lnTo>
                      <a:pt x="275" y="240"/>
                    </a:lnTo>
                    <a:lnTo>
                      <a:pt x="275" y="240"/>
                    </a:lnTo>
                    <a:lnTo>
                      <a:pt x="294" y="240"/>
                    </a:lnTo>
                    <a:lnTo>
                      <a:pt x="294" y="240"/>
                    </a:lnTo>
                    <a:lnTo>
                      <a:pt x="294" y="272"/>
                    </a:lnTo>
                    <a:lnTo>
                      <a:pt x="294" y="299"/>
                    </a:lnTo>
                    <a:lnTo>
                      <a:pt x="310" y="299"/>
                    </a:lnTo>
                    <a:lnTo>
                      <a:pt x="310" y="299"/>
                    </a:lnTo>
                    <a:lnTo>
                      <a:pt x="339" y="270"/>
                    </a:lnTo>
                    <a:lnTo>
                      <a:pt x="339" y="179"/>
                    </a:lnTo>
                    <a:lnTo>
                      <a:pt x="339" y="112"/>
                    </a:lnTo>
                    <a:lnTo>
                      <a:pt x="339" y="112"/>
                    </a:lnTo>
                    <a:lnTo>
                      <a:pt x="339" y="37"/>
                    </a:lnTo>
                    <a:lnTo>
                      <a:pt x="339" y="37"/>
                    </a:lnTo>
                    <a:lnTo>
                      <a:pt x="339" y="0"/>
                    </a:lnTo>
                    <a:lnTo>
                      <a:pt x="171" y="0"/>
                    </a:lnTo>
                    <a:close/>
                    <a:moveTo>
                      <a:pt x="195" y="56"/>
                    </a:moveTo>
                    <a:lnTo>
                      <a:pt x="195" y="56"/>
                    </a:lnTo>
                    <a:lnTo>
                      <a:pt x="195" y="37"/>
                    </a:lnTo>
                    <a:lnTo>
                      <a:pt x="219" y="37"/>
                    </a:lnTo>
                    <a:lnTo>
                      <a:pt x="219" y="56"/>
                    </a:lnTo>
                    <a:lnTo>
                      <a:pt x="219" y="56"/>
                    </a:lnTo>
                    <a:lnTo>
                      <a:pt x="219" y="59"/>
                    </a:lnTo>
                    <a:lnTo>
                      <a:pt x="195" y="59"/>
                    </a:lnTo>
                    <a:lnTo>
                      <a:pt x="195" y="56"/>
                    </a:lnTo>
                    <a:close/>
                    <a:moveTo>
                      <a:pt x="190" y="120"/>
                    </a:moveTo>
                    <a:lnTo>
                      <a:pt x="190" y="120"/>
                    </a:lnTo>
                    <a:lnTo>
                      <a:pt x="190" y="91"/>
                    </a:lnTo>
                    <a:lnTo>
                      <a:pt x="238" y="91"/>
                    </a:lnTo>
                    <a:lnTo>
                      <a:pt x="238" y="120"/>
                    </a:lnTo>
                    <a:lnTo>
                      <a:pt x="238" y="120"/>
                    </a:lnTo>
                    <a:lnTo>
                      <a:pt x="238" y="131"/>
                    </a:lnTo>
                    <a:lnTo>
                      <a:pt x="190" y="131"/>
                    </a:lnTo>
                    <a:lnTo>
                      <a:pt x="190" y="120"/>
                    </a:lnTo>
                    <a:close/>
                    <a:moveTo>
                      <a:pt x="240" y="149"/>
                    </a:moveTo>
                    <a:lnTo>
                      <a:pt x="240" y="200"/>
                    </a:lnTo>
                    <a:lnTo>
                      <a:pt x="240" y="203"/>
                    </a:lnTo>
                    <a:lnTo>
                      <a:pt x="240" y="214"/>
                    </a:lnTo>
                    <a:lnTo>
                      <a:pt x="190" y="214"/>
                    </a:lnTo>
                    <a:lnTo>
                      <a:pt x="190" y="203"/>
                    </a:lnTo>
                    <a:lnTo>
                      <a:pt x="190" y="200"/>
                    </a:lnTo>
                    <a:lnTo>
                      <a:pt x="190" y="149"/>
                    </a:lnTo>
                    <a:lnTo>
                      <a:pt x="240" y="149"/>
                    </a:lnTo>
                    <a:close/>
                    <a:moveTo>
                      <a:pt x="166" y="56"/>
                    </a:moveTo>
                    <a:lnTo>
                      <a:pt x="166" y="56"/>
                    </a:lnTo>
                    <a:lnTo>
                      <a:pt x="166" y="37"/>
                    </a:lnTo>
                    <a:lnTo>
                      <a:pt x="190" y="37"/>
                    </a:lnTo>
                    <a:lnTo>
                      <a:pt x="190" y="56"/>
                    </a:lnTo>
                    <a:lnTo>
                      <a:pt x="190" y="56"/>
                    </a:lnTo>
                    <a:lnTo>
                      <a:pt x="190" y="59"/>
                    </a:lnTo>
                    <a:lnTo>
                      <a:pt x="166" y="59"/>
                    </a:lnTo>
                    <a:lnTo>
                      <a:pt x="166" y="56"/>
                    </a:lnTo>
                    <a:close/>
                    <a:moveTo>
                      <a:pt x="182" y="200"/>
                    </a:moveTo>
                    <a:lnTo>
                      <a:pt x="182" y="214"/>
                    </a:lnTo>
                    <a:lnTo>
                      <a:pt x="133" y="214"/>
                    </a:lnTo>
                    <a:lnTo>
                      <a:pt x="133" y="200"/>
                    </a:lnTo>
                    <a:lnTo>
                      <a:pt x="133" y="200"/>
                    </a:lnTo>
                    <a:lnTo>
                      <a:pt x="133" y="166"/>
                    </a:lnTo>
                    <a:lnTo>
                      <a:pt x="133" y="149"/>
                    </a:lnTo>
                    <a:lnTo>
                      <a:pt x="144" y="149"/>
                    </a:lnTo>
                    <a:lnTo>
                      <a:pt x="182" y="149"/>
                    </a:lnTo>
                    <a:lnTo>
                      <a:pt x="182" y="200"/>
                    </a:lnTo>
                    <a:lnTo>
                      <a:pt x="182" y="200"/>
                    </a:lnTo>
                    <a:close/>
                    <a:moveTo>
                      <a:pt x="136" y="56"/>
                    </a:moveTo>
                    <a:lnTo>
                      <a:pt x="136" y="56"/>
                    </a:lnTo>
                    <a:lnTo>
                      <a:pt x="136" y="37"/>
                    </a:lnTo>
                    <a:lnTo>
                      <a:pt x="160" y="37"/>
                    </a:lnTo>
                    <a:lnTo>
                      <a:pt x="160" y="56"/>
                    </a:lnTo>
                    <a:lnTo>
                      <a:pt x="160" y="56"/>
                    </a:lnTo>
                    <a:lnTo>
                      <a:pt x="160" y="59"/>
                    </a:lnTo>
                    <a:lnTo>
                      <a:pt x="136" y="59"/>
                    </a:lnTo>
                    <a:lnTo>
                      <a:pt x="136" y="56"/>
                    </a:lnTo>
                    <a:close/>
                    <a:moveTo>
                      <a:pt x="131" y="120"/>
                    </a:moveTo>
                    <a:lnTo>
                      <a:pt x="131" y="120"/>
                    </a:lnTo>
                    <a:lnTo>
                      <a:pt x="131" y="91"/>
                    </a:lnTo>
                    <a:lnTo>
                      <a:pt x="182" y="91"/>
                    </a:lnTo>
                    <a:lnTo>
                      <a:pt x="182" y="120"/>
                    </a:lnTo>
                    <a:lnTo>
                      <a:pt x="182" y="120"/>
                    </a:lnTo>
                    <a:lnTo>
                      <a:pt x="182" y="131"/>
                    </a:lnTo>
                    <a:lnTo>
                      <a:pt x="131" y="131"/>
                    </a:lnTo>
                    <a:lnTo>
                      <a:pt x="131" y="120"/>
                    </a:lnTo>
                    <a:close/>
                    <a:moveTo>
                      <a:pt x="75" y="120"/>
                    </a:moveTo>
                    <a:lnTo>
                      <a:pt x="75" y="120"/>
                    </a:lnTo>
                    <a:lnTo>
                      <a:pt x="75" y="91"/>
                    </a:lnTo>
                    <a:lnTo>
                      <a:pt x="125" y="91"/>
                    </a:lnTo>
                    <a:lnTo>
                      <a:pt x="125" y="120"/>
                    </a:lnTo>
                    <a:lnTo>
                      <a:pt x="125" y="120"/>
                    </a:lnTo>
                    <a:lnTo>
                      <a:pt x="125" y="131"/>
                    </a:lnTo>
                    <a:lnTo>
                      <a:pt x="75" y="131"/>
                    </a:lnTo>
                    <a:lnTo>
                      <a:pt x="75" y="120"/>
                    </a:lnTo>
                    <a:close/>
                    <a:moveTo>
                      <a:pt x="123" y="149"/>
                    </a:moveTo>
                    <a:lnTo>
                      <a:pt x="123" y="179"/>
                    </a:lnTo>
                    <a:lnTo>
                      <a:pt x="123" y="200"/>
                    </a:lnTo>
                    <a:lnTo>
                      <a:pt x="123" y="203"/>
                    </a:lnTo>
                    <a:lnTo>
                      <a:pt x="123" y="214"/>
                    </a:lnTo>
                    <a:lnTo>
                      <a:pt x="83" y="214"/>
                    </a:lnTo>
                    <a:lnTo>
                      <a:pt x="75" y="214"/>
                    </a:lnTo>
                    <a:lnTo>
                      <a:pt x="75" y="203"/>
                    </a:lnTo>
                    <a:lnTo>
                      <a:pt x="75" y="200"/>
                    </a:lnTo>
                    <a:lnTo>
                      <a:pt x="75" y="149"/>
                    </a:lnTo>
                    <a:lnTo>
                      <a:pt x="123" y="149"/>
                    </a:lnTo>
                    <a:close/>
                    <a:moveTo>
                      <a:pt x="10" y="120"/>
                    </a:moveTo>
                    <a:lnTo>
                      <a:pt x="10" y="120"/>
                    </a:lnTo>
                    <a:lnTo>
                      <a:pt x="10" y="91"/>
                    </a:lnTo>
                    <a:lnTo>
                      <a:pt x="67" y="91"/>
                    </a:lnTo>
                    <a:lnTo>
                      <a:pt x="67" y="120"/>
                    </a:lnTo>
                    <a:lnTo>
                      <a:pt x="67" y="120"/>
                    </a:lnTo>
                    <a:lnTo>
                      <a:pt x="67" y="131"/>
                    </a:lnTo>
                    <a:lnTo>
                      <a:pt x="10" y="131"/>
                    </a:lnTo>
                    <a:lnTo>
                      <a:pt x="10" y="120"/>
                    </a:lnTo>
                    <a:close/>
                    <a:moveTo>
                      <a:pt x="8" y="203"/>
                    </a:moveTo>
                    <a:lnTo>
                      <a:pt x="8" y="200"/>
                    </a:lnTo>
                    <a:lnTo>
                      <a:pt x="8" y="149"/>
                    </a:lnTo>
                    <a:lnTo>
                      <a:pt x="67" y="149"/>
                    </a:lnTo>
                    <a:lnTo>
                      <a:pt x="67" y="200"/>
                    </a:lnTo>
                    <a:lnTo>
                      <a:pt x="67" y="203"/>
                    </a:lnTo>
                    <a:lnTo>
                      <a:pt x="67" y="214"/>
                    </a:lnTo>
                    <a:lnTo>
                      <a:pt x="8" y="214"/>
                    </a:lnTo>
                    <a:lnTo>
                      <a:pt x="8" y="203"/>
                    </a:lnTo>
                    <a:close/>
                    <a:moveTo>
                      <a:pt x="240" y="275"/>
                    </a:moveTo>
                    <a:lnTo>
                      <a:pt x="240" y="286"/>
                    </a:lnTo>
                    <a:lnTo>
                      <a:pt x="21" y="286"/>
                    </a:lnTo>
                    <a:lnTo>
                      <a:pt x="13" y="286"/>
                    </a:lnTo>
                    <a:lnTo>
                      <a:pt x="13" y="275"/>
                    </a:lnTo>
                    <a:lnTo>
                      <a:pt x="13" y="240"/>
                    </a:lnTo>
                    <a:lnTo>
                      <a:pt x="61" y="240"/>
                    </a:lnTo>
                    <a:lnTo>
                      <a:pt x="240" y="240"/>
                    </a:lnTo>
                    <a:lnTo>
                      <a:pt x="240" y="275"/>
                    </a:lnTo>
                    <a:close/>
                    <a:moveTo>
                      <a:pt x="297" y="214"/>
                    </a:moveTo>
                    <a:lnTo>
                      <a:pt x="248" y="214"/>
                    </a:lnTo>
                    <a:lnTo>
                      <a:pt x="248" y="203"/>
                    </a:lnTo>
                    <a:lnTo>
                      <a:pt x="248" y="200"/>
                    </a:lnTo>
                    <a:lnTo>
                      <a:pt x="248" y="149"/>
                    </a:lnTo>
                    <a:lnTo>
                      <a:pt x="297" y="149"/>
                    </a:lnTo>
                    <a:lnTo>
                      <a:pt x="297" y="200"/>
                    </a:lnTo>
                    <a:lnTo>
                      <a:pt x="297" y="200"/>
                    </a:lnTo>
                    <a:lnTo>
                      <a:pt x="297" y="214"/>
                    </a:lnTo>
                    <a:close/>
                    <a:moveTo>
                      <a:pt x="248" y="131"/>
                    </a:moveTo>
                    <a:lnTo>
                      <a:pt x="248" y="120"/>
                    </a:lnTo>
                    <a:lnTo>
                      <a:pt x="248" y="120"/>
                    </a:lnTo>
                    <a:lnTo>
                      <a:pt x="248" y="91"/>
                    </a:lnTo>
                    <a:lnTo>
                      <a:pt x="297" y="91"/>
                    </a:lnTo>
                    <a:lnTo>
                      <a:pt x="297" y="120"/>
                    </a:lnTo>
                    <a:lnTo>
                      <a:pt x="297" y="120"/>
                    </a:lnTo>
                    <a:lnTo>
                      <a:pt x="297" y="131"/>
                    </a:lnTo>
                    <a:lnTo>
                      <a:pt x="248" y="131"/>
                    </a:lnTo>
                    <a:close/>
                    <a:moveTo>
                      <a:pt x="307" y="56"/>
                    </a:moveTo>
                    <a:lnTo>
                      <a:pt x="307" y="56"/>
                    </a:lnTo>
                    <a:lnTo>
                      <a:pt x="307" y="59"/>
                    </a:lnTo>
                    <a:lnTo>
                      <a:pt x="222" y="59"/>
                    </a:lnTo>
                    <a:lnTo>
                      <a:pt x="222" y="56"/>
                    </a:lnTo>
                    <a:lnTo>
                      <a:pt x="222" y="56"/>
                    </a:lnTo>
                    <a:lnTo>
                      <a:pt x="222" y="37"/>
                    </a:lnTo>
                    <a:lnTo>
                      <a:pt x="307" y="37"/>
                    </a:lnTo>
                    <a:lnTo>
                      <a:pt x="30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Freeform 197"/>
              <p:cNvSpPr>
                <a:spLocks noEditPoints="1"/>
              </p:cNvSpPr>
              <p:nvPr/>
            </p:nvSpPr>
            <p:spPr bwMode="auto">
              <a:xfrm>
                <a:off x="3405188" y="13469938"/>
                <a:ext cx="539750" cy="476250"/>
              </a:xfrm>
              <a:custGeom>
                <a:avLst/>
                <a:gdLst>
                  <a:gd name="T0" fmla="*/ 144 w 340"/>
                  <a:gd name="T1" fmla="*/ 14 h 300"/>
                  <a:gd name="T2" fmla="*/ 131 w 340"/>
                  <a:gd name="T3" fmla="*/ 35 h 300"/>
                  <a:gd name="T4" fmla="*/ 0 w 340"/>
                  <a:gd name="T5" fmla="*/ 64 h 300"/>
                  <a:gd name="T6" fmla="*/ 0 w 340"/>
                  <a:gd name="T7" fmla="*/ 300 h 300"/>
                  <a:gd name="T8" fmla="*/ 249 w 340"/>
                  <a:gd name="T9" fmla="*/ 238 h 300"/>
                  <a:gd name="T10" fmla="*/ 294 w 340"/>
                  <a:gd name="T11" fmla="*/ 238 h 300"/>
                  <a:gd name="T12" fmla="*/ 294 w 340"/>
                  <a:gd name="T13" fmla="*/ 300 h 300"/>
                  <a:gd name="T14" fmla="*/ 340 w 340"/>
                  <a:gd name="T15" fmla="*/ 270 h 300"/>
                  <a:gd name="T16" fmla="*/ 340 w 340"/>
                  <a:gd name="T17" fmla="*/ 110 h 300"/>
                  <a:gd name="T18" fmla="*/ 340 w 340"/>
                  <a:gd name="T19" fmla="*/ 0 h 300"/>
                  <a:gd name="T20" fmla="*/ 193 w 340"/>
                  <a:gd name="T21" fmla="*/ 54 h 300"/>
                  <a:gd name="T22" fmla="*/ 217 w 340"/>
                  <a:gd name="T23" fmla="*/ 54 h 300"/>
                  <a:gd name="T24" fmla="*/ 193 w 340"/>
                  <a:gd name="T25" fmla="*/ 59 h 300"/>
                  <a:gd name="T26" fmla="*/ 190 w 340"/>
                  <a:gd name="T27" fmla="*/ 118 h 300"/>
                  <a:gd name="T28" fmla="*/ 235 w 340"/>
                  <a:gd name="T29" fmla="*/ 121 h 300"/>
                  <a:gd name="T30" fmla="*/ 190 w 340"/>
                  <a:gd name="T31" fmla="*/ 131 h 300"/>
                  <a:gd name="T32" fmla="*/ 238 w 340"/>
                  <a:gd name="T33" fmla="*/ 198 h 300"/>
                  <a:gd name="T34" fmla="*/ 190 w 340"/>
                  <a:gd name="T35" fmla="*/ 214 h 300"/>
                  <a:gd name="T36" fmla="*/ 190 w 340"/>
                  <a:gd name="T37" fmla="*/ 147 h 300"/>
                  <a:gd name="T38" fmla="*/ 163 w 340"/>
                  <a:gd name="T39" fmla="*/ 54 h 300"/>
                  <a:gd name="T40" fmla="*/ 190 w 340"/>
                  <a:gd name="T41" fmla="*/ 54 h 300"/>
                  <a:gd name="T42" fmla="*/ 163 w 340"/>
                  <a:gd name="T43" fmla="*/ 59 h 300"/>
                  <a:gd name="T44" fmla="*/ 182 w 340"/>
                  <a:gd name="T45" fmla="*/ 214 h 300"/>
                  <a:gd name="T46" fmla="*/ 131 w 340"/>
                  <a:gd name="T47" fmla="*/ 198 h 300"/>
                  <a:gd name="T48" fmla="*/ 142 w 340"/>
                  <a:gd name="T49" fmla="*/ 147 h 300"/>
                  <a:gd name="T50" fmla="*/ 182 w 340"/>
                  <a:gd name="T51" fmla="*/ 198 h 300"/>
                  <a:gd name="T52" fmla="*/ 134 w 340"/>
                  <a:gd name="T53" fmla="*/ 35 h 300"/>
                  <a:gd name="T54" fmla="*/ 161 w 340"/>
                  <a:gd name="T55" fmla="*/ 54 h 300"/>
                  <a:gd name="T56" fmla="*/ 134 w 340"/>
                  <a:gd name="T57" fmla="*/ 54 h 300"/>
                  <a:gd name="T58" fmla="*/ 131 w 340"/>
                  <a:gd name="T59" fmla="*/ 88 h 300"/>
                  <a:gd name="T60" fmla="*/ 182 w 340"/>
                  <a:gd name="T61" fmla="*/ 118 h 300"/>
                  <a:gd name="T62" fmla="*/ 131 w 340"/>
                  <a:gd name="T63" fmla="*/ 121 h 300"/>
                  <a:gd name="T64" fmla="*/ 72 w 340"/>
                  <a:gd name="T65" fmla="*/ 88 h 300"/>
                  <a:gd name="T66" fmla="*/ 123 w 340"/>
                  <a:gd name="T67" fmla="*/ 118 h 300"/>
                  <a:gd name="T68" fmla="*/ 72 w 340"/>
                  <a:gd name="T69" fmla="*/ 121 h 300"/>
                  <a:gd name="T70" fmla="*/ 123 w 340"/>
                  <a:gd name="T71" fmla="*/ 198 h 300"/>
                  <a:gd name="T72" fmla="*/ 83 w 340"/>
                  <a:gd name="T73" fmla="*/ 214 h 300"/>
                  <a:gd name="T74" fmla="*/ 75 w 340"/>
                  <a:gd name="T75" fmla="*/ 198 h 300"/>
                  <a:gd name="T76" fmla="*/ 11 w 340"/>
                  <a:gd name="T77" fmla="*/ 121 h 300"/>
                  <a:gd name="T78" fmla="*/ 67 w 340"/>
                  <a:gd name="T79" fmla="*/ 88 h 300"/>
                  <a:gd name="T80" fmla="*/ 67 w 340"/>
                  <a:gd name="T81" fmla="*/ 131 h 300"/>
                  <a:gd name="T82" fmla="*/ 8 w 340"/>
                  <a:gd name="T83" fmla="*/ 203 h 300"/>
                  <a:gd name="T84" fmla="*/ 67 w 340"/>
                  <a:gd name="T85" fmla="*/ 147 h 300"/>
                  <a:gd name="T86" fmla="*/ 67 w 340"/>
                  <a:gd name="T87" fmla="*/ 214 h 300"/>
                  <a:gd name="T88" fmla="*/ 238 w 340"/>
                  <a:gd name="T89" fmla="*/ 276 h 300"/>
                  <a:gd name="T90" fmla="*/ 11 w 340"/>
                  <a:gd name="T91" fmla="*/ 284 h 300"/>
                  <a:gd name="T92" fmla="*/ 59 w 340"/>
                  <a:gd name="T93" fmla="*/ 238 h 300"/>
                  <a:gd name="T94" fmla="*/ 297 w 340"/>
                  <a:gd name="T95" fmla="*/ 214 h 300"/>
                  <a:gd name="T96" fmla="*/ 246 w 340"/>
                  <a:gd name="T97" fmla="*/ 198 h 300"/>
                  <a:gd name="T98" fmla="*/ 297 w 340"/>
                  <a:gd name="T99" fmla="*/ 198 h 300"/>
                  <a:gd name="T100" fmla="*/ 246 w 340"/>
                  <a:gd name="T101" fmla="*/ 131 h 300"/>
                  <a:gd name="T102" fmla="*/ 246 w 340"/>
                  <a:gd name="T103" fmla="*/ 88 h 300"/>
                  <a:gd name="T104" fmla="*/ 297 w 340"/>
                  <a:gd name="T105" fmla="*/ 121 h 300"/>
                  <a:gd name="T106" fmla="*/ 305 w 340"/>
                  <a:gd name="T107" fmla="*/ 54 h 300"/>
                  <a:gd name="T108" fmla="*/ 222 w 340"/>
                  <a:gd name="T109" fmla="*/ 59 h 300"/>
                  <a:gd name="T110" fmla="*/ 222 w 340"/>
                  <a:gd name="T111" fmla="*/ 3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0" h="300">
                    <a:moveTo>
                      <a:pt x="169" y="0"/>
                    </a:moveTo>
                    <a:lnTo>
                      <a:pt x="158" y="0"/>
                    </a:lnTo>
                    <a:lnTo>
                      <a:pt x="144" y="14"/>
                    </a:lnTo>
                    <a:lnTo>
                      <a:pt x="144" y="14"/>
                    </a:lnTo>
                    <a:lnTo>
                      <a:pt x="131" y="30"/>
                    </a:lnTo>
                    <a:lnTo>
                      <a:pt x="131" y="35"/>
                    </a:lnTo>
                    <a:lnTo>
                      <a:pt x="29" y="35"/>
                    </a:lnTo>
                    <a:lnTo>
                      <a:pt x="0" y="64"/>
                    </a:lnTo>
                    <a:lnTo>
                      <a:pt x="0" y="64"/>
                    </a:lnTo>
                    <a:lnTo>
                      <a:pt x="0" y="187"/>
                    </a:lnTo>
                    <a:lnTo>
                      <a:pt x="0" y="300"/>
                    </a:lnTo>
                    <a:lnTo>
                      <a:pt x="0" y="300"/>
                    </a:lnTo>
                    <a:lnTo>
                      <a:pt x="0" y="300"/>
                    </a:lnTo>
                    <a:lnTo>
                      <a:pt x="249" y="300"/>
                    </a:lnTo>
                    <a:lnTo>
                      <a:pt x="249" y="238"/>
                    </a:lnTo>
                    <a:lnTo>
                      <a:pt x="273" y="238"/>
                    </a:lnTo>
                    <a:lnTo>
                      <a:pt x="273" y="238"/>
                    </a:lnTo>
                    <a:lnTo>
                      <a:pt x="294" y="238"/>
                    </a:lnTo>
                    <a:lnTo>
                      <a:pt x="294" y="238"/>
                    </a:lnTo>
                    <a:lnTo>
                      <a:pt x="294" y="273"/>
                    </a:lnTo>
                    <a:lnTo>
                      <a:pt x="294" y="300"/>
                    </a:lnTo>
                    <a:lnTo>
                      <a:pt x="310" y="300"/>
                    </a:lnTo>
                    <a:lnTo>
                      <a:pt x="310" y="297"/>
                    </a:lnTo>
                    <a:lnTo>
                      <a:pt x="340" y="270"/>
                    </a:lnTo>
                    <a:lnTo>
                      <a:pt x="340" y="179"/>
                    </a:lnTo>
                    <a:lnTo>
                      <a:pt x="340" y="112"/>
                    </a:lnTo>
                    <a:lnTo>
                      <a:pt x="340" y="110"/>
                    </a:lnTo>
                    <a:lnTo>
                      <a:pt x="340" y="38"/>
                    </a:lnTo>
                    <a:lnTo>
                      <a:pt x="340" y="35"/>
                    </a:lnTo>
                    <a:lnTo>
                      <a:pt x="340" y="0"/>
                    </a:lnTo>
                    <a:lnTo>
                      <a:pt x="169" y="0"/>
                    </a:lnTo>
                    <a:close/>
                    <a:moveTo>
                      <a:pt x="193" y="54"/>
                    </a:moveTo>
                    <a:lnTo>
                      <a:pt x="193" y="54"/>
                    </a:lnTo>
                    <a:lnTo>
                      <a:pt x="193" y="35"/>
                    </a:lnTo>
                    <a:lnTo>
                      <a:pt x="217" y="35"/>
                    </a:lnTo>
                    <a:lnTo>
                      <a:pt x="217" y="54"/>
                    </a:lnTo>
                    <a:lnTo>
                      <a:pt x="217" y="54"/>
                    </a:lnTo>
                    <a:lnTo>
                      <a:pt x="217" y="59"/>
                    </a:lnTo>
                    <a:lnTo>
                      <a:pt x="193" y="59"/>
                    </a:lnTo>
                    <a:lnTo>
                      <a:pt x="193" y="54"/>
                    </a:lnTo>
                    <a:close/>
                    <a:moveTo>
                      <a:pt x="190" y="121"/>
                    </a:moveTo>
                    <a:lnTo>
                      <a:pt x="190" y="118"/>
                    </a:lnTo>
                    <a:lnTo>
                      <a:pt x="190" y="88"/>
                    </a:lnTo>
                    <a:lnTo>
                      <a:pt x="235" y="88"/>
                    </a:lnTo>
                    <a:lnTo>
                      <a:pt x="235" y="121"/>
                    </a:lnTo>
                    <a:lnTo>
                      <a:pt x="235" y="121"/>
                    </a:lnTo>
                    <a:lnTo>
                      <a:pt x="235" y="131"/>
                    </a:lnTo>
                    <a:lnTo>
                      <a:pt x="190" y="131"/>
                    </a:lnTo>
                    <a:lnTo>
                      <a:pt x="190" y="121"/>
                    </a:lnTo>
                    <a:close/>
                    <a:moveTo>
                      <a:pt x="238" y="147"/>
                    </a:moveTo>
                    <a:lnTo>
                      <a:pt x="238" y="198"/>
                    </a:lnTo>
                    <a:lnTo>
                      <a:pt x="238" y="203"/>
                    </a:lnTo>
                    <a:lnTo>
                      <a:pt x="238" y="214"/>
                    </a:lnTo>
                    <a:lnTo>
                      <a:pt x="190" y="214"/>
                    </a:lnTo>
                    <a:lnTo>
                      <a:pt x="190" y="203"/>
                    </a:lnTo>
                    <a:lnTo>
                      <a:pt x="190" y="198"/>
                    </a:lnTo>
                    <a:lnTo>
                      <a:pt x="190" y="147"/>
                    </a:lnTo>
                    <a:lnTo>
                      <a:pt x="238" y="147"/>
                    </a:lnTo>
                    <a:close/>
                    <a:moveTo>
                      <a:pt x="163" y="54"/>
                    </a:moveTo>
                    <a:lnTo>
                      <a:pt x="163" y="54"/>
                    </a:lnTo>
                    <a:lnTo>
                      <a:pt x="163" y="35"/>
                    </a:lnTo>
                    <a:lnTo>
                      <a:pt x="190" y="35"/>
                    </a:lnTo>
                    <a:lnTo>
                      <a:pt x="190" y="54"/>
                    </a:lnTo>
                    <a:lnTo>
                      <a:pt x="190" y="54"/>
                    </a:lnTo>
                    <a:lnTo>
                      <a:pt x="190" y="59"/>
                    </a:lnTo>
                    <a:lnTo>
                      <a:pt x="163" y="59"/>
                    </a:lnTo>
                    <a:lnTo>
                      <a:pt x="163" y="54"/>
                    </a:lnTo>
                    <a:close/>
                    <a:moveTo>
                      <a:pt x="182" y="198"/>
                    </a:moveTo>
                    <a:lnTo>
                      <a:pt x="182" y="214"/>
                    </a:lnTo>
                    <a:lnTo>
                      <a:pt x="131" y="214"/>
                    </a:lnTo>
                    <a:lnTo>
                      <a:pt x="131" y="198"/>
                    </a:lnTo>
                    <a:lnTo>
                      <a:pt x="131" y="198"/>
                    </a:lnTo>
                    <a:lnTo>
                      <a:pt x="131" y="166"/>
                    </a:lnTo>
                    <a:lnTo>
                      <a:pt x="131" y="147"/>
                    </a:lnTo>
                    <a:lnTo>
                      <a:pt x="142" y="147"/>
                    </a:lnTo>
                    <a:lnTo>
                      <a:pt x="182" y="147"/>
                    </a:lnTo>
                    <a:lnTo>
                      <a:pt x="182" y="198"/>
                    </a:lnTo>
                    <a:lnTo>
                      <a:pt x="182" y="198"/>
                    </a:lnTo>
                    <a:close/>
                    <a:moveTo>
                      <a:pt x="134" y="54"/>
                    </a:moveTo>
                    <a:lnTo>
                      <a:pt x="134" y="54"/>
                    </a:lnTo>
                    <a:lnTo>
                      <a:pt x="134" y="35"/>
                    </a:lnTo>
                    <a:lnTo>
                      <a:pt x="161" y="35"/>
                    </a:lnTo>
                    <a:lnTo>
                      <a:pt x="161" y="54"/>
                    </a:lnTo>
                    <a:lnTo>
                      <a:pt x="161" y="54"/>
                    </a:lnTo>
                    <a:lnTo>
                      <a:pt x="161" y="59"/>
                    </a:lnTo>
                    <a:lnTo>
                      <a:pt x="134" y="59"/>
                    </a:lnTo>
                    <a:lnTo>
                      <a:pt x="134" y="54"/>
                    </a:lnTo>
                    <a:close/>
                    <a:moveTo>
                      <a:pt x="131" y="121"/>
                    </a:moveTo>
                    <a:lnTo>
                      <a:pt x="131" y="118"/>
                    </a:lnTo>
                    <a:lnTo>
                      <a:pt x="131" y="88"/>
                    </a:lnTo>
                    <a:lnTo>
                      <a:pt x="182" y="88"/>
                    </a:lnTo>
                    <a:lnTo>
                      <a:pt x="182" y="118"/>
                    </a:lnTo>
                    <a:lnTo>
                      <a:pt x="182" y="118"/>
                    </a:lnTo>
                    <a:lnTo>
                      <a:pt x="182" y="131"/>
                    </a:lnTo>
                    <a:lnTo>
                      <a:pt x="131" y="131"/>
                    </a:lnTo>
                    <a:lnTo>
                      <a:pt x="131" y="121"/>
                    </a:lnTo>
                    <a:close/>
                    <a:moveTo>
                      <a:pt x="72" y="121"/>
                    </a:moveTo>
                    <a:lnTo>
                      <a:pt x="72" y="118"/>
                    </a:lnTo>
                    <a:lnTo>
                      <a:pt x="72" y="88"/>
                    </a:lnTo>
                    <a:lnTo>
                      <a:pt x="123" y="88"/>
                    </a:lnTo>
                    <a:lnTo>
                      <a:pt x="123" y="118"/>
                    </a:lnTo>
                    <a:lnTo>
                      <a:pt x="123" y="118"/>
                    </a:lnTo>
                    <a:lnTo>
                      <a:pt x="123" y="131"/>
                    </a:lnTo>
                    <a:lnTo>
                      <a:pt x="72" y="131"/>
                    </a:lnTo>
                    <a:lnTo>
                      <a:pt x="72" y="121"/>
                    </a:lnTo>
                    <a:close/>
                    <a:moveTo>
                      <a:pt x="123" y="147"/>
                    </a:moveTo>
                    <a:lnTo>
                      <a:pt x="123" y="179"/>
                    </a:lnTo>
                    <a:lnTo>
                      <a:pt x="123" y="198"/>
                    </a:lnTo>
                    <a:lnTo>
                      <a:pt x="123" y="203"/>
                    </a:lnTo>
                    <a:lnTo>
                      <a:pt x="123" y="214"/>
                    </a:lnTo>
                    <a:lnTo>
                      <a:pt x="83" y="214"/>
                    </a:lnTo>
                    <a:lnTo>
                      <a:pt x="75" y="214"/>
                    </a:lnTo>
                    <a:lnTo>
                      <a:pt x="75" y="203"/>
                    </a:lnTo>
                    <a:lnTo>
                      <a:pt x="75" y="198"/>
                    </a:lnTo>
                    <a:lnTo>
                      <a:pt x="75" y="147"/>
                    </a:lnTo>
                    <a:lnTo>
                      <a:pt x="123" y="147"/>
                    </a:lnTo>
                    <a:close/>
                    <a:moveTo>
                      <a:pt x="11" y="121"/>
                    </a:moveTo>
                    <a:lnTo>
                      <a:pt x="11" y="118"/>
                    </a:lnTo>
                    <a:lnTo>
                      <a:pt x="11" y="88"/>
                    </a:lnTo>
                    <a:lnTo>
                      <a:pt x="67" y="88"/>
                    </a:lnTo>
                    <a:lnTo>
                      <a:pt x="67" y="118"/>
                    </a:lnTo>
                    <a:lnTo>
                      <a:pt x="67" y="121"/>
                    </a:lnTo>
                    <a:lnTo>
                      <a:pt x="67" y="131"/>
                    </a:lnTo>
                    <a:lnTo>
                      <a:pt x="11" y="131"/>
                    </a:lnTo>
                    <a:lnTo>
                      <a:pt x="11" y="121"/>
                    </a:lnTo>
                    <a:close/>
                    <a:moveTo>
                      <a:pt x="8" y="203"/>
                    </a:moveTo>
                    <a:lnTo>
                      <a:pt x="8" y="198"/>
                    </a:lnTo>
                    <a:lnTo>
                      <a:pt x="8" y="147"/>
                    </a:lnTo>
                    <a:lnTo>
                      <a:pt x="67" y="147"/>
                    </a:lnTo>
                    <a:lnTo>
                      <a:pt x="67" y="198"/>
                    </a:lnTo>
                    <a:lnTo>
                      <a:pt x="67" y="203"/>
                    </a:lnTo>
                    <a:lnTo>
                      <a:pt x="67" y="214"/>
                    </a:lnTo>
                    <a:lnTo>
                      <a:pt x="8" y="214"/>
                    </a:lnTo>
                    <a:lnTo>
                      <a:pt x="8" y="203"/>
                    </a:lnTo>
                    <a:close/>
                    <a:moveTo>
                      <a:pt x="238" y="276"/>
                    </a:moveTo>
                    <a:lnTo>
                      <a:pt x="238" y="284"/>
                    </a:lnTo>
                    <a:lnTo>
                      <a:pt x="21" y="284"/>
                    </a:lnTo>
                    <a:lnTo>
                      <a:pt x="11" y="284"/>
                    </a:lnTo>
                    <a:lnTo>
                      <a:pt x="11" y="276"/>
                    </a:lnTo>
                    <a:lnTo>
                      <a:pt x="11" y="238"/>
                    </a:lnTo>
                    <a:lnTo>
                      <a:pt x="59" y="238"/>
                    </a:lnTo>
                    <a:lnTo>
                      <a:pt x="238" y="238"/>
                    </a:lnTo>
                    <a:lnTo>
                      <a:pt x="238" y="276"/>
                    </a:lnTo>
                    <a:close/>
                    <a:moveTo>
                      <a:pt x="297" y="214"/>
                    </a:moveTo>
                    <a:lnTo>
                      <a:pt x="246" y="214"/>
                    </a:lnTo>
                    <a:lnTo>
                      <a:pt x="246" y="203"/>
                    </a:lnTo>
                    <a:lnTo>
                      <a:pt x="246" y="198"/>
                    </a:lnTo>
                    <a:lnTo>
                      <a:pt x="246" y="147"/>
                    </a:lnTo>
                    <a:lnTo>
                      <a:pt x="297" y="147"/>
                    </a:lnTo>
                    <a:lnTo>
                      <a:pt x="297" y="198"/>
                    </a:lnTo>
                    <a:lnTo>
                      <a:pt x="297" y="198"/>
                    </a:lnTo>
                    <a:lnTo>
                      <a:pt x="297" y="214"/>
                    </a:lnTo>
                    <a:close/>
                    <a:moveTo>
                      <a:pt x="246" y="131"/>
                    </a:moveTo>
                    <a:lnTo>
                      <a:pt x="246" y="121"/>
                    </a:lnTo>
                    <a:lnTo>
                      <a:pt x="246" y="118"/>
                    </a:lnTo>
                    <a:lnTo>
                      <a:pt x="246" y="88"/>
                    </a:lnTo>
                    <a:lnTo>
                      <a:pt x="297" y="88"/>
                    </a:lnTo>
                    <a:lnTo>
                      <a:pt x="297" y="118"/>
                    </a:lnTo>
                    <a:lnTo>
                      <a:pt x="297" y="121"/>
                    </a:lnTo>
                    <a:lnTo>
                      <a:pt x="297" y="131"/>
                    </a:lnTo>
                    <a:lnTo>
                      <a:pt x="246" y="131"/>
                    </a:lnTo>
                    <a:close/>
                    <a:moveTo>
                      <a:pt x="305" y="54"/>
                    </a:moveTo>
                    <a:lnTo>
                      <a:pt x="305" y="54"/>
                    </a:lnTo>
                    <a:lnTo>
                      <a:pt x="305" y="59"/>
                    </a:lnTo>
                    <a:lnTo>
                      <a:pt x="222" y="59"/>
                    </a:lnTo>
                    <a:lnTo>
                      <a:pt x="222" y="54"/>
                    </a:lnTo>
                    <a:lnTo>
                      <a:pt x="222" y="54"/>
                    </a:lnTo>
                    <a:lnTo>
                      <a:pt x="222" y="35"/>
                    </a:lnTo>
                    <a:lnTo>
                      <a:pt x="305" y="35"/>
                    </a:lnTo>
                    <a:lnTo>
                      <a:pt x="305"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198"/>
              <p:cNvSpPr>
                <a:spLocks noEditPoints="1"/>
              </p:cNvSpPr>
              <p:nvPr/>
            </p:nvSpPr>
            <p:spPr bwMode="auto">
              <a:xfrm>
                <a:off x="4598988" y="13469938"/>
                <a:ext cx="538163" cy="476250"/>
              </a:xfrm>
              <a:custGeom>
                <a:avLst/>
                <a:gdLst>
                  <a:gd name="T0" fmla="*/ 147 w 339"/>
                  <a:gd name="T1" fmla="*/ 14 h 300"/>
                  <a:gd name="T2" fmla="*/ 131 w 339"/>
                  <a:gd name="T3" fmla="*/ 35 h 300"/>
                  <a:gd name="T4" fmla="*/ 0 w 339"/>
                  <a:gd name="T5" fmla="*/ 64 h 300"/>
                  <a:gd name="T6" fmla="*/ 0 w 339"/>
                  <a:gd name="T7" fmla="*/ 300 h 300"/>
                  <a:gd name="T8" fmla="*/ 251 w 339"/>
                  <a:gd name="T9" fmla="*/ 238 h 300"/>
                  <a:gd name="T10" fmla="*/ 294 w 339"/>
                  <a:gd name="T11" fmla="*/ 238 h 300"/>
                  <a:gd name="T12" fmla="*/ 294 w 339"/>
                  <a:gd name="T13" fmla="*/ 300 h 300"/>
                  <a:gd name="T14" fmla="*/ 339 w 339"/>
                  <a:gd name="T15" fmla="*/ 270 h 300"/>
                  <a:gd name="T16" fmla="*/ 339 w 339"/>
                  <a:gd name="T17" fmla="*/ 110 h 300"/>
                  <a:gd name="T18" fmla="*/ 339 w 339"/>
                  <a:gd name="T19" fmla="*/ 0 h 300"/>
                  <a:gd name="T20" fmla="*/ 195 w 339"/>
                  <a:gd name="T21" fmla="*/ 54 h 300"/>
                  <a:gd name="T22" fmla="*/ 219 w 339"/>
                  <a:gd name="T23" fmla="*/ 54 h 300"/>
                  <a:gd name="T24" fmla="*/ 195 w 339"/>
                  <a:gd name="T25" fmla="*/ 59 h 300"/>
                  <a:gd name="T26" fmla="*/ 189 w 339"/>
                  <a:gd name="T27" fmla="*/ 118 h 300"/>
                  <a:gd name="T28" fmla="*/ 238 w 339"/>
                  <a:gd name="T29" fmla="*/ 121 h 300"/>
                  <a:gd name="T30" fmla="*/ 189 w 339"/>
                  <a:gd name="T31" fmla="*/ 131 h 300"/>
                  <a:gd name="T32" fmla="*/ 240 w 339"/>
                  <a:gd name="T33" fmla="*/ 198 h 300"/>
                  <a:gd name="T34" fmla="*/ 189 w 339"/>
                  <a:gd name="T35" fmla="*/ 214 h 300"/>
                  <a:gd name="T36" fmla="*/ 189 w 339"/>
                  <a:gd name="T37" fmla="*/ 147 h 300"/>
                  <a:gd name="T38" fmla="*/ 165 w 339"/>
                  <a:gd name="T39" fmla="*/ 54 h 300"/>
                  <a:gd name="T40" fmla="*/ 189 w 339"/>
                  <a:gd name="T41" fmla="*/ 54 h 300"/>
                  <a:gd name="T42" fmla="*/ 165 w 339"/>
                  <a:gd name="T43" fmla="*/ 59 h 300"/>
                  <a:gd name="T44" fmla="*/ 181 w 339"/>
                  <a:gd name="T45" fmla="*/ 214 h 300"/>
                  <a:gd name="T46" fmla="*/ 133 w 339"/>
                  <a:gd name="T47" fmla="*/ 198 h 300"/>
                  <a:gd name="T48" fmla="*/ 144 w 339"/>
                  <a:gd name="T49" fmla="*/ 147 h 300"/>
                  <a:gd name="T50" fmla="*/ 181 w 339"/>
                  <a:gd name="T51" fmla="*/ 198 h 300"/>
                  <a:gd name="T52" fmla="*/ 136 w 339"/>
                  <a:gd name="T53" fmla="*/ 35 h 300"/>
                  <a:gd name="T54" fmla="*/ 160 w 339"/>
                  <a:gd name="T55" fmla="*/ 54 h 300"/>
                  <a:gd name="T56" fmla="*/ 136 w 339"/>
                  <a:gd name="T57" fmla="*/ 54 h 300"/>
                  <a:gd name="T58" fmla="*/ 131 w 339"/>
                  <a:gd name="T59" fmla="*/ 88 h 300"/>
                  <a:gd name="T60" fmla="*/ 181 w 339"/>
                  <a:gd name="T61" fmla="*/ 118 h 300"/>
                  <a:gd name="T62" fmla="*/ 131 w 339"/>
                  <a:gd name="T63" fmla="*/ 121 h 300"/>
                  <a:gd name="T64" fmla="*/ 74 w 339"/>
                  <a:gd name="T65" fmla="*/ 88 h 300"/>
                  <a:gd name="T66" fmla="*/ 125 w 339"/>
                  <a:gd name="T67" fmla="*/ 118 h 300"/>
                  <a:gd name="T68" fmla="*/ 74 w 339"/>
                  <a:gd name="T69" fmla="*/ 121 h 300"/>
                  <a:gd name="T70" fmla="*/ 125 w 339"/>
                  <a:gd name="T71" fmla="*/ 198 h 300"/>
                  <a:gd name="T72" fmla="*/ 82 w 339"/>
                  <a:gd name="T73" fmla="*/ 214 h 300"/>
                  <a:gd name="T74" fmla="*/ 74 w 339"/>
                  <a:gd name="T75" fmla="*/ 198 h 300"/>
                  <a:gd name="T76" fmla="*/ 10 w 339"/>
                  <a:gd name="T77" fmla="*/ 121 h 300"/>
                  <a:gd name="T78" fmla="*/ 66 w 339"/>
                  <a:gd name="T79" fmla="*/ 88 h 300"/>
                  <a:gd name="T80" fmla="*/ 66 w 339"/>
                  <a:gd name="T81" fmla="*/ 131 h 300"/>
                  <a:gd name="T82" fmla="*/ 10 w 339"/>
                  <a:gd name="T83" fmla="*/ 203 h 300"/>
                  <a:gd name="T84" fmla="*/ 66 w 339"/>
                  <a:gd name="T85" fmla="*/ 147 h 300"/>
                  <a:gd name="T86" fmla="*/ 66 w 339"/>
                  <a:gd name="T87" fmla="*/ 214 h 300"/>
                  <a:gd name="T88" fmla="*/ 240 w 339"/>
                  <a:gd name="T89" fmla="*/ 276 h 300"/>
                  <a:gd name="T90" fmla="*/ 13 w 339"/>
                  <a:gd name="T91" fmla="*/ 284 h 300"/>
                  <a:gd name="T92" fmla="*/ 61 w 339"/>
                  <a:gd name="T93" fmla="*/ 238 h 300"/>
                  <a:gd name="T94" fmla="*/ 296 w 339"/>
                  <a:gd name="T95" fmla="*/ 214 h 300"/>
                  <a:gd name="T96" fmla="*/ 248 w 339"/>
                  <a:gd name="T97" fmla="*/ 198 h 300"/>
                  <a:gd name="T98" fmla="*/ 296 w 339"/>
                  <a:gd name="T99" fmla="*/ 198 h 300"/>
                  <a:gd name="T100" fmla="*/ 248 w 339"/>
                  <a:gd name="T101" fmla="*/ 131 h 300"/>
                  <a:gd name="T102" fmla="*/ 248 w 339"/>
                  <a:gd name="T103" fmla="*/ 88 h 300"/>
                  <a:gd name="T104" fmla="*/ 296 w 339"/>
                  <a:gd name="T105" fmla="*/ 121 h 300"/>
                  <a:gd name="T106" fmla="*/ 307 w 339"/>
                  <a:gd name="T107" fmla="*/ 54 h 300"/>
                  <a:gd name="T108" fmla="*/ 224 w 339"/>
                  <a:gd name="T109" fmla="*/ 59 h 300"/>
                  <a:gd name="T110" fmla="*/ 224 w 339"/>
                  <a:gd name="T111" fmla="*/ 3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9" h="300">
                    <a:moveTo>
                      <a:pt x="171" y="0"/>
                    </a:moveTo>
                    <a:lnTo>
                      <a:pt x="160" y="0"/>
                    </a:lnTo>
                    <a:lnTo>
                      <a:pt x="147" y="14"/>
                    </a:lnTo>
                    <a:lnTo>
                      <a:pt x="147" y="14"/>
                    </a:lnTo>
                    <a:lnTo>
                      <a:pt x="131" y="30"/>
                    </a:lnTo>
                    <a:lnTo>
                      <a:pt x="131" y="35"/>
                    </a:lnTo>
                    <a:lnTo>
                      <a:pt x="29" y="35"/>
                    </a:lnTo>
                    <a:lnTo>
                      <a:pt x="0" y="64"/>
                    </a:lnTo>
                    <a:lnTo>
                      <a:pt x="0" y="64"/>
                    </a:lnTo>
                    <a:lnTo>
                      <a:pt x="0" y="187"/>
                    </a:lnTo>
                    <a:lnTo>
                      <a:pt x="0" y="300"/>
                    </a:lnTo>
                    <a:lnTo>
                      <a:pt x="0" y="300"/>
                    </a:lnTo>
                    <a:lnTo>
                      <a:pt x="0" y="300"/>
                    </a:lnTo>
                    <a:lnTo>
                      <a:pt x="251" y="300"/>
                    </a:lnTo>
                    <a:lnTo>
                      <a:pt x="251" y="238"/>
                    </a:lnTo>
                    <a:lnTo>
                      <a:pt x="275" y="238"/>
                    </a:lnTo>
                    <a:lnTo>
                      <a:pt x="275" y="238"/>
                    </a:lnTo>
                    <a:lnTo>
                      <a:pt x="294" y="238"/>
                    </a:lnTo>
                    <a:lnTo>
                      <a:pt x="294" y="238"/>
                    </a:lnTo>
                    <a:lnTo>
                      <a:pt x="294" y="273"/>
                    </a:lnTo>
                    <a:lnTo>
                      <a:pt x="294" y="300"/>
                    </a:lnTo>
                    <a:lnTo>
                      <a:pt x="310" y="300"/>
                    </a:lnTo>
                    <a:lnTo>
                      <a:pt x="310" y="297"/>
                    </a:lnTo>
                    <a:lnTo>
                      <a:pt x="339" y="270"/>
                    </a:lnTo>
                    <a:lnTo>
                      <a:pt x="339" y="179"/>
                    </a:lnTo>
                    <a:lnTo>
                      <a:pt x="339" y="112"/>
                    </a:lnTo>
                    <a:lnTo>
                      <a:pt x="339" y="110"/>
                    </a:lnTo>
                    <a:lnTo>
                      <a:pt x="339" y="38"/>
                    </a:lnTo>
                    <a:lnTo>
                      <a:pt x="339" y="35"/>
                    </a:lnTo>
                    <a:lnTo>
                      <a:pt x="339" y="0"/>
                    </a:lnTo>
                    <a:lnTo>
                      <a:pt x="171" y="0"/>
                    </a:lnTo>
                    <a:close/>
                    <a:moveTo>
                      <a:pt x="195" y="54"/>
                    </a:moveTo>
                    <a:lnTo>
                      <a:pt x="195" y="54"/>
                    </a:lnTo>
                    <a:lnTo>
                      <a:pt x="195" y="35"/>
                    </a:lnTo>
                    <a:lnTo>
                      <a:pt x="219" y="35"/>
                    </a:lnTo>
                    <a:lnTo>
                      <a:pt x="219" y="54"/>
                    </a:lnTo>
                    <a:lnTo>
                      <a:pt x="219" y="54"/>
                    </a:lnTo>
                    <a:lnTo>
                      <a:pt x="219" y="59"/>
                    </a:lnTo>
                    <a:lnTo>
                      <a:pt x="195" y="59"/>
                    </a:lnTo>
                    <a:lnTo>
                      <a:pt x="195" y="54"/>
                    </a:lnTo>
                    <a:close/>
                    <a:moveTo>
                      <a:pt x="189" y="121"/>
                    </a:moveTo>
                    <a:lnTo>
                      <a:pt x="189" y="118"/>
                    </a:lnTo>
                    <a:lnTo>
                      <a:pt x="189" y="88"/>
                    </a:lnTo>
                    <a:lnTo>
                      <a:pt x="238" y="88"/>
                    </a:lnTo>
                    <a:lnTo>
                      <a:pt x="238" y="121"/>
                    </a:lnTo>
                    <a:lnTo>
                      <a:pt x="238" y="121"/>
                    </a:lnTo>
                    <a:lnTo>
                      <a:pt x="238" y="131"/>
                    </a:lnTo>
                    <a:lnTo>
                      <a:pt x="189" y="131"/>
                    </a:lnTo>
                    <a:lnTo>
                      <a:pt x="189" y="121"/>
                    </a:lnTo>
                    <a:close/>
                    <a:moveTo>
                      <a:pt x="240" y="147"/>
                    </a:moveTo>
                    <a:lnTo>
                      <a:pt x="240" y="198"/>
                    </a:lnTo>
                    <a:lnTo>
                      <a:pt x="240" y="203"/>
                    </a:lnTo>
                    <a:lnTo>
                      <a:pt x="240" y="214"/>
                    </a:lnTo>
                    <a:lnTo>
                      <a:pt x="189" y="214"/>
                    </a:lnTo>
                    <a:lnTo>
                      <a:pt x="189" y="203"/>
                    </a:lnTo>
                    <a:lnTo>
                      <a:pt x="189" y="198"/>
                    </a:lnTo>
                    <a:lnTo>
                      <a:pt x="189" y="147"/>
                    </a:lnTo>
                    <a:lnTo>
                      <a:pt x="240" y="147"/>
                    </a:lnTo>
                    <a:close/>
                    <a:moveTo>
                      <a:pt x="165" y="54"/>
                    </a:moveTo>
                    <a:lnTo>
                      <a:pt x="165" y="54"/>
                    </a:lnTo>
                    <a:lnTo>
                      <a:pt x="165" y="35"/>
                    </a:lnTo>
                    <a:lnTo>
                      <a:pt x="189" y="35"/>
                    </a:lnTo>
                    <a:lnTo>
                      <a:pt x="189" y="54"/>
                    </a:lnTo>
                    <a:lnTo>
                      <a:pt x="189" y="54"/>
                    </a:lnTo>
                    <a:lnTo>
                      <a:pt x="189" y="59"/>
                    </a:lnTo>
                    <a:lnTo>
                      <a:pt x="165" y="59"/>
                    </a:lnTo>
                    <a:lnTo>
                      <a:pt x="165" y="54"/>
                    </a:lnTo>
                    <a:close/>
                    <a:moveTo>
                      <a:pt x="181" y="198"/>
                    </a:moveTo>
                    <a:lnTo>
                      <a:pt x="181" y="214"/>
                    </a:lnTo>
                    <a:lnTo>
                      <a:pt x="133" y="214"/>
                    </a:lnTo>
                    <a:lnTo>
                      <a:pt x="133" y="198"/>
                    </a:lnTo>
                    <a:lnTo>
                      <a:pt x="133" y="198"/>
                    </a:lnTo>
                    <a:lnTo>
                      <a:pt x="133" y="166"/>
                    </a:lnTo>
                    <a:lnTo>
                      <a:pt x="133" y="147"/>
                    </a:lnTo>
                    <a:lnTo>
                      <a:pt x="144" y="147"/>
                    </a:lnTo>
                    <a:lnTo>
                      <a:pt x="181" y="147"/>
                    </a:lnTo>
                    <a:lnTo>
                      <a:pt x="181" y="198"/>
                    </a:lnTo>
                    <a:lnTo>
                      <a:pt x="181" y="198"/>
                    </a:lnTo>
                    <a:close/>
                    <a:moveTo>
                      <a:pt x="136" y="54"/>
                    </a:moveTo>
                    <a:lnTo>
                      <a:pt x="136" y="54"/>
                    </a:lnTo>
                    <a:lnTo>
                      <a:pt x="136" y="35"/>
                    </a:lnTo>
                    <a:lnTo>
                      <a:pt x="160" y="35"/>
                    </a:lnTo>
                    <a:lnTo>
                      <a:pt x="160" y="54"/>
                    </a:lnTo>
                    <a:lnTo>
                      <a:pt x="160" y="54"/>
                    </a:lnTo>
                    <a:lnTo>
                      <a:pt x="160" y="59"/>
                    </a:lnTo>
                    <a:lnTo>
                      <a:pt x="136" y="59"/>
                    </a:lnTo>
                    <a:lnTo>
                      <a:pt x="136" y="54"/>
                    </a:lnTo>
                    <a:close/>
                    <a:moveTo>
                      <a:pt x="131" y="121"/>
                    </a:moveTo>
                    <a:lnTo>
                      <a:pt x="131" y="118"/>
                    </a:lnTo>
                    <a:lnTo>
                      <a:pt x="131" y="88"/>
                    </a:lnTo>
                    <a:lnTo>
                      <a:pt x="181" y="88"/>
                    </a:lnTo>
                    <a:lnTo>
                      <a:pt x="181" y="118"/>
                    </a:lnTo>
                    <a:lnTo>
                      <a:pt x="181" y="118"/>
                    </a:lnTo>
                    <a:lnTo>
                      <a:pt x="181" y="131"/>
                    </a:lnTo>
                    <a:lnTo>
                      <a:pt x="131" y="131"/>
                    </a:lnTo>
                    <a:lnTo>
                      <a:pt x="131" y="121"/>
                    </a:lnTo>
                    <a:close/>
                    <a:moveTo>
                      <a:pt x="74" y="121"/>
                    </a:moveTo>
                    <a:lnTo>
                      <a:pt x="74" y="118"/>
                    </a:lnTo>
                    <a:lnTo>
                      <a:pt x="74" y="88"/>
                    </a:lnTo>
                    <a:lnTo>
                      <a:pt x="125" y="88"/>
                    </a:lnTo>
                    <a:lnTo>
                      <a:pt x="125" y="118"/>
                    </a:lnTo>
                    <a:lnTo>
                      <a:pt x="125" y="118"/>
                    </a:lnTo>
                    <a:lnTo>
                      <a:pt x="125" y="131"/>
                    </a:lnTo>
                    <a:lnTo>
                      <a:pt x="74" y="131"/>
                    </a:lnTo>
                    <a:lnTo>
                      <a:pt x="74" y="121"/>
                    </a:lnTo>
                    <a:close/>
                    <a:moveTo>
                      <a:pt x="125" y="147"/>
                    </a:moveTo>
                    <a:lnTo>
                      <a:pt x="125" y="179"/>
                    </a:lnTo>
                    <a:lnTo>
                      <a:pt x="125" y="198"/>
                    </a:lnTo>
                    <a:lnTo>
                      <a:pt x="125" y="203"/>
                    </a:lnTo>
                    <a:lnTo>
                      <a:pt x="125" y="214"/>
                    </a:lnTo>
                    <a:lnTo>
                      <a:pt x="82" y="214"/>
                    </a:lnTo>
                    <a:lnTo>
                      <a:pt x="74" y="214"/>
                    </a:lnTo>
                    <a:lnTo>
                      <a:pt x="74" y="203"/>
                    </a:lnTo>
                    <a:lnTo>
                      <a:pt x="74" y="198"/>
                    </a:lnTo>
                    <a:lnTo>
                      <a:pt x="74" y="147"/>
                    </a:lnTo>
                    <a:lnTo>
                      <a:pt x="125" y="147"/>
                    </a:lnTo>
                    <a:close/>
                    <a:moveTo>
                      <a:pt x="10" y="121"/>
                    </a:moveTo>
                    <a:lnTo>
                      <a:pt x="10" y="118"/>
                    </a:lnTo>
                    <a:lnTo>
                      <a:pt x="10" y="88"/>
                    </a:lnTo>
                    <a:lnTo>
                      <a:pt x="66" y="88"/>
                    </a:lnTo>
                    <a:lnTo>
                      <a:pt x="66" y="118"/>
                    </a:lnTo>
                    <a:lnTo>
                      <a:pt x="66" y="121"/>
                    </a:lnTo>
                    <a:lnTo>
                      <a:pt x="66" y="131"/>
                    </a:lnTo>
                    <a:lnTo>
                      <a:pt x="10" y="131"/>
                    </a:lnTo>
                    <a:lnTo>
                      <a:pt x="10" y="121"/>
                    </a:lnTo>
                    <a:close/>
                    <a:moveTo>
                      <a:pt x="10" y="203"/>
                    </a:moveTo>
                    <a:lnTo>
                      <a:pt x="10" y="198"/>
                    </a:lnTo>
                    <a:lnTo>
                      <a:pt x="10" y="147"/>
                    </a:lnTo>
                    <a:lnTo>
                      <a:pt x="66" y="147"/>
                    </a:lnTo>
                    <a:lnTo>
                      <a:pt x="66" y="198"/>
                    </a:lnTo>
                    <a:lnTo>
                      <a:pt x="66" y="203"/>
                    </a:lnTo>
                    <a:lnTo>
                      <a:pt x="66" y="214"/>
                    </a:lnTo>
                    <a:lnTo>
                      <a:pt x="10" y="214"/>
                    </a:lnTo>
                    <a:lnTo>
                      <a:pt x="10" y="203"/>
                    </a:lnTo>
                    <a:close/>
                    <a:moveTo>
                      <a:pt x="240" y="276"/>
                    </a:moveTo>
                    <a:lnTo>
                      <a:pt x="240" y="284"/>
                    </a:lnTo>
                    <a:lnTo>
                      <a:pt x="21" y="284"/>
                    </a:lnTo>
                    <a:lnTo>
                      <a:pt x="13" y="284"/>
                    </a:lnTo>
                    <a:lnTo>
                      <a:pt x="13" y="276"/>
                    </a:lnTo>
                    <a:lnTo>
                      <a:pt x="13" y="238"/>
                    </a:lnTo>
                    <a:lnTo>
                      <a:pt x="61" y="238"/>
                    </a:lnTo>
                    <a:lnTo>
                      <a:pt x="240" y="238"/>
                    </a:lnTo>
                    <a:lnTo>
                      <a:pt x="240" y="276"/>
                    </a:lnTo>
                    <a:close/>
                    <a:moveTo>
                      <a:pt x="296" y="214"/>
                    </a:moveTo>
                    <a:lnTo>
                      <a:pt x="248" y="214"/>
                    </a:lnTo>
                    <a:lnTo>
                      <a:pt x="248" y="203"/>
                    </a:lnTo>
                    <a:lnTo>
                      <a:pt x="248" y="198"/>
                    </a:lnTo>
                    <a:lnTo>
                      <a:pt x="248" y="147"/>
                    </a:lnTo>
                    <a:lnTo>
                      <a:pt x="296" y="147"/>
                    </a:lnTo>
                    <a:lnTo>
                      <a:pt x="296" y="198"/>
                    </a:lnTo>
                    <a:lnTo>
                      <a:pt x="296" y="198"/>
                    </a:lnTo>
                    <a:lnTo>
                      <a:pt x="296" y="214"/>
                    </a:lnTo>
                    <a:close/>
                    <a:moveTo>
                      <a:pt x="248" y="131"/>
                    </a:moveTo>
                    <a:lnTo>
                      <a:pt x="248" y="121"/>
                    </a:lnTo>
                    <a:lnTo>
                      <a:pt x="248" y="118"/>
                    </a:lnTo>
                    <a:lnTo>
                      <a:pt x="248" y="88"/>
                    </a:lnTo>
                    <a:lnTo>
                      <a:pt x="296" y="88"/>
                    </a:lnTo>
                    <a:lnTo>
                      <a:pt x="296" y="118"/>
                    </a:lnTo>
                    <a:lnTo>
                      <a:pt x="296" y="121"/>
                    </a:lnTo>
                    <a:lnTo>
                      <a:pt x="296" y="131"/>
                    </a:lnTo>
                    <a:lnTo>
                      <a:pt x="248" y="131"/>
                    </a:lnTo>
                    <a:close/>
                    <a:moveTo>
                      <a:pt x="307" y="54"/>
                    </a:moveTo>
                    <a:lnTo>
                      <a:pt x="307" y="54"/>
                    </a:lnTo>
                    <a:lnTo>
                      <a:pt x="307" y="59"/>
                    </a:lnTo>
                    <a:lnTo>
                      <a:pt x="224" y="59"/>
                    </a:lnTo>
                    <a:lnTo>
                      <a:pt x="224" y="54"/>
                    </a:lnTo>
                    <a:lnTo>
                      <a:pt x="224" y="54"/>
                    </a:lnTo>
                    <a:lnTo>
                      <a:pt x="224" y="35"/>
                    </a:lnTo>
                    <a:lnTo>
                      <a:pt x="307" y="35"/>
                    </a:lnTo>
                    <a:lnTo>
                      <a:pt x="307"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4" name="TextBox 11"/>
            <p:cNvSpPr txBox="1"/>
            <p:nvPr/>
          </p:nvSpPr>
          <p:spPr>
            <a:xfrm>
              <a:off x="3416373" y="5662664"/>
              <a:ext cx="773039" cy="210742"/>
            </a:xfrm>
            <a:prstGeom prst="rect">
              <a:avLst/>
            </a:prstGeom>
            <a:noFill/>
          </p:spPr>
          <p:txBody>
            <a:bodyPr wrap="square" lIns="0" tIns="0" rIns="0" bIns="0" rtlCol="0" anchor="b"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3961">
                <a:lnSpc>
                  <a:spcPct val="90000"/>
                </a:lnSpc>
              </a:pPr>
              <a:r>
                <a:rPr lang="en-US" sz="800" b="1" dirty="0">
                  <a:solidFill>
                    <a:schemeClr val="accent3"/>
                  </a:solidFill>
                </a:rPr>
                <a:t>Multi Data </a:t>
              </a:r>
              <a:br>
                <a:rPr lang="en-US" sz="800" b="1" dirty="0">
                  <a:solidFill>
                    <a:schemeClr val="accent3"/>
                  </a:solidFill>
                </a:rPr>
              </a:br>
              <a:r>
                <a:rPr lang="en-US" sz="800" b="1" dirty="0">
                  <a:solidFill>
                    <a:schemeClr val="accent3"/>
                  </a:solidFill>
                </a:rPr>
                <a:t>Center Pooling</a:t>
              </a:r>
            </a:p>
          </p:txBody>
        </p:sp>
      </p:grpSp>
      <p:grpSp>
        <p:nvGrpSpPr>
          <p:cNvPr id="20" name="Group 19"/>
          <p:cNvGrpSpPr/>
          <p:nvPr/>
        </p:nvGrpSpPr>
        <p:grpSpPr>
          <a:xfrm>
            <a:off x="4458480" y="4953106"/>
            <a:ext cx="1331132" cy="920300"/>
            <a:chOff x="4458480" y="4953106"/>
            <a:chExt cx="1331132" cy="920300"/>
          </a:xfrm>
        </p:grpSpPr>
        <p:grpSp>
          <p:nvGrpSpPr>
            <p:cNvPr id="617" name="Group 616"/>
            <p:cNvGrpSpPr/>
            <p:nvPr/>
          </p:nvGrpSpPr>
          <p:grpSpPr>
            <a:xfrm>
              <a:off x="4458480" y="4953106"/>
              <a:ext cx="909921" cy="910774"/>
              <a:chOff x="6416677" y="11877676"/>
              <a:chExt cx="3384551" cy="3387723"/>
            </a:xfrm>
          </p:grpSpPr>
          <p:sp>
            <p:nvSpPr>
              <p:cNvPr id="613" name="Freeform 202"/>
              <p:cNvSpPr>
                <a:spLocks/>
              </p:cNvSpPr>
              <p:nvPr/>
            </p:nvSpPr>
            <p:spPr bwMode="auto">
              <a:xfrm>
                <a:off x="6416677" y="11877676"/>
                <a:ext cx="3384551" cy="3387723"/>
              </a:xfrm>
              <a:custGeom>
                <a:avLst/>
                <a:gdLst>
                  <a:gd name="T0" fmla="*/ 1065 w 2132"/>
                  <a:gd name="T1" fmla="*/ 0 h 2134"/>
                  <a:gd name="T2" fmla="*/ 0 w 2132"/>
                  <a:gd name="T3" fmla="*/ 1067 h 2134"/>
                  <a:gd name="T4" fmla="*/ 1065 w 2132"/>
                  <a:gd name="T5" fmla="*/ 2134 h 2134"/>
                  <a:gd name="T6" fmla="*/ 2132 w 2132"/>
                  <a:gd name="T7" fmla="*/ 1067 h 2134"/>
                  <a:gd name="T8" fmla="*/ 1065 w 2132"/>
                  <a:gd name="T9" fmla="*/ 0 h 2134"/>
                </a:gdLst>
                <a:ahLst/>
                <a:cxnLst>
                  <a:cxn ang="0">
                    <a:pos x="T0" y="T1"/>
                  </a:cxn>
                  <a:cxn ang="0">
                    <a:pos x="T2" y="T3"/>
                  </a:cxn>
                  <a:cxn ang="0">
                    <a:pos x="T4" y="T5"/>
                  </a:cxn>
                  <a:cxn ang="0">
                    <a:pos x="T6" y="T7"/>
                  </a:cxn>
                  <a:cxn ang="0">
                    <a:pos x="T8" y="T9"/>
                  </a:cxn>
                </a:cxnLst>
                <a:rect l="0" t="0" r="r" b="b"/>
                <a:pathLst>
                  <a:path w="2132" h="2134">
                    <a:moveTo>
                      <a:pt x="1065" y="0"/>
                    </a:moveTo>
                    <a:lnTo>
                      <a:pt x="0" y="1067"/>
                    </a:lnTo>
                    <a:lnTo>
                      <a:pt x="1065" y="2134"/>
                    </a:lnTo>
                    <a:lnTo>
                      <a:pt x="2132" y="1067"/>
                    </a:lnTo>
                    <a:lnTo>
                      <a:pt x="1065" y="0"/>
                    </a:lnTo>
                    <a:close/>
                  </a:path>
                </a:pathLst>
              </a:custGeom>
              <a:solidFill>
                <a:srgbClr val="004F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203"/>
              <p:cNvSpPr>
                <a:spLocks noEditPoints="1"/>
              </p:cNvSpPr>
              <p:nvPr/>
            </p:nvSpPr>
            <p:spPr bwMode="auto">
              <a:xfrm>
                <a:off x="7215188" y="13155613"/>
                <a:ext cx="742950" cy="654050"/>
              </a:xfrm>
              <a:custGeom>
                <a:avLst/>
                <a:gdLst>
                  <a:gd name="T0" fmla="*/ 201 w 468"/>
                  <a:gd name="T1" fmla="*/ 22 h 412"/>
                  <a:gd name="T2" fmla="*/ 179 w 468"/>
                  <a:gd name="T3" fmla="*/ 51 h 412"/>
                  <a:gd name="T4" fmla="*/ 0 w 468"/>
                  <a:gd name="T5" fmla="*/ 91 h 412"/>
                  <a:gd name="T6" fmla="*/ 0 w 468"/>
                  <a:gd name="T7" fmla="*/ 412 h 412"/>
                  <a:gd name="T8" fmla="*/ 345 w 468"/>
                  <a:gd name="T9" fmla="*/ 329 h 412"/>
                  <a:gd name="T10" fmla="*/ 404 w 468"/>
                  <a:gd name="T11" fmla="*/ 329 h 412"/>
                  <a:gd name="T12" fmla="*/ 404 w 468"/>
                  <a:gd name="T13" fmla="*/ 412 h 412"/>
                  <a:gd name="T14" fmla="*/ 468 w 468"/>
                  <a:gd name="T15" fmla="*/ 372 h 412"/>
                  <a:gd name="T16" fmla="*/ 468 w 468"/>
                  <a:gd name="T17" fmla="*/ 153 h 412"/>
                  <a:gd name="T18" fmla="*/ 468 w 468"/>
                  <a:gd name="T19" fmla="*/ 0 h 412"/>
                  <a:gd name="T20" fmla="*/ 267 w 468"/>
                  <a:gd name="T21" fmla="*/ 75 h 412"/>
                  <a:gd name="T22" fmla="*/ 300 w 468"/>
                  <a:gd name="T23" fmla="*/ 75 h 412"/>
                  <a:gd name="T24" fmla="*/ 267 w 468"/>
                  <a:gd name="T25" fmla="*/ 83 h 412"/>
                  <a:gd name="T26" fmla="*/ 262 w 468"/>
                  <a:gd name="T27" fmla="*/ 163 h 412"/>
                  <a:gd name="T28" fmla="*/ 326 w 468"/>
                  <a:gd name="T29" fmla="*/ 166 h 412"/>
                  <a:gd name="T30" fmla="*/ 262 w 468"/>
                  <a:gd name="T31" fmla="*/ 179 h 412"/>
                  <a:gd name="T32" fmla="*/ 329 w 468"/>
                  <a:gd name="T33" fmla="*/ 276 h 412"/>
                  <a:gd name="T34" fmla="*/ 262 w 468"/>
                  <a:gd name="T35" fmla="*/ 294 h 412"/>
                  <a:gd name="T36" fmla="*/ 262 w 468"/>
                  <a:gd name="T37" fmla="*/ 206 h 412"/>
                  <a:gd name="T38" fmla="*/ 227 w 468"/>
                  <a:gd name="T39" fmla="*/ 75 h 412"/>
                  <a:gd name="T40" fmla="*/ 259 w 468"/>
                  <a:gd name="T41" fmla="*/ 75 h 412"/>
                  <a:gd name="T42" fmla="*/ 227 w 468"/>
                  <a:gd name="T43" fmla="*/ 83 h 412"/>
                  <a:gd name="T44" fmla="*/ 249 w 468"/>
                  <a:gd name="T45" fmla="*/ 294 h 412"/>
                  <a:gd name="T46" fmla="*/ 182 w 468"/>
                  <a:gd name="T47" fmla="*/ 276 h 412"/>
                  <a:gd name="T48" fmla="*/ 198 w 468"/>
                  <a:gd name="T49" fmla="*/ 206 h 412"/>
                  <a:gd name="T50" fmla="*/ 249 w 468"/>
                  <a:gd name="T51" fmla="*/ 276 h 412"/>
                  <a:gd name="T52" fmla="*/ 187 w 468"/>
                  <a:gd name="T53" fmla="*/ 51 h 412"/>
                  <a:gd name="T54" fmla="*/ 219 w 468"/>
                  <a:gd name="T55" fmla="*/ 75 h 412"/>
                  <a:gd name="T56" fmla="*/ 187 w 468"/>
                  <a:gd name="T57" fmla="*/ 75 h 412"/>
                  <a:gd name="T58" fmla="*/ 182 w 468"/>
                  <a:gd name="T59" fmla="*/ 123 h 412"/>
                  <a:gd name="T60" fmla="*/ 249 w 468"/>
                  <a:gd name="T61" fmla="*/ 163 h 412"/>
                  <a:gd name="T62" fmla="*/ 182 w 468"/>
                  <a:gd name="T63" fmla="*/ 166 h 412"/>
                  <a:gd name="T64" fmla="*/ 102 w 468"/>
                  <a:gd name="T65" fmla="*/ 123 h 412"/>
                  <a:gd name="T66" fmla="*/ 171 w 468"/>
                  <a:gd name="T67" fmla="*/ 163 h 412"/>
                  <a:gd name="T68" fmla="*/ 102 w 468"/>
                  <a:gd name="T69" fmla="*/ 166 h 412"/>
                  <a:gd name="T70" fmla="*/ 171 w 468"/>
                  <a:gd name="T71" fmla="*/ 276 h 412"/>
                  <a:gd name="T72" fmla="*/ 112 w 468"/>
                  <a:gd name="T73" fmla="*/ 294 h 412"/>
                  <a:gd name="T74" fmla="*/ 104 w 468"/>
                  <a:gd name="T75" fmla="*/ 276 h 412"/>
                  <a:gd name="T76" fmla="*/ 16 w 468"/>
                  <a:gd name="T77" fmla="*/ 166 h 412"/>
                  <a:gd name="T78" fmla="*/ 91 w 468"/>
                  <a:gd name="T79" fmla="*/ 123 h 412"/>
                  <a:gd name="T80" fmla="*/ 91 w 468"/>
                  <a:gd name="T81" fmla="*/ 179 h 412"/>
                  <a:gd name="T82" fmla="*/ 13 w 468"/>
                  <a:gd name="T83" fmla="*/ 278 h 412"/>
                  <a:gd name="T84" fmla="*/ 91 w 468"/>
                  <a:gd name="T85" fmla="*/ 206 h 412"/>
                  <a:gd name="T86" fmla="*/ 91 w 468"/>
                  <a:gd name="T87" fmla="*/ 294 h 412"/>
                  <a:gd name="T88" fmla="*/ 329 w 468"/>
                  <a:gd name="T89" fmla="*/ 380 h 412"/>
                  <a:gd name="T90" fmla="*/ 19 w 468"/>
                  <a:gd name="T91" fmla="*/ 391 h 412"/>
                  <a:gd name="T92" fmla="*/ 83 w 468"/>
                  <a:gd name="T93" fmla="*/ 329 h 412"/>
                  <a:gd name="T94" fmla="*/ 409 w 468"/>
                  <a:gd name="T95" fmla="*/ 294 h 412"/>
                  <a:gd name="T96" fmla="*/ 340 w 468"/>
                  <a:gd name="T97" fmla="*/ 276 h 412"/>
                  <a:gd name="T98" fmla="*/ 409 w 468"/>
                  <a:gd name="T99" fmla="*/ 276 h 412"/>
                  <a:gd name="T100" fmla="*/ 340 w 468"/>
                  <a:gd name="T101" fmla="*/ 179 h 412"/>
                  <a:gd name="T102" fmla="*/ 340 w 468"/>
                  <a:gd name="T103" fmla="*/ 123 h 412"/>
                  <a:gd name="T104" fmla="*/ 409 w 468"/>
                  <a:gd name="T105" fmla="*/ 166 h 412"/>
                  <a:gd name="T106" fmla="*/ 420 w 468"/>
                  <a:gd name="T107" fmla="*/ 75 h 412"/>
                  <a:gd name="T108" fmla="*/ 308 w 468"/>
                  <a:gd name="T109" fmla="*/ 83 h 412"/>
                  <a:gd name="T110" fmla="*/ 308 w 468"/>
                  <a:gd name="T111" fmla="*/ 51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8" h="412">
                    <a:moveTo>
                      <a:pt x="233" y="0"/>
                    </a:moveTo>
                    <a:lnTo>
                      <a:pt x="219" y="0"/>
                    </a:lnTo>
                    <a:lnTo>
                      <a:pt x="201" y="22"/>
                    </a:lnTo>
                    <a:lnTo>
                      <a:pt x="201" y="22"/>
                    </a:lnTo>
                    <a:lnTo>
                      <a:pt x="179" y="40"/>
                    </a:lnTo>
                    <a:lnTo>
                      <a:pt x="179" y="51"/>
                    </a:lnTo>
                    <a:lnTo>
                      <a:pt x="40" y="51"/>
                    </a:lnTo>
                    <a:lnTo>
                      <a:pt x="0" y="91"/>
                    </a:lnTo>
                    <a:lnTo>
                      <a:pt x="0" y="91"/>
                    </a:lnTo>
                    <a:lnTo>
                      <a:pt x="0" y="257"/>
                    </a:lnTo>
                    <a:lnTo>
                      <a:pt x="0" y="412"/>
                    </a:lnTo>
                    <a:lnTo>
                      <a:pt x="0" y="412"/>
                    </a:lnTo>
                    <a:lnTo>
                      <a:pt x="0" y="412"/>
                    </a:lnTo>
                    <a:lnTo>
                      <a:pt x="345" y="412"/>
                    </a:lnTo>
                    <a:lnTo>
                      <a:pt x="345" y="329"/>
                    </a:lnTo>
                    <a:lnTo>
                      <a:pt x="377" y="329"/>
                    </a:lnTo>
                    <a:lnTo>
                      <a:pt x="377" y="329"/>
                    </a:lnTo>
                    <a:lnTo>
                      <a:pt x="404" y="329"/>
                    </a:lnTo>
                    <a:lnTo>
                      <a:pt x="404" y="329"/>
                    </a:lnTo>
                    <a:lnTo>
                      <a:pt x="404" y="377"/>
                    </a:lnTo>
                    <a:lnTo>
                      <a:pt x="404" y="412"/>
                    </a:lnTo>
                    <a:lnTo>
                      <a:pt x="428" y="412"/>
                    </a:lnTo>
                    <a:lnTo>
                      <a:pt x="428" y="409"/>
                    </a:lnTo>
                    <a:lnTo>
                      <a:pt x="468" y="372"/>
                    </a:lnTo>
                    <a:lnTo>
                      <a:pt x="468" y="246"/>
                    </a:lnTo>
                    <a:lnTo>
                      <a:pt x="468" y="155"/>
                    </a:lnTo>
                    <a:lnTo>
                      <a:pt x="468" y="153"/>
                    </a:lnTo>
                    <a:lnTo>
                      <a:pt x="468" y="51"/>
                    </a:lnTo>
                    <a:lnTo>
                      <a:pt x="468" y="51"/>
                    </a:lnTo>
                    <a:lnTo>
                      <a:pt x="468" y="0"/>
                    </a:lnTo>
                    <a:lnTo>
                      <a:pt x="233" y="0"/>
                    </a:lnTo>
                    <a:close/>
                    <a:moveTo>
                      <a:pt x="267" y="75"/>
                    </a:moveTo>
                    <a:lnTo>
                      <a:pt x="267" y="75"/>
                    </a:lnTo>
                    <a:lnTo>
                      <a:pt x="267" y="51"/>
                    </a:lnTo>
                    <a:lnTo>
                      <a:pt x="300" y="51"/>
                    </a:lnTo>
                    <a:lnTo>
                      <a:pt x="300" y="75"/>
                    </a:lnTo>
                    <a:lnTo>
                      <a:pt x="300" y="75"/>
                    </a:lnTo>
                    <a:lnTo>
                      <a:pt x="300" y="83"/>
                    </a:lnTo>
                    <a:lnTo>
                      <a:pt x="267" y="83"/>
                    </a:lnTo>
                    <a:lnTo>
                      <a:pt x="267" y="75"/>
                    </a:lnTo>
                    <a:close/>
                    <a:moveTo>
                      <a:pt x="262" y="166"/>
                    </a:moveTo>
                    <a:lnTo>
                      <a:pt x="262" y="163"/>
                    </a:lnTo>
                    <a:lnTo>
                      <a:pt x="262" y="123"/>
                    </a:lnTo>
                    <a:lnTo>
                      <a:pt x="326" y="123"/>
                    </a:lnTo>
                    <a:lnTo>
                      <a:pt x="326" y="166"/>
                    </a:lnTo>
                    <a:lnTo>
                      <a:pt x="326" y="166"/>
                    </a:lnTo>
                    <a:lnTo>
                      <a:pt x="326" y="179"/>
                    </a:lnTo>
                    <a:lnTo>
                      <a:pt x="262" y="179"/>
                    </a:lnTo>
                    <a:lnTo>
                      <a:pt x="262" y="166"/>
                    </a:lnTo>
                    <a:close/>
                    <a:moveTo>
                      <a:pt x="329" y="206"/>
                    </a:moveTo>
                    <a:lnTo>
                      <a:pt x="329" y="276"/>
                    </a:lnTo>
                    <a:lnTo>
                      <a:pt x="329" y="278"/>
                    </a:lnTo>
                    <a:lnTo>
                      <a:pt x="329" y="294"/>
                    </a:lnTo>
                    <a:lnTo>
                      <a:pt x="262" y="294"/>
                    </a:lnTo>
                    <a:lnTo>
                      <a:pt x="262" y="278"/>
                    </a:lnTo>
                    <a:lnTo>
                      <a:pt x="262" y="276"/>
                    </a:lnTo>
                    <a:lnTo>
                      <a:pt x="262" y="206"/>
                    </a:lnTo>
                    <a:lnTo>
                      <a:pt x="329" y="206"/>
                    </a:lnTo>
                    <a:close/>
                    <a:moveTo>
                      <a:pt x="227" y="75"/>
                    </a:moveTo>
                    <a:lnTo>
                      <a:pt x="227" y="75"/>
                    </a:lnTo>
                    <a:lnTo>
                      <a:pt x="227" y="51"/>
                    </a:lnTo>
                    <a:lnTo>
                      <a:pt x="259" y="51"/>
                    </a:lnTo>
                    <a:lnTo>
                      <a:pt x="259" y="75"/>
                    </a:lnTo>
                    <a:lnTo>
                      <a:pt x="259" y="75"/>
                    </a:lnTo>
                    <a:lnTo>
                      <a:pt x="259" y="83"/>
                    </a:lnTo>
                    <a:lnTo>
                      <a:pt x="227" y="83"/>
                    </a:lnTo>
                    <a:lnTo>
                      <a:pt x="227" y="75"/>
                    </a:lnTo>
                    <a:close/>
                    <a:moveTo>
                      <a:pt x="249" y="276"/>
                    </a:moveTo>
                    <a:lnTo>
                      <a:pt x="249" y="294"/>
                    </a:lnTo>
                    <a:lnTo>
                      <a:pt x="182" y="294"/>
                    </a:lnTo>
                    <a:lnTo>
                      <a:pt x="182" y="276"/>
                    </a:lnTo>
                    <a:lnTo>
                      <a:pt x="182" y="276"/>
                    </a:lnTo>
                    <a:lnTo>
                      <a:pt x="182" y="227"/>
                    </a:lnTo>
                    <a:lnTo>
                      <a:pt x="182" y="206"/>
                    </a:lnTo>
                    <a:lnTo>
                      <a:pt x="198" y="206"/>
                    </a:lnTo>
                    <a:lnTo>
                      <a:pt x="249" y="206"/>
                    </a:lnTo>
                    <a:lnTo>
                      <a:pt x="249" y="276"/>
                    </a:lnTo>
                    <a:lnTo>
                      <a:pt x="249" y="276"/>
                    </a:lnTo>
                    <a:close/>
                    <a:moveTo>
                      <a:pt x="187" y="75"/>
                    </a:moveTo>
                    <a:lnTo>
                      <a:pt x="187" y="75"/>
                    </a:lnTo>
                    <a:lnTo>
                      <a:pt x="187" y="51"/>
                    </a:lnTo>
                    <a:lnTo>
                      <a:pt x="219" y="51"/>
                    </a:lnTo>
                    <a:lnTo>
                      <a:pt x="219" y="75"/>
                    </a:lnTo>
                    <a:lnTo>
                      <a:pt x="219" y="75"/>
                    </a:lnTo>
                    <a:lnTo>
                      <a:pt x="219" y="83"/>
                    </a:lnTo>
                    <a:lnTo>
                      <a:pt x="187" y="83"/>
                    </a:lnTo>
                    <a:lnTo>
                      <a:pt x="187" y="75"/>
                    </a:lnTo>
                    <a:close/>
                    <a:moveTo>
                      <a:pt x="182" y="166"/>
                    </a:moveTo>
                    <a:lnTo>
                      <a:pt x="182" y="163"/>
                    </a:lnTo>
                    <a:lnTo>
                      <a:pt x="182" y="123"/>
                    </a:lnTo>
                    <a:lnTo>
                      <a:pt x="249" y="123"/>
                    </a:lnTo>
                    <a:lnTo>
                      <a:pt x="249" y="163"/>
                    </a:lnTo>
                    <a:lnTo>
                      <a:pt x="249" y="163"/>
                    </a:lnTo>
                    <a:lnTo>
                      <a:pt x="249" y="179"/>
                    </a:lnTo>
                    <a:lnTo>
                      <a:pt x="182" y="179"/>
                    </a:lnTo>
                    <a:lnTo>
                      <a:pt x="182" y="166"/>
                    </a:lnTo>
                    <a:close/>
                    <a:moveTo>
                      <a:pt x="102" y="166"/>
                    </a:moveTo>
                    <a:lnTo>
                      <a:pt x="102" y="163"/>
                    </a:lnTo>
                    <a:lnTo>
                      <a:pt x="102" y="123"/>
                    </a:lnTo>
                    <a:lnTo>
                      <a:pt x="171" y="123"/>
                    </a:lnTo>
                    <a:lnTo>
                      <a:pt x="171" y="163"/>
                    </a:lnTo>
                    <a:lnTo>
                      <a:pt x="171" y="163"/>
                    </a:lnTo>
                    <a:lnTo>
                      <a:pt x="171" y="179"/>
                    </a:lnTo>
                    <a:lnTo>
                      <a:pt x="102" y="179"/>
                    </a:lnTo>
                    <a:lnTo>
                      <a:pt x="102" y="166"/>
                    </a:lnTo>
                    <a:close/>
                    <a:moveTo>
                      <a:pt x="171" y="206"/>
                    </a:moveTo>
                    <a:lnTo>
                      <a:pt x="171" y="249"/>
                    </a:lnTo>
                    <a:lnTo>
                      <a:pt x="171" y="276"/>
                    </a:lnTo>
                    <a:lnTo>
                      <a:pt x="171" y="278"/>
                    </a:lnTo>
                    <a:lnTo>
                      <a:pt x="171" y="294"/>
                    </a:lnTo>
                    <a:lnTo>
                      <a:pt x="112" y="294"/>
                    </a:lnTo>
                    <a:lnTo>
                      <a:pt x="104" y="294"/>
                    </a:lnTo>
                    <a:lnTo>
                      <a:pt x="104" y="278"/>
                    </a:lnTo>
                    <a:lnTo>
                      <a:pt x="104" y="276"/>
                    </a:lnTo>
                    <a:lnTo>
                      <a:pt x="104" y="206"/>
                    </a:lnTo>
                    <a:lnTo>
                      <a:pt x="171" y="206"/>
                    </a:lnTo>
                    <a:close/>
                    <a:moveTo>
                      <a:pt x="16" y="166"/>
                    </a:moveTo>
                    <a:lnTo>
                      <a:pt x="16" y="163"/>
                    </a:lnTo>
                    <a:lnTo>
                      <a:pt x="16" y="123"/>
                    </a:lnTo>
                    <a:lnTo>
                      <a:pt x="91" y="123"/>
                    </a:lnTo>
                    <a:lnTo>
                      <a:pt x="91" y="163"/>
                    </a:lnTo>
                    <a:lnTo>
                      <a:pt x="91" y="166"/>
                    </a:lnTo>
                    <a:lnTo>
                      <a:pt x="91" y="179"/>
                    </a:lnTo>
                    <a:lnTo>
                      <a:pt x="16" y="179"/>
                    </a:lnTo>
                    <a:lnTo>
                      <a:pt x="16" y="166"/>
                    </a:lnTo>
                    <a:close/>
                    <a:moveTo>
                      <a:pt x="13" y="278"/>
                    </a:moveTo>
                    <a:lnTo>
                      <a:pt x="13" y="276"/>
                    </a:lnTo>
                    <a:lnTo>
                      <a:pt x="13" y="206"/>
                    </a:lnTo>
                    <a:lnTo>
                      <a:pt x="91" y="206"/>
                    </a:lnTo>
                    <a:lnTo>
                      <a:pt x="91" y="276"/>
                    </a:lnTo>
                    <a:lnTo>
                      <a:pt x="91" y="278"/>
                    </a:lnTo>
                    <a:lnTo>
                      <a:pt x="91" y="294"/>
                    </a:lnTo>
                    <a:lnTo>
                      <a:pt x="13" y="294"/>
                    </a:lnTo>
                    <a:lnTo>
                      <a:pt x="13" y="278"/>
                    </a:lnTo>
                    <a:close/>
                    <a:moveTo>
                      <a:pt x="329" y="380"/>
                    </a:moveTo>
                    <a:lnTo>
                      <a:pt x="329" y="391"/>
                    </a:lnTo>
                    <a:lnTo>
                      <a:pt x="29" y="391"/>
                    </a:lnTo>
                    <a:lnTo>
                      <a:pt x="19" y="391"/>
                    </a:lnTo>
                    <a:lnTo>
                      <a:pt x="19" y="380"/>
                    </a:lnTo>
                    <a:lnTo>
                      <a:pt x="19" y="329"/>
                    </a:lnTo>
                    <a:lnTo>
                      <a:pt x="83" y="329"/>
                    </a:lnTo>
                    <a:lnTo>
                      <a:pt x="329" y="329"/>
                    </a:lnTo>
                    <a:lnTo>
                      <a:pt x="329" y="380"/>
                    </a:lnTo>
                    <a:close/>
                    <a:moveTo>
                      <a:pt x="409" y="294"/>
                    </a:moveTo>
                    <a:lnTo>
                      <a:pt x="340" y="294"/>
                    </a:lnTo>
                    <a:lnTo>
                      <a:pt x="340" y="278"/>
                    </a:lnTo>
                    <a:lnTo>
                      <a:pt x="340" y="276"/>
                    </a:lnTo>
                    <a:lnTo>
                      <a:pt x="340" y="206"/>
                    </a:lnTo>
                    <a:lnTo>
                      <a:pt x="409" y="206"/>
                    </a:lnTo>
                    <a:lnTo>
                      <a:pt x="409" y="276"/>
                    </a:lnTo>
                    <a:lnTo>
                      <a:pt x="409" y="276"/>
                    </a:lnTo>
                    <a:lnTo>
                      <a:pt x="409" y="294"/>
                    </a:lnTo>
                    <a:close/>
                    <a:moveTo>
                      <a:pt x="340" y="179"/>
                    </a:moveTo>
                    <a:lnTo>
                      <a:pt x="340" y="166"/>
                    </a:lnTo>
                    <a:lnTo>
                      <a:pt x="340" y="163"/>
                    </a:lnTo>
                    <a:lnTo>
                      <a:pt x="340" y="123"/>
                    </a:lnTo>
                    <a:lnTo>
                      <a:pt x="409" y="123"/>
                    </a:lnTo>
                    <a:lnTo>
                      <a:pt x="409" y="163"/>
                    </a:lnTo>
                    <a:lnTo>
                      <a:pt x="409" y="166"/>
                    </a:lnTo>
                    <a:lnTo>
                      <a:pt x="409" y="179"/>
                    </a:lnTo>
                    <a:lnTo>
                      <a:pt x="340" y="179"/>
                    </a:lnTo>
                    <a:close/>
                    <a:moveTo>
                      <a:pt x="420" y="75"/>
                    </a:moveTo>
                    <a:lnTo>
                      <a:pt x="420" y="75"/>
                    </a:lnTo>
                    <a:lnTo>
                      <a:pt x="420" y="83"/>
                    </a:lnTo>
                    <a:lnTo>
                      <a:pt x="308" y="83"/>
                    </a:lnTo>
                    <a:lnTo>
                      <a:pt x="308" y="75"/>
                    </a:lnTo>
                    <a:lnTo>
                      <a:pt x="308" y="75"/>
                    </a:lnTo>
                    <a:lnTo>
                      <a:pt x="308" y="51"/>
                    </a:lnTo>
                    <a:lnTo>
                      <a:pt x="420" y="51"/>
                    </a:lnTo>
                    <a:lnTo>
                      <a:pt x="420" y="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Freeform 204"/>
              <p:cNvSpPr>
                <a:spLocks/>
              </p:cNvSpPr>
              <p:nvPr/>
            </p:nvSpPr>
            <p:spPr bwMode="auto">
              <a:xfrm>
                <a:off x="7562850" y="13877926"/>
                <a:ext cx="1054100" cy="109538"/>
              </a:xfrm>
              <a:custGeom>
                <a:avLst/>
                <a:gdLst>
                  <a:gd name="T0" fmla="*/ 246 w 248"/>
                  <a:gd name="T1" fmla="*/ 26 h 26"/>
                  <a:gd name="T2" fmla="*/ 73 w 248"/>
                  <a:gd name="T3" fmla="*/ 26 h 26"/>
                  <a:gd name="T4" fmla="*/ 2 w 248"/>
                  <a:gd name="T5" fmla="*/ 26 h 26"/>
                  <a:gd name="T6" fmla="*/ 0 w 248"/>
                  <a:gd name="T7" fmla="*/ 24 h 26"/>
                  <a:gd name="T8" fmla="*/ 0 w 248"/>
                  <a:gd name="T9" fmla="*/ 2 h 26"/>
                  <a:gd name="T10" fmla="*/ 2 w 248"/>
                  <a:gd name="T11" fmla="*/ 0 h 26"/>
                  <a:gd name="T12" fmla="*/ 3 w 248"/>
                  <a:gd name="T13" fmla="*/ 2 h 26"/>
                  <a:gd name="T14" fmla="*/ 3 w 248"/>
                  <a:gd name="T15" fmla="*/ 22 h 26"/>
                  <a:gd name="T16" fmla="*/ 244 w 248"/>
                  <a:gd name="T17" fmla="*/ 22 h 26"/>
                  <a:gd name="T18" fmla="*/ 244 w 248"/>
                  <a:gd name="T19" fmla="*/ 2 h 26"/>
                  <a:gd name="T20" fmla="*/ 246 w 248"/>
                  <a:gd name="T21" fmla="*/ 0 h 26"/>
                  <a:gd name="T22" fmla="*/ 248 w 248"/>
                  <a:gd name="T23" fmla="*/ 2 h 26"/>
                  <a:gd name="T24" fmla="*/ 248 w 248"/>
                  <a:gd name="T25" fmla="*/ 24 h 26"/>
                  <a:gd name="T26" fmla="*/ 246 w 248"/>
                  <a:gd name="T2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6">
                    <a:moveTo>
                      <a:pt x="246" y="26"/>
                    </a:moveTo>
                    <a:cubicBezTo>
                      <a:pt x="73" y="26"/>
                      <a:pt x="73" y="26"/>
                      <a:pt x="73" y="26"/>
                    </a:cubicBezTo>
                    <a:cubicBezTo>
                      <a:pt x="2" y="26"/>
                      <a:pt x="2" y="26"/>
                      <a:pt x="2" y="26"/>
                    </a:cubicBezTo>
                    <a:cubicBezTo>
                      <a:pt x="1" y="26"/>
                      <a:pt x="0" y="25"/>
                      <a:pt x="0" y="24"/>
                    </a:cubicBezTo>
                    <a:cubicBezTo>
                      <a:pt x="0" y="2"/>
                      <a:pt x="0" y="2"/>
                      <a:pt x="0" y="2"/>
                    </a:cubicBezTo>
                    <a:cubicBezTo>
                      <a:pt x="0" y="1"/>
                      <a:pt x="1" y="0"/>
                      <a:pt x="2" y="0"/>
                    </a:cubicBezTo>
                    <a:cubicBezTo>
                      <a:pt x="3" y="0"/>
                      <a:pt x="3" y="1"/>
                      <a:pt x="3" y="2"/>
                    </a:cubicBezTo>
                    <a:cubicBezTo>
                      <a:pt x="3" y="22"/>
                      <a:pt x="3" y="22"/>
                      <a:pt x="3" y="22"/>
                    </a:cubicBezTo>
                    <a:cubicBezTo>
                      <a:pt x="244" y="22"/>
                      <a:pt x="244" y="22"/>
                      <a:pt x="244" y="22"/>
                    </a:cubicBezTo>
                    <a:cubicBezTo>
                      <a:pt x="244" y="2"/>
                      <a:pt x="244" y="2"/>
                      <a:pt x="244" y="2"/>
                    </a:cubicBezTo>
                    <a:cubicBezTo>
                      <a:pt x="244" y="1"/>
                      <a:pt x="245" y="0"/>
                      <a:pt x="246" y="0"/>
                    </a:cubicBezTo>
                    <a:cubicBezTo>
                      <a:pt x="247" y="0"/>
                      <a:pt x="248" y="1"/>
                      <a:pt x="248" y="2"/>
                    </a:cubicBezTo>
                    <a:cubicBezTo>
                      <a:pt x="248" y="24"/>
                      <a:pt x="248" y="24"/>
                      <a:pt x="248" y="24"/>
                    </a:cubicBezTo>
                    <a:cubicBezTo>
                      <a:pt x="248" y="25"/>
                      <a:pt x="247" y="26"/>
                      <a:pt x="246"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205"/>
              <p:cNvSpPr>
                <a:spLocks noEditPoints="1"/>
              </p:cNvSpPr>
              <p:nvPr/>
            </p:nvSpPr>
            <p:spPr bwMode="auto">
              <a:xfrm>
                <a:off x="8188325" y="13228638"/>
                <a:ext cx="814388" cy="542925"/>
              </a:xfrm>
              <a:custGeom>
                <a:avLst/>
                <a:gdLst>
                  <a:gd name="T0" fmla="*/ 153 w 192"/>
                  <a:gd name="T1" fmla="*/ 38 h 128"/>
                  <a:gd name="T2" fmla="*/ 148 w 192"/>
                  <a:gd name="T3" fmla="*/ 38 h 128"/>
                  <a:gd name="T4" fmla="*/ 134 w 192"/>
                  <a:gd name="T5" fmla="*/ 12 h 128"/>
                  <a:gd name="T6" fmla="*/ 129 w 192"/>
                  <a:gd name="T7" fmla="*/ 9 h 128"/>
                  <a:gd name="T8" fmla="*/ 82 w 192"/>
                  <a:gd name="T9" fmla="*/ 18 h 128"/>
                  <a:gd name="T10" fmla="*/ 73 w 192"/>
                  <a:gd name="T11" fmla="*/ 28 h 128"/>
                  <a:gd name="T12" fmla="*/ 36 w 192"/>
                  <a:gd name="T13" fmla="*/ 37 h 128"/>
                  <a:gd name="T14" fmla="*/ 29 w 192"/>
                  <a:gd name="T15" fmla="*/ 45 h 128"/>
                  <a:gd name="T16" fmla="*/ 26 w 192"/>
                  <a:gd name="T17" fmla="*/ 63 h 128"/>
                  <a:gd name="T18" fmla="*/ 11 w 192"/>
                  <a:gd name="T19" fmla="*/ 74 h 128"/>
                  <a:gd name="T20" fmla="*/ 0 w 192"/>
                  <a:gd name="T21" fmla="*/ 92 h 128"/>
                  <a:gd name="T22" fmla="*/ 29 w 192"/>
                  <a:gd name="T23" fmla="*/ 117 h 128"/>
                  <a:gd name="T24" fmla="*/ 34 w 192"/>
                  <a:gd name="T25" fmla="*/ 118 h 128"/>
                  <a:gd name="T26" fmla="*/ 51 w 192"/>
                  <a:gd name="T27" fmla="*/ 114 h 128"/>
                  <a:gd name="T28" fmla="*/ 82 w 192"/>
                  <a:gd name="T29" fmla="*/ 127 h 128"/>
                  <a:gd name="T30" fmla="*/ 119 w 192"/>
                  <a:gd name="T31" fmla="*/ 115 h 128"/>
                  <a:gd name="T32" fmla="*/ 140 w 192"/>
                  <a:gd name="T33" fmla="*/ 122 h 128"/>
                  <a:gd name="T34" fmla="*/ 177 w 192"/>
                  <a:gd name="T35" fmla="*/ 107 h 128"/>
                  <a:gd name="T36" fmla="*/ 192 w 192"/>
                  <a:gd name="T37" fmla="*/ 80 h 128"/>
                  <a:gd name="T38" fmla="*/ 185 w 192"/>
                  <a:gd name="T39" fmla="*/ 57 h 128"/>
                  <a:gd name="T40" fmla="*/ 153 w 192"/>
                  <a:gd name="T41" fmla="*/ 38 h 128"/>
                  <a:gd name="T42" fmla="*/ 177 w 192"/>
                  <a:gd name="T43" fmla="*/ 86 h 128"/>
                  <a:gd name="T44" fmla="*/ 171 w 192"/>
                  <a:gd name="T45" fmla="*/ 102 h 128"/>
                  <a:gd name="T46" fmla="*/ 144 w 192"/>
                  <a:gd name="T47" fmla="*/ 114 h 128"/>
                  <a:gd name="T48" fmla="*/ 144 w 192"/>
                  <a:gd name="T49" fmla="*/ 114 h 128"/>
                  <a:gd name="T50" fmla="*/ 141 w 192"/>
                  <a:gd name="T51" fmla="*/ 114 h 128"/>
                  <a:gd name="T52" fmla="*/ 124 w 192"/>
                  <a:gd name="T53" fmla="*/ 109 h 128"/>
                  <a:gd name="T54" fmla="*/ 119 w 192"/>
                  <a:gd name="T55" fmla="*/ 106 h 128"/>
                  <a:gd name="T56" fmla="*/ 114 w 192"/>
                  <a:gd name="T57" fmla="*/ 109 h 128"/>
                  <a:gd name="T58" fmla="*/ 87 w 192"/>
                  <a:gd name="T59" fmla="*/ 119 h 128"/>
                  <a:gd name="T60" fmla="*/ 83 w 192"/>
                  <a:gd name="T61" fmla="*/ 119 h 128"/>
                  <a:gd name="T62" fmla="*/ 57 w 192"/>
                  <a:gd name="T63" fmla="*/ 108 h 128"/>
                  <a:gd name="T64" fmla="*/ 53 w 192"/>
                  <a:gd name="T65" fmla="*/ 105 h 128"/>
                  <a:gd name="T66" fmla="*/ 48 w 192"/>
                  <a:gd name="T67" fmla="*/ 107 h 128"/>
                  <a:gd name="T68" fmla="*/ 34 w 192"/>
                  <a:gd name="T69" fmla="*/ 110 h 128"/>
                  <a:gd name="T70" fmla="*/ 30 w 192"/>
                  <a:gd name="T71" fmla="*/ 109 h 128"/>
                  <a:gd name="T72" fmla="*/ 8 w 192"/>
                  <a:gd name="T73" fmla="*/ 92 h 128"/>
                  <a:gd name="T74" fmla="*/ 15 w 192"/>
                  <a:gd name="T75" fmla="*/ 81 h 128"/>
                  <a:gd name="T76" fmla="*/ 29 w 192"/>
                  <a:gd name="T77" fmla="*/ 75 h 128"/>
                  <a:gd name="T78" fmla="*/ 39 w 192"/>
                  <a:gd name="T79" fmla="*/ 74 h 128"/>
                  <a:gd name="T80" fmla="*/ 35 w 192"/>
                  <a:gd name="T81" fmla="*/ 65 h 128"/>
                  <a:gd name="T82" fmla="*/ 34 w 192"/>
                  <a:gd name="T83" fmla="*/ 61 h 128"/>
                  <a:gd name="T84" fmla="*/ 35 w 192"/>
                  <a:gd name="T85" fmla="*/ 49 h 128"/>
                  <a:gd name="T86" fmla="*/ 41 w 192"/>
                  <a:gd name="T87" fmla="*/ 43 h 128"/>
                  <a:gd name="T88" fmla="*/ 53 w 192"/>
                  <a:gd name="T89" fmla="*/ 40 h 128"/>
                  <a:gd name="T90" fmla="*/ 66 w 192"/>
                  <a:gd name="T91" fmla="*/ 43 h 128"/>
                  <a:gd name="T92" fmla="*/ 74 w 192"/>
                  <a:gd name="T93" fmla="*/ 47 h 128"/>
                  <a:gd name="T94" fmla="*/ 77 w 192"/>
                  <a:gd name="T95" fmla="*/ 38 h 128"/>
                  <a:gd name="T96" fmla="*/ 79 w 192"/>
                  <a:gd name="T97" fmla="*/ 33 h 128"/>
                  <a:gd name="T98" fmla="*/ 79 w 192"/>
                  <a:gd name="T99" fmla="*/ 33 h 128"/>
                  <a:gd name="T100" fmla="*/ 80 w 192"/>
                  <a:gd name="T101" fmla="*/ 32 h 128"/>
                  <a:gd name="T102" fmla="*/ 87 w 192"/>
                  <a:gd name="T103" fmla="*/ 24 h 128"/>
                  <a:gd name="T104" fmla="*/ 105 w 192"/>
                  <a:gd name="T105" fmla="*/ 18 h 128"/>
                  <a:gd name="T106" fmla="*/ 119 w 192"/>
                  <a:gd name="T107" fmla="*/ 22 h 128"/>
                  <a:gd name="T108" fmla="*/ 123 w 192"/>
                  <a:gd name="T109" fmla="*/ 25 h 128"/>
                  <a:gd name="T110" fmla="*/ 133 w 192"/>
                  <a:gd name="T111" fmla="*/ 45 h 128"/>
                  <a:gd name="T112" fmla="*/ 134 w 192"/>
                  <a:gd name="T113" fmla="*/ 53 h 128"/>
                  <a:gd name="T114" fmla="*/ 141 w 192"/>
                  <a:gd name="T115" fmla="*/ 53 h 128"/>
                  <a:gd name="T116" fmla="*/ 143 w 192"/>
                  <a:gd name="T117" fmla="*/ 53 h 128"/>
                  <a:gd name="T118" fmla="*/ 146 w 192"/>
                  <a:gd name="T119" fmla="*/ 53 h 128"/>
                  <a:gd name="T120" fmla="*/ 177 w 192"/>
                  <a:gd name="T121" fmla="*/ 8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 h="128">
                    <a:moveTo>
                      <a:pt x="153" y="38"/>
                    </a:moveTo>
                    <a:cubicBezTo>
                      <a:pt x="151" y="38"/>
                      <a:pt x="149" y="38"/>
                      <a:pt x="148" y="38"/>
                    </a:cubicBezTo>
                    <a:cubicBezTo>
                      <a:pt x="147" y="28"/>
                      <a:pt x="142" y="19"/>
                      <a:pt x="134" y="12"/>
                    </a:cubicBezTo>
                    <a:cubicBezTo>
                      <a:pt x="133" y="11"/>
                      <a:pt x="131" y="10"/>
                      <a:pt x="129" y="9"/>
                    </a:cubicBezTo>
                    <a:cubicBezTo>
                      <a:pt x="113" y="0"/>
                      <a:pt x="93" y="4"/>
                      <a:pt x="82" y="18"/>
                    </a:cubicBezTo>
                    <a:cubicBezTo>
                      <a:pt x="79" y="21"/>
                      <a:pt x="76" y="24"/>
                      <a:pt x="73" y="28"/>
                    </a:cubicBezTo>
                    <a:cubicBezTo>
                      <a:pt x="59" y="22"/>
                      <a:pt x="44" y="26"/>
                      <a:pt x="36" y="37"/>
                    </a:cubicBezTo>
                    <a:cubicBezTo>
                      <a:pt x="33" y="39"/>
                      <a:pt x="31" y="41"/>
                      <a:pt x="29" y="45"/>
                    </a:cubicBezTo>
                    <a:cubicBezTo>
                      <a:pt x="25" y="50"/>
                      <a:pt x="25" y="57"/>
                      <a:pt x="26" y="63"/>
                    </a:cubicBezTo>
                    <a:cubicBezTo>
                      <a:pt x="19" y="65"/>
                      <a:pt x="14" y="69"/>
                      <a:pt x="11" y="74"/>
                    </a:cubicBezTo>
                    <a:cubicBezTo>
                      <a:pt x="4" y="79"/>
                      <a:pt x="0" y="85"/>
                      <a:pt x="0" y="92"/>
                    </a:cubicBezTo>
                    <a:cubicBezTo>
                      <a:pt x="0" y="105"/>
                      <a:pt x="13" y="115"/>
                      <a:pt x="29" y="117"/>
                    </a:cubicBezTo>
                    <a:cubicBezTo>
                      <a:pt x="30" y="117"/>
                      <a:pt x="32" y="118"/>
                      <a:pt x="34" y="118"/>
                    </a:cubicBezTo>
                    <a:cubicBezTo>
                      <a:pt x="40" y="118"/>
                      <a:pt x="46" y="116"/>
                      <a:pt x="51" y="114"/>
                    </a:cubicBezTo>
                    <a:cubicBezTo>
                      <a:pt x="59" y="121"/>
                      <a:pt x="70" y="126"/>
                      <a:pt x="82" y="127"/>
                    </a:cubicBezTo>
                    <a:cubicBezTo>
                      <a:pt x="97" y="128"/>
                      <a:pt x="110" y="123"/>
                      <a:pt x="119" y="115"/>
                    </a:cubicBezTo>
                    <a:cubicBezTo>
                      <a:pt x="125" y="119"/>
                      <a:pt x="132" y="122"/>
                      <a:pt x="140" y="122"/>
                    </a:cubicBezTo>
                    <a:cubicBezTo>
                      <a:pt x="155" y="123"/>
                      <a:pt x="169" y="117"/>
                      <a:pt x="177" y="107"/>
                    </a:cubicBezTo>
                    <a:cubicBezTo>
                      <a:pt x="185" y="100"/>
                      <a:pt x="191" y="91"/>
                      <a:pt x="192" y="80"/>
                    </a:cubicBezTo>
                    <a:cubicBezTo>
                      <a:pt x="192" y="72"/>
                      <a:pt x="190" y="63"/>
                      <a:pt x="185" y="57"/>
                    </a:cubicBezTo>
                    <a:cubicBezTo>
                      <a:pt x="178" y="47"/>
                      <a:pt x="167" y="39"/>
                      <a:pt x="153" y="38"/>
                    </a:cubicBezTo>
                    <a:close/>
                    <a:moveTo>
                      <a:pt x="177" y="86"/>
                    </a:moveTo>
                    <a:cubicBezTo>
                      <a:pt x="177" y="92"/>
                      <a:pt x="175" y="97"/>
                      <a:pt x="171" y="102"/>
                    </a:cubicBezTo>
                    <a:cubicBezTo>
                      <a:pt x="165" y="110"/>
                      <a:pt x="155" y="114"/>
                      <a:pt x="144" y="114"/>
                    </a:cubicBezTo>
                    <a:cubicBezTo>
                      <a:pt x="144" y="114"/>
                      <a:pt x="144" y="114"/>
                      <a:pt x="144" y="114"/>
                    </a:cubicBezTo>
                    <a:cubicBezTo>
                      <a:pt x="143" y="114"/>
                      <a:pt x="142" y="114"/>
                      <a:pt x="141" y="114"/>
                    </a:cubicBezTo>
                    <a:cubicBezTo>
                      <a:pt x="135" y="114"/>
                      <a:pt x="129" y="112"/>
                      <a:pt x="124" y="109"/>
                    </a:cubicBezTo>
                    <a:cubicBezTo>
                      <a:pt x="119" y="106"/>
                      <a:pt x="119" y="106"/>
                      <a:pt x="119" y="106"/>
                    </a:cubicBezTo>
                    <a:cubicBezTo>
                      <a:pt x="114" y="109"/>
                      <a:pt x="114" y="109"/>
                      <a:pt x="114" y="109"/>
                    </a:cubicBezTo>
                    <a:cubicBezTo>
                      <a:pt x="107" y="116"/>
                      <a:pt x="97" y="119"/>
                      <a:pt x="87" y="119"/>
                    </a:cubicBezTo>
                    <a:cubicBezTo>
                      <a:pt x="85" y="119"/>
                      <a:pt x="84" y="119"/>
                      <a:pt x="83" y="119"/>
                    </a:cubicBezTo>
                    <a:cubicBezTo>
                      <a:pt x="73" y="118"/>
                      <a:pt x="64" y="114"/>
                      <a:pt x="57" y="108"/>
                    </a:cubicBezTo>
                    <a:cubicBezTo>
                      <a:pt x="53" y="105"/>
                      <a:pt x="53" y="105"/>
                      <a:pt x="53" y="105"/>
                    </a:cubicBezTo>
                    <a:cubicBezTo>
                      <a:pt x="48" y="107"/>
                      <a:pt x="48" y="107"/>
                      <a:pt x="48" y="107"/>
                    </a:cubicBezTo>
                    <a:cubicBezTo>
                      <a:pt x="44" y="109"/>
                      <a:pt x="39" y="110"/>
                      <a:pt x="34" y="110"/>
                    </a:cubicBezTo>
                    <a:cubicBezTo>
                      <a:pt x="33" y="110"/>
                      <a:pt x="31" y="110"/>
                      <a:pt x="30" y="109"/>
                    </a:cubicBezTo>
                    <a:cubicBezTo>
                      <a:pt x="17" y="108"/>
                      <a:pt x="8" y="101"/>
                      <a:pt x="8" y="92"/>
                    </a:cubicBezTo>
                    <a:cubicBezTo>
                      <a:pt x="8" y="87"/>
                      <a:pt x="13" y="82"/>
                      <a:pt x="15" y="81"/>
                    </a:cubicBezTo>
                    <a:cubicBezTo>
                      <a:pt x="19" y="78"/>
                      <a:pt x="24" y="76"/>
                      <a:pt x="29" y="75"/>
                    </a:cubicBezTo>
                    <a:cubicBezTo>
                      <a:pt x="39" y="74"/>
                      <a:pt x="39" y="74"/>
                      <a:pt x="39" y="74"/>
                    </a:cubicBezTo>
                    <a:cubicBezTo>
                      <a:pt x="35" y="65"/>
                      <a:pt x="35" y="65"/>
                      <a:pt x="35" y="65"/>
                    </a:cubicBezTo>
                    <a:cubicBezTo>
                      <a:pt x="35" y="64"/>
                      <a:pt x="34" y="62"/>
                      <a:pt x="34" y="61"/>
                    </a:cubicBezTo>
                    <a:cubicBezTo>
                      <a:pt x="33" y="58"/>
                      <a:pt x="33" y="53"/>
                      <a:pt x="35" y="49"/>
                    </a:cubicBezTo>
                    <a:cubicBezTo>
                      <a:pt x="37" y="46"/>
                      <a:pt x="38" y="45"/>
                      <a:pt x="41" y="43"/>
                    </a:cubicBezTo>
                    <a:cubicBezTo>
                      <a:pt x="44" y="41"/>
                      <a:pt x="48" y="40"/>
                      <a:pt x="53" y="40"/>
                    </a:cubicBezTo>
                    <a:cubicBezTo>
                      <a:pt x="57" y="40"/>
                      <a:pt x="62" y="41"/>
                      <a:pt x="66" y="43"/>
                    </a:cubicBezTo>
                    <a:cubicBezTo>
                      <a:pt x="74" y="47"/>
                      <a:pt x="74" y="47"/>
                      <a:pt x="74" y="47"/>
                    </a:cubicBezTo>
                    <a:cubicBezTo>
                      <a:pt x="77" y="38"/>
                      <a:pt x="77" y="38"/>
                      <a:pt x="77" y="38"/>
                    </a:cubicBezTo>
                    <a:cubicBezTo>
                      <a:pt x="78" y="36"/>
                      <a:pt x="78" y="35"/>
                      <a:pt x="79" y="33"/>
                    </a:cubicBezTo>
                    <a:cubicBezTo>
                      <a:pt x="79" y="33"/>
                      <a:pt x="79" y="33"/>
                      <a:pt x="79" y="33"/>
                    </a:cubicBezTo>
                    <a:cubicBezTo>
                      <a:pt x="80" y="32"/>
                      <a:pt x="80" y="32"/>
                      <a:pt x="80" y="32"/>
                    </a:cubicBezTo>
                    <a:cubicBezTo>
                      <a:pt x="82" y="29"/>
                      <a:pt x="84" y="26"/>
                      <a:pt x="87" y="24"/>
                    </a:cubicBezTo>
                    <a:cubicBezTo>
                      <a:pt x="92" y="20"/>
                      <a:pt x="98" y="18"/>
                      <a:pt x="105" y="18"/>
                    </a:cubicBezTo>
                    <a:cubicBezTo>
                      <a:pt x="110" y="18"/>
                      <a:pt x="115" y="20"/>
                      <a:pt x="119" y="22"/>
                    </a:cubicBezTo>
                    <a:cubicBezTo>
                      <a:pt x="120" y="23"/>
                      <a:pt x="121" y="24"/>
                      <a:pt x="123" y="25"/>
                    </a:cubicBezTo>
                    <a:cubicBezTo>
                      <a:pt x="129" y="30"/>
                      <a:pt x="133" y="37"/>
                      <a:pt x="133" y="45"/>
                    </a:cubicBezTo>
                    <a:cubicBezTo>
                      <a:pt x="134" y="53"/>
                      <a:pt x="134" y="53"/>
                      <a:pt x="134" y="53"/>
                    </a:cubicBezTo>
                    <a:cubicBezTo>
                      <a:pt x="141" y="53"/>
                      <a:pt x="141" y="53"/>
                      <a:pt x="141" y="53"/>
                    </a:cubicBezTo>
                    <a:cubicBezTo>
                      <a:pt x="142" y="53"/>
                      <a:pt x="142" y="53"/>
                      <a:pt x="143" y="53"/>
                    </a:cubicBezTo>
                    <a:cubicBezTo>
                      <a:pt x="144" y="53"/>
                      <a:pt x="145" y="53"/>
                      <a:pt x="146" y="53"/>
                    </a:cubicBezTo>
                    <a:cubicBezTo>
                      <a:pt x="164" y="54"/>
                      <a:pt x="179" y="69"/>
                      <a:pt x="177" y="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5" name="TextBox 12"/>
            <p:cNvSpPr txBox="1"/>
            <p:nvPr/>
          </p:nvSpPr>
          <p:spPr>
            <a:xfrm>
              <a:off x="5133199" y="5768035"/>
              <a:ext cx="656413" cy="105371"/>
            </a:xfrm>
            <a:prstGeom prst="rect">
              <a:avLst/>
            </a:prstGeom>
            <a:noFill/>
          </p:spPr>
          <p:txBody>
            <a:bodyPr wrap="square" lIns="0" tIns="0" rIns="0" bIns="0" rtlCol="0" anchor="b"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3961">
                <a:lnSpc>
                  <a:spcPct val="90000"/>
                </a:lnSpc>
              </a:pPr>
              <a:r>
                <a:rPr lang="en-US" sz="800" b="1" dirty="0">
                  <a:solidFill>
                    <a:schemeClr val="accent3"/>
                  </a:solidFill>
                </a:rPr>
                <a:t>Cross Cloud</a:t>
              </a:r>
            </a:p>
          </p:txBody>
        </p:sp>
      </p:grpSp>
      <p:grpSp>
        <p:nvGrpSpPr>
          <p:cNvPr id="8" name="Group 7"/>
          <p:cNvGrpSpPr/>
          <p:nvPr/>
        </p:nvGrpSpPr>
        <p:grpSpPr>
          <a:xfrm>
            <a:off x="6433776" y="2879976"/>
            <a:ext cx="1489436" cy="929825"/>
            <a:chOff x="6433776" y="2879976"/>
            <a:chExt cx="1489436" cy="929825"/>
          </a:xfrm>
        </p:grpSpPr>
        <p:grpSp>
          <p:nvGrpSpPr>
            <p:cNvPr id="570" name="Group 569"/>
            <p:cNvGrpSpPr/>
            <p:nvPr/>
          </p:nvGrpSpPr>
          <p:grpSpPr>
            <a:xfrm>
              <a:off x="6433776" y="2879976"/>
              <a:ext cx="909921" cy="910775"/>
              <a:chOff x="10410825" y="7589838"/>
              <a:chExt cx="3384550" cy="3387725"/>
            </a:xfrm>
          </p:grpSpPr>
          <p:sp>
            <p:nvSpPr>
              <p:cNvPr id="555" name="Freeform 149"/>
              <p:cNvSpPr>
                <a:spLocks/>
              </p:cNvSpPr>
              <p:nvPr/>
            </p:nvSpPr>
            <p:spPr bwMode="auto">
              <a:xfrm>
                <a:off x="10410825" y="7589838"/>
                <a:ext cx="3384550" cy="3387725"/>
              </a:xfrm>
              <a:custGeom>
                <a:avLst/>
                <a:gdLst>
                  <a:gd name="T0" fmla="*/ 1064 w 2132"/>
                  <a:gd name="T1" fmla="*/ 0 h 2134"/>
                  <a:gd name="T2" fmla="*/ 0 w 2132"/>
                  <a:gd name="T3" fmla="*/ 1067 h 2134"/>
                  <a:gd name="T4" fmla="*/ 1064 w 2132"/>
                  <a:gd name="T5" fmla="*/ 2134 h 2134"/>
                  <a:gd name="T6" fmla="*/ 2132 w 2132"/>
                  <a:gd name="T7" fmla="*/ 1067 h 2134"/>
                  <a:gd name="T8" fmla="*/ 1064 w 2132"/>
                  <a:gd name="T9" fmla="*/ 0 h 2134"/>
                </a:gdLst>
                <a:ahLst/>
                <a:cxnLst>
                  <a:cxn ang="0">
                    <a:pos x="T0" y="T1"/>
                  </a:cxn>
                  <a:cxn ang="0">
                    <a:pos x="T2" y="T3"/>
                  </a:cxn>
                  <a:cxn ang="0">
                    <a:pos x="T4" y="T5"/>
                  </a:cxn>
                  <a:cxn ang="0">
                    <a:pos x="T6" y="T7"/>
                  </a:cxn>
                  <a:cxn ang="0">
                    <a:pos x="T8" y="T9"/>
                  </a:cxn>
                </a:cxnLst>
                <a:rect l="0" t="0" r="r" b="b"/>
                <a:pathLst>
                  <a:path w="2132" h="2134">
                    <a:moveTo>
                      <a:pt x="1064" y="0"/>
                    </a:moveTo>
                    <a:lnTo>
                      <a:pt x="0" y="1067"/>
                    </a:lnTo>
                    <a:lnTo>
                      <a:pt x="1064" y="2134"/>
                    </a:lnTo>
                    <a:lnTo>
                      <a:pt x="2132" y="1067"/>
                    </a:lnTo>
                    <a:lnTo>
                      <a:pt x="1064" y="0"/>
                    </a:lnTo>
                    <a:close/>
                  </a:path>
                </a:pathLst>
              </a:custGeom>
              <a:solidFill>
                <a:srgbClr val="0095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150"/>
              <p:cNvSpPr>
                <a:spLocks/>
              </p:cNvSpPr>
              <p:nvPr/>
            </p:nvSpPr>
            <p:spPr bwMode="auto">
              <a:xfrm>
                <a:off x="12007850" y="8707438"/>
                <a:ext cx="373062" cy="182563"/>
              </a:xfrm>
              <a:custGeom>
                <a:avLst/>
                <a:gdLst>
                  <a:gd name="T0" fmla="*/ 73 w 88"/>
                  <a:gd name="T1" fmla="*/ 43 h 43"/>
                  <a:gd name="T2" fmla="*/ 88 w 88"/>
                  <a:gd name="T3" fmla="*/ 17 h 43"/>
                  <a:gd name="T4" fmla="*/ 22 w 88"/>
                  <a:gd name="T5" fmla="*/ 0 h 43"/>
                  <a:gd name="T6" fmla="*/ 18 w 88"/>
                  <a:gd name="T7" fmla="*/ 0 h 43"/>
                  <a:gd name="T8" fmla="*/ 0 w 88"/>
                  <a:gd name="T9" fmla="*/ 2 h 43"/>
                  <a:gd name="T10" fmla="*/ 24 w 88"/>
                  <a:gd name="T11" fmla="*/ 43 h 43"/>
                  <a:gd name="T12" fmla="*/ 73 w 88"/>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88" h="43">
                    <a:moveTo>
                      <a:pt x="73" y="43"/>
                    </a:moveTo>
                    <a:cubicBezTo>
                      <a:pt x="88" y="17"/>
                      <a:pt x="88" y="17"/>
                      <a:pt x="88" y="17"/>
                    </a:cubicBezTo>
                    <a:cubicBezTo>
                      <a:pt x="68" y="6"/>
                      <a:pt x="45" y="0"/>
                      <a:pt x="22" y="0"/>
                    </a:cubicBezTo>
                    <a:cubicBezTo>
                      <a:pt x="21" y="0"/>
                      <a:pt x="19" y="0"/>
                      <a:pt x="18" y="0"/>
                    </a:cubicBezTo>
                    <a:cubicBezTo>
                      <a:pt x="12" y="0"/>
                      <a:pt x="6" y="1"/>
                      <a:pt x="0" y="2"/>
                    </a:cubicBezTo>
                    <a:cubicBezTo>
                      <a:pt x="24" y="43"/>
                      <a:pt x="24" y="43"/>
                      <a:pt x="24" y="43"/>
                    </a:cubicBezTo>
                    <a:lnTo>
                      <a:pt x="73"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151"/>
              <p:cNvSpPr>
                <a:spLocks/>
              </p:cNvSpPr>
              <p:nvPr/>
            </p:nvSpPr>
            <p:spPr bwMode="auto">
              <a:xfrm>
                <a:off x="12338050" y="8786813"/>
                <a:ext cx="306387" cy="293688"/>
              </a:xfrm>
              <a:custGeom>
                <a:avLst/>
                <a:gdLst>
                  <a:gd name="T0" fmla="*/ 24 w 72"/>
                  <a:gd name="T1" fmla="*/ 69 h 69"/>
                  <a:gd name="T2" fmla="*/ 72 w 72"/>
                  <a:gd name="T3" fmla="*/ 69 h 69"/>
                  <a:gd name="T4" fmla="*/ 15 w 72"/>
                  <a:gd name="T5" fmla="*/ 0 h 69"/>
                  <a:gd name="T6" fmla="*/ 0 w 72"/>
                  <a:gd name="T7" fmla="*/ 26 h 69"/>
                  <a:gd name="T8" fmla="*/ 24 w 72"/>
                  <a:gd name="T9" fmla="*/ 69 h 69"/>
                </a:gdLst>
                <a:ahLst/>
                <a:cxnLst>
                  <a:cxn ang="0">
                    <a:pos x="T0" y="T1"/>
                  </a:cxn>
                  <a:cxn ang="0">
                    <a:pos x="T2" y="T3"/>
                  </a:cxn>
                  <a:cxn ang="0">
                    <a:pos x="T4" y="T5"/>
                  </a:cxn>
                  <a:cxn ang="0">
                    <a:pos x="T6" y="T7"/>
                  </a:cxn>
                  <a:cxn ang="0">
                    <a:pos x="T8" y="T9"/>
                  </a:cxn>
                </a:cxnLst>
                <a:rect l="0" t="0" r="r" b="b"/>
                <a:pathLst>
                  <a:path w="72" h="69">
                    <a:moveTo>
                      <a:pt x="24" y="69"/>
                    </a:moveTo>
                    <a:cubicBezTo>
                      <a:pt x="72" y="69"/>
                      <a:pt x="72" y="69"/>
                      <a:pt x="72" y="69"/>
                    </a:cubicBezTo>
                    <a:cubicBezTo>
                      <a:pt x="61" y="40"/>
                      <a:pt x="41" y="16"/>
                      <a:pt x="15" y="0"/>
                    </a:cubicBezTo>
                    <a:cubicBezTo>
                      <a:pt x="0" y="26"/>
                      <a:pt x="0" y="26"/>
                      <a:pt x="0" y="26"/>
                    </a:cubicBezTo>
                    <a:lnTo>
                      <a:pt x="24" y="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152"/>
              <p:cNvSpPr>
                <a:spLocks/>
              </p:cNvSpPr>
              <p:nvPr/>
            </p:nvSpPr>
            <p:spPr bwMode="auto">
              <a:xfrm>
                <a:off x="12338050" y="9101138"/>
                <a:ext cx="339725" cy="365125"/>
              </a:xfrm>
              <a:custGeom>
                <a:avLst/>
                <a:gdLst>
                  <a:gd name="T0" fmla="*/ 73 w 80"/>
                  <a:gd name="T1" fmla="*/ 0 h 86"/>
                  <a:gd name="T2" fmla="*/ 24 w 80"/>
                  <a:gd name="T3" fmla="*/ 0 h 86"/>
                  <a:gd name="T4" fmla="*/ 0 w 80"/>
                  <a:gd name="T5" fmla="*/ 43 h 86"/>
                  <a:gd name="T6" fmla="*/ 24 w 80"/>
                  <a:gd name="T7" fmla="*/ 86 h 86"/>
                  <a:gd name="T8" fmla="*/ 73 w 80"/>
                  <a:gd name="T9" fmla="*/ 86 h 86"/>
                  <a:gd name="T10" fmla="*/ 80 w 80"/>
                  <a:gd name="T11" fmla="*/ 43 h 86"/>
                  <a:gd name="T12" fmla="*/ 80 w 80"/>
                  <a:gd name="T13" fmla="*/ 41 h 86"/>
                  <a:gd name="T14" fmla="*/ 80 w 80"/>
                  <a:gd name="T15" fmla="*/ 39 h 86"/>
                  <a:gd name="T16" fmla="*/ 73 w 80"/>
                  <a:gd name="T1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6">
                    <a:moveTo>
                      <a:pt x="73" y="0"/>
                    </a:moveTo>
                    <a:cubicBezTo>
                      <a:pt x="24" y="0"/>
                      <a:pt x="24" y="0"/>
                      <a:pt x="24" y="0"/>
                    </a:cubicBezTo>
                    <a:cubicBezTo>
                      <a:pt x="0" y="43"/>
                      <a:pt x="0" y="43"/>
                      <a:pt x="0" y="43"/>
                    </a:cubicBezTo>
                    <a:cubicBezTo>
                      <a:pt x="24" y="86"/>
                      <a:pt x="24" y="86"/>
                      <a:pt x="24" y="86"/>
                    </a:cubicBezTo>
                    <a:cubicBezTo>
                      <a:pt x="73" y="86"/>
                      <a:pt x="73" y="86"/>
                      <a:pt x="73" y="86"/>
                    </a:cubicBezTo>
                    <a:cubicBezTo>
                      <a:pt x="78" y="72"/>
                      <a:pt x="80" y="58"/>
                      <a:pt x="80" y="43"/>
                    </a:cubicBezTo>
                    <a:cubicBezTo>
                      <a:pt x="80" y="42"/>
                      <a:pt x="80" y="41"/>
                      <a:pt x="80" y="41"/>
                    </a:cubicBezTo>
                    <a:cubicBezTo>
                      <a:pt x="80" y="40"/>
                      <a:pt x="80" y="40"/>
                      <a:pt x="80" y="39"/>
                    </a:cubicBezTo>
                    <a:cubicBezTo>
                      <a:pt x="80" y="26"/>
                      <a:pt x="78" y="13"/>
                      <a:pt x="7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153"/>
              <p:cNvSpPr>
                <a:spLocks/>
              </p:cNvSpPr>
              <p:nvPr/>
            </p:nvSpPr>
            <p:spPr bwMode="auto">
              <a:xfrm>
                <a:off x="12338050" y="9488488"/>
                <a:ext cx="306387" cy="288925"/>
              </a:xfrm>
              <a:custGeom>
                <a:avLst/>
                <a:gdLst>
                  <a:gd name="T0" fmla="*/ 0 w 72"/>
                  <a:gd name="T1" fmla="*/ 42 h 68"/>
                  <a:gd name="T2" fmla="*/ 15 w 72"/>
                  <a:gd name="T3" fmla="*/ 68 h 68"/>
                  <a:gd name="T4" fmla="*/ 72 w 72"/>
                  <a:gd name="T5" fmla="*/ 0 h 68"/>
                  <a:gd name="T6" fmla="*/ 24 w 72"/>
                  <a:gd name="T7" fmla="*/ 0 h 68"/>
                  <a:gd name="T8" fmla="*/ 0 w 72"/>
                  <a:gd name="T9" fmla="*/ 42 h 68"/>
                </a:gdLst>
                <a:ahLst/>
                <a:cxnLst>
                  <a:cxn ang="0">
                    <a:pos x="T0" y="T1"/>
                  </a:cxn>
                  <a:cxn ang="0">
                    <a:pos x="T2" y="T3"/>
                  </a:cxn>
                  <a:cxn ang="0">
                    <a:pos x="T4" y="T5"/>
                  </a:cxn>
                  <a:cxn ang="0">
                    <a:pos x="T6" y="T7"/>
                  </a:cxn>
                  <a:cxn ang="0">
                    <a:pos x="T8" y="T9"/>
                  </a:cxn>
                </a:cxnLst>
                <a:rect l="0" t="0" r="r" b="b"/>
                <a:pathLst>
                  <a:path w="72" h="68">
                    <a:moveTo>
                      <a:pt x="0" y="42"/>
                    </a:moveTo>
                    <a:cubicBezTo>
                      <a:pt x="15" y="68"/>
                      <a:pt x="15" y="68"/>
                      <a:pt x="15" y="68"/>
                    </a:cubicBezTo>
                    <a:cubicBezTo>
                      <a:pt x="41" y="52"/>
                      <a:pt x="61" y="28"/>
                      <a:pt x="72" y="0"/>
                    </a:cubicBezTo>
                    <a:cubicBezTo>
                      <a:pt x="24" y="0"/>
                      <a:pt x="24" y="0"/>
                      <a:pt x="24" y="0"/>
                    </a:cubicBezTo>
                    <a:lnTo>
                      <a:pt x="0"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154"/>
              <p:cNvSpPr>
                <a:spLocks/>
              </p:cNvSpPr>
              <p:nvPr/>
            </p:nvSpPr>
            <p:spPr bwMode="auto">
              <a:xfrm>
                <a:off x="12007850" y="9678988"/>
                <a:ext cx="373062" cy="182563"/>
              </a:xfrm>
              <a:custGeom>
                <a:avLst/>
                <a:gdLst>
                  <a:gd name="T0" fmla="*/ 24 w 88"/>
                  <a:gd name="T1" fmla="*/ 0 h 43"/>
                  <a:gd name="T2" fmla="*/ 0 w 88"/>
                  <a:gd name="T3" fmla="*/ 41 h 43"/>
                  <a:gd name="T4" fmla="*/ 18 w 88"/>
                  <a:gd name="T5" fmla="*/ 43 h 43"/>
                  <a:gd name="T6" fmla="*/ 22 w 88"/>
                  <a:gd name="T7" fmla="*/ 43 h 43"/>
                  <a:gd name="T8" fmla="*/ 88 w 88"/>
                  <a:gd name="T9" fmla="*/ 26 h 43"/>
                  <a:gd name="T10" fmla="*/ 73 w 88"/>
                  <a:gd name="T11" fmla="*/ 0 h 43"/>
                  <a:gd name="T12" fmla="*/ 24 w 88"/>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88" h="43">
                    <a:moveTo>
                      <a:pt x="24" y="0"/>
                    </a:moveTo>
                    <a:cubicBezTo>
                      <a:pt x="0" y="41"/>
                      <a:pt x="0" y="41"/>
                      <a:pt x="0" y="41"/>
                    </a:cubicBezTo>
                    <a:cubicBezTo>
                      <a:pt x="6" y="42"/>
                      <a:pt x="12" y="42"/>
                      <a:pt x="18" y="43"/>
                    </a:cubicBezTo>
                    <a:cubicBezTo>
                      <a:pt x="19" y="43"/>
                      <a:pt x="21" y="43"/>
                      <a:pt x="22" y="43"/>
                    </a:cubicBezTo>
                    <a:cubicBezTo>
                      <a:pt x="45" y="43"/>
                      <a:pt x="68" y="37"/>
                      <a:pt x="88" y="26"/>
                    </a:cubicBezTo>
                    <a:cubicBezTo>
                      <a:pt x="73" y="0"/>
                      <a:pt x="73" y="0"/>
                      <a:pt x="73" y="0"/>
                    </a:cubicBez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155"/>
              <p:cNvSpPr>
                <a:spLocks/>
              </p:cNvSpPr>
              <p:nvPr/>
            </p:nvSpPr>
            <p:spPr bwMode="auto">
              <a:xfrm>
                <a:off x="12003088" y="8910638"/>
                <a:ext cx="420687" cy="360363"/>
              </a:xfrm>
              <a:custGeom>
                <a:avLst/>
                <a:gdLst>
                  <a:gd name="T0" fmla="*/ 198 w 265"/>
                  <a:gd name="T1" fmla="*/ 0 h 227"/>
                  <a:gd name="T2" fmla="*/ 67 w 265"/>
                  <a:gd name="T3" fmla="*/ 0 h 227"/>
                  <a:gd name="T4" fmla="*/ 0 w 265"/>
                  <a:gd name="T5" fmla="*/ 115 h 227"/>
                  <a:gd name="T6" fmla="*/ 67 w 265"/>
                  <a:gd name="T7" fmla="*/ 227 h 227"/>
                  <a:gd name="T8" fmla="*/ 198 w 265"/>
                  <a:gd name="T9" fmla="*/ 227 h 227"/>
                  <a:gd name="T10" fmla="*/ 265 w 265"/>
                  <a:gd name="T11" fmla="*/ 115 h 227"/>
                  <a:gd name="T12" fmla="*/ 198 w 265"/>
                  <a:gd name="T13" fmla="*/ 0 h 227"/>
                </a:gdLst>
                <a:ahLst/>
                <a:cxnLst>
                  <a:cxn ang="0">
                    <a:pos x="T0" y="T1"/>
                  </a:cxn>
                  <a:cxn ang="0">
                    <a:pos x="T2" y="T3"/>
                  </a:cxn>
                  <a:cxn ang="0">
                    <a:pos x="T4" y="T5"/>
                  </a:cxn>
                  <a:cxn ang="0">
                    <a:pos x="T6" y="T7"/>
                  </a:cxn>
                  <a:cxn ang="0">
                    <a:pos x="T8" y="T9"/>
                  </a:cxn>
                  <a:cxn ang="0">
                    <a:pos x="T10" y="T11"/>
                  </a:cxn>
                  <a:cxn ang="0">
                    <a:pos x="T12" y="T13"/>
                  </a:cxn>
                </a:cxnLst>
                <a:rect l="0" t="0" r="r" b="b"/>
                <a:pathLst>
                  <a:path w="265" h="227">
                    <a:moveTo>
                      <a:pt x="198" y="0"/>
                    </a:moveTo>
                    <a:lnTo>
                      <a:pt x="67" y="0"/>
                    </a:lnTo>
                    <a:lnTo>
                      <a:pt x="0" y="115"/>
                    </a:lnTo>
                    <a:lnTo>
                      <a:pt x="67" y="227"/>
                    </a:lnTo>
                    <a:lnTo>
                      <a:pt x="198" y="227"/>
                    </a:lnTo>
                    <a:lnTo>
                      <a:pt x="265" y="115"/>
                    </a:lnTo>
                    <a:lnTo>
                      <a:pt x="19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156"/>
              <p:cNvSpPr>
                <a:spLocks/>
              </p:cNvSpPr>
              <p:nvPr/>
            </p:nvSpPr>
            <p:spPr bwMode="auto">
              <a:xfrm>
                <a:off x="11523663" y="8918575"/>
                <a:ext cx="233362" cy="352425"/>
              </a:xfrm>
              <a:custGeom>
                <a:avLst/>
                <a:gdLst>
                  <a:gd name="T0" fmla="*/ 55 w 55"/>
                  <a:gd name="T1" fmla="*/ 41 h 83"/>
                  <a:gd name="T2" fmla="*/ 31 w 55"/>
                  <a:gd name="T3" fmla="*/ 0 h 83"/>
                  <a:gd name="T4" fmla="*/ 0 w 55"/>
                  <a:gd name="T5" fmla="*/ 83 h 83"/>
                  <a:gd name="T6" fmla="*/ 30 w 55"/>
                  <a:gd name="T7" fmla="*/ 83 h 83"/>
                  <a:gd name="T8" fmla="*/ 55 w 55"/>
                  <a:gd name="T9" fmla="*/ 41 h 83"/>
                </a:gdLst>
                <a:ahLst/>
                <a:cxnLst>
                  <a:cxn ang="0">
                    <a:pos x="T0" y="T1"/>
                  </a:cxn>
                  <a:cxn ang="0">
                    <a:pos x="T2" y="T3"/>
                  </a:cxn>
                  <a:cxn ang="0">
                    <a:pos x="T4" y="T5"/>
                  </a:cxn>
                  <a:cxn ang="0">
                    <a:pos x="T6" y="T7"/>
                  </a:cxn>
                  <a:cxn ang="0">
                    <a:pos x="T8" y="T9"/>
                  </a:cxn>
                </a:cxnLst>
                <a:rect l="0" t="0" r="r" b="b"/>
                <a:pathLst>
                  <a:path w="55" h="83">
                    <a:moveTo>
                      <a:pt x="55" y="41"/>
                    </a:moveTo>
                    <a:cubicBezTo>
                      <a:pt x="31" y="0"/>
                      <a:pt x="31" y="0"/>
                      <a:pt x="31" y="0"/>
                    </a:cubicBezTo>
                    <a:cubicBezTo>
                      <a:pt x="12" y="23"/>
                      <a:pt x="1" y="53"/>
                      <a:pt x="0" y="83"/>
                    </a:cubicBezTo>
                    <a:cubicBezTo>
                      <a:pt x="30" y="83"/>
                      <a:pt x="30" y="83"/>
                      <a:pt x="30" y="83"/>
                    </a:cubicBezTo>
                    <a:lnTo>
                      <a:pt x="55"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157"/>
              <p:cNvSpPr>
                <a:spLocks/>
              </p:cNvSpPr>
              <p:nvPr/>
            </p:nvSpPr>
            <p:spPr bwMode="auto">
              <a:xfrm>
                <a:off x="11671300" y="8720138"/>
                <a:ext cx="415925" cy="360363"/>
              </a:xfrm>
              <a:custGeom>
                <a:avLst/>
                <a:gdLst>
                  <a:gd name="T0" fmla="*/ 74 w 98"/>
                  <a:gd name="T1" fmla="*/ 85 h 85"/>
                  <a:gd name="T2" fmla="*/ 98 w 98"/>
                  <a:gd name="T3" fmla="*/ 42 h 85"/>
                  <a:gd name="T4" fmla="*/ 74 w 98"/>
                  <a:gd name="T5" fmla="*/ 0 h 85"/>
                  <a:gd name="T6" fmla="*/ 0 w 98"/>
                  <a:gd name="T7" fmla="*/ 42 h 85"/>
                  <a:gd name="T8" fmla="*/ 24 w 98"/>
                  <a:gd name="T9" fmla="*/ 85 h 85"/>
                  <a:gd name="T10" fmla="*/ 74 w 98"/>
                  <a:gd name="T11" fmla="*/ 85 h 85"/>
                </a:gdLst>
                <a:ahLst/>
                <a:cxnLst>
                  <a:cxn ang="0">
                    <a:pos x="T0" y="T1"/>
                  </a:cxn>
                  <a:cxn ang="0">
                    <a:pos x="T2" y="T3"/>
                  </a:cxn>
                  <a:cxn ang="0">
                    <a:pos x="T4" y="T5"/>
                  </a:cxn>
                  <a:cxn ang="0">
                    <a:pos x="T6" y="T7"/>
                  </a:cxn>
                  <a:cxn ang="0">
                    <a:pos x="T8" y="T9"/>
                  </a:cxn>
                  <a:cxn ang="0">
                    <a:pos x="T10" y="T11"/>
                  </a:cxn>
                </a:cxnLst>
                <a:rect l="0" t="0" r="r" b="b"/>
                <a:pathLst>
                  <a:path w="98" h="85">
                    <a:moveTo>
                      <a:pt x="74" y="85"/>
                    </a:moveTo>
                    <a:cubicBezTo>
                      <a:pt x="98" y="42"/>
                      <a:pt x="98" y="42"/>
                      <a:pt x="98" y="42"/>
                    </a:cubicBezTo>
                    <a:cubicBezTo>
                      <a:pt x="74" y="0"/>
                      <a:pt x="74" y="0"/>
                      <a:pt x="74" y="0"/>
                    </a:cubicBezTo>
                    <a:cubicBezTo>
                      <a:pt x="46" y="5"/>
                      <a:pt x="19" y="21"/>
                      <a:pt x="0" y="42"/>
                    </a:cubicBezTo>
                    <a:cubicBezTo>
                      <a:pt x="24" y="85"/>
                      <a:pt x="24" y="85"/>
                      <a:pt x="24" y="85"/>
                    </a:cubicBezTo>
                    <a:lnTo>
                      <a:pt x="74"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158"/>
              <p:cNvSpPr>
                <a:spLocks/>
              </p:cNvSpPr>
              <p:nvPr/>
            </p:nvSpPr>
            <p:spPr bwMode="auto">
              <a:xfrm>
                <a:off x="12003088" y="9293225"/>
                <a:ext cx="420687" cy="365125"/>
              </a:xfrm>
              <a:custGeom>
                <a:avLst/>
                <a:gdLst>
                  <a:gd name="T0" fmla="*/ 198 w 265"/>
                  <a:gd name="T1" fmla="*/ 230 h 230"/>
                  <a:gd name="T2" fmla="*/ 265 w 265"/>
                  <a:gd name="T3" fmla="*/ 115 h 230"/>
                  <a:gd name="T4" fmla="*/ 198 w 265"/>
                  <a:gd name="T5" fmla="*/ 0 h 230"/>
                  <a:gd name="T6" fmla="*/ 67 w 265"/>
                  <a:gd name="T7" fmla="*/ 0 h 230"/>
                  <a:gd name="T8" fmla="*/ 0 w 265"/>
                  <a:gd name="T9" fmla="*/ 115 h 230"/>
                  <a:gd name="T10" fmla="*/ 67 w 265"/>
                  <a:gd name="T11" fmla="*/ 230 h 230"/>
                  <a:gd name="T12" fmla="*/ 198 w 265"/>
                  <a:gd name="T13" fmla="*/ 230 h 230"/>
                </a:gdLst>
                <a:ahLst/>
                <a:cxnLst>
                  <a:cxn ang="0">
                    <a:pos x="T0" y="T1"/>
                  </a:cxn>
                  <a:cxn ang="0">
                    <a:pos x="T2" y="T3"/>
                  </a:cxn>
                  <a:cxn ang="0">
                    <a:pos x="T4" y="T5"/>
                  </a:cxn>
                  <a:cxn ang="0">
                    <a:pos x="T6" y="T7"/>
                  </a:cxn>
                  <a:cxn ang="0">
                    <a:pos x="T8" y="T9"/>
                  </a:cxn>
                  <a:cxn ang="0">
                    <a:pos x="T10" y="T11"/>
                  </a:cxn>
                  <a:cxn ang="0">
                    <a:pos x="T12" y="T13"/>
                  </a:cxn>
                </a:cxnLst>
                <a:rect l="0" t="0" r="r" b="b"/>
                <a:pathLst>
                  <a:path w="265" h="230">
                    <a:moveTo>
                      <a:pt x="198" y="230"/>
                    </a:moveTo>
                    <a:lnTo>
                      <a:pt x="265" y="115"/>
                    </a:lnTo>
                    <a:lnTo>
                      <a:pt x="198" y="0"/>
                    </a:lnTo>
                    <a:lnTo>
                      <a:pt x="67" y="0"/>
                    </a:lnTo>
                    <a:lnTo>
                      <a:pt x="0" y="115"/>
                    </a:lnTo>
                    <a:lnTo>
                      <a:pt x="67" y="230"/>
                    </a:lnTo>
                    <a:lnTo>
                      <a:pt x="198" y="2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159"/>
              <p:cNvSpPr>
                <a:spLocks/>
              </p:cNvSpPr>
              <p:nvPr/>
            </p:nvSpPr>
            <p:spPr bwMode="auto">
              <a:xfrm>
                <a:off x="11523663" y="9293225"/>
                <a:ext cx="233362" cy="355600"/>
              </a:xfrm>
              <a:custGeom>
                <a:avLst/>
                <a:gdLst>
                  <a:gd name="T0" fmla="*/ 30 w 55"/>
                  <a:gd name="T1" fmla="*/ 0 h 84"/>
                  <a:gd name="T2" fmla="*/ 0 w 55"/>
                  <a:gd name="T3" fmla="*/ 0 h 84"/>
                  <a:gd name="T4" fmla="*/ 31 w 55"/>
                  <a:gd name="T5" fmla="*/ 84 h 84"/>
                  <a:gd name="T6" fmla="*/ 55 w 55"/>
                  <a:gd name="T7" fmla="*/ 43 h 84"/>
                  <a:gd name="T8" fmla="*/ 30 w 55"/>
                  <a:gd name="T9" fmla="*/ 0 h 84"/>
                </a:gdLst>
                <a:ahLst/>
                <a:cxnLst>
                  <a:cxn ang="0">
                    <a:pos x="T0" y="T1"/>
                  </a:cxn>
                  <a:cxn ang="0">
                    <a:pos x="T2" y="T3"/>
                  </a:cxn>
                  <a:cxn ang="0">
                    <a:pos x="T4" y="T5"/>
                  </a:cxn>
                  <a:cxn ang="0">
                    <a:pos x="T6" y="T7"/>
                  </a:cxn>
                  <a:cxn ang="0">
                    <a:pos x="T8" y="T9"/>
                  </a:cxn>
                </a:cxnLst>
                <a:rect l="0" t="0" r="r" b="b"/>
                <a:pathLst>
                  <a:path w="55" h="84">
                    <a:moveTo>
                      <a:pt x="30" y="0"/>
                    </a:moveTo>
                    <a:cubicBezTo>
                      <a:pt x="0" y="0"/>
                      <a:pt x="0" y="0"/>
                      <a:pt x="0" y="0"/>
                    </a:cubicBezTo>
                    <a:cubicBezTo>
                      <a:pt x="1" y="31"/>
                      <a:pt x="12" y="60"/>
                      <a:pt x="31" y="84"/>
                    </a:cubicBezTo>
                    <a:cubicBezTo>
                      <a:pt x="55" y="43"/>
                      <a:pt x="55" y="43"/>
                      <a:pt x="55" y="43"/>
                    </a:cubicBezTo>
                    <a:lnTo>
                      <a:pt x="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160"/>
              <p:cNvSpPr>
                <a:spLocks/>
              </p:cNvSpPr>
              <p:nvPr/>
            </p:nvSpPr>
            <p:spPr bwMode="auto">
              <a:xfrm>
                <a:off x="11671300" y="9101138"/>
                <a:ext cx="415925" cy="365125"/>
              </a:xfrm>
              <a:custGeom>
                <a:avLst/>
                <a:gdLst>
                  <a:gd name="T0" fmla="*/ 64 w 262"/>
                  <a:gd name="T1" fmla="*/ 0 h 230"/>
                  <a:gd name="T2" fmla="*/ 0 w 262"/>
                  <a:gd name="T3" fmla="*/ 115 h 230"/>
                  <a:gd name="T4" fmla="*/ 64 w 262"/>
                  <a:gd name="T5" fmla="*/ 230 h 230"/>
                  <a:gd name="T6" fmla="*/ 198 w 262"/>
                  <a:gd name="T7" fmla="*/ 230 h 230"/>
                  <a:gd name="T8" fmla="*/ 262 w 262"/>
                  <a:gd name="T9" fmla="*/ 115 h 230"/>
                  <a:gd name="T10" fmla="*/ 198 w 262"/>
                  <a:gd name="T11" fmla="*/ 0 h 230"/>
                  <a:gd name="T12" fmla="*/ 64 w 262"/>
                  <a:gd name="T13" fmla="*/ 0 h 230"/>
                </a:gdLst>
                <a:ahLst/>
                <a:cxnLst>
                  <a:cxn ang="0">
                    <a:pos x="T0" y="T1"/>
                  </a:cxn>
                  <a:cxn ang="0">
                    <a:pos x="T2" y="T3"/>
                  </a:cxn>
                  <a:cxn ang="0">
                    <a:pos x="T4" y="T5"/>
                  </a:cxn>
                  <a:cxn ang="0">
                    <a:pos x="T6" y="T7"/>
                  </a:cxn>
                  <a:cxn ang="0">
                    <a:pos x="T8" y="T9"/>
                  </a:cxn>
                  <a:cxn ang="0">
                    <a:pos x="T10" y="T11"/>
                  </a:cxn>
                  <a:cxn ang="0">
                    <a:pos x="T12" y="T13"/>
                  </a:cxn>
                </a:cxnLst>
                <a:rect l="0" t="0" r="r" b="b"/>
                <a:pathLst>
                  <a:path w="262" h="230">
                    <a:moveTo>
                      <a:pt x="64" y="0"/>
                    </a:moveTo>
                    <a:lnTo>
                      <a:pt x="0" y="115"/>
                    </a:lnTo>
                    <a:lnTo>
                      <a:pt x="64" y="230"/>
                    </a:lnTo>
                    <a:lnTo>
                      <a:pt x="198" y="230"/>
                    </a:lnTo>
                    <a:lnTo>
                      <a:pt x="262" y="115"/>
                    </a:lnTo>
                    <a:lnTo>
                      <a:pt x="198" y="0"/>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161"/>
              <p:cNvSpPr>
                <a:spLocks/>
              </p:cNvSpPr>
              <p:nvPr/>
            </p:nvSpPr>
            <p:spPr bwMode="auto">
              <a:xfrm>
                <a:off x="11671300" y="9488488"/>
                <a:ext cx="415925" cy="360363"/>
              </a:xfrm>
              <a:custGeom>
                <a:avLst/>
                <a:gdLst>
                  <a:gd name="T0" fmla="*/ 74 w 98"/>
                  <a:gd name="T1" fmla="*/ 0 h 85"/>
                  <a:gd name="T2" fmla="*/ 24 w 98"/>
                  <a:gd name="T3" fmla="*/ 0 h 85"/>
                  <a:gd name="T4" fmla="*/ 0 w 98"/>
                  <a:gd name="T5" fmla="*/ 42 h 85"/>
                  <a:gd name="T6" fmla="*/ 74 w 98"/>
                  <a:gd name="T7" fmla="*/ 85 h 85"/>
                  <a:gd name="T8" fmla="*/ 98 w 98"/>
                  <a:gd name="T9" fmla="*/ 42 h 85"/>
                  <a:gd name="T10" fmla="*/ 74 w 98"/>
                  <a:gd name="T11" fmla="*/ 0 h 85"/>
                </a:gdLst>
                <a:ahLst/>
                <a:cxnLst>
                  <a:cxn ang="0">
                    <a:pos x="T0" y="T1"/>
                  </a:cxn>
                  <a:cxn ang="0">
                    <a:pos x="T2" y="T3"/>
                  </a:cxn>
                  <a:cxn ang="0">
                    <a:pos x="T4" y="T5"/>
                  </a:cxn>
                  <a:cxn ang="0">
                    <a:pos x="T6" y="T7"/>
                  </a:cxn>
                  <a:cxn ang="0">
                    <a:pos x="T8" y="T9"/>
                  </a:cxn>
                  <a:cxn ang="0">
                    <a:pos x="T10" y="T11"/>
                  </a:cxn>
                </a:cxnLst>
                <a:rect l="0" t="0" r="r" b="b"/>
                <a:pathLst>
                  <a:path w="98" h="85">
                    <a:moveTo>
                      <a:pt x="74" y="0"/>
                    </a:moveTo>
                    <a:cubicBezTo>
                      <a:pt x="24" y="0"/>
                      <a:pt x="24" y="0"/>
                      <a:pt x="24" y="0"/>
                    </a:cubicBezTo>
                    <a:cubicBezTo>
                      <a:pt x="0" y="42"/>
                      <a:pt x="0" y="42"/>
                      <a:pt x="0" y="42"/>
                    </a:cubicBezTo>
                    <a:cubicBezTo>
                      <a:pt x="19" y="64"/>
                      <a:pt x="45" y="79"/>
                      <a:pt x="74" y="85"/>
                    </a:cubicBezTo>
                    <a:cubicBezTo>
                      <a:pt x="98" y="42"/>
                      <a:pt x="98" y="42"/>
                      <a:pt x="98" y="42"/>
                    </a:cubicBez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Rectangle 162"/>
              <p:cNvSpPr>
                <a:spLocks noChangeArrowheads="1"/>
              </p:cNvSpPr>
              <p:nvPr/>
            </p:nvSpPr>
            <p:spPr bwMode="auto">
              <a:xfrm>
                <a:off x="11922125" y="9237663"/>
                <a:ext cx="360362" cy="279400"/>
              </a:xfrm>
              <a:prstGeom prst="rect">
                <a:avLst/>
              </a:prstGeom>
              <a:solidFill>
                <a:srgbClr val="0095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163"/>
              <p:cNvSpPr>
                <a:spLocks/>
              </p:cNvSpPr>
              <p:nvPr/>
            </p:nvSpPr>
            <p:spPr bwMode="auto">
              <a:xfrm>
                <a:off x="11972925" y="9017000"/>
                <a:ext cx="255587" cy="187325"/>
              </a:xfrm>
              <a:custGeom>
                <a:avLst/>
                <a:gdLst>
                  <a:gd name="T0" fmla="*/ 0 w 60"/>
                  <a:gd name="T1" fmla="*/ 44 h 44"/>
                  <a:gd name="T2" fmla="*/ 12 w 60"/>
                  <a:gd name="T3" fmla="*/ 44 h 44"/>
                  <a:gd name="T4" fmla="*/ 12 w 60"/>
                  <a:gd name="T5" fmla="*/ 30 h 44"/>
                  <a:gd name="T6" fmla="*/ 30 w 60"/>
                  <a:gd name="T7" fmla="*/ 12 h 44"/>
                  <a:gd name="T8" fmla="*/ 48 w 60"/>
                  <a:gd name="T9" fmla="*/ 30 h 44"/>
                  <a:gd name="T10" fmla="*/ 48 w 60"/>
                  <a:gd name="T11" fmla="*/ 44 h 44"/>
                  <a:gd name="T12" fmla="*/ 60 w 60"/>
                  <a:gd name="T13" fmla="*/ 44 h 44"/>
                  <a:gd name="T14" fmla="*/ 60 w 60"/>
                  <a:gd name="T15" fmla="*/ 30 h 44"/>
                  <a:gd name="T16" fmla="*/ 30 w 60"/>
                  <a:gd name="T17" fmla="*/ 0 h 44"/>
                  <a:gd name="T18" fmla="*/ 0 w 60"/>
                  <a:gd name="T19" fmla="*/ 30 h 44"/>
                  <a:gd name="T20" fmla="*/ 0 w 60"/>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44">
                    <a:moveTo>
                      <a:pt x="0" y="44"/>
                    </a:moveTo>
                    <a:cubicBezTo>
                      <a:pt x="12" y="44"/>
                      <a:pt x="12" y="44"/>
                      <a:pt x="12" y="44"/>
                    </a:cubicBezTo>
                    <a:cubicBezTo>
                      <a:pt x="12" y="30"/>
                      <a:pt x="12" y="30"/>
                      <a:pt x="12" y="30"/>
                    </a:cubicBezTo>
                    <a:cubicBezTo>
                      <a:pt x="12" y="20"/>
                      <a:pt x="20" y="12"/>
                      <a:pt x="30" y="12"/>
                    </a:cubicBezTo>
                    <a:cubicBezTo>
                      <a:pt x="40" y="12"/>
                      <a:pt x="48" y="20"/>
                      <a:pt x="48" y="30"/>
                    </a:cubicBezTo>
                    <a:cubicBezTo>
                      <a:pt x="48" y="44"/>
                      <a:pt x="48" y="44"/>
                      <a:pt x="48" y="44"/>
                    </a:cubicBezTo>
                    <a:cubicBezTo>
                      <a:pt x="60" y="44"/>
                      <a:pt x="60" y="44"/>
                      <a:pt x="60" y="44"/>
                    </a:cubicBezTo>
                    <a:cubicBezTo>
                      <a:pt x="60" y="30"/>
                      <a:pt x="60" y="30"/>
                      <a:pt x="60" y="30"/>
                    </a:cubicBezTo>
                    <a:cubicBezTo>
                      <a:pt x="60" y="13"/>
                      <a:pt x="47" y="0"/>
                      <a:pt x="30" y="0"/>
                    </a:cubicBezTo>
                    <a:cubicBezTo>
                      <a:pt x="14" y="0"/>
                      <a:pt x="0" y="13"/>
                      <a:pt x="0" y="30"/>
                    </a:cubicBezTo>
                    <a:lnTo>
                      <a:pt x="0" y="44"/>
                    </a:lnTo>
                    <a:close/>
                  </a:path>
                </a:pathLst>
              </a:custGeom>
              <a:solidFill>
                <a:srgbClr val="0095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6" name="TextBox 13"/>
            <p:cNvSpPr txBox="1"/>
            <p:nvPr/>
          </p:nvSpPr>
          <p:spPr>
            <a:xfrm>
              <a:off x="7223342" y="3505087"/>
              <a:ext cx="699870" cy="304714"/>
            </a:xfrm>
            <a:prstGeom prst="rect">
              <a:avLst/>
            </a:prstGeom>
            <a:noFill/>
          </p:spPr>
          <p:txBody>
            <a:bodyPr wrap="square" lIns="0" tIns="0" rIns="0" bIns="0" rtlCol="0" anchor="b"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3961">
                <a:lnSpc>
                  <a:spcPct val="90000"/>
                </a:lnSpc>
              </a:pPr>
              <a:r>
                <a:rPr lang="en-US" sz="800" b="1" dirty="0">
                  <a:solidFill>
                    <a:schemeClr val="accent1"/>
                  </a:solidFill>
                </a:rPr>
                <a:t>Micro-Segmentation</a:t>
              </a:r>
            </a:p>
          </p:txBody>
        </p:sp>
      </p:grpSp>
      <p:grpSp>
        <p:nvGrpSpPr>
          <p:cNvPr id="9" name="Group 8"/>
          <p:cNvGrpSpPr/>
          <p:nvPr/>
        </p:nvGrpSpPr>
        <p:grpSpPr>
          <a:xfrm>
            <a:off x="8417344" y="2880830"/>
            <a:ext cx="1487069" cy="928971"/>
            <a:chOff x="8417344" y="2880830"/>
            <a:chExt cx="1487069" cy="928971"/>
          </a:xfrm>
        </p:grpSpPr>
        <p:grpSp>
          <p:nvGrpSpPr>
            <p:cNvPr id="580" name="Group 579"/>
            <p:cNvGrpSpPr/>
            <p:nvPr/>
          </p:nvGrpSpPr>
          <p:grpSpPr>
            <a:xfrm>
              <a:off x="8417344" y="2880830"/>
              <a:ext cx="911201" cy="909921"/>
              <a:chOff x="14579601" y="7600951"/>
              <a:chExt cx="3389312" cy="3384550"/>
            </a:xfrm>
          </p:grpSpPr>
          <p:sp>
            <p:nvSpPr>
              <p:cNvPr id="574" name="Freeform 167"/>
              <p:cNvSpPr>
                <a:spLocks/>
              </p:cNvSpPr>
              <p:nvPr/>
            </p:nvSpPr>
            <p:spPr bwMode="auto">
              <a:xfrm>
                <a:off x="14579601" y="7600951"/>
                <a:ext cx="3389312" cy="3384550"/>
              </a:xfrm>
              <a:custGeom>
                <a:avLst/>
                <a:gdLst>
                  <a:gd name="T0" fmla="*/ 1068 w 2135"/>
                  <a:gd name="T1" fmla="*/ 0 h 2132"/>
                  <a:gd name="T2" fmla="*/ 0 w 2135"/>
                  <a:gd name="T3" fmla="*/ 1065 h 2132"/>
                  <a:gd name="T4" fmla="*/ 1068 w 2135"/>
                  <a:gd name="T5" fmla="*/ 2132 h 2132"/>
                  <a:gd name="T6" fmla="*/ 2135 w 2135"/>
                  <a:gd name="T7" fmla="*/ 1065 h 2132"/>
                  <a:gd name="T8" fmla="*/ 1068 w 2135"/>
                  <a:gd name="T9" fmla="*/ 0 h 2132"/>
                </a:gdLst>
                <a:ahLst/>
                <a:cxnLst>
                  <a:cxn ang="0">
                    <a:pos x="T0" y="T1"/>
                  </a:cxn>
                  <a:cxn ang="0">
                    <a:pos x="T2" y="T3"/>
                  </a:cxn>
                  <a:cxn ang="0">
                    <a:pos x="T4" y="T5"/>
                  </a:cxn>
                  <a:cxn ang="0">
                    <a:pos x="T6" y="T7"/>
                  </a:cxn>
                  <a:cxn ang="0">
                    <a:pos x="T8" y="T9"/>
                  </a:cxn>
                </a:cxnLst>
                <a:rect l="0" t="0" r="r" b="b"/>
                <a:pathLst>
                  <a:path w="2135" h="2132">
                    <a:moveTo>
                      <a:pt x="1068" y="0"/>
                    </a:moveTo>
                    <a:lnTo>
                      <a:pt x="0" y="1065"/>
                    </a:lnTo>
                    <a:lnTo>
                      <a:pt x="1068" y="2132"/>
                    </a:lnTo>
                    <a:lnTo>
                      <a:pt x="2135" y="1065"/>
                    </a:lnTo>
                    <a:lnTo>
                      <a:pt x="1068" y="0"/>
                    </a:lnTo>
                    <a:close/>
                  </a:path>
                </a:pathLst>
              </a:custGeom>
              <a:solidFill>
                <a:srgbClr val="0095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168"/>
              <p:cNvSpPr>
                <a:spLocks/>
              </p:cNvSpPr>
              <p:nvPr/>
            </p:nvSpPr>
            <p:spPr bwMode="auto">
              <a:xfrm>
                <a:off x="15798800" y="9439276"/>
                <a:ext cx="327025" cy="327025"/>
              </a:xfrm>
              <a:custGeom>
                <a:avLst/>
                <a:gdLst>
                  <a:gd name="T0" fmla="*/ 70 w 206"/>
                  <a:gd name="T1" fmla="*/ 0 h 206"/>
                  <a:gd name="T2" fmla="*/ 35 w 206"/>
                  <a:gd name="T3" fmla="*/ 0 h 206"/>
                  <a:gd name="T4" fmla="*/ 0 w 206"/>
                  <a:gd name="T5" fmla="*/ 35 h 206"/>
                  <a:gd name="T6" fmla="*/ 0 w 206"/>
                  <a:gd name="T7" fmla="*/ 35 h 206"/>
                  <a:gd name="T8" fmla="*/ 0 w 206"/>
                  <a:gd name="T9" fmla="*/ 206 h 206"/>
                  <a:gd name="T10" fmla="*/ 171 w 206"/>
                  <a:gd name="T11" fmla="*/ 206 h 206"/>
                  <a:gd name="T12" fmla="*/ 171 w 206"/>
                  <a:gd name="T13" fmla="*/ 206 h 206"/>
                  <a:gd name="T14" fmla="*/ 206 w 206"/>
                  <a:gd name="T15" fmla="*/ 171 h 206"/>
                  <a:gd name="T16" fmla="*/ 206 w 206"/>
                  <a:gd name="T17" fmla="*/ 137 h 206"/>
                  <a:gd name="T18" fmla="*/ 70 w 206"/>
                  <a:gd name="T19" fmla="*/ 137 h 206"/>
                  <a:gd name="T20" fmla="*/ 70 w 206"/>
                  <a:gd name="T21"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6">
                    <a:moveTo>
                      <a:pt x="70" y="0"/>
                    </a:moveTo>
                    <a:lnTo>
                      <a:pt x="35" y="0"/>
                    </a:lnTo>
                    <a:lnTo>
                      <a:pt x="0" y="35"/>
                    </a:lnTo>
                    <a:lnTo>
                      <a:pt x="0" y="35"/>
                    </a:lnTo>
                    <a:lnTo>
                      <a:pt x="0" y="206"/>
                    </a:lnTo>
                    <a:lnTo>
                      <a:pt x="171" y="206"/>
                    </a:lnTo>
                    <a:lnTo>
                      <a:pt x="171" y="206"/>
                    </a:lnTo>
                    <a:lnTo>
                      <a:pt x="206" y="171"/>
                    </a:lnTo>
                    <a:lnTo>
                      <a:pt x="206" y="137"/>
                    </a:lnTo>
                    <a:lnTo>
                      <a:pt x="70" y="137"/>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169"/>
              <p:cNvSpPr>
                <a:spLocks/>
              </p:cNvSpPr>
              <p:nvPr/>
            </p:nvSpPr>
            <p:spPr bwMode="auto">
              <a:xfrm>
                <a:off x="15798800" y="8815388"/>
                <a:ext cx="327025" cy="327025"/>
              </a:xfrm>
              <a:custGeom>
                <a:avLst/>
                <a:gdLst>
                  <a:gd name="T0" fmla="*/ 70 w 206"/>
                  <a:gd name="T1" fmla="*/ 171 h 206"/>
                  <a:gd name="T2" fmla="*/ 70 w 206"/>
                  <a:gd name="T3" fmla="*/ 72 h 206"/>
                  <a:gd name="T4" fmla="*/ 171 w 206"/>
                  <a:gd name="T5" fmla="*/ 72 h 206"/>
                  <a:gd name="T6" fmla="*/ 171 w 206"/>
                  <a:gd name="T7" fmla="*/ 72 h 206"/>
                  <a:gd name="T8" fmla="*/ 206 w 206"/>
                  <a:gd name="T9" fmla="*/ 35 h 206"/>
                  <a:gd name="T10" fmla="*/ 206 w 206"/>
                  <a:gd name="T11" fmla="*/ 0 h 206"/>
                  <a:gd name="T12" fmla="*/ 35 w 206"/>
                  <a:gd name="T13" fmla="*/ 0 h 206"/>
                  <a:gd name="T14" fmla="*/ 0 w 206"/>
                  <a:gd name="T15" fmla="*/ 35 h 206"/>
                  <a:gd name="T16" fmla="*/ 0 w 206"/>
                  <a:gd name="T17" fmla="*/ 35 h 206"/>
                  <a:gd name="T18" fmla="*/ 0 w 206"/>
                  <a:gd name="T19" fmla="*/ 206 h 206"/>
                  <a:gd name="T20" fmla="*/ 35 w 206"/>
                  <a:gd name="T21" fmla="*/ 206 h 206"/>
                  <a:gd name="T22" fmla="*/ 70 w 206"/>
                  <a:gd name="T23" fmla="*/ 17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206">
                    <a:moveTo>
                      <a:pt x="70" y="171"/>
                    </a:moveTo>
                    <a:lnTo>
                      <a:pt x="70" y="72"/>
                    </a:lnTo>
                    <a:lnTo>
                      <a:pt x="171" y="72"/>
                    </a:lnTo>
                    <a:lnTo>
                      <a:pt x="171" y="72"/>
                    </a:lnTo>
                    <a:lnTo>
                      <a:pt x="206" y="35"/>
                    </a:lnTo>
                    <a:lnTo>
                      <a:pt x="206" y="0"/>
                    </a:lnTo>
                    <a:lnTo>
                      <a:pt x="35" y="0"/>
                    </a:lnTo>
                    <a:lnTo>
                      <a:pt x="0" y="35"/>
                    </a:lnTo>
                    <a:lnTo>
                      <a:pt x="0" y="35"/>
                    </a:lnTo>
                    <a:lnTo>
                      <a:pt x="0" y="206"/>
                    </a:lnTo>
                    <a:lnTo>
                      <a:pt x="35" y="206"/>
                    </a:lnTo>
                    <a:lnTo>
                      <a:pt x="70"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170"/>
              <p:cNvSpPr>
                <a:spLocks/>
              </p:cNvSpPr>
              <p:nvPr/>
            </p:nvSpPr>
            <p:spPr bwMode="auto">
              <a:xfrm>
                <a:off x="16422688" y="8815388"/>
                <a:ext cx="327025" cy="327025"/>
              </a:xfrm>
              <a:custGeom>
                <a:avLst/>
                <a:gdLst>
                  <a:gd name="T0" fmla="*/ 35 w 206"/>
                  <a:gd name="T1" fmla="*/ 0 h 206"/>
                  <a:gd name="T2" fmla="*/ 0 w 206"/>
                  <a:gd name="T3" fmla="*/ 35 h 206"/>
                  <a:gd name="T4" fmla="*/ 0 w 206"/>
                  <a:gd name="T5" fmla="*/ 72 h 206"/>
                  <a:gd name="T6" fmla="*/ 137 w 206"/>
                  <a:gd name="T7" fmla="*/ 72 h 206"/>
                  <a:gd name="T8" fmla="*/ 137 w 206"/>
                  <a:gd name="T9" fmla="*/ 206 h 206"/>
                  <a:gd name="T10" fmla="*/ 172 w 206"/>
                  <a:gd name="T11" fmla="*/ 206 h 206"/>
                  <a:gd name="T12" fmla="*/ 206 w 206"/>
                  <a:gd name="T13" fmla="*/ 171 h 206"/>
                  <a:gd name="T14" fmla="*/ 206 w 206"/>
                  <a:gd name="T15" fmla="*/ 0 h 206"/>
                  <a:gd name="T16" fmla="*/ 35 w 206"/>
                  <a:gd name="T17"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06">
                    <a:moveTo>
                      <a:pt x="35" y="0"/>
                    </a:moveTo>
                    <a:lnTo>
                      <a:pt x="0" y="35"/>
                    </a:lnTo>
                    <a:lnTo>
                      <a:pt x="0" y="72"/>
                    </a:lnTo>
                    <a:lnTo>
                      <a:pt x="137" y="72"/>
                    </a:lnTo>
                    <a:lnTo>
                      <a:pt x="137" y="206"/>
                    </a:lnTo>
                    <a:lnTo>
                      <a:pt x="172" y="206"/>
                    </a:lnTo>
                    <a:lnTo>
                      <a:pt x="206" y="171"/>
                    </a:lnTo>
                    <a:lnTo>
                      <a:pt x="206" y="0"/>
                    </a:lnTo>
                    <a:lnTo>
                      <a:pt x="3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171"/>
              <p:cNvSpPr>
                <a:spLocks/>
              </p:cNvSpPr>
              <p:nvPr/>
            </p:nvSpPr>
            <p:spPr bwMode="auto">
              <a:xfrm>
                <a:off x="16422688" y="9439276"/>
                <a:ext cx="327025" cy="327025"/>
              </a:xfrm>
              <a:custGeom>
                <a:avLst/>
                <a:gdLst>
                  <a:gd name="T0" fmla="*/ 137 w 206"/>
                  <a:gd name="T1" fmla="*/ 35 h 206"/>
                  <a:gd name="T2" fmla="*/ 137 w 206"/>
                  <a:gd name="T3" fmla="*/ 35 h 206"/>
                  <a:gd name="T4" fmla="*/ 137 w 206"/>
                  <a:gd name="T5" fmla="*/ 137 h 206"/>
                  <a:gd name="T6" fmla="*/ 35 w 206"/>
                  <a:gd name="T7" fmla="*/ 137 h 206"/>
                  <a:gd name="T8" fmla="*/ 0 w 206"/>
                  <a:gd name="T9" fmla="*/ 171 h 206"/>
                  <a:gd name="T10" fmla="*/ 0 w 206"/>
                  <a:gd name="T11" fmla="*/ 206 h 206"/>
                  <a:gd name="T12" fmla="*/ 172 w 206"/>
                  <a:gd name="T13" fmla="*/ 206 h 206"/>
                  <a:gd name="T14" fmla="*/ 172 w 206"/>
                  <a:gd name="T15" fmla="*/ 206 h 206"/>
                  <a:gd name="T16" fmla="*/ 172 w 206"/>
                  <a:gd name="T17" fmla="*/ 206 h 206"/>
                  <a:gd name="T18" fmla="*/ 206 w 206"/>
                  <a:gd name="T19" fmla="*/ 171 h 206"/>
                  <a:gd name="T20" fmla="*/ 206 w 206"/>
                  <a:gd name="T21" fmla="*/ 0 h 206"/>
                  <a:gd name="T22" fmla="*/ 172 w 206"/>
                  <a:gd name="T23" fmla="*/ 0 h 206"/>
                  <a:gd name="T24" fmla="*/ 137 w 206"/>
                  <a:gd name="T25" fmla="*/ 3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6">
                    <a:moveTo>
                      <a:pt x="137" y="35"/>
                    </a:moveTo>
                    <a:lnTo>
                      <a:pt x="137" y="35"/>
                    </a:lnTo>
                    <a:lnTo>
                      <a:pt x="137" y="137"/>
                    </a:lnTo>
                    <a:lnTo>
                      <a:pt x="35" y="137"/>
                    </a:lnTo>
                    <a:lnTo>
                      <a:pt x="0" y="171"/>
                    </a:lnTo>
                    <a:lnTo>
                      <a:pt x="0" y="206"/>
                    </a:lnTo>
                    <a:lnTo>
                      <a:pt x="172" y="206"/>
                    </a:lnTo>
                    <a:lnTo>
                      <a:pt x="172" y="206"/>
                    </a:lnTo>
                    <a:lnTo>
                      <a:pt x="172" y="206"/>
                    </a:lnTo>
                    <a:lnTo>
                      <a:pt x="206" y="171"/>
                    </a:lnTo>
                    <a:lnTo>
                      <a:pt x="206" y="0"/>
                    </a:lnTo>
                    <a:lnTo>
                      <a:pt x="172" y="0"/>
                    </a:lnTo>
                    <a:lnTo>
                      <a:pt x="137"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172"/>
              <p:cNvSpPr>
                <a:spLocks/>
              </p:cNvSpPr>
              <p:nvPr/>
            </p:nvSpPr>
            <p:spPr bwMode="auto">
              <a:xfrm>
                <a:off x="16019463" y="9048751"/>
                <a:ext cx="468312" cy="466725"/>
              </a:xfrm>
              <a:custGeom>
                <a:avLst/>
                <a:gdLst>
                  <a:gd name="T0" fmla="*/ 110 w 110"/>
                  <a:gd name="T1" fmla="*/ 51 h 110"/>
                  <a:gd name="T2" fmla="*/ 95 w 110"/>
                  <a:gd name="T3" fmla="*/ 15 h 110"/>
                  <a:gd name="T4" fmla="*/ 60 w 110"/>
                  <a:gd name="T5" fmla="*/ 0 h 110"/>
                  <a:gd name="T6" fmla="*/ 24 w 110"/>
                  <a:gd name="T7" fmla="*/ 15 h 110"/>
                  <a:gd name="T8" fmla="*/ 24 w 110"/>
                  <a:gd name="T9" fmla="*/ 15 h 110"/>
                  <a:gd name="T10" fmla="*/ 15 w 110"/>
                  <a:gd name="T11" fmla="*/ 24 h 110"/>
                  <a:gd name="T12" fmla="*/ 15 w 110"/>
                  <a:gd name="T13" fmla="*/ 24 h 110"/>
                  <a:gd name="T14" fmla="*/ 4 w 110"/>
                  <a:gd name="T15" fmla="*/ 40 h 110"/>
                  <a:gd name="T16" fmla="*/ 4 w 110"/>
                  <a:gd name="T17" fmla="*/ 40 h 110"/>
                  <a:gd name="T18" fmla="*/ 3 w 110"/>
                  <a:gd name="T19" fmla="*/ 45 h 110"/>
                  <a:gd name="T20" fmla="*/ 2 w 110"/>
                  <a:gd name="T21" fmla="*/ 45 h 110"/>
                  <a:gd name="T22" fmla="*/ 1 w 110"/>
                  <a:gd name="T23" fmla="*/ 49 h 110"/>
                  <a:gd name="T24" fmla="*/ 1 w 110"/>
                  <a:gd name="T25" fmla="*/ 52 h 110"/>
                  <a:gd name="T26" fmla="*/ 1 w 110"/>
                  <a:gd name="T27" fmla="*/ 54 h 110"/>
                  <a:gd name="T28" fmla="*/ 0 w 110"/>
                  <a:gd name="T29" fmla="*/ 60 h 110"/>
                  <a:gd name="T30" fmla="*/ 4 w 110"/>
                  <a:gd name="T31" fmla="*/ 79 h 110"/>
                  <a:gd name="T32" fmla="*/ 15 w 110"/>
                  <a:gd name="T33" fmla="*/ 95 h 110"/>
                  <a:gd name="T34" fmla="*/ 51 w 110"/>
                  <a:gd name="T35" fmla="*/ 110 h 110"/>
                  <a:gd name="T36" fmla="*/ 51 w 110"/>
                  <a:gd name="T37" fmla="*/ 110 h 110"/>
                  <a:gd name="T38" fmla="*/ 51 w 110"/>
                  <a:gd name="T39" fmla="*/ 110 h 110"/>
                  <a:gd name="T40" fmla="*/ 51 w 110"/>
                  <a:gd name="T41" fmla="*/ 110 h 110"/>
                  <a:gd name="T42" fmla="*/ 56 w 110"/>
                  <a:gd name="T43" fmla="*/ 110 h 110"/>
                  <a:gd name="T44" fmla="*/ 57 w 110"/>
                  <a:gd name="T45" fmla="*/ 110 h 110"/>
                  <a:gd name="T46" fmla="*/ 61 w 110"/>
                  <a:gd name="T47" fmla="*/ 109 h 110"/>
                  <a:gd name="T48" fmla="*/ 62 w 110"/>
                  <a:gd name="T49" fmla="*/ 109 h 110"/>
                  <a:gd name="T50" fmla="*/ 66 w 110"/>
                  <a:gd name="T51" fmla="*/ 108 h 110"/>
                  <a:gd name="T52" fmla="*/ 66 w 110"/>
                  <a:gd name="T53" fmla="*/ 107 h 110"/>
                  <a:gd name="T54" fmla="*/ 71 w 110"/>
                  <a:gd name="T55" fmla="*/ 106 h 110"/>
                  <a:gd name="T56" fmla="*/ 71 w 110"/>
                  <a:gd name="T57" fmla="*/ 106 h 110"/>
                  <a:gd name="T58" fmla="*/ 75 w 110"/>
                  <a:gd name="T59" fmla="*/ 104 h 110"/>
                  <a:gd name="T60" fmla="*/ 75 w 110"/>
                  <a:gd name="T61" fmla="*/ 104 h 110"/>
                  <a:gd name="T62" fmla="*/ 87 w 110"/>
                  <a:gd name="T63" fmla="*/ 95 h 110"/>
                  <a:gd name="T64" fmla="*/ 87 w 110"/>
                  <a:gd name="T65" fmla="*/ 95 h 110"/>
                  <a:gd name="T66" fmla="*/ 97 w 110"/>
                  <a:gd name="T67" fmla="*/ 84 h 110"/>
                  <a:gd name="T68" fmla="*/ 110 w 110"/>
                  <a:gd name="T69"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10">
                    <a:moveTo>
                      <a:pt x="110" y="51"/>
                    </a:moveTo>
                    <a:cubicBezTo>
                      <a:pt x="110" y="37"/>
                      <a:pt x="104" y="24"/>
                      <a:pt x="95" y="15"/>
                    </a:cubicBezTo>
                    <a:cubicBezTo>
                      <a:pt x="86" y="6"/>
                      <a:pt x="74" y="0"/>
                      <a:pt x="60" y="0"/>
                    </a:cubicBezTo>
                    <a:cubicBezTo>
                      <a:pt x="46" y="0"/>
                      <a:pt x="33" y="6"/>
                      <a:pt x="24" y="15"/>
                    </a:cubicBezTo>
                    <a:cubicBezTo>
                      <a:pt x="24" y="15"/>
                      <a:pt x="24" y="15"/>
                      <a:pt x="24" y="15"/>
                    </a:cubicBezTo>
                    <a:cubicBezTo>
                      <a:pt x="15" y="24"/>
                      <a:pt x="15" y="24"/>
                      <a:pt x="15" y="24"/>
                    </a:cubicBezTo>
                    <a:cubicBezTo>
                      <a:pt x="15" y="24"/>
                      <a:pt x="15" y="24"/>
                      <a:pt x="15" y="24"/>
                    </a:cubicBezTo>
                    <a:cubicBezTo>
                      <a:pt x="10" y="29"/>
                      <a:pt x="7" y="34"/>
                      <a:pt x="4" y="40"/>
                    </a:cubicBezTo>
                    <a:cubicBezTo>
                      <a:pt x="4" y="40"/>
                      <a:pt x="4" y="40"/>
                      <a:pt x="4" y="40"/>
                    </a:cubicBezTo>
                    <a:cubicBezTo>
                      <a:pt x="4" y="42"/>
                      <a:pt x="3" y="43"/>
                      <a:pt x="3" y="45"/>
                    </a:cubicBezTo>
                    <a:cubicBezTo>
                      <a:pt x="2" y="45"/>
                      <a:pt x="2" y="45"/>
                      <a:pt x="2" y="45"/>
                    </a:cubicBezTo>
                    <a:cubicBezTo>
                      <a:pt x="2" y="47"/>
                      <a:pt x="2" y="48"/>
                      <a:pt x="1" y="49"/>
                    </a:cubicBezTo>
                    <a:cubicBezTo>
                      <a:pt x="1" y="50"/>
                      <a:pt x="1" y="51"/>
                      <a:pt x="1" y="52"/>
                    </a:cubicBezTo>
                    <a:cubicBezTo>
                      <a:pt x="1" y="53"/>
                      <a:pt x="1" y="53"/>
                      <a:pt x="1" y="54"/>
                    </a:cubicBezTo>
                    <a:cubicBezTo>
                      <a:pt x="0" y="56"/>
                      <a:pt x="0" y="58"/>
                      <a:pt x="0" y="60"/>
                    </a:cubicBezTo>
                    <a:cubicBezTo>
                      <a:pt x="0" y="67"/>
                      <a:pt x="2" y="73"/>
                      <a:pt x="4" y="79"/>
                    </a:cubicBezTo>
                    <a:cubicBezTo>
                      <a:pt x="7" y="85"/>
                      <a:pt x="11" y="91"/>
                      <a:pt x="15" y="95"/>
                    </a:cubicBezTo>
                    <a:cubicBezTo>
                      <a:pt x="24" y="104"/>
                      <a:pt x="37" y="110"/>
                      <a:pt x="51" y="110"/>
                    </a:cubicBezTo>
                    <a:cubicBezTo>
                      <a:pt x="51" y="110"/>
                      <a:pt x="51" y="110"/>
                      <a:pt x="51" y="110"/>
                    </a:cubicBezTo>
                    <a:cubicBezTo>
                      <a:pt x="51" y="110"/>
                      <a:pt x="51" y="110"/>
                      <a:pt x="51" y="110"/>
                    </a:cubicBezTo>
                    <a:cubicBezTo>
                      <a:pt x="51" y="110"/>
                      <a:pt x="51" y="110"/>
                      <a:pt x="51" y="110"/>
                    </a:cubicBezTo>
                    <a:cubicBezTo>
                      <a:pt x="53" y="110"/>
                      <a:pt x="54" y="110"/>
                      <a:pt x="56" y="110"/>
                    </a:cubicBezTo>
                    <a:cubicBezTo>
                      <a:pt x="56" y="110"/>
                      <a:pt x="57" y="110"/>
                      <a:pt x="57" y="110"/>
                    </a:cubicBezTo>
                    <a:cubicBezTo>
                      <a:pt x="58" y="109"/>
                      <a:pt x="60" y="109"/>
                      <a:pt x="61" y="109"/>
                    </a:cubicBezTo>
                    <a:cubicBezTo>
                      <a:pt x="61" y="109"/>
                      <a:pt x="62" y="109"/>
                      <a:pt x="62" y="109"/>
                    </a:cubicBezTo>
                    <a:cubicBezTo>
                      <a:pt x="63" y="108"/>
                      <a:pt x="65" y="108"/>
                      <a:pt x="66" y="108"/>
                    </a:cubicBezTo>
                    <a:cubicBezTo>
                      <a:pt x="66" y="108"/>
                      <a:pt x="66" y="108"/>
                      <a:pt x="66" y="107"/>
                    </a:cubicBezTo>
                    <a:cubicBezTo>
                      <a:pt x="68" y="107"/>
                      <a:pt x="69" y="106"/>
                      <a:pt x="71" y="106"/>
                    </a:cubicBezTo>
                    <a:cubicBezTo>
                      <a:pt x="71" y="106"/>
                      <a:pt x="71" y="106"/>
                      <a:pt x="71" y="106"/>
                    </a:cubicBezTo>
                    <a:cubicBezTo>
                      <a:pt x="72" y="105"/>
                      <a:pt x="74" y="104"/>
                      <a:pt x="75" y="104"/>
                    </a:cubicBezTo>
                    <a:cubicBezTo>
                      <a:pt x="75" y="104"/>
                      <a:pt x="75" y="104"/>
                      <a:pt x="75" y="104"/>
                    </a:cubicBezTo>
                    <a:cubicBezTo>
                      <a:pt x="79" y="101"/>
                      <a:pt x="83" y="98"/>
                      <a:pt x="87" y="95"/>
                    </a:cubicBezTo>
                    <a:cubicBezTo>
                      <a:pt x="87" y="95"/>
                      <a:pt x="87" y="95"/>
                      <a:pt x="87" y="95"/>
                    </a:cubicBezTo>
                    <a:cubicBezTo>
                      <a:pt x="97" y="84"/>
                      <a:pt x="97" y="84"/>
                      <a:pt x="97" y="84"/>
                    </a:cubicBezTo>
                    <a:cubicBezTo>
                      <a:pt x="105" y="75"/>
                      <a:pt x="110" y="64"/>
                      <a:pt x="110"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7" name="TextBox 14"/>
            <p:cNvSpPr txBox="1"/>
            <p:nvPr/>
          </p:nvSpPr>
          <p:spPr>
            <a:xfrm>
              <a:off x="9141677" y="3523985"/>
              <a:ext cx="762736" cy="285816"/>
            </a:xfrm>
            <a:prstGeom prst="rect">
              <a:avLst/>
            </a:prstGeom>
            <a:noFill/>
          </p:spPr>
          <p:txBody>
            <a:bodyPr wrap="square" lIns="0" tIns="0" rIns="0" bIns="0" rtlCol="0" anchor="b"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3961">
                <a:lnSpc>
                  <a:spcPct val="90000"/>
                </a:lnSpc>
              </a:pPr>
              <a:r>
                <a:rPr lang="en-US" sz="800" b="1" dirty="0">
                  <a:solidFill>
                    <a:schemeClr val="accent1"/>
                  </a:solidFill>
                </a:rPr>
                <a:t>DMZ Anywhere</a:t>
              </a:r>
            </a:p>
          </p:txBody>
        </p:sp>
      </p:grpSp>
      <p:grpSp>
        <p:nvGrpSpPr>
          <p:cNvPr id="3" name="Group 2"/>
          <p:cNvGrpSpPr/>
          <p:nvPr/>
        </p:nvGrpSpPr>
        <p:grpSpPr>
          <a:xfrm>
            <a:off x="625706" y="2879976"/>
            <a:ext cx="1535602" cy="929825"/>
            <a:chOff x="625706" y="2879976"/>
            <a:chExt cx="1535602" cy="929825"/>
          </a:xfrm>
        </p:grpSpPr>
        <p:grpSp>
          <p:nvGrpSpPr>
            <p:cNvPr id="537" name="Group 536"/>
            <p:cNvGrpSpPr/>
            <p:nvPr/>
          </p:nvGrpSpPr>
          <p:grpSpPr>
            <a:xfrm>
              <a:off x="625706" y="2879976"/>
              <a:ext cx="909921" cy="910775"/>
              <a:chOff x="619125" y="7316788"/>
              <a:chExt cx="3384550" cy="3387725"/>
            </a:xfrm>
          </p:grpSpPr>
          <p:sp>
            <p:nvSpPr>
              <p:cNvPr id="532" name="Freeform 129"/>
              <p:cNvSpPr>
                <a:spLocks/>
              </p:cNvSpPr>
              <p:nvPr/>
            </p:nvSpPr>
            <p:spPr bwMode="auto">
              <a:xfrm>
                <a:off x="619125" y="7316788"/>
                <a:ext cx="3384550" cy="3387725"/>
              </a:xfrm>
              <a:custGeom>
                <a:avLst/>
                <a:gdLst>
                  <a:gd name="T0" fmla="*/ 1067 w 2132"/>
                  <a:gd name="T1" fmla="*/ 0 h 2134"/>
                  <a:gd name="T2" fmla="*/ 0 w 2132"/>
                  <a:gd name="T3" fmla="*/ 1067 h 2134"/>
                  <a:gd name="T4" fmla="*/ 1067 w 2132"/>
                  <a:gd name="T5" fmla="*/ 2134 h 2134"/>
                  <a:gd name="T6" fmla="*/ 2132 w 2132"/>
                  <a:gd name="T7" fmla="*/ 1067 h 2134"/>
                  <a:gd name="T8" fmla="*/ 1067 w 2132"/>
                  <a:gd name="T9" fmla="*/ 0 h 2134"/>
                </a:gdLst>
                <a:ahLst/>
                <a:cxnLst>
                  <a:cxn ang="0">
                    <a:pos x="T0" y="T1"/>
                  </a:cxn>
                  <a:cxn ang="0">
                    <a:pos x="T2" y="T3"/>
                  </a:cxn>
                  <a:cxn ang="0">
                    <a:pos x="T4" y="T5"/>
                  </a:cxn>
                  <a:cxn ang="0">
                    <a:pos x="T6" y="T7"/>
                  </a:cxn>
                  <a:cxn ang="0">
                    <a:pos x="T8" y="T9"/>
                  </a:cxn>
                </a:cxnLst>
                <a:rect l="0" t="0" r="r" b="b"/>
                <a:pathLst>
                  <a:path w="2132" h="2134">
                    <a:moveTo>
                      <a:pt x="1067" y="0"/>
                    </a:moveTo>
                    <a:lnTo>
                      <a:pt x="0" y="1067"/>
                    </a:lnTo>
                    <a:lnTo>
                      <a:pt x="1067" y="2134"/>
                    </a:lnTo>
                    <a:lnTo>
                      <a:pt x="2132" y="1067"/>
                    </a:lnTo>
                    <a:lnTo>
                      <a:pt x="1067" y="0"/>
                    </a:lnTo>
                    <a:close/>
                  </a:path>
                </a:pathLst>
              </a:custGeom>
              <a:solidFill>
                <a:srgbClr val="6DB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130"/>
              <p:cNvSpPr>
                <a:spLocks noEditPoints="1"/>
              </p:cNvSpPr>
              <p:nvPr/>
            </p:nvSpPr>
            <p:spPr bwMode="auto">
              <a:xfrm>
                <a:off x="2270125" y="8624888"/>
                <a:ext cx="382587" cy="390525"/>
              </a:xfrm>
              <a:custGeom>
                <a:avLst/>
                <a:gdLst>
                  <a:gd name="T0" fmla="*/ 8 w 90"/>
                  <a:gd name="T1" fmla="*/ 41 h 92"/>
                  <a:gd name="T2" fmla="*/ 1 w 90"/>
                  <a:gd name="T3" fmla="*/ 55 h 92"/>
                  <a:gd name="T4" fmla="*/ 3 w 90"/>
                  <a:gd name="T5" fmla="*/ 64 h 92"/>
                  <a:gd name="T6" fmla="*/ 13 w 90"/>
                  <a:gd name="T7" fmla="*/ 64 h 92"/>
                  <a:gd name="T8" fmla="*/ 15 w 90"/>
                  <a:gd name="T9" fmla="*/ 79 h 92"/>
                  <a:gd name="T10" fmla="*/ 21 w 90"/>
                  <a:gd name="T11" fmla="*/ 85 h 92"/>
                  <a:gd name="T12" fmla="*/ 29 w 90"/>
                  <a:gd name="T13" fmla="*/ 79 h 92"/>
                  <a:gd name="T14" fmla="*/ 41 w 90"/>
                  <a:gd name="T15" fmla="*/ 90 h 92"/>
                  <a:gd name="T16" fmla="*/ 49 w 90"/>
                  <a:gd name="T17" fmla="*/ 92 h 92"/>
                  <a:gd name="T18" fmla="*/ 52 w 90"/>
                  <a:gd name="T19" fmla="*/ 82 h 92"/>
                  <a:gd name="T20" fmla="*/ 68 w 90"/>
                  <a:gd name="T21" fmla="*/ 85 h 92"/>
                  <a:gd name="T22" fmla="*/ 75 w 90"/>
                  <a:gd name="T23" fmla="*/ 81 h 92"/>
                  <a:gd name="T24" fmla="*/ 72 w 90"/>
                  <a:gd name="T25" fmla="*/ 72 h 92"/>
                  <a:gd name="T26" fmla="*/ 78 w 90"/>
                  <a:gd name="T27" fmla="*/ 63 h 92"/>
                  <a:gd name="T28" fmla="*/ 88 w 90"/>
                  <a:gd name="T29" fmla="*/ 63 h 92"/>
                  <a:gd name="T30" fmla="*/ 89 w 90"/>
                  <a:gd name="T31" fmla="*/ 54 h 92"/>
                  <a:gd name="T32" fmla="*/ 82 w 90"/>
                  <a:gd name="T33" fmla="*/ 40 h 92"/>
                  <a:gd name="T34" fmla="*/ 90 w 90"/>
                  <a:gd name="T35" fmla="*/ 34 h 92"/>
                  <a:gd name="T36" fmla="*/ 85 w 90"/>
                  <a:gd name="T37" fmla="*/ 27 h 92"/>
                  <a:gd name="T38" fmla="*/ 71 w 90"/>
                  <a:gd name="T39" fmla="*/ 20 h 92"/>
                  <a:gd name="T40" fmla="*/ 74 w 90"/>
                  <a:gd name="T41" fmla="*/ 10 h 92"/>
                  <a:gd name="T42" fmla="*/ 67 w 90"/>
                  <a:gd name="T43" fmla="*/ 7 h 92"/>
                  <a:gd name="T44" fmla="*/ 51 w 90"/>
                  <a:gd name="T45" fmla="*/ 9 h 92"/>
                  <a:gd name="T46" fmla="*/ 48 w 90"/>
                  <a:gd name="T47" fmla="*/ 0 h 92"/>
                  <a:gd name="T48" fmla="*/ 39 w 90"/>
                  <a:gd name="T49" fmla="*/ 2 h 92"/>
                  <a:gd name="T50" fmla="*/ 28 w 90"/>
                  <a:gd name="T51" fmla="*/ 13 h 92"/>
                  <a:gd name="T52" fmla="*/ 20 w 90"/>
                  <a:gd name="T53" fmla="*/ 7 h 92"/>
                  <a:gd name="T54" fmla="*/ 14 w 90"/>
                  <a:gd name="T55" fmla="*/ 14 h 92"/>
                  <a:gd name="T56" fmla="*/ 15 w 90"/>
                  <a:gd name="T57" fmla="*/ 25 h 92"/>
                  <a:gd name="T58" fmla="*/ 4 w 90"/>
                  <a:gd name="T59" fmla="*/ 28 h 92"/>
                  <a:gd name="T60" fmla="*/ 0 w 90"/>
                  <a:gd name="T61" fmla="*/ 36 h 92"/>
                  <a:gd name="T62" fmla="*/ 18 w 90"/>
                  <a:gd name="T63" fmla="*/ 34 h 92"/>
                  <a:gd name="T64" fmla="*/ 72 w 90"/>
                  <a:gd name="T65" fmla="*/ 58 h 92"/>
                  <a:gd name="T66" fmla="*/ 18 w 90"/>
                  <a:gd name="T67" fmla="*/ 3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92">
                    <a:moveTo>
                      <a:pt x="1" y="38"/>
                    </a:moveTo>
                    <a:cubicBezTo>
                      <a:pt x="8" y="41"/>
                      <a:pt x="8" y="41"/>
                      <a:pt x="8" y="41"/>
                    </a:cubicBezTo>
                    <a:cubicBezTo>
                      <a:pt x="8" y="45"/>
                      <a:pt x="8" y="48"/>
                      <a:pt x="9" y="52"/>
                    </a:cubicBezTo>
                    <a:cubicBezTo>
                      <a:pt x="1" y="55"/>
                      <a:pt x="1" y="55"/>
                      <a:pt x="1" y="55"/>
                    </a:cubicBezTo>
                    <a:cubicBezTo>
                      <a:pt x="1" y="56"/>
                      <a:pt x="0" y="57"/>
                      <a:pt x="1" y="58"/>
                    </a:cubicBezTo>
                    <a:cubicBezTo>
                      <a:pt x="3" y="64"/>
                      <a:pt x="3" y="64"/>
                      <a:pt x="3" y="64"/>
                    </a:cubicBezTo>
                    <a:cubicBezTo>
                      <a:pt x="3" y="65"/>
                      <a:pt x="4" y="65"/>
                      <a:pt x="5" y="65"/>
                    </a:cubicBezTo>
                    <a:cubicBezTo>
                      <a:pt x="13" y="64"/>
                      <a:pt x="13" y="64"/>
                      <a:pt x="13" y="64"/>
                    </a:cubicBezTo>
                    <a:cubicBezTo>
                      <a:pt x="14" y="67"/>
                      <a:pt x="16" y="70"/>
                      <a:pt x="19" y="72"/>
                    </a:cubicBezTo>
                    <a:cubicBezTo>
                      <a:pt x="15" y="79"/>
                      <a:pt x="15" y="79"/>
                      <a:pt x="15" y="79"/>
                    </a:cubicBezTo>
                    <a:cubicBezTo>
                      <a:pt x="15" y="80"/>
                      <a:pt x="15" y="81"/>
                      <a:pt x="16" y="82"/>
                    </a:cubicBezTo>
                    <a:cubicBezTo>
                      <a:pt x="21" y="85"/>
                      <a:pt x="21" y="85"/>
                      <a:pt x="21" y="85"/>
                    </a:cubicBezTo>
                    <a:cubicBezTo>
                      <a:pt x="22" y="86"/>
                      <a:pt x="23" y="86"/>
                      <a:pt x="24" y="85"/>
                    </a:cubicBezTo>
                    <a:cubicBezTo>
                      <a:pt x="29" y="79"/>
                      <a:pt x="29" y="79"/>
                      <a:pt x="29" y="79"/>
                    </a:cubicBezTo>
                    <a:cubicBezTo>
                      <a:pt x="32" y="81"/>
                      <a:pt x="36" y="82"/>
                      <a:pt x="40" y="83"/>
                    </a:cubicBezTo>
                    <a:cubicBezTo>
                      <a:pt x="41" y="90"/>
                      <a:pt x="41" y="90"/>
                      <a:pt x="41" y="90"/>
                    </a:cubicBezTo>
                    <a:cubicBezTo>
                      <a:pt x="41" y="91"/>
                      <a:pt x="42" y="92"/>
                      <a:pt x="42" y="92"/>
                    </a:cubicBezTo>
                    <a:cubicBezTo>
                      <a:pt x="49" y="92"/>
                      <a:pt x="49" y="92"/>
                      <a:pt x="49" y="92"/>
                    </a:cubicBezTo>
                    <a:cubicBezTo>
                      <a:pt x="50" y="92"/>
                      <a:pt x="51" y="91"/>
                      <a:pt x="51" y="90"/>
                    </a:cubicBezTo>
                    <a:cubicBezTo>
                      <a:pt x="52" y="82"/>
                      <a:pt x="52" y="82"/>
                      <a:pt x="52" y="82"/>
                    </a:cubicBezTo>
                    <a:cubicBezTo>
                      <a:pt x="55" y="82"/>
                      <a:pt x="59" y="81"/>
                      <a:pt x="62" y="79"/>
                    </a:cubicBezTo>
                    <a:cubicBezTo>
                      <a:pt x="68" y="85"/>
                      <a:pt x="68" y="85"/>
                      <a:pt x="68" y="85"/>
                    </a:cubicBezTo>
                    <a:cubicBezTo>
                      <a:pt x="68" y="85"/>
                      <a:pt x="69" y="85"/>
                      <a:pt x="70" y="85"/>
                    </a:cubicBezTo>
                    <a:cubicBezTo>
                      <a:pt x="75" y="81"/>
                      <a:pt x="75" y="81"/>
                      <a:pt x="75" y="81"/>
                    </a:cubicBezTo>
                    <a:cubicBezTo>
                      <a:pt x="76" y="80"/>
                      <a:pt x="76" y="79"/>
                      <a:pt x="76" y="78"/>
                    </a:cubicBezTo>
                    <a:cubicBezTo>
                      <a:pt x="72" y="72"/>
                      <a:pt x="72" y="72"/>
                      <a:pt x="72" y="72"/>
                    </a:cubicBezTo>
                    <a:cubicBezTo>
                      <a:pt x="73" y="70"/>
                      <a:pt x="74" y="69"/>
                      <a:pt x="76" y="67"/>
                    </a:cubicBezTo>
                    <a:cubicBezTo>
                      <a:pt x="77" y="66"/>
                      <a:pt x="78" y="64"/>
                      <a:pt x="78" y="63"/>
                    </a:cubicBezTo>
                    <a:cubicBezTo>
                      <a:pt x="86" y="64"/>
                      <a:pt x="86" y="64"/>
                      <a:pt x="86" y="64"/>
                    </a:cubicBezTo>
                    <a:cubicBezTo>
                      <a:pt x="87" y="64"/>
                      <a:pt x="88" y="64"/>
                      <a:pt x="88" y="63"/>
                    </a:cubicBezTo>
                    <a:cubicBezTo>
                      <a:pt x="90" y="56"/>
                      <a:pt x="90" y="56"/>
                      <a:pt x="90" y="56"/>
                    </a:cubicBezTo>
                    <a:cubicBezTo>
                      <a:pt x="90" y="55"/>
                      <a:pt x="90" y="54"/>
                      <a:pt x="89" y="54"/>
                    </a:cubicBezTo>
                    <a:cubicBezTo>
                      <a:pt x="82" y="51"/>
                      <a:pt x="82" y="51"/>
                      <a:pt x="82" y="51"/>
                    </a:cubicBezTo>
                    <a:cubicBezTo>
                      <a:pt x="82" y="47"/>
                      <a:pt x="82" y="43"/>
                      <a:pt x="82" y="40"/>
                    </a:cubicBezTo>
                    <a:cubicBezTo>
                      <a:pt x="89" y="36"/>
                      <a:pt x="89" y="36"/>
                      <a:pt x="89" y="36"/>
                    </a:cubicBezTo>
                    <a:cubicBezTo>
                      <a:pt x="90" y="36"/>
                      <a:pt x="90" y="35"/>
                      <a:pt x="90" y="34"/>
                    </a:cubicBezTo>
                    <a:cubicBezTo>
                      <a:pt x="88" y="28"/>
                      <a:pt x="88" y="28"/>
                      <a:pt x="88" y="28"/>
                    </a:cubicBezTo>
                    <a:cubicBezTo>
                      <a:pt x="87" y="27"/>
                      <a:pt x="86" y="26"/>
                      <a:pt x="85" y="27"/>
                    </a:cubicBezTo>
                    <a:cubicBezTo>
                      <a:pt x="78" y="28"/>
                      <a:pt x="78" y="28"/>
                      <a:pt x="78" y="28"/>
                    </a:cubicBezTo>
                    <a:cubicBezTo>
                      <a:pt x="76" y="25"/>
                      <a:pt x="74" y="22"/>
                      <a:pt x="71" y="20"/>
                    </a:cubicBezTo>
                    <a:cubicBezTo>
                      <a:pt x="75" y="13"/>
                      <a:pt x="75" y="13"/>
                      <a:pt x="75" y="13"/>
                    </a:cubicBezTo>
                    <a:cubicBezTo>
                      <a:pt x="75" y="12"/>
                      <a:pt x="75" y="11"/>
                      <a:pt x="74" y="10"/>
                    </a:cubicBezTo>
                    <a:cubicBezTo>
                      <a:pt x="69" y="6"/>
                      <a:pt x="69" y="6"/>
                      <a:pt x="69" y="6"/>
                    </a:cubicBezTo>
                    <a:cubicBezTo>
                      <a:pt x="68" y="6"/>
                      <a:pt x="67" y="6"/>
                      <a:pt x="67" y="7"/>
                    </a:cubicBezTo>
                    <a:cubicBezTo>
                      <a:pt x="61" y="12"/>
                      <a:pt x="61" y="12"/>
                      <a:pt x="61" y="12"/>
                    </a:cubicBezTo>
                    <a:cubicBezTo>
                      <a:pt x="58" y="11"/>
                      <a:pt x="54" y="10"/>
                      <a:pt x="51" y="9"/>
                    </a:cubicBezTo>
                    <a:cubicBezTo>
                      <a:pt x="50" y="1"/>
                      <a:pt x="50" y="1"/>
                      <a:pt x="50" y="1"/>
                    </a:cubicBezTo>
                    <a:cubicBezTo>
                      <a:pt x="50" y="1"/>
                      <a:pt x="49" y="0"/>
                      <a:pt x="48" y="0"/>
                    </a:cubicBezTo>
                    <a:cubicBezTo>
                      <a:pt x="41" y="0"/>
                      <a:pt x="41" y="0"/>
                      <a:pt x="41" y="0"/>
                    </a:cubicBezTo>
                    <a:cubicBezTo>
                      <a:pt x="40" y="0"/>
                      <a:pt x="39" y="1"/>
                      <a:pt x="39" y="2"/>
                    </a:cubicBezTo>
                    <a:cubicBezTo>
                      <a:pt x="39" y="9"/>
                      <a:pt x="39" y="9"/>
                      <a:pt x="39" y="9"/>
                    </a:cubicBezTo>
                    <a:cubicBezTo>
                      <a:pt x="35" y="10"/>
                      <a:pt x="31" y="11"/>
                      <a:pt x="28" y="13"/>
                    </a:cubicBezTo>
                    <a:cubicBezTo>
                      <a:pt x="23" y="7"/>
                      <a:pt x="23" y="7"/>
                      <a:pt x="23" y="7"/>
                    </a:cubicBezTo>
                    <a:cubicBezTo>
                      <a:pt x="22" y="7"/>
                      <a:pt x="21" y="7"/>
                      <a:pt x="20" y="7"/>
                    </a:cubicBezTo>
                    <a:cubicBezTo>
                      <a:pt x="15" y="11"/>
                      <a:pt x="15" y="11"/>
                      <a:pt x="15" y="11"/>
                    </a:cubicBezTo>
                    <a:cubicBezTo>
                      <a:pt x="14" y="12"/>
                      <a:pt x="14" y="13"/>
                      <a:pt x="14" y="14"/>
                    </a:cubicBezTo>
                    <a:cubicBezTo>
                      <a:pt x="18" y="20"/>
                      <a:pt x="18" y="20"/>
                      <a:pt x="18" y="20"/>
                    </a:cubicBezTo>
                    <a:cubicBezTo>
                      <a:pt x="17" y="22"/>
                      <a:pt x="16" y="23"/>
                      <a:pt x="15" y="25"/>
                    </a:cubicBezTo>
                    <a:cubicBezTo>
                      <a:pt x="14" y="26"/>
                      <a:pt x="13" y="28"/>
                      <a:pt x="12" y="29"/>
                    </a:cubicBezTo>
                    <a:cubicBezTo>
                      <a:pt x="4" y="28"/>
                      <a:pt x="4" y="28"/>
                      <a:pt x="4" y="28"/>
                    </a:cubicBezTo>
                    <a:cubicBezTo>
                      <a:pt x="3" y="28"/>
                      <a:pt x="2" y="28"/>
                      <a:pt x="2" y="29"/>
                    </a:cubicBezTo>
                    <a:cubicBezTo>
                      <a:pt x="0" y="36"/>
                      <a:pt x="0" y="36"/>
                      <a:pt x="0" y="36"/>
                    </a:cubicBezTo>
                    <a:cubicBezTo>
                      <a:pt x="0" y="36"/>
                      <a:pt x="0" y="37"/>
                      <a:pt x="1" y="38"/>
                    </a:cubicBezTo>
                    <a:close/>
                    <a:moveTo>
                      <a:pt x="18" y="34"/>
                    </a:moveTo>
                    <a:cubicBezTo>
                      <a:pt x="25" y="19"/>
                      <a:pt x="43" y="12"/>
                      <a:pt x="58" y="19"/>
                    </a:cubicBezTo>
                    <a:cubicBezTo>
                      <a:pt x="72" y="26"/>
                      <a:pt x="79" y="43"/>
                      <a:pt x="72" y="58"/>
                    </a:cubicBezTo>
                    <a:cubicBezTo>
                      <a:pt x="65" y="73"/>
                      <a:pt x="48" y="80"/>
                      <a:pt x="33" y="73"/>
                    </a:cubicBezTo>
                    <a:cubicBezTo>
                      <a:pt x="18" y="66"/>
                      <a:pt x="12" y="48"/>
                      <a:pt x="18"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Freeform 131"/>
              <p:cNvSpPr>
                <a:spLocks noEditPoints="1"/>
              </p:cNvSpPr>
              <p:nvPr/>
            </p:nvSpPr>
            <p:spPr bwMode="auto">
              <a:xfrm>
                <a:off x="2028825" y="8853488"/>
                <a:ext cx="254000" cy="263525"/>
              </a:xfrm>
              <a:custGeom>
                <a:avLst/>
                <a:gdLst>
                  <a:gd name="T0" fmla="*/ 5 w 60"/>
                  <a:gd name="T1" fmla="*/ 28 h 62"/>
                  <a:gd name="T2" fmla="*/ 1 w 60"/>
                  <a:gd name="T3" fmla="*/ 37 h 62"/>
                  <a:gd name="T4" fmla="*/ 2 w 60"/>
                  <a:gd name="T5" fmla="*/ 43 h 62"/>
                  <a:gd name="T6" fmla="*/ 8 w 60"/>
                  <a:gd name="T7" fmla="*/ 43 h 62"/>
                  <a:gd name="T8" fmla="*/ 10 w 60"/>
                  <a:gd name="T9" fmla="*/ 53 h 62"/>
                  <a:gd name="T10" fmla="*/ 14 w 60"/>
                  <a:gd name="T11" fmla="*/ 57 h 62"/>
                  <a:gd name="T12" fmla="*/ 19 w 60"/>
                  <a:gd name="T13" fmla="*/ 53 h 62"/>
                  <a:gd name="T14" fmla="*/ 27 w 60"/>
                  <a:gd name="T15" fmla="*/ 60 h 62"/>
                  <a:gd name="T16" fmla="*/ 33 w 60"/>
                  <a:gd name="T17" fmla="*/ 61 h 62"/>
                  <a:gd name="T18" fmla="*/ 34 w 60"/>
                  <a:gd name="T19" fmla="*/ 55 h 62"/>
                  <a:gd name="T20" fmla="*/ 45 w 60"/>
                  <a:gd name="T21" fmla="*/ 57 h 62"/>
                  <a:gd name="T22" fmla="*/ 50 w 60"/>
                  <a:gd name="T23" fmla="*/ 54 h 62"/>
                  <a:gd name="T24" fmla="*/ 48 w 60"/>
                  <a:gd name="T25" fmla="*/ 48 h 62"/>
                  <a:gd name="T26" fmla="*/ 52 w 60"/>
                  <a:gd name="T27" fmla="*/ 42 h 62"/>
                  <a:gd name="T28" fmla="*/ 58 w 60"/>
                  <a:gd name="T29" fmla="*/ 42 h 62"/>
                  <a:gd name="T30" fmla="*/ 59 w 60"/>
                  <a:gd name="T31" fmla="*/ 36 h 62"/>
                  <a:gd name="T32" fmla="*/ 54 w 60"/>
                  <a:gd name="T33" fmla="*/ 27 h 62"/>
                  <a:gd name="T34" fmla="*/ 60 w 60"/>
                  <a:gd name="T35" fmla="*/ 23 h 62"/>
                  <a:gd name="T36" fmla="*/ 57 w 60"/>
                  <a:gd name="T37" fmla="*/ 18 h 62"/>
                  <a:gd name="T38" fmla="*/ 47 w 60"/>
                  <a:gd name="T39" fmla="*/ 13 h 62"/>
                  <a:gd name="T40" fmla="*/ 49 w 60"/>
                  <a:gd name="T41" fmla="*/ 7 h 62"/>
                  <a:gd name="T42" fmla="*/ 44 w 60"/>
                  <a:gd name="T43" fmla="*/ 5 h 62"/>
                  <a:gd name="T44" fmla="*/ 34 w 60"/>
                  <a:gd name="T45" fmla="*/ 7 h 62"/>
                  <a:gd name="T46" fmla="*/ 32 w 60"/>
                  <a:gd name="T47" fmla="*/ 0 h 62"/>
                  <a:gd name="T48" fmla="*/ 26 w 60"/>
                  <a:gd name="T49" fmla="*/ 1 h 62"/>
                  <a:gd name="T50" fmla="*/ 19 w 60"/>
                  <a:gd name="T51" fmla="*/ 9 h 62"/>
                  <a:gd name="T52" fmla="*/ 13 w 60"/>
                  <a:gd name="T53" fmla="*/ 5 h 62"/>
                  <a:gd name="T54" fmla="*/ 9 w 60"/>
                  <a:gd name="T55" fmla="*/ 9 h 62"/>
                  <a:gd name="T56" fmla="*/ 10 w 60"/>
                  <a:gd name="T57" fmla="*/ 17 h 62"/>
                  <a:gd name="T58" fmla="*/ 3 w 60"/>
                  <a:gd name="T59" fmla="*/ 19 h 62"/>
                  <a:gd name="T60" fmla="*/ 0 w 60"/>
                  <a:gd name="T61" fmla="*/ 24 h 62"/>
                  <a:gd name="T62" fmla="*/ 22 w 60"/>
                  <a:gd name="T63" fmla="*/ 27 h 62"/>
                  <a:gd name="T64" fmla="*/ 38 w 60"/>
                  <a:gd name="T65" fmla="*/ 35 h 62"/>
                  <a:gd name="T66" fmla="*/ 22 w 60"/>
                  <a:gd name="T67"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62">
                    <a:moveTo>
                      <a:pt x="1" y="26"/>
                    </a:moveTo>
                    <a:cubicBezTo>
                      <a:pt x="5" y="28"/>
                      <a:pt x="5" y="28"/>
                      <a:pt x="5" y="28"/>
                    </a:cubicBezTo>
                    <a:cubicBezTo>
                      <a:pt x="5" y="30"/>
                      <a:pt x="5" y="33"/>
                      <a:pt x="6" y="35"/>
                    </a:cubicBezTo>
                    <a:cubicBezTo>
                      <a:pt x="1" y="37"/>
                      <a:pt x="1" y="37"/>
                      <a:pt x="1" y="37"/>
                    </a:cubicBezTo>
                    <a:cubicBezTo>
                      <a:pt x="0" y="37"/>
                      <a:pt x="0" y="38"/>
                      <a:pt x="0" y="39"/>
                    </a:cubicBezTo>
                    <a:cubicBezTo>
                      <a:pt x="2" y="43"/>
                      <a:pt x="2" y="43"/>
                      <a:pt x="2" y="43"/>
                    </a:cubicBezTo>
                    <a:cubicBezTo>
                      <a:pt x="2" y="43"/>
                      <a:pt x="2" y="44"/>
                      <a:pt x="3" y="44"/>
                    </a:cubicBezTo>
                    <a:cubicBezTo>
                      <a:pt x="8" y="43"/>
                      <a:pt x="8" y="43"/>
                      <a:pt x="8" y="43"/>
                    </a:cubicBezTo>
                    <a:cubicBezTo>
                      <a:pt x="9" y="45"/>
                      <a:pt x="11" y="47"/>
                      <a:pt x="13" y="48"/>
                    </a:cubicBezTo>
                    <a:cubicBezTo>
                      <a:pt x="10" y="53"/>
                      <a:pt x="10" y="53"/>
                      <a:pt x="10" y="53"/>
                    </a:cubicBezTo>
                    <a:cubicBezTo>
                      <a:pt x="10" y="54"/>
                      <a:pt x="10" y="54"/>
                      <a:pt x="10" y="55"/>
                    </a:cubicBezTo>
                    <a:cubicBezTo>
                      <a:pt x="14" y="57"/>
                      <a:pt x="14" y="57"/>
                      <a:pt x="14" y="57"/>
                    </a:cubicBezTo>
                    <a:cubicBezTo>
                      <a:pt x="15" y="58"/>
                      <a:pt x="15" y="57"/>
                      <a:pt x="16" y="57"/>
                    </a:cubicBezTo>
                    <a:cubicBezTo>
                      <a:pt x="19" y="53"/>
                      <a:pt x="19" y="53"/>
                      <a:pt x="19" y="53"/>
                    </a:cubicBezTo>
                    <a:cubicBezTo>
                      <a:pt x="21" y="54"/>
                      <a:pt x="24" y="55"/>
                      <a:pt x="26" y="55"/>
                    </a:cubicBezTo>
                    <a:cubicBezTo>
                      <a:pt x="27" y="60"/>
                      <a:pt x="27" y="60"/>
                      <a:pt x="27" y="60"/>
                    </a:cubicBezTo>
                    <a:cubicBezTo>
                      <a:pt x="27" y="61"/>
                      <a:pt x="27" y="62"/>
                      <a:pt x="28" y="62"/>
                    </a:cubicBezTo>
                    <a:cubicBezTo>
                      <a:pt x="33" y="61"/>
                      <a:pt x="33" y="61"/>
                      <a:pt x="33" y="61"/>
                    </a:cubicBezTo>
                    <a:cubicBezTo>
                      <a:pt x="33" y="61"/>
                      <a:pt x="34" y="61"/>
                      <a:pt x="34" y="60"/>
                    </a:cubicBezTo>
                    <a:cubicBezTo>
                      <a:pt x="34" y="55"/>
                      <a:pt x="34" y="55"/>
                      <a:pt x="34" y="55"/>
                    </a:cubicBezTo>
                    <a:cubicBezTo>
                      <a:pt x="37" y="55"/>
                      <a:pt x="39" y="54"/>
                      <a:pt x="41" y="53"/>
                    </a:cubicBezTo>
                    <a:cubicBezTo>
                      <a:pt x="45" y="57"/>
                      <a:pt x="45" y="57"/>
                      <a:pt x="45" y="57"/>
                    </a:cubicBezTo>
                    <a:cubicBezTo>
                      <a:pt x="45" y="57"/>
                      <a:pt x="46" y="57"/>
                      <a:pt x="46" y="57"/>
                    </a:cubicBezTo>
                    <a:cubicBezTo>
                      <a:pt x="50" y="54"/>
                      <a:pt x="50" y="54"/>
                      <a:pt x="50" y="54"/>
                    </a:cubicBezTo>
                    <a:cubicBezTo>
                      <a:pt x="50" y="54"/>
                      <a:pt x="51" y="53"/>
                      <a:pt x="50" y="52"/>
                    </a:cubicBezTo>
                    <a:cubicBezTo>
                      <a:pt x="48" y="48"/>
                      <a:pt x="48" y="48"/>
                      <a:pt x="48" y="48"/>
                    </a:cubicBezTo>
                    <a:cubicBezTo>
                      <a:pt x="49" y="47"/>
                      <a:pt x="49" y="46"/>
                      <a:pt x="50" y="45"/>
                    </a:cubicBezTo>
                    <a:cubicBezTo>
                      <a:pt x="51" y="44"/>
                      <a:pt x="51" y="43"/>
                      <a:pt x="52" y="42"/>
                    </a:cubicBezTo>
                    <a:cubicBezTo>
                      <a:pt x="57" y="43"/>
                      <a:pt x="57" y="43"/>
                      <a:pt x="57" y="43"/>
                    </a:cubicBezTo>
                    <a:cubicBezTo>
                      <a:pt x="58" y="43"/>
                      <a:pt x="58" y="43"/>
                      <a:pt x="58" y="42"/>
                    </a:cubicBezTo>
                    <a:cubicBezTo>
                      <a:pt x="60" y="38"/>
                      <a:pt x="60" y="38"/>
                      <a:pt x="60" y="38"/>
                    </a:cubicBezTo>
                    <a:cubicBezTo>
                      <a:pt x="60" y="37"/>
                      <a:pt x="60" y="37"/>
                      <a:pt x="59" y="36"/>
                    </a:cubicBezTo>
                    <a:cubicBezTo>
                      <a:pt x="54" y="34"/>
                      <a:pt x="54" y="34"/>
                      <a:pt x="54" y="34"/>
                    </a:cubicBezTo>
                    <a:cubicBezTo>
                      <a:pt x="55" y="32"/>
                      <a:pt x="55" y="29"/>
                      <a:pt x="54" y="27"/>
                    </a:cubicBezTo>
                    <a:cubicBezTo>
                      <a:pt x="59" y="25"/>
                      <a:pt x="59" y="25"/>
                      <a:pt x="59" y="25"/>
                    </a:cubicBezTo>
                    <a:cubicBezTo>
                      <a:pt x="59" y="24"/>
                      <a:pt x="60" y="24"/>
                      <a:pt x="60" y="23"/>
                    </a:cubicBezTo>
                    <a:cubicBezTo>
                      <a:pt x="58" y="19"/>
                      <a:pt x="58" y="19"/>
                      <a:pt x="58" y="19"/>
                    </a:cubicBezTo>
                    <a:cubicBezTo>
                      <a:pt x="58" y="18"/>
                      <a:pt x="57" y="18"/>
                      <a:pt x="57" y="18"/>
                    </a:cubicBezTo>
                    <a:cubicBezTo>
                      <a:pt x="52" y="19"/>
                      <a:pt x="52" y="19"/>
                      <a:pt x="52" y="19"/>
                    </a:cubicBezTo>
                    <a:cubicBezTo>
                      <a:pt x="50" y="17"/>
                      <a:pt x="49" y="15"/>
                      <a:pt x="47" y="13"/>
                    </a:cubicBezTo>
                    <a:cubicBezTo>
                      <a:pt x="50" y="9"/>
                      <a:pt x="50" y="9"/>
                      <a:pt x="50" y="9"/>
                    </a:cubicBezTo>
                    <a:cubicBezTo>
                      <a:pt x="50" y="8"/>
                      <a:pt x="50" y="8"/>
                      <a:pt x="49" y="7"/>
                    </a:cubicBezTo>
                    <a:cubicBezTo>
                      <a:pt x="46" y="5"/>
                      <a:pt x="46" y="5"/>
                      <a:pt x="46" y="5"/>
                    </a:cubicBezTo>
                    <a:cubicBezTo>
                      <a:pt x="45" y="4"/>
                      <a:pt x="44" y="4"/>
                      <a:pt x="44" y="5"/>
                    </a:cubicBezTo>
                    <a:cubicBezTo>
                      <a:pt x="41" y="9"/>
                      <a:pt x="41" y="9"/>
                      <a:pt x="41" y="9"/>
                    </a:cubicBezTo>
                    <a:cubicBezTo>
                      <a:pt x="38" y="8"/>
                      <a:pt x="36" y="7"/>
                      <a:pt x="34" y="7"/>
                    </a:cubicBezTo>
                    <a:cubicBezTo>
                      <a:pt x="33" y="1"/>
                      <a:pt x="33" y="1"/>
                      <a:pt x="33" y="1"/>
                    </a:cubicBezTo>
                    <a:cubicBezTo>
                      <a:pt x="33" y="1"/>
                      <a:pt x="32" y="0"/>
                      <a:pt x="32" y="0"/>
                    </a:cubicBezTo>
                    <a:cubicBezTo>
                      <a:pt x="27" y="0"/>
                      <a:pt x="27" y="0"/>
                      <a:pt x="27" y="0"/>
                    </a:cubicBezTo>
                    <a:cubicBezTo>
                      <a:pt x="27" y="0"/>
                      <a:pt x="26" y="1"/>
                      <a:pt x="26" y="1"/>
                    </a:cubicBezTo>
                    <a:cubicBezTo>
                      <a:pt x="25" y="7"/>
                      <a:pt x="25" y="7"/>
                      <a:pt x="25" y="7"/>
                    </a:cubicBezTo>
                    <a:cubicBezTo>
                      <a:pt x="23" y="7"/>
                      <a:pt x="21" y="8"/>
                      <a:pt x="19" y="9"/>
                    </a:cubicBezTo>
                    <a:cubicBezTo>
                      <a:pt x="15" y="5"/>
                      <a:pt x="15" y="5"/>
                      <a:pt x="15" y="5"/>
                    </a:cubicBezTo>
                    <a:cubicBezTo>
                      <a:pt x="15" y="5"/>
                      <a:pt x="14" y="5"/>
                      <a:pt x="13" y="5"/>
                    </a:cubicBezTo>
                    <a:cubicBezTo>
                      <a:pt x="10" y="8"/>
                      <a:pt x="10" y="8"/>
                      <a:pt x="10" y="8"/>
                    </a:cubicBezTo>
                    <a:cubicBezTo>
                      <a:pt x="9" y="8"/>
                      <a:pt x="9" y="9"/>
                      <a:pt x="9" y="9"/>
                    </a:cubicBezTo>
                    <a:cubicBezTo>
                      <a:pt x="12" y="14"/>
                      <a:pt x="12" y="14"/>
                      <a:pt x="12" y="14"/>
                    </a:cubicBezTo>
                    <a:cubicBezTo>
                      <a:pt x="11" y="15"/>
                      <a:pt x="10" y="16"/>
                      <a:pt x="10" y="17"/>
                    </a:cubicBezTo>
                    <a:cubicBezTo>
                      <a:pt x="9" y="18"/>
                      <a:pt x="8" y="19"/>
                      <a:pt x="8" y="20"/>
                    </a:cubicBezTo>
                    <a:cubicBezTo>
                      <a:pt x="3" y="19"/>
                      <a:pt x="3" y="19"/>
                      <a:pt x="3" y="19"/>
                    </a:cubicBezTo>
                    <a:cubicBezTo>
                      <a:pt x="2" y="19"/>
                      <a:pt x="1" y="19"/>
                      <a:pt x="1" y="20"/>
                    </a:cubicBezTo>
                    <a:cubicBezTo>
                      <a:pt x="0" y="24"/>
                      <a:pt x="0" y="24"/>
                      <a:pt x="0" y="24"/>
                    </a:cubicBezTo>
                    <a:cubicBezTo>
                      <a:pt x="0" y="25"/>
                      <a:pt x="0" y="25"/>
                      <a:pt x="1" y="26"/>
                    </a:cubicBezTo>
                    <a:close/>
                    <a:moveTo>
                      <a:pt x="22" y="27"/>
                    </a:moveTo>
                    <a:cubicBezTo>
                      <a:pt x="24" y="23"/>
                      <a:pt x="29" y="21"/>
                      <a:pt x="34" y="23"/>
                    </a:cubicBezTo>
                    <a:cubicBezTo>
                      <a:pt x="38" y="25"/>
                      <a:pt x="40" y="30"/>
                      <a:pt x="38" y="35"/>
                    </a:cubicBezTo>
                    <a:cubicBezTo>
                      <a:pt x="36" y="39"/>
                      <a:pt x="31" y="41"/>
                      <a:pt x="26" y="39"/>
                    </a:cubicBezTo>
                    <a:cubicBezTo>
                      <a:pt x="22" y="37"/>
                      <a:pt x="20" y="32"/>
                      <a:pt x="22"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132"/>
              <p:cNvSpPr>
                <a:spLocks/>
              </p:cNvSpPr>
              <p:nvPr/>
            </p:nvSpPr>
            <p:spPr bwMode="auto">
              <a:xfrm>
                <a:off x="2414588" y="8774113"/>
                <a:ext cx="93662" cy="92075"/>
              </a:xfrm>
              <a:custGeom>
                <a:avLst/>
                <a:gdLst>
                  <a:gd name="T0" fmla="*/ 7 w 22"/>
                  <a:gd name="T1" fmla="*/ 20 h 22"/>
                  <a:gd name="T2" fmla="*/ 20 w 22"/>
                  <a:gd name="T3" fmla="*/ 15 h 22"/>
                  <a:gd name="T4" fmla="*/ 15 w 22"/>
                  <a:gd name="T5" fmla="*/ 2 h 22"/>
                  <a:gd name="T6" fmla="*/ 2 w 22"/>
                  <a:gd name="T7" fmla="*/ 7 h 22"/>
                  <a:gd name="T8" fmla="*/ 7 w 22"/>
                  <a:gd name="T9" fmla="*/ 20 h 22"/>
                </a:gdLst>
                <a:ahLst/>
                <a:cxnLst>
                  <a:cxn ang="0">
                    <a:pos x="T0" y="T1"/>
                  </a:cxn>
                  <a:cxn ang="0">
                    <a:pos x="T2" y="T3"/>
                  </a:cxn>
                  <a:cxn ang="0">
                    <a:pos x="T4" y="T5"/>
                  </a:cxn>
                  <a:cxn ang="0">
                    <a:pos x="T6" y="T7"/>
                  </a:cxn>
                  <a:cxn ang="0">
                    <a:pos x="T8" y="T9"/>
                  </a:cxn>
                </a:cxnLst>
                <a:rect l="0" t="0" r="r" b="b"/>
                <a:pathLst>
                  <a:path w="22" h="22">
                    <a:moveTo>
                      <a:pt x="7" y="20"/>
                    </a:moveTo>
                    <a:cubicBezTo>
                      <a:pt x="12" y="22"/>
                      <a:pt x="18" y="20"/>
                      <a:pt x="20" y="15"/>
                    </a:cubicBezTo>
                    <a:cubicBezTo>
                      <a:pt x="22" y="10"/>
                      <a:pt x="20" y="4"/>
                      <a:pt x="15" y="2"/>
                    </a:cubicBezTo>
                    <a:cubicBezTo>
                      <a:pt x="10" y="0"/>
                      <a:pt x="5" y="2"/>
                      <a:pt x="2" y="7"/>
                    </a:cubicBezTo>
                    <a:cubicBezTo>
                      <a:pt x="0" y="12"/>
                      <a:pt x="2" y="17"/>
                      <a:pt x="7"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133"/>
              <p:cNvSpPr>
                <a:spLocks noEditPoints="1"/>
              </p:cNvSpPr>
              <p:nvPr/>
            </p:nvSpPr>
            <p:spPr bwMode="auto">
              <a:xfrm>
                <a:off x="1765300" y="8531225"/>
                <a:ext cx="1092200" cy="958850"/>
              </a:xfrm>
              <a:custGeom>
                <a:avLst/>
                <a:gdLst>
                  <a:gd name="T0" fmla="*/ 4 w 257"/>
                  <a:gd name="T1" fmla="*/ 0 h 226"/>
                  <a:gd name="T2" fmla="*/ 0 w 257"/>
                  <a:gd name="T3" fmla="*/ 3 h 226"/>
                  <a:gd name="T4" fmla="*/ 0 w 257"/>
                  <a:gd name="T5" fmla="*/ 3 h 226"/>
                  <a:gd name="T6" fmla="*/ 0 w 257"/>
                  <a:gd name="T7" fmla="*/ 3 h 226"/>
                  <a:gd name="T8" fmla="*/ 0 w 257"/>
                  <a:gd name="T9" fmla="*/ 100 h 226"/>
                  <a:gd name="T10" fmla="*/ 0 w 257"/>
                  <a:gd name="T11" fmla="*/ 163 h 226"/>
                  <a:gd name="T12" fmla="*/ 113 w 257"/>
                  <a:gd name="T13" fmla="*/ 163 h 226"/>
                  <a:gd name="T14" fmla="*/ 113 w 257"/>
                  <a:gd name="T15" fmla="*/ 171 h 226"/>
                  <a:gd name="T16" fmla="*/ 113 w 257"/>
                  <a:gd name="T17" fmla="*/ 200 h 226"/>
                  <a:gd name="T18" fmla="*/ 71 w 257"/>
                  <a:gd name="T19" fmla="*/ 200 h 226"/>
                  <a:gd name="T20" fmla="*/ 53 w 257"/>
                  <a:gd name="T21" fmla="*/ 218 h 226"/>
                  <a:gd name="T22" fmla="*/ 53 w 257"/>
                  <a:gd name="T23" fmla="*/ 226 h 226"/>
                  <a:gd name="T24" fmla="*/ 131 w 257"/>
                  <a:gd name="T25" fmla="*/ 226 h 226"/>
                  <a:gd name="T26" fmla="*/ 190 w 257"/>
                  <a:gd name="T27" fmla="*/ 226 h 226"/>
                  <a:gd name="T28" fmla="*/ 208 w 257"/>
                  <a:gd name="T29" fmla="*/ 208 h 226"/>
                  <a:gd name="T30" fmla="*/ 208 w 257"/>
                  <a:gd name="T31" fmla="*/ 200 h 226"/>
                  <a:gd name="T32" fmla="*/ 147 w 257"/>
                  <a:gd name="T33" fmla="*/ 200 h 226"/>
                  <a:gd name="T34" fmla="*/ 147 w 257"/>
                  <a:gd name="T35" fmla="*/ 163 h 226"/>
                  <a:gd name="T36" fmla="*/ 253 w 257"/>
                  <a:gd name="T37" fmla="*/ 163 h 226"/>
                  <a:gd name="T38" fmla="*/ 253 w 257"/>
                  <a:gd name="T39" fmla="*/ 163 h 226"/>
                  <a:gd name="T40" fmla="*/ 257 w 257"/>
                  <a:gd name="T41" fmla="*/ 159 h 226"/>
                  <a:gd name="T42" fmla="*/ 257 w 257"/>
                  <a:gd name="T43" fmla="*/ 100 h 226"/>
                  <a:gd name="T44" fmla="*/ 257 w 257"/>
                  <a:gd name="T45" fmla="*/ 0 h 226"/>
                  <a:gd name="T46" fmla="*/ 131 w 257"/>
                  <a:gd name="T47" fmla="*/ 0 h 226"/>
                  <a:gd name="T48" fmla="*/ 4 w 257"/>
                  <a:gd name="T49" fmla="*/ 0 h 226"/>
                  <a:gd name="T50" fmla="*/ 239 w 257"/>
                  <a:gd name="T51" fmla="*/ 151 h 226"/>
                  <a:gd name="T52" fmla="*/ 11 w 257"/>
                  <a:gd name="T53" fmla="*/ 151 h 226"/>
                  <a:gd name="T54" fmla="*/ 11 w 257"/>
                  <a:gd name="T55" fmla="*/ 15 h 226"/>
                  <a:gd name="T56" fmla="*/ 239 w 257"/>
                  <a:gd name="T57" fmla="*/ 15 h 226"/>
                  <a:gd name="T58" fmla="*/ 239 w 257"/>
                  <a:gd name="T59"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 h="226">
                    <a:moveTo>
                      <a:pt x="4" y="0"/>
                    </a:moveTo>
                    <a:cubicBezTo>
                      <a:pt x="0" y="3"/>
                      <a:pt x="0" y="3"/>
                      <a:pt x="0" y="3"/>
                    </a:cubicBezTo>
                    <a:cubicBezTo>
                      <a:pt x="0" y="3"/>
                      <a:pt x="0" y="3"/>
                      <a:pt x="0" y="3"/>
                    </a:cubicBezTo>
                    <a:cubicBezTo>
                      <a:pt x="0" y="3"/>
                      <a:pt x="0" y="3"/>
                      <a:pt x="0" y="3"/>
                    </a:cubicBezTo>
                    <a:cubicBezTo>
                      <a:pt x="0" y="100"/>
                      <a:pt x="0" y="100"/>
                      <a:pt x="0" y="100"/>
                    </a:cubicBezTo>
                    <a:cubicBezTo>
                      <a:pt x="0" y="163"/>
                      <a:pt x="0" y="163"/>
                      <a:pt x="0" y="163"/>
                    </a:cubicBezTo>
                    <a:cubicBezTo>
                      <a:pt x="113" y="163"/>
                      <a:pt x="113" y="163"/>
                      <a:pt x="113" y="163"/>
                    </a:cubicBezTo>
                    <a:cubicBezTo>
                      <a:pt x="113" y="171"/>
                      <a:pt x="113" y="171"/>
                      <a:pt x="113" y="171"/>
                    </a:cubicBezTo>
                    <a:cubicBezTo>
                      <a:pt x="113" y="200"/>
                      <a:pt x="113" y="200"/>
                      <a:pt x="113" y="200"/>
                    </a:cubicBezTo>
                    <a:cubicBezTo>
                      <a:pt x="95" y="200"/>
                      <a:pt x="71" y="200"/>
                      <a:pt x="71" y="200"/>
                    </a:cubicBezTo>
                    <a:cubicBezTo>
                      <a:pt x="53" y="218"/>
                      <a:pt x="53" y="218"/>
                      <a:pt x="53" y="218"/>
                    </a:cubicBezTo>
                    <a:cubicBezTo>
                      <a:pt x="53" y="226"/>
                      <a:pt x="53" y="226"/>
                      <a:pt x="53" y="226"/>
                    </a:cubicBezTo>
                    <a:cubicBezTo>
                      <a:pt x="131" y="226"/>
                      <a:pt x="131" y="226"/>
                      <a:pt x="131" y="226"/>
                    </a:cubicBezTo>
                    <a:cubicBezTo>
                      <a:pt x="190" y="226"/>
                      <a:pt x="190" y="226"/>
                      <a:pt x="190" y="226"/>
                    </a:cubicBezTo>
                    <a:cubicBezTo>
                      <a:pt x="208" y="208"/>
                      <a:pt x="208" y="208"/>
                      <a:pt x="208" y="208"/>
                    </a:cubicBezTo>
                    <a:cubicBezTo>
                      <a:pt x="208" y="200"/>
                      <a:pt x="208" y="200"/>
                      <a:pt x="208" y="200"/>
                    </a:cubicBezTo>
                    <a:cubicBezTo>
                      <a:pt x="208" y="200"/>
                      <a:pt x="177" y="200"/>
                      <a:pt x="147" y="200"/>
                    </a:cubicBezTo>
                    <a:cubicBezTo>
                      <a:pt x="147" y="163"/>
                      <a:pt x="147" y="163"/>
                      <a:pt x="147" y="163"/>
                    </a:cubicBezTo>
                    <a:cubicBezTo>
                      <a:pt x="253" y="163"/>
                      <a:pt x="253" y="163"/>
                      <a:pt x="253" y="163"/>
                    </a:cubicBezTo>
                    <a:cubicBezTo>
                      <a:pt x="253" y="163"/>
                      <a:pt x="253" y="163"/>
                      <a:pt x="253" y="163"/>
                    </a:cubicBezTo>
                    <a:cubicBezTo>
                      <a:pt x="257" y="159"/>
                      <a:pt x="257" y="159"/>
                      <a:pt x="257" y="159"/>
                    </a:cubicBezTo>
                    <a:cubicBezTo>
                      <a:pt x="257" y="100"/>
                      <a:pt x="257" y="100"/>
                      <a:pt x="257" y="100"/>
                    </a:cubicBezTo>
                    <a:cubicBezTo>
                      <a:pt x="257" y="0"/>
                      <a:pt x="257" y="0"/>
                      <a:pt x="257" y="0"/>
                    </a:cubicBezTo>
                    <a:cubicBezTo>
                      <a:pt x="131" y="0"/>
                      <a:pt x="131" y="0"/>
                      <a:pt x="131" y="0"/>
                    </a:cubicBezTo>
                    <a:lnTo>
                      <a:pt x="4" y="0"/>
                    </a:lnTo>
                    <a:close/>
                    <a:moveTo>
                      <a:pt x="239" y="151"/>
                    </a:moveTo>
                    <a:cubicBezTo>
                      <a:pt x="11" y="151"/>
                      <a:pt x="11" y="151"/>
                      <a:pt x="11" y="151"/>
                    </a:cubicBezTo>
                    <a:cubicBezTo>
                      <a:pt x="11" y="15"/>
                      <a:pt x="11" y="15"/>
                      <a:pt x="11" y="15"/>
                    </a:cubicBezTo>
                    <a:cubicBezTo>
                      <a:pt x="239" y="15"/>
                      <a:pt x="239" y="15"/>
                      <a:pt x="239" y="15"/>
                    </a:cubicBezTo>
                    <a:lnTo>
                      <a:pt x="239" y="1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9" name="TextBox 16"/>
            <p:cNvSpPr txBox="1"/>
            <p:nvPr/>
          </p:nvSpPr>
          <p:spPr>
            <a:xfrm>
              <a:off x="1339302" y="3596478"/>
              <a:ext cx="822006" cy="213323"/>
            </a:xfrm>
            <a:prstGeom prst="rect">
              <a:avLst/>
            </a:prstGeom>
            <a:noFill/>
          </p:spPr>
          <p:txBody>
            <a:bodyPr wrap="square" lIns="0" tIns="0" rIns="0" bIns="0" rtlCol="0" anchor="b"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3961">
                <a:lnSpc>
                  <a:spcPct val="90000"/>
                </a:lnSpc>
              </a:pPr>
              <a:r>
                <a:rPr lang="en-US" sz="800" b="1" dirty="0">
                  <a:solidFill>
                    <a:schemeClr val="accent4"/>
                  </a:solidFill>
                </a:rPr>
                <a:t>IT Automating IT</a:t>
              </a:r>
            </a:p>
          </p:txBody>
        </p:sp>
      </p:grpSp>
      <p:grpSp>
        <p:nvGrpSpPr>
          <p:cNvPr id="7" name="Group 6"/>
          <p:cNvGrpSpPr/>
          <p:nvPr/>
        </p:nvGrpSpPr>
        <p:grpSpPr>
          <a:xfrm>
            <a:off x="4458480" y="2879976"/>
            <a:ext cx="1395781" cy="929825"/>
            <a:chOff x="4458480" y="2879976"/>
            <a:chExt cx="1395781" cy="929825"/>
          </a:xfrm>
        </p:grpSpPr>
        <p:grpSp>
          <p:nvGrpSpPr>
            <p:cNvPr id="551" name="Group 550"/>
            <p:cNvGrpSpPr/>
            <p:nvPr/>
          </p:nvGrpSpPr>
          <p:grpSpPr>
            <a:xfrm>
              <a:off x="4458480" y="2879976"/>
              <a:ext cx="911201" cy="910775"/>
              <a:chOff x="6232525" y="7540626"/>
              <a:chExt cx="3389313" cy="3387725"/>
            </a:xfrm>
          </p:grpSpPr>
          <p:sp>
            <p:nvSpPr>
              <p:cNvPr id="549" name="Freeform 144"/>
              <p:cNvSpPr>
                <a:spLocks/>
              </p:cNvSpPr>
              <p:nvPr/>
            </p:nvSpPr>
            <p:spPr bwMode="auto">
              <a:xfrm>
                <a:off x="6232525" y="7540626"/>
                <a:ext cx="3389313" cy="3387725"/>
              </a:xfrm>
              <a:custGeom>
                <a:avLst/>
                <a:gdLst>
                  <a:gd name="T0" fmla="*/ 1067 w 2135"/>
                  <a:gd name="T1" fmla="*/ 0 h 2134"/>
                  <a:gd name="T2" fmla="*/ 0 w 2135"/>
                  <a:gd name="T3" fmla="*/ 1067 h 2134"/>
                  <a:gd name="T4" fmla="*/ 1067 w 2135"/>
                  <a:gd name="T5" fmla="*/ 2134 h 2134"/>
                  <a:gd name="T6" fmla="*/ 2135 w 2135"/>
                  <a:gd name="T7" fmla="*/ 1067 h 2134"/>
                  <a:gd name="T8" fmla="*/ 1067 w 2135"/>
                  <a:gd name="T9" fmla="*/ 0 h 2134"/>
                </a:gdLst>
                <a:ahLst/>
                <a:cxnLst>
                  <a:cxn ang="0">
                    <a:pos x="T0" y="T1"/>
                  </a:cxn>
                  <a:cxn ang="0">
                    <a:pos x="T2" y="T3"/>
                  </a:cxn>
                  <a:cxn ang="0">
                    <a:pos x="T4" y="T5"/>
                  </a:cxn>
                  <a:cxn ang="0">
                    <a:pos x="T6" y="T7"/>
                  </a:cxn>
                  <a:cxn ang="0">
                    <a:pos x="T8" y="T9"/>
                  </a:cxn>
                </a:cxnLst>
                <a:rect l="0" t="0" r="r" b="b"/>
                <a:pathLst>
                  <a:path w="2135" h="2134">
                    <a:moveTo>
                      <a:pt x="1067" y="0"/>
                    </a:moveTo>
                    <a:lnTo>
                      <a:pt x="0" y="1067"/>
                    </a:lnTo>
                    <a:lnTo>
                      <a:pt x="1067" y="2134"/>
                    </a:lnTo>
                    <a:lnTo>
                      <a:pt x="2135" y="1067"/>
                    </a:lnTo>
                    <a:lnTo>
                      <a:pt x="1067" y="0"/>
                    </a:lnTo>
                    <a:close/>
                  </a:path>
                </a:pathLst>
              </a:custGeom>
              <a:solidFill>
                <a:srgbClr val="6DB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145"/>
              <p:cNvSpPr>
                <a:spLocks noEditPoints="1"/>
              </p:cNvSpPr>
              <p:nvPr/>
            </p:nvSpPr>
            <p:spPr bwMode="auto">
              <a:xfrm>
                <a:off x="7183438" y="8734426"/>
                <a:ext cx="1487488" cy="1001713"/>
              </a:xfrm>
              <a:custGeom>
                <a:avLst/>
                <a:gdLst>
                  <a:gd name="T0" fmla="*/ 827 w 937"/>
                  <a:gd name="T1" fmla="*/ 219 h 631"/>
                  <a:gd name="T2" fmla="*/ 827 w 937"/>
                  <a:gd name="T3" fmla="*/ 69 h 631"/>
                  <a:gd name="T4" fmla="*/ 517 w 937"/>
                  <a:gd name="T5" fmla="*/ 0 h 631"/>
                  <a:gd name="T6" fmla="*/ 444 w 937"/>
                  <a:gd name="T7" fmla="*/ 29 h 631"/>
                  <a:gd name="T8" fmla="*/ 415 w 937"/>
                  <a:gd name="T9" fmla="*/ 56 h 631"/>
                  <a:gd name="T10" fmla="*/ 217 w 937"/>
                  <a:gd name="T11" fmla="*/ 69 h 631"/>
                  <a:gd name="T12" fmla="*/ 158 w 937"/>
                  <a:gd name="T13" fmla="*/ 369 h 631"/>
                  <a:gd name="T14" fmla="*/ 0 w 937"/>
                  <a:gd name="T15" fmla="*/ 623 h 631"/>
                  <a:gd name="T16" fmla="*/ 795 w 937"/>
                  <a:gd name="T17" fmla="*/ 631 h 631"/>
                  <a:gd name="T18" fmla="*/ 827 w 937"/>
                  <a:gd name="T19" fmla="*/ 481 h 631"/>
                  <a:gd name="T20" fmla="*/ 541 w 937"/>
                  <a:gd name="T21" fmla="*/ 69 h 631"/>
                  <a:gd name="T22" fmla="*/ 589 w 937"/>
                  <a:gd name="T23" fmla="*/ 107 h 631"/>
                  <a:gd name="T24" fmla="*/ 541 w 937"/>
                  <a:gd name="T25" fmla="*/ 107 h 631"/>
                  <a:gd name="T26" fmla="*/ 533 w 937"/>
                  <a:gd name="T27" fmla="*/ 176 h 631"/>
                  <a:gd name="T28" fmla="*/ 626 w 937"/>
                  <a:gd name="T29" fmla="*/ 235 h 631"/>
                  <a:gd name="T30" fmla="*/ 533 w 937"/>
                  <a:gd name="T31" fmla="*/ 235 h 631"/>
                  <a:gd name="T32" fmla="*/ 629 w 937"/>
                  <a:gd name="T33" fmla="*/ 398 h 631"/>
                  <a:gd name="T34" fmla="*/ 533 w 937"/>
                  <a:gd name="T35" fmla="*/ 398 h 631"/>
                  <a:gd name="T36" fmla="*/ 629 w 937"/>
                  <a:gd name="T37" fmla="*/ 291 h 631"/>
                  <a:gd name="T38" fmla="*/ 482 w 937"/>
                  <a:gd name="T39" fmla="*/ 69 h 631"/>
                  <a:gd name="T40" fmla="*/ 533 w 937"/>
                  <a:gd name="T41" fmla="*/ 107 h 631"/>
                  <a:gd name="T42" fmla="*/ 482 w 937"/>
                  <a:gd name="T43" fmla="*/ 107 h 631"/>
                  <a:gd name="T44" fmla="*/ 420 w 937"/>
                  <a:gd name="T45" fmla="*/ 420 h 631"/>
                  <a:gd name="T46" fmla="*/ 420 w 937"/>
                  <a:gd name="T47" fmla="*/ 323 h 631"/>
                  <a:gd name="T48" fmla="*/ 517 w 937"/>
                  <a:gd name="T49" fmla="*/ 291 h 631"/>
                  <a:gd name="T50" fmla="*/ 426 w 937"/>
                  <a:gd name="T51" fmla="*/ 107 h 631"/>
                  <a:gd name="T52" fmla="*/ 474 w 937"/>
                  <a:gd name="T53" fmla="*/ 69 h 631"/>
                  <a:gd name="T54" fmla="*/ 474 w 937"/>
                  <a:gd name="T55" fmla="*/ 115 h 631"/>
                  <a:gd name="T56" fmla="*/ 418 w 937"/>
                  <a:gd name="T57" fmla="*/ 235 h 631"/>
                  <a:gd name="T58" fmla="*/ 517 w 937"/>
                  <a:gd name="T59" fmla="*/ 176 h 631"/>
                  <a:gd name="T60" fmla="*/ 517 w 937"/>
                  <a:gd name="T61" fmla="*/ 256 h 631"/>
                  <a:gd name="T62" fmla="*/ 305 w 937"/>
                  <a:gd name="T63" fmla="*/ 235 h 631"/>
                  <a:gd name="T64" fmla="*/ 404 w 937"/>
                  <a:gd name="T65" fmla="*/ 176 h 631"/>
                  <a:gd name="T66" fmla="*/ 404 w 937"/>
                  <a:gd name="T67" fmla="*/ 256 h 631"/>
                  <a:gd name="T68" fmla="*/ 402 w 937"/>
                  <a:gd name="T69" fmla="*/ 291 h 631"/>
                  <a:gd name="T70" fmla="*/ 402 w 937"/>
                  <a:gd name="T71" fmla="*/ 398 h 631"/>
                  <a:gd name="T72" fmla="*/ 305 w 937"/>
                  <a:gd name="T73" fmla="*/ 420 h 631"/>
                  <a:gd name="T74" fmla="*/ 305 w 937"/>
                  <a:gd name="T75" fmla="*/ 291 h 631"/>
                  <a:gd name="T76" fmla="*/ 180 w 937"/>
                  <a:gd name="T77" fmla="*/ 232 h 631"/>
                  <a:gd name="T78" fmla="*/ 289 w 937"/>
                  <a:gd name="T79" fmla="*/ 232 h 631"/>
                  <a:gd name="T80" fmla="*/ 180 w 937"/>
                  <a:gd name="T81" fmla="*/ 256 h 631"/>
                  <a:gd name="T82" fmla="*/ 177 w 937"/>
                  <a:gd name="T83" fmla="*/ 393 h 631"/>
                  <a:gd name="T84" fmla="*/ 289 w 937"/>
                  <a:gd name="T85" fmla="*/ 393 h 631"/>
                  <a:gd name="T86" fmla="*/ 177 w 937"/>
                  <a:gd name="T87" fmla="*/ 420 h 631"/>
                  <a:gd name="T88" fmla="*/ 632 w 937"/>
                  <a:gd name="T89" fmla="*/ 559 h 631"/>
                  <a:gd name="T90" fmla="*/ 182 w 937"/>
                  <a:gd name="T91" fmla="*/ 543 h 631"/>
                  <a:gd name="T92" fmla="*/ 632 w 937"/>
                  <a:gd name="T93" fmla="*/ 470 h 631"/>
                  <a:gd name="T94" fmla="*/ 739 w 937"/>
                  <a:gd name="T95" fmla="*/ 537 h 631"/>
                  <a:gd name="T96" fmla="*/ 650 w 937"/>
                  <a:gd name="T97" fmla="*/ 588 h 631"/>
                  <a:gd name="T98" fmla="*/ 699 w 937"/>
                  <a:gd name="T99" fmla="*/ 470 h 631"/>
                  <a:gd name="T100" fmla="*/ 744 w 937"/>
                  <a:gd name="T101" fmla="*/ 420 h 631"/>
                  <a:gd name="T102" fmla="*/ 645 w 937"/>
                  <a:gd name="T103" fmla="*/ 393 h 631"/>
                  <a:gd name="T104" fmla="*/ 744 w 937"/>
                  <a:gd name="T105" fmla="*/ 393 h 631"/>
                  <a:gd name="T106" fmla="*/ 645 w 937"/>
                  <a:gd name="T107" fmla="*/ 256 h 631"/>
                  <a:gd name="T108" fmla="*/ 645 w 937"/>
                  <a:gd name="T109" fmla="*/ 176 h 631"/>
                  <a:gd name="T110" fmla="*/ 744 w 937"/>
                  <a:gd name="T111" fmla="*/ 235 h 631"/>
                  <a:gd name="T112" fmla="*/ 760 w 937"/>
                  <a:gd name="T113" fmla="*/ 107 h 631"/>
                  <a:gd name="T114" fmla="*/ 597 w 937"/>
                  <a:gd name="T115" fmla="*/ 115 h 631"/>
                  <a:gd name="T116" fmla="*/ 597 w 937"/>
                  <a:gd name="T117" fmla="*/ 69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7" h="631">
                    <a:moveTo>
                      <a:pt x="827" y="481"/>
                    </a:moveTo>
                    <a:lnTo>
                      <a:pt x="827" y="374"/>
                    </a:lnTo>
                    <a:lnTo>
                      <a:pt x="827" y="219"/>
                    </a:lnTo>
                    <a:lnTo>
                      <a:pt x="827" y="219"/>
                    </a:lnTo>
                    <a:lnTo>
                      <a:pt x="827" y="72"/>
                    </a:lnTo>
                    <a:lnTo>
                      <a:pt x="827" y="69"/>
                    </a:lnTo>
                    <a:lnTo>
                      <a:pt x="827" y="0"/>
                    </a:lnTo>
                    <a:lnTo>
                      <a:pt x="827" y="0"/>
                    </a:lnTo>
                    <a:lnTo>
                      <a:pt x="517" y="0"/>
                    </a:lnTo>
                    <a:lnTo>
                      <a:pt x="493" y="0"/>
                    </a:lnTo>
                    <a:lnTo>
                      <a:pt x="471" y="0"/>
                    </a:lnTo>
                    <a:lnTo>
                      <a:pt x="444" y="29"/>
                    </a:lnTo>
                    <a:lnTo>
                      <a:pt x="444" y="29"/>
                    </a:lnTo>
                    <a:lnTo>
                      <a:pt x="444" y="29"/>
                    </a:lnTo>
                    <a:lnTo>
                      <a:pt x="415" y="56"/>
                    </a:lnTo>
                    <a:lnTo>
                      <a:pt x="415" y="69"/>
                    </a:lnTo>
                    <a:lnTo>
                      <a:pt x="217" y="69"/>
                    </a:lnTo>
                    <a:lnTo>
                      <a:pt x="217" y="69"/>
                    </a:lnTo>
                    <a:lnTo>
                      <a:pt x="158" y="128"/>
                    </a:lnTo>
                    <a:lnTo>
                      <a:pt x="158" y="128"/>
                    </a:lnTo>
                    <a:lnTo>
                      <a:pt x="158" y="369"/>
                    </a:lnTo>
                    <a:lnTo>
                      <a:pt x="158" y="481"/>
                    </a:lnTo>
                    <a:lnTo>
                      <a:pt x="142" y="481"/>
                    </a:lnTo>
                    <a:lnTo>
                      <a:pt x="0" y="623"/>
                    </a:lnTo>
                    <a:lnTo>
                      <a:pt x="0" y="631"/>
                    </a:lnTo>
                    <a:lnTo>
                      <a:pt x="468" y="631"/>
                    </a:lnTo>
                    <a:lnTo>
                      <a:pt x="795" y="631"/>
                    </a:lnTo>
                    <a:lnTo>
                      <a:pt x="937" y="489"/>
                    </a:lnTo>
                    <a:lnTo>
                      <a:pt x="937" y="481"/>
                    </a:lnTo>
                    <a:lnTo>
                      <a:pt x="827" y="481"/>
                    </a:lnTo>
                    <a:close/>
                    <a:moveTo>
                      <a:pt x="541" y="107"/>
                    </a:moveTo>
                    <a:lnTo>
                      <a:pt x="541" y="107"/>
                    </a:lnTo>
                    <a:lnTo>
                      <a:pt x="541" y="69"/>
                    </a:lnTo>
                    <a:lnTo>
                      <a:pt x="589" y="69"/>
                    </a:lnTo>
                    <a:lnTo>
                      <a:pt x="589" y="107"/>
                    </a:lnTo>
                    <a:lnTo>
                      <a:pt x="589" y="107"/>
                    </a:lnTo>
                    <a:lnTo>
                      <a:pt x="589" y="115"/>
                    </a:lnTo>
                    <a:lnTo>
                      <a:pt x="541" y="115"/>
                    </a:lnTo>
                    <a:lnTo>
                      <a:pt x="541" y="107"/>
                    </a:lnTo>
                    <a:close/>
                    <a:moveTo>
                      <a:pt x="533" y="235"/>
                    </a:moveTo>
                    <a:lnTo>
                      <a:pt x="533" y="232"/>
                    </a:lnTo>
                    <a:lnTo>
                      <a:pt x="533" y="176"/>
                    </a:lnTo>
                    <a:lnTo>
                      <a:pt x="626" y="176"/>
                    </a:lnTo>
                    <a:lnTo>
                      <a:pt x="626" y="235"/>
                    </a:lnTo>
                    <a:lnTo>
                      <a:pt x="626" y="235"/>
                    </a:lnTo>
                    <a:lnTo>
                      <a:pt x="626" y="256"/>
                    </a:lnTo>
                    <a:lnTo>
                      <a:pt x="533" y="256"/>
                    </a:lnTo>
                    <a:lnTo>
                      <a:pt x="533" y="235"/>
                    </a:lnTo>
                    <a:close/>
                    <a:moveTo>
                      <a:pt x="629" y="291"/>
                    </a:moveTo>
                    <a:lnTo>
                      <a:pt x="629" y="393"/>
                    </a:lnTo>
                    <a:lnTo>
                      <a:pt x="629" y="398"/>
                    </a:lnTo>
                    <a:lnTo>
                      <a:pt x="629" y="420"/>
                    </a:lnTo>
                    <a:lnTo>
                      <a:pt x="533" y="420"/>
                    </a:lnTo>
                    <a:lnTo>
                      <a:pt x="533" y="398"/>
                    </a:lnTo>
                    <a:lnTo>
                      <a:pt x="533" y="393"/>
                    </a:lnTo>
                    <a:lnTo>
                      <a:pt x="533" y="291"/>
                    </a:lnTo>
                    <a:lnTo>
                      <a:pt x="629" y="291"/>
                    </a:lnTo>
                    <a:close/>
                    <a:moveTo>
                      <a:pt x="482" y="107"/>
                    </a:moveTo>
                    <a:lnTo>
                      <a:pt x="482" y="107"/>
                    </a:lnTo>
                    <a:lnTo>
                      <a:pt x="482" y="69"/>
                    </a:lnTo>
                    <a:lnTo>
                      <a:pt x="533" y="69"/>
                    </a:lnTo>
                    <a:lnTo>
                      <a:pt x="533" y="107"/>
                    </a:lnTo>
                    <a:lnTo>
                      <a:pt x="533" y="107"/>
                    </a:lnTo>
                    <a:lnTo>
                      <a:pt x="533" y="115"/>
                    </a:lnTo>
                    <a:lnTo>
                      <a:pt x="482" y="115"/>
                    </a:lnTo>
                    <a:lnTo>
                      <a:pt x="482" y="107"/>
                    </a:lnTo>
                    <a:close/>
                    <a:moveTo>
                      <a:pt x="517" y="393"/>
                    </a:moveTo>
                    <a:lnTo>
                      <a:pt x="517" y="420"/>
                    </a:lnTo>
                    <a:lnTo>
                      <a:pt x="420" y="420"/>
                    </a:lnTo>
                    <a:lnTo>
                      <a:pt x="420" y="393"/>
                    </a:lnTo>
                    <a:lnTo>
                      <a:pt x="420" y="393"/>
                    </a:lnTo>
                    <a:lnTo>
                      <a:pt x="420" y="323"/>
                    </a:lnTo>
                    <a:lnTo>
                      <a:pt x="420" y="291"/>
                    </a:lnTo>
                    <a:lnTo>
                      <a:pt x="442" y="291"/>
                    </a:lnTo>
                    <a:lnTo>
                      <a:pt x="517" y="291"/>
                    </a:lnTo>
                    <a:lnTo>
                      <a:pt x="517" y="393"/>
                    </a:lnTo>
                    <a:lnTo>
                      <a:pt x="517" y="393"/>
                    </a:lnTo>
                    <a:close/>
                    <a:moveTo>
                      <a:pt x="426" y="107"/>
                    </a:moveTo>
                    <a:lnTo>
                      <a:pt x="426" y="107"/>
                    </a:lnTo>
                    <a:lnTo>
                      <a:pt x="426" y="69"/>
                    </a:lnTo>
                    <a:lnTo>
                      <a:pt x="474" y="69"/>
                    </a:lnTo>
                    <a:lnTo>
                      <a:pt x="474" y="107"/>
                    </a:lnTo>
                    <a:lnTo>
                      <a:pt x="474" y="107"/>
                    </a:lnTo>
                    <a:lnTo>
                      <a:pt x="474" y="115"/>
                    </a:lnTo>
                    <a:lnTo>
                      <a:pt x="426" y="115"/>
                    </a:lnTo>
                    <a:lnTo>
                      <a:pt x="426" y="107"/>
                    </a:lnTo>
                    <a:close/>
                    <a:moveTo>
                      <a:pt x="418" y="235"/>
                    </a:moveTo>
                    <a:lnTo>
                      <a:pt x="418" y="232"/>
                    </a:lnTo>
                    <a:lnTo>
                      <a:pt x="418" y="176"/>
                    </a:lnTo>
                    <a:lnTo>
                      <a:pt x="517" y="176"/>
                    </a:lnTo>
                    <a:lnTo>
                      <a:pt x="517" y="232"/>
                    </a:lnTo>
                    <a:lnTo>
                      <a:pt x="517" y="232"/>
                    </a:lnTo>
                    <a:lnTo>
                      <a:pt x="517" y="256"/>
                    </a:lnTo>
                    <a:lnTo>
                      <a:pt x="418" y="256"/>
                    </a:lnTo>
                    <a:lnTo>
                      <a:pt x="418" y="235"/>
                    </a:lnTo>
                    <a:close/>
                    <a:moveTo>
                      <a:pt x="305" y="235"/>
                    </a:moveTo>
                    <a:lnTo>
                      <a:pt x="305" y="232"/>
                    </a:lnTo>
                    <a:lnTo>
                      <a:pt x="305" y="176"/>
                    </a:lnTo>
                    <a:lnTo>
                      <a:pt x="404" y="176"/>
                    </a:lnTo>
                    <a:lnTo>
                      <a:pt x="404" y="232"/>
                    </a:lnTo>
                    <a:lnTo>
                      <a:pt x="404" y="232"/>
                    </a:lnTo>
                    <a:lnTo>
                      <a:pt x="404" y="256"/>
                    </a:lnTo>
                    <a:lnTo>
                      <a:pt x="305" y="256"/>
                    </a:lnTo>
                    <a:lnTo>
                      <a:pt x="305" y="235"/>
                    </a:lnTo>
                    <a:close/>
                    <a:moveTo>
                      <a:pt x="402" y="291"/>
                    </a:moveTo>
                    <a:lnTo>
                      <a:pt x="402" y="353"/>
                    </a:lnTo>
                    <a:lnTo>
                      <a:pt x="402" y="393"/>
                    </a:lnTo>
                    <a:lnTo>
                      <a:pt x="402" y="398"/>
                    </a:lnTo>
                    <a:lnTo>
                      <a:pt x="402" y="420"/>
                    </a:lnTo>
                    <a:lnTo>
                      <a:pt x="321" y="420"/>
                    </a:lnTo>
                    <a:lnTo>
                      <a:pt x="305" y="420"/>
                    </a:lnTo>
                    <a:lnTo>
                      <a:pt x="305" y="398"/>
                    </a:lnTo>
                    <a:lnTo>
                      <a:pt x="305" y="393"/>
                    </a:lnTo>
                    <a:lnTo>
                      <a:pt x="305" y="291"/>
                    </a:lnTo>
                    <a:lnTo>
                      <a:pt x="402" y="291"/>
                    </a:lnTo>
                    <a:close/>
                    <a:moveTo>
                      <a:pt x="180" y="235"/>
                    </a:moveTo>
                    <a:lnTo>
                      <a:pt x="180" y="232"/>
                    </a:lnTo>
                    <a:lnTo>
                      <a:pt x="180" y="176"/>
                    </a:lnTo>
                    <a:lnTo>
                      <a:pt x="289" y="176"/>
                    </a:lnTo>
                    <a:lnTo>
                      <a:pt x="289" y="232"/>
                    </a:lnTo>
                    <a:lnTo>
                      <a:pt x="289" y="235"/>
                    </a:lnTo>
                    <a:lnTo>
                      <a:pt x="289" y="256"/>
                    </a:lnTo>
                    <a:lnTo>
                      <a:pt x="180" y="256"/>
                    </a:lnTo>
                    <a:lnTo>
                      <a:pt x="180" y="235"/>
                    </a:lnTo>
                    <a:close/>
                    <a:moveTo>
                      <a:pt x="177" y="398"/>
                    </a:moveTo>
                    <a:lnTo>
                      <a:pt x="177" y="393"/>
                    </a:lnTo>
                    <a:lnTo>
                      <a:pt x="177" y="291"/>
                    </a:lnTo>
                    <a:lnTo>
                      <a:pt x="289" y="291"/>
                    </a:lnTo>
                    <a:lnTo>
                      <a:pt x="289" y="393"/>
                    </a:lnTo>
                    <a:lnTo>
                      <a:pt x="289" y="398"/>
                    </a:lnTo>
                    <a:lnTo>
                      <a:pt x="289" y="420"/>
                    </a:lnTo>
                    <a:lnTo>
                      <a:pt x="177" y="420"/>
                    </a:lnTo>
                    <a:lnTo>
                      <a:pt x="177" y="398"/>
                    </a:lnTo>
                    <a:close/>
                    <a:moveTo>
                      <a:pt x="632" y="543"/>
                    </a:moveTo>
                    <a:lnTo>
                      <a:pt x="632" y="559"/>
                    </a:lnTo>
                    <a:lnTo>
                      <a:pt x="201" y="559"/>
                    </a:lnTo>
                    <a:lnTo>
                      <a:pt x="182" y="559"/>
                    </a:lnTo>
                    <a:lnTo>
                      <a:pt x="182" y="543"/>
                    </a:lnTo>
                    <a:lnTo>
                      <a:pt x="182" y="470"/>
                    </a:lnTo>
                    <a:lnTo>
                      <a:pt x="279" y="470"/>
                    </a:lnTo>
                    <a:lnTo>
                      <a:pt x="632" y="470"/>
                    </a:lnTo>
                    <a:lnTo>
                      <a:pt x="632" y="543"/>
                    </a:lnTo>
                    <a:close/>
                    <a:moveTo>
                      <a:pt x="739" y="470"/>
                    </a:moveTo>
                    <a:lnTo>
                      <a:pt x="739" y="537"/>
                    </a:lnTo>
                    <a:lnTo>
                      <a:pt x="739" y="588"/>
                    </a:lnTo>
                    <a:lnTo>
                      <a:pt x="699" y="588"/>
                    </a:lnTo>
                    <a:lnTo>
                      <a:pt x="650" y="588"/>
                    </a:lnTo>
                    <a:lnTo>
                      <a:pt x="650" y="470"/>
                    </a:lnTo>
                    <a:lnTo>
                      <a:pt x="699" y="470"/>
                    </a:lnTo>
                    <a:lnTo>
                      <a:pt x="699" y="470"/>
                    </a:lnTo>
                    <a:lnTo>
                      <a:pt x="739" y="470"/>
                    </a:lnTo>
                    <a:lnTo>
                      <a:pt x="739" y="470"/>
                    </a:lnTo>
                    <a:close/>
                    <a:moveTo>
                      <a:pt x="744" y="420"/>
                    </a:moveTo>
                    <a:lnTo>
                      <a:pt x="645" y="420"/>
                    </a:lnTo>
                    <a:lnTo>
                      <a:pt x="645" y="398"/>
                    </a:lnTo>
                    <a:lnTo>
                      <a:pt x="645" y="393"/>
                    </a:lnTo>
                    <a:lnTo>
                      <a:pt x="645" y="291"/>
                    </a:lnTo>
                    <a:lnTo>
                      <a:pt x="744" y="291"/>
                    </a:lnTo>
                    <a:lnTo>
                      <a:pt x="744" y="393"/>
                    </a:lnTo>
                    <a:lnTo>
                      <a:pt x="744" y="393"/>
                    </a:lnTo>
                    <a:lnTo>
                      <a:pt x="744" y="420"/>
                    </a:lnTo>
                    <a:close/>
                    <a:moveTo>
                      <a:pt x="645" y="256"/>
                    </a:moveTo>
                    <a:lnTo>
                      <a:pt x="645" y="235"/>
                    </a:lnTo>
                    <a:lnTo>
                      <a:pt x="645" y="232"/>
                    </a:lnTo>
                    <a:lnTo>
                      <a:pt x="645" y="176"/>
                    </a:lnTo>
                    <a:lnTo>
                      <a:pt x="744" y="176"/>
                    </a:lnTo>
                    <a:lnTo>
                      <a:pt x="744" y="232"/>
                    </a:lnTo>
                    <a:lnTo>
                      <a:pt x="744" y="235"/>
                    </a:lnTo>
                    <a:lnTo>
                      <a:pt x="744" y="256"/>
                    </a:lnTo>
                    <a:lnTo>
                      <a:pt x="645" y="256"/>
                    </a:lnTo>
                    <a:close/>
                    <a:moveTo>
                      <a:pt x="760" y="107"/>
                    </a:moveTo>
                    <a:lnTo>
                      <a:pt x="760" y="107"/>
                    </a:lnTo>
                    <a:lnTo>
                      <a:pt x="760" y="115"/>
                    </a:lnTo>
                    <a:lnTo>
                      <a:pt x="597" y="115"/>
                    </a:lnTo>
                    <a:lnTo>
                      <a:pt x="597" y="107"/>
                    </a:lnTo>
                    <a:lnTo>
                      <a:pt x="597" y="107"/>
                    </a:lnTo>
                    <a:lnTo>
                      <a:pt x="597" y="69"/>
                    </a:lnTo>
                    <a:lnTo>
                      <a:pt x="760" y="69"/>
                    </a:lnTo>
                    <a:lnTo>
                      <a:pt x="76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0" name="TextBox 17"/>
            <p:cNvSpPr txBox="1"/>
            <p:nvPr/>
          </p:nvSpPr>
          <p:spPr>
            <a:xfrm>
              <a:off x="5185698" y="3488182"/>
              <a:ext cx="668563" cy="321619"/>
            </a:xfrm>
            <a:prstGeom prst="rect">
              <a:avLst/>
            </a:prstGeom>
            <a:noFill/>
          </p:spPr>
          <p:txBody>
            <a:bodyPr wrap="square" lIns="0" tIns="0" rIns="0" bIns="0" rtlCol="0" anchor="b"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3961">
                <a:lnSpc>
                  <a:spcPct val="90000"/>
                </a:lnSpc>
              </a:pPr>
              <a:r>
                <a:rPr lang="en-US" sz="800" b="1" dirty="0">
                  <a:solidFill>
                    <a:schemeClr val="accent4"/>
                  </a:solidFill>
                </a:rPr>
                <a:t>Multi-tenant Infrastructure</a:t>
              </a:r>
            </a:p>
          </p:txBody>
        </p:sp>
      </p:grpSp>
      <p:grpSp>
        <p:nvGrpSpPr>
          <p:cNvPr id="5" name="Group 4"/>
          <p:cNvGrpSpPr/>
          <p:nvPr/>
        </p:nvGrpSpPr>
        <p:grpSpPr>
          <a:xfrm>
            <a:off x="2660631" y="2879976"/>
            <a:ext cx="1300181" cy="929825"/>
            <a:chOff x="2660631" y="2879976"/>
            <a:chExt cx="1300181" cy="929825"/>
          </a:xfrm>
        </p:grpSpPr>
        <p:grpSp>
          <p:nvGrpSpPr>
            <p:cNvPr id="545" name="Group 544"/>
            <p:cNvGrpSpPr/>
            <p:nvPr/>
          </p:nvGrpSpPr>
          <p:grpSpPr>
            <a:xfrm>
              <a:off x="2660631" y="2879976"/>
              <a:ext cx="909921" cy="910775"/>
              <a:chOff x="2360613" y="7458076"/>
              <a:chExt cx="3384550" cy="3387725"/>
            </a:xfrm>
          </p:grpSpPr>
          <p:sp>
            <p:nvSpPr>
              <p:cNvPr id="541" name="Freeform 137"/>
              <p:cNvSpPr>
                <a:spLocks/>
              </p:cNvSpPr>
              <p:nvPr/>
            </p:nvSpPr>
            <p:spPr bwMode="auto">
              <a:xfrm>
                <a:off x="2360613" y="7458076"/>
                <a:ext cx="3384550" cy="3387725"/>
              </a:xfrm>
              <a:custGeom>
                <a:avLst/>
                <a:gdLst>
                  <a:gd name="T0" fmla="*/ 1064 w 2132"/>
                  <a:gd name="T1" fmla="*/ 0 h 2134"/>
                  <a:gd name="T2" fmla="*/ 0 w 2132"/>
                  <a:gd name="T3" fmla="*/ 1067 h 2134"/>
                  <a:gd name="T4" fmla="*/ 1064 w 2132"/>
                  <a:gd name="T5" fmla="*/ 2134 h 2134"/>
                  <a:gd name="T6" fmla="*/ 2132 w 2132"/>
                  <a:gd name="T7" fmla="*/ 1067 h 2134"/>
                  <a:gd name="T8" fmla="*/ 1064 w 2132"/>
                  <a:gd name="T9" fmla="*/ 0 h 2134"/>
                </a:gdLst>
                <a:ahLst/>
                <a:cxnLst>
                  <a:cxn ang="0">
                    <a:pos x="T0" y="T1"/>
                  </a:cxn>
                  <a:cxn ang="0">
                    <a:pos x="T2" y="T3"/>
                  </a:cxn>
                  <a:cxn ang="0">
                    <a:pos x="T4" y="T5"/>
                  </a:cxn>
                  <a:cxn ang="0">
                    <a:pos x="T6" y="T7"/>
                  </a:cxn>
                  <a:cxn ang="0">
                    <a:pos x="T8" y="T9"/>
                  </a:cxn>
                </a:cxnLst>
                <a:rect l="0" t="0" r="r" b="b"/>
                <a:pathLst>
                  <a:path w="2132" h="2134">
                    <a:moveTo>
                      <a:pt x="1064" y="0"/>
                    </a:moveTo>
                    <a:lnTo>
                      <a:pt x="0" y="1067"/>
                    </a:lnTo>
                    <a:lnTo>
                      <a:pt x="1064" y="2134"/>
                    </a:lnTo>
                    <a:lnTo>
                      <a:pt x="2132" y="1067"/>
                    </a:lnTo>
                    <a:lnTo>
                      <a:pt x="1064" y="0"/>
                    </a:lnTo>
                    <a:close/>
                  </a:path>
                </a:pathLst>
              </a:custGeom>
              <a:solidFill>
                <a:srgbClr val="6DB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138"/>
              <p:cNvSpPr>
                <a:spLocks/>
              </p:cNvSpPr>
              <p:nvPr/>
            </p:nvSpPr>
            <p:spPr bwMode="auto">
              <a:xfrm>
                <a:off x="3851275" y="9055101"/>
                <a:ext cx="223838" cy="368300"/>
              </a:xfrm>
              <a:custGeom>
                <a:avLst/>
                <a:gdLst>
                  <a:gd name="T0" fmla="*/ 2 w 141"/>
                  <a:gd name="T1" fmla="*/ 24 h 232"/>
                  <a:gd name="T2" fmla="*/ 93 w 141"/>
                  <a:gd name="T3" fmla="*/ 117 h 232"/>
                  <a:gd name="T4" fmla="*/ 0 w 141"/>
                  <a:gd name="T5" fmla="*/ 208 h 232"/>
                  <a:gd name="T6" fmla="*/ 24 w 141"/>
                  <a:gd name="T7" fmla="*/ 232 h 232"/>
                  <a:gd name="T8" fmla="*/ 141 w 141"/>
                  <a:gd name="T9" fmla="*/ 117 h 232"/>
                  <a:gd name="T10" fmla="*/ 26 w 141"/>
                  <a:gd name="T11" fmla="*/ 0 h 232"/>
                  <a:gd name="T12" fmla="*/ 2 w 141"/>
                  <a:gd name="T13" fmla="*/ 24 h 232"/>
                </a:gdLst>
                <a:ahLst/>
                <a:cxnLst>
                  <a:cxn ang="0">
                    <a:pos x="T0" y="T1"/>
                  </a:cxn>
                  <a:cxn ang="0">
                    <a:pos x="T2" y="T3"/>
                  </a:cxn>
                  <a:cxn ang="0">
                    <a:pos x="T4" y="T5"/>
                  </a:cxn>
                  <a:cxn ang="0">
                    <a:pos x="T6" y="T7"/>
                  </a:cxn>
                  <a:cxn ang="0">
                    <a:pos x="T8" y="T9"/>
                  </a:cxn>
                  <a:cxn ang="0">
                    <a:pos x="T10" y="T11"/>
                  </a:cxn>
                  <a:cxn ang="0">
                    <a:pos x="T12" y="T13"/>
                  </a:cxn>
                </a:cxnLst>
                <a:rect l="0" t="0" r="r" b="b"/>
                <a:pathLst>
                  <a:path w="141" h="232">
                    <a:moveTo>
                      <a:pt x="2" y="24"/>
                    </a:moveTo>
                    <a:lnTo>
                      <a:pt x="93" y="117"/>
                    </a:lnTo>
                    <a:lnTo>
                      <a:pt x="0" y="208"/>
                    </a:lnTo>
                    <a:lnTo>
                      <a:pt x="24" y="232"/>
                    </a:lnTo>
                    <a:lnTo>
                      <a:pt x="141" y="117"/>
                    </a:lnTo>
                    <a:lnTo>
                      <a:pt x="26" y="0"/>
                    </a:lnTo>
                    <a:lnTo>
                      <a:pt x="2"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Rectangle 139"/>
              <p:cNvSpPr>
                <a:spLocks noChangeArrowheads="1"/>
              </p:cNvSpPr>
              <p:nvPr/>
            </p:nvSpPr>
            <p:spPr bwMode="auto">
              <a:xfrm>
                <a:off x="4110038" y="9334501"/>
                <a:ext cx="314325" cy="50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140"/>
              <p:cNvSpPr>
                <a:spLocks noEditPoints="1"/>
              </p:cNvSpPr>
              <p:nvPr/>
            </p:nvSpPr>
            <p:spPr bwMode="auto">
              <a:xfrm>
                <a:off x="3332163" y="8680451"/>
                <a:ext cx="1452563" cy="935038"/>
              </a:xfrm>
              <a:custGeom>
                <a:avLst/>
                <a:gdLst>
                  <a:gd name="T0" fmla="*/ 270 w 342"/>
                  <a:gd name="T1" fmla="*/ 63 h 220"/>
                  <a:gd name="T2" fmla="*/ 261 w 342"/>
                  <a:gd name="T3" fmla="*/ 63 h 220"/>
                  <a:gd name="T4" fmla="*/ 237 w 342"/>
                  <a:gd name="T5" fmla="*/ 16 h 220"/>
                  <a:gd name="T6" fmla="*/ 228 w 342"/>
                  <a:gd name="T7" fmla="*/ 11 h 220"/>
                  <a:gd name="T8" fmla="*/ 179 w 342"/>
                  <a:gd name="T9" fmla="*/ 4 h 220"/>
                  <a:gd name="T10" fmla="*/ 145 w 342"/>
                  <a:gd name="T11" fmla="*/ 27 h 220"/>
                  <a:gd name="T12" fmla="*/ 129 w 342"/>
                  <a:gd name="T13" fmla="*/ 44 h 220"/>
                  <a:gd name="T14" fmla="*/ 64 w 342"/>
                  <a:gd name="T15" fmla="*/ 60 h 220"/>
                  <a:gd name="T16" fmla="*/ 50 w 342"/>
                  <a:gd name="T17" fmla="*/ 74 h 220"/>
                  <a:gd name="T18" fmla="*/ 46 w 342"/>
                  <a:gd name="T19" fmla="*/ 106 h 220"/>
                  <a:gd name="T20" fmla="*/ 18 w 342"/>
                  <a:gd name="T21" fmla="*/ 126 h 220"/>
                  <a:gd name="T22" fmla="*/ 9 w 342"/>
                  <a:gd name="T23" fmla="*/ 135 h 220"/>
                  <a:gd name="T24" fmla="*/ 0 w 342"/>
                  <a:gd name="T25" fmla="*/ 159 h 220"/>
                  <a:gd name="T26" fmla="*/ 51 w 342"/>
                  <a:gd name="T27" fmla="*/ 203 h 220"/>
                  <a:gd name="T28" fmla="*/ 59 w 342"/>
                  <a:gd name="T29" fmla="*/ 203 h 220"/>
                  <a:gd name="T30" fmla="*/ 90 w 342"/>
                  <a:gd name="T31" fmla="*/ 197 h 220"/>
                  <a:gd name="T32" fmla="*/ 145 w 342"/>
                  <a:gd name="T33" fmla="*/ 219 h 220"/>
                  <a:gd name="T34" fmla="*/ 179 w 342"/>
                  <a:gd name="T35" fmla="*/ 216 h 220"/>
                  <a:gd name="T36" fmla="*/ 211 w 342"/>
                  <a:gd name="T37" fmla="*/ 199 h 220"/>
                  <a:gd name="T38" fmla="*/ 247 w 342"/>
                  <a:gd name="T39" fmla="*/ 211 h 220"/>
                  <a:gd name="T40" fmla="*/ 313 w 342"/>
                  <a:gd name="T41" fmla="*/ 184 h 220"/>
                  <a:gd name="T42" fmla="*/ 339 w 342"/>
                  <a:gd name="T43" fmla="*/ 137 h 220"/>
                  <a:gd name="T44" fmla="*/ 270 w 342"/>
                  <a:gd name="T45" fmla="*/ 63 h 220"/>
                  <a:gd name="T46" fmla="*/ 313 w 342"/>
                  <a:gd name="T47" fmla="*/ 148 h 220"/>
                  <a:gd name="T48" fmla="*/ 302 w 342"/>
                  <a:gd name="T49" fmla="*/ 175 h 220"/>
                  <a:gd name="T50" fmla="*/ 254 w 342"/>
                  <a:gd name="T51" fmla="*/ 198 h 220"/>
                  <a:gd name="T52" fmla="*/ 254 w 342"/>
                  <a:gd name="T53" fmla="*/ 198 h 220"/>
                  <a:gd name="T54" fmla="*/ 249 w 342"/>
                  <a:gd name="T55" fmla="*/ 197 h 220"/>
                  <a:gd name="T56" fmla="*/ 218 w 342"/>
                  <a:gd name="T57" fmla="*/ 187 h 220"/>
                  <a:gd name="T58" fmla="*/ 210 w 342"/>
                  <a:gd name="T59" fmla="*/ 182 h 220"/>
                  <a:gd name="T60" fmla="*/ 202 w 342"/>
                  <a:gd name="T61" fmla="*/ 188 h 220"/>
                  <a:gd name="T62" fmla="*/ 153 w 342"/>
                  <a:gd name="T63" fmla="*/ 206 h 220"/>
                  <a:gd name="T64" fmla="*/ 146 w 342"/>
                  <a:gd name="T65" fmla="*/ 205 h 220"/>
                  <a:gd name="T66" fmla="*/ 100 w 342"/>
                  <a:gd name="T67" fmla="*/ 186 h 220"/>
                  <a:gd name="T68" fmla="*/ 93 w 342"/>
                  <a:gd name="T69" fmla="*/ 180 h 220"/>
                  <a:gd name="T70" fmla="*/ 85 w 342"/>
                  <a:gd name="T71" fmla="*/ 184 h 220"/>
                  <a:gd name="T72" fmla="*/ 59 w 342"/>
                  <a:gd name="T73" fmla="*/ 189 h 220"/>
                  <a:gd name="T74" fmla="*/ 52 w 342"/>
                  <a:gd name="T75" fmla="*/ 189 h 220"/>
                  <a:gd name="T76" fmla="*/ 14 w 342"/>
                  <a:gd name="T77" fmla="*/ 159 h 220"/>
                  <a:gd name="T78" fmla="*/ 26 w 342"/>
                  <a:gd name="T79" fmla="*/ 138 h 220"/>
                  <a:gd name="T80" fmla="*/ 50 w 342"/>
                  <a:gd name="T81" fmla="*/ 128 h 220"/>
                  <a:gd name="T82" fmla="*/ 68 w 342"/>
                  <a:gd name="T83" fmla="*/ 126 h 220"/>
                  <a:gd name="T84" fmla="*/ 61 w 342"/>
                  <a:gd name="T85" fmla="*/ 109 h 220"/>
                  <a:gd name="T86" fmla="*/ 60 w 342"/>
                  <a:gd name="T87" fmla="*/ 103 h 220"/>
                  <a:gd name="T88" fmla="*/ 62 w 342"/>
                  <a:gd name="T89" fmla="*/ 81 h 220"/>
                  <a:gd name="T90" fmla="*/ 71 w 342"/>
                  <a:gd name="T91" fmla="*/ 71 h 220"/>
                  <a:gd name="T92" fmla="*/ 93 w 342"/>
                  <a:gd name="T93" fmla="*/ 65 h 220"/>
                  <a:gd name="T94" fmla="*/ 116 w 342"/>
                  <a:gd name="T95" fmla="*/ 71 h 220"/>
                  <a:gd name="T96" fmla="*/ 130 w 342"/>
                  <a:gd name="T97" fmla="*/ 78 h 220"/>
                  <a:gd name="T98" fmla="*/ 136 w 342"/>
                  <a:gd name="T99" fmla="*/ 63 h 220"/>
                  <a:gd name="T100" fmla="*/ 140 w 342"/>
                  <a:gd name="T101" fmla="*/ 54 h 220"/>
                  <a:gd name="T102" fmla="*/ 140 w 342"/>
                  <a:gd name="T103" fmla="*/ 53 h 220"/>
                  <a:gd name="T104" fmla="*/ 141 w 342"/>
                  <a:gd name="T105" fmla="*/ 52 h 220"/>
                  <a:gd name="T106" fmla="*/ 153 w 342"/>
                  <a:gd name="T107" fmla="*/ 38 h 220"/>
                  <a:gd name="T108" fmla="*/ 185 w 342"/>
                  <a:gd name="T109" fmla="*/ 28 h 220"/>
                  <a:gd name="T110" fmla="*/ 210 w 342"/>
                  <a:gd name="T111" fmla="*/ 34 h 220"/>
                  <a:gd name="T112" fmla="*/ 216 w 342"/>
                  <a:gd name="T113" fmla="*/ 39 h 220"/>
                  <a:gd name="T114" fmla="*/ 235 w 342"/>
                  <a:gd name="T115" fmla="*/ 75 h 220"/>
                  <a:gd name="T116" fmla="*/ 236 w 342"/>
                  <a:gd name="T117" fmla="*/ 89 h 220"/>
                  <a:gd name="T118" fmla="*/ 250 w 342"/>
                  <a:gd name="T119" fmla="*/ 88 h 220"/>
                  <a:gd name="T120" fmla="*/ 252 w 342"/>
                  <a:gd name="T121" fmla="*/ 88 h 220"/>
                  <a:gd name="T122" fmla="*/ 257 w 342"/>
                  <a:gd name="T123" fmla="*/ 88 h 220"/>
                  <a:gd name="T124" fmla="*/ 313 w 342"/>
                  <a:gd name="T125" fmla="*/ 14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2" h="220">
                    <a:moveTo>
                      <a:pt x="270" y="63"/>
                    </a:moveTo>
                    <a:cubicBezTo>
                      <a:pt x="267" y="63"/>
                      <a:pt x="264" y="63"/>
                      <a:pt x="261" y="63"/>
                    </a:cubicBezTo>
                    <a:cubicBezTo>
                      <a:pt x="260" y="45"/>
                      <a:pt x="251" y="28"/>
                      <a:pt x="237" y="16"/>
                    </a:cubicBezTo>
                    <a:cubicBezTo>
                      <a:pt x="234" y="14"/>
                      <a:pt x="231" y="12"/>
                      <a:pt x="228" y="11"/>
                    </a:cubicBezTo>
                    <a:cubicBezTo>
                      <a:pt x="213" y="2"/>
                      <a:pt x="195" y="0"/>
                      <a:pt x="179" y="4"/>
                    </a:cubicBezTo>
                    <a:cubicBezTo>
                      <a:pt x="166" y="8"/>
                      <a:pt x="154" y="16"/>
                      <a:pt x="145" y="27"/>
                    </a:cubicBezTo>
                    <a:cubicBezTo>
                      <a:pt x="139" y="32"/>
                      <a:pt x="133" y="38"/>
                      <a:pt x="129" y="44"/>
                    </a:cubicBezTo>
                    <a:cubicBezTo>
                      <a:pt x="104" y="34"/>
                      <a:pt x="77" y="41"/>
                      <a:pt x="64" y="60"/>
                    </a:cubicBezTo>
                    <a:cubicBezTo>
                      <a:pt x="58" y="64"/>
                      <a:pt x="54" y="68"/>
                      <a:pt x="50" y="74"/>
                    </a:cubicBezTo>
                    <a:cubicBezTo>
                      <a:pt x="45" y="84"/>
                      <a:pt x="43" y="95"/>
                      <a:pt x="46" y="106"/>
                    </a:cubicBezTo>
                    <a:cubicBezTo>
                      <a:pt x="34" y="111"/>
                      <a:pt x="24" y="118"/>
                      <a:pt x="18" y="126"/>
                    </a:cubicBezTo>
                    <a:cubicBezTo>
                      <a:pt x="15" y="129"/>
                      <a:pt x="12" y="132"/>
                      <a:pt x="9" y="135"/>
                    </a:cubicBezTo>
                    <a:cubicBezTo>
                      <a:pt x="3" y="142"/>
                      <a:pt x="0" y="150"/>
                      <a:pt x="0" y="159"/>
                    </a:cubicBezTo>
                    <a:cubicBezTo>
                      <a:pt x="0" y="181"/>
                      <a:pt x="22" y="199"/>
                      <a:pt x="51" y="203"/>
                    </a:cubicBezTo>
                    <a:cubicBezTo>
                      <a:pt x="53" y="203"/>
                      <a:pt x="56" y="203"/>
                      <a:pt x="59" y="203"/>
                    </a:cubicBezTo>
                    <a:cubicBezTo>
                      <a:pt x="71" y="203"/>
                      <a:pt x="81" y="201"/>
                      <a:pt x="90" y="197"/>
                    </a:cubicBezTo>
                    <a:cubicBezTo>
                      <a:pt x="105" y="209"/>
                      <a:pt x="124" y="218"/>
                      <a:pt x="145" y="219"/>
                    </a:cubicBezTo>
                    <a:cubicBezTo>
                      <a:pt x="157" y="220"/>
                      <a:pt x="169" y="219"/>
                      <a:pt x="179" y="216"/>
                    </a:cubicBezTo>
                    <a:cubicBezTo>
                      <a:pt x="191" y="212"/>
                      <a:pt x="202" y="207"/>
                      <a:pt x="211" y="199"/>
                    </a:cubicBezTo>
                    <a:cubicBezTo>
                      <a:pt x="221" y="206"/>
                      <a:pt x="234" y="210"/>
                      <a:pt x="247" y="211"/>
                    </a:cubicBezTo>
                    <a:cubicBezTo>
                      <a:pt x="274" y="213"/>
                      <a:pt x="298" y="202"/>
                      <a:pt x="313" y="184"/>
                    </a:cubicBezTo>
                    <a:cubicBezTo>
                      <a:pt x="328" y="172"/>
                      <a:pt x="337" y="156"/>
                      <a:pt x="339" y="137"/>
                    </a:cubicBezTo>
                    <a:cubicBezTo>
                      <a:pt x="342" y="99"/>
                      <a:pt x="311" y="66"/>
                      <a:pt x="270" y="63"/>
                    </a:cubicBezTo>
                    <a:close/>
                    <a:moveTo>
                      <a:pt x="313" y="148"/>
                    </a:moveTo>
                    <a:cubicBezTo>
                      <a:pt x="312" y="158"/>
                      <a:pt x="309" y="167"/>
                      <a:pt x="302" y="175"/>
                    </a:cubicBezTo>
                    <a:cubicBezTo>
                      <a:pt x="291" y="189"/>
                      <a:pt x="273" y="198"/>
                      <a:pt x="254" y="198"/>
                    </a:cubicBezTo>
                    <a:cubicBezTo>
                      <a:pt x="254" y="198"/>
                      <a:pt x="254" y="198"/>
                      <a:pt x="254" y="198"/>
                    </a:cubicBezTo>
                    <a:cubicBezTo>
                      <a:pt x="252" y="198"/>
                      <a:pt x="250" y="198"/>
                      <a:pt x="249" y="197"/>
                    </a:cubicBezTo>
                    <a:cubicBezTo>
                      <a:pt x="238" y="197"/>
                      <a:pt x="227" y="193"/>
                      <a:pt x="218" y="187"/>
                    </a:cubicBezTo>
                    <a:cubicBezTo>
                      <a:pt x="210" y="182"/>
                      <a:pt x="210" y="182"/>
                      <a:pt x="210" y="182"/>
                    </a:cubicBezTo>
                    <a:cubicBezTo>
                      <a:pt x="202" y="188"/>
                      <a:pt x="202" y="188"/>
                      <a:pt x="202" y="188"/>
                    </a:cubicBezTo>
                    <a:cubicBezTo>
                      <a:pt x="189" y="200"/>
                      <a:pt x="171" y="206"/>
                      <a:pt x="153" y="206"/>
                    </a:cubicBezTo>
                    <a:cubicBezTo>
                      <a:pt x="150" y="206"/>
                      <a:pt x="148" y="206"/>
                      <a:pt x="146" y="205"/>
                    </a:cubicBezTo>
                    <a:cubicBezTo>
                      <a:pt x="128" y="204"/>
                      <a:pt x="112" y="197"/>
                      <a:pt x="100" y="186"/>
                    </a:cubicBezTo>
                    <a:cubicBezTo>
                      <a:pt x="93" y="180"/>
                      <a:pt x="93" y="180"/>
                      <a:pt x="93" y="180"/>
                    </a:cubicBezTo>
                    <a:cubicBezTo>
                      <a:pt x="85" y="184"/>
                      <a:pt x="85" y="184"/>
                      <a:pt x="85" y="184"/>
                    </a:cubicBezTo>
                    <a:cubicBezTo>
                      <a:pt x="77" y="187"/>
                      <a:pt x="68" y="189"/>
                      <a:pt x="59" y="189"/>
                    </a:cubicBezTo>
                    <a:cubicBezTo>
                      <a:pt x="57" y="189"/>
                      <a:pt x="55" y="189"/>
                      <a:pt x="52" y="189"/>
                    </a:cubicBezTo>
                    <a:cubicBezTo>
                      <a:pt x="30" y="186"/>
                      <a:pt x="14" y="173"/>
                      <a:pt x="14" y="159"/>
                    </a:cubicBezTo>
                    <a:cubicBezTo>
                      <a:pt x="14" y="148"/>
                      <a:pt x="22" y="141"/>
                      <a:pt x="26" y="138"/>
                    </a:cubicBezTo>
                    <a:cubicBezTo>
                      <a:pt x="33" y="133"/>
                      <a:pt x="41" y="130"/>
                      <a:pt x="50" y="128"/>
                    </a:cubicBezTo>
                    <a:cubicBezTo>
                      <a:pt x="68" y="126"/>
                      <a:pt x="68" y="126"/>
                      <a:pt x="68" y="126"/>
                    </a:cubicBezTo>
                    <a:cubicBezTo>
                      <a:pt x="61" y="109"/>
                      <a:pt x="61" y="109"/>
                      <a:pt x="61" y="109"/>
                    </a:cubicBezTo>
                    <a:cubicBezTo>
                      <a:pt x="61" y="108"/>
                      <a:pt x="60" y="106"/>
                      <a:pt x="60" y="103"/>
                    </a:cubicBezTo>
                    <a:cubicBezTo>
                      <a:pt x="58" y="98"/>
                      <a:pt x="58" y="89"/>
                      <a:pt x="62" y="81"/>
                    </a:cubicBezTo>
                    <a:cubicBezTo>
                      <a:pt x="65" y="77"/>
                      <a:pt x="68" y="74"/>
                      <a:pt x="71" y="71"/>
                    </a:cubicBezTo>
                    <a:cubicBezTo>
                      <a:pt x="77" y="67"/>
                      <a:pt x="85" y="65"/>
                      <a:pt x="93" y="65"/>
                    </a:cubicBezTo>
                    <a:cubicBezTo>
                      <a:pt x="101" y="65"/>
                      <a:pt x="109" y="67"/>
                      <a:pt x="116" y="71"/>
                    </a:cubicBezTo>
                    <a:cubicBezTo>
                      <a:pt x="130" y="78"/>
                      <a:pt x="130" y="78"/>
                      <a:pt x="130" y="78"/>
                    </a:cubicBezTo>
                    <a:cubicBezTo>
                      <a:pt x="136" y="63"/>
                      <a:pt x="136" y="63"/>
                      <a:pt x="136" y="63"/>
                    </a:cubicBezTo>
                    <a:cubicBezTo>
                      <a:pt x="137" y="60"/>
                      <a:pt x="138" y="57"/>
                      <a:pt x="140" y="54"/>
                    </a:cubicBezTo>
                    <a:cubicBezTo>
                      <a:pt x="140" y="54"/>
                      <a:pt x="140" y="53"/>
                      <a:pt x="140" y="53"/>
                    </a:cubicBezTo>
                    <a:cubicBezTo>
                      <a:pt x="141" y="52"/>
                      <a:pt x="141" y="52"/>
                      <a:pt x="141" y="52"/>
                    </a:cubicBezTo>
                    <a:cubicBezTo>
                      <a:pt x="144" y="47"/>
                      <a:pt x="148" y="42"/>
                      <a:pt x="153" y="38"/>
                    </a:cubicBezTo>
                    <a:cubicBezTo>
                      <a:pt x="162" y="31"/>
                      <a:pt x="173" y="28"/>
                      <a:pt x="185" y="28"/>
                    </a:cubicBezTo>
                    <a:cubicBezTo>
                      <a:pt x="193" y="28"/>
                      <a:pt x="202" y="30"/>
                      <a:pt x="210" y="34"/>
                    </a:cubicBezTo>
                    <a:cubicBezTo>
                      <a:pt x="212" y="36"/>
                      <a:pt x="214" y="37"/>
                      <a:pt x="216" y="39"/>
                    </a:cubicBezTo>
                    <a:cubicBezTo>
                      <a:pt x="228" y="48"/>
                      <a:pt x="234" y="61"/>
                      <a:pt x="235" y="75"/>
                    </a:cubicBezTo>
                    <a:cubicBezTo>
                      <a:pt x="236" y="89"/>
                      <a:pt x="236" y="89"/>
                      <a:pt x="236" y="89"/>
                    </a:cubicBezTo>
                    <a:cubicBezTo>
                      <a:pt x="250" y="88"/>
                      <a:pt x="250" y="88"/>
                      <a:pt x="250" y="88"/>
                    </a:cubicBezTo>
                    <a:cubicBezTo>
                      <a:pt x="250" y="88"/>
                      <a:pt x="251" y="88"/>
                      <a:pt x="252" y="88"/>
                    </a:cubicBezTo>
                    <a:cubicBezTo>
                      <a:pt x="253" y="88"/>
                      <a:pt x="255" y="88"/>
                      <a:pt x="257" y="88"/>
                    </a:cubicBezTo>
                    <a:cubicBezTo>
                      <a:pt x="290" y="91"/>
                      <a:pt x="316" y="118"/>
                      <a:pt x="313" y="1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1" name="TextBox 18"/>
            <p:cNvSpPr txBox="1"/>
            <p:nvPr/>
          </p:nvSpPr>
          <p:spPr>
            <a:xfrm>
              <a:off x="3410348" y="3536623"/>
              <a:ext cx="550464" cy="273178"/>
            </a:xfrm>
            <a:prstGeom prst="rect">
              <a:avLst/>
            </a:prstGeom>
            <a:noFill/>
          </p:spPr>
          <p:txBody>
            <a:bodyPr wrap="square" lIns="0" tIns="0" rIns="0" bIns="0" rtlCol="0" anchor="b"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3961">
                <a:lnSpc>
                  <a:spcPct val="90000"/>
                </a:lnSpc>
              </a:pPr>
              <a:r>
                <a:rPr lang="en-US" sz="800" b="1" dirty="0">
                  <a:solidFill>
                    <a:schemeClr val="accent4"/>
                  </a:solidFill>
                </a:rPr>
                <a:t>Developer Cloud</a:t>
              </a:r>
            </a:p>
          </p:txBody>
        </p:sp>
      </p:grpSp>
      <p:grpSp>
        <p:nvGrpSpPr>
          <p:cNvPr id="16" name="Group 15"/>
          <p:cNvGrpSpPr/>
          <p:nvPr/>
        </p:nvGrpSpPr>
        <p:grpSpPr>
          <a:xfrm>
            <a:off x="10368087" y="2874892"/>
            <a:ext cx="1212726" cy="934909"/>
            <a:chOff x="10368087" y="2874892"/>
            <a:chExt cx="1212726" cy="934909"/>
          </a:xfrm>
        </p:grpSpPr>
        <p:sp>
          <p:nvSpPr>
            <p:cNvPr id="148" name="TextBox 15"/>
            <p:cNvSpPr txBox="1"/>
            <p:nvPr/>
          </p:nvSpPr>
          <p:spPr>
            <a:xfrm>
              <a:off x="11104301" y="3487905"/>
              <a:ext cx="476512" cy="321896"/>
            </a:xfrm>
            <a:prstGeom prst="rect">
              <a:avLst/>
            </a:prstGeom>
            <a:noFill/>
          </p:spPr>
          <p:txBody>
            <a:bodyPr wrap="square" lIns="0" tIns="0" rIns="0" bIns="0" rtlCol="0" anchor="b"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3961">
                <a:lnSpc>
                  <a:spcPct val="90000"/>
                </a:lnSpc>
              </a:pPr>
              <a:r>
                <a:rPr lang="en-US" sz="800" b="1" dirty="0">
                  <a:solidFill>
                    <a:schemeClr val="accent1"/>
                  </a:solidFill>
                </a:rPr>
                <a:t>Secure </a:t>
              </a:r>
              <a:br>
                <a:rPr lang="en-US" sz="800" b="1" dirty="0">
                  <a:solidFill>
                    <a:schemeClr val="accent1"/>
                  </a:solidFill>
                </a:rPr>
              </a:br>
              <a:r>
                <a:rPr lang="en-US" sz="800" b="1" dirty="0">
                  <a:solidFill>
                    <a:schemeClr val="accent1"/>
                  </a:solidFill>
                </a:rPr>
                <a:t>End User</a:t>
              </a:r>
            </a:p>
          </p:txBody>
        </p:sp>
        <p:sp>
          <p:nvSpPr>
            <p:cNvPr id="6" name="Freeform 5"/>
            <p:cNvSpPr>
              <a:spLocks/>
            </p:cNvSpPr>
            <p:nvPr/>
          </p:nvSpPr>
          <p:spPr bwMode="auto">
            <a:xfrm>
              <a:off x="10368087" y="2874892"/>
              <a:ext cx="915860" cy="915859"/>
            </a:xfrm>
            <a:custGeom>
              <a:avLst/>
              <a:gdLst>
                <a:gd name="T0" fmla="*/ 420 w 839"/>
                <a:gd name="T1" fmla="*/ 0 h 839"/>
                <a:gd name="T2" fmla="*/ 0 w 839"/>
                <a:gd name="T3" fmla="*/ 419 h 839"/>
                <a:gd name="T4" fmla="*/ 420 w 839"/>
                <a:gd name="T5" fmla="*/ 839 h 839"/>
                <a:gd name="T6" fmla="*/ 839 w 839"/>
                <a:gd name="T7" fmla="*/ 419 h 839"/>
                <a:gd name="T8" fmla="*/ 420 w 839"/>
                <a:gd name="T9" fmla="*/ 0 h 839"/>
              </a:gdLst>
              <a:ahLst/>
              <a:cxnLst>
                <a:cxn ang="0">
                  <a:pos x="T0" y="T1"/>
                </a:cxn>
                <a:cxn ang="0">
                  <a:pos x="T2" y="T3"/>
                </a:cxn>
                <a:cxn ang="0">
                  <a:pos x="T4" y="T5"/>
                </a:cxn>
                <a:cxn ang="0">
                  <a:pos x="T6" y="T7"/>
                </a:cxn>
                <a:cxn ang="0">
                  <a:pos x="T8" y="T9"/>
                </a:cxn>
              </a:cxnLst>
              <a:rect l="0" t="0" r="r" b="b"/>
              <a:pathLst>
                <a:path w="839" h="839">
                  <a:moveTo>
                    <a:pt x="420" y="0"/>
                  </a:moveTo>
                  <a:lnTo>
                    <a:pt x="0" y="419"/>
                  </a:lnTo>
                  <a:lnTo>
                    <a:pt x="420" y="839"/>
                  </a:lnTo>
                  <a:lnTo>
                    <a:pt x="839" y="419"/>
                  </a:lnTo>
                  <a:lnTo>
                    <a:pt x="420" y="0"/>
                  </a:lnTo>
                  <a:close/>
                </a:path>
              </a:pathLst>
            </a:custGeom>
            <a:solidFill>
              <a:srgbClr val="0095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10"/>
            <p:cNvSpPr>
              <a:spLocks noChangeAspect="1" noEditPoints="1"/>
            </p:cNvSpPr>
            <p:nvPr/>
          </p:nvSpPr>
          <p:spPr bwMode="auto">
            <a:xfrm>
              <a:off x="10721828" y="3188856"/>
              <a:ext cx="208377" cy="286904"/>
            </a:xfrm>
            <a:custGeom>
              <a:avLst/>
              <a:gdLst>
                <a:gd name="T0" fmla="*/ 695 w 827"/>
                <a:gd name="T1" fmla="*/ 444 h 1140"/>
                <a:gd name="T2" fmla="*/ 695 w 827"/>
                <a:gd name="T3" fmla="*/ 396 h 1140"/>
                <a:gd name="T4" fmla="*/ 695 w 827"/>
                <a:gd name="T5" fmla="*/ 272 h 1140"/>
                <a:gd name="T6" fmla="*/ 424 w 827"/>
                <a:gd name="T7" fmla="*/ 0 h 1140"/>
                <a:gd name="T8" fmla="*/ 416 w 827"/>
                <a:gd name="T9" fmla="*/ 1 h 1140"/>
                <a:gd name="T10" fmla="*/ 153 w 827"/>
                <a:gd name="T11" fmla="*/ 272 h 1140"/>
                <a:gd name="T12" fmla="*/ 153 w 827"/>
                <a:gd name="T13" fmla="*/ 396 h 1140"/>
                <a:gd name="T14" fmla="*/ 153 w 827"/>
                <a:gd name="T15" fmla="*/ 444 h 1140"/>
                <a:gd name="T16" fmla="*/ 74 w 827"/>
                <a:gd name="T17" fmla="*/ 444 h 1140"/>
                <a:gd name="T18" fmla="*/ 0 w 827"/>
                <a:gd name="T19" fmla="*/ 519 h 1140"/>
                <a:gd name="T20" fmla="*/ 0 w 827"/>
                <a:gd name="T21" fmla="*/ 779 h 1140"/>
                <a:gd name="T22" fmla="*/ 0 w 827"/>
                <a:gd name="T23" fmla="*/ 1140 h 1140"/>
                <a:gd name="T24" fmla="*/ 416 w 827"/>
                <a:gd name="T25" fmla="*/ 1140 h 1140"/>
                <a:gd name="T26" fmla="*/ 753 w 827"/>
                <a:gd name="T27" fmla="*/ 1140 h 1140"/>
                <a:gd name="T28" fmla="*/ 827 w 827"/>
                <a:gd name="T29" fmla="*/ 1065 h 1140"/>
                <a:gd name="T30" fmla="*/ 827 w 827"/>
                <a:gd name="T31" fmla="*/ 779 h 1140"/>
                <a:gd name="T32" fmla="*/ 827 w 827"/>
                <a:gd name="T33" fmla="*/ 444 h 1140"/>
                <a:gd name="T34" fmla="*/ 695 w 827"/>
                <a:gd name="T35" fmla="*/ 444 h 1140"/>
                <a:gd name="T36" fmla="*/ 428 w 827"/>
                <a:gd name="T37" fmla="*/ 862 h 1140"/>
                <a:gd name="T38" fmla="*/ 428 w 827"/>
                <a:gd name="T39" fmla="*/ 987 h 1140"/>
                <a:gd name="T40" fmla="*/ 368 w 827"/>
                <a:gd name="T41" fmla="*/ 987 h 1140"/>
                <a:gd name="T42" fmla="*/ 368 w 827"/>
                <a:gd name="T43" fmla="*/ 862 h 1140"/>
                <a:gd name="T44" fmla="*/ 300 w 827"/>
                <a:gd name="T45" fmla="*/ 769 h 1140"/>
                <a:gd name="T46" fmla="*/ 398 w 827"/>
                <a:gd name="T47" fmla="*/ 671 h 1140"/>
                <a:gd name="T48" fmla="*/ 496 w 827"/>
                <a:gd name="T49" fmla="*/ 769 h 1140"/>
                <a:gd name="T50" fmla="*/ 428 w 827"/>
                <a:gd name="T51" fmla="*/ 862 h 1140"/>
                <a:gd name="T52" fmla="*/ 585 w 827"/>
                <a:gd name="T53" fmla="*/ 396 h 1140"/>
                <a:gd name="T54" fmla="*/ 585 w 827"/>
                <a:gd name="T55" fmla="*/ 396 h 1140"/>
                <a:gd name="T56" fmla="*/ 585 w 827"/>
                <a:gd name="T57" fmla="*/ 444 h 1140"/>
                <a:gd name="T58" fmla="*/ 264 w 827"/>
                <a:gd name="T59" fmla="*/ 444 h 1140"/>
                <a:gd name="T60" fmla="*/ 264 w 827"/>
                <a:gd name="T61" fmla="*/ 396 h 1140"/>
                <a:gd name="T62" fmla="*/ 264 w 827"/>
                <a:gd name="T63" fmla="*/ 396 h 1140"/>
                <a:gd name="T64" fmla="*/ 264 w 827"/>
                <a:gd name="T65" fmla="*/ 272 h 1140"/>
                <a:gd name="T66" fmla="*/ 424 w 827"/>
                <a:gd name="T67" fmla="*/ 111 h 1140"/>
                <a:gd name="T68" fmla="*/ 585 w 827"/>
                <a:gd name="T69" fmla="*/ 272 h 1140"/>
                <a:gd name="T70" fmla="*/ 585 w 827"/>
                <a:gd name="T71" fmla="*/ 396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7" h="1140">
                  <a:moveTo>
                    <a:pt x="695" y="444"/>
                  </a:moveTo>
                  <a:cubicBezTo>
                    <a:pt x="695" y="396"/>
                    <a:pt x="695" y="396"/>
                    <a:pt x="695" y="396"/>
                  </a:cubicBezTo>
                  <a:cubicBezTo>
                    <a:pt x="695" y="272"/>
                    <a:pt x="695" y="272"/>
                    <a:pt x="695" y="272"/>
                  </a:cubicBezTo>
                  <a:cubicBezTo>
                    <a:pt x="695" y="122"/>
                    <a:pt x="574" y="0"/>
                    <a:pt x="424" y="0"/>
                  </a:cubicBezTo>
                  <a:cubicBezTo>
                    <a:pt x="421" y="0"/>
                    <a:pt x="419" y="0"/>
                    <a:pt x="416" y="1"/>
                  </a:cubicBezTo>
                  <a:cubicBezTo>
                    <a:pt x="270" y="5"/>
                    <a:pt x="153" y="125"/>
                    <a:pt x="153" y="272"/>
                  </a:cubicBezTo>
                  <a:cubicBezTo>
                    <a:pt x="153" y="396"/>
                    <a:pt x="153" y="396"/>
                    <a:pt x="153" y="396"/>
                  </a:cubicBezTo>
                  <a:cubicBezTo>
                    <a:pt x="153" y="444"/>
                    <a:pt x="153" y="444"/>
                    <a:pt x="153" y="444"/>
                  </a:cubicBezTo>
                  <a:cubicBezTo>
                    <a:pt x="74" y="444"/>
                    <a:pt x="74" y="444"/>
                    <a:pt x="74" y="444"/>
                  </a:cubicBezTo>
                  <a:cubicBezTo>
                    <a:pt x="0" y="519"/>
                    <a:pt x="0" y="519"/>
                    <a:pt x="0" y="519"/>
                  </a:cubicBezTo>
                  <a:cubicBezTo>
                    <a:pt x="0" y="779"/>
                    <a:pt x="0" y="779"/>
                    <a:pt x="0" y="779"/>
                  </a:cubicBezTo>
                  <a:cubicBezTo>
                    <a:pt x="0" y="1140"/>
                    <a:pt x="0" y="1140"/>
                    <a:pt x="0" y="1140"/>
                  </a:cubicBezTo>
                  <a:cubicBezTo>
                    <a:pt x="416" y="1140"/>
                    <a:pt x="416" y="1140"/>
                    <a:pt x="416" y="1140"/>
                  </a:cubicBezTo>
                  <a:cubicBezTo>
                    <a:pt x="753" y="1140"/>
                    <a:pt x="753" y="1140"/>
                    <a:pt x="753" y="1140"/>
                  </a:cubicBezTo>
                  <a:cubicBezTo>
                    <a:pt x="827" y="1065"/>
                    <a:pt x="827" y="1065"/>
                    <a:pt x="827" y="1065"/>
                  </a:cubicBezTo>
                  <a:cubicBezTo>
                    <a:pt x="827" y="779"/>
                    <a:pt x="827" y="779"/>
                    <a:pt x="827" y="779"/>
                  </a:cubicBezTo>
                  <a:cubicBezTo>
                    <a:pt x="827" y="444"/>
                    <a:pt x="827" y="444"/>
                    <a:pt x="827" y="444"/>
                  </a:cubicBezTo>
                  <a:lnTo>
                    <a:pt x="695" y="444"/>
                  </a:lnTo>
                  <a:close/>
                  <a:moveTo>
                    <a:pt x="428" y="862"/>
                  </a:moveTo>
                  <a:cubicBezTo>
                    <a:pt x="428" y="987"/>
                    <a:pt x="428" y="987"/>
                    <a:pt x="428" y="987"/>
                  </a:cubicBezTo>
                  <a:cubicBezTo>
                    <a:pt x="368" y="987"/>
                    <a:pt x="368" y="987"/>
                    <a:pt x="368" y="987"/>
                  </a:cubicBezTo>
                  <a:cubicBezTo>
                    <a:pt x="368" y="862"/>
                    <a:pt x="368" y="862"/>
                    <a:pt x="368" y="862"/>
                  </a:cubicBezTo>
                  <a:cubicBezTo>
                    <a:pt x="329" y="850"/>
                    <a:pt x="300" y="813"/>
                    <a:pt x="300" y="769"/>
                  </a:cubicBezTo>
                  <a:cubicBezTo>
                    <a:pt x="300" y="715"/>
                    <a:pt x="344" y="671"/>
                    <a:pt x="398" y="671"/>
                  </a:cubicBezTo>
                  <a:cubicBezTo>
                    <a:pt x="453" y="671"/>
                    <a:pt x="496" y="715"/>
                    <a:pt x="496" y="769"/>
                  </a:cubicBezTo>
                  <a:cubicBezTo>
                    <a:pt x="496" y="813"/>
                    <a:pt x="468" y="850"/>
                    <a:pt x="428" y="862"/>
                  </a:cubicBezTo>
                  <a:close/>
                  <a:moveTo>
                    <a:pt x="585" y="396"/>
                  </a:moveTo>
                  <a:cubicBezTo>
                    <a:pt x="585" y="396"/>
                    <a:pt x="585" y="396"/>
                    <a:pt x="585" y="396"/>
                  </a:cubicBezTo>
                  <a:cubicBezTo>
                    <a:pt x="585" y="444"/>
                    <a:pt x="585" y="444"/>
                    <a:pt x="585" y="444"/>
                  </a:cubicBezTo>
                  <a:cubicBezTo>
                    <a:pt x="264" y="444"/>
                    <a:pt x="264" y="444"/>
                    <a:pt x="264" y="444"/>
                  </a:cubicBezTo>
                  <a:cubicBezTo>
                    <a:pt x="264" y="396"/>
                    <a:pt x="264" y="396"/>
                    <a:pt x="264" y="396"/>
                  </a:cubicBezTo>
                  <a:cubicBezTo>
                    <a:pt x="264" y="396"/>
                    <a:pt x="264" y="396"/>
                    <a:pt x="264" y="396"/>
                  </a:cubicBezTo>
                  <a:cubicBezTo>
                    <a:pt x="264" y="272"/>
                    <a:pt x="264" y="272"/>
                    <a:pt x="264" y="272"/>
                  </a:cubicBezTo>
                  <a:cubicBezTo>
                    <a:pt x="264" y="183"/>
                    <a:pt x="336" y="111"/>
                    <a:pt x="424" y="111"/>
                  </a:cubicBezTo>
                  <a:cubicBezTo>
                    <a:pt x="513" y="111"/>
                    <a:pt x="585" y="183"/>
                    <a:pt x="585" y="272"/>
                  </a:cubicBezTo>
                  <a:lnTo>
                    <a:pt x="585" y="39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8183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Footer Placeholder 104"/>
          <p:cNvSpPr>
            <a:spLocks noGrp="1"/>
          </p:cNvSpPr>
          <p:nvPr>
            <p:ph type="ftr" sz="quarter" idx="11"/>
          </p:nvPr>
        </p:nvSpPr>
        <p:spPr/>
        <p:txBody>
          <a:bodyPr/>
          <a:lstStyle/>
          <a:p>
            <a:r>
              <a:rPr lang="en-US" dirty="0"/>
              <a:t>Devices - </a:t>
            </a:r>
            <a:r>
              <a:rPr lang="en-US" b="0" dirty="0"/>
              <a:t>Features &amp; Benefits Icons</a:t>
            </a:r>
          </a:p>
        </p:txBody>
      </p:sp>
      <p:sp>
        <p:nvSpPr>
          <p:cNvPr id="3" name="Slide Number Placeholder 2"/>
          <p:cNvSpPr>
            <a:spLocks noGrp="1"/>
          </p:cNvSpPr>
          <p:nvPr>
            <p:ph type="sldNum" sz="quarter" idx="12"/>
          </p:nvPr>
        </p:nvSpPr>
        <p:spPr/>
        <p:txBody>
          <a:bodyPr/>
          <a:lstStyle/>
          <a:p>
            <a:fld id="{6EA6D8CF-3CDE-4807-BCD2-C9F2B831AAA5}" type="slidenum">
              <a:rPr lang="en-US" smtClean="0"/>
              <a:pPr/>
              <a:t>25</a:t>
            </a:fld>
            <a:endParaRPr lang="en-US"/>
          </a:p>
        </p:txBody>
      </p:sp>
      <p:sp>
        <p:nvSpPr>
          <p:cNvPr id="79" name="TextBox 78"/>
          <p:cNvSpPr txBox="1"/>
          <p:nvPr/>
        </p:nvSpPr>
        <p:spPr>
          <a:xfrm>
            <a:off x="0" y="1797993"/>
            <a:ext cx="2029968" cy="230832"/>
          </a:xfrm>
          <a:prstGeom prst="rect">
            <a:avLst/>
          </a:prstGeom>
          <a:noFill/>
        </p:spPr>
        <p:txBody>
          <a:bodyPr wrap="none" lIns="91440" tIns="45720" rIns="45720" bIns="45720" rtlCol="0">
            <a:noAutofit/>
          </a:bodyPr>
          <a:lstStyle/>
          <a:p>
            <a:pPr algn="ctr">
              <a:lnSpc>
                <a:spcPct val="90000"/>
              </a:lnSpc>
            </a:pPr>
            <a:r>
              <a:rPr lang="en-US" sz="1000" dirty="0"/>
              <a:t>NSX Cloud Service Manager</a:t>
            </a:r>
          </a:p>
        </p:txBody>
      </p:sp>
      <p:sp>
        <p:nvSpPr>
          <p:cNvPr id="80" name="TextBox 79"/>
          <p:cNvSpPr txBox="1"/>
          <p:nvPr/>
        </p:nvSpPr>
        <p:spPr>
          <a:xfrm>
            <a:off x="2031771" y="1797993"/>
            <a:ext cx="2029968" cy="230832"/>
          </a:xfrm>
          <a:prstGeom prst="rect">
            <a:avLst/>
          </a:prstGeom>
          <a:noFill/>
        </p:spPr>
        <p:txBody>
          <a:bodyPr wrap="none" lIns="91440" tIns="45720" rIns="45720" bIns="45720" rtlCol="0">
            <a:noAutofit/>
          </a:bodyPr>
          <a:lstStyle/>
          <a:p>
            <a:pPr algn="ctr">
              <a:lnSpc>
                <a:spcPct val="90000"/>
              </a:lnSpc>
            </a:pPr>
            <a:r>
              <a:rPr lang="en-US" sz="1000" dirty="0"/>
              <a:t>Private cloud</a:t>
            </a:r>
          </a:p>
        </p:txBody>
      </p:sp>
      <p:sp>
        <p:nvSpPr>
          <p:cNvPr id="81" name="TextBox 80"/>
          <p:cNvSpPr txBox="1"/>
          <p:nvPr/>
        </p:nvSpPr>
        <p:spPr>
          <a:xfrm>
            <a:off x="4063542" y="1797993"/>
            <a:ext cx="2029968" cy="230832"/>
          </a:xfrm>
          <a:prstGeom prst="rect">
            <a:avLst/>
          </a:prstGeom>
          <a:noFill/>
        </p:spPr>
        <p:txBody>
          <a:bodyPr wrap="none" lIns="91440" tIns="45720" rIns="45720" bIns="45720" rtlCol="0">
            <a:noAutofit/>
          </a:bodyPr>
          <a:lstStyle/>
          <a:p>
            <a:pPr algn="ctr">
              <a:lnSpc>
                <a:spcPct val="90000"/>
              </a:lnSpc>
            </a:pPr>
            <a:r>
              <a:rPr lang="en-US" sz="1000" dirty="0"/>
              <a:t>Public cloud</a:t>
            </a:r>
          </a:p>
        </p:txBody>
      </p:sp>
      <p:sp>
        <p:nvSpPr>
          <p:cNvPr id="82" name="TextBox 81"/>
          <p:cNvSpPr txBox="1"/>
          <p:nvPr/>
        </p:nvSpPr>
        <p:spPr>
          <a:xfrm>
            <a:off x="6095313" y="1797993"/>
            <a:ext cx="2029968" cy="230832"/>
          </a:xfrm>
          <a:prstGeom prst="rect">
            <a:avLst/>
          </a:prstGeom>
          <a:noFill/>
        </p:spPr>
        <p:txBody>
          <a:bodyPr wrap="none" lIns="91440" tIns="45720" rIns="45720" bIns="45720" rtlCol="0">
            <a:noAutofit/>
          </a:bodyPr>
          <a:lstStyle/>
          <a:p>
            <a:pPr algn="ctr">
              <a:lnSpc>
                <a:spcPct val="90000"/>
              </a:lnSpc>
            </a:pPr>
            <a:r>
              <a:rPr lang="en-US" sz="1000" dirty="0"/>
              <a:t>Cross-cloud</a:t>
            </a:r>
          </a:p>
        </p:txBody>
      </p:sp>
      <p:sp>
        <p:nvSpPr>
          <p:cNvPr id="83" name="TextBox 82"/>
          <p:cNvSpPr txBox="1"/>
          <p:nvPr/>
        </p:nvSpPr>
        <p:spPr>
          <a:xfrm>
            <a:off x="8127084" y="1797993"/>
            <a:ext cx="2029968" cy="230832"/>
          </a:xfrm>
          <a:prstGeom prst="rect">
            <a:avLst/>
          </a:prstGeom>
          <a:noFill/>
        </p:spPr>
        <p:txBody>
          <a:bodyPr wrap="none" lIns="91440" tIns="45720" rIns="45720" bIns="45720" rtlCol="0">
            <a:noAutofit/>
          </a:bodyPr>
          <a:lstStyle/>
          <a:p>
            <a:pPr algn="ctr">
              <a:lnSpc>
                <a:spcPct val="90000"/>
              </a:lnSpc>
            </a:pPr>
            <a:r>
              <a:rPr lang="en-US" sz="1000" dirty="0"/>
              <a:t>NSX Public Cloud Gateway</a:t>
            </a:r>
          </a:p>
        </p:txBody>
      </p:sp>
      <p:sp>
        <p:nvSpPr>
          <p:cNvPr id="84" name="TextBox 83"/>
          <p:cNvSpPr txBox="1"/>
          <p:nvPr/>
        </p:nvSpPr>
        <p:spPr>
          <a:xfrm>
            <a:off x="10158857" y="1797993"/>
            <a:ext cx="2029968" cy="230832"/>
          </a:xfrm>
          <a:prstGeom prst="rect">
            <a:avLst/>
          </a:prstGeom>
          <a:noFill/>
        </p:spPr>
        <p:txBody>
          <a:bodyPr wrap="none" lIns="91440" tIns="45720" rIns="45720" bIns="45720" rtlCol="0">
            <a:noAutofit/>
          </a:bodyPr>
          <a:lstStyle/>
          <a:p>
            <a:pPr algn="ctr">
              <a:lnSpc>
                <a:spcPct val="90000"/>
              </a:lnSpc>
            </a:pPr>
            <a:r>
              <a:rPr lang="en-US" sz="1000" dirty="0"/>
              <a:t>Identity-Based Firewall</a:t>
            </a:r>
          </a:p>
        </p:txBody>
      </p:sp>
      <p:grpSp>
        <p:nvGrpSpPr>
          <p:cNvPr id="260" name="Group 259"/>
          <p:cNvGrpSpPr/>
          <p:nvPr/>
        </p:nvGrpSpPr>
        <p:grpSpPr>
          <a:xfrm>
            <a:off x="684212" y="468611"/>
            <a:ext cx="993426" cy="900500"/>
            <a:chOff x="4717220" y="468611"/>
            <a:chExt cx="993426" cy="900500"/>
          </a:xfrm>
        </p:grpSpPr>
        <p:sp>
          <p:nvSpPr>
            <p:cNvPr id="261" name="Freeform 340"/>
            <p:cNvSpPr>
              <a:spLocks/>
            </p:cNvSpPr>
            <p:nvPr/>
          </p:nvSpPr>
          <p:spPr bwMode="auto">
            <a:xfrm>
              <a:off x="4717220" y="684886"/>
              <a:ext cx="776045" cy="306436"/>
            </a:xfrm>
            <a:custGeom>
              <a:avLst/>
              <a:gdLst>
                <a:gd name="T0" fmla="*/ 19 w 1403"/>
                <a:gd name="T1" fmla="*/ 0 h 554"/>
                <a:gd name="T2" fmla="*/ 0 w 1403"/>
                <a:gd name="T3" fmla="*/ 18 h 554"/>
                <a:gd name="T4" fmla="*/ 848 w 1403"/>
                <a:gd name="T5" fmla="*/ 554 h 554"/>
                <a:gd name="T6" fmla="*/ 1403 w 1403"/>
                <a:gd name="T7" fmla="*/ 0 h 554"/>
                <a:gd name="T8" fmla="*/ 701 w 1403"/>
                <a:gd name="T9" fmla="*/ 0 h 554"/>
                <a:gd name="T10" fmla="*/ 19 w 1403"/>
                <a:gd name="T11" fmla="*/ 0 h 554"/>
              </a:gdLst>
              <a:ahLst/>
              <a:cxnLst>
                <a:cxn ang="0">
                  <a:pos x="T0" y="T1"/>
                </a:cxn>
                <a:cxn ang="0">
                  <a:pos x="T2" y="T3"/>
                </a:cxn>
                <a:cxn ang="0">
                  <a:pos x="T4" y="T5"/>
                </a:cxn>
                <a:cxn ang="0">
                  <a:pos x="T6" y="T7"/>
                </a:cxn>
                <a:cxn ang="0">
                  <a:pos x="T8" y="T9"/>
                </a:cxn>
                <a:cxn ang="0">
                  <a:pos x="T10" y="T11"/>
                </a:cxn>
              </a:cxnLst>
              <a:rect l="0" t="0" r="r" b="b"/>
              <a:pathLst>
                <a:path w="1403" h="554">
                  <a:moveTo>
                    <a:pt x="19" y="0"/>
                  </a:moveTo>
                  <a:lnTo>
                    <a:pt x="0" y="18"/>
                  </a:lnTo>
                  <a:lnTo>
                    <a:pt x="848" y="554"/>
                  </a:lnTo>
                  <a:lnTo>
                    <a:pt x="1403" y="0"/>
                  </a:lnTo>
                  <a:lnTo>
                    <a:pt x="701" y="0"/>
                  </a:lnTo>
                  <a:lnTo>
                    <a:pt x="1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341"/>
            <p:cNvSpPr>
              <a:spLocks/>
            </p:cNvSpPr>
            <p:nvPr/>
          </p:nvSpPr>
          <p:spPr bwMode="auto">
            <a:xfrm>
              <a:off x="5186276" y="684886"/>
              <a:ext cx="306989" cy="493394"/>
            </a:xfrm>
            <a:custGeom>
              <a:avLst/>
              <a:gdLst>
                <a:gd name="T0" fmla="*/ 0 w 555"/>
                <a:gd name="T1" fmla="*/ 554 h 892"/>
                <a:gd name="T2" fmla="*/ 536 w 555"/>
                <a:gd name="T3" fmla="*/ 892 h 892"/>
                <a:gd name="T4" fmla="*/ 555 w 555"/>
                <a:gd name="T5" fmla="*/ 873 h 892"/>
                <a:gd name="T6" fmla="*/ 555 w 555"/>
                <a:gd name="T7" fmla="*/ 616 h 892"/>
                <a:gd name="T8" fmla="*/ 555 w 555"/>
                <a:gd name="T9" fmla="*/ 0 h 892"/>
                <a:gd name="T10" fmla="*/ 0 w 555"/>
                <a:gd name="T11" fmla="*/ 554 h 892"/>
              </a:gdLst>
              <a:ahLst/>
              <a:cxnLst>
                <a:cxn ang="0">
                  <a:pos x="T0" y="T1"/>
                </a:cxn>
                <a:cxn ang="0">
                  <a:pos x="T2" y="T3"/>
                </a:cxn>
                <a:cxn ang="0">
                  <a:pos x="T4" y="T5"/>
                </a:cxn>
                <a:cxn ang="0">
                  <a:pos x="T6" y="T7"/>
                </a:cxn>
                <a:cxn ang="0">
                  <a:pos x="T8" y="T9"/>
                </a:cxn>
                <a:cxn ang="0">
                  <a:pos x="T10" y="T11"/>
                </a:cxn>
              </a:cxnLst>
              <a:rect l="0" t="0" r="r" b="b"/>
              <a:pathLst>
                <a:path w="555" h="892">
                  <a:moveTo>
                    <a:pt x="0" y="554"/>
                  </a:moveTo>
                  <a:lnTo>
                    <a:pt x="536" y="892"/>
                  </a:lnTo>
                  <a:lnTo>
                    <a:pt x="555" y="873"/>
                  </a:lnTo>
                  <a:lnTo>
                    <a:pt x="555" y="616"/>
                  </a:lnTo>
                  <a:lnTo>
                    <a:pt x="555" y="0"/>
                  </a:lnTo>
                  <a:lnTo>
                    <a:pt x="0" y="554"/>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342"/>
            <p:cNvSpPr>
              <a:spLocks/>
            </p:cNvSpPr>
            <p:nvPr/>
          </p:nvSpPr>
          <p:spPr bwMode="auto">
            <a:xfrm>
              <a:off x="4875416" y="1292225"/>
              <a:ext cx="471269" cy="54760"/>
            </a:xfrm>
            <a:custGeom>
              <a:avLst/>
              <a:gdLst>
                <a:gd name="T0" fmla="*/ 852 w 852"/>
                <a:gd name="T1" fmla="*/ 0 h 99"/>
                <a:gd name="T2" fmla="*/ 752 w 852"/>
                <a:gd name="T3" fmla="*/ 99 h 99"/>
                <a:gd name="T4" fmla="*/ 0 w 852"/>
                <a:gd name="T5" fmla="*/ 99 h 99"/>
                <a:gd name="T6" fmla="*/ 99 w 852"/>
                <a:gd name="T7" fmla="*/ 0 h 99"/>
                <a:gd name="T8" fmla="*/ 852 w 852"/>
                <a:gd name="T9" fmla="*/ 0 h 99"/>
              </a:gdLst>
              <a:ahLst/>
              <a:cxnLst>
                <a:cxn ang="0">
                  <a:pos x="T0" y="T1"/>
                </a:cxn>
                <a:cxn ang="0">
                  <a:pos x="T2" y="T3"/>
                </a:cxn>
                <a:cxn ang="0">
                  <a:pos x="T4" y="T5"/>
                </a:cxn>
                <a:cxn ang="0">
                  <a:pos x="T6" y="T7"/>
                </a:cxn>
                <a:cxn ang="0">
                  <a:pos x="T8" y="T9"/>
                </a:cxn>
              </a:cxnLst>
              <a:rect l="0" t="0" r="r" b="b"/>
              <a:pathLst>
                <a:path w="852" h="99">
                  <a:moveTo>
                    <a:pt x="852" y="0"/>
                  </a:moveTo>
                  <a:lnTo>
                    <a:pt x="752" y="99"/>
                  </a:lnTo>
                  <a:lnTo>
                    <a:pt x="0" y="99"/>
                  </a:lnTo>
                  <a:lnTo>
                    <a:pt x="99" y="0"/>
                  </a:lnTo>
                  <a:lnTo>
                    <a:pt x="85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343"/>
            <p:cNvSpPr>
              <a:spLocks/>
            </p:cNvSpPr>
            <p:nvPr/>
          </p:nvSpPr>
          <p:spPr bwMode="auto">
            <a:xfrm>
              <a:off x="4875416" y="1346986"/>
              <a:ext cx="415956" cy="22125"/>
            </a:xfrm>
            <a:custGeom>
              <a:avLst/>
              <a:gdLst>
                <a:gd name="T0" fmla="*/ 752 w 752"/>
                <a:gd name="T1" fmla="*/ 40 h 40"/>
                <a:gd name="T2" fmla="*/ 418 w 752"/>
                <a:gd name="T3" fmla="*/ 40 h 40"/>
                <a:gd name="T4" fmla="*/ 0 w 752"/>
                <a:gd name="T5" fmla="*/ 40 h 40"/>
                <a:gd name="T6" fmla="*/ 0 w 752"/>
                <a:gd name="T7" fmla="*/ 0 h 40"/>
                <a:gd name="T8" fmla="*/ 752 w 752"/>
                <a:gd name="T9" fmla="*/ 0 h 40"/>
                <a:gd name="T10" fmla="*/ 752 w 752"/>
                <a:gd name="T11" fmla="*/ 40 h 40"/>
              </a:gdLst>
              <a:ahLst/>
              <a:cxnLst>
                <a:cxn ang="0">
                  <a:pos x="T0" y="T1"/>
                </a:cxn>
                <a:cxn ang="0">
                  <a:pos x="T2" y="T3"/>
                </a:cxn>
                <a:cxn ang="0">
                  <a:pos x="T4" y="T5"/>
                </a:cxn>
                <a:cxn ang="0">
                  <a:pos x="T6" y="T7"/>
                </a:cxn>
                <a:cxn ang="0">
                  <a:pos x="T8" y="T9"/>
                </a:cxn>
                <a:cxn ang="0">
                  <a:pos x="T10" y="T11"/>
                </a:cxn>
              </a:cxnLst>
              <a:rect l="0" t="0" r="r" b="b"/>
              <a:pathLst>
                <a:path w="752" h="40">
                  <a:moveTo>
                    <a:pt x="752" y="40"/>
                  </a:moveTo>
                  <a:lnTo>
                    <a:pt x="418" y="40"/>
                  </a:lnTo>
                  <a:lnTo>
                    <a:pt x="0" y="40"/>
                  </a:lnTo>
                  <a:lnTo>
                    <a:pt x="0" y="0"/>
                  </a:lnTo>
                  <a:lnTo>
                    <a:pt x="752" y="0"/>
                  </a:lnTo>
                  <a:lnTo>
                    <a:pt x="752" y="40"/>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344"/>
            <p:cNvSpPr>
              <a:spLocks/>
            </p:cNvSpPr>
            <p:nvPr/>
          </p:nvSpPr>
          <p:spPr bwMode="auto">
            <a:xfrm>
              <a:off x="5291372" y="1292225"/>
              <a:ext cx="55313" cy="76886"/>
            </a:xfrm>
            <a:custGeom>
              <a:avLst/>
              <a:gdLst>
                <a:gd name="T0" fmla="*/ 0 w 100"/>
                <a:gd name="T1" fmla="*/ 139 h 139"/>
                <a:gd name="T2" fmla="*/ 100 w 100"/>
                <a:gd name="T3" fmla="*/ 40 h 139"/>
                <a:gd name="T4" fmla="*/ 100 w 100"/>
                <a:gd name="T5" fmla="*/ 0 h 139"/>
                <a:gd name="T6" fmla="*/ 0 w 100"/>
                <a:gd name="T7" fmla="*/ 99 h 139"/>
                <a:gd name="T8" fmla="*/ 0 w 100"/>
                <a:gd name="T9" fmla="*/ 139 h 139"/>
              </a:gdLst>
              <a:ahLst/>
              <a:cxnLst>
                <a:cxn ang="0">
                  <a:pos x="T0" y="T1"/>
                </a:cxn>
                <a:cxn ang="0">
                  <a:pos x="T2" y="T3"/>
                </a:cxn>
                <a:cxn ang="0">
                  <a:pos x="T4" y="T5"/>
                </a:cxn>
                <a:cxn ang="0">
                  <a:pos x="T6" y="T7"/>
                </a:cxn>
                <a:cxn ang="0">
                  <a:pos x="T8" y="T9"/>
                </a:cxn>
              </a:cxnLst>
              <a:rect l="0" t="0" r="r" b="b"/>
              <a:pathLst>
                <a:path w="100" h="139">
                  <a:moveTo>
                    <a:pt x="0" y="139"/>
                  </a:moveTo>
                  <a:lnTo>
                    <a:pt x="100" y="40"/>
                  </a:lnTo>
                  <a:lnTo>
                    <a:pt x="100" y="0"/>
                  </a:lnTo>
                  <a:lnTo>
                    <a:pt x="0" y="99"/>
                  </a:lnTo>
                  <a:lnTo>
                    <a:pt x="0" y="139"/>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345"/>
            <p:cNvSpPr>
              <a:spLocks/>
            </p:cNvSpPr>
            <p:nvPr/>
          </p:nvSpPr>
          <p:spPr bwMode="auto">
            <a:xfrm>
              <a:off x="5150876" y="1178280"/>
              <a:ext cx="10510" cy="136071"/>
            </a:xfrm>
            <a:custGeom>
              <a:avLst/>
              <a:gdLst>
                <a:gd name="T0" fmla="*/ 0 w 19"/>
                <a:gd name="T1" fmla="*/ 246 h 246"/>
                <a:gd name="T2" fmla="*/ 19 w 19"/>
                <a:gd name="T3" fmla="*/ 227 h 246"/>
                <a:gd name="T4" fmla="*/ 19 w 19"/>
                <a:gd name="T5" fmla="*/ 0 h 246"/>
                <a:gd name="T6" fmla="*/ 0 w 19"/>
                <a:gd name="T7" fmla="*/ 0 h 246"/>
                <a:gd name="T8" fmla="*/ 0 w 19"/>
                <a:gd name="T9" fmla="*/ 246 h 246"/>
              </a:gdLst>
              <a:ahLst/>
              <a:cxnLst>
                <a:cxn ang="0">
                  <a:pos x="T0" y="T1"/>
                </a:cxn>
                <a:cxn ang="0">
                  <a:pos x="T2" y="T3"/>
                </a:cxn>
                <a:cxn ang="0">
                  <a:pos x="T4" y="T5"/>
                </a:cxn>
                <a:cxn ang="0">
                  <a:pos x="T6" y="T7"/>
                </a:cxn>
                <a:cxn ang="0">
                  <a:pos x="T8" y="T9"/>
                </a:cxn>
              </a:cxnLst>
              <a:rect l="0" t="0" r="r" b="b"/>
              <a:pathLst>
                <a:path w="19" h="246">
                  <a:moveTo>
                    <a:pt x="0" y="246"/>
                  </a:moveTo>
                  <a:lnTo>
                    <a:pt x="19" y="227"/>
                  </a:lnTo>
                  <a:lnTo>
                    <a:pt x="19" y="0"/>
                  </a:lnTo>
                  <a:lnTo>
                    <a:pt x="0" y="0"/>
                  </a:lnTo>
                  <a:lnTo>
                    <a:pt x="0" y="246"/>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346"/>
            <p:cNvSpPr>
              <a:spLocks/>
            </p:cNvSpPr>
            <p:nvPr/>
          </p:nvSpPr>
          <p:spPr bwMode="auto">
            <a:xfrm>
              <a:off x="4717220" y="694842"/>
              <a:ext cx="765535" cy="483438"/>
            </a:xfrm>
            <a:custGeom>
              <a:avLst/>
              <a:gdLst>
                <a:gd name="T0" fmla="*/ 1384 w 1384"/>
                <a:gd name="T1" fmla="*/ 874 h 874"/>
                <a:gd name="T2" fmla="*/ 0 w 1384"/>
                <a:gd name="T3" fmla="*/ 874 h 874"/>
                <a:gd name="T4" fmla="*/ 0 w 1384"/>
                <a:gd name="T5" fmla="*/ 600 h 874"/>
                <a:gd name="T6" fmla="*/ 0 w 1384"/>
                <a:gd name="T7" fmla="*/ 0 h 874"/>
                <a:gd name="T8" fmla="*/ 1384 w 1384"/>
                <a:gd name="T9" fmla="*/ 0 h 874"/>
                <a:gd name="T10" fmla="*/ 1384 w 1384"/>
                <a:gd name="T11" fmla="*/ 874 h 874"/>
              </a:gdLst>
              <a:ahLst/>
              <a:cxnLst>
                <a:cxn ang="0">
                  <a:pos x="T0" y="T1"/>
                </a:cxn>
                <a:cxn ang="0">
                  <a:pos x="T2" y="T3"/>
                </a:cxn>
                <a:cxn ang="0">
                  <a:pos x="T4" y="T5"/>
                </a:cxn>
                <a:cxn ang="0">
                  <a:pos x="T6" y="T7"/>
                </a:cxn>
                <a:cxn ang="0">
                  <a:pos x="T8" y="T9"/>
                </a:cxn>
                <a:cxn ang="0">
                  <a:pos x="T10" y="T11"/>
                </a:cxn>
              </a:cxnLst>
              <a:rect l="0" t="0" r="r" b="b"/>
              <a:pathLst>
                <a:path w="1384" h="874">
                  <a:moveTo>
                    <a:pt x="1384" y="874"/>
                  </a:moveTo>
                  <a:lnTo>
                    <a:pt x="0" y="874"/>
                  </a:lnTo>
                  <a:lnTo>
                    <a:pt x="0" y="600"/>
                  </a:lnTo>
                  <a:lnTo>
                    <a:pt x="0" y="0"/>
                  </a:lnTo>
                  <a:lnTo>
                    <a:pt x="1384" y="0"/>
                  </a:lnTo>
                  <a:lnTo>
                    <a:pt x="1384" y="874"/>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267"/>
            <p:cNvSpPr>
              <a:spLocks noChangeArrowheads="1"/>
            </p:cNvSpPr>
            <p:nvPr/>
          </p:nvSpPr>
          <p:spPr bwMode="auto">
            <a:xfrm>
              <a:off x="4749855" y="731902"/>
              <a:ext cx="700266" cy="410424"/>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351"/>
            <p:cNvSpPr>
              <a:spLocks/>
            </p:cNvSpPr>
            <p:nvPr/>
          </p:nvSpPr>
          <p:spPr bwMode="auto">
            <a:xfrm>
              <a:off x="4749855" y="731902"/>
              <a:ext cx="319711" cy="320264"/>
            </a:xfrm>
            <a:custGeom>
              <a:avLst/>
              <a:gdLst>
                <a:gd name="T0" fmla="*/ 0 w 578"/>
                <a:gd name="T1" fmla="*/ 579 h 579"/>
                <a:gd name="T2" fmla="*/ 0 w 578"/>
                <a:gd name="T3" fmla="*/ 0 h 579"/>
                <a:gd name="T4" fmla="*/ 578 w 578"/>
                <a:gd name="T5" fmla="*/ 0 h 579"/>
                <a:gd name="T6" fmla="*/ 0 w 578"/>
                <a:gd name="T7" fmla="*/ 579 h 579"/>
              </a:gdLst>
              <a:ahLst/>
              <a:cxnLst>
                <a:cxn ang="0">
                  <a:pos x="T0" y="T1"/>
                </a:cxn>
                <a:cxn ang="0">
                  <a:pos x="T2" y="T3"/>
                </a:cxn>
                <a:cxn ang="0">
                  <a:pos x="T4" y="T5"/>
                </a:cxn>
                <a:cxn ang="0">
                  <a:pos x="T6" y="T7"/>
                </a:cxn>
              </a:cxnLst>
              <a:rect l="0" t="0" r="r" b="b"/>
              <a:pathLst>
                <a:path w="578" h="579">
                  <a:moveTo>
                    <a:pt x="0" y="579"/>
                  </a:moveTo>
                  <a:lnTo>
                    <a:pt x="0" y="0"/>
                  </a:lnTo>
                  <a:lnTo>
                    <a:pt x="578" y="0"/>
                  </a:lnTo>
                  <a:lnTo>
                    <a:pt x="0" y="579"/>
                  </a:lnTo>
                  <a:close/>
                </a:path>
              </a:pathLst>
            </a:custGeom>
            <a:solidFill>
              <a:srgbClr val="51B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269"/>
            <p:cNvSpPr>
              <a:spLocks noChangeArrowheads="1"/>
            </p:cNvSpPr>
            <p:nvPr/>
          </p:nvSpPr>
          <p:spPr bwMode="auto">
            <a:xfrm>
              <a:off x="5059056" y="1178280"/>
              <a:ext cx="91820" cy="136071"/>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270"/>
            <p:cNvSpPr>
              <a:spLocks noChangeArrowheads="1"/>
            </p:cNvSpPr>
            <p:nvPr/>
          </p:nvSpPr>
          <p:spPr bwMode="auto">
            <a:xfrm>
              <a:off x="5059056" y="1178280"/>
              <a:ext cx="91820" cy="39826"/>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271"/>
            <p:cNvSpPr>
              <a:spLocks noChangeArrowheads="1"/>
            </p:cNvSpPr>
            <p:nvPr/>
          </p:nvSpPr>
          <p:spPr bwMode="auto">
            <a:xfrm>
              <a:off x="5254865" y="468611"/>
              <a:ext cx="455781" cy="456335"/>
            </a:xfrm>
            <a:prstGeom prst="ellipse">
              <a:avLst/>
            </a:pr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363"/>
            <p:cNvSpPr>
              <a:spLocks/>
            </p:cNvSpPr>
            <p:nvPr/>
          </p:nvSpPr>
          <p:spPr bwMode="auto">
            <a:xfrm>
              <a:off x="5378766" y="737986"/>
              <a:ext cx="209084" cy="186959"/>
            </a:xfrm>
            <a:custGeom>
              <a:avLst/>
              <a:gdLst>
                <a:gd name="T0" fmla="*/ 116 w 141"/>
                <a:gd name="T1" fmla="*/ 0 h 126"/>
                <a:gd name="T2" fmla="*/ 25 w 141"/>
                <a:gd name="T3" fmla="*/ 0 h 126"/>
                <a:gd name="T4" fmla="*/ 0 w 141"/>
                <a:gd name="T5" fmla="*/ 25 h 126"/>
                <a:gd name="T6" fmla="*/ 0 w 141"/>
                <a:gd name="T7" fmla="*/ 84 h 126"/>
                <a:gd name="T8" fmla="*/ 0 w 141"/>
                <a:gd name="T9" fmla="*/ 91 h 126"/>
                <a:gd name="T10" fmla="*/ 0 w 141"/>
                <a:gd name="T11" fmla="*/ 109 h 126"/>
                <a:gd name="T12" fmla="*/ 70 w 141"/>
                <a:gd name="T13" fmla="*/ 126 h 126"/>
                <a:gd name="T14" fmla="*/ 141 w 141"/>
                <a:gd name="T15" fmla="*/ 109 h 126"/>
                <a:gd name="T16" fmla="*/ 141 w 141"/>
                <a:gd name="T17" fmla="*/ 91 h 126"/>
                <a:gd name="T18" fmla="*/ 141 w 141"/>
                <a:gd name="T19" fmla="*/ 84 h 126"/>
                <a:gd name="T20" fmla="*/ 141 w 141"/>
                <a:gd name="T21" fmla="*/ 25 h 126"/>
                <a:gd name="T22" fmla="*/ 116 w 141"/>
                <a:gd name="T2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126">
                  <a:moveTo>
                    <a:pt x="116" y="0"/>
                  </a:moveTo>
                  <a:cubicBezTo>
                    <a:pt x="25" y="0"/>
                    <a:pt x="25" y="0"/>
                    <a:pt x="25" y="0"/>
                  </a:cubicBezTo>
                  <a:cubicBezTo>
                    <a:pt x="11" y="0"/>
                    <a:pt x="0" y="11"/>
                    <a:pt x="0" y="25"/>
                  </a:cubicBezTo>
                  <a:cubicBezTo>
                    <a:pt x="0" y="84"/>
                    <a:pt x="0" y="84"/>
                    <a:pt x="0" y="84"/>
                  </a:cubicBezTo>
                  <a:cubicBezTo>
                    <a:pt x="0" y="91"/>
                    <a:pt x="0" y="91"/>
                    <a:pt x="0" y="91"/>
                  </a:cubicBezTo>
                  <a:cubicBezTo>
                    <a:pt x="0" y="109"/>
                    <a:pt x="0" y="109"/>
                    <a:pt x="0" y="109"/>
                  </a:cubicBezTo>
                  <a:cubicBezTo>
                    <a:pt x="21" y="119"/>
                    <a:pt x="45" y="126"/>
                    <a:pt x="70" y="126"/>
                  </a:cubicBezTo>
                  <a:cubicBezTo>
                    <a:pt x="96" y="126"/>
                    <a:pt x="119" y="119"/>
                    <a:pt x="141" y="109"/>
                  </a:cubicBezTo>
                  <a:cubicBezTo>
                    <a:pt x="141" y="91"/>
                    <a:pt x="141" y="91"/>
                    <a:pt x="141" y="91"/>
                  </a:cubicBezTo>
                  <a:cubicBezTo>
                    <a:pt x="141" y="84"/>
                    <a:pt x="141" y="84"/>
                    <a:pt x="141" y="84"/>
                  </a:cubicBezTo>
                  <a:cubicBezTo>
                    <a:pt x="141" y="25"/>
                    <a:pt x="141" y="25"/>
                    <a:pt x="141" y="25"/>
                  </a:cubicBezTo>
                  <a:cubicBezTo>
                    <a:pt x="141" y="11"/>
                    <a:pt x="129" y="0"/>
                    <a:pt x="116" y="0"/>
                  </a:cubicBezTo>
                  <a:close/>
                </a:path>
              </a:pathLst>
            </a:custGeom>
            <a:solidFill>
              <a:srgbClr val="19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364"/>
            <p:cNvSpPr>
              <a:spLocks/>
            </p:cNvSpPr>
            <p:nvPr/>
          </p:nvSpPr>
          <p:spPr bwMode="auto">
            <a:xfrm>
              <a:off x="5378766" y="872951"/>
              <a:ext cx="209084" cy="51994"/>
            </a:xfrm>
            <a:custGeom>
              <a:avLst/>
              <a:gdLst>
                <a:gd name="T0" fmla="*/ 0 w 141"/>
                <a:gd name="T1" fmla="*/ 0 h 35"/>
                <a:gd name="T2" fmla="*/ 0 w 141"/>
                <a:gd name="T3" fmla="*/ 18 h 35"/>
                <a:gd name="T4" fmla="*/ 70 w 141"/>
                <a:gd name="T5" fmla="*/ 35 h 35"/>
                <a:gd name="T6" fmla="*/ 141 w 141"/>
                <a:gd name="T7" fmla="*/ 18 h 35"/>
                <a:gd name="T8" fmla="*/ 141 w 141"/>
                <a:gd name="T9" fmla="*/ 0 h 35"/>
                <a:gd name="T10" fmla="*/ 70 w 141"/>
                <a:gd name="T11" fmla="*/ 10 h 35"/>
                <a:gd name="T12" fmla="*/ 0 w 141"/>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41" h="35">
                  <a:moveTo>
                    <a:pt x="0" y="0"/>
                  </a:moveTo>
                  <a:cubicBezTo>
                    <a:pt x="0" y="18"/>
                    <a:pt x="0" y="18"/>
                    <a:pt x="0" y="18"/>
                  </a:cubicBezTo>
                  <a:cubicBezTo>
                    <a:pt x="21" y="28"/>
                    <a:pt x="45" y="35"/>
                    <a:pt x="70" y="35"/>
                  </a:cubicBezTo>
                  <a:cubicBezTo>
                    <a:pt x="96" y="35"/>
                    <a:pt x="119" y="28"/>
                    <a:pt x="141" y="18"/>
                  </a:cubicBezTo>
                  <a:cubicBezTo>
                    <a:pt x="141" y="0"/>
                    <a:pt x="141" y="0"/>
                    <a:pt x="141" y="0"/>
                  </a:cubicBezTo>
                  <a:cubicBezTo>
                    <a:pt x="119" y="6"/>
                    <a:pt x="96" y="10"/>
                    <a:pt x="70" y="10"/>
                  </a:cubicBezTo>
                  <a:cubicBezTo>
                    <a:pt x="45" y="10"/>
                    <a:pt x="21" y="6"/>
                    <a:pt x="0" y="0"/>
                  </a:cubicBezTo>
                  <a:close/>
                </a:path>
              </a:pathLst>
            </a:custGeom>
            <a:solidFill>
              <a:srgbClr val="13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365"/>
            <p:cNvSpPr>
              <a:spLocks/>
            </p:cNvSpPr>
            <p:nvPr/>
          </p:nvSpPr>
          <p:spPr bwMode="auto">
            <a:xfrm>
              <a:off x="5415826" y="573706"/>
              <a:ext cx="134964" cy="134964"/>
            </a:xfrm>
            <a:custGeom>
              <a:avLst/>
              <a:gdLst>
                <a:gd name="T0" fmla="*/ 78 w 91"/>
                <a:gd name="T1" fmla="*/ 14 h 91"/>
                <a:gd name="T2" fmla="*/ 45 w 91"/>
                <a:gd name="T3" fmla="*/ 0 h 91"/>
                <a:gd name="T4" fmla="*/ 0 w 91"/>
                <a:gd name="T5" fmla="*/ 46 h 91"/>
                <a:gd name="T6" fmla="*/ 13 w 91"/>
                <a:gd name="T7" fmla="*/ 78 h 91"/>
                <a:gd name="T8" fmla="*/ 45 w 91"/>
                <a:gd name="T9" fmla="*/ 91 h 91"/>
                <a:gd name="T10" fmla="*/ 91 w 91"/>
                <a:gd name="T11" fmla="*/ 46 h 91"/>
                <a:gd name="T12" fmla="*/ 78 w 91"/>
                <a:gd name="T13" fmla="*/ 14 h 91"/>
              </a:gdLst>
              <a:ahLst/>
              <a:cxnLst>
                <a:cxn ang="0">
                  <a:pos x="T0" y="T1"/>
                </a:cxn>
                <a:cxn ang="0">
                  <a:pos x="T2" y="T3"/>
                </a:cxn>
                <a:cxn ang="0">
                  <a:pos x="T4" y="T5"/>
                </a:cxn>
                <a:cxn ang="0">
                  <a:pos x="T6" y="T7"/>
                </a:cxn>
                <a:cxn ang="0">
                  <a:pos x="T8" y="T9"/>
                </a:cxn>
                <a:cxn ang="0">
                  <a:pos x="T10" y="T11"/>
                </a:cxn>
                <a:cxn ang="0">
                  <a:pos x="T12" y="T13"/>
                </a:cxn>
              </a:cxnLst>
              <a:rect l="0" t="0" r="r" b="b"/>
              <a:pathLst>
                <a:path w="91" h="91">
                  <a:moveTo>
                    <a:pt x="78" y="14"/>
                  </a:moveTo>
                  <a:cubicBezTo>
                    <a:pt x="69" y="5"/>
                    <a:pt x="58" y="0"/>
                    <a:pt x="45" y="0"/>
                  </a:cubicBezTo>
                  <a:cubicBezTo>
                    <a:pt x="20" y="0"/>
                    <a:pt x="0" y="21"/>
                    <a:pt x="0" y="46"/>
                  </a:cubicBezTo>
                  <a:cubicBezTo>
                    <a:pt x="0" y="58"/>
                    <a:pt x="5" y="70"/>
                    <a:pt x="13" y="78"/>
                  </a:cubicBezTo>
                  <a:cubicBezTo>
                    <a:pt x="21" y="86"/>
                    <a:pt x="33" y="91"/>
                    <a:pt x="45" y="91"/>
                  </a:cubicBezTo>
                  <a:cubicBezTo>
                    <a:pt x="70" y="91"/>
                    <a:pt x="91" y="71"/>
                    <a:pt x="91" y="46"/>
                  </a:cubicBezTo>
                  <a:cubicBezTo>
                    <a:pt x="91" y="33"/>
                    <a:pt x="86" y="22"/>
                    <a:pt x="78" y="14"/>
                  </a:cubicBezTo>
                  <a:close/>
                </a:path>
              </a:pathLst>
            </a:custGeom>
            <a:solidFill>
              <a:srgbClr val="19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366"/>
            <p:cNvSpPr>
              <a:spLocks/>
            </p:cNvSpPr>
            <p:nvPr/>
          </p:nvSpPr>
          <p:spPr bwMode="auto">
            <a:xfrm>
              <a:off x="5415826" y="573706"/>
              <a:ext cx="115605" cy="115605"/>
            </a:xfrm>
            <a:custGeom>
              <a:avLst/>
              <a:gdLst>
                <a:gd name="T0" fmla="*/ 45 w 78"/>
                <a:gd name="T1" fmla="*/ 0 h 78"/>
                <a:gd name="T2" fmla="*/ 0 w 78"/>
                <a:gd name="T3" fmla="*/ 46 h 78"/>
                <a:gd name="T4" fmla="*/ 13 w 78"/>
                <a:gd name="T5" fmla="*/ 78 h 78"/>
                <a:gd name="T6" fmla="*/ 78 w 78"/>
                <a:gd name="T7" fmla="*/ 14 h 78"/>
                <a:gd name="T8" fmla="*/ 45 w 78"/>
                <a:gd name="T9" fmla="*/ 0 h 78"/>
              </a:gdLst>
              <a:ahLst/>
              <a:cxnLst>
                <a:cxn ang="0">
                  <a:pos x="T0" y="T1"/>
                </a:cxn>
                <a:cxn ang="0">
                  <a:pos x="T2" y="T3"/>
                </a:cxn>
                <a:cxn ang="0">
                  <a:pos x="T4" y="T5"/>
                </a:cxn>
                <a:cxn ang="0">
                  <a:pos x="T6" y="T7"/>
                </a:cxn>
                <a:cxn ang="0">
                  <a:pos x="T8" y="T9"/>
                </a:cxn>
              </a:cxnLst>
              <a:rect l="0" t="0" r="r" b="b"/>
              <a:pathLst>
                <a:path w="78" h="78">
                  <a:moveTo>
                    <a:pt x="45" y="0"/>
                  </a:moveTo>
                  <a:cubicBezTo>
                    <a:pt x="20" y="0"/>
                    <a:pt x="0" y="21"/>
                    <a:pt x="0" y="46"/>
                  </a:cubicBezTo>
                  <a:cubicBezTo>
                    <a:pt x="0" y="58"/>
                    <a:pt x="5" y="70"/>
                    <a:pt x="13" y="78"/>
                  </a:cubicBezTo>
                  <a:cubicBezTo>
                    <a:pt x="78" y="14"/>
                    <a:pt x="78" y="14"/>
                    <a:pt x="78" y="14"/>
                  </a:cubicBezTo>
                  <a:cubicBezTo>
                    <a:pt x="69" y="5"/>
                    <a:pt x="58" y="0"/>
                    <a:pt x="45" y="0"/>
                  </a:cubicBezTo>
                  <a:close/>
                </a:path>
              </a:pathLst>
            </a:custGeom>
            <a:solidFill>
              <a:srgbClr val="2076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00"/>
            <p:cNvSpPr>
              <a:spLocks/>
            </p:cNvSpPr>
            <p:nvPr/>
          </p:nvSpPr>
          <p:spPr bwMode="auto">
            <a:xfrm>
              <a:off x="4918313" y="817335"/>
              <a:ext cx="340151" cy="226284"/>
            </a:xfrm>
            <a:custGeom>
              <a:avLst/>
              <a:gdLst>
                <a:gd name="T0" fmla="*/ 312 w 396"/>
                <a:gd name="T1" fmla="*/ 80 h 263"/>
                <a:gd name="T2" fmla="*/ 302 w 396"/>
                <a:gd name="T3" fmla="*/ 80 h 263"/>
                <a:gd name="T4" fmla="*/ 274 w 396"/>
                <a:gd name="T5" fmla="*/ 26 h 263"/>
                <a:gd name="T6" fmla="*/ 265 w 396"/>
                <a:gd name="T7" fmla="*/ 19 h 263"/>
                <a:gd name="T8" fmla="*/ 168 w 396"/>
                <a:gd name="T9" fmla="*/ 39 h 263"/>
                <a:gd name="T10" fmla="*/ 150 w 396"/>
                <a:gd name="T11" fmla="*/ 58 h 263"/>
                <a:gd name="T12" fmla="*/ 74 w 396"/>
                <a:gd name="T13" fmla="*/ 76 h 263"/>
                <a:gd name="T14" fmla="*/ 58 w 396"/>
                <a:gd name="T15" fmla="*/ 93 h 263"/>
                <a:gd name="T16" fmla="*/ 53 w 396"/>
                <a:gd name="T17" fmla="*/ 130 h 263"/>
                <a:gd name="T18" fmla="*/ 53 w 396"/>
                <a:gd name="T19" fmla="*/ 130 h 263"/>
                <a:gd name="T20" fmla="*/ 21 w 396"/>
                <a:gd name="T21" fmla="*/ 153 h 263"/>
                <a:gd name="T22" fmla="*/ 0 w 396"/>
                <a:gd name="T23" fmla="*/ 191 h 263"/>
                <a:gd name="T24" fmla="*/ 59 w 396"/>
                <a:gd name="T25" fmla="*/ 242 h 263"/>
                <a:gd name="T26" fmla="*/ 69 w 396"/>
                <a:gd name="T27" fmla="*/ 242 h 263"/>
                <a:gd name="T28" fmla="*/ 105 w 396"/>
                <a:gd name="T29" fmla="*/ 235 h 263"/>
                <a:gd name="T30" fmla="*/ 168 w 396"/>
                <a:gd name="T31" fmla="*/ 261 h 263"/>
                <a:gd name="T32" fmla="*/ 244 w 396"/>
                <a:gd name="T33" fmla="*/ 238 h 263"/>
                <a:gd name="T34" fmla="*/ 287 w 396"/>
                <a:gd name="T35" fmla="*/ 252 h 263"/>
                <a:gd name="T36" fmla="*/ 363 w 396"/>
                <a:gd name="T37" fmla="*/ 220 h 263"/>
                <a:gd name="T38" fmla="*/ 392 w 396"/>
                <a:gd name="T39" fmla="*/ 166 h 263"/>
                <a:gd name="T40" fmla="*/ 312 w 396"/>
                <a:gd name="T41" fmla="*/ 8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6" h="263">
                  <a:moveTo>
                    <a:pt x="312" y="80"/>
                  </a:moveTo>
                  <a:cubicBezTo>
                    <a:pt x="309" y="80"/>
                    <a:pt x="306" y="80"/>
                    <a:pt x="302" y="80"/>
                  </a:cubicBezTo>
                  <a:cubicBezTo>
                    <a:pt x="301" y="59"/>
                    <a:pt x="291" y="39"/>
                    <a:pt x="274" y="26"/>
                  </a:cubicBezTo>
                  <a:cubicBezTo>
                    <a:pt x="271" y="24"/>
                    <a:pt x="268" y="21"/>
                    <a:pt x="265" y="19"/>
                  </a:cubicBezTo>
                  <a:cubicBezTo>
                    <a:pt x="232" y="0"/>
                    <a:pt x="191" y="9"/>
                    <a:pt x="168" y="39"/>
                  </a:cubicBezTo>
                  <a:cubicBezTo>
                    <a:pt x="161" y="44"/>
                    <a:pt x="155" y="51"/>
                    <a:pt x="150" y="58"/>
                  </a:cubicBezTo>
                  <a:cubicBezTo>
                    <a:pt x="120" y="47"/>
                    <a:pt x="89" y="54"/>
                    <a:pt x="74" y="76"/>
                  </a:cubicBezTo>
                  <a:cubicBezTo>
                    <a:pt x="67" y="81"/>
                    <a:pt x="62" y="86"/>
                    <a:pt x="58" y="93"/>
                  </a:cubicBezTo>
                  <a:cubicBezTo>
                    <a:pt x="52" y="104"/>
                    <a:pt x="50" y="117"/>
                    <a:pt x="53" y="130"/>
                  </a:cubicBezTo>
                  <a:cubicBezTo>
                    <a:pt x="53" y="130"/>
                    <a:pt x="53" y="130"/>
                    <a:pt x="53" y="130"/>
                  </a:cubicBezTo>
                  <a:cubicBezTo>
                    <a:pt x="40" y="135"/>
                    <a:pt x="28" y="143"/>
                    <a:pt x="21" y="153"/>
                  </a:cubicBezTo>
                  <a:cubicBezTo>
                    <a:pt x="8" y="163"/>
                    <a:pt x="0" y="176"/>
                    <a:pt x="0" y="191"/>
                  </a:cubicBezTo>
                  <a:cubicBezTo>
                    <a:pt x="0" y="217"/>
                    <a:pt x="26" y="238"/>
                    <a:pt x="59" y="242"/>
                  </a:cubicBezTo>
                  <a:cubicBezTo>
                    <a:pt x="62" y="242"/>
                    <a:pt x="65" y="242"/>
                    <a:pt x="69" y="242"/>
                  </a:cubicBezTo>
                  <a:cubicBezTo>
                    <a:pt x="82" y="242"/>
                    <a:pt x="94" y="240"/>
                    <a:pt x="105" y="235"/>
                  </a:cubicBezTo>
                  <a:cubicBezTo>
                    <a:pt x="121" y="249"/>
                    <a:pt x="143" y="259"/>
                    <a:pt x="168" y="261"/>
                  </a:cubicBezTo>
                  <a:cubicBezTo>
                    <a:pt x="197" y="263"/>
                    <a:pt x="225" y="254"/>
                    <a:pt x="244" y="238"/>
                  </a:cubicBezTo>
                  <a:cubicBezTo>
                    <a:pt x="256" y="245"/>
                    <a:pt x="271" y="251"/>
                    <a:pt x="287" y="252"/>
                  </a:cubicBezTo>
                  <a:cubicBezTo>
                    <a:pt x="318" y="254"/>
                    <a:pt x="346" y="241"/>
                    <a:pt x="363" y="220"/>
                  </a:cubicBezTo>
                  <a:cubicBezTo>
                    <a:pt x="380" y="207"/>
                    <a:pt x="391" y="188"/>
                    <a:pt x="392" y="166"/>
                  </a:cubicBezTo>
                  <a:cubicBezTo>
                    <a:pt x="396" y="122"/>
                    <a:pt x="360" y="84"/>
                    <a:pt x="312"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8" name="Group 277"/>
          <p:cNvGrpSpPr>
            <a:grpSpLocks noChangeAspect="1"/>
          </p:cNvGrpSpPr>
          <p:nvPr/>
        </p:nvGrpSpPr>
        <p:grpSpPr>
          <a:xfrm>
            <a:off x="4599919" y="747650"/>
            <a:ext cx="957213" cy="637769"/>
            <a:chOff x="13293725" y="3097213"/>
            <a:chExt cx="4071938" cy="2713038"/>
          </a:xfrm>
        </p:grpSpPr>
        <p:sp>
          <p:nvSpPr>
            <p:cNvPr id="279" name="Freeform 357"/>
            <p:cNvSpPr>
              <a:spLocks/>
            </p:cNvSpPr>
            <p:nvPr/>
          </p:nvSpPr>
          <p:spPr bwMode="auto">
            <a:xfrm>
              <a:off x="13293725" y="3097213"/>
              <a:ext cx="4071938" cy="2713038"/>
            </a:xfrm>
            <a:custGeom>
              <a:avLst/>
              <a:gdLst>
                <a:gd name="T0" fmla="*/ 855 w 1083"/>
                <a:gd name="T1" fmla="*/ 218 h 720"/>
                <a:gd name="T2" fmla="*/ 827 w 1083"/>
                <a:gd name="T3" fmla="*/ 217 h 720"/>
                <a:gd name="T4" fmla="*/ 751 w 1083"/>
                <a:gd name="T5" fmla="*/ 70 h 720"/>
                <a:gd name="T6" fmla="*/ 724 w 1083"/>
                <a:gd name="T7" fmla="*/ 52 h 720"/>
                <a:gd name="T8" fmla="*/ 459 w 1083"/>
                <a:gd name="T9" fmla="*/ 105 h 720"/>
                <a:gd name="T10" fmla="*/ 410 w 1083"/>
                <a:gd name="T11" fmla="*/ 159 h 720"/>
                <a:gd name="T12" fmla="*/ 202 w 1083"/>
                <a:gd name="T13" fmla="*/ 208 h 720"/>
                <a:gd name="T14" fmla="*/ 159 w 1083"/>
                <a:gd name="T15" fmla="*/ 253 h 720"/>
                <a:gd name="T16" fmla="*/ 146 w 1083"/>
                <a:gd name="T17" fmla="*/ 356 h 720"/>
                <a:gd name="T18" fmla="*/ 58 w 1083"/>
                <a:gd name="T19" fmla="*/ 419 h 720"/>
                <a:gd name="T20" fmla="*/ 0 w 1083"/>
                <a:gd name="T21" fmla="*/ 521 h 720"/>
                <a:gd name="T22" fmla="*/ 161 w 1083"/>
                <a:gd name="T23" fmla="*/ 660 h 720"/>
                <a:gd name="T24" fmla="*/ 189 w 1083"/>
                <a:gd name="T25" fmla="*/ 662 h 720"/>
                <a:gd name="T26" fmla="*/ 287 w 1083"/>
                <a:gd name="T27" fmla="*/ 642 h 720"/>
                <a:gd name="T28" fmla="*/ 460 w 1083"/>
                <a:gd name="T29" fmla="*/ 713 h 720"/>
                <a:gd name="T30" fmla="*/ 668 w 1083"/>
                <a:gd name="T31" fmla="*/ 650 h 720"/>
                <a:gd name="T32" fmla="*/ 784 w 1083"/>
                <a:gd name="T33" fmla="*/ 688 h 720"/>
                <a:gd name="T34" fmla="*/ 993 w 1083"/>
                <a:gd name="T35" fmla="*/ 601 h 720"/>
                <a:gd name="T36" fmla="*/ 1074 w 1083"/>
                <a:gd name="T37" fmla="*/ 453 h 720"/>
                <a:gd name="T38" fmla="*/ 855 w 1083"/>
                <a:gd name="T39" fmla="*/ 21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3" h="720">
                  <a:moveTo>
                    <a:pt x="855" y="218"/>
                  </a:moveTo>
                  <a:cubicBezTo>
                    <a:pt x="846" y="217"/>
                    <a:pt x="837" y="217"/>
                    <a:pt x="827" y="217"/>
                  </a:cubicBezTo>
                  <a:cubicBezTo>
                    <a:pt x="824" y="161"/>
                    <a:pt x="797" y="107"/>
                    <a:pt x="751" y="70"/>
                  </a:cubicBezTo>
                  <a:cubicBezTo>
                    <a:pt x="742" y="64"/>
                    <a:pt x="734" y="57"/>
                    <a:pt x="724" y="52"/>
                  </a:cubicBezTo>
                  <a:cubicBezTo>
                    <a:pt x="634" y="0"/>
                    <a:pt x="521" y="25"/>
                    <a:pt x="459" y="105"/>
                  </a:cubicBezTo>
                  <a:cubicBezTo>
                    <a:pt x="440" y="119"/>
                    <a:pt x="423" y="138"/>
                    <a:pt x="410" y="159"/>
                  </a:cubicBezTo>
                  <a:cubicBezTo>
                    <a:pt x="330" y="127"/>
                    <a:pt x="243" y="147"/>
                    <a:pt x="202" y="208"/>
                  </a:cubicBezTo>
                  <a:cubicBezTo>
                    <a:pt x="185" y="220"/>
                    <a:pt x="170" y="235"/>
                    <a:pt x="159" y="253"/>
                  </a:cubicBezTo>
                  <a:cubicBezTo>
                    <a:pt x="142" y="284"/>
                    <a:pt x="138" y="321"/>
                    <a:pt x="146" y="356"/>
                  </a:cubicBezTo>
                  <a:cubicBezTo>
                    <a:pt x="108" y="369"/>
                    <a:pt x="77" y="391"/>
                    <a:pt x="58" y="419"/>
                  </a:cubicBezTo>
                  <a:cubicBezTo>
                    <a:pt x="22" y="444"/>
                    <a:pt x="0" y="481"/>
                    <a:pt x="0" y="521"/>
                  </a:cubicBezTo>
                  <a:cubicBezTo>
                    <a:pt x="0" y="592"/>
                    <a:pt x="70" y="650"/>
                    <a:pt x="161" y="660"/>
                  </a:cubicBezTo>
                  <a:cubicBezTo>
                    <a:pt x="170" y="661"/>
                    <a:pt x="179" y="662"/>
                    <a:pt x="189" y="662"/>
                  </a:cubicBezTo>
                  <a:cubicBezTo>
                    <a:pt x="225" y="662"/>
                    <a:pt x="258" y="655"/>
                    <a:pt x="287" y="642"/>
                  </a:cubicBezTo>
                  <a:cubicBezTo>
                    <a:pt x="332" y="681"/>
                    <a:pt x="392" y="708"/>
                    <a:pt x="460" y="713"/>
                  </a:cubicBezTo>
                  <a:cubicBezTo>
                    <a:pt x="540" y="720"/>
                    <a:pt x="615" y="694"/>
                    <a:pt x="668" y="650"/>
                  </a:cubicBezTo>
                  <a:cubicBezTo>
                    <a:pt x="702" y="671"/>
                    <a:pt x="741" y="685"/>
                    <a:pt x="784" y="688"/>
                  </a:cubicBezTo>
                  <a:cubicBezTo>
                    <a:pt x="869" y="695"/>
                    <a:pt x="946" y="659"/>
                    <a:pt x="993" y="601"/>
                  </a:cubicBezTo>
                  <a:cubicBezTo>
                    <a:pt x="1039" y="565"/>
                    <a:pt x="1069" y="513"/>
                    <a:pt x="1074" y="453"/>
                  </a:cubicBezTo>
                  <a:cubicBezTo>
                    <a:pt x="1083" y="333"/>
                    <a:pt x="985" y="228"/>
                    <a:pt x="855" y="218"/>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358"/>
            <p:cNvSpPr>
              <a:spLocks/>
            </p:cNvSpPr>
            <p:nvPr/>
          </p:nvSpPr>
          <p:spPr bwMode="auto">
            <a:xfrm>
              <a:off x="15978188" y="3360738"/>
              <a:ext cx="1357313" cy="2000250"/>
            </a:xfrm>
            <a:custGeom>
              <a:avLst/>
              <a:gdLst>
                <a:gd name="T0" fmla="*/ 141 w 361"/>
                <a:gd name="T1" fmla="*/ 148 h 531"/>
                <a:gd name="T2" fmla="*/ 114 w 361"/>
                <a:gd name="T3" fmla="*/ 147 h 531"/>
                <a:gd name="T4" fmla="*/ 37 w 361"/>
                <a:gd name="T5" fmla="*/ 0 h 531"/>
                <a:gd name="T6" fmla="*/ 0 w 361"/>
                <a:gd name="T7" fmla="*/ 37 h 531"/>
                <a:gd name="T8" fmla="*/ 77 w 361"/>
                <a:gd name="T9" fmla="*/ 184 h 531"/>
                <a:gd name="T10" fmla="*/ 104 w 361"/>
                <a:gd name="T11" fmla="*/ 185 h 531"/>
                <a:gd name="T12" fmla="*/ 323 w 361"/>
                <a:gd name="T13" fmla="*/ 420 h 531"/>
                <a:gd name="T14" fmla="*/ 279 w 361"/>
                <a:gd name="T15" fmla="*/ 531 h 531"/>
                <a:gd name="T16" fmla="*/ 360 w 361"/>
                <a:gd name="T17" fmla="*/ 383 h 531"/>
                <a:gd name="T18" fmla="*/ 360 w 361"/>
                <a:gd name="T19" fmla="*/ 355 h 531"/>
                <a:gd name="T20" fmla="*/ 141 w 361"/>
                <a:gd name="T21" fmla="*/ 148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1" h="531">
                  <a:moveTo>
                    <a:pt x="141" y="148"/>
                  </a:moveTo>
                  <a:cubicBezTo>
                    <a:pt x="132" y="147"/>
                    <a:pt x="123" y="147"/>
                    <a:pt x="114" y="147"/>
                  </a:cubicBezTo>
                  <a:cubicBezTo>
                    <a:pt x="110" y="91"/>
                    <a:pt x="83" y="37"/>
                    <a:pt x="37" y="0"/>
                  </a:cubicBezTo>
                  <a:cubicBezTo>
                    <a:pt x="0" y="37"/>
                    <a:pt x="0" y="37"/>
                    <a:pt x="0" y="37"/>
                  </a:cubicBezTo>
                  <a:cubicBezTo>
                    <a:pt x="46" y="74"/>
                    <a:pt x="73" y="128"/>
                    <a:pt x="77" y="184"/>
                  </a:cubicBezTo>
                  <a:cubicBezTo>
                    <a:pt x="86" y="184"/>
                    <a:pt x="95" y="184"/>
                    <a:pt x="104" y="185"/>
                  </a:cubicBezTo>
                  <a:cubicBezTo>
                    <a:pt x="234" y="195"/>
                    <a:pt x="332" y="300"/>
                    <a:pt x="323" y="420"/>
                  </a:cubicBezTo>
                  <a:cubicBezTo>
                    <a:pt x="320" y="461"/>
                    <a:pt x="304" y="499"/>
                    <a:pt x="279" y="531"/>
                  </a:cubicBezTo>
                  <a:cubicBezTo>
                    <a:pt x="325" y="495"/>
                    <a:pt x="355" y="443"/>
                    <a:pt x="360" y="383"/>
                  </a:cubicBezTo>
                  <a:cubicBezTo>
                    <a:pt x="361" y="373"/>
                    <a:pt x="361" y="364"/>
                    <a:pt x="360" y="355"/>
                  </a:cubicBezTo>
                  <a:cubicBezTo>
                    <a:pt x="353" y="247"/>
                    <a:pt x="261" y="157"/>
                    <a:pt x="141" y="148"/>
                  </a:cubicBezTo>
                  <a:close/>
                </a:path>
              </a:pathLst>
            </a:custGeom>
            <a:solidFill>
              <a:srgbClr val="6FB6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359"/>
            <p:cNvSpPr>
              <a:spLocks/>
            </p:cNvSpPr>
            <p:nvPr/>
          </p:nvSpPr>
          <p:spPr bwMode="auto">
            <a:xfrm>
              <a:off x="14052550" y="3576638"/>
              <a:ext cx="782638" cy="304800"/>
            </a:xfrm>
            <a:custGeom>
              <a:avLst/>
              <a:gdLst>
                <a:gd name="T0" fmla="*/ 186 w 208"/>
                <a:gd name="T1" fmla="*/ 76 h 81"/>
                <a:gd name="T2" fmla="*/ 202 w 208"/>
                <a:gd name="T3" fmla="*/ 40 h 81"/>
                <a:gd name="T4" fmla="*/ 208 w 208"/>
                <a:gd name="T5" fmla="*/ 32 h 81"/>
                <a:gd name="T6" fmla="*/ 0 w 208"/>
                <a:gd name="T7" fmla="*/ 81 h 81"/>
                <a:gd name="T8" fmla="*/ 186 w 208"/>
                <a:gd name="T9" fmla="*/ 76 h 81"/>
              </a:gdLst>
              <a:ahLst/>
              <a:cxnLst>
                <a:cxn ang="0">
                  <a:pos x="T0" y="T1"/>
                </a:cxn>
                <a:cxn ang="0">
                  <a:pos x="T2" y="T3"/>
                </a:cxn>
                <a:cxn ang="0">
                  <a:pos x="T4" y="T5"/>
                </a:cxn>
                <a:cxn ang="0">
                  <a:pos x="T6" y="T7"/>
                </a:cxn>
                <a:cxn ang="0">
                  <a:pos x="T8" y="T9"/>
                </a:cxn>
              </a:cxnLst>
              <a:rect l="0" t="0" r="r" b="b"/>
              <a:pathLst>
                <a:path w="208" h="81">
                  <a:moveTo>
                    <a:pt x="186" y="76"/>
                  </a:moveTo>
                  <a:cubicBezTo>
                    <a:pt x="190" y="63"/>
                    <a:pt x="196" y="52"/>
                    <a:pt x="202" y="40"/>
                  </a:cubicBezTo>
                  <a:cubicBezTo>
                    <a:pt x="204" y="37"/>
                    <a:pt x="206" y="35"/>
                    <a:pt x="208" y="32"/>
                  </a:cubicBezTo>
                  <a:cubicBezTo>
                    <a:pt x="128" y="0"/>
                    <a:pt x="41" y="20"/>
                    <a:pt x="0" y="81"/>
                  </a:cubicBezTo>
                  <a:cubicBezTo>
                    <a:pt x="49" y="48"/>
                    <a:pt x="121" y="44"/>
                    <a:pt x="186" y="76"/>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360"/>
            <p:cNvSpPr>
              <a:spLocks/>
            </p:cNvSpPr>
            <p:nvPr/>
          </p:nvSpPr>
          <p:spPr bwMode="auto">
            <a:xfrm>
              <a:off x="13511213" y="4438651"/>
              <a:ext cx="360363" cy="236538"/>
            </a:xfrm>
            <a:custGeom>
              <a:avLst/>
              <a:gdLst>
                <a:gd name="T0" fmla="*/ 88 w 96"/>
                <a:gd name="T1" fmla="*/ 0 h 63"/>
                <a:gd name="T2" fmla="*/ 0 w 96"/>
                <a:gd name="T3" fmla="*/ 63 h 63"/>
                <a:gd name="T4" fmla="*/ 96 w 96"/>
                <a:gd name="T5" fmla="*/ 26 h 63"/>
                <a:gd name="T6" fmla="*/ 88 w 96"/>
                <a:gd name="T7" fmla="*/ 0 h 63"/>
              </a:gdLst>
              <a:ahLst/>
              <a:cxnLst>
                <a:cxn ang="0">
                  <a:pos x="T0" y="T1"/>
                </a:cxn>
                <a:cxn ang="0">
                  <a:pos x="T2" y="T3"/>
                </a:cxn>
                <a:cxn ang="0">
                  <a:pos x="T4" y="T5"/>
                </a:cxn>
                <a:cxn ang="0">
                  <a:pos x="T6" y="T7"/>
                </a:cxn>
              </a:cxnLst>
              <a:rect l="0" t="0" r="r" b="b"/>
              <a:pathLst>
                <a:path w="96" h="63">
                  <a:moveTo>
                    <a:pt x="88" y="0"/>
                  </a:moveTo>
                  <a:cubicBezTo>
                    <a:pt x="50" y="13"/>
                    <a:pt x="19" y="35"/>
                    <a:pt x="0" y="63"/>
                  </a:cubicBezTo>
                  <a:cubicBezTo>
                    <a:pt x="26" y="44"/>
                    <a:pt x="59" y="31"/>
                    <a:pt x="96" y="26"/>
                  </a:cubicBezTo>
                  <a:cubicBezTo>
                    <a:pt x="92" y="17"/>
                    <a:pt x="90" y="8"/>
                    <a:pt x="88" y="0"/>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361"/>
            <p:cNvSpPr>
              <a:spLocks/>
            </p:cNvSpPr>
            <p:nvPr/>
          </p:nvSpPr>
          <p:spPr bwMode="auto">
            <a:xfrm>
              <a:off x="15019338" y="3162301"/>
              <a:ext cx="1098550" cy="338138"/>
            </a:xfrm>
            <a:custGeom>
              <a:avLst/>
              <a:gdLst>
                <a:gd name="T0" fmla="*/ 228 w 292"/>
                <a:gd name="T1" fmla="*/ 72 h 90"/>
                <a:gd name="T2" fmla="*/ 255 w 292"/>
                <a:gd name="T3" fmla="*/ 90 h 90"/>
                <a:gd name="T4" fmla="*/ 292 w 292"/>
                <a:gd name="T5" fmla="*/ 53 h 90"/>
                <a:gd name="T6" fmla="*/ 265 w 292"/>
                <a:gd name="T7" fmla="*/ 35 h 90"/>
                <a:gd name="T8" fmla="*/ 93 w 292"/>
                <a:gd name="T9" fmla="*/ 20 h 90"/>
                <a:gd name="T10" fmla="*/ 0 w 292"/>
                <a:gd name="T11" fmla="*/ 88 h 90"/>
                <a:gd name="T12" fmla="*/ 228 w 292"/>
                <a:gd name="T13" fmla="*/ 72 h 90"/>
              </a:gdLst>
              <a:ahLst/>
              <a:cxnLst>
                <a:cxn ang="0">
                  <a:pos x="T0" y="T1"/>
                </a:cxn>
                <a:cxn ang="0">
                  <a:pos x="T2" y="T3"/>
                </a:cxn>
                <a:cxn ang="0">
                  <a:pos x="T4" y="T5"/>
                </a:cxn>
                <a:cxn ang="0">
                  <a:pos x="T6" y="T7"/>
                </a:cxn>
                <a:cxn ang="0">
                  <a:pos x="T8" y="T9"/>
                </a:cxn>
                <a:cxn ang="0">
                  <a:pos x="T10" y="T11"/>
                </a:cxn>
                <a:cxn ang="0">
                  <a:pos x="T12" y="T13"/>
                </a:cxn>
              </a:cxnLst>
              <a:rect l="0" t="0" r="r" b="b"/>
              <a:pathLst>
                <a:path w="292" h="90">
                  <a:moveTo>
                    <a:pt x="228" y="72"/>
                  </a:moveTo>
                  <a:cubicBezTo>
                    <a:pt x="238" y="77"/>
                    <a:pt x="247" y="84"/>
                    <a:pt x="255" y="90"/>
                  </a:cubicBezTo>
                  <a:cubicBezTo>
                    <a:pt x="292" y="53"/>
                    <a:pt x="292" y="53"/>
                    <a:pt x="292" y="53"/>
                  </a:cubicBezTo>
                  <a:cubicBezTo>
                    <a:pt x="283" y="47"/>
                    <a:pt x="275" y="40"/>
                    <a:pt x="265" y="35"/>
                  </a:cubicBezTo>
                  <a:cubicBezTo>
                    <a:pt x="210" y="4"/>
                    <a:pt x="148" y="0"/>
                    <a:pt x="93" y="20"/>
                  </a:cubicBezTo>
                  <a:cubicBezTo>
                    <a:pt x="57" y="33"/>
                    <a:pt x="24" y="56"/>
                    <a:pt x="0" y="88"/>
                  </a:cubicBezTo>
                  <a:cubicBezTo>
                    <a:pt x="64" y="38"/>
                    <a:pt x="154" y="29"/>
                    <a:pt x="228" y="72"/>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62"/>
            <p:cNvSpPr>
              <a:spLocks/>
            </p:cNvSpPr>
            <p:nvPr/>
          </p:nvSpPr>
          <p:spPr bwMode="auto">
            <a:xfrm>
              <a:off x="13293725" y="3270251"/>
              <a:ext cx="2684463" cy="2312988"/>
            </a:xfrm>
            <a:custGeom>
              <a:avLst/>
              <a:gdLst>
                <a:gd name="T0" fmla="*/ 687 w 714"/>
                <a:gd name="T1" fmla="*/ 43 h 614"/>
                <a:gd name="T2" fmla="*/ 459 w 714"/>
                <a:gd name="T3" fmla="*/ 59 h 614"/>
                <a:gd name="T4" fmla="*/ 410 w 714"/>
                <a:gd name="T5" fmla="*/ 113 h 614"/>
                <a:gd name="T6" fmla="*/ 404 w 714"/>
                <a:gd name="T7" fmla="*/ 121 h 614"/>
                <a:gd name="T8" fmla="*/ 388 w 714"/>
                <a:gd name="T9" fmla="*/ 157 h 614"/>
                <a:gd name="T10" fmla="*/ 202 w 714"/>
                <a:gd name="T11" fmla="*/ 162 h 614"/>
                <a:gd name="T12" fmla="*/ 159 w 714"/>
                <a:gd name="T13" fmla="*/ 207 h 614"/>
                <a:gd name="T14" fmla="*/ 146 w 714"/>
                <a:gd name="T15" fmla="*/ 310 h 614"/>
                <a:gd name="T16" fmla="*/ 154 w 714"/>
                <a:gd name="T17" fmla="*/ 336 h 614"/>
                <a:gd name="T18" fmla="*/ 58 w 714"/>
                <a:gd name="T19" fmla="*/ 373 h 614"/>
                <a:gd name="T20" fmla="*/ 50 w 714"/>
                <a:gd name="T21" fmla="*/ 379 h 614"/>
                <a:gd name="T22" fmla="*/ 0 w 714"/>
                <a:gd name="T23" fmla="*/ 475 h 614"/>
                <a:gd name="T24" fmla="*/ 161 w 714"/>
                <a:gd name="T25" fmla="*/ 614 h 614"/>
                <a:gd name="T26" fmla="*/ 198 w 714"/>
                <a:gd name="T27" fmla="*/ 578 h 614"/>
                <a:gd name="T28" fmla="*/ 714 w 714"/>
                <a:gd name="T29" fmla="*/ 61 h 614"/>
                <a:gd name="T30" fmla="*/ 687 w 714"/>
                <a:gd name="T31" fmla="*/ 43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4" h="614">
                  <a:moveTo>
                    <a:pt x="687" y="43"/>
                  </a:moveTo>
                  <a:cubicBezTo>
                    <a:pt x="613" y="0"/>
                    <a:pt x="523" y="9"/>
                    <a:pt x="459" y="59"/>
                  </a:cubicBezTo>
                  <a:cubicBezTo>
                    <a:pt x="440" y="73"/>
                    <a:pt x="423" y="92"/>
                    <a:pt x="410" y="113"/>
                  </a:cubicBezTo>
                  <a:cubicBezTo>
                    <a:pt x="408" y="116"/>
                    <a:pt x="406" y="118"/>
                    <a:pt x="404" y="121"/>
                  </a:cubicBezTo>
                  <a:cubicBezTo>
                    <a:pt x="398" y="133"/>
                    <a:pt x="392" y="144"/>
                    <a:pt x="388" y="157"/>
                  </a:cubicBezTo>
                  <a:cubicBezTo>
                    <a:pt x="323" y="125"/>
                    <a:pt x="251" y="129"/>
                    <a:pt x="202" y="162"/>
                  </a:cubicBezTo>
                  <a:cubicBezTo>
                    <a:pt x="185" y="174"/>
                    <a:pt x="170" y="189"/>
                    <a:pt x="159" y="207"/>
                  </a:cubicBezTo>
                  <a:cubicBezTo>
                    <a:pt x="142" y="238"/>
                    <a:pt x="138" y="275"/>
                    <a:pt x="146" y="310"/>
                  </a:cubicBezTo>
                  <a:cubicBezTo>
                    <a:pt x="148" y="318"/>
                    <a:pt x="150" y="327"/>
                    <a:pt x="154" y="336"/>
                  </a:cubicBezTo>
                  <a:cubicBezTo>
                    <a:pt x="117" y="341"/>
                    <a:pt x="84" y="354"/>
                    <a:pt x="58" y="373"/>
                  </a:cubicBezTo>
                  <a:cubicBezTo>
                    <a:pt x="56" y="375"/>
                    <a:pt x="53" y="377"/>
                    <a:pt x="50" y="379"/>
                  </a:cubicBezTo>
                  <a:cubicBezTo>
                    <a:pt x="19" y="404"/>
                    <a:pt x="0" y="438"/>
                    <a:pt x="0" y="475"/>
                  </a:cubicBezTo>
                  <a:cubicBezTo>
                    <a:pt x="0" y="546"/>
                    <a:pt x="70" y="604"/>
                    <a:pt x="161" y="614"/>
                  </a:cubicBezTo>
                  <a:cubicBezTo>
                    <a:pt x="198" y="578"/>
                    <a:pt x="198" y="578"/>
                    <a:pt x="198" y="578"/>
                  </a:cubicBezTo>
                  <a:cubicBezTo>
                    <a:pt x="714" y="61"/>
                    <a:pt x="714" y="61"/>
                    <a:pt x="714" y="61"/>
                  </a:cubicBezTo>
                  <a:cubicBezTo>
                    <a:pt x="706" y="55"/>
                    <a:pt x="697" y="48"/>
                    <a:pt x="687" y="43"/>
                  </a:cubicBezTo>
                  <a:close/>
                </a:path>
              </a:pathLst>
            </a:custGeom>
            <a:solidFill>
              <a:srgbClr val="B5D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63"/>
            <p:cNvSpPr>
              <a:spLocks/>
            </p:cNvSpPr>
            <p:nvPr/>
          </p:nvSpPr>
          <p:spPr bwMode="auto">
            <a:xfrm>
              <a:off x="13898563" y="3500438"/>
              <a:ext cx="3327400" cy="2293938"/>
            </a:xfrm>
            <a:custGeom>
              <a:avLst/>
              <a:gdLst>
                <a:gd name="T0" fmla="*/ 657 w 885"/>
                <a:gd name="T1" fmla="*/ 148 h 609"/>
                <a:gd name="T2" fmla="*/ 630 w 885"/>
                <a:gd name="T3" fmla="*/ 147 h 609"/>
                <a:gd name="T4" fmla="*/ 553 w 885"/>
                <a:gd name="T5" fmla="*/ 0 h 609"/>
                <a:gd name="T6" fmla="*/ 37 w 885"/>
                <a:gd name="T7" fmla="*/ 517 h 609"/>
                <a:gd name="T8" fmla="*/ 0 w 885"/>
                <a:gd name="T9" fmla="*/ 553 h 609"/>
                <a:gd name="T10" fmla="*/ 28 w 885"/>
                <a:gd name="T11" fmla="*/ 555 h 609"/>
                <a:gd name="T12" fmla="*/ 126 w 885"/>
                <a:gd name="T13" fmla="*/ 535 h 609"/>
                <a:gd name="T14" fmla="*/ 299 w 885"/>
                <a:gd name="T15" fmla="*/ 606 h 609"/>
                <a:gd name="T16" fmla="*/ 391 w 885"/>
                <a:gd name="T17" fmla="*/ 600 h 609"/>
                <a:gd name="T18" fmla="*/ 507 w 885"/>
                <a:gd name="T19" fmla="*/ 543 h 609"/>
                <a:gd name="T20" fmla="*/ 623 w 885"/>
                <a:gd name="T21" fmla="*/ 581 h 609"/>
                <a:gd name="T22" fmla="*/ 832 w 885"/>
                <a:gd name="T23" fmla="*/ 494 h 609"/>
                <a:gd name="T24" fmla="*/ 876 w 885"/>
                <a:gd name="T25" fmla="*/ 383 h 609"/>
                <a:gd name="T26" fmla="*/ 657 w 885"/>
                <a:gd name="T27" fmla="*/ 148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5" h="609">
                  <a:moveTo>
                    <a:pt x="657" y="148"/>
                  </a:moveTo>
                  <a:cubicBezTo>
                    <a:pt x="648" y="147"/>
                    <a:pt x="639" y="147"/>
                    <a:pt x="630" y="147"/>
                  </a:cubicBezTo>
                  <a:cubicBezTo>
                    <a:pt x="626" y="91"/>
                    <a:pt x="599" y="37"/>
                    <a:pt x="553" y="0"/>
                  </a:cubicBezTo>
                  <a:cubicBezTo>
                    <a:pt x="37" y="517"/>
                    <a:pt x="37" y="517"/>
                    <a:pt x="37" y="517"/>
                  </a:cubicBezTo>
                  <a:cubicBezTo>
                    <a:pt x="0" y="553"/>
                    <a:pt x="0" y="553"/>
                    <a:pt x="0" y="553"/>
                  </a:cubicBezTo>
                  <a:cubicBezTo>
                    <a:pt x="9" y="554"/>
                    <a:pt x="18" y="555"/>
                    <a:pt x="28" y="555"/>
                  </a:cubicBezTo>
                  <a:cubicBezTo>
                    <a:pt x="64" y="555"/>
                    <a:pt x="97" y="548"/>
                    <a:pt x="126" y="535"/>
                  </a:cubicBezTo>
                  <a:cubicBezTo>
                    <a:pt x="171" y="574"/>
                    <a:pt x="231" y="601"/>
                    <a:pt x="299" y="606"/>
                  </a:cubicBezTo>
                  <a:cubicBezTo>
                    <a:pt x="331" y="609"/>
                    <a:pt x="362" y="606"/>
                    <a:pt x="391" y="600"/>
                  </a:cubicBezTo>
                  <a:cubicBezTo>
                    <a:pt x="435" y="590"/>
                    <a:pt x="475" y="570"/>
                    <a:pt x="507" y="543"/>
                  </a:cubicBezTo>
                  <a:cubicBezTo>
                    <a:pt x="541" y="564"/>
                    <a:pt x="580" y="578"/>
                    <a:pt x="623" y="581"/>
                  </a:cubicBezTo>
                  <a:cubicBezTo>
                    <a:pt x="708" y="588"/>
                    <a:pt x="785" y="552"/>
                    <a:pt x="832" y="494"/>
                  </a:cubicBezTo>
                  <a:cubicBezTo>
                    <a:pt x="857" y="462"/>
                    <a:pt x="873" y="424"/>
                    <a:pt x="876" y="383"/>
                  </a:cubicBezTo>
                  <a:cubicBezTo>
                    <a:pt x="885" y="263"/>
                    <a:pt x="787" y="158"/>
                    <a:pt x="657" y="148"/>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6" name="Group 285"/>
          <p:cNvGrpSpPr/>
          <p:nvPr/>
        </p:nvGrpSpPr>
        <p:grpSpPr>
          <a:xfrm>
            <a:off x="6465584" y="846515"/>
            <a:ext cx="1289426" cy="476140"/>
            <a:chOff x="6452018" y="2927888"/>
            <a:chExt cx="1289426" cy="476140"/>
          </a:xfrm>
        </p:grpSpPr>
        <p:grpSp>
          <p:nvGrpSpPr>
            <p:cNvPr id="287" name="Group 286"/>
            <p:cNvGrpSpPr/>
            <p:nvPr/>
          </p:nvGrpSpPr>
          <p:grpSpPr>
            <a:xfrm>
              <a:off x="6452018" y="2939304"/>
              <a:ext cx="573192" cy="340247"/>
              <a:chOff x="3960813" y="4640263"/>
              <a:chExt cx="5308600" cy="3151188"/>
            </a:xfrm>
          </p:grpSpPr>
          <p:sp>
            <p:nvSpPr>
              <p:cNvPr id="329" name="Freeform 23"/>
              <p:cNvSpPr>
                <a:spLocks/>
              </p:cNvSpPr>
              <p:nvPr/>
            </p:nvSpPr>
            <p:spPr bwMode="auto">
              <a:xfrm>
                <a:off x="3960813" y="4640263"/>
                <a:ext cx="5308600" cy="3151188"/>
              </a:xfrm>
              <a:custGeom>
                <a:avLst/>
                <a:gdLst>
                  <a:gd name="T0" fmla="*/ 553 w 3344"/>
                  <a:gd name="T1" fmla="*/ 201 h 1985"/>
                  <a:gd name="T2" fmla="*/ 553 w 3344"/>
                  <a:gd name="T3" fmla="*/ 717 h 1985"/>
                  <a:gd name="T4" fmla="*/ 553 w 3344"/>
                  <a:gd name="T5" fmla="*/ 730 h 1985"/>
                  <a:gd name="T6" fmla="*/ 553 w 3344"/>
                  <a:gd name="T7" fmla="*/ 776 h 1985"/>
                  <a:gd name="T8" fmla="*/ 553 w 3344"/>
                  <a:gd name="T9" fmla="*/ 1217 h 1985"/>
                  <a:gd name="T10" fmla="*/ 553 w 3344"/>
                  <a:gd name="T11" fmla="*/ 1434 h 1985"/>
                  <a:gd name="T12" fmla="*/ 494 w 3344"/>
                  <a:gd name="T13" fmla="*/ 1434 h 1985"/>
                  <a:gd name="T14" fmla="*/ 0 w 3344"/>
                  <a:gd name="T15" fmla="*/ 1929 h 1985"/>
                  <a:gd name="T16" fmla="*/ 0 w 3344"/>
                  <a:gd name="T17" fmla="*/ 1985 h 1985"/>
                  <a:gd name="T18" fmla="*/ 2850 w 3344"/>
                  <a:gd name="T19" fmla="*/ 1985 h 1985"/>
                  <a:gd name="T20" fmla="*/ 3344 w 3344"/>
                  <a:gd name="T21" fmla="*/ 1493 h 1985"/>
                  <a:gd name="T22" fmla="*/ 3344 w 3344"/>
                  <a:gd name="T23" fmla="*/ 1434 h 1985"/>
                  <a:gd name="T24" fmla="*/ 2874 w 3344"/>
                  <a:gd name="T25" fmla="*/ 1434 h 1985"/>
                  <a:gd name="T26" fmla="*/ 2874 w 3344"/>
                  <a:gd name="T27" fmla="*/ 0 h 1985"/>
                  <a:gd name="T28" fmla="*/ 750 w 3344"/>
                  <a:gd name="T29" fmla="*/ 0 h 1985"/>
                  <a:gd name="T30" fmla="*/ 553 w 3344"/>
                  <a:gd name="T31" fmla="*/ 201 h 1985"/>
                  <a:gd name="T32" fmla="*/ 553 w 3344"/>
                  <a:gd name="T33" fmla="*/ 201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44" h="1985">
                    <a:moveTo>
                      <a:pt x="553" y="201"/>
                    </a:moveTo>
                    <a:lnTo>
                      <a:pt x="553" y="717"/>
                    </a:lnTo>
                    <a:lnTo>
                      <a:pt x="553" y="730"/>
                    </a:lnTo>
                    <a:lnTo>
                      <a:pt x="553" y="776"/>
                    </a:lnTo>
                    <a:lnTo>
                      <a:pt x="553" y="1217"/>
                    </a:lnTo>
                    <a:lnTo>
                      <a:pt x="553" y="1434"/>
                    </a:lnTo>
                    <a:lnTo>
                      <a:pt x="494" y="1434"/>
                    </a:lnTo>
                    <a:lnTo>
                      <a:pt x="0" y="1929"/>
                    </a:lnTo>
                    <a:lnTo>
                      <a:pt x="0" y="1985"/>
                    </a:lnTo>
                    <a:lnTo>
                      <a:pt x="2850" y="1985"/>
                    </a:lnTo>
                    <a:lnTo>
                      <a:pt x="3344" y="1493"/>
                    </a:lnTo>
                    <a:lnTo>
                      <a:pt x="3344" y="1434"/>
                    </a:lnTo>
                    <a:lnTo>
                      <a:pt x="2874" y="1434"/>
                    </a:lnTo>
                    <a:lnTo>
                      <a:pt x="2874" y="0"/>
                    </a:lnTo>
                    <a:lnTo>
                      <a:pt x="750" y="0"/>
                    </a:lnTo>
                    <a:lnTo>
                      <a:pt x="553" y="201"/>
                    </a:lnTo>
                    <a:lnTo>
                      <a:pt x="553" y="20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24"/>
              <p:cNvSpPr>
                <a:spLocks/>
              </p:cNvSpPr>
              <p:nvPr/>
            </p:nvSpPr>
            <p:spPr bwMode="auto">
              <a:xfrm>
                <a:off x="3960813" y="6916738"/>
                <a:ext cx="5308600" cy="785813"/>
              </a:xfrm>
              <a:custGeom>
                <a:avLst/>
                <a:gdLst>
                  <a:gd name="T0" fmla="*/ 3344 w 3344"/>
                  <a:gd name="T1" fmla="*/ 0 h 495"/>
                  <a:gd name="T2" fmla="*/ 494 w 3344"/>
                  <a:gd name="T3" fmla="*/ 0 h 495"/>
                  <a:gd name="T4" fmla="*/ 0 w 3344"/>
                  <a:gd name="T5" fmla="*/ 495 h 495"/>
                  <a:gd name="T6" fmla="*/ 2850 w 3344"/>
                  <a:gd name="T7" fmla="*/ 495 h 495"/>
                  <a:gd name="T8" fmla="*/ 3344 w 3344"/>
                  <a:gd name="T9" fmla="*/ 0 h 495"/>
                </a:gdLst>
                <a:ahLst/>
                <a:cxnLst>
                  <a:cxn ang="0">
                    <a:pos x="T0" y="T1"/>
                  </a:cxn>
                  <a:cxn ang="0">
                    <a:pos x="T2" y="T3"/>
                  </a:cxn>
                  <a:cxn ang="0">
                    <a:pos x="T4" y="T5"/>
                  </a:cxn>
                  <a:cxn ang="0">
                    <a:pos x="T6" y="T7"/>
                  </a:cxn>
                  <a:cxn ang="0">
                    <a:pos x="T8" y="T9"/>
                  </a:cxn>
                </a:cxnLst>
                <a:rect l="0" t="0" r="r" b="b"/>
                <a:pathLst>
                  <a:path w="3344" h="495">
                    <a:moveTo>
                      <a:pt x="3344" y="0"/>
                    </a:moveTo>
                    <a:lnTo>
                      <a:pt x="494" y="0"/>
                    </a:lnTo>
                    <a:lnTo>
                      <a:pt x="0" y="495"/>
                    </a:lnTo>
                    <a:lnTo>
                      <a:pt x="2850" y="495"/>
                    </a:lnTo>
                    <a:lnTo>
                      <a:pt x="334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25"/>
              <p:cNvSpPr>
                <a:spLocks noChangeArrowheads="1"/>
              </p:cNvSpPr>
              <p:nvPr/>
            </p:nvSpPr>
            <p:spPr bwMode="auto">
              <a:xfrm>
                <a:off x="3960813" y="7702550"/>
                <a:ext cx="4524375" cy="88900"/>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26"/>
              <p:cNvSpPr>
                <a:spLocks/>
              </p:cNvSpPr>
              <p:nvPr/>
            </p:nvSpPr>
            <p:spPr bwMode="auto">
              <a:xfrm>
                <a:off x="8485188" y="6916738"/>
                <a:ext cx="784225" cy="874713"/>
              </a:xfrm>
              <a:custGeom>
                <a:avLst/>
                <a:gdLst>
                  <a:gd name="T0" fmla="*/ 0 w 494"/>
                  <a:gd name="T1" fmla="*/ 551 h 551"/>
                  <a:gd name="T2" fmla="*/ 494 w 494"/>
                  <a:gd name="T3" fmla="*/ 59 h 551"/>
                  <a:gd name="T4" fmla="*/ 494 w 494"/>
                  <a:gd name="T5" fmla="*/ 0 h 551"/>
                  <a:gd name="T6" fmla="*/ 0 w 494"/>
                  <a:gd name="T7" fmla="*/ 495 h 551"/>
                  <a:gd name="T8" fmla="*/ 0 w 494"/>
                  <a:gd name="T9" fmla="*/ 551 h 551"/>
                </a:gdLst>
                <a:ahLst/>
                <a:cxnLst>
                  <a:cxn ang="0">
                    <a:pos x="T0" y="T1"/>
                  </a:cxn>
                  <a:cxn ang="0">
                    <a:pos x="T2" y="T3"/>
                  </a:cxn>
                  <a:cxn ang="0">
                    <a:pos x="T4" y="T5"/>
                  </a:cxn>
                  <a:cxn ang="0">
                    <a:pos x="T6" y="T7"/>
                  </a:cxn>
                  <a:cxn ang="0">
                    <a:pos x="T8" y="T9"/>
                  </a:cxn>
                </a:cxnLst>
                <a:rect l="0" t="0" r="r" b="b"/>
                <a:pathLst>
                  <a:path w="494" h="551">
                    <a:moveTo>
                      <a:pt x="0" y="551"/>
                    </a:moveTo>
                    <a:lnTo>
                      <a:pt x="494" y="59"/>
                    </a:lnTo>
                    <a:lnTo>
                      <a:pt x="494" y="0"/>
                    </a:lnTo>
                    <a:lnTo>
                      <a:pt x="0" y="495"/>
                    </a:lnTo>
                    <a:lnTo>
                      <a:pt x="0" y="55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27"/>
              <p:cNvSpPr>
                <a:spLocks noChangeArrowheads="1"/>
              </p:cNvSpPr>
              <p:nvPr/>
            </p:nvSpPr>
            <p:spPr bwMode="auto">
              <a:xfrm>
                <a:off x="4838700" y="5778500"/>
                <a:ext cx="3370263" cy="1733550"/>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28"/>
              <p:cNvSpPr>
                <a:spLocks/>
              </p:cNvSpPr>
              <p:nvPr/>
            </p:nvSpPr>
            <p:spPr bwMode="auto">
              <a:xfrm>
                <a:off x="8208963" y="4640263"/>
                <a:ext cx="314325" cy="2871788"/>
              </a:xfrm>
              <a:custGeom>
                <a:avLst/>
                <a:gdLst>
                  <a:gd name="T0" fmla="*/ 0 w 198"/>
                  <a:gd name="T1" fmla="*/ 1809 h 1809"/>
                  <a:gd name="T2" fmla="*/ 198 w 198"/>
                  <a:gd name="T3" fmla="*/ 1603 h 1809"/>
                  <a:gd name="T4" fmla="*/ 198 w 198"/>
                  <a:gd name="T5" fmla="*/ 0 h 1809"/>
                  <a:gd name="T6" fmla="*/ 0 w 198"/>
                  <a:gd name="T7" fmla="*/ 201 h 1809"/>
                  <a:gd name="T8" fmla="*/ 0 w 198"/>
                  <a:gd name="T9" fmla="*/ 1809 h 1809"/>
                </a:gdLst>
                <a:ahLst/>
                <a:cxnLst>
                  <a:cxn ang="0">
                    <a:pos x="T0" y="T1"/>
                  </a:cxn>
                  <a:cxn ang="0">
                    <a:pos x="T2" y="T3"/>
                  </a:cxn>
                  <a:cxn ang="0">
                    <a:pos x="T4" y="T5"/>
                  </a:cxn>
                  <a:cxn ang="0">
                    <a:pos x="T6" y="T7"/>
                  </a:cxn>
                  <a:cxn ang="0">
                    <a:pos x="T8" y="T9"/>
                  </a:cxn>
                </a:cxnLst>
                <a:rect l="0" t="0" r="r" b="b"/>
                <a:pathLst>
                  <a:path w="198" h="1809">
                    <a:moveTo>
                      <a:pt x="0" y="1809"/>
                    </a:moveTo>
                    <a:lnTo>
                      <a:pt x="198" y="1603"/>
                    </a:lnTo>
                    <a:lnTo>
                      <a:pt x="198" y="0"/>
                    </a:lnTo>
                    <a:lnTo>
                      <a:pt x="0" y="201"/>
                    </a:lnTo>
                    <a:lnTo>
                      <a:pt x="0" y="1809"/>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29"/>
              <p:cNvSpPr>
                <a:spLocks noEditPoints="1"/>
              </p:cNvSpPr>
              <p:nvPr/>
            </p:nvSpPr>
            <p:spPr bwMode="auto">
              <a:xfrm>
                <a:off x="5729288" y="6092825"/>
                <a:ext cx="452438" cy="479425"/>
              </a:xfrm>
              <a:custGeom>
                <a:avLst/>
                <a:gdLst>
                  <a:gd name="T0" fmla="*/ 285 w 285"/>
                  <a:gd name="T1" fmla="*/ 0 h 302"/>
                  <a:gd name="T2" fmla="*/ 189 w 285"/>
                  <a:gd name="T3" fmla="*/ 104 h 302"/>
                  <a:gd name="T4" fmla="*/ 285 w 285"/>
                  <a:gd name="T5" fmla="*/ 104 h 302"/>
                  <a:gd name="T6" fmla="*/ 285 w 285"/>
                  <a:gd name="T7" fmla="*/ 0 h 302"/>
                  <a:gd name="T8" fmla="*/ 285 w 285"/>
                  <a:gd name="T9" fmla="*/ 302 h 302"/>
                  <a:gd name="T10" fmla="*/ 0 w 285"/>
                  <a:gd name="T11" fmla="*/ 302 h 302"/>
                  <a:gd name="T12" fmla="*/ 285 w 285"/>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85" h="302">
                    <a:moveTo>
                      <a:pt x="285" y="0"/>
                    </a:moveTo>
                    <a:lnTo>
                      <a:pt x="189" y="104"/>
                    </a:lnTo>
                    <a:lnTo>
                      <a:pt x="285" y="104"/>
                    </a:lnTo>
                    <a:lnTo>
                      <a:pt x="285" y="0"/>
                    </a:lnTo>
                    <a:close/>
                    <a:moveTo>
                      <a:pt x="285" y="302"/>
                    </a:moveTo>
                    <a:lnTo>
                      <a:pt x="0" y="302"/>
                    </a:lnTo>
                    <a:lnTo>
                      <a:pt x="285" y="302"/>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30"/>
              <p:cNvSpPr>
                <a:spLocks/>
              </p:cNvSpPr>
              <p:nvPr/>
            </p:nvSpPr>
            <p:spPr bwMode="auto">
              <a:xfrm>
                <a:off x="5729288" y="6257925"/>
                <a:ext cx="452438" cy="314325"/>
              </a:xfrm>
              <a:custGeom>
                <a:avLst/>
                <a:gdLst>
                  <a:gd name="T0" fmla="*/ 285 w 285"/>
                  <a:gd name="T1" fmla="*/ 0 h 198"/>
                  <a:gd name="T2" fmla="*/ 189 w 285"/>
                  <a:gd name="T3" fmla="*/ 0 h 198"/>
                  <a:gd name="T4" fmla="*/ 0 w 285"/>
                  <a:gd name="T5" fmla="*/ 198 h 198"/>
                  <a:gd name="T6" fmla="*/ 285 w 285"/>
                  <a:gd name="T7" fmla="*/ 198 h 198"/>
                  <a:gd name="T8" fmla="*/ 285 w 285"/>
                  <a:gd name="T9" fmla="*/ 0 h 198"/>
                </a:gdLst>
                <a:ahLst/>
                <a:cxnLst>
                  <a:cxn ang="0">
                    <a:pos x="T0" y="T1"/>
                  </a:cxn>
                  <a:cxn ang="0">
                    <a:pos x="T2" y="T3"/>
                  </a:cxn>
                  <a:cxn ang="0">
                    <a:pos x="T4" y="T5"/>
                  </a:cxn>
                  <a:cxn ang="0">
                    <a:pos x="T6" y="T7"/>
                  </a:cxn>
                  <a:cxn ang="0">
                    <a:pos x="T8" y="T9"/>
                  </a:cxn>
                </a:cxnLst>
                <a:rect l="0" t="0" r="r" b="b"/>
                <a:pathLst>
                  <a:path w="285" h="198">
                    <a:moveTo>
                      <a:pt x="285" y="0"/>
                    </a:moveTo>
                    <a:lnTo>
                      <a:pt x="189" y="0"/>
                    </a:lnTo>
                    <a:lnTo>
                      <a:pt x="0" y="198"/>
                    </a:lnTo>
                    <a:lnTo>
                      <a:pt x="285" y="198"/>
                    </a:lnTo>
                    <a:lnTo>
                      <a:pt x="285" y="0"/>
                    </a:lnTo>
                    <a:close/>
                  </a:path>
                </a:pathLst>
              </a:custGeom>
              <a:solidFill>
                <a:srgbClr val="4D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1"/>
              <p:cNvSpPr>
                <a:spLocks noEditPoints="1"/>
              </p:cNvSpPr>
              <p:nvPr/>
            </p:nvSpPr>
            <p:spPr bwMode="auto">
              <a:xfrm>
                <a:off x="6275388" y="5872163"/>
                <a:ext cx="534988" cy="700088"/>
              </a:xfrm>
              <a:custGeom>
                <a:avLst/>
                <a:gdLst>
                  <a:gd name="T0" fmla="*/ 337 w 337"/>
                  <a:gd name="T1" fmla="*/ 0 h 441"/>
                  <a:gd name="T2" fmla="*/ 72 w 337"/>
                  <a:gd name="T3" fmla="*/ 0 h 441"/>
                  <a:gd name="T4" fmla="*/ 0 w 337"/>
                  <a:gd name="T5" fmla="*/ 72 h 441"/>
                  <a:gd name="T6" fmla="*/ 0 w 337"/>
                  <a:gd name="T7" fmla="*/ 243 h 441"/>
                  <a:gd name="T8" fmla="*/ 337 w 337"/>
                  <a:gd name="T9" fmla="*/ 243 h 441"/>
                  <a:gd name="T10" fmla="*/ 337 w 337"/>
                  <a:gd name="T11" fmla="*/ 0 h 441"/>
                  <a:gd name="T12" fmla="*/ 337 w 337"/>
                  <a:gd name="T13" fmla="*/ 441 h 441"/>
                  <a:gd name="T14" fmla="*/ 0 w 337"/>
                  <a:gd name="T15" fmla="*/ 441 h 441"/>
                  <a:gd name="T16" fmla="*/ 337 w 337"/>
                  <a:gd name="T17" fmla="*/ 4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 h="441">
                    <a:moveTo>
                      <a:pt x="337" y="0"/>
                    </a:moveTo>
                    <a:lnTo>
                      <a:pt x="72" y="0"/>
                    </a:lnTo>
                    <a:lnTo>
                      <a:pt x="0" y="72"/>
                    </a:lnTo>
                    <a:lnTo>
                      <a:pt x="0" y="243"/>
                    </a:lnTo>
                    <a:lnTo>
                      <a:pt x="337" y="243"/>
                    </a:lnTo>
                    <a:lnTo>
                      <a:pt x="337" y="0"/>
                    </a:lnTo>
                    <a:close/>
                    <a:moveTo>
                      <a:pt x="337" y="441"/>
                    </a:moveTo>
                    <a:lnTo>
                      <a:pt x="0" y="441"/>
                    </a:lnTo>
                    <a:lnTo>
                      <a:pt x="337" y="441"/>
                    </a:lnTo>
                    <a:close/>
                  </a:path>
                </a:pathLst>
              </a:custGeom>
              <a:solidFill>
                <a:srgbClr val="0863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Rectangle 32"/>
              <p:cNvSpPr>
                <a:spLocks noChangeArrowheads="1"/>
              </p:cNvSpPr>
              <p:nvPr/>
            </p:nvSpPr>
            <p:spPr bwMode="auto">
              <a:xfrm>
                <a:off x="6275388" y="6257925"/>
                <a:ext cx="534988" cy="314325"/>
              </a:xfrm>
              <a:prstGeom prst="rect">
                <a:avLst/>
              </a:prstGeom>
              <a:solidFill>
                <a:srgbClr val="2D71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3"/>
              <p:cNvSpPr>
                <a:spLocks noEditPoints="1"/>
              </p:cNvSpPr>
              <p:nvPr/>
            </p:nvSpPr>
            <p:spPr bwMode="auto">
              <a:xfrm>
                <a:off x="6904038" y="5872163"/>
                <a:ext cx="530225" cy="700088"/>
              </a:xfrm>
              <a:custGeom>
                <a:avLst/>
                <a:gdLst>
                  <a:gd name="T0" fmla="*/ 334 w 334"/>
                  <a:gd name="T1" fmla="*/ 0 h 441"/>
                  <a:gd name="T2" fmla="*/ 0 w 334"/>
                  <a:gd name="T3" fmla="*/ 0 h 441"/>
                  <a:gd name="T4" fmla="*/ 0 w 334"/>
                  <a:gd name="T5" fmla="*/ 243 h 441"/>
                  <a:gd name="T6" fmla="*/ 334 w 334"/>
                  <a:gd name="T7" fmla="*/ 243 h 441"/>
                  <a:gd name="T8" fmla="*/ 334 w 334"/>
                  <a:gd name="T9" fmla="*/ 0 h 441"/>
                  <a:gd name="T10" fmla="*/ 334 w 334"/>
                  <a:gd name="T11" fmla="*/ 441 h 441"/>
                  <a:gd name="T12" fmla="*/ 0 w 334"/>
                  <a:gd name="T13" fmla="*/ 441 h 441"/>
                  <a:gd name="T14" fmla="*/ 334 w 334"/>
                  <a:gd name="T15" fmla="*/ 441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441">
                    <a:moveTo>
                      <a:pt x="334" y="0"/>
                    </a:moveTo>
                    <a:lnTo>
                      <a:pt x="0" y="0"/>
                    </a:lnTo>
                    <a:lnTo>
                      <a:pt x="0" y="243"/>
                    </a:lnTo>
                    <a:lnTo>
                      <a:pt x="334" y="243"/>
                    </a:lnTo>
                    <a:lnTo>
                      <a:pt x="334" y="0"/>
                    </a:lnTo>
                    <a:close/>
                    <a:moveTo>
                      <a:pt x="334" y="441"/>
                    </a:moveTo>
                    <a:lnTo>
                      <a:pt x="0" y="441"/>
                    </a:lnTo>
                    <a:lnTo>
                      <a:pt x="334" y="441"/>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Rectangle 34"/>
              <p:cNvSpPr>
                <a:spLocks noChangeArrowheads="1"/>
              </p:cNvSpPr>
              <p:nvPr/>
            </p:nvSpPr>
            <p:spPr bwMode="auto">
              <a:xfrm>
                <a:off x="6904038" y="6257925"/>
                <a:ext cx="530225" cy="314325"/>
              </a:xfrm>
              <a:prstGeom prst="rect">
                <a:avLst/>
              </a:prstGeom>
              <a:solidFill>
                <a:srgbClr val="4DA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Rectangle 35"/>
              <p:cNvSpPr>
                <a:spLocks noChangeArrowheads="1"/>
              </p:cNvSpPr>
              <p:nvPr/>
            </p:nvSpPr>
            <p:spPr bwMode="auto">
              <a:xfrm>
                <a:off x="5554663" y="5826125"/>
                <a:ext cx="93663" cy="7588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Rectangle 36"/>
              <p:cNvSpPr>
                <a:spLocks noChangeArrowheads="1"/>
              </p:cNvSpPr>
              <p:nvPr/>
            </p:nvSpPr>
            <p:spPr bwMode="auto">
              <a:xfrm>
                <a:off x="6181725" y="5826125"/>
                <a:ext cx="93663" cy="7588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Rectangle 37"/>
              <p:cNvSpPr>
                <a:spLocks noChangeArrowheads="1"/>
              </p:cNvSpPr>
              <p:nvPr/>
            </p:nvSpPr>
            <p:spPr bwMode="auto">
              <a:xfrm>
                <a:off x="6810375" y="5826125"/>
                <a:ext cx="93663" cy="16859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Rectangle 38"/>
              <p:cNvSpPr>
                <a:spLocks noChangeArrowheads="1"/>
              </p:cNvSpPr>
              <p:nvPr/>
            </p:nvSpPr>
            <p:spPr bwMode="auto">
              <a:xfrm>
                <a:off x="7434263" y="5826125"/>
                <a:ext cx="92075" cy="7461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39"/>
              <p:cNvSpPr>
                <a:spLocks noEditPoints="1"/>
              </p:cNvSpPr>
              <p:nvPr/>
            </p:nvSpPr>
            <p:spPr bwMode="auto">
              <a:xfrm>
                <a:off x="7526338" y="5872163"/>
                <a:ext cx="534988" cy="700088"/>
              </a:xfrm>
              <a:custGeom>
                <a:avLst/>
                <a:gdLst>
                  <a:gd name="T0" fmla="*/ 337 w 337"/>
                  <a:gd name="T1" fmla="*/ 0 h 441"/>
                  <a:gd name="T2" fmla="*/ 0 w 337"/>
                  <a:gd name="T3" fmla="*/ 0 h 441"/>
                  <a:gd name="T4" fmla="*/ 0 w 337"/>
                  <a:gd name="T5" fmla="*/ 243 h 441"/>
                  <a:gd name="T6" fmla="*/ 337 w 337"/>
                  <a:gd name="T7" fmla="*/ 243 h 441"/>
                  <a:gd name="T8" fmla="*/ 337 w 337"/>
                  <a:gd name="T9" fmla="*/ 0 h 441"/>
                  <a:gd name="T10" fmla="*/ 337 w 337"/>
                  <a:gd name="T11" fmla="*/ 441 h 441"/>
                  <a:gd name="T12" fmla="*/ 0 w 337"/>
                  <a:gd name="T13" fmla="*/ 441 h 441"/>
                  <a:gd name="T14" fmla="*/ 337 w 337"/>
                  <a:gd name="T15" fmla="*/ 441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441">
                    <a:moveTo>
                      <a:pt x="337" y="0"/>
                    </a:moveTo>
                    <a:lnTo>
                      <a:pt x="0" y="0"/>
                    </a:lnTo>
                    <a:lnTo>
                      <a:pt x="0" y="243"/>
                    </a:lnTo>
                    <a:lnTo>
                      <a:pt x="337" y="243"/>
                    </a:lnTo>
                    <a:lnTo>
                      <a:pt x="337" y="0"/>
                    </a:lnTo>
                    <a:close/>
                    <a:moveTo>
                      <a:pt x="337" y="441"/>
                    </a:moveTo>
                    <a:lnTo>
                      <a:pt x="0" y="441"/>
                    </a:lnTo>
                    <a:lnTo>
                      <a:pt x="337" y="441"/>
                    </a:lnTo>
                    <a:close/>
                  </a:path>
                </a:pathLst>
              </a:custGeom>
              <a:solidFill>
                <a:srgbClr val="5BA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Rectangle 40"/>
              <p:cNvSpPr>
                <a:spLocks noChangeArrowheads="1"/>
              </p:cNvSpPr>
              <p:nvPr/>
            </p:nvSpPr>
            <p:spPr bwMode="auto">
              <a:xfrm>
                <a:off x="7526338" y="6257925"/>
                <a:ext cx="534988" cy="314325"/>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Rectangle 41"/>
              <p:cNvSpPr>
                <a:spLocks noChangeArrowheads="1"/>
              </p:cNvSpPr>
              <p:nvPr/>
            </p:nvSpPr>
            <p:spPr bwMode="auto">
              <a:xfrm>
                <a:off x="4838700" y="5872163"/>
                <a:ext cx="92075" cy="700088"/>
              </a:xfrm>
              <a:prstGeom prst="rect">
                <a:avLst/>
              </a:prstGeom>
              <a:solidFill>
                <a:srgbClr val="6061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42"/>
              <p:cNvSpPr>
                <a:spLocks noEditPoints="1"/>
              </p:cNvSpPr>
              <p:nvPr/>
            </p:nvSpPr>
            <p:spPr bwMode="auto">
              <a:xfrm>
                <a:off x="4930775" y="5872163"/>
                <a:ext cx="623888" cy="700088"/>
              </a:xfrm>
              <a:custGeom>
                <a:avLst/>
                <a:gdLst>
                  <a:gd name="T0" fmla="*/ 393 w 393"/>
                  <a:gd name="T1" fmla="*/ 0 h 441"/>
                  <a:gd name="T2" fmla="*/ 195 w 393"/>
                  <a:gd name="T3" fmla="*/ 0 h 441"/>
                  <a:gd name="T4" fmla="*/ 195 w 393"/>
                  <a:gd name="T5" fmla="*/ 243 h 441"/>
                  <a:gd name="T6" fmla="*/ 393 w 393"/>
                  <a:gd name="T7" fmla="*/ 243 h 441"/>
                  <a:gd name="T8" fmla="*/ 393 w 393"/>
                  <a:gd name="T9" fmla="*/ 0 h 441"/>
                  <a:gd name="T10" fmla="*/ 393 w 393"/>
                  <a:gd name="T11" fmla="*/ 441 h 441"/>
                  <a:gd name="T12" fmla="*/ 0 w 393"/>
                  <a:gd name="T13" fmla="*/ 441 h 441"/>
                  <a:gd name="T14" fmla="*/ 393 w 393"/>
                  <a:gd name="T15" fmla="*/ 441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 h="441">
                    <a:moveTo>
                      <a:pt x="393" y="0"/>
                    </a:moveTo>
                    <a:lnTo>
                      <a:pt x="195" y="0"/>
                    </a:lnTo>
                    <a:lnTo>
                      <a:pt x="195" y="243"/>
                    </a:lnTo>
                    <a:lnTo>
                      <a:pt x="393" y="243"/>
                    </a:lnTo>
                    <a:lnTo>
                      <a:pt x="393" y="0"/>
                    </a:lnTo>
                    <a:close/>
                    <a:moveTo>
                      <a:pt x="393" y="441"/>
                    </a:moveTo>
                    <a:lnTo>
                      <a:pt x="0" y="441"/>
                    </a:lnTo>
                    <a:lnTo>
                      <a:pt x="393" y="441"/>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43"/>
              <p:cNvSpPr>
                <a:spLocks/>
              </p:cNvSpPr>
              <p:nvPr/>
            </p:nvSpPr>
            <p:spPr bwMode="auto">
              <a:xfrm>
                <a:off x="4930775" y="6257925"/>
                <a:ext cx="623888" cy="314325"/>
              </a:xfrm>
              <a:custGeom>
                <a:avLst/>
                <a:gdLst>
                  <a:gd name="T0" fmla="*/ 393 w 393"/>
                  <a:gd name="T1" fmla="*/ 0 h 198"/>
                  <a:gd name="T2" fmla="*/ 195 w 393"/>
                  <a:gd name="T3" fmla="*/ 0 h 198"/>
                  <a:gd name="T4" fmla="*/ 0 w 393"/>
                  <a:gd name="T5" fmla="*/ 198 h 198"/>
                  <a:gd name="T6" fmla="*/ 393 w 393"/>
                  <a:gd name="T7" fmla="*/ 198 h 198"/>
                  <a:gd name="T8" fmla="*/ 393 w 393"/>
                  <a:gd name="T9" fmla="*/ 0 h 198"/>
                </a:gdLst>
                <a:ahLst/>
                <a:cxnLst>
                  <a:cxn ang="0">
                    <a:pos x="T0" y="T1"/>
                  </a:cxn>
                  <a:cxn ang="0">
                    <a:pos x="T2" y="T3"/>
                  </a:cxn>
                  <a:cxn ang="0">
                    <a:pos x="T4" y="T5"/>
                  </a:cxn>
                  <a:cxn ang="0">
                    <a:pos x="T6" y="T7"/>
                  </a:cxn>
                  <a:cxn ang="0">
                    <a:pos x="T8" y="T9"/>
                  </a:cxn>
                </a:cxnLst>
                <a:rect l="0" t="0" r="r" b="b"/>
                <a:pathLst>
                  <a:path w="393" h="198">
                    <a:moveTo>
                      <a:pt x="393" y="0"/>
                    </a:moveTo>
                    <a:lnTo>
                      <a:pt x="195" y="0"/>
                    </a:lnTo>
                    <a:lnTo>
                      <a:pt x="0" y="198"/>
                    </a:lnTo>
                    <a:lnTo>
                      <a:pt x="393" y="198"/>
                    </a:lnTo>
                    <a:lnTo>
                      <a:pt x="393" y="0"/>
                    </a:lnTo>
                    <a:close/>
                  </a:path>
                </a:pathLst>
              </a:custGeom>
              <a:solidFill>
                <a:srgbClr val="5FB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44"/>
              <p:cNvSpPr>
                <a:spLocks noEditPoints="1"/>
              </p:cNvSpPr>
              <p:nvPr/>
            </p:nvSpPr>
            <p:spPr bwMode="auto">
              <a:xfrm>
                <a:off x="5648325" y="5872163"/>
                <a:ext cx="533400" cy="700088"/>
              </a:xfrm>
              <a:custGeom>
                <a:avLst/>
                <a:gdLst>
                  <a:gd name="T0" fmla="*/ 336 w 336"/>
                  <a:gd name="T1" fmla="*/ 0 h 441"/>
                  <a:gd name="T2" fmla="*/ 0 w 336"/>
                  <a:gd name="T3" fmla="*/ 0 h 441"/>
                  <a:gd name="T4" fmla="*/ 0 w 336"/>
                  <a:gd name="T5" fmla="*/ 243 h 441"/>
                  <a:gd name="T6" fmla="*/ 240 w 336"/>
                  <a:gd name="T7" fmla="*/ 243 h 441"/>
                  <a:gd name="T8" fmla="*/ 336 w 336"/>
                  <a:gd name="T9" fmla="*/ 139 h 441"/>
                  <a:gd name="T10" fmla="*/ 336 w 336"/>
                  <a:gd name="T11" fmla="*/ 0 h 441"/>
                  <a:gd name="T12" fmla="*/ 51 w 336"/>
                  <a:gd name="T13" fmla="*/ 441 h 441"/>
                  <a:gd name="T14" fmla="*/ 0 w 336"/>
                  <a:gd name="T15" fmla="*/ 441 h 441"/>
                  <a:gd name="T16" fmla="*/ 51 w 336"/>
                  <a:gd name="T17" fmla="*/ 4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441">
                    <a:moveTo>
                      <a:pt x="336" y="0"/>
                    </a:moveTo>
                    <a:lnTo>
                      <a:pt x="0" y="0"/>
                    </a:lnTo>
                    <a:lnTo>
                      <a:pt x="0" y="243"/>
                    </a:lnTo>
                    <a:lnTo>
                      <a:pt x="240" y="243"/>
                    </a:lnTo>
                    <a:lnTo>
                      <a:pt x="336" y="139"/>
                    </a:lnTo>
                    <a:lnTo>
                      <a:pt x="336" y="0"/>
                    </a:lnTo>
                    <a:close/>
                    <a:moveTo>
                      <a:pt x="51" y="441"/>
                    </a:moveTo>
                    <a:lnTo>
                      <a:pt x="0" y="441"/>
                    </a:lnTo>
                    <a:lnTo>
                      <a:pt x="51" y="441"/>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45"/>
              <p:cNvSpPr>
                <a:spLocks/>
              </p:cNvSpPr>
              <p:nvPr/>
            </p:nvSpPr>
            <p:spPr bwMode="auto">
              <a:xfrm>
                <a:off x="5648325" y="6257925"/>
                <a:ext cx="381000" cy="314325"/>
              </a:xfrm>
              <a:custGeom>
                <a:avLst/>
                <a:gdLst>
                  <a:gd name="T0" fmla="*/ 240 w 240"/>
                  <a:gd name="T1" fmla="*/ 0 h 198"/>
                  <a:gd name="T2" fmla="*/ 0 w 240"/>
                  <a:gd name="T3" fmla="*/ 0 h 198"/>
                  <a:gd name="T4" fmla="*/ 0 w 240"/>
                  <a:gd name="T5" fmla="*/ 198 h 198"/>
                  <a:gd name="T6" fmla="*/ 51 w 240"/>
                  <a:gd name="T7" fmla="*/ 198 h 198"/>
                  <a:gd name="T8" fmla="*/ 240 w 240"/>
                  <a:gd name="T9" fmla="*/ 0 h 198"/>
                </a:gdLst>
                <a:ahLst/>
                <a:cxnLst>
                  <a:cxn ang="0">
                    <a:pos x="T0" y="T1"/>
                  </a:cxn>
                  <a:cxn ang="0">
                    <a:pos x="T2" y="T3"/>
                  </a:cxn>
                  <a:cxn ang="0">
                    <a:pos x="T4" y="T5"/>
                  </a:cxn>
                  <a:cxn ang="0">
                    <a:pos x="T6" y="T7"/>
                  </a:cxn>
                  <a:cxn ang="0">
                    <a:pos x="T8" y="T9"/>
                  </a:cxn>
                </a:cxnLst>
                <a:rect l="0" t="0" r="r" b="b"/>
                <a:pathLst>
                  <a:path w="240" h="198">
                    <a:moveTo>
                      <a:pt x="240" y="0"/>
                    </a:moveTo>
                    <a:lnTo>
                      <a:pt x="0" y="0"/>
                    </a:lnTo>
                    <a:lnTo>
                      <a:pt x="0" y="198"/>
                    </a:lnTo>
                    <a:lnTo>
                      <a:pt x="51" y="198"/>
                    </a:lnTo>
                    <a:lnTo>
                      <a:pt x="240" y="0"/>
                    </a:lnTo>
                    <a:close/>
                  </a:path>
                </a:pathLst>
              </a:custGeom>
              <a:solidFill>
                <a:srgbClr val="5FB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46"/>
              <p:cNvSpPr>
                <a:spLocks/>
              </p:cNvSpPr>
              <p:nvPr/>
            </p:nvSpPr>
            <p:spPr bwMode="auto">
              <a:xfrm>
                <a:off x="6275388" y="5872163"/>
                <a:ext cx="114300" cy="114300"/>
              </a:xfrm>
              <a:custGeom>
                <a:avLst/>
                <a:gdLst>
                  <a:gd name="T0" fmla="*/ 72 w 72"/>
                  <a:gd name="T1" fmla="*/ 0 h 72"/>
                  <a:gd name="T2" fmla="*/ 0 w 72"/>
                  <a:gd name="T3" fmla="*/ 0 h 72"/>
                  <a:gd name="T4" fmla="*/ 0 w 72"/>
                  <a:gd name="T5" fmla="*/ 72 h 72"/>
                  <a:gd name="T6" fmla="*/ 72 w 72"/>
                  <a:gd name="T7" fmla="*/ 0 h 72"/>
                </a:gdLst>
                <a:ahLst/>
                <a:cxnLst>
                  <a:cxn ang="0">
                    <a:pos x="T0" y="T1"/>
                  </a:cxn>
                  <a:cxn ang="0">
                    <a:pos x="T2" y="T3"/>
                  </a:cxn>
                  <a:cxn ang="0">
                    <a:pos x="T4" y="T5"/>
                  </a:cxn>
                  <a:cxn ang="0">
                    <a:pos x="T6" y="T7"/>
                  </a:cxn>
                </a:cxnLst>
                <a:rect l="0" t="0" r="r" b="b"/>
                <a:pathLst>
                  <a:path w="72" h="72">
                    <a:moveTo>
                      <a:pt x="72" y="0"/>
                    </a:moveTo>
                    <a:lnTo>
                      <a:pt x="0" y="0"/>
                    </a:lnTo>
                    <a:lnTo>
                      <a:pt x="0" y="72"/>
                    </a:lnTo>
                    <a:lnTo>
                      <a:pt x="72" y="0"/>
                    </a:lnTo>
                    <a:close/>
                  </a:path>
                </a:pathLst>
              </a:custGeom>
              <a:solidFill>
                <a:srgbClr val="217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47"/>
              <p:cNvSpPr>
                <a:spLocks/>
              </p:cNvSpPr>
              <p:nvPr/>
            </p:nvSpPr>
            <p:spPr bwMode="auto">
              <a:xfrm>
                <a:off x="5554663" y="5872163"/>
                <a:ext cx="93663" cy="700088"/>
              </a:xfrm>
              <a:custGeom>
                <a:avLst/>
                <a:gdLst>
                  <a:gd name="T0" fmla="*/ 59 w 59"/>
                  <a:gd name="T1" fmla="*/ 0 h 441"/>
                  <a:gd name="T2" fmla="*/ 0 w 59"/>
                  <a:gd name="T3" fmla="*/ 0 h 441"/>
                  <a:gd name="T4" fmla="*/ 0 w 59"/>
                  <a:gd name="T5" fmla="*/ 441 h 441"/>
                  <a:gd name="T6" fmla="*/ 59 w 59"/>
                  <a:gd name="T7" fmla="*/ 441 h 441"/>
                  <a:gd name="T8" fmla="*/ 59 w 59"/>
                  <a:gd name="T9" fmla="*/ 243 h 441"/>
                  <a:gd name="T10" fmla="*/ 59 w 59"/>
                  <a:gd name="T11" fmla="*/ 0 h 441"/>
                </a:gdLst>
                <a:ahLst/>
                <a:cxnLst>
                  <a:cxn ang="0">
                    <a:pos x="T0" y="T1"/>
                  </a:cxn>
                  <a:cxn ang="0">
                    <a:pos x="T2" y="T3"/>
                  </a:cxn>
                  <a:cxn ang="0">
                    <a:pos x="T4" y="T5"/>
                  </a:cxn>
                  <a:cxn ang="0">
                    <a:pos x="T6" y="T7"/>
                  </a:cxn>
                  <a:cxn ang="0">
                    <a:pos x="T8" y="T9"/>
                  </a:cxn>
                  <a:cxn ang="0">
                    <a:pos x="T10" y="T11"/>
                  </a:cxn>
                </a:cxnLst>
                <a:rect l="0" t="0" r="r" b="b"/>
                <a:pathLst>
                  <a:path w="59" h="441">
                    <a:moveTo>
                      <a:pt x="59" y="0"/>
                    </a:moveTo>
                    <a:lnTo>
                      <a:pt x="0" y="0"/>
                    </a:lnTo>
                    <a:lnTo>
                      <a:pt x="0" y="441"/>
                    </a:lnTo>
                    <a:lnTo>
                      <a:pt x="59" y="441"/>
                    </a:lnTo>
                    <a:lnTo>
                      <a:pt x="59" y="243"/>
                    </a:lnTo>
                    <a:lnTo>
                      <a:pt x="59"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48"/>
              <p:cNvSpPr>
                <a:spLocks/>
              </p:cNvSpPr>
              <p:nvPr/>
            </p:nvSpPr>
            <p:spPr bwMode="auto">
              <a:xfrm>
                <a:off x="6181725" y="5872163"/>
                <a:ext cx="93663" cy="220663"/>
              </a:xfrm>
              <a:custGeom>
                <a:avLst/>
                <a:gdLst>
                  <a:gd name="T0" fmla="*/ 59 w 59"/>
                  <a:gd name="T1" fmla="*/ 0 h 139"/>
                  <a:gd name="T2" fmla="*/ 0 w 59"/>
                  <a:gd name="T3" fmla="*/ 0 h 139"/>
                  <a:gd name="T4" fmla="*/ 0 w 59"/>
                  <a:gd name="T5" fmla="*/ 139 h 139"/>
                  <a:gd name="T6" fmla="*/ 59 w 59"/>
                  <a:gd name="T7" fmla="*/ 72 h 139"/>
                  <a:gd name="T8" fmla="*/ 59 w 59"/>
                  <a:gd name="T9" fmla="*/ 0 h 139"/>
                </a:gdLst>
                <a:ahLst/>
                <a:cxnLst>
                  <a:cxn ang="0">
                    <a:pos x="T0" y="T1"/>
                  </a:cxn>
                  <a:cxn ang="0">
                    <a:pos x="T2" y="T3"/>
                  </a:cxn>
                  <a:cxn ang="0">
                    <a:pos x="T4" y="T5"/>
                  </a:cxn>
                  <a:cxn ang="0">
                    <a:pos x="T6" y="T7"/>
                  </a:cxn>
                  <a:cxn ang="0">
                    <a:pos x="T8" y="T9"/>
                  </a:cxn>
                </a:cxnLst>
                <a:rect l="0" t="0" r="r" b="b"/>
                <a:pathLst>
                  <a:path w="59" h="139">
                    <a:moveTo>
                      <a:pt x="59" y="0"/>
                    </a:moveTo>
                    <a:lnTo>
                      <a:pt x="0" y="0"/>
                    </a:lnTo>
                    <a:lnTo>
                      <a:pt x="0" y="139"/>
                    </a:lnTo>
                    <a:lnTo>
                      <a:pt x="59" y="72"/>
                    </a:lnTo>
                    <a:lnTo>
                      <a:pt x="59"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49"/>
              <p:cNvSpPr>
                <a:spLocks/>
              </p:cNvSpPr>
              <p:nvPr/>
            </p:nvSpPr>
            <p:spPr bwMode="auto">
              <a:xfrm>
                <a:off x="4930775" y="5872163"/>
                <a:ext cx="309563" cy="700088"/>
              </a:xfrm>
              <a:custGeom>
                <a:avLst/>
                <a:gdLst>
                  <a:gd name="T0" fmla="*/ 195 w 195"/>
                  <a:gd name="T1" fmla="*/ 0 h 441"/>
                  <a:gd name="T2" fmla="*/ 0 w 195"/>
                  <a:gd name="T3" fmla="*/ 0 h 441"/>
                  <a:gd name="T4" fmla="*/ 0 w 195"/>
                  <a:gd name="T5" fmla="*/ 441 h 441"/>
                  <a:gd name="T6" fmla="*/ 195 w 195"/>
                  <a:gd name="T7" fmla="*/ 243 h 441"/>
                  <a:gd name="T8" fmla="*/ 195 w 195"/>
                  <a:gd name="T9" fmla="*/ 0 h 441"/>
                </a:gdLst>
                <a:ahLst/>
                <a:cxnLst>
                  <a:cxn ang="0">
                    <a:pos x="T0" y="T1"/>
                  </a:cxn>
                  <a:cxn ang="0">
                    <a:pos x="T2" y="T3"/>
                  </a:cxn>
                  <a:cxn ang="0">
                    <a:pos x="T4" y="T5"/>
                  </a:cxn>
                  <a:cxn ang="0">
                    <a:pos x="T6" y="T7"/>
                  </a:cxn>
                  <a:cxn ang="0">
                    <a:pos x="T8" y="T9"/>
                  </a:cxn>
                </a:cxnLst>
                <a:rect l="0" t="0" r="r" b="b"/>
                <a:pathLst>
                  <a:path w="195" h="441">
                    <a:moveTo>
                      <a:pt x="195" y="0"/>
                    </a:moveTo>
                    <a:lnTo>
                      <a:pt x="0" y="0"/>
                    </a:lnTo>
                    <a:lnTo>
                      <a:pt x="0" y="441"/>
                    </a:lnTo>
                    <a:lnTo>
                      <a:pt x="195" y="243"/>
                    </a:lnTo>
                    <a:lnTo>
                      <a:pt x="195"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50"/>
              <p:cNvSpPr>
                <a:spLocks/>
              </p:cNvSpPr>
              <p:nvPr/>
            </p:nvSpPr>
            <p:spPr bwMode="auto">
              <a:xfrm>
                <a:off x="4930775" y="6257925"/>
                <a:ext cx="309563" cy="314325"/>
              </a:xfrm>
              <a:custGeom>
                <a:avLst/>
                <a:gdLst>
                  <a:gd name="T0" fmla="*/ 195 w 195"/>
                  <a:gd name="T1" fmla="*/ 0 h 198"/>
                  <a:gd name="T2" fmla="*/ 0 w 195"/>
                  <a:gd name="T3" fmla="*/ 198 h 198"/>
                  <a:gd name="T4" fmla="*/ 195 w 195"/>
                  <a:gd name="T5" fmla="*/ 0 h 198"/>
                </a:gdLst>
                <a:ahLst/>
                <a:cxnLst>
                  <a:cxn ang="0">
                    <a:pos x="T0" y="T1"/>
                  </a:cxn>
                  <a:cxn ang="0">
                    <a:pos x="T2" y="T3"/>
                  </a:cxn>
                  <a:cxn ang="0">
                    <a:pos x="T4" y="T5"/>
                  </a:cxn>
                </a:cxnLst>
                <a:rect l="0" t="0" r="r" b="b"/>
                <a:pathLst>
                  <a:path w="195" h="198">
                    <a:moveTo>
                      <a:pt x="195" y="0"/>
                    </a:moveTo>
                    <a:lnTo>
                      <a:pt x="0" y="198"/>
                    </a:lnTo>
                    <a:lnTo>
                      <a:pt x="195" y="0"/>
                    </a:lnTo>
                    <a:close/>
                  </a:path>
                </a:pathLst>
              </a:custGeom>
              <a:solidFill>
                <a:srgbClr val="279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51"/>
              <p:cNvSpPr>
                <a:spLocks/>
              </p:cNvSpPr>
              <p:nvPr/>
            </p:nvSpPr>
            <p:spPr bwMode="auto">
              <a:xfrm>
                <a:off x="4930775" y="7192963"/>
                <a:ext cx="0" cy="96838"/>
              </a:xfrm>
              <a:custGeom>
                <a:avLst/>
                <a:gdLst>
                  <a:gd name="T0" fmla="*/ 0 h 61"/>
                  <a:gd name="T1" fmla="*/ 61 h 61"/>
                  <a:gd name="T2" fmla="*/ 0 h 61"/>
                </a:gdLst>
                <a:ahLst/>
                <a:cxnLst>
                  <a:cxn ang="0">
                    <a:pos x="0" y="T0"/>
                  </a:cxn>
                  <a:cxn ang="0">
                    <a:pos x="0" y="T1"/>
                  </a:cxn>
                  <a:cxn ang="0">
                    <a:pos x="0" y="T2"/>
                  </a:cxn>
                </a:cxnLst>
                <a:rect l="0" t="0" r="r" b="b"/>
                <a:pathLst>
                  <a:path h="61">
                    <a:moveTo>
                      <a:pt x="0" y="0"/>
                    </a:moveTo>
                    <a:lnTo>
                      <a:pt x="0" y="61"/>
                    </a:lnTo>
                    <a:lnTo>
                      <a:pt x="0"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Line 52"/>
              <p:cNvSpPr>
                <a:spLocks noChangeShapeType="1"/>
              </p:cNvSpPr>
              <p:nvPr/>
            </p:nvSpPr>
            <p:spPr bwMode="auto">
              <a:xfrm>
                <a:off x="4930775" y="7192963"/>
                <a:ext cx="0" cy="968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Line 53"/>
              <p:cNvSpPr>
                <a:spLocks noChangeShapeType="1"/>
              </p:cNvSpPr>
              <p:nvPr/>
            </p:nvSpPr>
            <p:spPr bwMode="auto">
              <a:xfrm>
                <a:off x="5138738" y="71929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Line 54"/>
              <p:cNvSpPr>
                <a:spLocks noChangeShapeType="1"/>
              </p:cNvSpPr>
              <p:nvPr/>
            </p:nvSpPr>
            <p:spPr bwMode="auto">
              <a:xfrm>
                <a:off x="5138738" y="71929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55"/>
              <p:cNvSpPr>
                <a:spLocks/>
              </p:cNvSpPr>
              <p:nvPr/>
            </p:nvSpPr>
            <p:spPr bwMode="auto">
              <a:xfrm>
                <a:off x="4838700" y="6572250"/>
                <a:ext cx="890588" cy="939800"/>
              </a:xfrm>
              <a:custGeom>
                <a:avLst/>
                <a:gdLst>
                  <a:gd name="T0" fmla="*/ 561 w 561"/>
                  <a:gd name="T1" fmla="*/ 0 h 592"/>
                  <a:gd name="T2" fmla="*/ 510 w 561"/>
                  <a:gd name="T3" fmla="*/ 0 h 592"/>
                  <a:gd name="T4" fmla="*/ 451 w 561"/>
                  <a:gd name="T5" fmla="*/ 0 h 592"/>
                  <a:gd name="T6" fmla="*/ 58 w 561"/>
                  <a:gd name="T7" fmla="*/ 0 h 592"/>
                  <a:gd name="T8" fmla="*/ 0 w 561"/>
                  <a:gd name="T9" fmla="*/ 0 h 592"/>
                  <a:gd name="T10" fmla="*/ 0 w 561"/>
                  <a:gd name="T11" fmla="*/ 592 h 592"/>
                  <a:gd name="T12" fmla="*/ 58 w 561"/>
                  <a:gd name="T13" fmla="*/ 592 h 592"/>
                  <a:gd name="T14" fmla="*/ 58 w 561"/>
                  <a:gd name="T15" fmla="*/ 592 h 592"/>
                  <a:gd name="T16" fmla="*/ 561 w 561"/>
                  <a:gd name="T17"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92">
                    <a:moveTo>
                      <a:pt x="561" y="0"/>
                    </a:moveTo>
                    <a:lnTo>
                      <a:pt x="510" y="0"/>
                    </a:lnTo>
                    <a:lnTo>
                      <a:pt x="451" y="0"/>
                    </a:lnTo>
                    <a:lnTo>
                      <a:pt x="58" y="0"/>
                    </a:lnTo>
                    <a:lnTo>
                      <a:pt x="0" y="0"/>
                    </a:lnTo>
                    <a:lnTo>
                      <a:pt x="0" y="592"/>
                    </a:lnTo>
                    <a:lnTo>
                      <a:pt x="58" y="592"/>
                    </a:lnTo>
                    <a:lnTo>
                      <a:pt x="58" y="592"/>
                    </a:lnTo>
                    <a:lnTo>
                      <a:pt x="561"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56"/>
              <p:cNvSpPr>
                <a:spLocks noChangeArrowheads="1"/>
              </p:cNvSpPr>
              <p:nvPr/>
            </p:nvSpPr>
            <p:spPr bwMode="auto">
              <a:xfrm>
                <a:off x="4838700" y="4959350"/>
                <a:ext cx="3370263" cy="839788"/>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57"/>
              <p:cNvSpPr>
                <a:spLocks/>
              </p:cNvSpPr>
              <p:nvPr/>
            </p:nvSpPr>
            <p:spPr bwMode="auto">
              <a:xfrm>
                <a:off x="4838700" y="4640263"/>
                <a:ext cx="3684588" cy="319088"/>
              </a:xfrm>
              <a:custGeom>
                <a:avLst/>
                <a:gdLst>
                  <a:gd name="T0" fmla="*/ 2321 w 2321"/>
                  <a:gd name="T1" fmla="*/ 0 h 201"/>
                  <a:gd name="T2" fmla="*/ 197 w 2321"/>
                  <a:gd name="T3" fmla="*/ 0 h 201"/>
                  <a:gd name="T4" fmla="*/ 0 w 2321"/>
                  <a:gd name="T5" fmla="*/ 201 h 201"/>
                  <a:gd name="T6" fmla="*/ 2123 w 2321"/>
                  <a:gd name="T7" fmla="*/ 201 h 201"/>
                  <a:gd name="T8" fmla="*/ 2321 w 2321"/>
                  <a:gd name="T9" fmla="*/ 0 h 201"/>
                </a:gdLst>
                <a:ahLst/>
                <a:cxnLst>
                  <a:cxn ang="0">
                    <a:pos x="T0" y="T1"/>
                  </a:cxn>
                  <a:cxn ang="0">
                    <a:pos x="T2" y="T3"/>
                  </a:cxn>
                  <a:cxn ang="0">
                    <a:pos x="T4" y="T5"/>
                  </a:cxn>
                  <a:cxn ang="0">
                    <a:pos x="T6" y="T7"/>
                  </a:cxn>
                  <a:cxn ang="0">
                    <a:pos x="T8" y="T9"/>
                  </a:cxn>
                </a:cxnLst>
                <a:rect l="0" t="0" r="r" b="b"/>
                <a:pathLst>
                  <a:path w="2321" h="201">
                    <a:moveTo>
                      <a:pt x="2321" y="0"/>
                    </a:moveTo>
                    <a:lnTo>
                      <a:pt x="197" y="0"/>
                    </a:lnTo>
                    <a:lnTo>
                      <a:pt x="0" y="201"/>
                    </a:lnTo>
                    <a:lnTo>
                      <a:pt x="2123" y="201"/>
                    </a:lnTo>
                    <a:lnTo>
                      <a:pt x="232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58"/>
              <p:cNvSpPr>
                <a:spLocks/>
              </p:cNvSpPr>
              <p:nvPr/>
            </p:nvSpPr>
            <p:spPr bwMode="auto">
              <a:xfrm>
                <a:off x="4838700" y="4959350"/>
                <a:ext cx="2382838" cy="912813"/>
              </a:xfrm>
              <a:custGeom>
                <a:avLst/>
                <a:gdLst>
                  <a:gd name="T0" fmla="*/ 1501 w 1501"/>
                  <a:gd name="T1" fmla="*/ 0 h 575"/>
                  <a:gd name="T2" fmla="*/ 0 w 1501"/>
                  <a:gd name="T3" fmla="*/ 0 h 575"/>
                  <a:gd name="T4" fmla="*/ 0 w 1501"/>
                  <a:gd name="T5" fmla="*/ 575 h 575"/>
                  <a:gd name="T6" fmla="*/ 58 w 1501"/>
                  <a:gd name="T7" fmla="*/ 575 h 575"/>
                  <a:gd name="T8" fmla="*/ 451 w 1501"/>
                  <a:gd name="T9" fmla="*/ 575 h 575"/>
                  <a:gd name="T10" fmla="*/ 510 w 1501"/>
                  <a:gd name="T11" fmla="*/ 575 h 575"/>
                  <a:gd name="T12" fmla="*/ 846 w 1501"/>
                  <a:gd name="T13" fmla="*/ 575 h 575"/>
                  <a:gd name="T14" fmla="*/ 905 w 1501"/>
                  <a:gd name="T15" fmla="*/ 575 h 575"/>
                  <a:gd name="T16" fmla="*/ 977 w 1501"/>
                  <a:gd name="T17" fmla="*/ 575 h 575"/>
                  <a:gd name="T18" fmla="*/ 1501 w 1501"/>
                  <a:gd name="T19"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1" h="575">
                    <a:moveTo>
                      <a:pt x="1501" y="0"/>
                    </a:moveTo>
                    <a:lnTo>
                      <a:pt x="0" y="0"/>
                    </a:lnTo>
                    <a:lnTo>
                      <a:pt x="0" y="575"/>
                    </a:lnTo>
                    <a:lnTo>
                      <a:pt x="58" y="575"/>
                    </a:lnTo>
                    <a:lnTo>
                      <a:pt x="451" y="575"/>
                    </a:lnTo>
                    <a:lnTo>
                      <a:pt x="510" y="575"/>
                    </a:lnTo>
                    <a:lnTo>
                      <a:pt x="846" y="575"/>
                    </a:lnTo>
                    <a:lnTo>
                      <a:pt x="905" y="575"/>
                    </a:lnTo>
                    <a:lnTo>
                      <a:pt x="977" y="575"/>
                    </a:lnTo>
                    <a:lnTo>
                      <a:pt x="1501"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Rectangle 59"/>
              <p:cNvSpPr>
                <a:spLocks noChangeArrowheads="1"/>
              </p:cNvSpPr>
              <p:nvPr/>
            </p:nvSpPr>
            <p:spPr bwMode="auto">
              <a:xfrm>
                <a:off x="6259513" y="5226050"/>
                <a:ext cx="550863" cy="442913"/>
              </a:xfrm>
              <a:prstGeom prst="rect">
                <a:avLst/>
              </a:prstGeom>
              <a:solidFill>
                <a:srgbClr val="5FB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Rectangle 60"/>
              <p:cNvSpPr>
                <a:spLocks noChangeArrowheads="1"/>
              </p:cNvSpPr>
              <p:nvPr/>
            </p:nvSpPr>
            <p:spPr bwMode="auto">
              <a:xfrm>
                <a:off x="6904038" y="5226050"/>
                <a:ext cx="508000" cy="442913"/>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Rectangle 61"/>
              <p:cNvSpPr>
                <a:spLocks noChangeArrowheads="1"/>
              </p:cNvSpPr>
              <p:nvPr/>
            </p:nvSpPr>
            <p:spPr bwMode="auto">
              <a:xfrm>
                <a:off x="6904038" y="5354638"/>
                <a:ext cx="508000" cy="314325"/>
              </a:xfrm>
              <a:prstGeom prst="rect">
                <a:avLst/>
              </a:prstGeom>
              <a:solidFill>
                <a:srgbClr val="5BA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Rectangle 62"/>
              <p:cNvSpPr>
                <a:spLocks noChangeArrowheads="1"/>
              </p:cNvSpPr>
              <p:nvPr/>
            </p:nvSpPr>
            <p:spPr bwMode="auto">
              <a:xfrm>
                <a:off x="7526338" y="5226050"/>
                <a:ext cx="534988" cy="442913"/>
              </a:xfrm>
              <a:prstGeom prst="rect">
                <a:avLst/>
              </a:prstGeom>
              <a:solidFill>
                <a:srgbClr val="096D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Rectangle 63"/>
              <p:cNvSpPr>
                <a:spLocks noChangeArrowheads="1"/>
              </p:cNvSpPr>
              <p:nvPr/>
            </p:nvSpPr>
            <p:spPr bwMode="auto">
              <a:xfrm>
                <a:off x="5640388" y="5226050"/>
                <a:ext cx="550863" cy="442913"/>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64"/>
              <p:cNvSpPr>
                <a:spLocks/>
              </p:cNvSpPr>
              <p:nvPr/>
            </p:nvSpPr>
            <p:spPr bwMode="auto">
              <a:xfrm>
                <a:off x="5156200" y="6858000"/>
                <a:ext cx="2286000" cy="398463"/>
              </a:xfrm>
              <a:custGeom>
                <a:avLst/>
                <a:gdLst>
                  <a:gd name="T0" fmla="*/ 1440 w 1440"/>
                  <a:gd name="T1" fmla="*/ 0 h 251"/>
                  <a:gd name="T2" fmla="*/ 214 w 1440"/>
                  <a:gd name="T3" fmla="*/ 0 h 251"/>
                  <a:gd name="T4" fmla="*/ 0 w 1440"/>
                  <a:gd name="T5" fmla="*/ 251 h 251"/>
                  <a:gd name="T6" fmla="*/ 1440 w 1440"/>
                  <a:gd name="T7" fmla="*/ 251 h 251"/>
                  <a:gd name="T8" fmla="*/ 1440 w 1440"/>
                  <a:gd name="T9" fmla="*/ 0 h 251"/>
                </a:gdLst>
                <a:ahLst/>
                <a:cxnLst>
                  <a:cxn ang="0">
                    <a:pos x="T0" y="T1"/>
                  </a:cxn>
                  <a:cxn ang="0">
                    <a:pos x="T2" y="T3"/>
                  </a:cxn>
                  <a:cxn ang="0">
                    <a:pos x="T4" y="T5"/>
                  </a:cxn>
                  <a:cxn ang="0">
                    <a:pos x="T6" y="T7"/>
                  </a:cxn>
                  <a:cxn ang="0">
                    <a:pos x="T8" y="T9"/>
                  </a:cxn>
                </a:cxnLst>
                <a:rect l="0" t="0" r="r" b="b"/>
                <a:pathLst>
                  <a:path w="1440" h="251">
                    <a:moveTo>
                      <a:pt x="1440" y="0"/>
                    </a:moveTo>
                    <a:lnTo>
                      <a:pt x="214" y="0"/>
                    </a:lnTo>
                    <a:lnTo>
                      <a:pt x="0" y="251"/>
                    </a:lnTo>
                    <a:lnTo>
                      <a:pt x="1440" y="251"/>
                    </a:lnTo>
                    <a:lnTo>
                      <a:pt x="1440"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65"/>
              <p:cNvSpPr>
                <a:spLocks/>
              </p:cNvSpPr>
              <p:nvPr/>
            </p:nvSpPr>
            <p:spPr bwMode="auto">
              <a:xfrm>
                <a:off x="5072063" y="7256463"/>
                <a:ext cx="2370138" cy="93663"/>
              </a:xfrm>
              <a:custGeom>
                <a:avLst/>
                <a:gdLst>
                  <a:gd name="T0" fmla="*/ 1493 w 1493"/>
                  <a:gd name="T1" fmla="*/ 0 h 59"/>
                  <a:gd name="T2" fmla="*/ 53 w 1493"/>
                  <a:gd name="T3" fmla="*/ 0 h 59"/>
                  <a:gd name="T4" fmla="*/ 0 w 1493"/>
                  <a:gd name="T5" fmla="*/ 59 h 59"/>
                  <a:gd name="T6" fmla="*/ 1493 w 1493"/>
                  <a:gd name="T7" fmla="*/ 59 h 59"/>
                  <a:gd name="T8" fmla="*/ 1493 w 1493"/>
                  <a:gd name="T9" fmla="*/ 0 h 59"/>
                </a:gdLst>
                <a:ahLst/>
                <a:cxnLst>
                  <a:cxn ang="0">
                    <a:pos x="T0" y="T1"/>
                  </a:cxn>
                  <a:cxn ang="0">
                    <a:pos x="T2" y="T3"/>
                  </a:cxn>
                  <a:cxn ang="0">
                    <a:pos x="T4" y="T5"/>
                  </a:cxn>
                  <a:cxn ang="0">
                    <a:pos x="T6" y="T7"/>
                  </a:cxn>
                  <a:cxn ang="0">
                    <a:pos x="T8" y="T9"/>
                  </a:cxn>
                </a:cxnLst>
                <a:rect l="0" t="0" r="r" b="b"/>
                <a:pathLst>
                  <a:path w="1493" h="59">
                    <a:moveTo>
                      <a:pt x="1493" y="0"/>
                    </a:moveTo>
                    <a:lnTo>
                      <a:pt x="53" y="0"/>
                    </a:lnTo>
                    <a:lnTo>
                      <a:pt x="0" y="59"/>
                    </a:lnTo>
                    <a:lnTo>
                      <a:pt x="1493" y="59"/>
                    </a:lnTo>
                    <a:lnTo>
                      <a:pt x="1493" y="0"/>
                    </a:lnTo>
                    <a:close/>
                  </a:path>
                </a:pathLst>
              </a:custGeom>
              <a:solidFill>
                <a:srgbClr val="088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66"/>
              <p:cNvSpPr>
                <a:spLocks/>
              </p:cNvSpPr>
              <p:nvPr/>
            </p:nvSpPr>
            <p:spPr bwMode="auto">
              <a:xfrm>
                <a:off x="4968875" y="6858000"/>
                <a:ext cx="527050" cy="492125"/>
              </a:xfrm>
              <a:custGeom>
                <a:avLst/>
                <a:gdLst>
                  <a:gd name="T0" fmla="*/ 332 w 332"/>
                  <a:gd name="T1" fmla="*/ 0 h 310"/>
                  <a:gd name="T2" fmla="*/ 0 w 332"/>
                  <a:gd name="T3" fmla="*/ 0 h 310"/>
                  <a:gd name="T4" fmla="*/ 0 w 332"/>
                  <a:gd name="T5" fmla="*/ 310 h 310"/>
                  <a:gd name="T6" fmla="*/ 65 w 332"/>
                  <a:gd name="T7" fmla="*/ 310 h 310"/>
                  <a:gd name="T8" fmla="*/ 0 w 332"/>
                  <a:gd name="T9" fmla="*/ 310 h 310"/>
                  <a:gd name="T10" fmla="*/ 0 w 332"/>
                  <a:gd name="T11" fmla="*/ 251 h 310"/>
                  <a:gd name="T12" fmla="*/ 118 w 332"/>
                  <a:gd name="T13" fmla="*/ 251 h 310"/>
                  <a:gd name="T14" fmla="*/ 332 w 332"/>
                  <a:gd name="T15" fmla="*/ 0 h 3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2" h="310">
                    <a:moveTo>
                      <a:pt x="332" y="0"/>
                    </a:moveTo>
                    <a:lnTo>
                      <a:pt x="0" y="0"/>
                    </a:lnTo>
                    <a:lnTo>
                      <a:pt x="0" y="310"/>
                    </a:lnTo>
                    <a:lnTo>
                      <a:pt x="65" y="310"/>
                    </a:lnTo>
                    <a:lnTo>
                      <a:pt x="0" y="310"/>
                    </a:lnTo>
                    <a:lnTo>
                      <a:pt x="0" y="251"/>
                    </a:lnTo>
                    <a:lnTo>
                      <a:pt x="118" y="251"/>
                    </a:lnTo>
                    <a:lnTo>
                      <a:pt x="332" y="0"/>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67"/>
              <p:cNvSpPr>
                <a:spLocks/>
              </p:cNvSpPr>
              <p:nvPr/>
            </p:nvSpPr>
            <p:spPr bwMode="auto">
              <a:xfrm>
                <a:off x="4968875" y="7256463"/>
                <a:ext cx="187325" cy="93663"/>
              </a:xfrm>
              <a:custGeom>
                <a:avLst/>
                <a:gdLst>
                  <a:gd name="T0" fmla="*/ 118 w 118"/>
                  <a:gd name="T1" fmla="*/ 0 h 59"/>
                  <a:gd name="T2" fmla="*/ 0 w 118"/>
                  <a:gd name="T3" fmla="*/ 0 h 59"/>
                  <a:gd name="T4" fmla="*/ 0 w 118"/>
                  <a:gd name="T5" fmla="*/ 59 h 59"/>
                  <a:gd name="T6" fmla="*/ 65 w 118"/>
                  <a:gd name="T7" fmla="*/ 59 h 59"/>
                  <a:gd name="T8" fmla="*/ 118 w 118"/>
                  <a:gd name="T9" fmla="*/ 0 h 59"/>
                </a:gdLst>
                <a:ahLst/>
                <a:cxnLst>
                  <a:cxn ang="0">
                    <a:pos x="T0" y="T1"/>
                  </a:cxn>
                  <a:cxn ang="0">
                    <a:pos x="T2" y="T3"/>
                  </a:cxn>
                  <a:cxn ang="0">
                    <a:pos x="T4" y="T5"/>
                  </a:cxn>
                  <a:cxn ang="0">
                    <a:pos x="T6" y="T7"/>
                  </a:cxn>
                  <a:cxn ang="0">
                    <a:pos x="T8" y="T9"/>
                  </a:cxn>
                </a:cxnLst>
                <a:rect l="0" t="0" r="r" b="b"/>
                <a:pathLst>
                  <a:path w="118" h="59">
                    <a:moveTo>
                      <a:pt x="118" y="0"/>
                    </a:moveTo>
                    <a:lnTo>
                      <a:pt x="0" y="0"/>
                    </a:lnTo>
                    <a:lnTo>
                      <a:pt x="0" y="59"/>
                    </a:lnTo>
                    <a:lnTo>
                      <a:pt x="65" y="59"/>
                    </a:lnTo>
                    <a:lnTo>
                      <a:pt x="118"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Rectangle 68"/>
              <p:cNvSpPr>
                <a:spLocks noChangeArrowheads="1"/>
              </p:cNvSpPr>
              <p:nvPr/>
            </p:nvSpPr>
            <p:spPr bwMode="auto">
              <a:xfrm>
                <a:off x="7556500" y="6861175"/>
                <a:ext cx="474663" cy="650875"/>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69"/>
              <p:cNvSpPr>
                <a:spLocks/>
              </p:cNvSpPr>
              <p:nvPr/>
            </p:nvSpPr>
            <p:spPr bwMode="auto">
              <a:xfrm>
                <a:off x="7556500" y="7248525"/>
                <a:ext cx="474663" cy="263525"/>
              </a:xfrm>
              <a:custGeom>
                <a:avLst/>
                <a:gdLst>
                  <a:gd name="T0" fmla="*/ 163 w 299"/>
                  <a:gd name="T1" fmla="*/ 0 h 166"/>
                  <a:gd name="T2" fmla="*/ 0 w 299"/>
                  <a:gd name="T3" fmla="*/ 166 h 166"/>
                  <a:gd name="T4" fmla="*/ 299 w 299"/>
                  <a:gd name="T5" fmla="*/ 166 h 166"/>
                  <a:gd name="T6" fmla="*/ 163 w 299"/>
                  <a:gd name="T7" fmla="*/ 166 h 166"/>
                  <a:gd name="T8" fmla="*/ 163 w 299"/>
                  <a:gd name="T9" fmla="*/ 0 h 166"/>
                </a:gdLst>
                <a:ahLst/>
                <a:cxnLst>
                  <a:cxn ang="0">
                    <a:pos x="T0" y="T1"/>
                  </a:cxn>
                  <a:cxn ang="0">
                    <a:pos x="T2" y="T3"/>
                  </a:cxn>
                  <a:cxn ang="0">
                    <a:pos x="T4" y="T5"/>
                  </a:cxn>
                  <a:cxn ang="0">
                    <a:pos x="T6" y="T7"/>
                  </a:cxn>
                  <a:cxn ang="0">
                    <a:pos x="T8" y="T9"/>
                  </a:cxn>
                </a:cxnLst>
                <a:rect l="0" t="0" r="r" b="b"/>
                <a:pathLst>
                  <a:path w="299" h="166">
                    <a:moveTo>
                      <a:pt x="163" y="0"/>
                    </a:moveTo>
                    <a:lnTo>
                      <a:pt x="0" y="166"/>
                    </a:lnTo>
                    <a:lnTo>
                      <a:pt x="299" y="166"/>
                    </a:lnTo>
                    <a:lnTo>
                      <a:pt x="163" y="166"/>
                    </a:lnTo>
                    <a:lnTo>
                      <a:pt x="163" y="0"/>
                    </a:lnTo>
                    <a:close/>
                  </a:path>
                </a:pathLst>
              </a:custGeom>
              <a:solidFill>
                <a:srgbClr val="088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70"/>
              <p:cNvSpPr>
                <a:spLocks/>
              </p:cNvSpPr>
              <p:nvPr/>
            </p:nvSpPr>
            <p:spPr bwMode="auto">
              <a:xfrm>
                <a:off x="7815263" y="6861175"/>
                <a:ext cx="215900" cy="387350"/>
              </a:xfrm>
              <a:custGeom>
                <a:avLst/>
                <a:gdLst>
                  <a:gd name="T0" fmla="*/ 136 w 136"/>
                  <a:gd name="T1" fmla="*/ 0 h 244"/>
                  <a:gd name="T2" fmla="*/ 0 w 136"/>
                  <a:gd name="T3" fmla="*/ 0 h 244"/>
                  <a:gd name="T4" fmla="*/ 0 w 136"/>
                  <a:gd name="T5" fmla="*/ 244 h 244"/>
                  <a:gd name="T6" fmla="*/ 13 w 136"/>
                  <a:gd name="T7" fmla="*/ 230 h 244"/>
                  <a:gd name="T8" fmla="*/ 136 w 136"/>
                  <a:gd name="T9" fmla="*/ 230 h 244"/>
                  <a:gd name="T10" fmla="*/ 136 w 136"/>
                  <a:gd name="T11" fmla="*/ 0 h 244"/>
                </a:gdLst>
                <a:ahLst/>
                <a:cxnLst>
                  <a:cxn ang="0">
                    <a:pos x="T0" y="T1"/>
                  </a:cxn>
                  <a:cxn ang="0">
                    <a:pos x="T2" y="T3"/>
                  </a:cxn>
                  <a:cxn ang="0">
                    <a:pos x="T4" y="T5"/>
                  </a:cxn>
                  <a:cxn ang="0">
                    <a:pos x="T6" y="T7"/>
                  </a:cxn>
                  <a:cxn ang="0">
                    <a:pos x="T8" y="T9"/>
                  </a:cxn>
                  <a:cxn ang="0">
                    <a:pos x="T10" y="T11"/>
                  </a:cxn>
                </a:cxnLst>
                <a:rect l="0" t="0" r="r" b="b"/>
                <a:pathLst>
                  <a:path w="136" h="244">
                    <a:moveTo>
                      <a:pt x="136" y="0"/>
                    </a:moveTo>
                    <a:lnTo>
                      <a:pt x="0" y="0"/>
                    </a:lnTo>
                    <a:lnTo>
                      <a:pt x="0" y="244"/>
                    </a:lnTo>
                    <a:lnTo>
                      <a:pt x="13" y="230"/>
                    </a:lnTo>
                    <a:lnTo>
                      <a:pt x="136" y="230"/>
                    </a:lnTo>
                    <a:lnTo>
                      <a:pt x="136" y="0"/>
                    </a:lnTo>
                    <a:close/>
                  </a:path>
                </a:pathLst>
              </a:custGeom>
              <a:solidFill>
                <a:srgbClr val="4BA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71"/>
              <p:cNvSpPr>
                <a:spLocks/>
              </p:cNvSpPr>
              <p:nvPr/>
            </p:nvSpPr>
            <p:spPr bwMode="auto">
              <a:xfrm>
                <a:off x="7815263" y="7226300"/>
                <a:ext cx="215900" cy="285750"/>
              </a:xfrm>
              <a:custGeom>
                <a:avLst/>
                <a:gdLst>
                  <a:gd name="T0" fmla="*/ 136 w 136"/>
                  <a:gd name="T1" fmla="*/ 0 h 180"/>
                  <a:gd name="T2" fmla="*/ 13 w 136"/>
                  <a:gd name="T3" fmla="*/ 0 h 180"/>
                  <a:gd name="T4" fmla="*/ 0 w 136"/>
                  <a:gd name="T5" fmla="*/ 14 h 180"/>
                  <a:gd name="T6" fmla="*/ 0 w 136"/>
                  <a:gd name="T7" fmla="*/ 180 h 180"/>
                  <a:gd name="T8" fmla="*/ 136 w 136"/>
                  <a:gd name="T9" fmla="*/ 180 h 180"/>
                  <a:gd name="T10" fmla="*/ 136 w 136"/>
                  <a:gd name="T11" fmla="*/ 0 h 180"/>
                </a:gdLst>
                <a:ahLst/>
                <a:cxnLst>
                  <a:cxn ang="0">
                    <a:pos x="T0" y="T1"/>
                  </a:cxn>
                  <a:cxn ang="0">
                    <a:pos x="T2" y="T3"/>
                  </a:cxn>
                  <a:cxn ang="0">
                    <a:pos x="T4" y="T5"/>
                  </a:cxn>
                  <a:cxn ang="0">
                    <a:pos x="T6" y="T7"/>
                  </a:cxn>
                  <a:cxn ang="0">
                    <a:pos x="T8" y="T9"/>
                  </a:cxn>
                  <a:cxn ang="0">
                    <a:pos x="T10" y="T11"/>
                  </a:cxn>
                </a:cxnLst>
                <a:rect l="0" t="0" r="r" b="b"/>
                <a:pathLst>
                  <a:path w="136" h="180">
                    <a:moveTo>
                      <a:pt x="136" y="0"/>
                    </a:moveTo>
                    <a:lnTo>
                      <a:pt x="13" y="0"/>
                    </a:lnTo>
                    <a:lnTo>
                      <a:pt x="0" y="14"/>
                    </a:lnTo>
                    <a:lnTo>
                      <a:pt x="0" y="180"/>
                    </a:lnTo>
                    <a:lnTo>
                      <a:pt x="136" y="180"/>
                    </a:lnTo>
                    <a:lnTo>
                      <a:pt x="136" y="0"/>
                    </a:lnTo>
                    <a:close/>
                  </a:path>
                </a:pathLst>
              </a:custGeom>
              <a:solidFill>
                <a:srgbClr val="3097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Rectangle 72"/>
              <p:cNvSpPr>
                <a:spLocks noChangeArrowheads="1"/>
              </p:cNvSpPr>
              <p:nvPr/>
            </p:nvSpPr>
            <p:spPr bwMode="auto">
              <a:xfrm>
                <a:off x="4930775" y="5354638"/>
                <a:ext cx="623888" cy="314325"/>
              </a:xfrm>
              <a:prstGeom prst="rect">
                <a:avLst/>
              </a:prstGeom>
              <a:solidFill>
                <a:srgbClr val="08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73"/>
              <p:cNvSpPr>
                <a:spLocks noChangeArrowheads="1"/>
              </p:cNvSpPr>
              <p:nvPr/>
            </p:nvSpPr>
            <p:spPr bwMode="auto">
              <a:xfrm>
                <a:off x="5245100" y="5226050"/>
                <a:ext cx="309563" cy="128588"/>
              </a:xfrm>
              <a:prstGeom prst="rect">
                <a:avLst/>
              </a:prstGeom>
              <a:solidFill>
                <a:srgbClr val="096D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Rectangle 74"/>
              <p:cNvSpPr>
                <a:spLocks noChangeArrowheads="1"/>
              </p:cNvSpPr>
              <p:nvPr/>
            </p:nvSpPr>
            <p:spPr bwMode="auto">
              <a:xfrm>
                <a:off x="7526338" y="5354638"/>
                <a:ext cx="534988" cy="314325"/>
              </a:xfrm>
              <a:prstGeom prst="rect">
                <a:avLst/>
              </a:prstGeom>
              <a:solidFill>
                <a:srgbClr val="08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75"/>
              <p:cNvSpPr>
                <a:spLocks/>
              </p:cNvSpPr>
              <p:nvPr/>
            </p:nvSpPr>
            <p:spPr bwMode="auto">
              <a:xfrm>
                <a:off x="4930775" y="5226050"/>
                <a:ext cx="309563" cy="442913"/>
              </a:xfrm>
              <a:custGeom>
                <a:avLst/>
                <a:gdLst>
                  <a:gd name="T0" fmla="*/ 195 w 195"/>
                  <a:gd name="T1" fmla="*/ 0 h 279"/>
                  <a:gd name="T2" fmla="*/ 0 w 195"/>
                  <a:gd name="T3" fmla="*/ 0 h 279"/>
                  <a:gd name="T4" fmla="*/ 0 w 195"/>
                  <a:gd name="T5" fmla="*/ 279 h 279"/>
                  <a:gd name="T6" fmla="*/ 195 w 195"/>
                  <a:gd name="T7" fmla="*/ 81 h 279"/>
                  <a:gd name="T8" fmla="*/ 195 w 195"/>
                  <a:gd name="T9" fmla="*/ 0 h 279"/>
                </a:gdLst>
                <a:ahLst/>
                <a:cxnLst>
                  <a:cxn ang="0">
                    <a:pos x="T0" y="T1"/>
                  </a:cxn>
                  <a:cxn ang="0">
                    <a:pos x="T2" y="T3"/>
                  </a:cxn>
                  <a:cxn ang="0">
                    <a:pos x="T4" y="T5"/>
                  </a:cxn>
                  <a:cxn ang="0">
                    <a:pos x="T6" y="T7"/>
                  </a:cxn>
                  <a:cxn ang="0">
                    <a:pos x="T8" y="T9"/>
                  </a:cxn>
                </a:cxnLst>
                <a:rect l="0" t="0" r="r" b="b"/>
                <a:pathLst>
                  <a:path w="195" h="279">
                    <a:moveTo>
                      <a:pt x="195" y="0"/>
                    </a:moveTo>
                    <a:lnTo>
                      <a:pt x="0" y="0"/>
                    </a:lnTo>
                    <a:lnTo>
                      <a:pt x="0" y="279"/>
                    </a:lnTo>
                    <a:lnTo>
                      <a:pt x="195" y="81"/>
                    </a:lnTo>
                    <a:lnTo>
                      <a:pt x="195" y="0"/>
                    </a:lnTo>
                    <a:close/>
                  </a:path>
                </a:pathLst>
              </a:custGeom>
              <a:solidFill>
                <a:srgbClr val="075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Rectangle 76"/>
              <p:cNvSpPr>
                <a:spLocks noChangeArrowheads="1"/>
              </p:cNvSpPr>
              <p:nvPr/>
            </p:nvSpPr>
            <p:spPr bwMode="auto">
              <a:xfrm>
                <a:off x="5640388" y="5354638"/>
                <a:ext cx="550863" cy="314325"/>
              </a:xfrm>
              <a:prstGeom prst="rect">
                <a:avLst/>
              </a:prstGeom>
              <a:solidFill>
                <a:srgbClr val="5BA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Rectangle 77"/>
              <p:cNvSpPr>
                <a:spLocks noChangeArrowheads="1"/>
              </p:cNvSpPr>
              <p:nvPr/>
            </p:nvSpPr>
            <p:spPr bwMode="auto">
              <a:xfrm>
                <a:off x="6259513" y="5354638"/>
                <a:ext cx="546100" cy="314325"/>
              </a:xfrm>
              <a:prstGeom prst="rect">
                <a:avLst/>
              </a:prstGeom>
              <a:solidFill>
                <a:srgbClr val="2191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6" name="Group 305"/>
            <p:cNvGrpSpPr/>
            <p:nvPr/>
          </p:nvGrpSpPr>
          <p:grpSpPr>
            <a:xfrm flipH="1" flipV="1">
              <a:off x="6734174" y="3331368"/>
              <a:ext cx="745329" cy="72660"/>
              <a:chOff x="3564798" y="2484678"/>
              <a:chExt cx="157814" cy="127149"/>
            </a:xfrm>
          </p:grpSpPr>
          <p:cxnSp>
            <p:nvCxnSpPr>
              <p:cNvPr id="326" name="Straight Connector 325"/>
              <p:cNvCxnSpPr/>
              <p:nvPr/>
            </p:nvCxnSpPr>
            <p:spPr>
              <a:xfrm>
                <a:off x="3564798" y="2484678"/>
                <a:ext cx="157814" cy="0"/>
              </a:xfrm>
              <a:prstGeom prst="line">
                <a:avLst/>
              </a:prstGeom>
              <a:ln w="12700" cap="rnd">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3722612" y="2484678"/>
                <a:ext cx="0" cy="127149"/>
              </a:xfrm>
              <a:prstGeom prst="line">
                <a:avLst/>
              </a:prstGeom>
              <a:ln w="12700" cap="rnd">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3564798" y="2484678"/>
                <a:ext cx="0" cy="127149"/>
              </a:xfrm>
              <a:prstGeom prst="line">
                <a:avLst/>
              </a:prstGeom>
              <a:ln w="12700" cap="rnd">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07" name="Group 306"/>
            <p:cNvGrpSpPr>
              <a:grpSpLocks noChangeAspect="1"/>
            </p:cNvGrpSpPr>
            <p:nvPr/>
          </p:nvGrpSpPr>
          <p:grpSpPr>
            <a:xfrm>
              <a:off x="7204742" y="2927888"/>
              <a:ext cx="536702" cy="357593"/>
              <a:chOff x="13293725" y="3097213"/>
              <a:chExt cx="4071938" cy="2713038"/>
            </a:xfrm>
          </p:grpSpPr>
          <p:sp>
            <p:nvSpPr>
              <p:cNvPr id="308" name="Freeform 357"/>
              <p:cNvSpPr>
                <a:spLocks/>
              </p:cNvSpPr>
              <p:nvPr/>
            </p:nvSpPr>
            <p:spPr bwMode="auto">
              <a:xfrm>
                <a:off x="13293725" y="3097213"/>
                <a:ext cx="4071938" cy="2713038"/>
              </a:xfrm>
              <a:custGeom>
                <a:avLst/>
                <a:gdLst>
                  <a:gd name="T0" fmla="*/ 855 w 1083"/>
                  <a:gd name="T1" fmla="*/ 218 h 720"/>
                  <a:gd name="T2" fmla="*/ 827 w 1083"/>
                  <a:gd name="T3" fmla="*/ 217 h 720"/>
                  <a:gd name="T4" fmla="*/ 751 w 1083"/>
                  <a:gd name="T5" fmla="*/ 70 h 720"/>
                  <a:gd name="T6" fmla="*/ 724 w 1083"/>
                  <a:gd name="T7" fmla="*/ 52 h 720"/>
                  <a:gd name="T8" fmla="*/ 459 w 1083"/>
                  <a:gd name="T9" fmla="*/ 105 h 720"/>
                  <a:gd name="T10" fmla="*/ 410 w 1083"/>
                  <a:gd name="T11" fmla="*/ 159 h 720"/>
                  <a:gd name="T12" fmla="*/ 202 w 1083"/>
                  <a:gd name="T13" fmla="*/ 208 h 720"/>
                  <a:gd name="T14" fmla="*/ 159 w 1083"/>
                  <a:gd name="T15" fmla="*/ 253 h 720"/>
                  <a:gd name="T16" fmla="*/ 146 w 1083"/>
                  <a:gd name="T17" fmla="*/ 356 h 720"/>
                  <a:gd name="T18" fmla="*/ 58 w 1083"/>
                  <a:gd name="T19" fmla="*/ 419 h 720"/>
                  <a:gd name="T20" fmla="*/ 0 w 1083"/>
                  <a:gd name="T21" fmla="*/ 521 h 720"/>
                  <a:gd name="T22" fmla="*/ 161 w 1083"/>
                  <a:gd name="T23" fmla="*/ 660 h 720"/>
                  <a:gd name="T24" fmla="*/ 189 w 1083"/>
                  <a:gd name="T25" fmla="*/ 662 h 720"/>
                  <a:gd name="T26" fmla="*/ 287 w 1083"/>
                  <a:gd name="T27" fmla="*/ 642 h 720"/>
                  <a:gd name="T28" fmla="*/ 460 w 1083"/>
                  <a:gd name="T29" fmla="*/ 713 h 720"/>
                  <a:gd name="T30" fmla="*/ 668 w 1083"/>
                  <a:gd name="T31" fmla="*/ 650 h 720"/>
                  <a:gd name="T32" fmla="*/ 784 w 1083"/>
                  <a:gd name="T33" fmla="*/ 688 h 720"/>
                  <a:gd name="T34" fmla="*/ 993 w 1083"/>
                  <a:gd name="T35" fmla="*/ 601 h 720"/>
                  <a:gd name="T36" fmla="*/ 1074 w 1083"/>
                  <a:gd name="T37" fmla="*/ 453 h 720"/>
                  <a:gd name="T38" fmla="*/ 855 w 1083"/>
                  <a:gd name="T39" fmla="*/ 21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3" h="720">
                    <a:moveTo>
                      <a:pt x="855" y="218"/>
                    </a:moveTo>
                    <a:cubicBezTo>
                      <a:pt x="846" y="217"/>
                      <a:pt x="837" y="217"/>
                      <a:pt x="827" y="217"/>
                    </a:cubicBezTo>
                    <a:cubicBezTo>
                      <a:pt x="824" y="161"/>
                      <a:pt x="797" y="107"/>
                      <a:pt x="751" y="70"/>
                    </a:cubicBezTo>
                    <a:cubicBezTo>
                      <a:pt x="742" y="64"/>
                      <a:pt x="734" y="57"/>
                      <a:pt x="724" y="52"/>
                    </a:cubicBezTo>
                    <a:cubicBezTo>
                      <a:pt x="634" y="0"/>
                      <a:pt x="521" y="25"/>
                      <a:pt x="459" y="105"/>
                    </a:cubicBezTo>
                    <a:cubicBezTo>
                      <a:pt x="440" y="119"/>
                      <a:pt x="423" y="138"/>
                      <a:pt x="410" y="159"/>
                    </a:cubicBezTo>
                    <a:cubicBezTo>
                      <a:pt x="330" y="127"/>
                      <a:pt x="243" y="147"/>
                      <a:pt x="202" y="208"/>
                    </a:cubicBezTo>
                    <a:cubicBezTo>
                      <a:pt x="185" y="220"/>
                      <a:pt x="170" y="235"/>
                      <a:pt x="159" y="253"/>
                    </a:cubicBezTo>
                    <a:cubicBezTo>
                      <a:pt x="142" y="284"/>
                      <a:pt x="138" y="321"/>
                      <a:pt x="146" y="356"/>
                    </a:cubicBezTo>
                    <a:cubicBezTo>
                      <a:pt x="108" y="369"/>
                      <a:pt x="77" y="391"/>
                      <a:pt x="58" y="419"/>
                    </a:cubicBezTo>
                    <a:cubicBezTo>
                      <a:pt x="22" y="444"/>
                      <a:pt x="0" y="481"/>
                      <a:pt x="0" y="521"/>
                    </a:cubicBezTo>
                    <a:cubicBezTo>
                      <a:pt x="0" y="592"/>
                      <a:pt x="70" y="650"/>
                      <a:pt x="161" y="660"/>
                    </a:cubicBezTo>
                    <a:cubicBezTo>
                      <a:pt x="170" y="661"/>
                      <a:pt x="179" y="662"/>
                      <a:pt x="189" y="662"/>
                    </a:cubicBezTo>
                    <a:cubicBezTo>
                      <a:pt x="225" y="662"/>
                      <a:pt x="258" y="655"/>
                      <a:pt x="287" y="642"/>
                    </a:cubicBezTo>
                    <a:cubicBezTo>
                      <a:pt x="332" y="681"/>
                      <a:pt x="392" y="708"/>
                      <a:pt x="460" y="713"/>
                    </a:cubicBezTo>
                    <a:cubicBezTo>
                      <a:pt x="540" y="720"/>
                      <a:pt x="615" y="694"/>
                      <a:pt x="668" y="650"/>
                    </a:cubicBezTo>
                    <a:cubicBezTo>
                      <a:pt x="702" y="671"/>
                      <a:pt x="741" y="685"/>
                      <a:pt x="784" y="688"/>
                    </a:cubicBezTo>
                    <a:cubicBezTo>
                      <a:pt x="869" y="695"/>
                      <a:pt x="946" y="659"/>
                      <a:pt x="993" y="601"/>
                    </a:cubicBezTo>
                    <a:cubicBezTo>
                      <a:pt x="1039" y="565"/>
                      <a:pt x="1069" y="513"/>
                      <a:pt x="1074" y="453"/>
                    </a:cubicBezTo>
                    <a:cubicBezTo>
                      <a:pt x="1083" y="333"/>
                      <a:pt x="985" y="228"/>
                      <a:pt x="855" y="218"/>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358"/>
              <p:cNvSpPr>
                <a:spLocks/>
              </p:cNvSpPr>
              <p:nvPr/>
            </p:nvSpPr>
            <p:spPr bwMode="auto">
              <a:xfrm>
                <a:off x="15978188" y="3360738"/>
                <a:ext cx="1357313" cy="2000250"/>
              </a:xfrm>
              <a:custGeom>
                <a:avLst/>
                <a:gdLst>
                  <a:gd name="T0" fmla="*/ 141 w 361"/>
                  <a:gd name="T1" fmla="*/ 148 h 531"/>
                  <a:gd name="T2" fmla="*/ 114 w 361"/>
                  <a:gd name="T3" fmla="*/ 147 h 531"/>
                  <a:gd name="T4" fmla="*/ 37 w 361"/>
                  <a:gd name="T5" fmla="*/ 0 h 531"/>
                  <a:gd name="T6" fmla="*/ 0 w 361"/>
                  <a:gd name="T7" fmla="*/ 37 h 531"/>
                  <a:gd name="T8" fmla="*/ 77 w 361"/>
                  <a:gd name="T9" fmla="*/ 184 h 531"/>
                  <a:gd name="T10" fmla="*/ 104 w 361"/>
                  <a:gd name="T11" fmla="*/ 185 h 531"/>
                  <a:gd name="T12" fmla="*/ 323 w 361"/>
                  <a:gd name="T13" fmla="*/ 420 h 531"/>
                  <a:gd name="T14" fmla="*/ 279 w 361"/>
                  <a:gd name="T15" fmla="*/ 531 h 531"/>
                  <a:gd name="T16" fmla="*/ 360 w 361"/>
                  <a:gd name="T17" fmla="*/ 383 h 531"/>
                  <a:gd name="T18" fmla="*/ 360 w 361"/>
                  <a:gd name="T19" fmla="*/ 355 h 531"/>
                  <a:gd name="T20" fmla="*/ 141 w 361"/>
                  <a:gd name="T21" fmla="*/ 148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1" h="531">
                    <a:moveTo>
                      <a:pt x="141" y="148"/>
                    </a:moveTo>
                    <a:cubicBezTo>
                      <a:pt x="132" y="147"/>
                      <a:pt x="123" y="147"/>
                      <a:pt x="114" y="147"/>
                    </a:cubicBezTo>
                    <a:cubicBezTo>
                      <a:pt x="110" y="91"/>
                      <a:pt x="83" y="37"/>
                      <a:pt x="37" y="0"/>
                    </a:cubicBezTo>
                    <a:cubicBezTo>
                      <a:pt x="0" y="37"/>
                      <a:pt x="0" y="37"/>
                      <a:pt x="0" y="37"/>
                    </a:cubicBezTo>
                    <a:cubicBezTo>
                      <a:pt x="46" y="74"/>
                      <a:pt x="73" y="128"/>
                      <a:pt x="77" y="184"/>
                    </a:cubicBezTo>
                    <a:cubicBezTo>
                      <a:pt x="86" y="184"/>
                      <a:pt x="95" y="184"/>
                      <a:pt x="104" y="185"/>
                    </a:cubicBezTo>
                    <a:cubicBezTo>
                      <a:pt x="234" y="195"/>
                      <a:pt x="332" y="300"/>
                      <a:pt x="323" y="420"/>
                    </a:cubicBezTo>
                    <a:cubicBezTo>
                      <a:pt x="320" y="461"/>
                      <a:pt x="304" y="499"/>
                      <a:pt x="279" y="531"/>
                    </a:cubicBezTo>
                    <a:cubicBezTo>
                      <a:pt x="325" y="495"/>
                      <a:pt x="355" y="443"/>
                      <a:pt x="360" y="383"/>
                    </a:cubicBezTo>
                    <a:cubicBezTo>
                      <a:pt x="361" y="373"/>
                      <a:pt x="361" y="364"/>
                      <a:pt x="360" y="355"/>
                    </a:cubicBezTo>
                    <a:cubicBezTo>
                      <a:pt x="353" y="247"/>
                      <a:pt x="261" y="157"/>
                      <a:pt x="141" y="148"/>
                    </a:cubicBezTo>
                    <a:close/>
                  </a:path>
                </a:pathLst>
              </a:custGeom>
              <a:solidFill>
                <a:srgbClr val="6FB6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359"/>
              <p:cNvSpPr>
                <a:spLocks/>
              </p:cNvSpPr>
              <p:nvPr/>
            </p:nvSpPr>
            <p:spPr bwMode="auto">
              <a:xfrm>
                <a:off x="14052550" y="3576638"/>
                <a:ext cx="782638" cy="304800"/>
              </a:xfrm>
              <a:custGeom>
                <a:avLst/>
                <a:gdLst>
                  <a:gd name="T0" fmla="*/ 186 w 208"/>
                  <a:gd name="T1" fmla="*/ 76 h 81"/>
                  <a:gd name="T2" fmla="*/ 202 w 208"/>
                  <a:gd name="T3" fmla="*/ 40 h 81"/>
                  <a:gd name="T4" fmla="*/ 208 w 208"/>
                  <a:gd name="T5" fmla="*/ 32 h 81"/>
                  <a:gd name="T6" fmla="*/ 0 w 208"/>
                  <a:gd name="T7" fmla="*/ 81 h 81"/>
                  <a:gd name="T8" fmla="*/ 186 w 208"/>
                  <a:gd name="T9" fmla="*/ 76 h 81"/>
                </a:gdLst>
                <a:ahLst/>
                <a:cxnLst>
                  <a:cxn ang="0">
                    <a:pos x="T0" y="T1"/>
                  </a:cxn>
                  <a:cxn ang="0">
                    <a:pos x="T2" y="T3"/>
                  </a:cxn>
                  <a:cxn ang="0">
                    <a:pos x="T4" y="T5"/>
                  </a:cxn>
                  <a:cxn ang="0">
                    <a:pos x="T6" y="T7"/>
                  </a:cxn>
                  <a:cxn ang="0">
                    <a:pos x="T8" y="T9"/>
                  </a:cxn>
                </a:cxnLst>
                <a:rect l="0" t="0" r="r" b="b"/>
                <a:pathLst>
                  <a:path w="208" h="81">
                    <a:moveTo>
                      <a:pt x="186" y="76"/>
                    </a:moveTo>
                    <a:cubicBezTo>
                      <a:pt x="190" y="63"/>
                      <a:pt x="196" y="52"/>
                      <a:pt x="202" y="40"/>
                    </a:cubicBezTo>
                    <a:cubicBezTo>
                      <a:pt x="204" y="37"/>
                      <a:pt x="206" y="35"/>
                      <a:pt x="208" y="32"/>
                    </a:cubicBezTo>
                    <a:cubicBezTo>
                      <a:pt x="128" y="0"/>
                      <a:pt x="41" y="20"/>
                      <a:pt x="0" y="81"/>
                    </a:cubicBezTo>
                    <a:cubicBezTo>
                      <a:pt x="49" y="48"/>
                      <a:pt x="121" y="44"/>
                      <a:pt x="186" y="76"/>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360"/>
              <p:cNvSpPr>
                <a:spLocks/>
              </p:cNvSpPr>
              <p:nvPr/>
            </p:nvSpPr>
            <p:spPr bwMode="auto">
              <a:xfrm>
                <a:off x="13511213" y="4438651"/>
                <a:ext cx="360363" cy="236538"/>
              </a:xfrm>
              <a:custGeom>
                <a:avLst/>
                <a:gdLst>
                  <a:gd name="T0" fmla="*/ 88 w 96"/>
                  <a:gd name="T1" fmla="*/ 0 h 63"/>
                  <a:gd name="T2" fmla="*/ 0 w 96"/>
                  <a:gd name="T3" fmla="*/ 63 h 63"/>
                  <a:gd name="T4" fmla="*/ 96 w 96"/>
                  <a:gd name="T5" fmla="*/ 26 h 63"/>
                  <a:gd name="T6" fmla="*/ 88 w 96"/>
                  <a:gd name="T7" fmla="*/ 0 h 63"/>
                </a:gdLst>
                <a:ahLst/>
                <a:cxnLst>
                  <a:cxn ang="0">
                    <a:pos x="T0" y="T1"/>
                  </a:cxn>
                  <a:cxn ang="0">
                    <a:pos x="T2" y="T3"/>
                  </a:cxn>
                  <a:cxn ang="0">
                    <a:pos x="T4" y="T5"/>
                  </a:cxn>
                  <a:cxn ang="0">
                    <a:pos x="T6" y="T7"/>
                  </a:cxn>
                </a:cxnLst>
                <a:rect l="0" t="0" r="r" b="b"/>
                <a:pathLst>
                  <a:path w="96" h="63">
                    <a:moveTo>
                      <a:pt x="88" y="0"/>
                    </a:moveTo>
                    <a:cubicBezTo>
                      <a:pt x="50" y="13"/>
                      <a:pt x="19" y="35"/>
                      <a:pt x="0" y="63"/>
                    </a:cubicBezTo>
                    <a:cubicBezTo>
                      <a:pt x="26" y="44"/>
                      <a:pt x="59" y="31"/>
                      <a:pt x="96" y="26"/>
                    </a:cubicBezTo>
                    <a:cubicBezTo>
                      <a:pt x="92" y="17"/>
                      <a:pt x="90" y="8"/>
                      <a:pt x="88" y="0"/>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361"/>
              <p:cNvSpPr>
                <a:spLocks/>
              </p:cNvSpPr>
              <p:nvPr/>
            </p:nvSpPr>
            <p:spPr bwMode="auto">
              <a:xfrm>
                <a:off x="15019338" y="3162301"/>
                <a:ext cx="1098550" cy="338138"/>
              </a:xfrm>
              <a:custGeom>
                <a:avLst/>
                <a:gdLst>
                  <a:gd name="T0" fmla="*/ 228 w 292"/>
                  <a:gd name="T1" fmla="*/ 72 h 90"/>
                  <a:gd name="T2" fmla="*/ 255 w 292"/>
                  <a:gd name="T3" fmla="*/ 90 h 90"/>
                  <a:gd name="T4" fmla="*/ 292 w 292"/>
                  <a:gd name="T5" fmla="*/ 53 h 90"/>
                  <a:gd name="T6" fmla="*/ 265 w 292"/>
                  <a:gd name="T7" fmla="*/ 35 h 90"/>
                  <a:gd name="T8" fmla="*/ 93 w 292"/>
                  <a:gd name="T9" fmla="*/ 20 h 90"/>
                  <a:gd name="T10" fmla="*/ 0 w 292"/>
                  <a:gd name="T11" fmla="*/ 88 h 90"/>
                  <a:gd name="T12" fmla="*/ 228 w 292"/>
                  <a:gd name="T13" fmla="*/ 72 h 90"/>
                </a:gdLst>
                <a:ahLst/>
                <a:cxnLst>
                  <a:cxn ang="0">
                    <a:pos x="T0" y="T1"/>
                  </a:cxn>
                  <a:cxn ang="0">
                    <a:pos x="T2" y="T3"/>
                  </a:cxn>
                  <a:cxn ang="0">
                    <a:pos x="T4" y="T5"/>
                  </a:cxn>
                  <a:cxn ang="0">
                    <a:pos x="T6" y="T7"/>
                  </a:cxn>
                  <a:cxn ang="0">
                    <a:pos x="T8" y="T9"/>
                  </a:cxn>
                  <a:cxn ang="0">
                    <a:pos x="T10" y="T11"/>
                  </a:cxn>
                  <a:cxn ang="0">
                    <a:pos x="T12" y="T13"/>
                  </a:cxn>
                </a:cxnLst>
                <a:rect l="0" t="0" r="r" b="b"/>
                <a:pathLst>
                  <a:path w="292" h="90">
                    <a:moveTo>
                      <a:pt x="228" y="72"/>
                    </a:moveTo>
                    <a:cubicBezTo>
                      <a:pt x="238" y="77"/>
                      <a:pt x="247" y="84"/>
                      <a:pt x="255" y="90"/>
                    </a:cubicBezTo>
                    <a:cubicBezTo>
                      <a:pt x="292" y="53"/>
                      <a:pt x="292" y="53"/>
                      <a:pt x="292" y="53"/>
                    </a:cubicBezTo>
                    <a:cubicBezTo>
                      <a:pt x="283" y="47"/>
                      <a:pt x="275" y="40"/>
                      <a:pt x="265" y="35"/>
                    </a:cubicBezTo>
                    <a:cubicBezTo>
                      <a:pt x="210" y="4"/>
                      <a:pt x="148" y="0"/>
                      <a:pt x="93" y="20"/>
                    </a:cubicBezTo>
                    <a:cubicBezTo>
                      <a:pt x="57" y="33"/>
                      <a:pt x="24" y="56"/>
                      <a:pt x="0" y="88"/>
                    </a:cubicBezTo>
                    <a:cubicBezTo>
                      <a:pt x="64" y="38"/>
                      <a:pt x="154" y="29"/>
                      <a:pt x="228" y="72"/>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362"/>
              <p:cNvSpPr>
                <a:spLocks/>
              </p:cNvSpPr>
              <p:nvPr/>
            </p:nvSpPr>
            <p:spPr bwMode="auto">
              <a:xfrm>
                <a:off x="13293725" y="3270251"/>
                <a:ext cx="2684463" cy="2312988"/>
              </a:xfrm>
              <a:custGeom>
                <a:avLst/>
                <a:gdLst>
                  <a:gd name="T0" fmla="*/ 687 w 714"/>
                  <a:gd name="T1" fmla="*/ 43 h 614"/>
                  <a:gd name="T2" fmla="*/ 459 w 714"/>
                  <a:gd name="T3" fmla="*/ 59 h 614"/>
                  <a:gd name="T4" fmla="*/ 410 w 714"/>
                  <a:gd name="T5" fmla="*/ 113 h 614"/>
                  <a:gd name="T6" fmla="*/ 404 w 714"/>
                  <a:gd name="T7" fmla="*/ 121 h 614"/>
                  <a:gd name="T8" fmla="*/ 388 w 714"/>
                  <a:gd name="T9" fmla="*/ 157 h 614"/>
                  <a:gd name="T10" fmla="*/ 202 w 714"/>
                  <a:gd name="T11" fmla="*/ 162 h 614"/>
                  <a:gd name="T12" fmla="*/ 159 w 714"/>
                  <a:gd name="T13" fmla="*/ 207 h 614"/>
                  <a:gd name="T14" fmla="*/ 146 w 714"/>
                  <a:gd name="T15" fmla="*/ 310 h 614"/>
                  <a:gd name="T16" fmla="*/ 154 w 714"/>
                  <a:gd name="T17" fmla="*/ 336 h 614"/>
                  <a:gd name="T18" fmla="*/ 58 w 714"/>
                  <a:gd name="T19" fmla="*/ 373 h 614"/>
                  <a:gd name="T20" fmla="*/ 50 w 714"/>
                  <a:gd name="T21" fmla="*/ 379 h 614"/>
                  <a:gd name="T22" fmla="*/ 0 w 714"/>
                  <a:gd name="T23" fmla="*/ 475 h 614"/>
                  <a:gd name="T24" fmla="*/ 161 w 714"/>
                  <a:gd name="T25" fmla="*/ 614 h 614"/>
                  <a:gd name="T26" fmla="*/ 198 w 714"/>
                  <a:gd name="T27" fmla="*/ 578 h 614"/>
                  <a:gd name="T28" fmla="*/ 714 w 714"/>
                  <a:gd name="T29" fmla="*/ 61 h 614"/>
                  <a:gd name="T30" fmla="*/ 687 w 714"/>
                  <a:gd name="T31" fmla="*/ 43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4" h="614">
                    <a:moveTo>
                      <a:pt x="687" y="43"/>
                    </a:moveTo>
                    <a:cubicBezTo>
                      <a:pt x="613" y="0"/>
                      <a:pt x="523" y="9"/>
                      <a:pt x="459" y="59"/>
                    </a:cubicBezTo>
                    <a:cubicBezTo>
                      <a:pt x="440" y="73"/>
                      <a:pt x="423" y="92"/>
                      <a:pt x="410" y="113"/>
                    </a:cubicBezTo>
                    <a:cubicBezTo>
                      <a:pt x="408" y="116"/>
                      <a:pt x="406" y="118"/>
                      <a:pt x="404" y="121"/>
                    </a:cubicBezTo>
                    <a:cubicBezTo>
                      <a:pt x="398" y="133"/>
                      <a:pt x="392" y="144"/>
                      <a:pt x="388" y="157"/>
                    </a:cubicBezTo>
                    <a:cubicBezTo>
                      <a:pt x="323" y="125"/>
                      <a:pt x="251" y="129"/>
                      <a:pt x="202" y="162"/>
                    </a:cubicBezTo>
                    <a:cubicBezTo>
                      <a:pt x="185" y="174"/>
                      <a:pt x="170" y="189"/>
                      <a:pt x="159" y="207"/>
                    </a:cubicBezTo>
                    <a:cubicBezTo>
                      <a:pt x="142" y="238"/>
                      <a:pt x="138" y="275"/>
                      <a:pt x="146" y="310"/>
                    </a:cubicBezTo>
                    <a:cubicBezTo>
                      <a:pt x="148" y="318"/>
                      <a:pt x="150" y="327"/>
                      <a:pt x="154" y="336"/>
                    </a:cubicBezTo>
                    <a:cubicBezTo>
                      <a:pt x="117" y="341"/>
                      <a:pt x="84" y="354"/>
                      <a:pt x="58" y="373"/>
                    </a:cubicBezTo>
                    <a:cubicBezTo>
                      <a:pt x="56" y="375"/>
                      <a:pt x="53" y="377"/>
                      <a:pt x="50" y="379"/>
                    </a:cubicBezTo>
                    <a:cubicBezTo>
                      <a:pt x="19" y="404"/>
                      <a:pt x="0" y="438"/>
                      <a:pt x="0" y="475"/>
                    </a:cubicBezTo>
                    <a:cubicBezTo>
                      <a:pt x="0" y="546"/>
                      <a:pt x="70" y="604"/>
                      <a:pt x="161" y="614"/>
                    </a:cubicBezTo>
                    <a:cubicBezTo>
                      <a:pt x="198" y="578"/>
                      <a:pt x="198" y="578"/>
                      <a:pt x="198" y="578"/>
                    </a:cubicBezTo>
                    <a:cubicBezTo>
                      <a:pt x="714" y="61"/>
                      <a:pt x="714" y="61"/>
                      <a:pt x="714" y="61"/>
                    </a:cubicBezTo>
                    <a:cubicBezTo>
                      <a:pt x="706" y="55"/>
                      <a:pt x="697" y="48"/>
                      <a:pt x="687" y="43"/>
                    </a:cubicBezTo>
                    <a:close/>
                  </a:path>
                </a:pathLst>
              </a:custGeom>
              <a:solidFill>
                <a:srgbClr val="B5D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363"/>
              <p:cNvSpPr>
                <a:spLocks/>
              </p:cNvSpPr>
              <p:nvPr/>
            </p:nvSpPr>
            <p:spPr bwMode="auto">
              <a:xfrm>
                <a:off x="13898563" y="3500438"/>
                <a:ext cx="3327400" cy="2293938"/>
              </a:xfrm>
              <a:custGeom>
                <a:avLst/>
                <a:gdLst>
                  <a:gd name="T0" fmla="*/ 657 w 885"/>
                  <a:gd name="T1" fmla="*/ 148 h 609"/>
                  <a:gd name="T2" fmla="*/ 630 w 885"/>
                  <a:gd name="T3" fmla="*/ 147 h 609"/>
                  <a:gd name="T4" fmla="*/ 553 w 885"/>
                  <a:gd name="T5" fmla="*/ 0 h 609"/>
                  <a:gd name="T6" fmla="*/ 37 w 885"/>
                  <a:gd name="T7" fmla="*/ 517 h 609"/>
                  <a:gd name="T8" fmla="*/ 0 w 885"/>
                  <a:gd name="T9" fmla="*/ 553 h 609"/>
                  <a:gd name="T10" fmla="*/ 28 w 885"/>
                  <a:gd name="T11" fmla="*/ 555 h 609"/>
                  <a:gd name="T12" fmla="*/ 126 w 885"/>
                  <a:gd name="T13" fmla="*/ 535 h 609"/>
                  <a:gd name="T14" fmla="*/ 299 w 885"/>
                  <a:gd name="T15" fmla="*/ 606 h 609"/>
                  <a:gd name="T16" fmla="*/ 391 w 885"/>
                  <a:gd name="T17" fmla="*/ 600 h 609"/>
                  <a:gd name="T18" fmla="*/ 507 w 885"/>
                  <a:gd name="T19" fmla="*/ 543 h 609"/>
                  <a:gd name="T20" fmla="*/ 623 w 885"/>
                  <a:gd name="T21" fmla="*/ 581 h 609"/>
                  <a:gd name="T22" fmla="*/ 832 w 885"/>
                  <a:gd name="T23" fmla="*/ 494 h 609"/>
                  <a:gd name="T24" fmla="*/ 876 w 885"/>
                  <a:gd name="T25" fmla="*/ 383 h 609"/>
                  <a:gd name="T26" fmla="*/ 657 w 885"/>
                  <a:gd name="T27" fmla="*/ 148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5" h="609">
                    <a:moveTo>
                      <a:pt x="657" y="148"/>
                    </a:moveTo>
                    <a:cubicBezTo>
                      <a:pt x="648" y="147"/>
                      <a:pt x="639" y="147"/>
                      <a:pt x="630" y="147"/>
                    </a:cubicBezTo>
                    <a:cubicBezTo>
                      <a:pt x="626" y="91"/>
                      <a:pt x="599" y="37"/>
                      <a:pt x="553" y="0"/>
                    </a:cubicBezTo>
                    <a:cubicBezTo>
                      <a:pt x="37" y="517"/>
                      <a:pt x="37" y="517"/>
                      <a:pt x="37" y="517"/>
                    </a:cubicBezTo>
                    <a:cubicBezTo>
                      <a:pt x="0" y="553"/>
                      <a:pt x="0" y="553"/>
                      <a:pt x="0" y="553"/>
                    </a:cubicBezTo>
                    <a:cubicBezTo>
                      <a:pt x="9" y="554"/>
                      <a:pt x="18" y="555"/>
                      <a:pt x="28" y="555"/>
                    </a:cubicBezTo>
                    <a:cubicBezTo>
                      <a:pt x="64" y="555"/>
                      <a:pt x="97" y="548"/>
                      <a:pt x="126" y="535"/>
                    </a:cubicBezTo>
                    <a:cubicBezTo>
                      <a:pt x="171" y="574"/>
                      <a:pt x="231" y="601"/>
                      <a:pt x="299" y="606"/>
                    </a:cubicBezTo>
                    <a:cubicBezTo>
                      <a:pt x="331" y="609"/>
                      <a:pt x="362" y="606"/>
                      <a:pt x="391" y="600"/>
                    </a:cubicBezTo>
                    <a:cubicBezTo>
                      <a:pt x="435" y="590"/>
                      <a:pt x="475" y="570"/>
                      <a:pt x="507" y="543"/>
                    </a:cubicBezTo>
                    <a:cubicBezTo>
                      <a:pt x="541" y="564"/>
                      <a:pt x="580" y="578"/>
                      <a:pt x="623" y="581"/>
                    </a:cubicBezTo>
                    <a:cubicBezTo>
                      <a:pt x="708" y="588"/>
                      <a:pt x="785" y="552"/>
                      <a:pt x="832" y="494"/>
                    </a:cubicBezTo>
                    <a:cubicBezTo>
                      <a:pt x="857" y="462"/>
                      <a:pt x="873" y="424"/>
                      <a:pt x="876" y="383"/>
                    </a:cubicBezTo>
                    <a:cubicBezTo>
                      <a:pt x="885" y="263"/>
                      <a:pt x="787" y="158"/>
                      <a:pt x="657" y="148"/>
                    </a:cubicBezTo>
                    <a:close/>
                  </a:path>
                </a:pathLst>
              </a:custGeom>
              <a:solidFill>
                <a:srgbClr val="95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5527" y="776854"/>
            <a:ext cx="1106926" cy="659703"/>
          </a:xfrm>
          <a:prstGeom prst="rect">
            <a:avLst/>
          </a:prstGeom>
        </p:spPr>
      </p:pic>
      <p:pic>
        <p:nvPicPr>
          <p:cNvPr id="302" name="Picture 30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16417" y="535357"/>
            <a:ext cx="691210" cy="934999"/>
          </a:xfrm>
          <a:prstGeom prst="rect">
            <a:avLst/>
          </a:prstGeom>
        </p:spPr>
      </p:pic>
      <p:grpSp>
        <p:nvGrpSpPr>
          <p:cNvPr id="298" name="Group 297"/>
          <p:cNvGrpSpPr/>
          <p:nvPr/>
        </p:nvGrpSpPr>
        <p:grpSpPr>
          <a:xfrm>
            <a:off x="8736013" y="654050"/>
            <a:ext cx="812800" cy="790575"/>
            <a:chOff x="8736013" y="654050"/>
            <a:chExt cx="812800" cy="790575"/>
          </a:xfrm>
        </p:grpSpPr>
        <p:grpSp>
          <p:nvGrpSpPr>
            <p:cNvPr id="90" name="Group 89"/>
            <p:cNvGrpSpPr/>
            <p:nvPr/>
          </p:nvGrpSpPr>
          <p:grpSpPr>
            <a:xfrm>
              <a:off x="8736013" y="654050"/>
              <a:ext cx="812800" cy="790575"/>
              <a:chOff x="8736013" y="654050"/>
              <a:chExt cx="812800" cy="790575"/>
            </a:xfrm>
          </p:grpSpPr>
          <p:sp>
            <p:nvSpPr>
              <p:cNvPr id="24" name="Freeform 22"/>
              <p:cNvSpPr>
                <a:spLocks/>
              </p:cNvSpPr>
              <p:nvPr/>
            </p:nvSpPr>
            <p:spPr bwMode="auto">
              <a:xfrm>
                <a:off x="8736013" y="654050"/>
                <a:ext cx="812800" cy="790575"/>
              </a:xfrm>
              <a:custGeom>
                <a:avLst/>
                <a:gdLst>
                  <a:gd name="T0" fmla="*/ 52 w 512"/>
                  <a:gd name="T1" fmla="*/ 0 h 498"/>
                  <a:gd name="T2" fmla="*/ 0 w 512"/>
                  <a:gd name="T3" fmla="*/ 52 h 498"/>
                  <a:gd name="T4" fmla="*/ 0 w 512"/>
                  <a:gd name="T5" fmla="*/ 498 h 498"/>
                  <a:gd name="T6" fmla="*/ 461 w 512"/>
                  <a:gd name="T7" fmla="*/ 498 h 498"/>
                  <a:gd name="T8" fmla="*/ 461 w 512"/>
                  <a:gd name="T9" fmla="*/ 498 h 498"/>
                  <a:gd name="T10" fmla="*/ 512 w 512"/>
                  <a:gd name="T11" fmla="*/ 447 h 498"/>
                  <a:gd name="T12" fmla="*/ 512 w 512"/>
                  <a:gd name="T13" fmla="*/ 0 h 498"/>
                  <a:gd name="T14" fmla="*/ 52 w 512"/>
                  <a:gd name="T15" fmla="*/ 0 h 4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2" h="498">
                    <a:moveTo>
                      <a:pt x="52" y="0"/>
                    </a:moveTo>
                    <a:lnTo>
                      <a:pt x="0" y="52"/>
                    </a:lnTo>
                    <a:lnTo>
                      <a:pt x="0" y="498"/>
                    </a:lnTo>
                    <a:lnTo>
                      <a:pt x="461" y="498"/>
                    </a:lnTo>
                    <a:lnTo>
                      <a:pt x="461" y="498"/>
                    </a:lnTo>
                    <a:lnTo>
                      <a:pt x="512" y="447"/>
                    </a:lnTo>
                    <a:lnTo>
                      <a:pt x="512" y="0"/>
                    </a:lnTo>
                    <a:lnTo>
                      <a:pt x="52"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p:nvSpPr>
            <p:spPr bwMode="auto">
              <a:xfrm>
                <a:off x="8736013" y="654050"/>
                <a:ext cx="812800" cy="82550"/>
              </a:xfrm>
              <a:custGeom>
                <a:avLst/>
                <a:gdLst>
                  <a:gd name="T0" fmla="*/ 512 w 512"/>
                  <a:gd name="T1" fmla="*/ 0 h 52"/>
                  <a:gd name="T2" fmla="*/ 461 w 512"/>
                  <a:gd name="T3" fmla="*/ 52 h 52"/>
                  <a:gd name="T4" fmla="*/ 0 w 512"/>
                  <a:gd name="T5" fmla="*/ 52 h 52"/>
                  <a:gd name="T6" fmla="*/ 52 w 512"/>
                  <a:gd name="T7" fmla="*/ 0 h 52"/>
                  <a:gd name="T8" fmla="*/ 512 w 512"/>
                  <a:gd name="T9" fmla="*/ 0 h 52"/>
                </a:gdLst>
                <a:ahLst/>
                <a:cxnLst>
                  <a:cxn ang="0">
                    <a:pos x="T0" y="T1"/>
                  </a:cxn>
                  <a:cxn ang="0">
                    <a:pos x="T2" y="T3"/>
                  </a:cxn>
                  <a:cxn ang="0">
                    <a:pos x="T4" y="T5"/>
                  </a:cxn>
                  <a:cxn ang="0">
                    <a:pos x="T6" y="T7"/>
                  </a:cxn>
                  <a:cxn ang="0">
                    <a:pos x="T8" y="T9"/>
                  </a:cxn>
                </a:cxnLst>
                <a:rect l="0" t="0" r="r" b="b"/>
                <a:pathLst>
                  <a:path w="512" h="52">
                    <a:moveTo>
                      <a:pt x="512" y="0"/>
                    </a:moveTo>
                    <a:lnTo>
                      <a:pt x="461" y="52"/>
                    </a:lnTo>
                    <a:lnTo>
                      <a:pt x="0" y="52"/>
                    </a:lnTo>
                    <a:lnTo>
                      <a:pt x="52" y="0"/>
                    </a:lnTo>
                    <a:lnTo>
                      <a:pt x="512"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4"/>
              <p:cNvSpPr>
                <a:spLocks noChangeArrowheads="1"/>
              </p:cNvSpPr>
              <p:nvPr/>
            </p:nvSpPr>
            <p:spPr bwMode="auto">
              <a:xfrm>
                <a:off x="8736013" y="736600"/>
                <a:ext cx="731838" cy="708025"/>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p:cNvSpPr>
                <a:spLocks/>
              </p:cNvSpPr>
              <p:nvPr/>
            </p:nvSpPr>
            <p:spPr bwMode="auto">
              <a:xfrm>
                <a:off x="9124951" y="779463"/>
                <a:ext cx="261938" cy="263525"/>
              </a:xfrm>
              <a:custGeom>
                <a:avLst/>
                <a:gdLst>
                  <a:gd name="T0" fmla="*/ 362 w 581"/>
                  <a:gd name="T1" fmla="*/ 0 h 581"/>
                  <a:gd name="T2" fmla="*/ 145 w 581"/>
                  <a:gd name="T3" fmla="*/ 89 h 581"/>
                  <a:gd name="T4" fmla="*/ 145 w 581"/>
                  <a:gd name="T5" fmla="*/ 89 h 581"/>
                  <a:gd name="T6" fmla="*/ 89 w 581"/>
                  <a:gd name="T7" fmla="*/ 145 h 581"/>
                  <a:gd name="T8" fmla="*/ 90 w 581"/>
                  <a:gd name="T9" fmla="*/ 145 h 581"/>
                  <a:gd name="T10" fmla="*/ 0 w 581"/>
                  <a:gd name="T11" fmla="*/ 362 h 581"/>
                  <a:gd name="T12" fmla="*/ 91 w 581"/>
                  <a:gd name="T13" fmla="*/ 581 h 581"/>
                  <a:gd name="T14" fmla="*/ 581 w 581"/>
                  <a:gd name="T15" fmla="*/ 91 h 581"/>
                  <a:gd name="T16" fmla="*/ 362 w 581"/>
                  <a:gd name="T17"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 h="581">
                    <a:moveTo>
                      <a:pt x="362" y="0"/>
                    </a:moveTo>
                    <a:cubicBezTo>
                      <a:pt x="278" y="0"/>
                      <a:pt x="201" y="34"/>
                      <a:pt x="145" y="89"/>
                    </a:cubicBezTo>
                    <a:cubicBezTo>
                      <a:pt x="145" y="89"/>
                      <a:pt x="145" y="89"/>
                      <a:pt x="145" y="89"/>
                    </a:cubicBezTo>
                    <a:cubicBezTo>
                      <a:pt x="89" y="145"/>
                      <a:pt x="89" y="145"/>
                      <a:pt x="89" y="145"/>
                    </a:cubicBezTo>
                    <a:cubicBezTo>
                      <a:pt x="90" y="145"/>
                      <a:pt x="90" y="145"/>
                      <a:pt x="90" y="145"/>
                    </a:cubicBezTo>
                    <a:cubicBezTo>
                      <a:pt x="34" y="201"/>
                      <a:pt x="0" y="277"/>
                      <a:pt x="0" y="362"/>
                    </a:cubicBezTo>
                    <a:cubicBezTo>
                      <a:pt x="0" y="448"/>
                      <a:pt x="35" y="525"/>
                      <a:pt x="91" y="581"/>
                    </a:cubicBezTo>
                    <a:cubicBezTo>
                      <a:pt x="581" y="91"/>
                      <a:pt x="581" y="91"/>
                      <a:pt x="581" y="91"/>
                    </a:cubicBezTo>
                    <a:cubicBezTo>
                      <a:pt x="525" y="35"/>
                      <a:pt x="448" y="0"/>
                      <a:pt x="362" y="0"/>
                    </a:cubicBez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auto">
              <a:xfrm>
                <a:off x="9166226" y="820738"/>
                <a:ext cx="261938" cy="261938"/>
              </a:xfrm>
              <a:custGeom>
                <a:avLst/>
                <a:gdLst>
                  <a:gd name="T0" fmla="*/ 0 w 579"/>
                  <a:gd name="T1" fmla="*/ 490 h 579"/>
                  <a:gd name="T2" fmla="*/ 217 w 579"/>
                  <a:gd name="T3" fmla="*/ 579 h 579"/>
                  <a:gd name="T4" fmla="*/ 437 w 579"/>
                  <a:gd name="T5" fmla="*/ 487 h 579"/>
                  <a:gd name="T6" fmla="*/ 500 w 579"/>
                  <a:gd name="T7" fmla="*/ 422 h 579"/>
                  <a:gd name="T8" fmla="*/ 579 w 579"/>
                  <a:gd name="T9" fmla="*/ 217 h 579"/>
                  <a:gd name="T10" fmla="*/ 490 w 579"/>
                  <a:gd name="T11" fmla="*/ 0 h 579"/>
                  <a:gd name="T12" fmla="*/ 0 w 579"/>
                  <a:gd name="T13" fmla="*/ 490 h 579"/>
                </a:gdLst>
                <a:ahLst/>
                <a:cxnLst>
                  <a:cxn ang="0">
                    <a:pos x="T0" y="T1"/>
                  </a:cxn>
                  <a:cxn ang="0">
                    <a:pos x="T2" y="T3"/>
                  </a:cxn>
                  <a:cxn ang="0">
                    <a:pos x="T4" y="T5"/>
                  </a:cxn>
                  <a:cxn ang="0">
                    <a:pos x="T6" y="T7"/>
                  </a:cxn>
                  <a:cxn ang="0">
                    <a:pos x="T8" y="T9"/>
                  </a:cxn>
                  <a:cxn ang="0">
                    <a:pos x="T10" y="T11"/>
                  </a:cxn>
                  <a:cxn ang="0">
                    <a:pos x="T12" y="T13"/>
                  </a:cxn>
                </a:cxnLst>
                <a:rect l="0" t="0" r="r" b="b"/>
                <a:pathLst>
                  <a:path w="579" h="579">
                    <a:moveTo>
                      <a:pt x="0" y="490"/>
                    </a:moveTo>
                    <a:cubicBezTo>
                      <a:pt x="56" y="545"/>
                      <a:pt x="132" y="579"/>
                      <a:pt x="217" y="579"/>
                    </a:cubicBezTo>
                    <a:cubicBezTo>
                      <a:pt x="303" y="579"/>
                      <a:pt x="381" y="544"/>
                      <a:pt x="437" y="487"/>
                    </a:cubicBezTo>
                    <a:cubicBezTo>
                      <a:pt x="500" y="422"/>
                      <a:pt x="500" y="422"/>
                      <a:pt x="500" y="422"/>
                    </a:cubicBezTo>
                    <a:cubicBezTo>
                      <a:pt x="549" y="368"/>
                      <a:pt x="579" y="296"/>
                      <a:pt x="579" y="217"/>
                    </a:cubicBezTo>
                    <a:cubicBezTo>
                      <a:pt x="579" y="132"/>
                      <a:pt x="545" y="56"/>
                      <a:pt x="490" y="0"/>
                    </a:cubicBezTo>
                    <a:lnTo>
                      <a:pt x="0" y="490"/>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7"/>
              <p:cNvSpPr>
                <a:spLocks noChangeArrowheads="1"/>
              </p:cNvSpPr>
              <p:nvPr/>
            </p:nvSpPr>
            <p:spPr bwMode="auto">
              <a:xfrm>
                <a:off x="9124951" y="804863"/>
                <a:ext cx="277813" cy="277813"/>
              </a:xfrm>
              <a:prstGeom prst="ellipse">
                <a:avLst/>
              </a:pr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p:cNvSpPr>
              <p:nvPr/>
            </p:nvSpPr>
            <p:spPr bwMode="auto">
              <a:xfrm>
                <a:off x="9226551" y="838200"/>
                <a:ext cx="74613" cy="84138"/>
              </a:xfrm>
              <a:custGeom>
                <a:avLst/>
                <a:gdLst>
                  <a:gd name="T0" fmla="*/ 16 w 47"/>
                  <a:gd name="T1" fmla="*/ 53 h 53"/>
                  <a:gd name="T2" fmla="*/ 16 w 47"/>
                  <a:gd name="T3" fmla="*/ 24 h 53"/>
                  <a:gd name="T4" fmla="*/ 0 w 47"/>
                  <a:gd name="T5" fmla="*/ 24 h 53"/>
                  <a:gd name="T6" fmla="*/ 24 w 47"/>
                  <a:gd name="T7" fmla="*/ 0 h 53"/>
                  <a:gd name="T8" fmla="*/ 47 w 47"/>
                  <a:gd name="T9" fmla="*/ 24 h 53"/>
                  <a:gd name="T10" fmla="*/ 31 w 47"/>
                  <a:gd name="T11" fmla="*/ 24 h 53"/>
                  <a:gd name="T12" fmla="*/ 31 w 47"/>
                  <a:gd name="T13" fmla="*/ 53 h 53"/>
                  <a:gd name="T14" fmla="*/ 16 w 47"/>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53">
                    <a:moveTo>
                      <a:pt x="16" y="53"/>
                    </a:moveTo>
                    <a:lnTo>
                      <a:pt x="16" y="24"/>
                    </a:lnTo>
                    <a:lnTo>
                      <a:pt x="0" y="24"/>
                    </a:lnTo>
                    <a:lnTo>
                      <a:pt x="24" y="0"/>
                    </a:lnTo>
                    <a:lnTo>
                      <a:pt x="47" y="24"/>
                    </a:lnTo>
                    <a:lnTo>
                      <a:pt x="31" y="24"/>
                    </a:lnTo>
                    <a:lnTo>
                      <a:pt x="31" y="53"/>
                    </a:lnTo>
                    <a:lnTo>
                      <a:pt x="16"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p:cNvSpPr>
                <a:spLocks/>
              </p:cNvSpPr>
              <p:nvPr/>
            </p:nvSpPr>
            <p:spPr bwMode="auto">
              <a:xfrm>
                <a:off x="9226551" y="965200"/>
                <a:ext cx="74613" cy="84138"/>
              </a:xfrm>
              <a:custGeom>
                <a:avLst/>
                <a:gdLst>
                  <a:gd name="T0" fmla="*/ 0 w 47"/>
                  <a:gd name="T1" fmla="*/ 29 h 53"/>
                  <a:gd name="T2" fmla="*/ 16 w 47"/>
                  <a:gd name="T3" fmla="*/ 29 h 53"/>
                  <a:gd name="T4" fmla="*/ 16 w 47"/>
                  <a:gd name="T5" fmla="*/ 0 h 53"/>
                  <a:gd name="T6" fmla="*/ 31 w 47"/>
                  <a:gd name="T7" fmla="*/ 0 h 53"/>
                  <a:gd name="T8" fmla="*/ 31 w 47"/>
                  <a:gd name="T9" fmla="*/ 29 h 53"/>
                  <a:gd name="T10" fmla="*/ 47 w 47"/>
                  <a:gd name="T11" fmla="*/ 29 h 53"/>
                  <a:gd name="T12" fmla="*/ 24 w 47"/>
                  <a:gd name="T13" fmla="*/ 53 h 53"/>
                  <a:gd name="T14" fmla="*/ 0 w 47"/>
                  <a:gd name="T15" fmla="*/ 29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53">
                    <a:moveTo>
                      <a:pt x="0" y="29"/>
                    </a:moveTo>
                    <a:lnTo>
                      <a:pt x="16" y="29"/>
                    </a:lnTo>
                    <a:lnTo>
                      <a:pt x="16" y="0"/>
                    </a:lnTo>
                    <a:lnTo>
                      <a:pt x="31" y="0"/>
                    </a:lnTo>
                    <a:lnTo>
                      <a:pt x="31" y="29"/>
                    </a:lnTo>
                    <a:lnTo>
                      <a:pt x="47" y="29"/>
                    </a:lnTo>
                    <a:lnTo>
                      <a:pt x="24" y="53"/>
                    </a:lnTo>
                    <a:lnTo>
                      <a:pt x="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30"/>
              <p:cNvSpPr>
                <a:spLocks/>
              </p:cNvSpPr>
              <p:nvPr/>
            </p:nvSpPr>
            <p:spPr bwMode="auto">
              <a:xfrm>
                <a:off x="9161463" y="906463"/>
                <a:ext cx="82550" cy="74613"/>
              </a:xfrm>
              <a:custGeom>
                <a:avLst/>
                <a:gdLst>
                  <a:gd name="T0" fmla="*/ 29 w 52"/>
                  <a:gd name="T1" fmla="*/ 31 h 47"/>
                  <a:gd name="T2" fmla="*/ 0 w 52"/>
                  <a:gd name="T3" fmla="*/ 31 h 47"/>
                  <a:gd name="T4" fmla="*/ 0 w 52"/>
                  <a:gd name="T5" fmla="*/ 16 h 47"/>
                  <a:gd name="T6" fmla="*/ 29 w 52"/>
                  <a:gd name="T7" fmla="*/ 16 h 47"/>
                  <a:gd name="T8" fmla="*/ 29 w 52"/>
                  <a:gd name="T9" fmla="*/ 0 h 47"/>
                  <a:gd name="T10" fmla="*/ 52 w 52"/>
                  <a:gd name="T11" fmla="*/ 24 h 47"/>
                  <a:gd name="T12" fmla="*/ 29 w 52"/>
                  <a:gd name="T13" fmla="*/ 47 h 47"/>
                  <a:gd name="T14" fmla="*/ 29 w 52"/>
                  <a:gd name="T15" fmla="*/ 31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47">
                    <a:moveTo>
                      <a:pt x="29" y="31"/>
                    </a:moveTo>
                    <a:lnTo>
                      <a:pt x="0" y="31"/>
                    </a:lnTo>
                    <a:lnTo>
                      <a:pt x="0" y="16"/>
                    </a:lnTo>
                    <a:lnTo>
                      <a:pt x="29" y="16"/>
                    </a:lnTo>
                    <a:lnTo>
                      <a:pt x="29" y="0"/>
                    </a:lnTo>
                    <a:lnTo>
                      <a:pt x="52" y="24"/>
                    </a:lnTo>
                    <a:lnTo>
                      <a:pt x="29" y="47"/>
                    </a:lnTo>
                    <a:lnTo>
                      <a:pt x="29"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31"/>
              <p:cNvSpPr>
                <a:spLocks/>
              </p:cNvSpPr>
              <p:nvPr/>
            </p:nvSpPr>
            <p:spPr bwMode="auto">
              <a:xfrm>
                <a:off x="9283701" y="906463"/>
                <a:ext cx="82550" cy="74613"/>
              </a:xfrm>
              <a:custGeom>
                <a:avLst/>
                <a:gdLst>
                  <a:gd name="T0" fmla="*/ 0 w 52"/>
                  <a:gd name="T1" fmla="*/ 24 h 47"/>
                  <a:gd name="T2" fmla="*/ 23 w 52"/>
                  <a:gd name="T3" fmla="*/ 0 h 47"/>
                  <a:gd name="T4" fmla="*/ 23 w 52"/>
                  <a:gd name="T5" fmla="*/ 16 h 47"/>
                  <a:gd name="T6" fmla="*/ 52 w 52"/>
                  <a:gd name="T7" fmla="*/ 16 h 47"/>
                  <a:gd name="T8" fmla="*/ 52 w 52"/>
                  <a:gd name="T9" fmla="*/ 31 h 47"/>
                  <a:gd name="T10" fmla="*/ 23 w 52"/>
                  <a:gd name="T11" fmla="*/ 31 h 47"/>
                  <a:gd name="T12" fmla="*/ 23 w 52"/>
                  <a:gd name="T13" fmla="*/ 47 h 47"/>
                  <a:gd name="T14" fmla="*/ 0 w 52"/>
                  <a:gd name="T15" fmla="*/ 24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47">
                    <a:moveTo>
                      <a:pt x="0" y="24"/>
                    </a:moveTo>
                    <a:lnTo>
                      <a:pt x="23" y="0"/>
                    </a:lnTo>
                    <a:lnTo>
                      <a:pt x="23" y="16"/>
                    </a:lnTo>
                    <a:lnTo>
                      <a:pt x="52" y="16"/>
                    </a:lnTo>
                    <a:lnTo>
                      <a:pt x="52" y="31"/>
                    </a:lnTo>
                    <a:lnTo>
                      <a:pt x="23" y="31"/>
                    </a:lnTo>
                    <a:lnTo>
                      <a:pt x="23" y="47"/>
                    </a:lnTo>
                    <a:lnTo>
                      <a:pt x="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32"/>
              <p:cNvSpPr>
                <a:spLocks/>
              </p:cNvSpPr>
              <p:nvPr/>
            </p:nvSpPr>
            <p:spPr bwMode="auto">
              <a:xfrm>
                <a:off x="8777288" y="1108075"/>
                <a:ext cx="296863" cy="30163"/>
              </a:xfrm>
              <a:custGeom>
                <a:avLst/>
                <a:gdLst>
                  <a:gd name="T0" fmla="*/ 187 w 187"/>
                  <a:gd name="T1" fmla="*/ 0 h 19"/>
                  <a:gd name="T2" fmla="*/ 169 w 187"/>
                  <a:gd name="T3" fmla="*/ 19 h 19"/>
                  <a:gd name="T4" fmla="*/ 0 w 187"/>
                  <a:gd name="T5" fmla="*/ 19 h 19"/>
                  <a:gd name="T6" fmla="*/ 19 w 187"/>
                  <a:gd name="T7" fmla="*/ 0 h 19"/>
                  <a:gd name="T8" fmla="*/ 187 w 187"/>
                  <a:gd name="T9" fmla="*/ 0 h 19"/>
                </a:gdLst>
                <a:ahLst/>
                <a:cxnLst>
                  <a:cxn ang="0">
                    <a:pos x="T0" y="T1"/>
                  </a:cxn>
                  <a:cxn ang="0">
                    <a:pos x="T2" y="T3"/>
                  </a:cxn>
                  <a:cxn ang="0">
                    <a:pos x="T4" y="T5"/>
                  </a:cxn>
                  <a:cxn ang="0">
                    <a:pos x="T6" y="T7"/>
                  </a:cxn>
                  <a:cxn ang="0">
                    <a:pos x="T8" y="T9"/>
                  </a:cxn>
                </a:cxnLst>
                <a:rect l="0" t="0" r="r" b="b"/>
                <a:pathLst>
                  <a:path w="187" h="19">
                    <a:moveTo>
                      <a:pt x="187" y="0"/>
                    </a:moveTo>
                    <a:lnTo>
                      <a:pt x="169" y="19"/>
                    </a:lnTo>
                    <a:lnTo>
                      <a:pt x="0" y="19"/>
                    </a:lnTo>
                    <a:lnTo>
                      <a:pt x="19" y="0"/>
                    </a:lnTo>
                    <a:lnTo>
                      <a:pt x="187" y="0"/>
                    </a:ln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33"/>
              <p:cNvSpPr>
                <a:spLocks noChangeArrowheads="1"/>
              </p:cNvSpPr>
              <p:nvPr/>
            </p:nvSpPr>
            <p:spPr bwMode="auto">
              <a:xfrm>
                <a:off x="8777288" y="1138238"/>
                <a:ext cx="268288" cy="258763"/>
              </a:xfrm>
              <a:prstGeom prst="rect">
                <a:avLst/>
              </a:prstGeom>
              <a:solidFill>
                <a:srgbClr val="60BB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4"/>
              <p:cNvSpPr>
                <a:spLocks/>
              </p:cNvSpPr>
              <p:nvPr/>
            </p:nvSpPr>
            <p:spPr bwMode="auto">
              <a:xfrm>
                <a:off x="9045576" y="1108075"/>
                <a:ext cx="28575" cy="288925"/>
              </a:xfrm>
              <a:custGeom>
                <a:avLst/>
                <a:gdLst>
                  <a:gd name="T0" fmla="*/ 0 w 18"/>
                  <a:gd name="T1" fmla="*/ 182 h 182"/>
                  <a:gd name="T2" fmla="*/ 18 w 18"/>
                  <a:gd name="T3" fmla="*/ 163 h 182"/>
                  <a:gd name="T4" fmla="*/ 18 w 18"/>
                  <a:gd name="T5" fmla="*/ 0 h 182"/>
                  <a:gd name="T6" fmla="*/ 0 w 18"/>
                  <a:gd name="T7" fmla="*/ 19 h 182"/>
                  <a:gd name="T8" fmla="*/ 0 w 18"/>
                  <a:gd name="T9" fmla="*/ 182 h 182"/>
                </a:gdLst>
                <a:ahLst/>
                <a:cxnLst>
                  <a:cxn ang="0">
                    <a:pos x="T0" y="T1"/>
                  </a:cxn>
                  <a:cxn ang="0">
                    <a:pos x="T2" y="T3"/>
                  </a:cxn>
                  <a:cxn ang="0">
                    <a:pos x="T4" y="T5"/>
                  </a:cxn>
                  <a:cxn ang="0">
                    <a:pos x="T6" y="T7"/>
                  </a:cxn>
                  <a:cxn ang="0">
                    <a:pos x="T8" y="T9"/>
                  </a:cxn>
                </a:cxnLst>
                <a:rect l="0" t="0" r="r" b="b"/>
                <a:pathLst>
                  <a:path w="18" h="182">
                    <a:moveTo>
                      <a:pt x="0" y="182"/>
                    </a:moveTo>
                    <a:lnTo>
                      <a:pt x="18" y="163"/>
                    </a:lnTo>
                    <a:lnTo>
                      <a:pt x="18" y="0"/>
                    </a:lnTo>
                    <a:lnTo>
                      <a:pt x="0" y="19"/>
                    </a:lnTo>
                    <a:lnTo>
                      <a:pt x="0" y="182"/>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6"/>
              <p:cNvSpPr>
                <a:spLocks noChangeArrowheads="1"/>
              </p:cNvSpPr>
              <p:nvPr/>
            </p:nvSpPr>
            <p:spPr bwMode="auto">
              <a:xfrm>
                <a:off x="8869363" y="1222375"/>
                <a:ext cx="82550" cy="650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7"/>
              <p:cNvSpPr>
                <a:spLocks/>
              </p:cNvSpPr>
              <p:nvPr/>
            </p:nvSpPr>
            <p:spPr bwMode="auto">
              <a:xfrm>
                <a:off x="8882063" y="1171575"/>
                <a:ext cx="58738" cy="42863"/>
              </a:xfrm>
              <a:custGeom>
                <a:avLst/>
                <a:gdLst>
                  <a:gd name="T0" fmla="*/ 64 w 129"/>
                  <a:gd name="T1" fmla="*/ 0 h 94"/>
                  <a:gd name="T2" fmla="*/ 0 w 129"/>
                  <a:gd name="T3" fmla="*/ 65 h 94"/>
                  <a:gd name="T4" fmla="*/ 0 w 129"/>
                  <a:gd name="T5" fmla="*/ 94 h 94"/>
                  <a:gd name="T6" fmla="*/ 26 w 129"/>
                  <a:gd name="T7" fmla="*/ 94 h 94"/>
                  <a:gd name="T8" fmla="*/ 26 w 129"/>
                  <a:gd name="T9" fmla="*/ 65 h 94"/>
                  <a:gd name="T10" fmla="*/ 64 w 129"/>
                  <a:gd name="T11" fmla="*/ 26 h 94"/>
                  <a:gd name="T12" fmla="*/ 103 w 129"/>
                  <a:gd name="T13" fmla="*/ 65 h 94"/>
                  <a:gd name="T14" fmla="*/ 103 w 129"/>
                  <a:gd name="T15" fmla="*/ 94 h 94"/>
                  <a:gd name="T16" fmla="*/ 129 w 129"/>
                  <a:gd name="T17" fmla="*/ 94 h 94"/>
                  <a:gd name="T18" fmla="*/ 129 w 129"/>
                  <a:gd name="T19" fmla="*/ 65 h 94"/>
                  <a:gd name="T20" fmla="*/ 64 w 129"/>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94">
                    <a:moveTo>
                      <a:pt x="64" y="0"/>
                    </a:moveTo>
                    <a:cubicBezTo>
                      <a:pt x="29" y="0"/>
                      <a:pt x="0" y="29"/>
                      <a:pt x="0" y="65"/>
                    </a:cubicBezTo>
                    <a:cubicBezTo>
                      <a:pt x="0" y="94"/>
                      <a:pt x="0" y="94"/>
                      <a:pt x="0" y="94"/>
                    </a:cubicBezTo>
                    <a:cubicBezTo>
                      <a:pt x="26" y="94"/>
                      <a:pt x="26" y="94"/>
                      <a:pt x="26" y="94"/>
                    </a:cubicBezTo>
                    <a:cubicBezTo>
                      <a:pt x="26" y="65"/>
                      <a:pt x="26" y="65"/>
                      <a:pt x="26" y="65"/>
                    </a:cubicBezTo>
                    <a:cubicBezTo>
                      <a:pt x="26" y="43"/>
                      <a:pt x="43" y="26"/>
                      <a:pt x="64" y="26"/>
                    </a:cubicBezTo>
                    <a:cubicBezTo>
                      <a:pt x="85" y="26"/>
                      <a:pt x="103" y="43"/>
                      <a:pt x="103" y="65"/>
                    </a:cubicBezTo>
                    <a:cubicBezTo>
                      <a:pt x="103" y="94"/>
                      <a:pt x="103" y="94"/>
                      <a:pt x="103" y="94"/>
                    </a:cubicBezTo>
                    <a:cubicBezTo>
                      <a:pt x="129" y="94"/>
                      <a:pt x="129" y="94"/>
                      <a:pt x="129" y="94"/>
                    </a:cubicBezTo>
                    <a:cubicBezTo>
                      <a:pt x="129" y="65"/>
                      <a:pt x="129" y="65"/>
                      <a:pt x="129" y="65"/>
                    </a:cubicBezTo>
                    <a:cubicBezTo>
                      <a:pt x="129" y="29"/>
                      <a:pt x="100" y="0"/>
                      <a:pt x="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8"/>
              <p:cNvSpPr>
                <a:spLocks/>
              </p:cNvSpPr>
              <p:nvPr/>
            </p:nvSpPr>
            <p:spPr bwMode="auto">
              <a:xfrm>
                <a:off x="8777288" y="784225"/>
                <a:ext cx="296863" cy="30163"/>
              </a:xfrm>
              <a:custGeom>
                <a:avLst/>
                <a:gdLst>
                  <a:gd name="T0" fmla="*/ 187 w 187"/>
                  <a:gd name="T1" fmla="*/ 0 h 19"/>
                  <a:gd name="T2" fmla="*/ 169 w 187"/>
                  <a:gd name="T3" fmla="*/ 19 h 19"/>
                  <a:gd name="T4" fmla="*/ 0 w 187"/>
                  <a:gd name="T5" fmla="*/ 19 h 19"/>
                  <a:gd name="T6" fmla="*/ 19 w 187"/>
                  <a:gd name="T7" fmla="*/ 0 h 19"/>
                  <a:gd name="T8" fmla="*/ 187 w 187"/>
                  <a:gd name="T9" fmla="*/ 0 h 19"/>
                </a:gdLst>
                <a:ahLst/>
                <a:cxnLst>
                  <a:cxn ang="0">
                    <a:pos x="T0" y="T1"/>
                  </a:cxn>
                  <a:cxn ang="0">
                    <a:pos x="T2" y="T3"/>
                  </a:cxn>
                  <a:cxn ang="0">
                    <a:pos x="T4" y="T5"/>
                  </a:cxn>
                  <a:cxn ang="0">
                    <a:pos x="T6" y="T7"/>
                  </a:cxn>
                  <a:cxn ang="0">
                    <a:pos x="T8" y="T9"/>
                  </a:cxn>
                </a:cxnLst>
                <a:rect l="0" t="0" r="r" b="b"/>
                <a:pathLst>
                  <a:path w="187" h="19">
                    <a:moveTo>
                      <a:pt x="187" y="0"/>
                    </a:moveTo>
                    <a:lnTo>
                      <a:pt x="169" y="19"/>
                    </a:lnTo>
                    <a:lnTo>
                      <a:pt x="0" y="19"/>
                    </a:lnTo>
                    <a:lnTo>
                      <a:pt x="19" y="0"/>
                    </a:lnTo>
                    <a:lnTo>
                      <a:pt x="187" y="0"/>
                    </a:ln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39"/>
              <p:cNvSpPr>
                <a:spLocks noChangeArrowheads="1"/>
              </p:cNvSpPr>
              <p:nvPr/>
            </p:nvSpPr>
            <p:spPr bwMode="auto">
              <a:xfrm>
                <a:off x="8777288" y="814388"/>
                <a:ext cx="268288" cy="258763"/>
              </a:xfrm>
              <a:prstGeom prst="rect">
                <a:avLst/>
              </a:prstGeom>
              <a:solidFill>
                <a:srgbClr val="60BB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0"/>
              <p:cNvSpPr>
                <a:spLocks/>
              </p:cNvSpPr>
              <p:nvPr/>
            </p:nvSpPr>
            <p:spPr bwMode="auto">
              <a:xfrm>
                <a:off x="9045576" y="784225"/>
                <a:ext cx="28575" cy="288925"/>
              </a:xfrm>
              <a:custGeom>
                <a:avLst/>
                <a:gdLst>
                  <a:gd name="T0" fmla="*/ 0 w 18"/>
                  <a:gd name="T1" fmla="*/ 182 h 182"/>
                  <a:gd name="T2" fmla="*/ 18 w 18"/>
                  <a:gd name="T3" fmla="*/ 163 h 182"/>
                  <a:gd name="T4" fmla="*/ 18 w 18"/>
                  <a:gd name="T5" fmla="*/ 0 h 182"/>
                  <a:gd name="T6" fmla="*/ 0 w 18"/>
                  <a:gd name="T7" fmla="*/ 19 h 182"/>
                  <a:gd name="T8" fmla="*/ 0 w 18"/>
                  <a:gd name="T9" fmla="*/ 182 h 182"/>
                </a:gdLst>
                <a:ahLst/>
                <a:cxnLst>
                  <a:cxn ang="0">
                    <a:pos x="T0" y="T1"/>
                  </a:cxn>
                  <a:cxn ang="0">
                    <a:pos x="T2" y="T3"/>
                  </a:cxn>
                  <a:cxn ang="0">
                    <a:pos x="T4" y="T5"/>
                  </a:cxn>
                  <a:cxn ang="0">
                    <a:pos x="T6" y="T7"/>
                  </a:cxn>
                  <a:cxn ang="0">
                    <a:pos x="T8" y="T9"/>
                  </a:cxn>
                </a:cxnLst>
                <a:rect l="0" t="0" r="r" b="b"/>
                <a:pathLst>
                  <a:path w="18" h="182">
                    <a:moveTo>
                      <a:pt x="0" y="182"/>
                    </a:moveTo>
                    <a:lnTo>
                      <a:pt x="18" y="163"/>
                    </a:lnTo>
                    <a:lnTo>
                      <a:pt x="18" y="0"/>
                    </a:lnTo>
                    <a:lnTo>
                      <a:pt x="0" y="19"/>
                    </a:lnTo>
                    <a:lnTo>
                      <a:pt x="0" y="182"/>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41"/>
              <p:cNvSpPr>
                <a:spLocks noChangeArrowheads="1"/>
              </p:cNvSpPr>
              <p:nvPr/>
            </p:nvSpPr>
            <p:spPr bwMode="auto">
              <a:xfrm>
                <a:off x="8837613" y="874713"/>
                <a:ext cx="74613" cy="36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42"/>
              <p:cNvSpPr>
                <a:spLocks noChangeArrowheads="1"/>
              </p:cNvSpPr>
              <p:nvPr/>
            </p:nvSpPr>
            <p:spPr bwMode="auto">
              <a:xfrm>
                <a:off x="8924926" y="874713"/>
                <a:ext cx="60325" cy="36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43"/>
              <p:cNvSpPr>
                <a:spLocks noChangeArrowheads="1"/>
              </p:cNvSpPr>
              <p:nvPr/>
            </p:nvSpPr>
            <p:spPr bwMode="auto">
              <a:xfrm>
                <a:off x="8837613" y="976313"/>
                <a:ext cx="74613" cy="36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4"/>
              <p:cNvSpPr>
                <a:spLocks noChangeArrowheads="1"/>
              </p:cNvSpPr>
              <p:nvPr/>
            </p:nvSpPr>
            <p:spPr bwMode="auto">
              <a:xfrm>
                <a:off x="8924926" y="976313"/>
                <a:ext cx="60325" cy="36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5"/>
              <p:cNvSpPr>
                <a:spLocks noChangeArrowheads="1"/>
              </p:cNvSpPr>
              <p:nvPr/>
            </p:nvSpPr>
            <p:spPr bwMode="auto">
              <a:xfrm>
                <a:off x="8837613" y="925513"/>
                <a:ext cx="23813" cy="36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6"/>
              <p:cNvSpPr>
                <a:spLocks noChangeArrowheads="1"/>
              </p:cNvSpPr>
              <p:nvPr/>
            </p:nvSpPr>
            <p:spPr bwMode="auto">
              <a:xfrm>
                <a:off x="8947151" y="925513"/>
                <a:ext cx="38100" cy="36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7"/>
              <p:cNvSpPr>
                <a:spLocks noChangeArrowheads="1"/>
              </p:cNvSpPr>
              <p:nvPr/>
            </p:nvSpPr>
            <p:spPr bwMode="auto">
              <a:xfrm>
                <a:off x="8874126" y="925513"/>
                <a:ext cx="60325" cy="36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48"/>
              <p:cNvSpPr>
                <a:spLocks/>
              </p:cNvSpPr>
              <p:nvPr/>
            </p:nvSpPr>
            <p:spPr bwMode="auto">
              <a:xfrm>
                <a:off x="9131301" y="1108075"/>
                <a:ext cx="296863" cy="288925"/>
              </a:xfrm>
              <a:custGeom>
                <a:avLst/>
                <a:gdLst>
                  <a:gd name="T0" fmla="*/ 19 w 187"/>
                  <a:gd name="T1" fmla="*/ 0 h 182"/>
                  <a:gd name="T2" fmla="*/ 0 w 187"/>
                  <a:gd name="T3" fmla="*/ 19 h 182"/>
                  <a:gd name="T4" fmla="*/ 0 w 187"/>
                  <a:gd name="T5" fmla="*/ 182 h 182"/>
                  <a:gd name="T6" fmla="*/ 168 w 187"/>
                  <a:gd name="T7" fmla="*/ 182 h 182"/>
                  <a:gd name="T8" fmla="*/ 168 w 187"/>
                  <a:gd name="T9" fmla="*/ 182 h 182"/>
                  <a:gd name="T10" fmla="*/ 187 w 187"/>
                  <a:gd name="T11" fmla="*/ 163 h 182"/>
                  <a:gd name="T12" fmla="*/ 187 w 187"/>
                  <a:gd name="T13" fmla="*/ 0 h 182"/>
                  <a:gd name="T14" fmla="*/ 19 w 187"/>
                  <a:gd name="T15" fmla="*/ 0 h 1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182">
                    <a:moveTo>
                      <a:pt x="19" y="0"/>
                    </a:moveTo>
                    <a:lnTo>
                      <a:pt x="0" y="19"/>
                    </a:lnTo>
                    <a:lnTo>
                      <a:pt x="0" y="182"/>
                    </a:lnTo>
                    <a:lnTo>
                      <a:pt x="168" y="182"/>
                    </a:lnTo>
                    <a:lnTo>
                      <a:pt x="168" y="182"/>
                    </a:lnTo>
                    <a:lnTo>
                      <a:pt x="187" y="163"/>
                    </a:lnTo>
                    <a:lnTo>
                      <a:pt x="187" y="0"/>
                    </a:lnTo>
                    <a:lnTo>
                      <a:pt x="19" y="0"/>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49"/>
              <p:cNvSpPr>
                <a:spLocks/>
              </p:cNvSpPr>
              <p:nvPr/>
            </p:nvSpPr>
            <p:spPr bwMode="auto">
              <a:xfrm>
                <a:off x="9131301" y="1108075"/>
                <a:ext cx="296863" cy="30163"/>
              </a:xfrm>
              <a:custGeom>
                <a:avLst/>
                <a:gdLst>
                  <a:gd name="T0" fmla="*/ 187 w 187"/>
                  <a:gd name="T1" fmla="*/ 0 h 19"/>
                  <a:gd name="T2" fmla="*/ 168 w 187"/>
                  <a:gd name="T3" fmla="*/ 19 h 19"/>
                  <a:gd name="T4" fmla="*/ 0 w 187"/>
                  <a:gd name="T5" fmla="*/ 19 h 19"/>
                  <a:gd name="T6" fmla="*/ 19 w 187"/>
                  <a:gd name="T7" fmla="*/ 0 h 19"/>
                  <a:gd name="T8" fmla="*/ 187 w 187"/>
                  <a:gd name="T9" fmla="*/ 0 h 19"/>
                </a:gdLst>
                <a:ahLst/>
                <a:cxnLst>
                  <a:cxn ang="0">
                    <a:pos x="T0" y="T1"/>
                  </a:cxn>
                  <a:cxn ang="0">
                    <a:pos x="T2" y="T3"/>
                  </a:cxn>
                  <a:cxn ang="0">
                    <a:pos x="T4" y="T5"/>
                  </a:cxn>
                  <a:cxn ang="0">
                    <a:pos x="T6" y="T7"/>
                  </a:cxn>
                  <a:cxn ang="0">
                    <a:pos x="T8" y="T9"/>
                  </a:cxn>
                </a:cxnLst>
                <a:rect l="0" t="0" r="r" b="b"/>
                <a:pathLst>
                  <a:path w="187" h="19">
                    <a:moveTo>
                      <a:pt x="187" y="0"/>
                    </a:moveTo>
                    <a:lnTo>
                      <a:pt x="168" y="19"/>
                    </a:lnTo>
                    <a:lnTo>
                      <a:pt x="0" y="19"/>
                    </a:lnTo>
                    <a:lnTo>
                      <a:pt x="19" y="0"/>
                    </a:lnTo>
                    <a:lnTo>
                      <a:pt x="187" y="0"/>
                    </a:ln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50"/>
              <p:cNvSpPr>
                <a:spLocks noChangeArrowheads="1"/>
              </p:cNvSpPr>
              <p:nvPr/>
            </p:nvSpPr>
            <p:spPr bwMode="auto">
              <a:xfrm>
                <a:off x="9131301" y="1138238"/>
                <a:ext cx="266700" cy="258763"/>
              </a:xfrm>
              <a:prstGeom prst="rect">
                <a:avLst/>
              </a:prstGeom>
              <a:solidFill>
                <a:srgbClr val="60BB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51"/>
              <p:cNvSpPr>
                <a:spLocks/>
              </p:cNvSpPr>
              <p:nvPr/>
            </p:nvSpPr>
            <p:spPr bwMode="auto">
              <a:xfrm>
                <a:off x="9172576" y="1230313"/>
                <a:ext cx="57150" cy="65088"/>
              </a:xfrm>
              <a:custGeom>
                <a:avLst/>
                <a:gdLst>
                  <a:gd name="T0" fmla="*/ 0 w 36"/>
                  <a:gd name="T1" fmla="*/ 0 h 41"/>
                  <a:gd name="T2" fmla="*/ 9 w 36"/>
                  <a:gd name="T3" fmla="*/ 0 h 41"/>
                  <a:gd name="T4" fmla="*/ 27 w 36"/>
                  <a:gd name="T5" fmla="*/ 25 h 41"/>
                  <a:gd name="T6" fmla="*/ 27 w 36"/>
                  <a:gd name="T7" fmla="*/ 0 h 41"/>
                  <a:gd name="T8" fmla="*/ 36 w 36"/>
                  <a:gd name="T9" fmla="*/ 0 h 41"/>
                  <a:gd name="T10" fmla="*/ 36 w 36"/>
                  <a:gd name="T11" fmla="*/ 41 h 41"/>
                  <a:gd name="T12" fmla="*/ 28 w 36"/>
                  <a:gd name="T13" fmla="*/ 41 h 41"/>
                  <a:gd name="T14" fmla="*/ 9 w 36"/>
                  <a:gd name="T15" fmla="*/ 15 h 41"/>
                  <a:gd name="T16" fmla="*/ 9 w 36"/>
                  <a:gd name="T17" fmla="*/ 41 h 41"/>
                  <a:gd name="T18" fmla="*/ 0 w 36"/>
                  <a:gd name="T19" fmla="*/ 41 h 41"/>
                  <a:gd name="T20" fmla="*/ 0 w 36"/>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1">
                    <a:moveTo>
                      <a:pt x="0" y="0"/>
                    </a:moveTo>
                    <a:lnTo>
                      <a:pt x="9" y="0"/>
                    </a:lnTo>
                    <a:lnTo>
                      <a:pt x="27" y="25"/>
                    </a:lnTo>
                    <a:lnTo>
                      <a:pt x="27" y="0"/>
                    </a:lnTo>
                    <a:lnTo>
                      <a:pt x="36" y="0"/>
                    </a:lnTo>
                    <a:lnTo>
                      <a:pt x="36" y="41"/>
                    </a:lnTo>
                    <a:lnTo>
                      <a:pt x="28" y="41"/>
                    </a:lnTo>
                    <a:lnTo>
                      <a:pt x="9" y="15"/>
                    </a:lnTo>
                    <a:lnTo>
                      <a:pt x="9" y="41"/>
                    </a:lnTo>
                    <a:lnTo>
                      <a:pt x="0" y="4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52"/>
              <p:cNvSpPr>
                <a:spLocks noEditPoints="1"/>
              </p:cNvSpPr>
              <p:nvPr/>
            </p:nvSpPr>
            <p:spPr bwMode="auto">
              <a:xfrm>
                <a:off x="9237663" y="1230313"/>
                <a:ext cx="68263" cy="65088"/>
              </a:xfrm>
              <a:custGeom>
                <a:avLst/>
                <a:gdLst>
                  <a:gd name="T0" fmla="*/ 17 w 43"/>
                  <a:gd name="T1" fmla="*/ 0 h 41"/>
                  <a:gd name="T2" fmla="*/ 25 w 43"/>
                  <a:gd name="T3" fmla="*/ 0 h 41"/>
                  <a:gd name="T4" fmla="*/ 43 w 43"/>
                  <a:gd name="T5" fmla="*/ 41 h 41"/>
                  <a:gd name="T6" fmla="*/ 33 w 43"/>
                  <a:gd name="T7" fmla="*/ 41 h 41"/>
                  <a:gd name="T8" fmla="*/ 30 w 43"/>
                  <a:gd name="T9" fmla="*/ 32 h 41"/>
                  <a:gd name="T10" fmla="*/ 13 w 43"/>
                  <a:gd name="T11" fmla="*/ 32 h 41"/>
                  <a:gd name="T12" fmla="*/ 9 w 43"/>
                  <a:gd name="T13" fmla="*/ 41 h 41"/>
                  <a:gd name="T14" fmla="*/ 0 w 43"/>
                  <a:gd name="T15" fmla="*/ 41 h 41"/>
                  <a:gd name="T16" fmla="*/ 17 w 43"/>
                  <a:gd name="T17" fmla="*/ 0 h 41"/>
                  <a:gd name="T18" fmla="*/ 26 w 43"/>
                  <a:gd name="T19" fmla="*/ 24 h 41"/>
                  <a:gd name="T20" fmla="*/ 21 w 43"/>
                  <a:gd name="T21" fmla="*/ 11 h 41"/>
                  <a:gd name="T22" fmla="*/ 16 w 43"/>
                  <a:gd name="T23" fmla="*/ 24 h 41"/>
                  <a:gd name="T24" fmla="*/ 26 w 43"/>
                  <a:gd name="T25"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1">
                    <a:moveTo>
                      <a:pt x="17" y="0"/>
                    </a:moveTo>
                    <a:lnTo>
                      <a:pt x="25" y="0"/>
                    </a:lnTo>
                    <a:lnTo>
                      <a:pt x="43" y="41"/>
                    </a:lnTo>
                    <a:lnTo>
                      <a:pt x="33" y="41"/>
                    </a:lnTo>
                    <a:lnTo>
                      <a:pt x="30" y="32"/>
                    </a:lnTo>
                    <a:lnTo>
                      <a:pt x="13" y="32"/>
                    </a:lnTo>
                    <a:lnTo>
                      <a:pt x="9" y="41"/>
                    </a:lnTo>
                    <a:lnTo>
                      <a:pt x="0" y="41"/>
                    </a:lnTo>
                    <a:lnTo>
                      <a:pt x="17" y="0"/>
                    </a:lnTo>
                    <a:close/>
                    <a:moveTo>
                      <a:pt x="26" y="24"/>
                    </a:moveTo>
                    <a:lnTo>
                      <a:pt x="21" y="11"/>
                    </a:lnTo>
                    <a:lnTo>
                      <a:pt x="16" y="24"/>
                    </a:lnTo>
                    <a:lnTo>
                      <a:pt x="2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53"/>
              <p:cNvSpPr>
                <a:spLocks/>
              </p:cNvSpPr>
              <p:nvPr/>
            </p:nvSpPr>
            <p:spPr bwMode="auto">
              <a:xfrm>
                <a:off x="9302751" y="1230313"/>
                <a:ext cx="53975" cy="65088"/>
              </a:xfrm>
              <a:custGeom>
                <a:avLst/>
                <a:gdLst>
                  <a:gd name="T0" fmla="*/ 13 w 34"/>
                  <a:gd name="T1" fmla="*/ 9 h 41"/>
                  <a:gd name="T2" fmla="*/ 0 w 34"/>
                  <a:gd name="T3" fmla="*/ 9 h 41"/>
                  <a:gd name="T4" fmla="*/ 0 w 34"/>
                  <a:gd name="T5" fmla="*/ 0 h 41"/>
                  <a:gd name="T6" fmla="*/ 34 w 34"/>
                  <a:gd name="T7" fmla="*/ 0 h 41"/>
                  <a:gd name="T8" fmla="*/ 34 w 34"/>
                  <a:gd name="T9" fmla="*/ 9 h 41"/>
                  <a:gd name="T10" fmla="*/ 22 w 34"/>
                  <a:gd name="T11" fmla="*/ 9 h 41"/>
                  <a:gd name="T12" fmla="*/ 22 w 34"/>
                  <a:gd name="T13" fmla="*/ 41 h 41"/>
                  <a:gd name="T14" fmla="*/ 13 w 34"/>
                  <a:gd name="T15" fmla="*/ 41 h 41"/>
                  <a:gd name="T16" fmla="*/ 13 w 34"/>
                  <a:gd name="T17"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1">
                    <a:moveTo>
                      <a:pt x="13" y="9"/>
                    </a:moveTo>
                    <a:lnTo>
                      <a:pt x="0" y="9"/>
                    </a:lnTo>
                    <a:lnTo>
                      <a:pt x="0" y="0"/>
                    </a:lnTo>
                    <a:lnTo>
                      <a:pt x="34" y="0"/>
                    </a:lnTo>
                    <a:lnTo>
                      <a:pt x="34" y="9"/>
                    </a:lnTo>
                    <a:lnTo>
                      <a:pt x="22" y="9"/>
                    </a:lnTo>
                    <a:lnTo>
                      <a:pt x="22" y="41"/>
                    </a:lnTo>
                    <a:lnTo>
                      <a:pt x="13" y="41"/>
                    </a:lnTo>
                    <a:lnTo>
                      <a:pt x="1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7" name="Group 196"/>
            <p:cNvGrpSpPr/>
            <p:nvPr/>
          </p:nvGrpSpPr>
          <p:grpSpPr>
            <a:xfrm>
              <a:off x="8827061" y="1315509"/>
              <a:ext cx="159775" cy="54087"/>
              <a:chOff x="12419013" y="4419600"/>
              <a:chExt cx="2039937" cy="690563"/>
            </a:xfrm>
          </p:grpSpPr>
          <p:sp>
            <p:nvSpPr>
              <p:cNvPr id="198" name="Freeform 57"/>
              <p:cNvSpPr>
                <a:spLocks/>
              </p:cNvSpPr>
              <p:nvPr/>
            </p:nvSpPr>
            <p:spPr bwMode="auto">
              <a:xfrm>
                <a:off x="12419013" y="4419600"/>
                <a:ext cx="681037" cy="690563"/>
              </a:xfrm>
              <a:custGeom>
                <a:avLst/>
                <a:gdLst>
                  <a:gd name="T0" fmla="*/ 0 w 429"/>
                  <a:gd name="T1" fmla="*/ 0 h 435"/>
                  <a:gd name="T2" fmla="*/ 103 w 429"/>
                  <a:gd name="T3" fmla="*/ 0 h 435"/>
                  <a:gd name="T4" fmla="*/ 216 w 429"/>
                  <a:gd name="T5" fmla="*/ 304 h 435"/>
                  <a:gd name="T6" fmla="*/ 327 w 429"/>
                  <a:gd name="T7" fmla="*/ 0 h 435"/>
                  <a:gd name="T8" fmla="*/ 429 w 429"/>
                  <a:gd name="T9" fmla="*/ 0 h 435"/>
                  <a:gd name="T10" fmla="*/ 256 w 429"/>
                  <a:gd name="T11" fmla="*/ 435 h 435"/>
                  <a:gd name="T12" fmla="*/ 173 w 429"/>
                  <a:gd name="T13" fmla="*/ 435 h 435"/>
                  <a:gd name="T14" fmla="*/ 0 w 429"/>
                  <a:gd name="T15" fmla="*/ 0 h 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9" h="435">
                    <a:moveTo>
                      <a:pt x="0" y="0"/>
                    </a:moveTo>
                    <a:lnTo>
                      <a:pt x="103" y="0"/>
                    </a:lnTo>
                    <a:lnTo>
                      <a:pt x="216" y="304"/>
                    </a:lnTo>
                    <a:lnTo>
                      <a:pt x="327" y="0"/>
                    </a:lnTo>
                    <a:lnTo>
                      <a:pt x="429" y="0"/>
                    </a:lnTo>
                    <a:lnTo>
                      <a:pt x="256" y="435"/>
                    </a:lnTo>
                    <a:lnTo>
                      <a:pt x="173" y="43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58"/>
              <p:cNvSpPr>
                <a:spLocks noEditPoints="1"/>
              </p:cNvSpPr>
              <p:nvPr/>
            </p:nvSpPr>
            <p:spPr bwMode="auto">
              <a:xfrm>
                <a:off x="13208000" y="4419600"/>
                <a:ext cx="536575" cy="684213"/>
              </a:xfrm>
              <a:custGeom>
                <a:avLst/>
                <a:gdLst>
                  <a:gd name="T0" fmla="*/ 0 w 180"/>
                  <a:gd name="T1" fmla="*/ 0 h 228"/>
                  <a:gd name="T2" fmla="*/ 93 w 180"/>
                  <a:gd name="T3" fmla="*/ 0 h 228"/>
                  <a:gd name="T4" fmla="*/ 129 w 180"/>
                  <a:gd name="T5" fmla="*/ 6 h 228"/>
                  <a:gd name="T6" fmla="*/ 156 w 180"/>
                  <a:gd name="T7" fmla="*/ 22 h 228"/>
                  <a:gd name="T8" fmla="*/ 174 w 180"/>
                  <a:gd name="T9" fmla="*/ 47 h 228"/>
                  <a:gd name="T10" fmla="*/ 180 w 180"/>
                  <a:gd name="T11" fmla="*/ 79 h 228"/>
                  <a:gd name="T12" fmla="*/ 180 w 180"/>
                  <a:gd name="T13" fmla="*/ 80 h 228"/>
                  <a:gd name="T14" fmla="*/ 173 w 180"/>
                  <a:gd name="T15" fmla="*/ 114 h 228"/>
                  <a:gd name="T16" fmla="*/ 153 w 180"/>
                  <a:gd name="T17" fmla="*/ 139 h 228"/>
                  <a:gd name="T18" fmla="*/ 124 w 180"/>
                  <a:gd name="T19" fmla="*/ 155 h 228"/>
                  <a:gd name="T20" fmla="*/ 88 w 180"/>
                  <a:gd name="T21" fmla="*/ 160 h 228"/>
                  <a:gd name="T22" fmla="*/ 50 w 180"/>
                  <a:gd name="T23" fmla="*/ 160 h 228"/>
                  <a:gd name="T24" fmla="*/ 50 w 180"/>
                  <a:gd name="T25" fmla="*/ 228 h 228"/>
                  <a:gd name="T26" fmla="*/ 0 w 180"/>
                  <a:gd name="T27" fmla="*/ 228 h 228"/>
                  <a:gd name="T28" fmla="*/ 0 w 180"/>
                  <a:gd name="T29" fmla="*/ 0 h 228"/>
                  <a:gd name="T30" fmla="*/ 89 w 180"/>
                  <a:gd name="T31" fmla="*/ 115 h 228"/>
                  <a:gd name="T32" fmla="*/ 119 w 180"/>
                  <a:gd name="T33" fmla="*/ 105 h 228"/>
                  <a:gd name="T34" fmla="*/ 129 w 180"/>
                  <a:gd name="T35" fmla="*/ 81 h 228"/>
                  <a:gd name="T36" fmla="*/ 129 w 180"/>
                  <a:gd name="T37" fmla="*/ 80 h 228"/>
                  <a:gd name="T38" fmla="*/ 118 w 180"/>
                  <a:gd name="T39" fmla="*/ 54 h 228"/>
                  <a:gd name="T40" fmla="*/ 88 w 180"/>
                  <a:gd name="T41" fmla="*/ 45 h 228"/>
                  <a:gd name="T42" fmla="*/ 50 w 180"/>
                  <a:gd name="T43" fmla="*/ 45 h 228"/>
                  <a:gd name="T44" fmla="*/ 50 w 180"/>
                  <a:gd name="T45" fmla="*/ 115 h 228"/>
                  <a:gd name="T46" fmla="*/ 89 w 180"/>
                  <a:gd name="T47" fmla="*/ 11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0" h="228">
                    <a:moveTo>
                      <a:pt x="0" y="0"/>
                    </a:moveTo>
                    <a:cubicBezTo>
                      <a:pt x="93" y="0"/>
                      <a:pt x="93" y="0"/>
                      <a:pt x="93" y="0"/>
                    </a:cubicBezTo>
                    <a:cubicBezTo>
                      <a:pt x="106" y="0"/>
                      <a:pt x="118" y="2"/>
                      <a:pt x="129" y="6"/>
                    </a:cubicBezTo>
                    <a:cubicBezTo>
                      <a:pt x="140" y="10"/>
                      <a:pt x="149" y="15"/>
                      <a:pt x="156" y="22"/>
                    </a:cubicBezTo>
                    <a:cubicBezTo>
                      <a:pt x="164" y="29"/>
                      <a:pt x="170" y="37"/>
                      <a:pt x="174" y="47"/>
                    </a:cubicBezTo>
                    <a:cubicBezTo>
                      <a:pt x="178" y="57"/>
                      <a:pt x="180" y="67"/>
                      <a:pt x="180" y="79"/>
                    </a:cubicBezTo>
                    <a:cubicBezTo>
                      <a:pt x="180" y="80"/>
                      <a:pt x="180" y="80"/>
                      <a:pt x="180" y="80"/>
                    </a:cubicBezTo>
                    <a:cubicBezTo>
                      <a:pt x="180" y="93"/>
                      <a:pt x="177" y="104"/>
                      <a:pt x="173" y="114"/>
                    </a:cubicBezTo>
                    <a:cubicBezTo>
                      <a:pt x="168" y="124"/>
                      <a:pt x="161" y="133"/>
                      <a:pt x="153" y="139"/>
                    </a:cubicBezTo>
                    <a:cubicBezTo>
                      <a:pt x="145" y="146"/>
                      <a:pt x="135" y="151"/>
                      <a:pt x="124" y="155"/>
                    </a:cubicBezTo>
                    <a:cubicBezTo>
                      <a:pt x="112" y="158"/>
                      <a:pt x="100" y="160"/>
                      <a:pt x="88" y="160"/>
                    </a:cubicBezTo>
                    <a:cubicBezTo>
                      <a:pt x="50" y="160"/>
                      <a:pt x="50" y="160"/>
                      <a:pt x="50" y="160"/>
                    </a:cubicBezTo>
                    <a:cubicBezTo>
                      <a:pt x="50" y="228"/>
                      <a:pt x="50" y="228"/>
                      <a:pt x="50" y="228"/>
                    </a:cubicBezTo>
                    <a:cubicBezTo>
                      <a:pt x="0" y="228"/>
                      <a:pt x="0" y="228"/>
                      <a:pt x="0" y="228"/>
                    </a:cubicBezTo>
                    <a:lnTo>
                      <a:pt x="0" y="0"/>
                    </a:lnTo>
                    <a:close/>
                    <a:moveTo>
                      <a:pt x="89" y="115"/>
                    </a:moveTo>
                    <a:cubicBezTo>
                      <a:pt x="102" y="115"/>
                      <a:pt x="112" y="112"/>
                      <a:pt x="119" y="105"/>
                    </a:cubicBezTo>
                    <a:cubicBezTo>
                      <a:pt x="125" y="99"/>
                      <a:pt x="129" y="90"/>
                      <a:pt x="129" y="81"/>
                    </a:cubicBezTo>
                    <a:cubicBezTo>
                      <a:pt x="129" y="80"/>
                      <a:pt x="129" y="80"/>
                      <a:pt x="129" y="80"/>
                    </a:cubicBezTo>
                    <a:cubicBezTo>
                      <a:pt x="129" y="69"/>
                      <a:pt x="125" y="60"/>
                      <a:pt x="118" y="54"/>
                    </a:cubicBezTo>
                    <a:cubicBezTo>
                      <a:pt x="111" y="48"/>
                      <a:pt x="101" y="45"/>
                      <a:pt x="88" y="45"/>
                    </a:cubicBezTo>
                    <a:cubicBezTo>
                      <a:pt x="50" y="45"/>
                      <a:pt x="50" y="45"/>
                      <a:pt x="50" y="45"/>
                    </a:cubicBezTo>
                    <a:cubicBezTo>
                      <a:pt x="50" y="115"/>
                      <a:pt x="50" y="115"/>
                      <a:pt x="50" y="115"/>
                    </a:cubicBezTo>
                    <a:lnTo>
                      <a:pt x="89"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59"/>
              <p:cNvSpPr>
                <a:spLocks/>
              </p:cNvSpPr>
              <p:nvPr/>
            </p:nvSpPr>
            <p:spPr bwMode="auto">
              <a:xfrm>
                <a:off x="13855700" y="4419600"/>
                <a:ext cx="603250" cy="684213"/>
              </a:xfrm>
              <a:custGeom>
                <a:avLst/>
                <a:gdLst>
                  <a:gd name="T0" fmla="*/ 0 w 380"/>
                  <a:gd name="T1" fmla="*/ 0 h 431"/>
                  <a:gd name="T2" fmla="*/ 87 w 380"/>
                  <a:gd name="T3" fmla="*/ 0 h 431"/>
                  <a:gd name="T4" fmla="*/ 288 w 380"/>
                  <a:gd name="T5" fmla="*/ 265 h 431"/>
                  <a:gd name="T6" fmla="*/ 288 w 380"/>
                  <a:gd name="T7" fmla="*/ 0 h 431"/>
                  <a:gd name="T8" fmla="*/ 380 w 380"/>
                  <a:gd name="T9" fmla="*/ 0 h 431"/>
                  <a:gd name="T10" fmla="*/ 380 w 380"/>
                  <a:gd name="T11" fmla="*/ 431 h 431"/>
                  <a:gd name="T12" fmla="*/ 299 w 380"/>
                  <a:gd name="T13" fmla="*/ 431 h 431"/>
                  <a:gd name="T14" fmla="*/ 92 w 380"/>
                  <a:gd name="T15" fmla="*/ 157 h 431"/>
                  <a:gd name="T16" fmla="*/ 92 w 380"/>
                  <a:gd name="T17" fmla="*/ 431 h 431"/>
                  <a:gd name="T18" fmla="*/ 0 w 380"/>
                  <a:gd name="T19" fmla="*/ 431 h 431"/>
                  <a:gd name="T20" fmla="*/ 0 w 380"/>
                  <a:gd name="T21"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431">
                    <a:moveTo>
                      <a:pt x="0" y="0"/>
                    </a:moveTo>
                    <a:lnTo>
                      <a:pt x="87" y="0"/>
                    </a:lnTo>
                    <a:lnTo>
                      <a:pt x="288" y="265"/>
                    </a:lnTo>
                    <a:lnTo>
                      <a:pt x="288" y="0"/>
                    </a:lnTo>
                    <a:lnTo>
                      <a:pt x="380" y="0"/>
                    </a:lnTo>
                    <a:lnTo>
                      <a:pt x="380" y="431"/>
                    </a:lnTo>
                    <a:lnTo>
                      <a:pt x="299" y="431"/>
                    </a:lnTo>
                    <a:lnTo>
                      <a:pt x="92" y="157"/>
                    </a:lnTo>
                    <a:lnTo>
                      <a:pt x="92" y="431"/>
                    </a:lnTo>
                    <a:lnTo>
                      <a:pt x="0" y="43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486081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A6D8CF-3CDE-4807-BCD2-C9F2B831AAA5}" type="slidenum">
              <a:rPr lang="en-US" smtClean="0"/>
              <a:pPr/>
              <a:t>26</a:t>
            </a:fld>
            <a:endParaRPr lang="en-US"/>
          </a:p>
        </p:txBody>
      </p:sp>
      <p:grpSp>
        <p:nvGrpSpPr>
          <p:cNvPr id="3" name="Group 2"/>
          <p:cNvGrpSpPr/>
          <p:nvPr/>
        </p:nvGrpSpPr>
        <p:grpSpPr>
          <a:xfrm>
            <a:off x="439667" y="2286000"/>
            <a:ext cx="4094288" cy="284123"/>
            <a:chOff x="4250178" y="7132498"/>
            <a:chExt cx="4094288" cy="284123"/>
          </a:xfrm>
        </p:grpSpPr>
        <p:sp>
          <p:nvSpPr>
            <p:cNvPr id="4" name="Rectangle 3"/>
            <p:cNvSpPr>
              <a:spLocks/>
            </p:cNvSpPr>
            <p:nvPr/>
          </p:nvSpPr>
          <p:spPr>
            <a:xfrm>
              <a:off x="4250178" y="7132498"/>
              <a:ext cx="4094288" cy="284123"/>
            </a:xfrm>
            <a:prstGeom prst="rect">
              <a:avLst/>
            </a:prstGeom>
            <a:solidFill>
              <a:schemeClr val="accent1"/>
            </a:solidFill>
            <a:ln>
              <a:noFill/>
            </a:ln>
            <a:scene3d>
              <a:camera prst="obliqueTopRight"/>
              <a:lightRig rig="balanced" dir="t"/>
            </a:scene3d>
            <a:sp3d z="-12700" extrusionH="2540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900" b="1" dirty="0">
                  <a:solidFill>
                    <a:schemeClr val="bg1"/>
                  </a:solidFill>
                </a:rPr>
                <a:t>Distributed logical router</a:t>
              </a:r>
            </a:p>
          </p:txBody>
        </p:sp>
        <p:grpSp>
          <p:nvGrpSpPr>
            <p:cNvPr id="5" name="Group 4"/>
            <p:cNvGrpSpPr>
              <a:grpSpLocks noChangeAspect="1"/>
            </p:cNvGrpSpPr>
            <p:nvPr/>
          </p:nvGrpSpPr>
          <p:grpSpPr>
            <a:xfrm>
              <a:off x="4466560" y="7159951"/>
              <a:ext cx="229307" cy="229217"/>
              <a:chOff x="12580938" y="1646238"/>
              <a:chExt cx="4024312" cy="4022725"/>
            </a:xfrm>
            <a:solidFill>
              <a:schemeClr val="bg1"/>
            </a:solidFill>
          </p:grpSpPr>
          <p:sp>
            <p:nvSpPr>
              <p:cNvPr id="12" name="Freeform 81"/>
              <p:cNvSpPr>
                <a:spLocks noEditPoints="1"/>
              </p:cNvSpPr>
              <p:nvPr/>
            </p:nvSpPr>
            <p:spPr bwMode="auto">
              <a:xfrm>
                <a:off x="12580938" y="1646238"/>
                <a:ext cx="4024312" cy="4022725"/>
              </a:xfrm>
              <a:custGeom>
                <a:avLst/>
                <a:gdLst>
                  <a:gd name="T0" fmla="*/ 553 w 1070"/>
                  <a:gd name="T1" fmla="*/ 0 h 1070"/>
                  <a:gd name="T2" fmla="*/ 548 w 1070"/>
                  <a:gd name="T3" fmla="*/ 0 h 1070"/>
                  <a:gd name="T4" fmla="*/ 544 w 1070"/>
                  <a:gd name="T5" fmla="*/ 0 h 1070"/>
                  <a:gd name="T6" fmla="*/ 535 w 1070"/>
                  <a:gd name="T7" fmla="*/ 0 h 1070"/>
                  <a:gd name="T8" fmla="*/ 174 w 1070"/>
                  <a:gd name="T9" fmla="*/ 156 h 1070"/>
                  <a:gd name="T10" fmla="*/ 165 w 1070"/>
                  <a:gd name="T11" fmla="*/ 165 h 1070"/>
                  <a:gd name="T12" fmla="*/ 156 w 1070"/>
                  <a:gd name="T13" fmla="*/ 174 h 1070"/>
                  <a:gd name="T14" fmla="*/ 0 w 1070"/>
                  <a:gd name="T15" fmla="*/ 535 h 1070"/>
                  <a:gd name="T16" fmla="*/ 0 w 1070"/>
                  <a:gd name="T17" fmla="*/ 544 h 1070"/>
                  <a:gd name="T18" fmla="*/ 0 w 1070"/>
                  <a:gd name="T19" fmla="*/ 548 h 1070"/>
                  <a:gd name="T20" fmla="*/ 0 w 1070"/>
                  <a:gd name="T21" fmla="*/ 553 h 1070"/>
                  <a:gd name="T22" fmla="*/ 517 w 1070"/>
                  <a:gd name="T23" fmla="*/ 1070 h 1070"/>
                  <a:gd name="T24" fmla="*/ 535 w 1070"/>
                  <a:gd name="T25" fmla="*/ 1069 h 1070"/>
                  <a:gd name="T26" fmla="*/ 887 w 1070"/>
                  <a:gd name="T27" fmla="*/ 914 h 1070"/>
                  <a:gd name="T28" fmla="*/ 896 w 1070"/>
                  <a:gd name="T29" fmla="*/ 905 h 1070"/>
                  <a:gd name="T30" fmla="*/ 905 w 1070"/>
                  <a:gd name="T31" fmla="*/ 896 h 1070"/>
                  <a:gd name="T32" fmla="*/ 914 w 1070"/>
                  <a:gd name="T33" fmla="*/ 887 h 1070"/>
                  <a:gd name="T34" fmla="*/ 1069 w 1070"/>
                  <a:gd name="T35" fmla="*/ 538 h 1070"/>
                  <a:gd name="T36" fmla="*/ 1070 w 1070"/>
                  <a:gd name="T37" fmla="*/ 517 h 1070"/>
                  <a:gd name="T38" fmla="*/ 553 w 1070"/>
                  <a:gd name="T39" fmla="*/ 0 h 1070"/>
                  <a:gd name="T40" fmla="*/ 517 w 1070"/>
                  <a:gd name="T41" fmla="*/ 1002 h 1070"/>
                  <a:gd name="T42" fmla="*/ 68 w 1070"/>
                  <a:gd name="T43" fmla="*/ 553 h 1070"/>
                  <a:gd name="T44" fmla="*/ 517 w 1070"/>
                  <a:gd name="T45" fmla="*/ 104 h 1070"/>
                  <a:gd name="T46" fmla="*/ 966 w 1070"/>
                  <a:gd name="T47" fmla="*/ 553 h 1070"/>
                  <a:gd name="T48" fmla="*/ 517 w 1070"/>
                  <a:gd name="T49" fmla="*/ 1002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0" h="1070">
                    <a:moveTo>
                      <a:pt x="553" y="0"/>
                    </a:moveTo>
                    <a:cubicBezTo>
                      <a:pt x="551" y="0"/>
                      <a:pt x="550" y="0"/>
                      <a:pt x="548" y="0"/>
                    </a:cubicBezTo>
                    <a:cubicBezTo>
                      <a:pt x="547" y="0"/>
                      <a:pt x="545" y="0"/>
                      <a:pt x="544" y="0"/>
                    </a:cubicBezTo>
                    <a:cubicBezTo>
                      <a:pt x="541" y="0"/>
                      <a:pt x="538" y="0"/>
                      <a:pt x="535" y="0"/>
                    </a:cubicBezTo>
                    <a:cubicBezTo>
                      <a:pt x="394" y="3"/>
                      <a:pt x="266" y="62"/>
                      <a:pt x="174" y="156"/>
                    </a:cubicBezTo>
                    <a:cubicBezTo>
                      <a:pt x="171" y="159"/>
                      <a:pt x="168" y="162"/>
                      <a:pt x="165" y="165"/>
                    </a:cubicBezTo>
                    <a:cubicBezTo>
                      <a:pt x="162" y="168"/>
                      <a:pt x="159" y="171"/>
                      <a:pt x="156" y="174"/>
                    </a:cubicBezTo>
                    <a:cubicBezTo>
                      <a:pt x="62" y="266"/>
                      <a:pt x="3" y="394"/>
                      <a:pt x="0" y="535"/>
                    </a:cubicBezTo>
                    <a:cubicBezTo>
                      <a:pt x="0" y="538"/>
                      <a:pt x="0" y="541"/>
                      <a:pt x="0" y="544"/>
                    </a:cubicBezTo>
                    <a:cubicBezTo>
                      <a:pt x="0" y="545"/>
                      <a:pt x="0" y="547"/>
                      <a:pt x="0" y="548"/>
                    </a:cubicBezTo>
                    <a:cubicBezTo>
                      <a:pt x="0" y="550"/>
                      <a:pt x="0" y="551"/>
                      <a:pt x="0" y="553"/>
                    </a:cubicBezTo>
                    <a:cubicBezTo>
                      <a:pt x="0" y="838"/>
                      <a:pt x="232" y="1070"/>
                      <a:pt x="517" y="1070"/>
                    </a:cubicBezTo>
                    <a:cubicBezTo>
                      <a:pt x="523" y="1070"/>
                      <a:pt x="529" y="1070"/>
                      <a:pt x="535" y="1069"/>
                    </a:cubicBezTo>
                    <a:cubicBezTo>
                      <a:pt x="673" y="1065"/>
                      <a:pt x="797" y="1006"/>
                      <a:pt x="887" y="914"/>
                    </a:cubicBezTo>
                    <a:cubicBezTo>
                      <a:pt x="890" y="911"/>
                      <a:pt x="893" y="908"/>
                      <a:pt x="896" y="905"/>
                    </a:cubicBezTo>
                    <a:cubicBezTo>
                      <a:pt x="899" y="902"/>
                      <a:pt x="902" y="899"/>
                      <a:pt x="905" y="896"/>
                    </a:cubicBezTo>
                    <a:cubicBezTo>
                      <a:pt x="908" y="893"/>
                      <a:pt x="911" y="890"/>
                      <a:pt x="914" y="887"/>
                    </a:cubicBezTo>
                    <a:cubicBezTo>
                      <a:pt x="1005" y="797"/>
                      <a:pt x="1064" y="674"/>
                      <a:pt x="1069" y="538"/>
                    </a:cubicBezTo>
                    <a:cubicBezTo>
                      <a:pt x="1070" y="531"/>
                      <a:pt x="1070" y="524"/>
                      <a:pt x="1070" y="517"/>
                    </a:cubicBezTo>
                    <a:cubicBezTo>
                      <a:pt x="1070" y="232"/>
                      <a:pt x="838" y="0"/>
                      <a:pt x="553" y="0"/>
                    </a:cubicBezTo>
                    <a:close/>
                    <a:moveTo>
                      <a:pt x="517" y="1002"/>
                    </a:moveTo>
                    <a:cubicBezTo>
                      <a:pt x="269" y="1002"/>
                      <a:pt x="68" y="801"/>
                      <a:pt x="68" y="553"/>
                    </a:cubicBezTo>
                    <a:cubicBezTo>
                      <a:pt x="68" y="305"/>
                      <a:pt x="269" y="104"/>
                      <a:pt x="517" y="104"/>
                    </a:cubicBezTo>
                    <a:cubicBezTo>
                      <a:pt x="765" y="104"/>
                      <a:pt x="966" y="305"/>
                      <a:pt x="966" y="553"/>
                    </a:cubicBezTo>
                    <a:cubicBezTo>
                      <a:pt x="966" y="801"/>
                      <a:pt x="765" y="1002"/>
                      <a:pt x="517" y="10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2"/>
              <p:cNvSpPr>
                <a:spLocks/>
              </p:cNvSpPr>
              <p:nvPr/>
            </p:nvSpPr>
            <p:spPr bwMode="auto">
              <a:xfrm>
                <a:off x="14081125" y="2468563"/>
                <a:ext cx="887412" cy="1001713"/>
              </a:xfrm>
              <a:custGeom>
                <a:avLst/>
                <a:gdLst>
                  <a:gd name="T0" fmla="*/ 187 w 559"/>
                  <a:gd name="T1" fmla="*/ 631 h 631"/>
                  <a:gd name="T2" fmla="*/ 187 w 559"/>
                  <a:gd name="T3" fmla="*/ 280 h 631"/>
                  <a:gd name="T4" fmla="*/ 0 w 559"/>
                  <a:gd name="T5" fmla="*/ 280 h 631"/>
                  <a:gd name="T6" fmla="*/ 280 w 559"/>
                  <a:gd name="T7" fmla="*/ 0 h 631"/>
                  <a:gd name="T8" fmla="*/ 559 w 559"/>
                  <a:gd name="T9" fmla="*/ 280 h 631"/>
                  <a:gd name="T10" fmla="*/ 372 w 559"/>
                  <a:gd name="T11" fmla="*/ 280 h 631"/>
                  <a:gd name="T12" fmla="*/ 372 w 559"/>
                  <a:gd name="T13" fmla="*/ 631 h 631"/>
                  <a:gd name="T14" fmla="*/ 187 w 559"/>
                  <a:gd name="T15" fmla="*/ 631 h 6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 h="631">
                    <a:moveTo>
                      <a:pt x="187" y="631"/>
                    </a:moveTo>
                    <a:lnTo>
                      <a:pt x="187" y="280"/>
                    </a:lnTo>
                    <a:lnTo>
                      <a:pt x="0" y="280"/>
                    </a:lnTo>
                    <a:lnTo>
                      <a:pt x="280" y="0"/>
                    </a:lnTo>
                    <a:lnTo>
                      <a:pt x="559" y="280"/>
                    </a:lnTo>
                    <a:lnTo>
                      <a:pt x="372" y="280"/>
                    </a:lnTo>
                    <a:lnTo>
                      <a:pt x="372" y="631"/>
                    </a:lnTo>
                    <a:lnTo>
                      <a:pt x="187" y="6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3"/>
              <p:cNvSpPr>
                <a:spLocks/>
              </p:cNvSpPr>
              <p:nvPr/>
            </p:nvSpPr>
            <p:spPr bwMode="auto">
              <a:xfrm>
                <a:off x="14081125" y="3981451"/>
                <a:ext cx="887412" cy="1000125"/>
              </a:xfrm>
              <a:custGeom>
                <a:avLst/>
                <a:gdLst>
                  <a:gd name="T0" fmla="*/ 0 w 559"/>
                  <a:gd name="T1" fmla="*/ 350 h 630"/>
                  <a:gd name="T2" fmla="*/ 187 w 559"/>
                  <a:gd name="T3" fmla="*/ 350 h 630"/>
                  <a:gd name="T4" fmla="*/ 187 w 559"/>
                  <a:gd name="T5" fmla="*/ 0 h 630"/>
                  <a:gd name="T6" fmla="*/ 372 w 559"/>
                  <a:gd name="T7" fmla="*/ 0 h 630"/>
                  <a:gd name="T8" fmla="*/ 372 w 559"/>
                  <a:gd name="T9" fmla="*/ 350 h 630"/>
                  <a:gd name="T10" fmla="*/ 559 w 559"/>
                  <a:gd name="T11" fmla="*/ 350 h 630"/>
                  <a:gd name="T12" fmla="*/ 280 w 559"/>
                  <a:gd name="T13" fmla="*/ 630 h 630"/>
                  <a:gd name="T14" fmla="*/ 0 w 559"/>
                  <a:gd name="T15" fmla="*/ 350 h 6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 h="630">
                    <a:moveTo>
                      <a:pt x="0" y="350"/>
                    </a:moveTo>
                    <a:lnTo>
                      <a:pt x="187" y="350"/>
                    </a:lnTo>
                    <a:lnTo>
                      <a:pt x="187" y="0"/>
                    </a:lnTo>
                    <a:lnTo>
                      <a:pt x="372" y="0"/>
                    </a:lnTo>
                    <a:lnTo>
                      <a:pt x="372" y="350"/>
                    </a:lnTo>
                    <a:lnTo>
                      <a:pt x="559" y="350"/>
                    </a:lnTo>
                    <a:lnTo>
                      <a:pt x="280" y="630"/>
                    </a:lnTo>
                    <a:lnTo>
                      <a:pt x="0" y="3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4"/>
              <p:cNvSpPr>
                <a:spLocks/>
              </p:cNvSpPr>
              <p:nvPr/>
            </p:nvSpPr>
            <p:spPr bwMode="auto">
              <a:xfrm>
                <a:off x="13295313" y="3281363"/>
                <a:ext cx="996950" cy="887413"/>
              </a:xfrm>
              <a:custGeom>
                <a:avLst/>
                <a:gdLst>
                  <a:gd name="T0" fmla="*/ 351 w 628"/>
                  <a:gd name="T1" fmla="*/ 372 h 559"/>
                  <a:gd name="T2" fmla="*/ 0 w 628"/>
                  <a:gd name="T3" fmla="*/ 372 h 559"/>
                  <a:gd name="T4" fmla="*/ 0 w 628"/>
                  <a:gd name="T5" fmla="*/ 187 h 559"/>
                  <a:gd name="T6" fmla="*/ 351 w 628"/>
                  <a:gd name="T7" fmla="*/ 187 h 559"/>
                  <a:gd name="T8" fmla="*/ 351 w 628"/>
                  <a:gd name="T9" fmla="*/ 0 h 559"/>
                  <a:gd name="T10" fmla="*/ 628 w 628"/>
                  <a:gd name="T11" fmla="*/ 280 h 559"/>
                  <a:gd name="T12" fmla="*/ 351 w 628"/>
                  <a:gd name="T13" fmla="*/ 559 h 559"/>
                  <a:gd name="T14" fmla="*/ 351 w 628"/>
                  <a:gd name="T15" fmla="*/ 372 h 5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8" h="559">
                    <a:moveTo>
                      <a:pt x="351" y="372"/>
                    </a:moveTo>
                    <a:lnTo>
                      <a:pt x="0" y="372"/>
                    </a:lnTo>
                    <a:lnTo>
                      <a:pt x="0" y="187"/>
                    </a:lnTo>
                    <a:lnTo>
                      <a:pt x="351" y="187"/>
                    </a:lnTo>
                    <a:lnTo>
                      <a:pt x="351" y="0"/>
                    </a:lnTo>
                    <a:lnTo>
                      <a:pt x="628" y="280"/>
                    </a:lnTo>
                    <a:lnTo>
                      <a:pt x="351" y="559"/>
                    </a:lnTo>
                    <a:lnTo>
                      <a:pt x="351" y="3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5"/>
              <p:cNvSpPr>
                <a:spLocks/>
              </p:cNvSpPr>
              <p:nvPr/>
            </p:nvSpPr>
            <p:spPr bwMode="auto">
              <a:xfrm>
                <a:off x="14758988" y="3281363"/>
                <a:ext cx="995362" cy="887413"/>
              </a:xfrm>
              <a:custGeom>
                <a:avLst/>
                <a:gdLst>
                  <a:gd name="T0" fmla="*/ 0 w 627"/>
                  <a:gd name="T1" fmla="*/ 280 h 559"/>
                  <a:gd name="T2" fmla="*/ 277 w 627"/>
                  <a:gd name="T3" fmla="*/ 0 h 559"/>
                  <a:gd name="T4" fmla="*/ 277 w 627"/>
                  <a:gd name="T5" fmla="*/ 187 h 559"/>
                  <a:gd name="T6" fmla="*/ 627 w 627"/>
                  <a:gd name="T7" fmla="*/ 187 h 559"/>
                  <a:gd name="T8" fmla="*/ 627 w 627"/>
                  <a:gd name="T9" fmla="*/ 372 h 559"/>
                  <a:gd name="T10" fmla="*/ 277 w 627"/>
                  <a:gd name="T11" fmla="*/ 372 h 559"/>
                  <a:gd name="T12" fmla="*/ 277 w 627"/>
                  <a:gd name="T13" fmla="*/ 559 h 559"/>
                  <a:gd name="T14" fmla="*/ 0 w 627"/>
                  <a:gd name="T15" fmla="*/ 280 h 5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7" h="559">
                    <a:moveTo>
                      <a:pt x="0" y="280"/>
                    </a:moveTo>
                    <a:lnTo>
                      <a:pt x="277" y="0"/>
                    </a:lnTo>
                    <a:lnTo>
                      <a:pt x="277" y="187"/>
                    </a:lnTo>
                    <a:lnTo>
                      <a:pt x="627" y="187"/>
                    </a:lnTo>
                    <a:lnTo>
                      <a:pt x="627" y="372"/>
                    </a:lnTo>
                    <a:lnTo>
                      <a:pt x="277" y="372"/>
                    </a:lnTo>
                    <a:lnTo>
                      <a:pt x="277" y="559"/>
                    </a:lnTo>
                    <a:lnTo>
                      <a:pt x="0"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a:grpSpLocks noChangeAspect="1"/>
            </p:cNvGrpSpPr>
            <p:nvPr/>
          </p:nvGrpSpPr>
          <p:grpSpPr>
            <a:xfrm>
              <a:off x="7948056" y="7159951"/>
              <a:ext cx="229307" cy="229217"/>
              <a:chOff x="12580938" y="1646238"/>
              <a:chExt cx="4024312" cy="4022725"/>
            </a:xfrm>
            <a:solidFill>
              <a:schemeClr val="bg1"/>
            </a:solidFill>
          </p:grpSpPr>
          <p:sp>
            <p:nvSpPr>
              <p:cNvPr id="7" name="Freeform 81"/>
              <p:cNvSpPr>
                <a:spLocks noEditPoints="1"/>
              </p:cNvSpPr>
              <p:nvPr/>
            </p:nvSpPr>
            <p:spPr bwMode="auto">
              <a:xfrm>
                <a:off x="12580938" y="1646238"/>
                <a:ext cx="4024312" cy="4022725"/>
              </a:xfrm>
              <a:custGeom>
                <a:avLst/>
                <a:gdLst>
                  <a:gd name="T0" fmla="*/ 553 w 1070"/>
                  <a:gd name="T1" fmla="*/ 0 h 1070"/>
                  <a:gd name="T2" fmla="*/ 548 w 1070"/>
                  <a:gd name="T3" fmla="*/ 0 h 1070"/>
                  <a:gd name="T4" fmla="*/ 544 w 1070"/>
                  <a:gd name="T5" fmla="*/ 0 h 1070"/>
                  <a:gd name="T6" fmla="*/ 535 w 1070"/>
                  <a:gd name="T7" fmla="*/ 0 h 1070"/>
                  <a:gd name="T8" fmla="*/ 174 w 1070"/>
                  <a:gd name="T9" fmla="*/ 156 h 1070"/>
                  <a:gd name="T10" fmla="*/ 165 w 1070"/>
                  <a:gd name="T11" fmla="*/ 165 h 1070"/>
                  <a:gd name="T12" fmla="*/ 156 w 1070"/>
                  <a:gd name="T13" fmla="*/ 174 h 1070"/>
                  <a:gd name="T14" fmla="*/ 0 w 1070"/>
                  <a:gd name="T15" fmla="*/ 535 h 1070"/>
                  <a:gd name="T16" fmla="*/ 0 w 1070"/>
                  <a:gd name="T17" fmla="*/ 544 h 1070"/>
                  <a:gd name="T18" fmla="*/ 0 w 1070"/>
                  <a:gd name="T19" fmla="*/ 548 h 1070"/>
                  <a:gd name="T20" fmla="*/ 0 w 1070"/>
                  <a:gd name="T21" fmla="*/ 553 h 1070"/>
                  <a:gd name="T22" fmla="*/ 517 w 1070"/>
                  <a:gd name="T23" fmla="*/ 1070 h 1070"/>
                  <a:gd name="T24" fmla="*/ 535 w 1070"/>
                  <a:gd name="T25" fmla="*/ 1069 h 1070"/>
                  <a:gd name="T26" fmla="*/ 887 w 1070"/>
                  <a:gd name="T27" fmla="*/ 914 h 1070"/>
                  <a:gd name="T28" fmla="*/ 896 w 1070"/>
                  <a:gd name="T29" fmla="*/ 905 h 1070"/>
                  <a:gd name="T30" fmla="*/ 905 w 1070"/>
                  <a:gd name="T31" fmla="*/ 896 h 1070"/>
                  <a:gd name="T32" fmla="*/ 914 w 1070"/>
                  <a:gd name="T33" fmla="*/ 887 h 1070"/>
                  <a:gd name="T34" fmla="*/ 1069 w 1070"/>
                  <a:gd name="T35" fmla="*/ 538 h 1070"/>
                  <a:gd name="T36" fmla="*/ 1070 w 1070"/>
                  <a:gd name="T37" fmla="*/ 517 h 1070"/>
                  <a:gd name="T38" fmla="*/ 553 w 1070"/>
                  <a:gd name="T39" fmla="*/ 0 h 1070"/>
                  <a:gd name="T40" fmla="*/ 517 w 1070"/>
                  <a:gd name="T41" fmla="*/ 1002 h 1070"/>
                  <a:gd name="T42" fmla="*/ 68 w 1070"/>
                  <a:gd name="T43" fmla="*/ 553 h 1070"/>
                  <a:gd name="T44" fmla="*/ 517 w 1070"/>
                  <a:gd name="T45" fmla="*/ 104 h 1070"/>
                  <a:gd name="T46" fmla="*/ 966 w 1070"/>
                  <a:gd name="T47" fmla="*/ 553 h 1070"/>
                  <a:gd name="T48" fmla="*/ 517 w 1070"/>
                  <a:gd name="T49" fmla="*/ 1002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0" h="1070">
                    <a:moveTo>
                      <a:pt x="553" y="0"/>
                    </a:moveTo>
                    <a:cubicBezTo>
                      <a:pt x="551" y="0"/>
                      <a:pt x="550" y="0"/>
                      <a:pt x="548" y="0"/>
                    </a:cubicBezTo>
                    <a:cubicBezTo>
                      <a:pt x="547" y="0"/>
                      <a:pt x="545" y="0"/>
                      <a:pt x="544" y="0"/>
                    </a:cubicBezTo>
                    <a:cubicBezTo>
                      <a:pt x="541" y="0"/>
                      <a:pt x="538" y="0"/>
                      <a:pt x="535" y="0"/>
                    </a:cubicBezTo>
                    <a:cubicBezTo>
                      <a:pt x="394" y="3"/>
                      <a:pt x="266" y="62"/>
                      <a:pt x="174" y="156"/>
                    </a:cubicBezTo>
                    <a:cubicBezTo>
                      <a:pt x="171" y="159"/>
                      <a:pt x="168" y="162"/>
                      <a:pt x="165" y="165"/>
                    </a:cubicBezTo>
                    <a:cubicBezTo>
                      <a:pt x="162" y="168"/>
                      <a:pt x="159" y="171"/>
                      <a:pt x="156" y="174"/>
                    </a:cubicBezTo>
                    <a:cubicBezTo>
                      <a:pt x="62" y="266"/>
                      <a:pt x="3" y="394"/>
                      <a:pt x="0" y="535"/>
                    </a:cubicBezTo>
                    <a:cubicBezTo>
                      <a:pt x="0" y="538"/>
                      <a:pt x="0" y="541"/>
                      <a:pt x="0" y="544"/>
                    </a:cubicBezTo>
                    <a:cubicBezTo>
                      <a:pt x="0" y="545"/>
                      <a:pt x="0" y="547"/>
                      <a:pt x="0" y="548"/>
                    </a:cubicBezTo>
                    <a:cubicBezTo>
                      <a:pt x="0" y="550"/>
                      <a:pt x="0" y="551"/>
                      <a:pt x="0" y="553"/>
                    </a:cubicBezTo>
                    <a:cubicBezTo>
                      <a:pt x="0" y="838"/>
                      <a:pt x="232" y="1070"/>
                      <a:pt x="517" y="1070"/>
                    </a:cubicBezTo>
                    <a:cubicBezTo>
                      <a:pt x="523" y="1070"/>
                      <a:pt x="529" y="1070"/>
                      <a:pt x="535" y="1069"/>
                    </a:cubicBezTo>
                    <a:cubicBezTo>
                      <a:pt x="673" y="1065"/>
                      <a:pt x="797" y="1006"/>
                      <a:pt x="887" y="914"/>
                    </a:cubicBezTo>
                    <a:cubicBezTo>
                      <a:pt x="890" y="911"/>
                      <a:pt x="893" y="908"/>
                      <a:pt x="896" y="905"/>
                    </a:cubicBezTo>
                    <a:cubicBezTo>
                      <a:pt x="899" y="902"/>
                      <a:pt x="902" y="899"/>
                      <a:pt x="905" y="896"/>
                    </a:cubicBezTo>
                    <a:cubicBezTo>
                      <a:pt x="908" y="893"/>
                      <a:pt x="911" y="890"/>
                      <a:pt x="914" y="887"/>
                    </a:cubicBezTo>
                    <a:cubicBezTo>
                      <a:pt x="1005" y="797"/>
                      <a:pt x="1064" y="674"/>
                      <a:pt x="1069" y="538"/>
                    </a:cubicBezTo>
                    <a:cubicBezTo>
                      <a:pt x="1070" y="531"/>
                      <a:pt x="1070" y="524"/>
                      <a:pt x="1070" y="517"/>
                    </a:cubicBezTo>
                    <a:cubicBezTo>
                      <a:pt x="1070" y="232"/>
                      <a:pt x="838" y="0"/>
                      <a:pt x="553" y="0"/>
                    </a:cubicBezTo>
                    <a:close/>
                    <a:moveTo>
                      <a:pt x="517" y="1002"/>
                    </a:moveTo>
                    <a:cubicBezTo>
                      <a:pt x="269" y="1002"/>
                      <a:pt x="68" y="801"/>
                      <a:pt x="68" y="553"/>
                    </a:cubicBezTo>
                    <a:cubicBezTo>
                      <a:pt x="68" y="305"/>
                      <a:pt x="269" y="104"/>
                      <a:pt x="517" y="104"/>
                    </a:cubicBezTo>
                    <a:cubicBezTo>
                      <a:pt x="765" y="104"/>
                      <a:pt x="966" y="305"/>
                      <a:pt x="966" y="553"/>
                    </a:cubicBezTo>
                    <a:cubicBezTo>
                      <a:pt x="966" y="801"/>
                      <a:pt x="765" y="1002"/>
                      <a:pt x="517" y="10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2"/>
              <p:cNvSpPr>
                <a:spLocks/>
              </p:cNvSpPr>
              <p:nvPr/>
            </p:nvSpPr>
            <p:spPr bwMode="auto">
              <a:xfrm>
                <a:off x="14081125" y="2468563"/>
                <a:ext cx="887412" cy="1001713"/>
              </a:xfrm>
              <a:custGeom>
                <a:avLst/>
                <a:gdLst>
                  <a:gd name="T0" fmla="*/ 187 w 559"/>
                  <a:gd name="T1" fmla="*/ 631 h 631"/>
                  <a:gd name="T2" fmla="*/ 187 w 559"/>
                  <a:gd name="T3" fmla="*/ 280 h 631"/>
                  <a:gd name="T4" fmla="*/ 0 w 559"/>
                  <a:gd name="T5" fmla="*/ 280 h 631"/>
                  <a:gd name="T6" fmla="*/ 280 w 559"/>
                  <a:gd name="T7" fmla="*/ 0 h 631"/>
                  <a:gd name="T8" fmla="*/ 559 w 559"/>
                  <a:gd name="T9" fmla="*/ 280 h 631"/>
                  <a:gd name="T10" fmla="*/ 372 w 559"/>
                  <a:gd name="T11" fmla="*/ 280 h 631"/>
                  <a:gd name="T12" fmla="*/ 372 w 559"/>
                  <a:gd name="T13" fmla="*/ 631 h 631"/>
                  <a:gd name="T14" fmla="*/ 187 w 559"/>
                  <a:gd name="T15" fmla="*/ 631 h 6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 h="631">
                    <a:moveTo>
                      <a:pt x="187" y="631"/>
                    </a:moveTo>
                    <a:lnTo>
                      <a:pt x="187" y="280"/>
                    </a:lnTo>
                    <a:lnTo>
                      <a:pt x="0" y="280"/>
                    </a:lnTo>
                    <a:lnTo>
                      <a:pt x="280" y="0"/>
                    </a:lnTo>
                    <a:lnTo>
                      <a:pt x="559" y="280"/>
                    </a:lnTo>
                    <a:lnTo>
                      <a:pt x="372" y="280"/>
                    </a:lnTo>
                    <a:lnTo>
                      <a:pt x="372" y="631"/>
                    </a:lnTo>
                    <a:lnTo>
                      <a:pt x="187" y="6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3"/>
              <p:cNvSpPr>
                <a:spLocks/>
              </p:cNvSpPr>
              <p:nvPr/>
            </p:nvSpPr>
            <p:spPr bwMode="auto">
              <a:xfrm>
                <a:off x="14081125" y="3981451"/>
                <a:ext cx="887412" cy="1000125"/>
              </a:xfrm>
              <a:custGeom>
                <a:avLst/>
                <a:gdLst>
                  <a:gd name="T0" fmla="*/ 0 w 559"/>
                  <a:gd name="T1" fmla="*/ 350 h 630"/>
                  <a:gd name="T2" fmla="*/ 187 w 559"/>
                  <a:gd name="T3" fmla="*/ 350 h 630"/>
                  <a:gd name="T4" fmla="*/ 187 w 559"/>
                  <a:gd name="T5" fmla="*/ 0 h 630"/>
                  <a:gd name="T6" fmla="*/ 372 w 559"/>
                  <a:gd name="T7" fmla="*/ 0 h 630"/>
                  <a:gd name="T8" fmla="*/ 372 w 559"/>
                  <a:gd name="T9" fmla="*/ 350 h 630"/>
                  <a:gd name="T10" fmla="*/ 559 w 559"/>
                  <a:gd name="T11" fmla="*/ 350 h 630"/>
                  <a:gd name="T12" fmla="*/ 280 w 559"/>
                  <a:gd name="T13" fmla="*/ 630 h 630"/>
                  <a:gd name="T14" fmla="*/ 0 w 559"/>
                  <a:gd name="T15" fmla="*/ 350 h 6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 h="630">
                    <a:moveTo>
                      <a:pt x="0" y="350"/>
                    </a:moveTo>
                    <a:lnTo>
                      <a:pt x="187" y="350"/>
                    </a:lnTo>
                    <a:lnTo>
                      <a:pt x="187" y="0"/>
                    </a:lnTo>
                    <a:lnTo>
                      <a:pt x="372" y="0"/>
                    </a:lnTo>
                    <a:lnTo>
                      <a:pt x="372" y="350"/>
                    </a:lnTo>
                    <a:lnTo>
                      <a:pt x="559" y="350"/>
                    </a:lnTo>
                    <a:lnTo>
                      <a:pt x="280" y="630"/>
                    </a:lnTo>
                    <a:lnTo>
                      <a:pt x="0" y="3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4"/>
              <p:cNvSpPr>
                <a:spLocks/>
              </p:cNvSpPr>
              <p:nvPr/>
            </p:nvSpPr>
            <p:spPr bwMode="auto">
              <a:xfrm>
                <a:off x="13295313" y="3281363"/>
                <a:ext cx="996950" cy="887413"/>
              </a:xfrm>
              <a:custGeom>
                <a:avLst/>
                <a:gdLst>
                  <a:gd name="T0" fmla="*/ 351 w 628"/>
                  <a:gd name="T1" fmla="*/ 372 h 559"/>
                  <a:gd name="T2" fmla="*/ 0 w 628"/>
                  <a:gd name="T3" fmla="*/ 372 h 559"/>
                  <a:gd name="T4" fmla="*/ 0 w 628"/>
                  <a:gd name="T5" fmla="*/ 187 h 559"/>
                  <a:gd name="T6" fmla="*/ 351 w 628"/>
                  <a:gd name="T7" fmla="*/ 187 h 559"/>
                  <a:gd name="T8" fmla="*/ 351 w 628"/>
                  <a:gd name="T9" fmla="*/ 0 h 559"/>
                  <a:gd name="T10" fmla="*/ 628 w 628"/>
                  <a:gd name="T11" fmla="*/ 280 h 559"/>
                  <a:gd name="T12" fmla="*/ 351 w 628"/>
                  <a:gd name="T13" fmla="*/ 559 h 559"/>
                  <a:gd name="T14" fmla="*/ 351 w 628"/>
                  <a:gd name="T15" fmla="*/ 372 h 5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8" h="559">
                    <a:moveTo>
                      <a:pt x="351" y="372"/>
                    </a:moveTo>
                    <a:lnTo>
                      <a:pt x="0" y="372"/>
                    </a:lnTo>
                    <a:lnTo>
                      <a:pt x="0" y="187"/>
                    </a:lnTo>
                    <a:lnTo>
                      <a:pt x="351" y="187"/>
                    </a:lnTo>
                    <a:lnTo>
                      <a:pt x="351" y="0"/>
                    </a:lnTo>
                    <a:lnTo>
                      <a:pt x="628" y="280"/>
                    </a:lnTo>
                    <a:lnTo>
                      <a:pt x="351" y="559"/>
                    </a:lnTo>
                    <a:lnTo>
                      <a:pt x="351" y="3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5"/>
              <p:cNvSpPr>
                <a:spLocks/>
              </p:cNvSpPr>
              <p:nvPr/>
            </p:nvSpPr>
            <p:spPr bwMode="auto">
              <a:xfrm>
                <a:off x="14758988" y="3281363"/>
                <a:ext cx="995362" cy="887413"/>
              </a:xfrm>
              <a:custGeom>
                <a:avLst/>
                <a:gdLst>
                  <a:gd name="T0" fmla="*/ 0 w 627"/>
                  <a:gd name="T1" fmla="*/ 280 h 559"/>
                  <a:gd name="T2" fmla="*/ 277 w 627"/>
                  <a:gd name="T3" fmla="*/ 0 h 559"/>
                  <a:gd name="T4" fmla="*/ 277 w 627"/>
                  <a:gd name="T5" fmla="*/ 187 h 559"/>
                  <a:gd name="T6" fmla="*/ 627 w 627"/>
                  <a:gd name="T7" fmla="*/ 187 h 559"/>
                  <a:gd name="T8" fmla="*/ 627 w 627"/>
                  <a:gd name="T9" fmla="*/ 372 h 559"/>
                  <a:gd name="T10" fmla="*/ 277 w 627"/>
                  <a:gd name="T11" fmla="*/ 372 h 559"/>
                  <a:gd name="T12" fmla="*/ 277 w 627"/>
                  <a:gd name="T13" fmla="*/ 559 h 559"/>
                  <a:gd name="T14" fmla="*/ 0 w 627"/>
                  <a:gd name="T15" fmla="*/ 280 h 5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7" h="559">
                    <a:moveTo>
                      <a:pt x="0" y="280"/>
                    </a:moveTo>
                    <a:lnTo>
                      <a:pt x="277" y="0"/>
                    </a:lnTo>
                    <a:lnTo>
                      <a:pt x="277" y="187"/>
                    </a:lnTo>
                    <a:lnTo>
                      <a:pt x="627" y="187"/>
                    </a:lnTo>
                    <a:lnTo>
                      <a:pt x="627" y="372"/>
                    </a:lnTo>
                    <a:lnTo>
                      <a:pt x="277" y="372"/>
                    </a:lnTo>
                    <a:lnTo>
                      <a:pt x="277" y="559"/>
                    </a:lnTo>
                    <a:lnTo>
                      <a:pt x="0"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 name="Group 16"/>
          <p:cNvGrpSpPr/>
          <p:nvPr/>
        </p:nvGrpSpPr>
        <p:grpSpPr>
          <a:xfrm>
            <a:off x="439667" y="2872278"/>
            <a:ext cx="4094288" cy="284123"/>
            <a:chOff x="4337570" y="7053744"/>
            <a:chExt cx="4094288" cy="284123"/>
          </a:xfrm>
        </p:grpSpPr>
        <p:sp>
          <p:nvSpPr>
            <p:cNvPr id="18" name="Rectangle 17"/>
            <p:cNvSpPr>
              <a:spLocks/>
            </p:cNvSpPr>
            <p:nvPr/>
          </p:nvSpPr>
          <p:spPr>
            <a:xfrm>
              <a:off x="4337570" y="7053744"/>
              <a:ext cx="4094288" cy="284123"/>
            </a:xfrm>
            <a:prstGeom prst="rect">
              <a:avLst/>
            </a:prstGeom>
            <a:solidFill>
              <a:srgbClr val="CD501C"/>
            </a:solidFill>
            <a:ln>
              <a:noFill/>
            </a:ln>
            <a:scene3d>
              <a:camera prst="obliqueTopRight"/>
              <a:lightRig rig="balanced" dir="t"/>
            </a:scene3d>
            <a:sp3d z="-12700" extrusionH="2540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900" b="1" dirty="0">
                  <a:solidFill>
                    <a:schemeClr val="bg1"/>
                  </a:solidFill>
                </a:rPr>
                <a:t>Distributed firewall</a:t>
              </a:r>
            </a:p>
          </p:txBody>
        </p:sp>
        <p:grpSp>
          <p:nvGrpSpPr>
            <p:cNvPr id="19" name="Group 18"/>
            <p:cNvGrpSpPr>
              <a:grpSpLocks noChangeAspect="1"/>
            </p:cNvGrpSpPr>
            <p:nvPr/>
          </p:nvGrpSpPr>
          <p:grpSpPr>
            <a:xfrm>
              <a:off x="4550609" y="7082982"/>
              <a:ext cx="232650" cy="227432"/>
              <a:chOff x="12809538" y="1039813"/>
              <a:chExt cx="5237162" cy="5119687"/>
            </a:xfrm>
            <a:solidFill>
              <a:schemeClr val="bg1"/>
            </a:solidFill>
          </p:grpSpPr>
          <p:sp>
            <p:nvSpPr>
              <p:cNvPr id="29" name="Rectangle 30"/>
              <p:cNvSpPr>
                <a:spLocks noChangeArrowheads="1"/>
              </p:cNvSpPr>
              <p:nvPr/>
            </p:nvSpPr>
            <p:spPr bwMode="auto">
              <a:xfrm>
                <a:off x="13917613" y="2557463"/>
                <a:ext cx="1344612" cy="669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1"/>
              <p:cNvSpPr>
                <a:spLocks noChangeArrowheads="1"/>
              </p:cNvSpPr>
              <p:nvPr/>
            </p:nvSpPr>
            <p:spPr bwMode="auto">
              <a:xfrm>
                <a:off x="15514638" y="2557463"/>
                <a:ext cx="1101725" cy="669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2"/>
              <p:cNvSpPr>
                <a:spLocks noChangeArrowheads="1"/>
              </p:cNvSpPr>
              <p:nvPr/>
            </p:nvSpPr>
            <p:spPr bwMode="auto">
              <a:xfrm>
                <a:off x="13917613" y="4403725"/>
                <a:ext cx="1344612" cy="6683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3"/>
              <p:cNvSpPr>
                <a:spLocks noChangeArrowheads="1"/>
              </p:cNvSpPr>
              <p:nvPr/>
            </p:nvSpPr>
            <p:spPr bwMode="auto">
              <a:xfrm>
                <a:off x="15514638" y="4403725"/>
                <a:ext cx="1101725" cy="6683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4"/>
              <p:cNvSpPr>
                <a:spLocks noChangeArrowheads="1"/>
              </p:cNvSpPr>
              <p:nvPr/>
            </p:nvSpPr>
            <p:spPr bwMode="auto">
              <a:xfrm>
                <a:off x="13917613" y="3486150"/>
                <a:ext cx="439737" cy="669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5"/>
              <p:cNvSpPr>
                <a:spLocks noChangeArrowheads="1"/>
              </p:cNvSpPr>
              <p:nvPr/>
            </p:nvSpPr>
            <p:spPr bwMode="auto">
              <a:xfrm>
                <a:off x="15924213" y="3486150"/>
                <a:ext cx="692150" cy="669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6"/>
              <p:cNvSpPr>
                <a:spLocks noChangeArrowheads="1"/>
              </p:cNvSpPr>
              <p:nvPr/>
            </p:nvSpPr>
            <p:spPr bwMode="auto">
              <a:xfrm>
                <a:off x="14590713" y="3486150"/>
                <a:ext cx="1100137" cy="669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7"/>
              <p:cNvSpPr>
                <a:spLocks noEditPoints="1"/>
              </p:cNvSpPr>
              <p:nvPr/>
            </p:nvSpPr>
            <p:spPr bwMode="auto">
              <a:xfrm>
                <a:off x="12809538" y="1039813"/>
                <a:ext cx="5237162" cy="5119687"/>
              </a:xfrm>
              <a:custGeom>
                <a:avLst/>
                <a:gdLst>
                  <a:gd name="T0" fmla="*/ 156 w 3299"/>
                  <a:gd name="T1" fmla="*/ 0 h 3225"/>
                  <a:gd name="T2" fmla="*/ 0 w 3299"/>
                  <a:gd name="T3" fmla="*/ 156 h 3225"/>
                  <a:gd name="T4" fmla="*/ 0 w 3299"/>
                  <a:gd name="T5" fmla="*/ 1674 h 3225"/>
                  <a:gd name="T6" fmla="*/ 0 w 3299"/>
                  <a:gd name="T7" fmla="*/ 3035 h 3225"/>
                  <a:gd name="T8" fmla="*/ 0 w 3299"/>
                  <a:gd name="T9" fmla="*/ 3225 h 3225"/>
                  <a:gd name="T10" fmla="*/ 1623 w 3299"/>
                  <a:gd name="T11" fmla="*/ 3225 h 3225"/>
                  <a:gd name="T12" fmla="*/ 3146 w 3299"/>
                  <a:gd name="T13" fmla="*/ 3225 h 3225"/>
                  <a:gd name="T14" fmla="*/ 3146 w 3299"/>
                  <a:gd name="T15" fmla="*/ 3225 h 3225"/>
                  <a:gd name="T16" fmla="*/ 3299 w 3299"/>
                  <a:gd name="T17" fmla="*/ 3066 h 3225"/>
                  <a:gd name="T18" fmla="*/ 3299 w 3299"/>
                  <a:gd name="T19" fmla="*/ 2879 h 3225"/>
                  <a:gd name="T20" fmla="*/ 3299 w 3299"/>
                  <a:gd name="T21" fmla="*/ 1671 h 3225"/>
                  <a:gd name="T22" fmla="*/ 3299 w 3299"/>
                  <a:gd name="T23" fmla="*/ 0 h 3225"/>
                  <a:gd name="T24" fmla="*/ 1623 w 3299"/>
                  <a:gd name="T25" fmla="*/ 0 h 3225"/>
                  <a:gd name="T26" fmla="*/ 156 w 3299"/>
                  <a:gd name="T27" fmla="*/ 0 h 3225"/>
                  <a:gd name="T28" fmla="*/ 2923 w 3299"/>
                  <a:gd name="T29" fmla="*/ 2995 h 3225"/>
                  <a:gd name="T30" fmla="*/ 222 w 3299"/>
                  <a:gd name="T31" fmla="*/ 2995 h 3225"/>
                  <a:gd name="T32" fmla="*/ 222 w 3299"/>
                  <a:gd name="T33" fmla="*/ 426 h 3225"/>
                  <a:gd name="T34" fmla="*/ 2923 w 3299"/>
                  <a:gd name="T35" fmla="*/ 426 h 3225"/>
                  <a:gd name="T36" fmla="*/ 2923 w 3299"/>
                  <a:gd name="T37" fmla="*/ 2995 h 3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99" h="3225">
                    <a:moveTo>
                      <a:pt x="156" y="0"/>
                    </a:moveTo>
                    <a:lnTo>
                      <a:pt x="0" y="156"/>
                    </a:lnTo>
                    <a:lnTo>
                      <a:pt x="0" y="1674"/>
                    </a:lnTo>
                    <a:lnTo>
                      <a:pt x="0" y="3035"/>
                    </a:lnTo>
                    <a:lnTo>
                      <a:pt x="0" y="3225"/>
                    </a:lnTo>
                    <a:lnTo>
                      <a:pt x="1623" y="3225"/>
                    </a:lnTo>
                    <a:lnTo>
                      <a:pt x="3146" y="3225"/>
                    </a:lnTo>
                    <a:lnTo>
                      <a:pt x="3146" y="3225"/>
                    </a:lnTo>
                    <a:lnTo>
                      <a:pt x="3299" y="3066"/>
                    </a:lnTo>
                    <a:lnTo>
                      <a:pt x="3299" y="2879"/>
                    </a:lnTo>
                    <a:lnTo>
                      <a:pt x="3299" y="1671"/>
                    </a:lnTo>
                    <a:lnTo>
                      <a:pt x="3299" y="0"/>
                    </a:lnTo>
                    <a:lnTo>
                      <a:pt x="1623" y="0"/>
                    </a:lnTo>
                    <a:lnTo>
                      <a:pt x="156" y="0"/>
                    </a:lnTo>
                    <a:close/>
                    <a:moveTo>
                      <a:pt x="2923" y="2995"/>
                    </a:moveTo>
                    <a:lnTo>
                      <a:pt x="222" y="2995"/>
                    </a:lnTo>
                    <a:lnTo>
                      <a:pt x="222" y="426"/>
                    </a:lnTo>
                    <a:lnTo>
                      <a:pt x="2923" y="426"/>
                    </a:lnTo>
                    <a:lnTo>
                      <a:pt x="2923" y="29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19"/>
            <p:cNvGrpSpPr>
              <a:grpSpLocks noChangeAspect="1"/>
            </p:cNvGrpSpPr>
            <p:nvPr/>
          </p:nvGrpSpPr>
          <p:grpSpPr>
            <a:xfrm>
              <a:off x="8035448" y="7082982"/>
              <a:ext cx="232650" cy="227432"/>
              <a:chOff x="12809538" y="1039813"/>
              <a:chExt cx="5237162" cy="5119687"/>
            </a:xfrm>
            <a:solidFill>
              <a:schemeClr val="bg1"/>
            </a:solidFill>
          </p:grpSpPr>
          <p:sp>
            <p:nvSpPr>
              <p:cNvPr id="21" name="Rectangle 30"/>
              <p:cNvSpPr>
                <a:spLocks noChangeArrowheads="1"/>
              </p:cNvSpPr>
              <p:nvPr/>
            </p:nvSpPr>
            <p:spPr bwMode="auto">
              <a:xfrm>
                <a:off x="13917613" y="2557463"/>
                <a:ext cx="1344612" cy="669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31"/>
              <p:cNvSpPr>
                <a:spLocks noChangeArrowheads="1"/>
              </p:cNvSpPr>
              <p:nvPr/>
            </p:nvSpPr>
            <p:spPr bwMode="auto">
              <a:xfrm>
                <a:off x="15514638" y="2557463"/>
                <a:ext cx="1101725" cy="669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32"/>
              <p:cNvSpPr>
                <a:spLocks noChangeArrowheads="1"/>
              </p:cNvSpPr>
              <p:nvPr/>
            </p:nvSpPr>
            <p:spPr bwMode="auto">
              <a:xfrm>
                <a:off x="13917613" y="4403725"/>
                <a:ext cx="1344612" cy="6683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33"/>
              <p:cNvSpPr>
                <a:spLocks noChangeArrowheads="1"/>
              </p:cNvSpPr>
              <p:nvPr/>
            </p:nvSpPr>
            <p:spPr bwMode="auto">
              <a:xfrm>
                <a:off x="15514638" y="4403725"/>
                <a:ext cx="1101725" cy="6683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4"/>
              <p:cNvSpPr>
                <a:spLocks noChangeArrowheads="1"/>
              </p:cNvSpPr>
              <p:nvPr/>
            </p:nvSpPr>
            <p:spPr bwMode="auto">
              <a:xfrm>
                <a:off x="13917613" y="3486150"/>
                <a:ext cx="439737" cy="669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35"/>
              <p:cNvSpPr>
                <a:spLocks noChangeArrowheads="1"/>
              </p:cNvSpPr>
              <p:nvPr/>
            </p:nvSpPr>
            <p:spPr bwMode="auto">
              <a:xfrm>
                <a:off x="15924213" y="3486150"/>
                <a:ext cx="692150" cy="669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36"/>
              <p:cNvSpPr>
                <a:spLocks noChangeArrowheads="1"/>
              </p:cNvSpPr>
              <p:nvPr/>
            </p:nvSpPr>
            <p:spPr bwMode="auto">
              <a:xfrm>
                <a:off x="14590713" y="3486150"/>
                <a:ext cx="1100137" cy="669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7"/>
              <p:cNvSpPr>
                <a:spLocks noEditPoints="1"/>
              </p:cNvSpPr>
              <p:nvPr/>
            </p:nvSpPr>
            <p:spPr bwMode="auto">
              <a:xfrm>
                <a:off x="12809538" y="1039813"/>
                <a:ext cx="5237162" cy="5119687"/>
              </a:xfrm>
              <a:custGeom>
                <a:avLst/>
                <a:gdLst>
                  <a:gd name="T0" fmla="*/ 156 w 3299"/>
                  <a:gd name="T1" fmla="*/ 0 h 3225"/>
                  <a:gd name="T2" fmla="*/ 0 w 3299"/>
                  <a:gd name="T3" fmla="*/ 156 h 3225"/>
                  <a:gd name="T4" fmla="*/ 0 w 3299"/>
                  <a:gd name="T5" fmla="*/ 1674 h 3225"/>
                  <a:gd name="T6" fmla="*/ 0 w 3299"/>
                  <a:gd name="T7" fmla="*/ 3035 h 3225"/>
                  <a:gd name="T8" fmla="*/ 0 w 3299"/>
                  <a:gd name="T9" fmla="*/ 3225 h 3225"/>
                  <a:gd name="T10" fmla="*/ 1623 w 3299"/>
                  <a:gd name="T11" fmla="*/ 3225 h 3225"/>
                  <a:gd name="T12" fmla="*/ 3146 w 3299"/>
                  <a:gd name="T13" fmla="*/ 3225 h 3225"/>
                  <a:gd name="T14" fmla="*/ 3146 w 3299"/>
                  <a:gd name="T15" fmla="*/ 3225 h 3225"/>
                  <a:gd name="T16" fmla="*/ 3299 w 3299"/>
                  <a:gd name="T17" fmla="*/ 3066 h 3225"/>
                  <a:gd name="T18" fmla="*/ 3299 w 3299"/>
                  <a:gd name="T19" fmla="*/ 2879 h 3225"/>
                  <a:gd name="T20" fmla="*/ 3299 w 3299"/>
                  <a:gd name="T21" fmla="*/ 1671 h 3225"/>
                  <a:gd name="T22" fmla="*/ 3299 w 3299"/>
                  <a:gd name="T23" fmla="*/ 0 h 3225"/>
                  <a:gd name="T24" fmla="*/ 1623 w 3299"/>
                  <a:gd name="T25" fmla="*/ 0 h 3225"/>
                  <a:gd name="T26" fmla="*/ 156 w 3299"/>
                  <a:gd name="T27" fmla="*/ 0 h 3225"/>
                  <a:gd name="T28" fmla="*/ 2923 w 3299"/>
                  <a:gd name="T29" fmla="*/ 2995 h 3225"/>
                  <a:gd name="T30" fmla="*/ 222 w 3299"/>
                  <a:gd name="T31" fmla="*/ 2995 h 3225"/>
                  <a:gd name="T32" fmla="*/ 222 w 3299"/>
                  <a:gd name="T33" fmla="*/ 426 h 3225"/>
                  <a:gd name="T34" fmla="*/ 2923 w 3299"/>
                  <a:gd name="T35" fmla="*/ 426 h 3225"/>
                  <a:gd name="T36" fmla="*/ 2923 w 3299"/>
                  <a:gd name="T37" fmla="*/ 2995 h 3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99" h="3225">
                    <a:moveTo>
                      <a:pt x="156" y="0"/>
                    </a:moveTo>
                    <a:lnTo>
                      <a:pt x="0" y="156"/>
                    </a:lnTo>
                    <a:lnTo>
                      <a:pt x="0" y="1674"/>
                    </a:lnTo>
                    <a:lnTo>
                      <a:pt x="0" y="3035"/>
                    </a:lnTo>
                    <a:lnTo>
                      <a:pt x="0" y="3225"/>
                    </a:lnTo>
                    <a:lnTo>
                      <a:pt x="1623" y="3225"/>
                    </a:lnTo>
                    <a:lnTo>
                      <a:pt x="3146" y="3225"/>
                    </a:lnTo>
                    <a:lnTo>
                      <a:pt x="3146" y="3225"/>
                    </a:lnTo>
                    <a:lnTo>
                      <a:pt x="3299" y="3066"/>
                    </a:lnTo>
                    <a:lnTo>
                      <a:pt x="3299" y="2879"/>
                    </a:lnTo>
                    <a:lnTo>
                      <a:pt x="3299" y="1671"/>
                    </a:lnTo>
                    <a:lnTo>
                      <a:pt x="3299" y="0"/>
                    </a:lnTo>
                    <a:lnTo>
                      <a:pt x="1623" y="0"/>
                    </a:lnTo>
                    <a:lnTo>
                      <a:pt x="156" y="0"/>
                    </a:lnTo>
                    <a:close/>
                    <a:moveTo>
                      <a:pt x="2923" y="2995"/>
                    </a:moveTo>
                    <a:lnTo>
                      <a:pt x="222" y="2995"/>
                    </a:lnTo>
                    <a:lnTo>
                      <a:pt x="222" y="426"/>
                    </a:lnTo>
                    <a:lnTo>
                      <a:pt x="2923" y="426"/>
                    </a:lnTo>
                    <a:lnTo>
                      <a:pt x="2923" y="29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7" name="Group 36"/>
          <p:cNvGrpSpPr/>
          <p:nvPr/>
        </p:nvGrpSpPr>
        <p:grpSpPr>
          <a:xfrm>
            <a:off x="439667" y="3502646"/>
            <a:ext cx="4094288" cy="284123"/>
            <a:chOff x="8591472" y="7053744"/>
            <a:chExt cx="4094288" cy="284123"/>
          </a:xfrm>
        </p:grpSpPr>
        <p:sp>
          <p:nvSpPr>
            <p:cNvPr id="38" name="Rectangle 37"/>
            <p:cNvSpPr>
              <a:spLocks/>
            </p:cNvSpPr>
            <p:nvPr/>
          </p:nvSpPr>
          <p:spPr>
            <a:xfrm>
              <a:off x="8591472" y="7053744"/>
              <a:ext cx="4094288" cy="284123"/>
            </a:xfrm>
            <a:prstGeom prst="rect">
              <a:avLst/>
            </a:prstGeom>
            <a:solidFill>
              <a:srgbClr val="006487"/>
            </a:solidFill>
            <a:ln>
              <a:noFill/>
            </a:ln>
            <a:scene3d>
              <a:camera prst="obliqueTopRight"/>
              <a:lightRig rig="balanced" dir="t"/>
            </a:scene3d>
            <a:sp3d z="-12700" extrusionH="2540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900" b="1" dirty="0">
                  <a:solidFill>
                    <a:schemeClr val="bg1"/>
                  </a:solidFill>
                </a:rPr>
                <a:t>Distributed switch</a:t>
              </a:r>
            </a:p>
          </p:txBody>
        </p:sp>
        <p:grpSp>
          <p:nvGrpSpPr>
            <p:cNvPr id="39" name="Group 38"/>
            <p:cNvGrpSpPr>
              <a:grpSpLocks noChangeAspect="1"/>
            </p:cNvGrpSpPr>
            <p:nvPr/>
          </p:nvGrpSpPr>
          <p:grpSpPr>
            <a:xfrm>
              <a:off x="8804511" y="7081197"/>
              <a:ext cx="234371" cy="229217"/>
              <a:chOff x="12665075" y="1768475"/>
              <a:chExt cx="4259263" cy="4165600"/>
            </a:xfrm>
            <a:solidFill>
              <a:schemeClr val="bg1"/>
            </a:solidFill>
          </p:grpSpPr>
          <p:sp>
            <p:nvSpPr>
              <p:cNvPr id="46" name="Freeform 73"/>
              <p:cNvSpPr>
                <a:spLocks noEditPoints="1"/>
              </p:cNvSpPr>
              <p:nvPr/>
            </p:nvSpPr>
            <p:spPr bwMode="auto">
              <a:xfrm>
                <a:off x="12665075" y="1768475"/>
                <a:ext cx="4259263" cy="4165600"/>
              </a:xfrm>
              <a:custGeom>
                <a:avLst/>
                <a:gdLst>
                  <a:gd name="T0" fmla="*/ 128 w 2683"/>
                  <a:gd name="T1" fmla="*/ 0 h 2624"/>
                  <a:gd name="T2" fmla="*/ 0 w 2683"/>
                  <a:gd name="T3" fmla="*/ 128 h 2624"/>
                  <a:gd name="T4" fmla="*/ 0 w 2683"/>
                  <a:gd name="T5" fmla="*/ 1378 h 2624"/>
                  <a:gd name="T6" fmla="*/ 0 w 2683"/>
                  <a:gd name="T7" fmla="*/ 2470 h 2624"/>
                  <a:gd name="T8" fmla="*/ 0 w 2683"/>
                  <a:gd name="T9" fmla="*/ 2622 h 2624"/>
                  <a:gd name="T10" fmla="*/ 1366 w 2683"/>
                  <a:gd name="T11" fmla="*/ 2622 h 2624"/>
                  <a:gd name="T12" fmla="*/ 2557 w 2683"/>
                  <a:gd name="T13" fmla="*/ 2622 h 2624"/>
                  <a:gd name="T14" fmla="*/ 2557 w 2683"/>
                  <a:gd name="T15" fmla="*/ 2624 h 2624"/>
                  <a:gd name="T16" fmla="*/ 2683 w 2683"/>
                  <a:gd name="T17" fmla="*/ 2496 h 2624"/>
                  <a:gd name="T18" fmla="*/ 2683 w 2683"/>
                  <a:gd name="T19" fmla="*/ 2343 h 2624"/>
                  <a:gd name="T20" fmla="*/ 2683 w 2683"/>
                  <a:gd name="T21" fmla="*/ 1378 h 2624"/>
                  <a:gd name="T22" fmla="*/ 2683 w 2683"/>
                  <a:gd name="T23" fmla="*/ 0 h 2624"/>
                  <a:gd name="T24" fmla="*/ 1366 w 2683"/>
                  <a:gd name="T25" fmla="*/ 0 h 2624"/>
                  <a:gd name="T26" fmla="*/ 128 w 2683"/>
                  <a:gd name="T27" fmla="*/ 0 h 2624"/>
                  <a:gd name="T28" fmla="*/ 2377 w 2683"/>
                  <a:gd name="T29" fmla="*/ 2435 h 2624"/>
                  <a:gd name="T30" fmla="*/ 180 w 2683"/>
                  <a:gd name="T31" fmla="*/ 2435 h 2624"/>
                  <a:gd name="T32" fmla="*/ 180 w 2683"/>
                  <a:gd name="T33" fmla="*/ 348 h 2624"/>
                  <a:gd name="T34" fmla="*/ 2377 w 2683"/>
                  <a:gd name="T35" fmla="*/ 348 h 2624"/>
                  <a:gd name="T36" fmla="*/ 2377 w 2683"/>
                  <a:gd name="T37" fmla="*/ 2435 h 2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83" h="2624">
                    <a:moveTo>
                      <a:pt x="128" y="0"/>
                    </a:moveTo>
                    <a:lnTo>
                      <a:pt x="0" y="128"/>
                    </a:lnTo>
                    <a:lnTo>
                      <a:pt x="0" y="1378"/>
                    </a:lnTo>
                    <a:lnTo>
                      <a:pt x="0" y="2470"/>
                    </a:lnTo>
                    <a:lnTo>
                      <a:pt x="0" y="2622"/>
                    </a:lnTo>
                    <a:lnTo>
                      <a:pt x="1366" y="2622"/>
                    </a:lnTo>
                    <a:lnTo>
                      <a:pt x="2557" y="2622"/>
                    </a:lnTo>
                    <a:lnTo>
                      <a:pt x="2557" y="2624"/>
                    </a:lnTo>
                    <a:lnTo>
                      <a:pt x="2683" y="2496"/>
                    </a:lnTo>
                    <a:lnTo>
                      <a:pt x="2683" y="2343"/>
                    </a:lnTo>
                    <a:lnTo>
                      <a:pt x="2683" y="1378"/>
                    </a:lnTo>
                    <a:lnTo>
                      <a:pt x="2683" y="0"/>
                    </a:lnTo>
                    <a:lnTo>
                      <a:pt x="1366" y="0"/>
                    </a:lnTo>
                    <a:lnTo>
                      <a:pt x="128" y="0"/>
                    </a:lnTo>
                    <a:close/>
                    <a:moveTo>
                      <a:pt x="2377" y="2435"/>
                    </a:moveTo>
                    <a:lnTo>
                      <a:pt x="180" y="2435"/>
                    </a:lnTo>
                    <a:lnTo>
                      <a:pt x="180" y="348"/>
                    </a:lnTo>
                    <a:lnTo>
                      <a:pt x="2377" y="348"/>
                    </a:lnTo>
                    <a:lnTo>
                      <a:pt x="2377" y="24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4"/>
              <p:cNvSpPr>
                <a:spLocks/>
              </p:cNvSpPr>
              <p:nvPr/>
            </p:nvSpPr>
            <p:spPr bwMode="auto">
              <a:xfrm>
                <a:off x="13423900" y="2663825"/>
                <a:ext cx="2560638" cy="687388"/>
              </a:xfrm>
              <a:custGeom>
                <a:avLst/>
                <a:gdLst>
                  <a:gd name="T0" fmla="*/ 1395 w 1613"/>
                  <a:gd name="T1" fmla="*/ 433 h 433"/>
                  <a:gd name="T2" fmla="*/ 1613 w 1613"/>
                  <a:gd name="T3" fmla="*/ 218 h 433"/>
                  <a:gd name="T4" fmla="*/ 1395 w 1613"/>
                  <a:gd name="T5" fmla="*/ 0 h 433"/>
                  <a:gd name="T6" fmla="*/ 1395 w 1613"/>
                  <a:gd name="T7" fmla="*/ 142 h 433"/>
                  <a:gd name="T8" fmla="*/ 0 w 1613"/>
                  <a:gd name="T9" fmla="*/ 142 h 433"/>
                  <a:gd name="T10" fmla="*/ 0 w 1613"/>
                  <a:gd name="T11" fmla="*/ 293 h 433"/>
                  <a:gd name="T12" fmla="*/ 1395 w 1613"/>
                  <a:gd name="T13" fmla="*/ 293 h 433"/>
                  <a:gd name="T14" fmla="*/ 1395 w 1613"/>
                  <a:gd name="T15" fmla="*/ 433 h 4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3" h="433">
                    <a:moveTo>
                      <a:pt x="1395" y="433"/>
                    </a:moveTo>
                    <a:lnTo>
                      <a:pt x="1613" y="218"/>
                    </a:lnTo>
                    <a:lnTo>
                      <a:pt x="1395" y="0"/>
                    </a:lnTo>
                    <a:lnTo>
                      <a:pt x="1395" y="142"/>
                    </a:lnTo>
                    <a:lnTo>
                      <a:pt x="0" y="142"/>
                    </a:lnTo>
                    <a:lnTo>
                      <a:pt x="0" y="293"/>
                    </a:lnTo>
                    <a:lnTo>
                      <a:pt x="1395" y="293"/>
                    </a:lnTo>
                    <a:lnTo>
                      <a:pt x="1395" y="4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75"/>
              <p:cNvSpPr>
                <a:spLocks/>
              </p:cNvSpPr>
              <p:nvPr/>
            </p:nvSpPr>
            <p:spPr bwMode="auto">
              <a:xfrm>
                <a:off x="13412788" y="3306763"/>
                <a:ext cx="2555875" cy="687388"/>
              </a:xfrm>
              <a:custGeom>
                <a:avLst/>
                <a:gdLst>
                  <a:gd name="T0" fmla="*/ 216 w 1610"/>
                  <a:gd name="T1" fmla="*/ 291 h 433"/>
                  <a:gd name="T2" fmla="*/ 1610 w 1610"/>
                  <a:gd name="T3" fmla="*/ 291 h 433"/>
                  <a:gd name="T4" fmla="*/ 1610 w 1610"/>
                  <a:gd name="T5" fmla="*/ 139 h 433"/>
                  <a:gd name="T6" fmla="*/ 216 w 1610"/>
                  <a:gd name="T7" fmla="*/ 139 h 433"/>
                  <a:gd name="T8" fmla="*/ 216 w 1610"/>
                  <a:gd name="T9" fmla="*/ 0 h 433"/>
                  <a:gd name="T10" fmla="*/ 0 w 1610"/>
                  <a:gd name="T11" fmla="*/ 215 h 433"/>
                  <a:gd name="T12" fmla="*/ 216 w 1610"/>
                  <a:gd name="T13" fmla="*/ 433 h 433"/>
                  <a:gd name="T14" fmla="*/ 216 w 1610"/>
                  <a:gd name="T15" fmla="*/ 291 h 4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0" h="433">
                    <a:moveTo>
                      <a:pt x="216" y="291"/>
                    </a:moveTo>
                    <a:lnTo>
                      <a:pt x="1610" y="291"/>
                    </a:lnTo>
                    <a:lnTo>
                      <a:pt x="1610" y="139"/>
                    </a:lnTo>
                    <a:lnTo>
                      <a:pt x="216" y="139"/>
                    </a:lnTo>
                    <a:lnTo>
                      <a:pt x="216" y="0"/>
                    </a:lnTo>
                    <a:lnTo>
                      <a:pt x="0" y="215"/>
                    </a:lnTo>
                    <a:lnTo>
                      <a:pt x="216" y="433"/>
                    </a:lnTo>
                    <a:lnTo>
                      <a:pt x="216"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76"/>
              <p:cNvSpPr>
                <a:spLocks/>
              </p:cNvSpPr>
              <p:nvPr/>
            </p:nvSpPr>
            <p:spPr bwMode="auto">
              <a:xfrm>
                <a:off x="13423900" y="3949700"/>
                <a:ext cx="2560638" cy="684213"/>
              </a:xfrm>
              <a:custGeom>
                <a:avLst/>
                <a:gdLst>
                  <a:gd name="T0" fmla="*/ 1395 w 1613"/>
                  <a:gd name="T1" fmla="*/ 140 h 431"/>
                  <a:gd name="T2" fmla="*/ 0 w 1613"/>
                  <a:gd name="T3" fmla="*/ 140 h 431"/>
                  <a:gd name="T4" fmla="*/ 0 w 1613"/>
                  <a:gd name="T5" fmla="*/ 291 h 431"/>
                  <a:gd name="T6" fmla="*/ 1395 w 1613"/>
                  <a:gd name="T7" fmla="*/ 291 h 431"/>
                  <a:gd name="T8" fmla="*/ 1395 w 1613"/>
                  <a:gd name="T9" fmla="*/ 431 h 431"/>
                  <a:gd name="T10" fmla="*/ 1613 w 1613"/>
                  <a:gd name="T11" fmla="*/ 215 h 431"/>
                  <a:gd name="T12" fmla="*/ 1395 w 1613"/>
                  <a:gd name="T13" fmla="*/ 0 h 431"/>
                  <a:gd name="T14" fmla="*/ 1395 w 1613"/>
                  <a:gd name="T15" fmla="*/ 140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3" h="431">
                    <a:moveTo>
                      <a:pt x="1395" y="140"/>
                    </a:moveTo>
                    <a:lnTo>
                      <a:pt x="0" y="140"/>
                    </a:lnTo>
                    <a:lnTo>
                      <a:pt x="0" y="291"/>
                    </a:lnTo>
                    <a:lnTo>
                      <a:pt x="1395" y="291"/>
                    </a:lnTo>
                    <a:lnTo>
                      <a:pt x="1395" y="431"/>
                    </a:lnTo>
                    <a:lnTo>
                      <a:pt x="1613" y="215"/>
                    </a:lnTo>
                    <a:lnTo>
                      <a:pt x="1395" y="0"/>
                    </a:lnTo>
                    <a:lnTo>
                      <a:pt x="1395"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77"/>
              <p:cNvSpPr>
                <a:spLocks/>
              </p:cNvSpPr>
              <p:nvPr/>
            </p:nvSpPr>
            <p:spPr bwMode="auto">
              <a:xfrm>
                <a:off x="13412788" y="4587875"/>
                <a:ext cx="2555875" cy="688975"/>
              </a:xfrm>
              <a:custGeom>
                <a:avLst/>
                <a:gdLst>
                  <a:gd name="T0" fmla="*/ 216 w 1610"/>
                  <a:gd name="T1" fmla="*/ 0 h 434"/>
                  <a:gd name="T2" fmla="*/ 0 w 1610"/>
                  <a:gd name="T3" fmla="*/ 218 h 434"/>
                  <a:gd name="T4" fmla="*/ 216 w 1610"/>
                  <a:gd name="T5" fmla="*/ 434 h 434"/>
                  <a:gd name="T6" fmla="*/ 216 w 1610"/>
                  <a:gd name="T7" fmla="*/ 294 h 434"/>
                  <a:gd name="T8" fmla="*/ 1610 w 1610"/>
                  <a:gd name="T9" fmla="*/ 294 h 434"/>
                  <a:gd name="T10" fmla="*/ 1610 w 1610"/>
                  <a:gd name="T11" fmla="*/ 143 h 434"/>
                  <a:gd name="T12" fmla="*/ 216 w 1610"/>
                  <a:gd name="T13" fmla="*/ 143 h 434"/>
                  <a:gd name="T14" fmla="*/ 216 w 1610"/>
                  <a:gd name="T15" fmla="*/ 0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0" h="434">
                    <a:moveTo>
                      <a:pt x="216" y="0"/>
                    </a:moveTo>
                    <a:lnTo>
                      <a:pt x="0" y="218"/>
                    </a:lnTo>
                    <a:lnTo>
                      <a:pt x="216" y="434"/>
                    </a:lnTo>
                    <a:lnTo>
                      <a:pt x="216" y="294"/>
                    </a:lnTo>
                    <a:lnTo>
                      <a:pt x="1610" y="294"/>
                    </a:lnTo>
                    <a:lnTo>
                      <a:pt x="1610" y="143"/>
                    </a:lnTo>
                    <a:lnTo>
                      <a:pt x="216" y="143"/>
                    </a:lnTo>
                    <a:lnTo>
                      <a:pt x="2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 name="Group 39"/>
            <p:cNvGrpSpPr>
              <a:grpSpLocks noChangeAspect="1"/>
            </p:cNvGrpSpPr>
            <p:nvPr/>
          </p:nvGrpSpPr>
          <p:grpSpPr>
            <a:xfrm>
              <a:off x="12287629" y="7081197"/>
              <a:ext cx="234371" cy="229217"/>
              <a:chOff x="12665075" y="1768475"/>
              <a:chExt cx="4259263" cy="4165600"/>
            </a:xfrm>
            <a:solidFill>
              <a:schemeClr val="bg1"/>
            </a:solidFill>
          </p:grpSpPr>
          <p:sp>
            <p:nvSpPr>
              <p:cNvPr id="41" name="Freeform 73"/>
              <p:cNvSpPr>
                <a:spLocks noEditPoints="1"/>
              </p:cNvSpPr>
              <p:nvPr/>
            </p:nvSpPr>
            <p:spPr bwMode="auto">
              <a:xfrm>
                <a:off x="12665075" y="1768475"/>
                <a:ext cx="4259263" cy="4165600"/>
              </a:xfrm>
              <a:custGeom>
                <a:avLst/>
                <a:gdLst>
                  <a:gd name="T0" fmla="*/ 128 w 2683"/>
                  <a:gd name="T1" fmla="*/ 0 h 2624"/>
                  <a:gd name="T2" fmla="*/ 0 w 2683"/>
                  <a:gd name="T3" fmla="*/ 128 h 2624"/>
                  <a:gd name="T4" fmla="*/ 0 w 2683"/>
                  <a:gd name="T5" fmla="*/ 1378 h 2624"/>
                  <a:gd name="T6" fmla="*/ 0 w 2683"/>
                  <a:gd name="T7" fmla="*/ 2470 h 2624"/>
                  <a:gd name="T8" fmla="*/ 0 w 2683"/>
                  <a:gd name="T9" fmla="*/ 2622 h 2624"/>
                  <a:gd name="T10" fmla="*/ 1366 w 2683"/>
                  <a:gd name="T11" fmla="*/ 2622 h 2624"/>
                  <a:gd name="T12" fmla="*/ 2557 w 2683"/>
                  <a:gd name="T13" fmla="*/ 2622 h 2624"/>
                  <a:gd name="T14" fmla="*/ 2557 w 2683"/>
                  <a:gd name="T15" fmla="*/ 2624 h 2624"/>
                  <a:gd name="T16" fmla="*/ 2683 w 2683"/>
                  <a:gd name="T17" fmla="*/ 2496 h 2624"/>
                  <a:gd name="T18" fmla="*/ 2683 w 2683"/>
                  <a:gd name="T19" fmla="*/ 2343 h 2624"/>
                  <a:gd name="T20" fmla="*/ 2683 w 2683"/>
                  <a:gd name="T21" fmla="*/ 1378 h 2624"/>
                  <a:gd name="T22" fmla="*/ 2683 w 2683"/>
                  <a:gd name="T23" fmla="*/ 0 h 2624"/>
                  <a:gd name="T24" fmla="*/ 1366 w 2683"/>
                  <a:gd name="T25" fmla="*/ 0 h 2624"/>
                  <a:gd name="T26" fmla="*/ 128 w 2683"/>
                  <a:gd name="T27" fmla="*/ 0 h 2624"/>
                  <a:gd name="T28" fmla="*/ 2377 w 2683"/>
                  <a:gd name="T29" fmla="*/ 2435 h 2624"/>
                  <a:gd name="T30" fmla="*/ 180 w 2683"/>
                  <a:gd name="T31" fmla="*/ 2435 h 2624"/>
                  <a:gd name="T32" fmla="*/ 180 w 2683"/>
                  <a:gd name="T33" fmla="*/ 348 h 2624"/>
                  <a:gd name="T34" fmla="*/ 2377 w 2683"/>
                  <a:gd name="T35" fmla="*/ 348 h 2624"/>
                  <a:gd name="T36" fmla="*/ 2377 w 2683"/>
                  <a:gd name="T37" fmla="*/ 2435 h 2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83" h="2624">
                    <a:moveTo>
                      <a:pt x="128" y="0"/>
                    </a:moveTo>
                    <a:lnTo>
                      <a:pt x="0" y="128"/>
                    </a:lnTo>
                    <a:lnTo>
                      <a:pt x="0" y="1378"/>
                    </a:lnTo>
                    <a:lnTo>
                      <a:pt x="0" y="2470"/>
                    </a:lnTo>
                    <a:lnTo>
                      <a:pt x="0" y="2622"/>
                    </a:lnTo>
                    <a:lnTo>
                      <a:pt x="1366" y="2622"/>
                    </a:lnTo>
                    <a:lnTo>
                      <a:pt x="2557" y="2622"/>
                    </a:lnTo>
                    <a:lnTo>
                      <a:pt x="2557" y="2624"/>
                    </a:lnTo>
                    <a:lnTo>
                      <a:pt x="2683" y="2496"/>
                    </a:lnTo>
                    <a:lnTo>
                      <a:pt x="2683" y="2343"/>
                    </a:lnTo>
                    <a:lnTo>
                      <a:pt x="2683" y="1378"/>
                    </a:lnTo>
                    <a:lnTo>
                      <a:pt x="2683" y="0"/>
                    </a:lnTo>
                    <a:lnTo>
                      <a:pt x="1366" y="0"/>
                    </a:lnTo>
                    <a:lnTo>
                      <a:pt x="128" y="0"/>
                    </a:lnTo>
                    <a:close/>
                    <a:moveTo>
                      <a:pt x="2377" y="2435"/>
                    </a:moveTo>
                    <a:lnTo>
                      <a:pt x="180" y="2435"/>
                    </a:lnTo>
                    <a:lnTo>
                      <a:pt x="180" y="348"/>
                    </a:lnTo>
                    <a:lnTo>
                      <a:pt x="2377" y="348"/>
                    </a:lnTo>
                    <a:lnTo>
                      <a:pt x="2377" y="24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4"/>
              <p:cNvSpPr>
                <a:spLocks/>
              </p:cNvSpPr>
              <p:nvPr/>
            </p:nvSpPr>
            <p:spPr bwMode="auto">
              <a:xfrm>
                <a:off x="13423900" y="2663825"/>
                <a:ext cx="2560638" cy="687388"/>
              </a:xfrm>
              <a:custGeom>
                <a:avLst/>
                <a:gdLst>
                  <a:gd name="T0" fmla="*/ 1395 w 1613"/>
                  <a:gd name="T1" fmla="*/ 433 h 433"/>
                  <a:gd name="T2" fmla="*/ 1613 w 1613"/>
                  <a:gd name="T3" fmla="*/ 218 h 433"/>
                  <a:gd name="T4" fmla="*/ 1395 w 1613"/>
                  <a:gd name="T5" fmla="*/ 0 h 433"/>
                  <a:gd name="T6" fmla="*/ 1395 w 1613"/>
                  <a:gd name="T7" fmla="*/ 142 h 433"/>
                  <a:gd name="T8" fmla="*/ 0 w 1613"/>
                  <a:gd name="T9" fmla="*/ 142 h 433"/>
                  <a:gd name="T10" fmla="*/ 0 w 1613"/>
                  <a:gd name="T11" fmla="*/ 293 h 433"/>
                  <a:gd name="T12" fmla="*/ 1395 w 1613"/>
                  <a:gd name="T13" fmla="*/ 293 h 433"/>
                  <a:gd name="T14" fmla="*/ 1395 w 1613"/>
                  <a:gd name="T15" fmla="*/ 433 h 4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3" h="433">
                    <a:moveTo>
                      <a:pt x="1395" y="433"/>
                    </a:moveTo>
                    <a:lnTo>
                      <a:pt x="1613" y="218"/>
                    </a:lnTo>
                    <a:lnTo>
                      <a:pt x="1395" y="0"/>
                    </a:lnTo>
                    <a:lnTo>
                      <a:pt x="1395" y="142"/>
                    </a:lnTo>
                    <a:lnTo>
                      <a:pt x="0" y="142"/>
                    </a:lnTo>
                    <a:lnTo>
                      <a:pt x="0" y="293"/>
                    </a:lnTo>
                    <a:lnTo>
                      <a:pt x="1395" y="293"/>
                    </a:lnTo>
                    <a:lnTo>
                      <a:pt x="1395" y="4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75"/>
              <p:cNvSpPr>
                <a:spLocks/>
              </p:cNvSpPr>
              <p:nvPr/>
            </p:nvSpPr>
            <p:spPr bwMode="auto">
              <a:xfrm>
                <a:off x="13412788" y="3306763"/>
                <a:ext cx="2555875" cy="687388"/>
              </a:xfrm>
              <a:custGeom>
                <a:avLst/>
                <a:gdLst>
                  <a:gd name="T0" fmla="*/ 216 w 1610"/>
                  <a:gd name="T1" fmla="*/ 291 h 433"/>
                  <a:gd name="T2" fmla="*/ 1610 w 1610"/>
                  <a:gd name="T3" fmla="*/ 291 h 433"/>
                  <a:gd name="T4" fmla="*/ 1610 w 1610"/>
                  <a:gd name="T5" fmla="*/ 139 h 433"/>
                  <a:gd name="T6" fmla="*/ 216 w 1610"/>
                  <a:gd name="T7" fmla="*/ 139 h 433"/>
                  <a:gd name="T8" fmla="*/ 216 w 1610"/>
                  <a:gd name="T9" fmla="*/ 0 h 433"/>
                  <a:gd name="T10" fmla="*/ 0 w 1610"/>
                  <a:gd name="T11" fmla="*/ 215 h 433"/>
                  <a:gd name="T12" fmla="*/ 216 w 1610"/>
                  <a:gd name="T13" fmla="*/ 433 h 433"/>
                  <a:gd name="T14" fmla="*/ 216 w 1610"/>
                  <a:gd name="T15" fmla="*/ 291 h 4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0" h="433">
                    <a:moveTo>
                      <a:pt x="216" y="291"/>
                    </a:moveTo>
                    <a:lnTo>
                      <a:pt x="1610" y="291"/>
                    </a:lnTo>
                    <a:lnTo>
                      <a:pt x="1610" y="139"/>
                    </a:lnTo>
                    <a:lnTo>
                      <a:pt x="216" y="139"/>
                    </a:lnTo>
                    <a:lnTo>
                      <a:pt x="216" y="0"/>
                    </a:lnTo>
                    <a:lnTo>
                      <a:pt x="0" y="215"/>
                    </a:lnTo>
                    <a:lnTo>
                      <a:pt x="216" y="433"/>
                    </a:lnTo>
                    <a:lnTo>
                      <a:pt x="216"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76"/>
              <p:cNvSpPr>
                <a:spLocks/>
              </p:cNvSpPr>
              <p:nvPr/>
            </p:nvSpPr>
            <p:spPr bwMode="auto">
              <a:xfrm>
                <a:off x="13423900" y="3949700"/>
                <a:ext cx="2560638" cy="684213"/>
              </a:xfrm>
              <a:custGeom>
                <a:avLst/>
                <a:gdLst>
                  <a:gd name="T0" fmla="*/ 1395 w 1613"/>
                  <a:gd name="T1" fmla="*/ 140 h 431"/>
                  <a:gd name="T2" fmla="*/ 0 w 1613"/>
                  <a:gd name="T3" fmla="*/ 140 h 431"/>
                  <a:gd name="T4" fmla="*/ 0 w 1613"/>
                  <a:gd name="T5" fmla="*/ 291 h 431"/>
                  <a:gd name="T6" fmla="*/ 1395 w 1613"/>
                  <a:gd name="T7" fmla="*/ 291 h 431"/>
                  <a:gd name="T8" fmla="*/ 1395 w 1613"/>
                  <a:gd name="T9" fmla="*/ 431 h 431"/>
                  <a:gd name="T10" fmla="*/ 1613 w 1613"/>
                  <a:gd name="T11" fmla="*/ 215 h 431"/>
                  <a:gd name="T12" fmla="*/ 1395 w 1613"/>
                  <a:gd name="T13" fmla="*/ 0 h 431"/>
                  <a:gd name="T14" fmla="*/ 1395 w 1613"/>
                  <a:gd name="T15" fmla="*/ 140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3" h="431">
                    <a:moveTo>
                      <a:pt x="1395" y="140"/>
                    </a:moveTo>
                    <a:lnTo>
                      <a:pt x="0" y="140"/>
                    </a:lnTo>
                    <a:lnTo>
                      <a:pt x="0" y="291"/>
                    </a:lnTo>
                    <a:lnTo>
                      <a:pt x="1395" y="291"/>
                    </a:lnTo>
                    <a:lnTo>
                      <a:pt x="1395" y="431"/>
                    </a:lnTo>
                    <a:lnTo>
                      <a:pt x="1613" y="215"/>
                    </a:lnTo>
                    <a:lnTo>
                      <a:pt x="1395" y="0"/>
                    </a:lnTo>
                    <a:lnTo>
                      <a:pt x="1395"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77"/>
              <p:cNvSpPr>
                <a:spLocks/>
              </p:cNvSpPr>
              <p:nvPr/>
            </p:nvSpPr>
            <p:spPr bwMode="auto">
              <a:xfrm>
                <a:off x="13412788" y="4587875"/>
                <a:ext cx="2555875" cy="688975"/>
              </a:xfrm>
              <a:custGeom>
                <a:avLst/>
                <a:gdLst>
                  <a:gd name="T0" fmla="*/ 216 w 1610"/>
                  <a:gd name="T1" fmla="*/ 0 h 434"/>
                  <a:gd name="T2" fmla="*/ 0 w 1610"/>
                  <a:gd name="T3" fmla="*/ 218 h 434"/>
                  <a:gd name="T4" fmla="*/ 216 w 1610"/>
                  <a:gd name="T5" fmla="*/ 434 h 434"/>
                  <a:gd name="T6" fmla="*/ 216 w 1610"/>
                  <a:gd name="T7" fmla="*/ 294 h 434"/>
                  <a:gd name="T8" fmla="*/ 1610 w 1610"/>
                  <a:gd name="T9" fmla="*/ 294 h 434"/>
                  <a:gd name="T10" fmla="*/ 1610 w 1610"/>
                  <a:gd name="T11" fmla="*/ 143 h 434"/>
                  <a:gd name="T12" fmla="*/ 216 w 1610"/>
                  <a:gd name="T13" fmla="*/ 143 h 434"/>
                  <a:gd name="T14" fmla="*/ 216 w 1610"/>
                  <a:gd name="T15" fmla="*/ 0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0" h="434">
                    <a:moveTo>
                      <a:pt x="216" y="0"/>
                    </a:moveTo>
                    <a:lnTo>
                      <a:pt x="0" y="218"/>
                    </a:lnTo>
                    <a:lnTo>
                      <a:pt x="216" y="434"/>
                    </a:lnTo>
                    <a:lnTo>
                      <a:pt x="216" y="294"/>
                    </a:lnTo>
                    <a:lnTo>
                      <a:pt x="1610" y="294"/>
                    </a:lnTo>
                    <a:lnTo>
                      <a:pt x="1610" y="143"/>
                    </a:lnTo>
                    <a:lnTo>
                      <a:pt x="216" y="143"/>
                    </a:lnTo>
                    <a:lnTo>
                      <a:pt x="2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51" name="TextBox 50"/>
          <p:cNvSpPr txBox="1"/>
          <p:nvPr/>
        </p:nvSpPr>
        <p:spPr>
          <a:xfrm>
            <a:off x="439666" y="723593"/>
            <a:ext cx="4587945" cy="1216161"/>
          </a:xfrm>
          <a:prstGeom prst="rect">
            <a:avLst/>
          </a:prstGeom>
          <a:noFill/>
        </p:spPr>
        <p:txBody>
          <a:bodyPr wrap="square" lIns="0" tIns="0" rIns="0" bIns="0" rtlCol="0">
            <a:noAutofit/>
          </a:bodyPr>
          <a:lstStyle/>
          <a:p>
            <a:pPr>
              <a:lnSpc>
                <a:spcPct val="90000"/>
              </a:lnSpc>
            </a:pPr>
            <a:r>
              <a:rPr lang="en-US" sz="1100" b="1" dirty="0"/>
              <a:t>Distributed logical router, firewall, and switch:</a:t>
            </a:r>
          </a:p>
          <a:p>
            <a:pPr>
              <a:lnSpc>
                <a:spcPct val="90000"/>
              </a:lnSpc>
            </a:pPr>
            <a:endParaRPr lang="en-US" sz="1100" dirty="0"/>
          </a:p>
          <a:p>
            <a:pPr>
              <a:lnSpc>
                <a:spcPct val="90000"/>
              </a:lnSpc>
            </a:pPr>
            <a:r>
              <a:rPr lang="en-US" sz="1100" dirty="0"/>
              <a:t>This layer can be scaled within PowerPoint while still retaining its shape. To adjust the length of the distributed layer, ungroup and drag the box to shorten or lengthen as needed. Reposition the router, firewall, or switch icons at the front and end of the box as needed. Be sure not to distort or stretch the icons themselves. </a:t>
            </a:r>
          </a:p>
        </p:txBody>
      </p:sp>
      <p:grpSp>
        <p:nvGrpSpPr>
          <p:cNvPr id="102" name="Group 101"/>
          <p:cNvGrpSpPr/>
          <p:nvPr/>
        </p:nvGrpSpPr>
        <p:grpSpPr>
          <a:xfrm>
            <a:off x="5256212" y="2286000"/>
            <a:ext cx="2529932" cy="284123"/>
            <a:chOff x="5256212" y="2286000"/>
            <a:chExt cx="2529932" cy="284123"/>
          </a:xfrm>
        </p:grpSpPr>
        <p:sp>
          <p:nvSpPr>
            <p:cNvPr id="55" name="Rectangle 54"/>
            <p:cNvSpPr>
              <a:spLocks/>
            </p:cNvSpPr>
            <p:nvPr/>
          </p:nvSpPr>
          <p:spPr>
            <a:xfrm>
              <a:off x="5256212" y="2286000"/>
              <a:ext cx="2529932" cy="284123"/>
            </a:xfrm>
            <a:prstGeom prst="rect">
              <a:avLst/>
            </a:prstGeom>
            <a:solidFill>
              <a:schemeClr val="accent1"/>
            </a:solidFill>
            <a:ln>
              <a:noFill/>
            </a:ln>
            <a:scene3d>
              <a:camera prst="obliqueTopRight"/>
              <a:lightRig rig="balanced" dir="t"/>
            </a:scene3d>
            <a:sp3d z="-12700" extrusionH="2540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900" b="1" dirty="0">
                  <a:solidFill>
                    <a:schemeClr val="bg1"/>
                  </a:solidFill>
                </a:rPr>
                <a:t>Distributed logical router</a:t>
              </a:r>
            </a:p>
          </p:txBody>
        </p:sp>
        <p:grpSp>
          <p:nvGrpSpPr>
            <p:cNvPr id="56" name="Group 55"/>
            <p:cNvGrpSpPr>
              <a:grpSpLocks noChangeAspect="1"/>
            </p:cNvGrpSpPr>
            <p:nvPr/>
          </p:nvGrpSpPr>
          <p:grpSpPr>
            <a:xfrm>
              <a:off x="5472594" y="2313453"/>
              <a:ext cx="229307" cy="229217"/>
              <a:chOff x="12580938" y="1646238"/>
              <a:chExt cx="4024312" cy="4022725"/>
            </a:xfrm>
            <a:solidFill>
              <a:schemeClr val="bg1"/>
            </a:solidFill>
          </p:grpSpPr>
          <p:sp>
            <p:nvSpPr>
              <p:cNvPr id="63" name="Freeform 81"/>
              <p:cNvSpPr>
                <a:spLocks noEditPoints="1"/>
              </p:cNvSpPr>
              <p:nvPr/>
            </p:nvSpPr>
            <p:spPr bwMode="auto">
              <a:xfrm>
                <a:off x="12580938" y="1646238"/>
                <a:ext cx="4024312" cy="4022725"/>
              </a:xfrm>
              <a:custGeom>
                <a:avLst/>
                <a:gdLst>
                  <a:gd name="T0" fmla="*/ 553 w 1070"/>
                  <a:gd name="T1" fmla="*/ 0 h 1070"/>
                  <a:gd name="T2" fmla="*/ 548 w 1070"/>
                  <a:gd name="T3" fmla="*/ 0 h 1070"/>
                  <a:gd name="T4" fmla="*/ 544 w 1070"/>
                  <a:gd name="T5" fmla="*/ 0 h 1070"/>
                  <a:gd name="T6" fmla="*/ 535 w 1070"/>
                  <a:gd name="T7" fmla="*/ 0 h 1070"/>
                  <a:gd name="T8" fmla="*/ 174 w 1070"/>
                  <a:gd name="T9" fmla="*/ 156 h 1070"/>
                  <a:gd name="T10" fmla="*/ 165 w 1070"/>
                  <a:gd name="T11" fmla="*/ 165 h 1070"/>
                  <a:gd name="T12" fmla="*/ 156 w 1070"/>
                  <a:gd name="T13" fmla="*/ 174 h 1070"/>
                  <a:gd name="T14" fmla="*/ 0 w 1070"/>
                  <a:gd name="T15" fmla="*/ 535 h 1070"/>
                  <a:gd name="T16" fmla="*/ 0 w 1070"/>
                  <a:gd name="T17" fmla="*/ 544 h 1070"/>
                  <a:gd name="T18" fmla="*/ 0 w 1070"/>
                  <a:gd name="T19" fmla="*/ 548 h 1070"/>
                  <a:gd name="T20" fmla="*/ 0 w 1070"/>
                  <a:gd name="T21" fmla="*/ 553 h 1070"/>
                  <a:gd name="T22" fmla="*/ 517 w 1070"/>
                  <a:gd name="T23" fmla="*/ 1070 h 1070"/>
                  <a:gd name="T24" fmla="*/ 535 w 1070"/>
                  <a:gd name="T25" fmla="*/ 1069 h 1070"/>
                  <a:gd name="T26" fmla="*/ 887 w 1070"/>
                  <a:gd name="T27" fmla="*/ 914 h 1070"/>
                  <a:gd name="T28" fmla="*/ 896 w 1070"/>
                  <a:gd name="T29" fmla="*/ 905 h 1070"/>
                  <a:gd name="T30" fmla="*/ 905 w 1070"/>
                  <a:gd name="T31" fmla="*/ 896 h 1070"/>
                  <a:gd name="T32" fmla="*/ 914 w 1070"/>
                  <a:gd name="T33" fmla="*/ 887 h 1070"/>
                  <a:gd name="T34" fmla="*/ 1069 w 1070"/>
                  <a:gd name="T35" fmla="*/ 538 h 1070"/>
                  <a:gd name="T36" fmla="*/ 1070 w 1070"/>
                  <a:gd name="T37" fmla="*/ 517 h 1070"/>
                  <a:gd name="T38" fmla="*/ 553 w 1070"/>
                  <a:gd name="T39" fmla="*/ 0 h 1070"/>
                  <a:gd name="T40" fmla="*/ 517 w 1070"/>
                  <a:gd name="T41" fmla="*/ 1002 h 1070"/>
                  <a:gd name="T42" fmla="*/ 68 w 1070"/>
                  <a:gd name="T43" fmla="*/ 553 h 1070"/>
                  <a:gd name="T44" fmla="*/ 517 w 1070"/>
                  <a:gd name="T45" fmla="*/ 104 h 1070"/>
                  <a:gd name="T46" fmla="*/ 966 w 1070"/>
                  <a:gd name="T47" fmla="*/ 553 h 1070"/>
                  <a:gd name="T48" fmla="*/ 517 w 1070"/>
                  <a:gd name="T49" fmla="*/ 1002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0" h="1070">
                    <a:moveTo>
                      <a:pt x="553" y="0"/>
                    </a:moveTo>
                    <a:cubicBezTo>
                      <a:pt x="551" y="0"/>
                      <a:pt x="550" y="0"/>
                      <a:pt x="548" y="0"/>
                    </a:cubicBezTo>
                    <a:cubicBezTo>
                      <a:pt x="547" y="0"/>
                      <a:pt x="545" y="0"/>
                      <a:pt x="544" y="0"/>
                    </a:cubicBezTo>
                    <a:cubicBezTo>
                      <a:pt x="541" y="0"/>
                      <a:pt x="538" y="0"/>
                      <a:pt x="535" y="0"/>
                    </a:cubicBezTo>
                    <a:cubicBezTo>
                      <a:pt x="394" y="3"/>
                      <a:pt x="266" y="62"/>
                      <a:pt x="174" y="156"/>
                    </a:cubicBezTo>
                    <a:cubicBezTo>
                      <a:pt x="171" y="159"/>
                      <a:pt x="168" y="162"/>
                      <a:pt x="165" y="165"/>
                    </a:cubicBezTo>
                    <a:cubicBezTo>
                      <a:pt x="162" y="168"/>
                      <a:pt x="159" y="171"/>
                      <a:pt x="156" y="174"/>
                    </a:cubicBezTo>
                    <a:cubicBezTo>
                      <a:pt x="62" y="266"/>
                      <a:pt x="3" y="394"/>
                      <a:pt x="0" y="535"/>
                    </a:cubicBezTo>
                    <a:cubicBezTo>
                      <a:pt x="0" y="538"/>
                      <a:pt x="0" y="541"/>
                      <a:pt x="0" y="544"/>
                    </a:cubicBezTo>
                    <a:cubicBezTo>
                      <a:pt x="0" y="545"/>
                      <a:pt x="0" y="547"/>
                      <a:pt x="0" y="548"/>
                    </a:cubicBezTo>
                    <a:cubicBezTo>
                      <a:pt x="0" y="550"/>
                      <a:pt x="0" y="551"/>
                      <a:pt x="0" y="553"/>
                    </a:cubicBezTo>
                    <a:cubicBezTo>
                      <a:pt x="0" y="838"/>
                      <a:pt x="232" y="1070"/>
                      <a:pt x="517" y="1070"/>
                    </a:cubicBezTo>
                    <a:cubicBezTo>
                      <a:pt x="523" y="1070"/>
                      <a:pt x="529" y="1070"/>
                      <a:pt x="535" y="1069"/>
                    </a:cubicBezTo>
                    <a:cubicBezTo>
                      <a:pt x="673" y="1065"/>
                      <a:pt x="797" y="1006"/>
                      <a:pt x="887" y="914"/>
                    </a:cubicBezTo>
                    <a:cubicBezTo>
                      <a:pt x="890" y="911"/>
                      <a:pt x="893" y="908"/>
                      <a:pt x="896" y="905"/>
                    </a:cubicBezTo>
                    <a:cubicBezTo>
                      <a:pt x="899" y="902"/>
                      <a:pt x="902" y="899"/>
                      <a:pt x="905" y="896"/>
                    </a:cubicBezTo>
                    <a:cubicBezTo>
                      <a:pt x="908" y="893"/>
                      <a:pt x="911" y="890"/>
                      <a:pt x="914" y="887"/>
                    </a:cubicBezTo>
                    <a:cubicBezTo>
                      <a:pt x="1005" y="797"/>
                      <a:pt x="1064" y="674"/>
                      <a:pt x="1069" y="538"/>
                    </a:cubicBezTo>
                    <a:cubicBezTo>
                      <a:pt x="1070" y="531"/>
                      <a:pt x="1070" y="524"/>
                      <a:pt x="1070" y="517"/>
                    </a:cubicBezTo>
                    <a:cubicBezTo>
                      <a:pt x="1070" y="232"/>
                      <a:pt x="838" y="0"/>
                      <a:pt x="553" y="0"/>
                    </a:cubicBezTo>
                    <a:close/>
                    <a:moveTo>
                      <a:pt x="517" y="1002"/>
                    </a:moveTo>
                    <a:cubicBezTo>
                      <a:pt x="269" y="1002"/>
                      <a:pt x="68" y="801"/>
                      <a:pt x="68" y="553"/>
                    </a:cubicBezTo>
                    <a:cubicBezTo>
                      <a:pt x="68" y="305"/>
                      <a:pt x="269" y="104"/>
                      <a:pt x="517" y="104"/>
                    </a:cubicBezTo>
                    <a:cubicBezTo>
                      <a:pt x="765" y="104"/>
                      <a:pt x="966" y="305"/>
                      <a:pt x="966" y="553"/>
                    </a:cubicBezTo>
                    <a:cubicBezTo>
                      <a:pt x="966" y="801"/>
                      <a:pt x="765" y="1002"/>
                      <a:pt x="517" y="10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2"/>
              <p:cNvSpPr>
                <a:spLocks/>
              </p:cNvSpPr>
              <p:nvPr/>
            </p:nvSpPr>
            <p:spPr bwMode="auto">
              <a:xfrm>
                <a:off x="14081125" y="2468563"/>
                <a:ext cx="887412" cy="1001713"/>
              </a:xfrm>
              <a:custGeom>
                <a:avLst/>
                <a:gdLst>
                  <a:gd name="T0" fmla="*/ 187 w 559"/>
                  <a:gd name="T1" fmla="*/ 631 h 631"/>
                  <a:gd name="T2" fmla="*/ 187 w 559"/>
                  <a:gd name="T3" fmla="*/ 280 h 631"/>
                  <a:gd name="T4" fmla="*/ 0 w 559"/>
                  <a:gd name="T5" fmla="*/ 280 h 631"/>
                  <a:gd name="T6" fmla="*/ 280 w 559"/>
                  <a:gd name="T7" fmla="*/ 0 h 631"/>
                  <a:gd name="T8" fmla="*/ 559 w 559"/>
                  <a:gd name="T9" fmla="*/ 280 h 631"/>
                  <a:gd name="T10" fmla="*/ 372 w 559"/>
                  <a:gd name="T11" fmla="*/ 280 h 631"/>
                  <a:gd name="T12" fmla="*/ 372 w 559"/>
                  <a:gd name="T13" fmla="*/ 631 h 631"/>
                  <a:gd name="T14" fmla="*/ 187 w 559"/>
                  <a:gd name="T15" fmla="*/ 631 h 6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 h="631">
                    <a:moveTo>
                      <a:pt x="187" y="631"/>
                    </a:moveTo>
                    <a:lnTo>
                      <a:pt x="187" y="280"/>
                    </a:lnTo>
                    <a:lnTo>
                      <a:pt x="0" y="280"/>
                    </a:lnTo>
                    <a:lnTo>
                      <a:pt x="280" y="0"/>
                    </a:lnTo>
                    <a:lnTo>
                      <a:pt x="559" y="280"/>
                    </a:lnTo>
                    <a:lnTo>
                      <a:pt x="372" y="280"/>
                    </a:lnTo>
                    <a:lnTo>
                      <a:pt x="372" y="631"/>
                    </a:lnTo>
                    <a:lnTo>
                      <a:pt x="187" y="6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83"/>
              <p:cNvSpPr>
                <a:spLocks/>
              </p:cNvSpPr>
              <p:nvPr/>
            </p:nvSpPr>
            <p:spPr bwMode="auto">
              <a:xfrm>
                <a:off x="14081125" y="3981451"/>
                <a:ext cx="887412" cy="1000125"/>
              </a:xfrm>
              <a:custGeom>
                <a:avLst/>
                <a:gdLst>
                  <a:gd name="T0" fmla="*/ 0 w 559"/>
                  <a:gd name="T1" fmla="*/ 350 h 630"/>
                  <a:gd name="T2" fmla="*/ 187 w 559"/>
                  <a:gd name="T3" fmla="*/ 350 h 630"/>
                  <a:gd name="T4" fmla="*/ 187 w 559"/>
                  <a:gd name="T5" fmla="*/ 0 h 630"/>
                  <a:gd name="T6" fmla="*/ 372 w 559"/>
                  <a:gd name="T7" fmla="*/ 0 h 630"/>
                  <a:gd name="T8" fmla="*/ 372 w 559"/>
                  <a:gd name="T9" fmla="*/ 350 h 630"/>
                  <a:gd name="T10" fmla="*/ 559 w 559"/>
                  <a:gd name="T11" fmla="*/ 350 h 630"/>
                  <a:gd name="T12" fmla="*/ 280 w 559"/>
                  <a:gd name="T13" fmla="*/ 630 h 630"/>
                  <a:gd name="T14" fmla="*/ 0 w 559"/>
                  <a:gd name="T15" fmla="*/ 350 h 6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 h="630">
                    <a:moveTo>
                      <a:pt x="0" y="350"/>
                    </a:moveTo>
                    <a:lnTo>
                      <a:pt x="187" y="350"/>
                    </a:lnTo>
                    <a:lnTo>
                      <a:pt x="187" y="0"/>
                    </a:lnTo>
                    <a:lnTo>
                      <a:pt x="372" y="0"/>
                    </a:lnTo>
                    <a:lnTo>
                      <a:pt x="372" y="350"/>
                    </a:lnTo>
                    <a:lnTo>
                      <a:pt x="559" y="350"/>
                    </a:lnTo>
                    <a:lnTo>
                      <a:pt x="280" y="630"/>
                    </a:lnTo>
                    <a:lnTo>
                      <a:pt x="0" y="3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84"/>
              <p:cNvSpPr>
                <a:spLocks/>
              </p:cNvSpPr>
              <p:nvPr/>
            </p:nvSpPr>
            <p:spPr bwMode="auto">
              <a:xfrm>
                <a:off x="13295313" y="3281363"/>
                <a:ext cx="996950" cy="887413"/>
              </a:xfrm>
              <a:custGeom>
                <a:avLst/>
                <a:gdLst>
                  <a:gd name="T0" fmla="*/ 351 w 628"/>
                  <a:gd name="T1" fmla="*/ 372 h 559"/>
                  <a:gd name="T2" fmla="*/ 0 w 628"/>
                  <a:gd name="T3" fmla="*/ 372 h 559"/>
                  <a:gd name="T4" fmla="*/ 0 w 628"/>
                  <a:gd name="T5" fmla="*/ 187 h 559"/>
                  <a:gd name="T6" fmla="*/ 351 w 628"/>
                  <a:gd name="T7" fmla="*/ 187 h 559"/>
                  <a:gd name="T8" fmla="*/ 351 w 628"/>
                  <a:gd name="T9" fmla="*/ 0 h 559"/>
                  <a:gd name="T10" fmla="*/ 628 w 628"/>
                  <a:gd name="T11" fmla="*/ 280 h 559"/>
                  <a:gd name="T12" fmla="*/ 351 w 628"/>
                  <a:gd name="T13" fmla="*/ 559 h 559"/>
                  <a:gd name="T14" fmla="*/ 351 w 628"/>
                  <a:gd name="T15" fmla="*/ 372 h 5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8" h="559">
                    <a:moveTo>
                      <a:pt x="351" y="372"/>
                    </a:moveTo>
                    <a:lnTo>
                      <a:pt x="0" y="372"/>
                    </a:lnTo>
                    <a:lnTo>
                      <a:pt x="0" y="187"/>
                    </a:lnTo>
                    <a:lnTo>
                      <a:pt x="351" y="187"/>
                    </a:lnTo>
                    <a:lnTo>
                      <a:pt x="351" y="0"/>
                    </a:lnTo>
                    <a:lnTo>
                      <a:pt x="628" y="280"/>
                    </a:lnTo>
                    <a:lnTo>
                      <a:pt x="351" y="559"/>
                    </a:lnTo>
                    <a:lnTo>
                      <a:pt x="351" y="3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85"/>
              <p:cNvSpPr>
                <a:spLocks/>
              </p:cNvSpPr>
              <p:nvPr/>
            </p:nvSpPr>
            <p:spPr bwMode="auto">
              <a:xfrm>
                <a:off x="14758988" y="3281363"/>
                <a:ext cx="995362" cy="887413"/>
              </a:xfrm>
              <a:custGeom>
                <a:avLst/>
                <a:gdLst>
                  <a:gd name="T0" fmla="*/ 0 w 627"/>
                  <a:gd name="T1" fmla="*/ 280 h 559"/>
                  <a:gd name="T2" fmla="*/ 277 w 627"/>
                  <a:gd name="T3" fmla="*/ 0 h 559"/>
                  <a:gd name="T4" fmla="*/ 277 w 627"/>
                  <a:gd name="T5" fmla="*/ 187 h 559"/>
                  <a:gd name="T6" fmla="*/ 627 w 627"/>
                  <a:gd name="T7" fmla="*/ 187 h 559"/>
                  <a:gd name="T8" fmla="*/ 627 w 627"/>
                  <a:gd name="T9" fmla="*/ 372 h 559"/>
                  <a:gd name="T10" fmla="*/ 277 w 627"/>
                  <a:gd name="T11" fmla="*/ 372 h 559"/>
                  <a:gd name="T12" fmla="*/ 277 w 627"/>
                  <a:gd name="T13" fmla="*/ 559 h 559"/>
                  <a:gd name="T14" fmla="*/ 0 w 627"/>
                  <a:gd name="T15" fmla="*/ 280 h 5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7" h="559">
                    <a:moveTo>
                      <a:pt x="0" y="280"/>
                    </a:moveTo>
                    <a:lnTo>
                      <a:pt x="277" y="0"/>
                    </a:lnTo>
                    <a:lnTo>
                      <a:pt x="277" y="187"/>
                    </a:lnTo>
                    <a:lnTo>
                      <a:pt x="627" y="187"/>
                    </a:lnTo>
                    <a:lnTo>
                      <a:pt x="627" y="372"/>
                    </a:lnTo>
                    <a:lnTo>
                      <a:pt x="277" y="372"/>
                    </a:lnTo>
                    <a:lnTo>
                      <a:pt x="277" y="559"/>
                    </a:lnTo>
                    <a:lnTo>
                      <a:pt x="0"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7" name="Group 56"/>
            <p:cNvGrpSpPr>
              <a:grpSpLocks noChangeAspect="1"/>
            </p:cNvGrpSpPr>
            <p:nvPr/>
          </p:nvGrpSpPr>
          <p:grpSpPr>
            <a:xfrm>
              <a:off x="7389734" y="2313453"/>
              <a:ext cx="229307" cy="229217"/>
              <a:chOff x="12580938" y="1646238"/>
              <a:chExt cx="4024312" cy="4022725"/>
            </a:xfrm>
            <a:solidFill>
              <a:schemeClr val="bg1"/>
            </a:solidFill>
          </p:grpSpPr>
          <p:sp>
            <p:nvSpPr>
              <p:cNvPr id="58" name="Freeform 81"/>
              <p:cNvSpPr>
                <a:spLocks noEditPoints="1"/>
              </p:cNvSpPr>
              <p:nvPr/>
            </p:nvSpPr>
            <p:spPr bwMode="auto">
              <a:xfrm>
                <a:off x="12580938" y="1646238"/>
                <a:ext cx="4024312" cy="4022725"/>
              </a:xfrm>
              <a:custGeom>
                <a:avLst/>
                <a:gdLst>
                  <a:gd name="T0" fmla="*/ 553 w 1070"/>
                  <a:gd name="T1" fmla="*/ 0 h 1070"/>
                  <a:gd name="T2" fmla="*/ 548 w 1070"/>
                  <a:gd name="T3" fmla="*/ 0 h 1070"/>
                  <a:gd name="T4" fmla="*/ 544 w 1070"/>
                  <a:gd name="T5" fmla="*/ 0 h 1070"/>
                  <a:gd name="T6" fmla="*/ 535 w 1070"/>
                  <a:gd name="T7" fmla="*/ 0 h 1070"/>
                  <a:gd name="T8" fmla="*/ 174 w 1070"/>
                  <a:gd name="T9" fmla="*/ 156 h 1070"/>
                  <a:gd name="T10" fmla="*/ 165 w 1070"/>
                  <a:gd name="T11" fmla="*/ 165 h 1070"/>
                  <a:gd name="T12" fmla="*/ 156 w 1070"/>
                  <a:gd name="T13" fmla="*/ 174 h 1070"/>
                  <a:gd name="T14" fmla="*/ 0 w 1070"/>
                  <a:gd name="T15" fmla="*/ 535 h 1070"/>
                  <a:gd name="T16" fmla="*/ 0 w 1070"/>
                  <a:gd name="T17" fmla="*/ 544 h 1070"/>
                  <a:gd name="T18" fmla="*/ 0 w 1070"/>
                  <a:gd name="T19" fmla="*/ 548 h 1070"/>
                  <a:gd name="T20" fmla="*/ 0 w 1070"/>
                  <a:gd name="T21" fmla="*/ 553 h 1070"/>
                  <a:gd name="T22" fmla="*/ 517 w 1070"/>
                  <a:gd name="T23" fmla="*/ 1070 h 1070"/>
                  <a:gd name="T24" fmla="*/ 535 w 1070"/>
                  <a:gd name="T25" fmla="*/ 1069 h 1070"/>
                  <a:gd name="T26" fmla="*/ 887 w 1070"/>
                  <a:gd name="T27" fmla="*/ 914 h 1070"/>
                  <a:gd name="T28" fmla="*/ 896 w 1070"/>
                  <a:gd name="T29" fmla="*/ 905 h 1070"/>
                  <a:gd name="T30" fmla="*/ 905 w 1070"/>
                  <a:gd name="T31" fmla="*/ 896 h 1070"/>
                  <a:gd name="T32" fmla="*/ 914 w 1070"/>
                  <a:gd name="T33" fmla="*/ 887 h 1070"/>
                  <a:gd name="T34" fmla="*/ 1069 w 1070"/>
                  <a:gd name="T35" fmla="*/ 538 h 1070"/>
                  <a:gd name="T36" fmla="*/ 1070 w 1070"/>
                  <a:gd name="T37" fmla="*/ 517 h 1070"/>
                  <a:gd name="T38" fmla="*/ 553 w 1070"/>
                  <a:gd name="T39" fmla="*/ 0 h 1070"/>
                  <a:gd name="T40" fmla="*/ 517 w 1070"/>
                  <a:gd name="T41" fmla="*/ 1002 h 1070"/>
                  <a:gd name="T42" fmla="*/ 68 w 1070"/>
                  <a:gd name="T43" fmla="*/ 553 h 1070"/>
                  <a:gd name="T44" fmla="*/ 517 w 1070"/>
                  <a:gd name="T45" fmla="*/ 104 h 1070"/>
                  <a:gd name="T46" fmla="*/ 966 w 1070"/>
                  <a:gd name="T47" fmla="*/ 553 h 1070"/>
                  <a:gd name="T48" fmla="*/ 517 w 1070"/>
                  <a:gd name="T49" fmla="*/ 1002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0" h="1070">
                    <a:moveTo>
                      <a:pt x="553" y="0"/>
                    </a:moveTo>
                    <a:cubicBezTo>
                      <a:pt x="551" y="0"/>
                      <a:pt x="550" y="0"/>
                      <a:pt x="548" y="0"/>
                    </a:cubicBezTo>
                    <a:cubicBezTo>
                      <a:pt x="547" y="0"/>
                      <a:pt x="545" y="0"/>
                      <a:pt x="544" y="0"/>
                    </a:cubicBezTo>
                    <a:cubicBezTo>
                      <a:pt x="541" y="0"/>
                      <a:pt x="538" y="0"/>
                      <a:pt x="535" y="0"/>
                    </a:cubicBezTo>
                    <a:cubicBezTo>
                      <a:pt x="394" y="3"/>
                      <a:pt x="266" y="62"/>
                      <a:pt x="174" y="156"/>
                    </a:cubicBezTo>
                    <a:cubicBezTo>
                      <a:pt x="171" y="159"/>
                      <a:pt x="168" y="162"/>
                      <a:pt x="165" y="165"/>
                    </a:cubicBezTo>
                    <a:cubicBezTo>
                      <a:pt x="162" y="168"/>
                      <a:pt x="159" y="171"/>
                      <a:pt x="156" y="174"/>
                    </a:cubicBezTo>
                    <a:cubicBezTo>
                      <a:pt x="62" y="266"/>
                      <a:pt x="3" y="394"/>
                      <a:pt x="0" y="535"/>
                    </a:cubicBezTo>
                    <a:cubicBezTo>
                      <a:pt x="0" y="538"/>
                      <a:pt x="0" y="541"/>
                      <a:pt x="0" y="544"/>
                    </a:cubicBezTo>
                    <a:cubicBezTo>
                      <a:pt x="0" y="545"/>
                      <a:pt x="0" y="547"/>
                      <a:pt x="0" y="548"/>
                    </a:cubicBezTo>
                    <a:cubicBezTo>
                      <a:pt x="0" y="550"/>
                      <a:pt x="0" y="551"/>
                      <a:pt x="0" y="553"/>
                    </a:cubicBezTo>
                    <a:cubicBezTo>
                      <a:pt x="0" y="838"/>
                      <a:pt x="232" y="1070"/>
                      <a:pt x="517" y="1070"/>
                    </a:cubicBezTo>
                    <a:cubicBezTo>
                      <a:pt x="523" y="1070"/>
                      <a:pt x="529" y="1070"/>
                      <a:pt x="535" y="1069"/>
                    </a:cubicBezTo>
                    <a:cubicBezTo>
                      <a:pt x="673" y="1065"/>
                      <a:pt x="797" y="1006"/>
                      <a:pt x="887" y="914"/>
                    </a:cubicBezTo>
                    <a:cubicBezTo>
                      <a:pt x="890" y="911"/>
                      <a:pt x="893" y="908"/>
                      <a:pt x="896" y="905"/>
                    </a:cubicBezTo>
                    <a:cubicBezTo>
                      <a:pt x="899" y="902"/>
                      <a:pt x="902" y="899"/>
                      <a:pt x="905" y="896"/>
                    </a:cubicBezTo>
                    <a:cubicBezTo>
                      <a:pt x="908" y="893"/>
                      <a:pt x="911" y="890"/>
                      <a:pt x="914" y="887"/>
                    </a:cubicBezTo>
                    <a:cubicBezTo>
                      <a:pt x="1005" y="797"/>
                      <a:pt x="1064" y="674"/>
                      <a:pt x="1069" y="538"/>
                    </a:cubicBezTo>
                    <a:cubicBezTo>
                      <a:pt x="1070" y="531"/>
                      <a:pt x="1070" y="524"/>
                      <a:pt x="1070" y="517"/>
                    </a:cubicBezTo>
                    <a:cubicBezTo>
                      <a:pt x="1070" y="232"/>
                      <a:pt x="838" y="0"/>
                      <a:pt x="553" y="0"/>
                    </a:cubicBezTo>
                    <a:close/>
                    <a:moveTo>
                      <a:pt x="517" y="1002"/>
                    </a:moveTo>
                    <a:cubicBezTo>
                      <a:pt x="269" y="1002"/>
                      <a:pt x="68" y="801"/>
                      <a:pt x="68" y="553"/>
                    </a:cubicBezTo>
                    <a:cubicBezTo>
                      <a:pt x="68" y="305"/>
                      <a:pt x="269" y="104"/>
                      <a:pt x="517" y="104"/>
                    </a:cubicBezTo>
                    <a:cubicBezTo>
                      <a:pt x="765" y="104"/>
                      <a:pt x="966" y="305"/>
                      <a:pt x="966" y="553"/>
                    </a:cubicBezTo>
                    <a:cubicBezTo>
                      <a:pt x="966" y="801"/>
                      <a:pt x="765" y="1002"/>
                      <a:pt x="517" y="10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82"/>
              <p:cNvSpPr>
                <a:spLocks/>
              </p:cNvSpPr>
              <p:nvPr/>
            </p:nvSpPr>
            <p:spPr bwMode="auto">
              <a:xfrm>
                <a:off x="14081125" y="2468563"/>
                <a:ext cx="887412" cy="1001713"/>
              </a:xfrm>
              <a:custGeom>
                <a:avLst/>
                <a:gdLst>
                  <a:gd name="T0" fmla="*/ 187 w 559"/>
                  <a:gd name="T1" fmla="*/ 631 h 631"/>
                  <a:gd name="T2" fmla="*/ 187 w 559"/>
                  <a:gd name="T3" fmla="*/ 280 h 631"/>
                  <a:gd name="T4" fmla="*/ 0 w 559"/>
                  <a:gd name="T5" fmla="*/ 280 h 631"/>
                  <a:gd name="T6" fmla="*/ 280 w 559"/>
                  <a:gd name="T7" fmla="*/ 0 h 631"/>
                  <a:gd name="T8" fmla="*/ 559 w 559"/>
                  <a:gd name="T9" fmla="*/ 280 h 631"/>
                  <a:gd name="T10" fmla="*/ 372 w 559"/>
                  <a:gd name="T11" fmla="*/ 280 h 631"/>
                  <a:gd name="T12" fmla="*/ 372 w 559"/>
                  <a:gd name="T13" fmla="*/ 631 h 631"/>
                  <a:gd name="T14" fmla="*/ 187 w 559"/>
                  <a:gd name="T15" fmla="*/ 631 h 6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 h="631">
                    <a:moveTo>
                      <a:pt x="187" y="631"/>
                    </a:moveTo>
                    <a:lnTo>
                      <a:pt x="187" y="280"/>
                    </a:lnTo>
                    <a:lnTo>
                      <a:pt x="0" y="280"/>
                    </a:lnTo>
                    <a:lnTo>
                      <a:pt x="280" y="0"/>
                    </a:lnTo>
                    <a:lnTo>
                      <a:pt x="559" y="280"/>
                    </a:lnTo>
                    <a:lnTo>
                      <a:pt x="372" y="280"/>
                    </a:lnTo>
                    <a:lnTo>
                      <a:pt x="372" y="631"/>
                    </a:lnTo>
                    <a:lnTo>
                      <a:pt x="187" y="6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83"/>
              <p:cNvSpPr>
                <a:spLocks/>
              </p:cNvSpPr>
              <p:nvPr/>
            </p:nvSpPr>
            <p:spPr bwMode="auto">
              <a:xfrm>
                <a:off x="14081125" y="3981451"/>
                <a:ext cx="887412" cy="1000125"/>
              </a:xfrm>
              <a:custGeom>
                <a:avLst/>
                <a:gdLst>
                  <a:gd name="T0" fmla="*/ 0 w 559"/>
                  <a:gd name="T1" fmla="*/ 350 h 630"/>
                  <a:gd name="T2" fmla="*/ 187 w 559"/>
                  <a:gd name="T3" fmla="*/ 350 h 630"/>
                  <a:gd name="T4" fmla="*/ 187 w 559"/>
                  <a:gd name="T5" fmla="*/ 0 h 630"/>
                  <a:gd name="T6" fmla="*/ 372 w 559"/>
                  <a:gd name="T7" fmla="*/ 0 h 630"/>
                  <a:gd name="T8" fmla="*/ 372 w 559"/>
                  <a:gd name="T9" fmla="*/ 350 h 630"/>
                  <a:gd name="T10" fmla="*/ 559 w 559"/>
                  <a:gd name="T11" fmla="*/ 350 h 630"/>
                  <a:gd name="T12" fmla="*/ 280 w 559"/>
                  <a:gd name="T13" fmla="*/ 630 h 630"/>
                  <a:gd name="T14" fmla="*/ 0 w 559"/>
                  <a:gd name="T15" fmla="*/ 350 h 6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 h="630">
                    <a:moveTo>
                      <a:pt x="0" y="350"/>
                    </a:moveTo>
                    <a:lnTo>
                      <a:pt x="187" y="350"/>
                    </a:lnTo>
                    <a:lnTo>
                      <a:pt x="187" y="0"/>
                    </a:lnTo>
                    <a:lnTo>
                      <a:pt x="372" y="0"/>
                    </a:lnTo>
                    <a:lnTo>
                      <a:pt x="372" y="350"/>
                    </a:lnTo>
                    <a:lnTo>
                      <a:pt x="559" y="350"/>
                    </a:lnTo>
                    <a:lnTo>
                      <a:pt x="280" y="630"/>
                    </a:lnTo>
                    <a:lnTo>
                      <a:pt x="0" y="3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84"/>
              <p:cNvSpPr>
                <a:spLocks/>
              </p:cNvSpPr>
              <p:nvPr/>
            </p:nvSpPr>
            <p:spPr bwMode="auto">
              <a:xfrm>
                <a:off x="13295313" y="3281363"/>
                <a:ext cx="996950" cy="887413"/>
              </a:xfrm>
              <a:custGeom>
                <a:avLst/>
                <a:gdLst>
                  <a:gd name="T0" fmla="*/ 351 w 628"/>
                  <a:gd name="T1" fmla="*/ 372 h 559"/>
                  <a:gd name="T2" fmla="*/ 0 w 628"/>
                  <a:gd name="T3" fmla="*/ 372 h 559"/>
                  <a:gd name="T4" fmla="*/ 0 w 628"/>
                  <a:gd name="T5" fmla="*/ 187 h 559"/>
                  <a:gd name="T6" fmla="*/ 351 w 628"/>
                  <a:gd name="T7" fmla="*/ 187 h 559"/>
                  <a:gd name="T8" fmla="*/ 351 w 628"/>
                  <a:gd name="T9" fmla="*/ 0 h 559"/>
                  <a:gd name="T10" fmla="*/ 628 w 628"/>
                  <a:gd name="T11" fmla="*/ 280 h 559"/>
                  <a:gd name="T12" fmla="*/ 351 w 628"/>
                  <a:gd name="T13" fmla="*/ 559 h 559"/>
                  <a:gd name="T14" fmla="*/ 351 w 628"/>
                  <a:gd name="T15" fmla="*/ 372 h 5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8" h="559">
                    <a:moveTo>
                      <a:pt x="351" y="372"/>
                    </a:moveTo>
                    <a:lnTo>
                      <a:pt x="0" y="372"/>
                    </a:lnTo>
                    <a:lnTo>
                      <a:pt x="0" y="187"/>
                    </a:lnTo>
                    <a:lnTo>
                      <a:pt x="351" y="187"/>
                    </a:lnTo>
                    <a:lnTo>
                      <a:pt x="351" y="0"/>
                    </a:lnTo>
                    <a:lnTo>
                      <a:pt x="628" y="280"/>
                    </a:lnTo>
                    <a:lnTo>
                      <a:pt x="351" y="559"/>
                    </a:lnTo>
                    <a:lnTo>
                      <a:pt x="351" y="3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85"/>
              <p:cNvSpPr>
                <a:spLocks/>
              </p:cNvSpPr>
              <p:nvPr/>
            </p:nvSpPr>
            <p:spPr bwMode="auto">
              <a:xfrm>
                <a:off x="14758988" y="3281363"/>
                <a:ext cx="995362" cy="887413"/>
              </a:xfrm>
              <a:custGeom>
                <a:avLst/>
                <a:gdLst>
                  <a:gd name="T0" fmla="*/ 0 w 627"/>
                  <a:gd name="T1" fmla="*/ 280 h 559"/>
                  <a:gd name="T2" fmla="*/ 277 w 627"/>
                  <a:gd name="T3" fmla="*/ 0 h 559"/>
                  <a:gd name="T4" fmla="*/ 277 w 627"/>
                  <a:gd name="T5" fmla="*/ 187 h 559"/>
                  <a:gd name="T6" fmla="*/ 627 w 627"/>
                  <a:gd name="T7" fmla="*/ 187 h 559"/>
                  <a:gd name="T8" fmla="*/ 627 w 627"/>
                  <a:gd name="T9" fmla="*/ 372 h 559"/>
                  <a:gd name="T10" fmla="*/ 277 w 627"/>
                  <a:gd name="T11" fmla="*/ 372 h 559"/>
                  <a:gd name="T12" fmla="*/ 277 w 627"/>
                  <a:gd name="T13" fmla="*/ 559 h 559"/>
                  <a:gd name="T14" fmla="*/ 0 w 627"/>
                  <a:gd name="T15" fmla="*/ 280 h 5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7" h="559">
                    <a:moveTo>
                      <a:pt x="0" y="280"/>
                    </a:moveTo>
                    <a:lnTo>
                      <a:pt x="277" y="0"/>
                    </a:lnTo>
                    <a:lnTo>
                      <a:pt x="277" y="187"/>
                    </a:lnTo>
                    <a:lnTo>
                      <a:pt x="627" y="187"/>
                    </a:lnTo>
                    <a:lnTo>
                      <a:pt x="627" y="372"/>
                    </a:lnTo>
                    <a:lnTo>
                      <a:pt x="277" y="372"/>
                    </a:lnTo>
                    <a:lnTo>
                      <a:pt x="277" y="559"/>
                    </a:lnTo>
                    <a:lnTo>
                      <a:pt x="0"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69" name="Rectangle 68"/>
          <p:cNvSpPr>
            <a:spLocks/>
          </p:cNvSpPr>
          <p:nvPr/>
        </p:nvSpPr>
        <p:spPr>
          <a:xfrm>
            <a:off x="5256212" y="2872278"/>
            <a:ext cx="2529932" cy="284123"/>
          </a:xfrm>
          <a:prstGeom prst="rect">
            <a:avLst/>
          </a:prstGeom>
          <a:solidFill>
            <a:srgbClr val="CD501C"/>
          </a:solidFill>
          <a:ln>
            <a:noFill/>
          </a:ln>
          <a:scene3d>
            <a:camera prst="obliqueTopRight"/>
            <a:lightRig rig="balanced" dir="t"/>
          </a:scene3d>
          <a:sp3d z="-12700" extrusionH="2540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900" b="1" dirty="0">
                <a:solidFill>
                  <a:schemeClr val="bg1"/>
                </a:solidFill>
              </a:rPr>
              <a:t>Distributed firewall</a:t>
            </a:r>
          </a:p>
        </p:txBody>
      </p:sp>
      <p:grpSp>
        <p:nvGrpSpPr>
          <p:cNvPr id="70" name="Group 69"/>
          <p:cNvGrpSpPr>
            <a:grpSpLocks noChangeAspect="1"/>
          </p:cNvGrpSpPr>
          <p:nvPr/>
        </p:nvGrpSpPr>
        <p:grpSpPr>
          <a:xfrm>
            <a:off x="5469251" y="2901516"/>
            <a:ext cx="232650" cy="227432"/>
            <a:chOff x="12809538" y="1039813"/>
            <a:chExt cx="5237162" cy="5119687"/>
          </a:xfrm>
          <a:solidFill>
            <a:schemeClr val="bg1"/>
          </a:solidFill>
        </p:grpSpPr>
        <p:sp>
          <p:nvSpPr>
            <p:cNvPr id="80" name="Rectangle 30"/>
            <p:cNvSpPr>
              <a:spLocks noChangeArrowheads="1"/>
            </p:cNvSpPr>
            <p:nvPr/>
          </p:nvSpPr>
          <p:spPr bwMode="auto">
            <a:xfrm>
              <a:off x="13917613" y="2557463"/>
              <a:ext cx="1344612" cy="669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31"/>
            <p:cNvSpPr>
              <a:spLocks noChangeArrowheads="1"/>
            </p:cNvSpPr>
            <p:nvPr/>
          </p:nvSpPr>
          <p:spPr bwMode="auto">
            <a:xfrm>
              <a:off x="15514638" y="2557463"/>
              <a:ext cx="1101725" cy="669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32"/>
            <p:cNvSpPr>
              <a:spLocks noChangeArrowheads="1"/>
            </p:cNvSpPr>
            <p:nvPr/>
          </p:nvSpPr>
          <p:spPr bwMode="auto">
            <a:xfrm>
              <a:off x="13917613" y="4403725"/>
              <a:ext cx="1344612" cy="6683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33"/>
            <p:cNvSpPr>
              <a:spLocks noChangeArrowheads="1"/>
            </p:cNvSpPr>
            <p:nvPr/>
          </p:nvSpPr>
          <p:spPr bwMode="auto">
            <a:xfrm>
              <a:off x="15514638" y="4403725"/>
              <a:ext cx="1101725" cy="6683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34"/>
            <p:cNvSpPr>
              <a:spLocks noChangeArrowheads="1"/>
            </p:cNvSpPr>
            <p:nvPr/>
          </p:nvSpPr>
          <p:spPr bwMode="auto">
            <a:xfrm>
              <a:off x="13917613" y="3486150"/>
              <a:ext cx="439737" cy="669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35"/>
            <p:cNvSpPr>
              <a:spLocks noChangeArrowheads="1"/>
            </p:cNvSpPr>
            <p:nvPr/>
          </p:nvSpPr>
          <p:spPr bwMode="auto">
            <a:xfrm>
              <a:off x="15924213" y="3486150"/>
              <a:ext cx="692150" cy="669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36"/>
            <p:cNvSpPr>
              <a:spLocks noChangeArrowheads="1"/>
            </p:cNvSpPr>
            <p:nvPr/>
          </p:nvSpPr>
          <p:spPr bwMode="auto">
            <a:xfrm>
              <a:off x="14590713" y="3486150"/>
              <a:ext cx="1100137" cy="669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7"/>
            <p:cNvSpPr>
              <a:spLocks noEditPoints="1"/>
            </p:cNvSpPr>
            <p:nvPr/>
          </p:nvSpPr>
          <p:spPr bwMode="auto">
            <a:xfrm>
              <a:off x="12809538" y="1039813"/>
              <a:ext cx="5237162" cy="5119687"/>
            </a:xfrm>
            <a:custGeom>
              <a:avLst/>
              <a:gdLst>
                <a:gd name="T0" fmla="*/ 156 w 3299"/>
                <a:gd name="T1" fmla="*/ 0 h 3225"/>
                <a:gd name="T2" fmla="*/ 0 w 3299"/>
                <a:gd name="T3" fmla="*/ 156 h 3225"/>
                <a:gd name="T4" fmla="*/ 0 w 3299"/>
                <a:gd name="T5" fmla="*/ 1674 h 3225"/>
                <a:gd name="T6" fmla="*/ 0 w 3299"/>
                <a:gd name="T7" fmla="*/ 3035 h 3225"/>
                <a:gd name="T8" fmla="*/ 0 w 3299"/>
                <a:gd name="T9" fmla="*/ 3225 h 3225"/>
                <a:gd name="T10" fmla="*/ 1623 w 3299"/>
                <a:gd name="T11" fmla="*/ 3225 h 3225"/>
                <a:gd name="T12" fmla="*/ 3146 w 3299"/>
                <a:gd name="T13" fmla="*/ 3225 h 3225"/>
                <a:gd name="T14" fmla="*/ 3146 w 3299"/>
                <a:gd name="T15" fmla="*/ 3225 h 3225"/>
                <a:gd name="T16" fmla="*/ 3299 w 3299"/>
                <a:gd name="T17" fmla="*/ 3066 h 3225"/>
                <a:gd name="T18" fmla="*/ 3299 w 3299"/>
                <a:gd name="T19" fmla="*/ 2879 h 3225"/>
                <a:gd name="T20" fmla="*/ 3299 w 3299"/>
                <a:gd name="T21" fmla="*/ 1671 h 3225"/>
                <a:gd name="T22" fmla="*/ 3299 w 3299"/>
                <a:gd name="T23" fmla="*/ 0 h 3225"/>
                <a:gd name="T24" fmla="*/ 1623 w 3299"/>
                <a:gd name="T25" fmla="*/ 0 h 3225"/>
                <a:gd name="T26" fmla="*/ 156 w 3299"/>
                <a:gd name="T27" fmla="*/ 0 h 3225"/>
                <a:gd name="T28" fmla="*/ 2923 w 3299"/>
                <a:gd name="T29" fmla="*/ 2995 h 3225"/>
                <a:gd name="T30" fmla="*/ 222 w 3299"/>
                <a:gd name="T31" fmla="*/ 2995 h 3225"/>
                <a:gd name="T32" fmla="*/ 222 w 3299"/>
                <a:gd name="T33" fmla="*/ 426 h 3225"/>
                <a:gd name="T34" fmla="*/ 2923 w 3299"/>
                <a:gd name="T35" fmla="*/ 426 h 3225"/>
                <a:gd name="T36" fmla="*/ 2923 w 3299"/>
                <a:gd name="T37" fmla="*/ 2995 h 3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99" h="3225">
                  <a:moveTo>
                    <a:pt x="156" y="0"/>
                  </a:moveTo>
                  <a:lnTo>
                    <a:pt x="0" y="156"/>
                  </a:lnTo>
                  <a:lnTo>
                    <a:pt x="0" y="1674"/>
                  </a:lnTo>
                  <a:lnTo>
                    <a:pt x="0" y="3035"/>
                  </a:lnTo>
                  <a:lnTo>
                    <a:pt x="0" y="3225"/>
                  </a:lnTo>
                  <a:lnTo>
                    <a:pt x="1623" y="3225"/>
                  </a:lnTo>
                  <a:lnTo>
                    <a:pt x="3146" y="3225"/>
                  </a:lnTo>
                  <a:lnTo>
                    <a:pt x="3146" y="3225"/>
                  </a:lnTo>
                  <a:lnTo>
                    <a:pt x="3299" y="3066"/>
                  </a:lnTo>
                  <a:lnTo>
                    <a:pt x="3299" y="2879"/>
                  </a:lnTo>
                  <a:lnTo>
                    <a:pt x="3299" y="1671"/>
                  </a:lnTo>
                  <a:lnTo>
                    <a:pt x="3299" y="0"/>
                  </a:lnTo>
                  <a:lnTo>
                    <a:pt x="1623" y="0"/>
                  </a:lnTo>
                  <a:lnTo>
                    <a:pt x="156" y="0"/>
                  </a:lnTo>
                  <a:close/>
                  <a:moveTo>
                    <a:pt x="2923" y="2995"/>
                  </a:moveTo>
                  <a:lnTo>
                    <a:pt x="222" y="2995"/>
                  </a:lnTo>
                  <a:lnTo>
                    <a:pt x="222" y="426"/>
                  </a:lnTo>
                  <a:lnTo>
                    <a:pt x="2923" y="426"/>
                  </a:lnTo>
                  <a:lnTo>
                    <a:pt x="2923" y="29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 name="Group 70"/>
          <p:cNvGrpSpPr>
            <a:grpSpLocks noChangeAspect="1"/>
          </p:cNvGrpSpPr>
          <p:nvPr/>
        </p:nvGrpSpPr>
        <p:grpSpPr>
          <a:xfrm>
            <a:off x="7389734" y="2901516"/>
            <a:ext cx="232650" cy="227432"/>
            <a:chOff x="12809538" y="1039813"/>
            <a:chExt cx="5237162" cy="5119687"/>
          </a:xfrm>
          <a:solidFill>
            <a:schemeClr val="bg1"/>
          </a:solidFill>
        </p:grpSpPr>
        <p:sp>
          <p:nvSpPr>
            <p:cNvPr id="72" name="Rectangle 30"/>
            <p:cNvSpPr>
              <a:spLocks noChangeArrowheads="1"/>
            </p:cNvSpPr>
            <p:nvPr/>
          </p:nvSpPr>
          <p:spPr bwMode="auto">
            <a:xfrm>
              <a:off x="13917613" y="2557463"/>
              <a:ext cx="1344612" cy="669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31"/>
            <p:cNvSpPr>
              <a:spLocks noChangeArrowheads="1"/>
            </p:cNvSpPr>
            <p:nvPr/>
          </p:nvSpPr>
          <p:spPr bwMode="auto">
            <a:xfrm>
              <a:off x="15514638" y="2557463"/>
              <a:ext cx="1101725" cy="669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32"/>
            <p:cNvSpPr>
              <a:spLocks noChangeArrowheads="1"/>
            </p:cNvSpPr>
            <p:nvPr/>
          </p:nvSpPr>
          <p:spPr bwMode="auto">
            <a:xfrm>
              <a:off x="13917613" y="4403725"/>
              <a:ext cx="1344612" cy="6683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33"/>
            <p:cNvSpPr>
              <a:spLocks noChangeArrowheads="1"/>
            </p:cNvSpPr>
            <p:nvPr/>
          </p:nvSpPr>
          <p:spPr bwMode="auto">
            <a:xfrm>
              <a:off x="15514638" y="4403725"/>
              <a:ext cx="1101725" cy="6683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34"/>
            <p:cNvSpPr>
              <a:spLocks noChangeArrowheads="1"/>
            </p:cNvSpPr>
            <p:nvPr/>
          </p:nvSpPr>
          <p:spPr bwMode="auto">
            <a:xfrm>
              <a:off x="13917613" y="3486150"/>
              <a:ext cx="439737" cy="669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35"/>
            <p:cNvSpPr>
              <a:spLocks noChangeArrowheads="1"/>
            </p:cNvSpPr>
            <p:nvPr/>
          </p:nvSpPr>
          <p:spPr bwMode="auto">
            <a:xfrm>
              <a:off x="15924213" y="3486150"/>
              <a:ext cx="692150" cy="669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36"/>
            <p:cNvSpPr>
              <a:spLocks noChangeArrowheads="1"/>
            </p:cNvSpPr>
            <p:nvPr/>
          </p:nvSpPr>
          <p:spPr bwMode="auto">
            <a:xfrm>
              <a:off x="14590713" y="3486150"/>
              <a:ext cx="1100137" cy="669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37"/>
            <p:cNvSpPr>
              <a:spLocks noEditPoints="1"/>
            </p:cNvSpPr>
            <p:nvPr/>
          </p:nvSpPr>
          <p:spPr bwMode="auto">
            <a:xfrm>
              <a:off x="12809538" y="1039813"/>
              <a:ext cx="5237162" cy="5119687"/>
            </a:xfrm>
            <a:custGeom>
              <a:avLst/>
              <a:gdLst>
                <a:gd name="T0" fmla="*/ 156 w 3299"/>
                <a:gd name="T1" fmla="*/ 0 h 3225"/>
                <a:gd name="T2" fmla="*/ 0 w 3299"/>
                <a:gd name="T3" fmla="*/ 156 h 3225"/>
                <a:gd name="T4" fmla="*/ 0 w 3299"/>
                <a:gd name="T5" fmla="*/ 1674 h 3225"/>
                <a:gd name="T6" fmla="*/ 0 w 3299"/>
                <a:gd name="T7" fmla="*/ 3035 h 3225"/>
                <a:gd name="T8" fmla="*/ 0 w 3299"/>
                <a:gd name="T9" fmla="*/ 3225 h 3225"/>
                <a:gd name="T10" fmla="*/ 1623 w 3299"/>
                <a:gd name="T11" fmla="*/ 3225 h 3225"/>
                <a:gd name="T12" fmla="*/ 3146 w 3299"/>
                <a:gd name="T13" fmla="*/ 3225 h 3225"/>
                <a:gd name="T14" fmla="*/ 3146 w 3299"/>
                <a:gd name="T15" fmla="*/ 3225 h 3225"/>
                <a:gd name="T16" fmla="*/ 3299 w 3299"/>
                <a:gd name="T17" fmla="*/ 3066 h 3225"/>
                <a:gd name="T18" fmla="*/ 3299 w 3299"/>
                <a:gd name="T19" fmla="*/ 2879 h 3225"/>
                <a:gd name="T20" fmla="*/ 3299 w 3299"/>
                <a:gd name="T21" fmla="*/ 1671 h 3225"/>
                <a:gd name="T22" fmla="*/ 3299 w 3299"/>
                <a:gd name="T23" fmla="*/ 0 h 3225"/>
                <a:gd name="T24" fmla="*/ 1623 w 3299"/>
                <a:gd name="T25" fmla="*/ 0 h 3225"/>
                <a:gd name="T26" fmla="*/ 156 w 3299"/>
                <a:gd name="T27" fmla="*/ 0 h 3225"/>
                <a:gd name="T28" fmla="*/ 2923 w 3299"/>
                <a:gd name="T29" fmla="*/ 2995 h 3225"/>
                <a:gd name="T30" fmla="*/ 222 w 3299"/>
                <a:gd name="T31" fmla="*/ 2995 h 3225"/>
                <a:gd name="T32" fmla="*/ 222 w 3299"/>
                <a:gd name="T33" fmla="*/ 426 h 3225"/>
                <a:gd name="T34" fmla="*/ 2923 w 3299"/>
                <a:gd name="T35" fmla="*/ 426 h 3225"/>
                <a:gd name="T36" fmla="*/ 2923 w 3299"/>
                <a:gd name="T37" fmla="*/ 2995 h 3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99" h="3225">
                  <a:moveTo>
                    <a:pt x="156" y="0"/>
                  </a:moveTo>
                  <a:lnTo>
                    <a:pt x="0" y="156"/>
                  </a:lnTo>
                  <a:lnTo>
                    <a:pt x="0" y="1674"/>
                  </a:lnTo>
                  <a:lnTo>
                    <a:pt x="0" y="3035"/>
                  </a:lnTo>
                  <a:lnTo>
                    <a:pt x="0" y="3225"/>
                  </a:lnTo>
                  <a:lnTo>
                    <a:pt x="1623" y="3225"/>
                  </a:lnTo>
                  <a:lnTo>
                    <a:pt x="3146" y="3225"/>
                  </a:lnTo>
                  <a:lnTo>
                    <a:pt x="3146" y="3225"/>
                  </a:lnTo>
                  <a:lnTo>
                    <a:pt x="3299" y="3066"/>
                  </a:lnTo>
                  <a:lnTo>
                    <a:pt x="3299" y="2879"/>
                  </a:lnTo>
                  <a:lnTo>
                    <a:pt x="3299" y="1671"/>
                  </a:lnTo>
                  <a:lnTo>
                    <a:pt x="3299" y="0"/>
                  </a:lnTo>
                  <a:lnTo>
                    <a:pt x="1623" y="0"/>
                  </a:lnTo>
                  <a:lnTo>
                    <a:pt x="156" y="0"/>
                  </a:lnTo>
                  <a:close/>
                  <a:moveTo>
                    <a:pt x="2923" y="2995"/>
                  </a:moveTo>
                  <a:lnTo>
                    <a:pt x="222" y="2995"/>
                  </a:lnTo>
                  <a:lnTo>
                    <a:pt x="222" y="426"/>
                  </a:lnTo>
                  <a:lnTo>
                    <a:pt x="2923" y="426"/>
                  </a:lnTo>
                  <a:lnTo>
                    <a:pt x="2923" y="29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 name="Group 102"/>
          <p:cNvGrpSpPr/>
          <p:nvPr/>
        </p:nvGrpSpPr>
        <p:grpSpPr>
          <a:xfrm>
            <a:off x="5256212" y="3502646"/>
            <a:ext cx="2526490" cy="284123"/>
            <a:chOff x="5256212" y="3502646"/>
            <a:chExt cx="2526490" cy="284123"/>
          </a:xfrm>
        </p:grpSpPr>
        <p:sp>
          <p:nvSpPr>
            <p:cNvPr id="89" name="Rectangle 88"/>
            <p:cNvSpPr>
              <a:spLocks/>
            </p:cNvSpPr>
            <p:nvPr/>
          </p:nvSpPr>
          <p:spPr>
            <a:xfrm>
              <a:off x="5256212" y="3502646"/>
              <a:ext cx="2526490" cy="284123"/>
            </a:xfrm>
            <a:prstGeom prst="rect">
              <a:avLst/>
            </a:prstGeom>
            <a:solidFill>
              <a:srgbClr val="006487"/>
            </a:solidFill>
            <a:ln>
              <a:noFill/>
            </a:ln>
            <a:scene3d>
              <a:camera prst="obliqueTopRight"/>
              <a:lightRig rig="balanced" dir="t"/>
            </a:scene3d>
            <a:sp3d z="-12700" extrusionH="2540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900" b="1" dirty="0">
                  <a:solidFill>
                    <a:schemeClr val="bg1"/>
                  </a:solidFill>
                </a:rPr>
                <a:t>Distributed switch</a:t>
              </a:r>
            </a:p>
          </p:txBody>
        </p:sp>
        <p:grpSp>
          <p:nvGrpSpPr>
            <p:cNvPr id="90" name="Group 89"/>
            <p:cNvGrpSpPr>
              <a:grpSpLocks noChangeAspect="1"/>
            </p:cNvGrpSpPr>
            <p:nvPr/>
          </p:nvGrpSpPr>
          <p:grpSpPr>
            <a:xfrm>
              <a:off x="5469251" y="3530099"/>
              <a:ext cx="234371" cy="229217"/>
              <a:chOff x="12665075" y="1768475"/>
              <a:chExt cx="4259263" cy="4165600"/>
            </a:xfrm>
            <a:solidFill>
              <a:schemeClr val="bg1"/>
            </a:solidFill>
          </p:grpSpPr>
          <p:sp>
            <p:nvSpPr>
              <p:cNvPr id="97" name="Freeform 73"/>
              <p:cNvSpPr>
                <a:spLocks noEditPoints="1"/>
              </p:cNvSpPr>
              <p:nvPr/>
            </p:nvSpPr>
            <p:spPr bwMode="auto">
              <a:xfrm>
                <a:off x="12665075" y="1768475"/>
                <a:ext cx="4259263" cy="4165600"/>
              </a:xfrm>
              <a:custGeom>
                <a:avLst/>
                <a:gdLst>
                  <a:gd name="T0" fmla="*/ 128 w 2683"/>
                  <a:gd name="T1" fmla="*/ 0 h 2624"/>
                  <a:gd name="T2" fmla="*/ 0 w 2683"/>
                  <a:gd name="T3" fmla="*/ 128 h 2624"/>
                  <a:gd name="T4" fmla="*/ 0 w 2683"/>
                  <a:gd name="T5" fmla="*/ 1378 h 2624"/>
                  <a:gd name="T6" fmla="*/ 0 w 2683"/>
                  <a:gd name="T7" fmla="*/ 2470 h 2624"/>
                  <a:gd name="T8" fmla="*/ 0 w 2683"/>
                  <a:gd name="T9" fmla="*/ 2622 h 2624"/>
                  <a:gd name="T10" fmla="*/ 1366 w 2683"/>
                  <a:gd name="T11" fmla="*/ 2622 h 2624"/>
                  <a:gd name="T12" fmla="*/ 2557 w 2683"/>
                  <a:gd name="T13" fmla="*/ 2622 h 2624"/>
                  <a:gd name="T14" fmla="*/ 2557 w 2683"/>
                  <a:gd name="T15" fmla="*/ 2624 h 2624"/>
                  <a:gd name="T16" fmla="*/ 2683 w 2683"/>
                  <a:gd name="T17" fmla="*/ 2496 h 2624"/>
                  <a:gd name="T18" fmla="*/ 2683 w 2683"/>
                  <a:gd name="T19" fmla="*/ 2343 h 2624"/>
                  <a:gd name="T20" fmla="*/ 2683 w 2683"/>
                  <a:gd name="T21" fmla="*/ 1378 h 2624"/>
                  <a:gd name="T22" fmla="*/ 2683 w 2683"/>
                  <a:gd name="T23" fmla="*/ 0 h 2624"/>
                  <a:gd name="T24" fmla="*/ 1366 w 2683"/>
                  <a:gd name="T25" fmla="*/ 0 h 2624"/>
                  <a:gd name="T26" fmla="*/ 128 w 2683"/>
                  <a:gd name="T27" fmla="*/ 0 h 2624"/>
                  <a:gd name="T28" fmla="*/ 2377 w 2683"/>
                  <a:gd name="T29" fmla="*/ 2435 h 2624"/>
                  <a:gd name="T30" fmla="*/ 180 w 2683"/>
                  <a:gd name="T31" fmla="*/ 2435 h 2624"/>
                  <a:gd name="T32" fmla="*/ 180 w 2683"/>
                  <a:gd name="T33" fmla="*/ 348 h 2624"/>
                  <a:gd name="T34" fmla="*/ 2377 w 2683"/>
                  <a:gd name="T35" fmla="*/ 348 h 2624"/>
                  <a:gd name="T36" fmla="*/ 2377 w 2683"/>
                  <a:gd name="T37" fmla="*/ 2435 h 2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83" h="2624">
                    <a:moveTo>
                      <a:pt x="128" y="0"/>
                    </a:moveTo>
                    <a:lnTo>
                      <a:pt x="0" y="128"/>
                    </a:lnTo>
                    <a:lnTo>
                      <a:pt x="0" y="1378"/>
                    </a:lnTo>
                    <a:lnTo>
                      <a:pt x="0" y="2470"/>
                    </a:lnTo>
                    <a:lnTo>
                      <a:pt x="0" y="2622"/>
                    </a:lnTo>
                    <a:lnTo>
                      <a:pt x="1366" y="2622"/>
                    </a:lnTo>
                    <a:lnTo>
                      <a:pt x="2557" y="2622"/>
                    </a:lnTo>
                    <a:lnTo>
                      <a:pt x="2557" y="2624"/>
                    </a:lnTo>
                    <a:lnTo>
                      <a:pt x="2683" y="2496"/>
                    </a:lnTo>
                    <a:lnTo>
                      <a:pt x="2683" y="2343"/>
                    </a:lnTo>
                    <a:lnTo>
                      <a:pt x="2683" y="1378"/>
                    </a:lnTo>
                    <a:lnTo>
                      <a:pt x="2683" y="0"/>
                    </a:lnTo>
                    <a:lnTo>
                      <a:pt x="1366" y="0"/>
                    </a:lnTo>
                    <a:lnTo>
                      <a:pt x="128" y="0"/>
                    </a:lnTo>
                    <a:close/>
                    <a:moveTo>
                      <a:pt x="2377" y="2435"/>
                    </a:moveTo>
                    <a:lnTo>
                      <a:pt x="180" y="2435"/>
                    </a:lnTo>
                    <a:lnTo>
                      <a:pt x="180" y="348"/>
                    </a:lnTo>
                    <a:lnTo>
                      <a:pt x="2377" y="348"/>
                    </a:lnTo>
                    <a:lnTo>
                      <a:pt x="2377" y="24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74"/>
              <p:cNvSpPr>
                <a:spLocks/>
              </p:cNvSpPr>
              <p:nvPr/>
            </p:nvSpPr>
            <p:spPr bwMode="auto">
              <a:xfrm>
                <a:off x="13423900" y="2663825"/>
                <a:ext cx="2560638" cy="687388"/>
              </a:xfrm>
              <a:custGeom>
                <a:avLst/>
                <a:gdLst>
                  <a:gd name="T0" fmla="*/ 1395 w 1613"/>
                  <a:gd name="T1" fmla="*/ 433 h 433"/>
                  <a:gd name="T2" fmla="*/ 1613 w 1613"/>
                  <a:gd name="T3" fmla="*/ 218 h 433"/>
                  <a:gd name="T4" fmla="*/ 1395 w 1613"/>
                  <a:gd name="T5" fmla="*/ 0 h 433"/>
                  <a:gd name="T6" fmla="*/ 1395 w 1613"/>
                  <a:gd name="T7" fmla="*/ 142 h 433"/>
                  <a:gd name="T8" fmla="*/ 0 w 1613"/>
                  <a:gd name="T9" fmla="*/ 142 h 433"/>
                  <a:gd name="T10" fmla="*/ 0 w 1613"/>
                  <a:gd name="T11" fmla="*/ 293 h 433"/>
                  <a:gd name="T12" fmla="*/ 1395 w 1613"/>
                  <a:gd name="T13" fmla="*/ 293 h 433"/>
                  <a:gd name="T14" fmla="*/ 1395 w 1613"/>
                  <a:gd name="T15" fmla="*/ 433 h 4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3" h="433">
                    <a:moveTo>
                      <a:pt x="1395" y="433"/>
                    </a:moveTo>
                    <a:lnTo>
                      <a:pt x="1613" y="218"/>
                    </a:lnTo>
                    <a:lnTo>
                      <a:pt x="1395" y="0"/>
                    </a:lnTo>
                    <a:lnTo>
                      <a:pt x="1395" y="142"/>
                    </a:lnTo>
                    <a:lnTo>
                      <a:pt x="0" y="142"/>
                    </a:lnTo>
                    <a:lnTo>
                      <a:pt x="0" y="293"/>
                    </a:lnTo>
                    <a:lnTo>
                      <a:pt x="1395" y="293"/>
                    </a:lnTo>
                    <a:lnTo>
                      <a:pt x="1395" y="4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75"/>
              <p:cNvSpPr>
                <a:spLocks/>
              </p:cNvSpPr>
              <p:nvPr/>
            </p:nvSpPr>
            <p:spPr bwMode="auto">
              <a:xfrm>
                <a:off x="13412788" y="3306763"/>
                <a:ext cx="2555875" cy="687388"/>
              </a:xfrm>
              <a:custGeom>
                <a:avLst/>
                <a:gdLst>
                  <a:gd name="T0" fmla="*/ 216 w 1610"/>
                  <a:gd name="T1" fmla="*/ 291 h 433"/>
                  <a:gd name="T2" fmla="*/ 1610 w 1610"/>
                  <a:gd name="T3" fmla="*/ 291 h 433"/>
                  <a:gd name="T4" fmla="*/ 1610 w 1610"/>
                  <a:gd name="T5" fmla="*/ 139 h 433"/>
                  <a:gd name="T6" fmla="*/ 216 w 1610"/>
                  <a:gd name="T7" fmla="*/ 139 h 433"/>
                  <a:gd name="T8" fmla="*/ 216 w 1610"/>
                  <a:gd name="T9" fmla="*/ 0 h 433"/>
                  <a:gd name="T10" fmla="*/ 0 w 1610"/>
                  <a:gd name="T11" fmla="*/ 215 h 433"/>
                  <a:gd name="T12" fmla="*/ 216 w 1610"/>
                  <a:gd name="T13" fmla="*/ 433 h 433"/>
                  <a:gd name="T14" fmla="*/ 216 w 1610"/>
                  <a:gd name="T15" fmla="*/ 291 h 4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0" h="433">
                    <a:moveTo>
                      <a:pt x="216" y="291"/>
                    </a:moveTo>
                    <a:lnTo>
                      <a:pt x="1610" y="291"/>
                    </a:lnTo>
                    <a:lnTo>
                      <a:pt x="1610" y="139"/>
                    </a:lnTo>
                    <a:lnTo>
                      <a:pt x="216" y="139"/>
                    </a:lnTo>
                    <a:lnTo>
                      <a:pt x="216" y="0"/>
                    </a:lnTo>
                    <a:lnTo>
                      <a:pt x="0" y="215"/>
                    </a:lnTo>
                    <a:lnTo>
                      <a:pt x="216" y="433"/>
                    </a:lnTo>
                    <a:lnTo>
                      <a:pt x="216"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76"/>
              <p:cNvSpPr>
                <a:spLocks/>
              </p:cNvSpPr>
              <p:nvPr/>
            </p:nvSpPr>
            <p:spPr bwMode="auto">
              <a:xfrm>
                <a:off x="13423900" y="3949700"/>
                <a:ext cx="2560638" cy="684213"/>
              </a:xfrm>
              <a:custGeom>
                <a:avLst/>
                <a:gdLst>
                  <a:gd name="T0" fmla="*/ 1395 w 1613"/>
                  <a:gd name="T1" fmla="*/ 140 h 431"/>
                  <a:gd name="T2" fmla="*/ 0 w 1613"/>
                  <a:gd name="T3" fmla="*/ 140 h 431"/>
                  <a:gd name="T4" fmla="*/ 0 w 1613"/>
                  <a:gd name="T5" fmla="*/ 291 h 431"/>
                  <a:gd name="T6" fmla="*/ 1395 w 1613"/>
                  <a:gd name="T7" fmla="*/ 291 h 431"/>
                  <a:gd name="T8" fmla="*/ 1395 w 1613"/>
                  <a:gd name="T9" fmla="*/ 431 h 431"/>
                  <a:gd name="T10" fmla="*/ 1613 w 1613"/>
                  <a:gd name="T11" fmla="*/ 215 h 431"/>
                  <a:gd name="T12" fmla="*/ 1395 w 1613"/>
                  <a:gd name="T13" fmla="*/ 0 h 431"/>
                  <a:gd name="T14" fmla="*/ 1395 w 1613"/>
                  <a:gd name="T15" fmla="*/ 140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3" h="431">
                    <a:moveTo>
                      <a:pt x="1395" y="140"/>
                    </a:moveTo>
                    <a:lnTo>
                      <a:pt x="0" y="140"/>
                    </a:lnTo>
                    <a:lnTo>
                      <a:pt x="0" y="291"/>
                    </a:lnTo>
                    <a:lnTo>
                      <a:pt x="1395" y="291"/>
                    </a:lnTo>
                    <a:lnTo>
                      <a:pt x="1395" y="431"/>
                    </a:lnTo>
                    <a:lnTo>
                      <a:pt x="1613" y="215"/>
                    </a:lnTo>
                    <a:lnTo>
                      <a:pt x="1395" y="0"/>
                    </a:lnTo>
                    <a:lnTo>
                      <a:pt x="1395"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77"/>
              <p:cNvSpPr>
                <a:spLocks/>
              </p:cNvSpPr>
              <p:nvPr/>
            </p:nvSpPr>
            <p:spPr bwMode="auto">
              <a:xfrm>
                <a:off x="13412788" y="4587875"/>
                <a:ext cx="2555875" cy="688975"/>
              </a:xfrm>
              <a:custGeom>
                <a:avLst/>
                <a:gdLst>
                  <a:gd name="T0" fmla="*/ 216 w 1610"/>
                  <a:gd name="T1" fmla="*/ 0 h 434"/>
                  <a:gd name="T2" fmla="*/ 0 w 1610"/>
                  <a:gd name="T3" fmla="*/ 218 h 434"/>
                  <a:gd name="T4" fmla="*/ 216 w 1610"/>
                  <a:gd name="T5" fmla="*/ 434 h 434"/>
                  <a:gd name="T6" fmla="*/ 216 w 1610"/>
                  <a:gd name="T7" fmla="*/ 294 h 434"/>
                  <a:gd name="T8" fmla="*/ 1610 w 1610"/>
                  <a:gd name="T9" fmla="*/ 294 h 434"/>
                  <a:gd name="T10" fmla="*/ 1610 w 1610"/>
                  <a:gd name="T11" fmla="*/ 143 h 434"/>
                  <a:gd name="T12" fmla="*/ 216 w 1610"/>
                  <a:gd name="T13" fmla="*/ 143 h 434"/>
                  <a:gd name="T14" fmla="*/ 216 w 1610"/>
                  <a:gd name="T15" fmla="*/ 0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0" h="434">
                    <a:moveTo>
                      <a:pt x="216" y="0"/>
                    </a:moveTo>
                    <a:lnTo>
                      <a:pt x="0" y="218"/>
                    </a:lnTo>
                    <a:lnTo>
                      <a:pt x="216" y="434"/>
                    </a:lnTo>
                    <a:lnTo>
                      <a:pt x="216" y="294"/>
                    </a:lnTo>
                    <a:lnTo>
                      <a:pt x="1610" y="294"/>
                    </a:lnTo>
                    <a:lnTo>
                      <a:pt x="1610" y="143"/>
                    </a:lnTo>
                    <a:lnTo>
                      <a:pt x="216" y="143"/>
                    </a:lnTo>
                    <a:lnTo>
                      <a:pt x="2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1" name="Group 90"/>
            <p:cNvGrpSpPr>
              <a:grpSpLocks noChangeAspect="1"/>
            </p:cNvGrpSpPr>
            <p:nvPr/>
          </p:nvGrpSpPr>
          <p:grpSpPr>
            <a:xfrm>
              <a:off x="7389734" y="3530099"/>
              <a:ext cx="234371" cy="229217"/>
              <a:chOff x="12665075" y="1768475"/>
              <a:chExt cx="4259263" cy="4165600"/>
            </a:xfrm>
            <a:solidFill>
              <a:schemeClr val="bg1"/>
            </a:solidFill>
          </p:grpSpPr>
          <p:sp>
            <p:nvSpPr>
              <p:cNvPr id="92" name="Freeform 73"/>
              <p:cNvSpPr>
                <a:spLocks noEditPoints="1"/>
              </p:cNvSpPr>
              <p:nvPr/>
            </p:nvSpPr>
            <p:spPr bwMode="auto">
              <a:xfrm>
                <a:off x="12665075" y="1768475"/>
                <a:ext cx="4259263" cy="4165600"/>
              </a:xfrm>
              <a:custGeom>
                <a:avLst/>
                <a:gdLst>
                  <a:gd name="T0" fmla="*/ 128 w 2683"/>
                  <a:gd name="T1" fmla="*/ 0 h 2624"/>
                  <a:gd name="T2" fmla="*/ 0 w 2683"/>
                  <a:gd name="T3" fmla="*/ 128 h 2624"/>
                  <a:gd name="T4" fmla="*/ 0 w 2683"/>
                  <a:gd name="T5" fmla="*/ 1378 h 2624"/>
                  <a:gd name="T6" fmla="*/ 0 w 2683"/>
                  <a:gd name="T7" fmla="*/ 2470 h 2624"/>
                  <a:gd name="T8" fmla="*/ 0 w 2683"/>
                  <a:gd name="T9" fmla="*/ 2622 h 2624"/>
                  <a:gd name="T10" fmla="*/ 1366 w 2683"/>
                  <a:gd name="T11" fmla="*/ 2622 h 2624"/>
                  <a:gd name="T12" fmla="*/ 2557 w 2683"/>
                  <a:gd name="T13" fmla="*/ 2622 h 2624"/>
                  <a:gd name="T14" fmla="*/ 2557 w 2683"/>
                  <a:gd name="T15" fmla="*/ 2624 h 2624"/>
                  <a:gd name="T16" fmla="*/ 2683 w 2683"/>
                  <a:gd name="T17" fmla="*/ 2496 h 2624"/>
                  <a:gd name="T18" fmla="*/ 2683 w 2683"/>
                  <a:gd name="T19" fmla="*/ 2343 h 2624"/>
                  <a:gd name="T20" fmla="*/ 2683 w 2683"/>
                  <a:gd name="T21" fmla="*/ 1378 h 2624"/>
                  <a:gd name="T22" fmla="*/ 2683 w 2683"/>
                  <a:gd name="T23" fmla="*/ 0 h 2624"/>
                  <a:gd name="T24" fmla="*/ 1366 w 2683"/>
                  <a:gd name="T25" fmla="*/ 0 h 2624"/>
                  <a:gd name="T26" fmla="*/ 128 w 2683"/>
                  <a:gd name="T27" fmla="*/ 0 h 2624"/>
                  <a:gd name="T28" fmla="*/ 2377 w 2683"/>
                  <a:gd name="T29" fmla="*/ 2435 h 2624"/>
                  <a:gd name="T30" fmla="*/ 180 w 2683"/>
                  <a:gd name="T31" fmla="*/ 2435 h 2624"/>
                  <a:gd name="T32" fmla="*/ 180 w 2683"/>
                  <a:gd name="T33" fmla="*/ 348 h 2624"/>
                  <a:gd name="T34" fmla="*/ 2377 w 2683"/>
                  <a:gd name="T35" fmla="*/ 348 h 2624"/>
                  <a:gd name="T36" fmla="*/ 2377 w 2683"/>
                  <a:gd name="T37" fmla="*/ 2435 h 2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83" h="2624">
                    <a:moveTo>
                      <a:pt x="128" y="0"/>
                    </a:moveTo>
                    <a:lnTo>
                      <a:pt x="0" y="128"/>
                    </a:lnTo>
                    <a:lnTo>
                      <a:pt x="0" y="1378"/>
                    </a:lnTo>
                    <a:lnTo>
                      <a:pt x="0" y="2470"/>
                    </a:lnTo>
                    <a:lnTo>
                      <a:pt x="0" y="2622"/>
                    </a:lnTo>
                    <a:lnTo>
                      <a:pt x="1366" y="2622"/>
                    </a:lnTo>
                    <a:lnTo>
                      <a:pt x="2557" y="2622"/>
                    </a:lnTo>
                    <a:lnTo>
                      <a:pt x="2557" y="2624"/>
                    </a:lnTo>
                    <a:lnTo>
                      <a:pt x="2683" y="2496"/>
                    </a:lnTo>
                    <a:lnTo>
                      <a:pt x="2683" y="2343"/>
                    </a:lnTo>
                    <a:lnTo>
                      <a:pt x="2683" y="1378"/>
                    </a:lnTo>
                    <a:lnTo>
                      <a:pt x="2683" y="0"/>
                    </a:lnTo>
                    <a:lnTo>
                      <a:pt x="1366" y="0"/>
                    </a:lnTo>
                    <a:lnTo>
                      <a:pt x="128" y="0"/>
                    </a:lnTo>
                    <a:close/>
                    <a:moveTo>
                      <a:pt x="2377" y="2435"/>
                    </a:moveTo>
                    <a:lnTo>
                      <a:pt x="180" y="2435"/>
                    </a:lnTo>
                    <a:lnTo>
                      <a:pt x="180" y="348"/>
                    </a:lnTo>
                    <a:lnTo>
                      <a:pt x="2377" y="348"/>
                    </a:lnTo>
                    <a:lnTo>
                      <a:pt x="2377" y="24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74"/>
              <p:cNvSpPr>
                <a:spLocks/>
              </p:cNvSpPr>
              <p:nvPr/>
            </p:nvSpPr>
            <p:spPr bwMode="auto">
              <a:xfrm>
                <a:off x="13423900" y="2663825"/>
                <a:ext cx="2560638" cy="687388"/>
              </a:xfrm>
              <a:custGeom>
                <a:avLst/>
                <a:gdLst>
                  <a:gd name="T0" fmla="*/ 1395 w 1613"/>
                  <a:gd name="T1" fmla="*/ 433 h 433"/>
                  <a:gd name="T2" fmla="*/ 1613 w 1613"/>
                  <a:gd name="T3" fmla="*/ 218 h 433"/>
                  <a:gd name="T4" fmla="*/ 1395 w 1613"/>
                  <a:gd name="T5" fmla="*/ 0 h 433"/>
                  <a:gd name="T6" fmla="*/ 1395 w 1613"/>
                  <a:gd name="T7" fmla="*/ 142 h 433"/>
                  <a:gd name="T8" fmla="*/ 0 w 1613"/>
                  <a:gd name="T9" fmla="*/ 142 h 433"/>
                  <a:gd name="T10" fmla="*/ 0 w 1613"/>
                  <a:gd name="T11" fmla="*/ 293 h 433"/>
                  <a:gd name="T12" fmla="*/ 1395 w 1613"/>
                  <a:gd name="T13" fmla="*/ 293 h 433"/>
                  <a:gd name="T14" fmla="*/ 1395 w 1613"/>
                  <a:gd name="T15" fmla="*/ 433 h 4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3" h="433">
                    <a:moveTo>
                      <a:pt x="1395" y="433"/>
                    </a:moveTo>
                    <a:lnTo>
                      <a:pt x="1613" y="218"/>
                    </a:lnTo>
                    <a:lnTo>
                      <a:pt x="1395" y="0"/>
                    </a:lnTo>
                    <a:lnTo>
                      <a:pt x="1395" y="142"/>
                    </a:lnTo>
                    <a:lnTo>
                      <a:pt x="0" y="142"/>
                    </a:lnTo>
                    <a:lnTo>
                      <a:pt x="0" y="293"/>
                    </a:lnTo>
                    <a:lnTo>
                      <a:pt x="1395" y="293"/>
                    </a:lnTo>
                    <a:lnTo>
                      <a:pt x="1395" y="4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75"/>
              <p:cNvSpPr>
                <a:spLocks/>
              </p:cNvSpPr>
              <p:nvPr/>
            </p:nvSpPr>
            <p:spPr bwMode="auto">
              <a:xfrm>
                <a:off x="13412788" y="3306763"/>
                <a:ext cx="2555875" cy="687388"/>
              </a:xfrm>
              <a:custGeom>
                <a:avLst/>
                <a:gdLst>
                  <a:gd name="T0" fmla="*/ 216 w 1610"/>
                  <a:gd name="T1" fmla="*/ 291 h 433"/>
                  <a:gd name="T2" fmla="*/ 1610 w 1610"/>
                  <a:gd name="T3" fmla="*/ 291 h 433"/>
                  <a:gd name="T4" fmla="*/ 1610 w 1610"/>
                  <a:gd name="T5" fmla="*/ 139 h 433"/>
                  <a:gd name="T6" fmla="*/ 216 w 1610"/>
                  <a:gd name="T7" fmla="*/ 139 h 433"/>
                  <a:gd name="T8" fmla="*/ 216 w 1610"/>
                  <a:gd name="T9" fmla="*/ 0 h 433"/>
                  <a:gd name="T10" fmla="*/ 0 w 1610"/>
                  <a:gd name="T11" fmla="*/ 215 h 433"/>
                  <a:gd name="T12" fmla="*/ 216 w 1610"/>
                  <a:gd name="T13" fmla="*/ 433 h 433"/>
                  <a:gd name="T14" fmla="*/ 216 w 1610"/>
                  <a:gd name="T15" fmla="*/ 291 h 4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0" h="433">
                    <a:moveTo>
                      <a:pt x="216" y="291"/>
                    </a:moveTo>
                    <a:lnTo>
                      <a:pt x="1610" y="291"/>
                    </a:lnTo>
                    <a:lnTo>
                      <a:pt x="1610" y="139"/>
                    </a:lnTo>
                    <a:lnTo>
                      <a:pt x="216" y="139"/>
                    </a:lnTo>
                    <a:lnTo>
                      <a:pt x="216" y="0"/>
                    </a:lnTo>
                    <a:lnTo>
                      <a:pt x="0" y="215"/>
                    </a:lnTo>
                    <a:lnTo>
                      <a:pt x="216" y="433"/>
                    </a:lnTo>
                    <a:lnTo>
                      <a:pt x="216"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76"/>
              <p:cNvSpPr>
                <a:spLocks/>
              </p:cNvSpPr>
              <p:nvPr/>
            </p:nvSpPr>
            <p:spPr bwMode="auto">
              <a:xfrm>
                <a:off x="13423900" y="3949700"/>
                <a:ext cx="2560638" cy="684213"/>
              </a:xfrm>
              <a:custGeom>
                <a:avLst/>
                <a:gdLst>
                  <a:gd name="T0" fmla="*/ 1395 w 1613"/>
                  <a:gd name="T1" fmla="*/ 140 h 431"/>
                  <a:gd name="T2" fmla="*/ 0 w 1613"/>
                  <a:gd name="T3" fmla="*/ 140 h 431"/>
                  <a:gd name="T4" fmla="*/ 0 w 1613"/>
                  <a:gd name="T5" fmla="*/ 291 h 431"/>
                  <a:gd name="T6" fmla="*/ 1395 w 1613"/>
                  <a:gd name="T7" fmla="*/ 291 h 431"/>
                  <a:gd name="T8" fmla="*/ 1395 w 1613"/>
                  <a:gd name="T9" fmla="*/ 431 h 431"/>
                  <a:gd name="T10" fmla="*/ 1613 w 1613"/>
                  <a:gd name="T11" fmla="*/ 215 h 431"/>
                  <a:gd name="T12" fmla="*/ 1395 w 1613"/>
                  <a:gd name="T13" fmla="*/ 0 h 431"/>
                  <a:gd name="T14" fmla="*/ 1395 w 1613"/>
                  <a:gd name="T15" fmla="*/ 140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3" h="431">
                    <a:moveTo>
                      <a:pt x="1395" y="140"/>
                    </a:moveTo>
                    <a:lnTo>
                      <a:pt x="0" y="140"/>
                    </a:lnTo>
                    <a:lnTo>
                      <a:pt x="0" y="291"/>
                    </a:lnTo>
                    <a:lnTo>
                      <a:pt x="1395" y="291"/>
                    </a:lnTo>
                    <a:lnTo>
                      <a:pt x="1395" y="431"/>
                    </a:lnTo>
                    <a:lnTo>
                      <a:pt x="1613" y="215"/>
                    </a:lnTo>
                    <a:lnTo>
                      <a:pt x="1395" y="0"/>
                    </a:lnTo>
                    <a:lnTo>
                      <a:pt x="1395"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77"/>
              <p:cNvSpPr>
                <a:spLocks/>
              </p:cNvSpPr>
              <p:nvPr/>
            </p:nvSpPr>
            <p:spPr bwMode="auto">
              <a:xfrm>
                <a:off x="13412788" y="4587875"/>
                <a:ext cx="2555875" cy="688975"/>
              </a:xfrm>
              <a:custGeom>
                <a:avLst/>
                <a:gdLst>
                  <a:gd name="T0" fmla="*/ 216 w 1610"/>
                  <a:gd name="T1" fmla="*/ 0 h 434"/>
                  <a:gd name="T2" fmla="*/ 0 w 1610"/>
                  <a:gd name="T3" fmla="*/ 218 h 434"/>
                  <a:gd name="T4" fmla="*/ 216 w 1610"/>
                  <a:gd name="T5" fmla="*/ 434 h 434"/>
                  <a:gd name="T6" fmla="*/ 216 w 1610"/>
                  <a:gd name="T7" fmla="*/ 294 h 434"/>
                  <a:gd name="T8" fmla="*/ 1610 w 1610"/>
                  <a:gd name="T9" fmla="*/ 294 h 434"/>
                  <a:gd name="T10" fmla="*/ 1610 w 1610"/>
                  <a:gd name="T11" fmla="*/ 143 h 434"/>
                  <a:gd name="T12" fmla="*/ 216 w 1610"/>
                  <a:gd name="T13" fmla="*/ 143 h 434"/>
                  <a:gd name="T14" fmla="*/ 216 w 1610"/>
                  <a:gd name="T15" fmla="*/ 0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0" h="434">
                    <a:moveTo>
                      <a:pt x="216" y="0"/>
                    </a:moveTo>
                    <a:lnTo>
                      <a:pt x="0" y="218"/>
                    </a:lnTo>
                    <a:lnTo>
                      <a:pt x="216" y="434"/>
                    </a:lnTo>
                    <a:lnTo>
                      <a:pt x="216" y="294"/>
                    </a:lnTo>
                    <a:lnTo>
                      <a:pt x="1610" y="294"/>
                    </a:lnTo>
                    <a:lnTo>
                      <a:pt x="1610" y="143"/>
                    </a:lnTo>
                    <a:lnTo>
                      <a:pt x="216" y="143"/>
                    </a:lnTo>
                    <a:lnTo>
                      <a:pt x="2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082187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A6D8CF-3CDE-4807-BCD2-C9F2B831AAA5}" type="slidenum">
              <a:rPr lang="en-US" smtClean="0"/>
              <a:pPr/>
              <a:t>27</a:t>
            </a:fld>
            <a:endParaRPr lang="en-US"/>
          </a:p>
        </p:txBody>
      </p:sp>
      <p:sp>
        <p:nvSpPr>
          <p:cNvPr id="3" name="Rectangle 2"/>
          <p:cNvSpPr>
            <a:spLocks/>
          </p:cNvSpPr>
          <p:nvPr/>
        </p:nvSpPr>
        <p:spPr>
          <a:xfrm>
            <a:off x="420546" y="1424200"/>
            <a:ext cx="1386746" cy="296275"/>
          </a:xfrm>
          <a:prstGeom prst="rect">
            <a:avLst/>
          </a:prstGeom>
          <a:solidFill>
            <a:srgbClr val="5ABD54"/>
          </a:solidFill>
          <a:ln>
            <a:noFill/>
          </a:ln>
          <a:scene3d>
            <a:camera prst="obliqueTopRight"/>
            <a:lightRig rig="balanced" dir="t"/>
          </a:scene3d>
          <a:sp3d z="-12700" extrusionH="2540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1100" b="1" dirty="0">
                <a:solidFill>
                  <a:schemeClr val="bg1"/>
                </a:solidFill>
              </a:rPr>
              <a:t>…</a:t>
            </a:r>
          </a:p>
        </p:txBody>
      </p:sp>
      <p:sp>
        <p:nvSpPr>
          <p:cNvPr id="4" name="Rectangle 3"/>
          <p:cNvSpPr>
            <a:spLocks/>
          </p:cNvSpPr>
          <p:nvPr/>
        </p:nvSpPr>
        <p:spPr>
          <a:xfrm>
            <a:off x="420546" y="965918"/>
            <a:ext cx="1386746" cy="296275"/>
          </a:xfrm>
          <a:prstGeom prst="rect">
            <a:avLst/>
          </a:prstGeom>
          <a:solidFill>
            <a:schemeClr val="accent1"/>
          </a:solidFill>
          <a:ln>
            <a:noFill/>
          </a:ln>
          <a:scene3d>
            <a:camera prst="obliqueTopRight"/>
            <a:lightRig rig="balanced" dir="t"/>
          </a:scene3d>
          <a:sp3d z="-12700" extrusionH="2540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1100" b="1" dirty="0">
                <a:solidFill>
                  <a:schemeClr val="bg1"/>
                </a:solidFill>
              </a:rPr>
              <a:t>…</a:t>
            </a:r>
          </a:p>
        </p:txBody>
      </p:sp>
      <p:sp>
        <p:nvSpPr>
          <p:cNvPr id="5" name="Rectangle 4"/>
          <p:cNvSpPr>
            <a:spLocks/>
          </p:cNvSpPr>
          <p:nvPr/>
        </p:nvSpPr>
        <p:spPr>
          <a:xfrm>
            <a:off x="420546" y="1882482"/>
            <a:ext cx="1386746" cy="296275"/>
          </a:xfrm>
          <a:prstGeom prst="rect">
            <a:avLst/>
          </a:prstGeom>
          <a:solidFill>
            <a:schemeClr val="accent5"/>
          </a:solidFill>
          <a:ln>
            <a:noFill/>
          </a:ln>
          <a:scene3d>
            <a:camera prst="obliqueTopRight"/>
            <a:lightRig rig="balanced" dir="t"/>
          </a:scene3d>
          <a:sp3d z="-12700" extrusionH="2540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1100" b="1" dirty="0">
                <a:solidFill>
                  <a:schemeClr val="bg1"/>
                </a:solidFill>
              </a:rPr>
              <a:t>…</a:t>
            </a:r>
          </a:p>
        </p:txBody>
      </p:sp>
      <p:sp>
        <p:nvSpPr>
          <p:cNvPr id="6" name="Rectangle 5"/>
          <p:cNvSpPr>
            <a:spLocks/>
          </p:cNvSpPr>
          <p:nvPr/>
        </p:nvSpPr>
        <p:spPr>
          <a:xfrm>
            <a:off x="420546" y="2335986"/>
            <a:ext cx="1386746" cy="296275"/>
          </a:xfrm>
          <a:prstGeom prst="rect">
            <a:avLst/>
          </a:prstGeom>
          <a:solidFill>
            <a:schemeClr val="accent6"/>
          </a:solidFill>
          <a:ln>
            <a:noFill/>
          </a:ln>
          <a:scene3d>
            <a:camera prst="obliqueTopRight"/>
            <a:lightRig rig="balanced" dir="t"/>
          </a:scene3d>
          <a:sp3d z="-12700" extrusionH="2540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1100" b="1" dirty="0">
                <a:solidFill>
                  <a:schemeClr val="bg1"/>
                </a:solidFill>
              </a:rPr>
              <a:t>…</a:t>
            </a:r>
          </a:p>
        </p:txBody>
      </p:sp>
      <p:sp>
        <p:nvSpPr>
          <p:cNvPr id="7" name="Rectangle 6"/>
          <p:cNvSpPr>
            <a:spLocks/>
          </p:cNvSpPr>
          <p:nvPr/>
        </p:nvSpPr>
        <p:spPr>
          <a:xfrm>
            <a:off x="420546" y="507636"/>
            <a:ext cx="1386746" cy="296275"/>
          </a:xfrm>
          <a:prstGeom prst="rect">
            <a:avLst/>
          </a:prstGeom>
          <a:solidFill>
            <a:schemeClr val="accent3"/>
          </a:solidFill>
          <a:ln>
            <a:noFill/>
          </a:ln>
          <a:scene3d>
            <a:camera prst="obliqueTopRight"/>
            <a:lightRig rig="balanced" dir="t"/>
          </a:scene3d>
          <a:sp3d z="-12700" extrusionH="2540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1100" b="1" dirty="0">
                <a:solidFill>
                  <a:schemeClr val="bg1"/>
                </a:solidFill>
              </a:rPr>
              <a:t>…</a:t>
            </a:r>
          </a:p>
        </p:txBody>
      </p:sp>
      <p:sp>
        <p:nvSpPr>
          <p:cNvPr id="8" name="Rectangle 7"/>
          <p:cNvSpPr>
            <a:spLocks/>
          </p:cNvSpPr>
          <p:nvPr/>
        </p:nvSpPr>
        <p:spPr>
          <a:xfrm>
            <a:off x="2064467" y="507636"/>
            <a:ext cx="1386746" cy="296275"/>
          </a:xfrm>
          <a:prstGeom prst="rect">
            <a:avLst/>
          </a:prstGeom>
          <a:solidFill>
            <a:srgbClr val="D9541E"/>
          </a:solidFill>
          <a:ln>
            <a:noFill/>
          </a:ln>
          <a:scene3d>
            <a:camera prst="obliqueTopRight"/>
            <a:lightRig rig="balanced" dir="t"/>
          </a:scene3d>
          <a:sp3d z="-12700" extrusionH="2540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1100" b="1" dirty="0">
                <a:solidFill>
                  <a:schemeClr val="bg1"/>
                </a:solidFill>
              </a:rPr>
              <a:t>…</a:t>
            </a:r>
          </a:p>
        </p:txBody>
      </p:sp>
      <p:sp>
        <p:nvSpPr>
          <p:cNvPr id="9" name="Rectangle 8"/>
          <p:cNvSpPr>
            <a:spLocks/>
          </p:cNvSpPr>
          <p:nvPr/>
        </p:nvSpPr>
        <p:spPr>
          <a:xfrm>
            <a:off x="2064467" y="961140"/>
            <a:ext cx="1386746" cy="296275"/>
          </a:xfrm>
          <a:prstGeom prst="rect">
            <a:avLst/>
          </a:prstGeom>
          <a:solidFill>
            <a:srgbClr val="F8981D"/>
          </a:solidFill>
          <a:ln>
            <a:noFill/>
          </a:ln>
          <a:scene3d>
            <a:camera prst="obliqueTopRight"/>
            <a:lightRig rig="balanced" dir="t"/>
          </a:scene3d>
          <a:sp3d z="-12700" extrusionH="2540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1100" b="1" dirty="0">
                <a:solidFill>
                  <a:schemeClr val="bg1"/>
                </a:solidFill>
              </a:rPr>
              <a:t>…</a:t>
            </a:r>
          </a:p>
        </p:txBody>
      </p:sp>
      <p:sp>
        <p:nvSpPr>
          <p:cNvPr id="10" name="Rectangle 9"/>
          <p:cNvSpPr>
            <a:spLocks/>
          </p:cNvSpPr>
          <p:nvPr/>
        </p:nvSpPr>
        <p:spPr>
          <a:xfrm>
            <a:off x="4240071" y="1424200"/>
            <a:ext cx="1386746" cy="296275"/>
          </a:xfrm>
          <a:prstGeom prst="rect">
            <a:avLst/>
          </a:prstGeom>
          <a:solidFill>
            <a:schemeClr val="bg1"/>
          </a:solidFill>
          <a:ln>
            <a:noFill/>
          </a:ln>
          <a:scene3d>
            <a:camera prst="obliqueTopRight"/>
            <a:lightRig rig="balanced" dir="t"/>
          </a:scene3d>
          <a:sp3d z="-12700" extrusionH="2540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1100" b="1" dirty="0">
                <a:solidFill>
                  <a:schemeClr val="tx1"/>
                </a:solidFill>
              </a:rPr>
              <a:t>…</a:t>
            </a:r>
          </a:p>
        </p:txBody>
      </p:sp>
      <p:sp>
        <p:nvSpPr>
          <p:cNvPr id="11" name="Rectangle 10"/>
          <p:cNvSpPr>
            <a:spLocks/>
          </p:cNvSpPr>
          <p:nvPr/>
        </p:nvSpPr>
        <p:spPr>
          <a:xfrm>
            <a:off x="4240071" y="965918"/>
            <a:ext cx="1386746" cy="296275"/>
          </a:xfrm>
          <a:prstGeom prst="rect">
            <a:avLst/>
          </a:prstGeom>
          <a:solidFill>
            <a:schemeClr val="tx1">
              <a:lumMod val="50000"/>
            </a:schemeClr>
          </a:solidFill>
          <a:ln>
            <a:noFill/>
          </a:ln>
          <a:scene3d>
            <a:camera prst="obliqueTopRight"/>
            <a:lightRig rig="balanced" dir="t"/>
          </a:scene3d>
          <a:sp3d z="-12700" extrusionH="2540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1100" b="1" dirty="0">
                <a:solidFill>
                  <a:schemeClr val="bg1"/>
                </a:solidFill>
              </a:rPr>
              <a:t>…</a:t>
            </a:r>
          </a:p>
        </p:txBody>
      </p:sp>
      <p:sp>
        <p:nvSpPr>
          <p:cNvPr id="12" name="Rectangle 11"/>
          <p:cNvSpPr>
            <a:spLocks/>
          </p:cNvSpPr>
          <p:nvPr/>
        </p:nvSpPr>
        <p:spPr>
          <a:xfrm>
            <a:off x="4240071" y="1882482"/>
            <a:ext cx="1386746" cy="296275"/>
          </a:xfrm>
          <a:prstGeom prst="rect">
            <a:avLst/>
          </a:prstGeom>
          <a:solidFill>
            <a:schemeClr val="bg1">
              <a:lumMod val="65000"/>
            </a:schemeClr>
          </a:solidFill>
          <a:ln>
            <a:noFill/>
          </a:ln>
          <a:scene3d>
            <a:camera prst="obliqueTopRight"/>
            <a:lightRig rig="balanced" dir="t"/>
          </a:scene3d>
          <a:sp3d z="-12700" extrusionH="2540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1100" b="1" dirty="0">
                <a:solidFill>
                  <a:schemeClr val="bg1"/>
                </a:solidFill>
              </a:rPr>
              <a:t>…</a:t>
            </a:r>
          </a:p>
        </p:txBody>
      </p:sp>
      <p:sp>
        <p:nvSpPr>
          <p:cNvPr id="13" name="Rectangle 12"/>
          <p:cNvSpPr>
            <a:spLocks/>
          </p:cNvSpPr>
          <p:nvPr/>
        </p:nvSpPr>
        <p:spPr>
          <a:xfrm>
            <a:off x="4240071" y="2335986"/>
            <a:ext cx="1386746" cy="296275"/>
          </a:xfrm>
          <a:prstGeom prst="rect">
            <a:avLst/>
          </a:prstGeom>
          <a:solidFill>
            <a:schemeClr val="bg2">
              <a:lumMod val="50000"/>
            </a:schemeClr>
          </a:solidFill>
          <a:ln>
            <a:noFill/>
          </a:ln>
          <a:scene3d>
            <a:camera prst="obliqueTopRight"/>
            <a:lightRig rig="balanced" dir="t"/>
          </a:scene3d>
          <a:sp3d z="-12700" extrusionH="2540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1100" b="1" dirty="0">
                <a:solidFill>
                  <a:schemeClr val="bg1"/>
                </a:solidFill>
              </a:rPr>
              <a:t>…</a:t>
            </a:r>
          </a:p>
        </p:txBody>
      </p:sp>
      <p:sp>
        <p:nvSpPr>
          <p:cNvPr id="14" name="Rectangle 13"/>
          <p:cNvSpPr>
            <a:spLocks/>
          </p:cNvSpPr>
          <p:nvPr/>
        </p:nvSpPr>
        <p:spPr>
          <a:xfrm>
            <a:off x="4240071" y="507636"/>
            <a:ext cx="1386746" cy="296275"/>
          </a:xfrm>
          <a:prstGeom prst="rect">
            <a:avLst/>
          </a:prstGeom>
          <a:solidFill>
            <a:schemeClr val="tx1"/>
          </a:solidFill>
          <a:ln>
            <a:noFill/>
          </a:ln>
          <a:scene3d>
            <a:camera prst="obliqueTopRight"/>
            <a:lightRig rig="balanced" dir="t"/>
          </a:scene3d>
          <a:sp3d z="-12700" extrusionH="2540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1100" b="1" dirty="0">
                <a:solidFill>
                  <a:schemeClr val="bg1"/>
                </a:solidFill>
              </a:rPr>
              <a:t>…</a:t>
            </a:r>
          </a:p>
        </p:txBody>
      </p:sp>
      <p:grpSp>
        <p:nvGrpSpPr>
          <p:cNvPr id="15" name="Group 14"/>
          <p:cNvGrpSpPr/>
          <p:nvPr/>
        </p:nvGrpSpPr>
        <p:grpSpPr>
          <a:xfrm>
            <a:off x="2266444" y="2125929"/>
            <a:ext cx="504825" cy="506332"/>
            <a:chOff x="2447925" y="4175366"/>
            <a:chExt cx="638175" cy="640080"/>
          </a:xfrm>
        </p:grpSpPr>
        <p:sp>
          <p:nvSpPr>
            <p:cNvPr id="16" name="Rectangle 15"/>
            <p:cNvSpPr>
              <a:spLocks/>
            </p:cNvSpPr>
            <p:nvPr/>
          </p:nvSpPr>
          <p:spPr>
            <a:xfrm>
              <a:off x="2447925" y="4495406"/>
              <a:ext cx="638175" cy="320040"/>
            </a:xfrm>
            <a:prstGeom prst="rect">
              <a:avLst/>
            </a:prstGeom>
            <a:solidFill>
              <a:srgbClr val="00A7EA"/>
            </a:solidFill>
            <a:ln>
              <a:noFill/>
            </a:ln>
            <a:scene3d>
              <a:camera prst="obliqueTopRight"/>
              <a:lightRig rig="balanced" dir="t"/>
            </a:scene3d>
            <a:sp3d z="-12700" extrusionH="2540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1100" b="1" dirty="0">
                  <a:solidFill>
                    <a:schemeClr val="bg1"/>
                  </a:solidFill>
                </a:rPr>
                <a:t>OS</a:t>
              </a:r>
            </a:p>
          </p:txBody>
        </p:sp>
        <p:sp>
          <p:nvSpPr>
            <p:cNvPr id="17" name="Rectangle 16"/>
            <p:cNvSpPr>
              <a:spLocks/>
            </p:cNvSpPr>
            <p:nvPr/>
          </p:nvSpPr>
          <p:spPr>
            <a:xfrm>
              <a:off x="2447925" y="4175366"/>
              <a:ext cx="638175" cy="320040"/>
            </a:xfrm>
            <a:prstGeom prst="rect">
              <a:avLst/>
            </a:prstGeom>
            <a:solidFill>
              <a:srgbClr val="F9A22F"/>
            </a:solidFill>
            <a:ln>
              <a:noFill/>
            </a:ln>
            <a:scene3d>
              <a:camera prst="obliqueTopRight"/>
              <a:lightRig rig="balanced" dir="t"/>
            </a:scene3d>
            <a:sp3d z="-12700" extrusionH="2540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1100" b="1" dirty="0">
                  <a:solidFill>
                    <a:schemeClr val="bg1"/>
                  </a:solidFill>
                </a:rPr>
                <a:t>APP</a:t>
              </a:r>
            </a:p>
          </p:txBody>
        </p:sp>
      </p:grpSp>
      <p:sp>
        <p:nvSpPr>
          <p:cNvPr id="18" name="Rectangle 17"/>
          <p:cNvSpPr>
            <a:spLocks/>
          </p:cNvSpPr>
          <p:nvPr/>
        </p:nvSpPr>
        <p:spPr>
          <a:xfrm>
            <a:off x="2946388" y="2379094"/>
            <a:ext cx="504825" cy="253166"/>
          </a:xfrm>
          <a:prstGeom prst="rect">
            <a:avLst/>
          </a:prstGeom>
          <a:solidFill>
            <a:srgbClr val="00A7EA"/>
          </a:solidFill>
          <a:ln>
            <a:noFill/>
          </a:ln>
          <a:scene3d>
            <a:camera prst="obliqueTopRight"/>
            <a:lightRig rig="balanced" dir="t"/>
          </a:scene3d>
          <a:sp3d z="-12700" extrusionH="2540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1100" b="1" dirty="0">
                <a:solidFill>
                  <a:schemeClr val="bg1"/>
                </a:solidFill>
              </a:rPr>
              <a:t>OS</a:t>
            </a:r>
          </a:p>
        </p:txBody>
      </p:sp>
      <p:sp>
        <p:nvSpPr>
          <p:cNvPr id="19" name="Rectangle 18"/>
          <p:cNvSpPr>
            <a:spLocks/>
          </p:cNvSpPr>
          <p:nvPr/>
        </p:nvSpPr>
        <p:spPr>
          <a:xfrm>
            <a:off x="2946388" y="2125928"/>
            <a:ext cx="504825" cy="253166"/>
          </a:xfrm>
          <a:prstGeom prst="rect">
            <a:avLst/>
          </a:prstGeom>
          <a:solidFill>
            <a:srgbClr val="F9A22F"/>
          </a:solidFill>
          <a:ln>
            <a:noFill/>
          </a:ln>
          <a:scene3d>
            <a:camera prst="obliqueTopRight"/>
            <a:lightRig rig="balanced" dir="t"/>
          </a:scene3d>
          <a:sp3d z="-12700" extrusionH="2540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1100" b="1" dirty="0">
                <a:solidFill>
                  <a:schemeClr val="bg1"/>
                </a:solidFill>
              </a:rPr>
              <a:t>APP</a:t>
            </a:r>
          </a:p>
        </p:txBody>
      </p:sp>
      <p:sp>
        <p:nvSpPr>
          <p:cNvPr id="20" name="Footer Placeholder 19"/>
          <p:cNvSpPr>
            <a:spLocks noGrp="1"/>
          </p:cNvSpPr>
          <p:nvPr>
            <p:ph type="ftr" sz="quarter" idx="11"/>
          </p:nvPr>
        </p:nvSpPr>
        <p:spPr/>
        <p:txBody>
          <a:bodyPr/>
          <a:lstStyle/>
          <a:p>
            <a:r>
              <a:rPr lang="en-US" dirty="0"/>
              <a:t>Features &amp; Benefits editable graphics</a:t>
            </a:r>
          </a:p>
        </p:txBody>
      </p:sp>
      <p:sp>
        <p:nvSpPr>
          <p:cNvPr id="26" name="TextBox 25"/>
          <p:cNvSpPr txBox="1"/>
          <p:nvPr/>
        </p:nvSpPr>
        <p:spPr>
          <a:xfrm>
            <a:off x="439667" y="3722311"/>
            <a:ext cx="4506802" cy="536506"/>
          </a:xfrm>
          <a:prstGeom prst="rect">
            <a:avLst/>
          </a:prstGeom>
          <a:noFill/>
        </p:spPr>
        <p:txBody>
          <a:bodyPr wrap="square" lIns="0" tIns="0" rIns="0" bIns="0" rtlCol="0">
            <a:noAutofit/>
          </a:bodyPr>
          <a:lstStyle/>
          <a:p>
            <a:pPr>
              <a:lnSpc>
                <a:spcPct val="90000"/>
              </a:lnSpc>
            </a:pPr>
            <a:r>
              <a:rPr lang="en-US" sz="1100" b="1" dirty="0"/>
              <a:t>Hypervisor layer:</a:t>
            </a:r>
          </a:p>
          <a:p>
            <a:pPr>
              <a:lnSpc>
                <a:spcPct val="90000"/>
              </a:lnSpc>
            </a:pPr>
            <a:endParaRPr lang="en-US" sz="1100" dirty="0"/>
          </a:p>
          <a:p>
            <a:pPr>
              <a:lnSpc>
                <a:spcPct val="90000"/>
              </a:lnSpc>
            </a:pPr>
            <a:r>
              <a:rPr lang="en-US" sz="1100" dirty="0"/>
              <a:t>This layer can be scaled within PowerPoint while still retaining it’s 45° angles. As a hypervisor layer, it’s recommended that a 20% opacity is applied to show details that may be sitting below the hypervisor.</a:t>
            </a:r>
          </a:p>
        </p:txBody>
      </p:sp>
      <p:grpSp>
        <p:nvGrpSpPr>
          <p:cNvPr id="63" name="Group 62"/>
          <p:cNvGrpSpPr/>
          <p:nvPr/>
        </p:nvGrpSpPr>
        <p:grpSpPr>
          <a:xfrm>
            <a:off x="928512" y="4921303"/>
            <a:ext cx="1048334" cy="724746"/>
            <a:chOff x="2463439" y="4583950"/>
            <a:chExt cx="1470721" cy="1016755"/>
          </a:xfrm>
        </p:grpSpPr>
        <p:grpSp>
          <p:nvGrpSpPr>
            <p:cNvPr id="39" name="Group 38"/>
            <p:cNvGrpSpPr>
              <a:grpSpLocks noChangeAspect="1"/>
            </p:cNvGrpSpPr>
            <p:nvPr/>
          </p:nvGrpSpPr>
          <p:grpSpPr>
            <a:xfrm>
              <a:off x="2463439" y="5219677"/>
              <a:ext cx="1470721" cy="381028"/>
              <a:chOff x="12847638" y="4179888"/>
              <a:chExt cx="2886074" cy="747713"/>
            </a:xfrm>
          </p:grpSpPr>
          <p:sp>
            <p:nvSpPr>
              <p:cNvPr id="40" name="Freeform 5"/>
              <p:cNvSpPr>
                <a:spLocks/>
              </p:cNvSpPr>
              <p:nvPr/>
            </p:nvSpPr>
            <p:spPr bwMode="auto">
              <a:xfrm>
                <a:off x="12847638" y="4179888"/>
                <a:ext cx="2886074" cy="747713"/>
              </a:xfrm>
              <a:custGeom>
                <a:avLst/>
                <a:gdLst>
                  <a:gd name="T0" fmla="*/ 166 w 1818"/>
                  <a:gd name="T1" fmla="*/ 0 h 471"/>
                  <a:gd name="T2" fmla="*/ 0 w 1818"/>
                  <a:gd name="T3" fmla="*/ 167 h 471"/>
                  <a:gd name="T4" fmla="*/ 0 w 1818"/>
                  <a:gd name="T5" fmla="*/ 471 h 471"/>
                  <a:gd name="T6" fmla="*/ 1653 w 1818"/>
                  <a:gd name="T7" fmla="*/ 471 h 471"/>
                  <a:gd name="T8" fmla="*/ 1818 w 1818"/>
                  <a:gd name="T9" fmla="*/ 304 h 471"/>
                  <a:gd name="T10" fmla="*/ 1818 w 1818"/>
                  <a:gd name="T11" fmla="*/ 0 h 471"/>
                  <a:gd name="T12" fmla="*/ 166 w 1818"/>
                  <a:gd name="T13" fmla="*/ 0 h 471"/>
                </a:gdLst>
                <a:ahLst/>
                <a:cxnLst>
                  <a:cxn ang="0">
                    <a:pos x="T0" y="T1"/>
                  </a:cxn>
                  <a:cxn ang="0">
                    <a:pos x="T2" y="T3"/>
                  </a:cxn>
                  <a:cxn ang="0">
                    <a:pos x="T4" y="T5"/>
                  </a:cxn>
                  <a:cxn ang="0">
                    <a:pos x="T6" y="T7"/>
                  </a:cxn>
                  <a:cxn ang="0">
                    <a:pos x="T8" y="T9"/>
                  </a:cxn>
                  <a:cxn ang="0">
                    <a:pos x="T10" y="T11"/>
                  </a:cxn>
                  <a:cxn ang="0">
                    <a:pos x="T12" y="T13"/>
                  </a:cxn>
                </a:cxnLst>
                <a:rect l="0" t="0" r="r" b="b"/>
                <a:pathLst>
                  <a:path w="1818" h="471">
                    <a:moveTo>
                      <a:pt x="166" y="0"/>
                    </a:moveTo>
                    <a:lnTo>
                      <a:pt x="0" y="167"/>
                    </a:lnTo>
                    <a:lnTo>
                      <a:pt x="0" y="471"/>
                    </a:lnTo>
                    <a:lnTo>
                      <a:pt x="1653" y="471"/>
                    </a:lnTo>
                    <a:lnTo>
                      <a:pt x="1818" y="304"/>
                    </a:lnTo>
                    <a:lnTo>
                      <a:pt x="1818" y="0"/>
                    </a:lnTo>
                    <a:lnTo>
                      <a:pt x="166"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
              <p:cNvSpPr>
                <a:spLocks/>
              </p:cNvSpPr>
              <p:nvPr/>
            </p:nvSpPr>
            <p:spPr bwMode="auto">
              <a:xfrm>
                <a:off x="12847638" y="4445000"/>
                <a:ext cx="2624137" cy="482600"/>
              </a:xfrm>
              <a:custGeom>
                <a:avLst/>
                <a:gdLst>
                  <a:gd name="T0" fmla="*/ 1653 w 1653"/>
                  <a:gd name="T1" fmla="*/ 304 h 304"/>
                  <a:gd name="T2" fmla="*/ 0 w 1653"/>
                  <a:gd name="T3" fmla="*/ 304 h 304"/>
                  <a:gd name="T4" fmla="*/ 0 w 1653"/>
                  <a:gd name="T5" fmla="*/ 69 h 304"/>
                  <a:gd name="T6" fmla="*/ 0 w 1653"/>
                  <a:gd name="T7" fmla="*/ 0 h 304"/>
                  <a:gd name="T8" fmla="*/ 1653 w 1653"/>
                  <a:gd name="T9" fmla="*/ 0 h 304"/>
                  <a:gd name="T10" fmla="*/ 1653 w 1653"/>
                  <a:gd name="T11" fmla="*/ 304 h 304"/>
                </a:gdLst>
                <a:ahLst/>
                <a:cxnLst>
                  <a:cxn ang="0">
                    <a:pos x="T0" y="T1"/>
                  </a:cxn>
                  <a:cxn ang="0">
                    <a:pos x="T2" y="T3"/>
                  </a:cxn>
                  <a:cxn ang="0">
                    <a:pos x="T4" y="T5"/>
                  </a:cxn>
                  <a:cxn ang="0">
                    <a:pos x="T6" y="T7"/>
                  </a:cxn>
                  <a:cxn ang="0">
                    <a:pos x="T8" y="T9"/>
                  </a:cxn>
                  <a:cxn ang="0">
                    <a:pos x="T10" y="T11"/>
                  </a:cxn>
                </a:cxnLst>
                <a:rect l="0" t="0" r="r" b="b"/>
                <a:pathLst>
                  <a:path w="1653" h="304">
                    <a:moveTo>
                      <a:pt x="1653" y="304"/>
                    </a:moveTo>
                    <a:lnTo>
                      <a:pt x="0" y="304"/>
                    </a:lnTo>
                    <a:lnTo>
                      <a:pt x="0" y="69"/>
                    </a:lnTo>
                    <a:lnTo>
                      <a:pt x="0" y="0"/>
                    </a:lnTo>
                    <a:lnTo>
                      <a:pt x="1653" y="0"/>
                    </a:lnTo>
                    <a:lnTo>
                      <a:pt x="1653" y="304"/>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
              <p:cNvSpPr>
                <a:spLocks/>
              </p:cNvSpPr>
              <p:nvPr/>
            </p:nvSpPr>
            <p:spPr bwMode="auto">
              <a:xfrm>
                <a:off x="13803313" y="4445000"/>
                <a:ext cx="1668462" cy="482600"/>
              </a:xfrm>
              <a:custGeom>
                <a:avLst/>
                <a:gdLst>
                  <a:gd name="T0" fmla="*/ 1051 w 1051"/>
                  <a:gd name="T1" fmla="*/ 304 h 304"/>
                  <a:gd name="T2" fmla="*/ 311 w 1051"/>
                  <a:gd name="T3" fmla="*/ 304 h 304"/>
                  <a:gd name="T4" fmla="*/ 0 w 1051"/>
                  <a:gd name="T5" fmla="*/ 304 h 304"/>
                  <a:gd name="T6" fmla="*/ 295 w 1051"/>
                  <a:gd name="T7" fmla="*/ 0 h 304"/>
                  <a:gd name="T8" fmla="*/ 1051 w 1051"/>
                  <a:gd name="T9" fmla="*/ 0 h 304"/>
                  <a:gd name="T10" fmla="*/ 1051 w 1051"/>
                  <a:gd name="T11" fmla="*/ 304 h 304"/>
                </a:gdLst>
                <a:ahLst/>
                <a:cxnLst>
                  <a:cxn ang="0">
                    <a:pos x="T0" y="T1"/>
                  </a:cxn>
                  <a:cxn ang="0">
                    <a:pos x="T2" y="T3"/>
                  </a:cxn>
                  <a:cxn ang="0">
                    <a:pos x="T4" y="T5"/>
                  </a:cxn>
                  <a:cxn ang="0">
                    <a:pos x="T6" y="T7"/>
                  </a:cxn>
                  <a:cxn ang="0">
                    <a:pos x="T8" y="T9"/>
                  </a:cxn>
                  <a:cxn ang="0">
                    <a:pos x="T10" y="T11"/>
                  </a:cxn>
                </a:cxnLst>
                <a:rect l="0" t="0" r="r" b="b"/>
                <a:pathLst>
                  <a:path w="1051" h="304">
                    <a:moveTo>
                      <a:pt x="1051" y="304"/>
                    </a:moveTo>
                    <a:lnTo>
                      <a:pt x="311" y="304"/>
                    </a:lnTo>
                    <a:lnTo>
                      <a:pt x="0" y="304"/>
                    </a:lnTo>
                    <a:lnTo>
                      <a:pt x="295" y="0"/>
                    </a:lnTo>
                    <a:lnTo>
                      <a:pt x="1051" y="0"/>
                    </a:lnTo>
                    <a:lnTo>
                      <a:pt x="1051" y="304"/>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
              <p:cNvSpPr>
                <a:spLocks/>
              </p:cNvSpPr>
              <p:nvPr/>
            </p:nvSpPr>
            <p:spPr bwMode="auto">
              <a:xfrm>
                <a:off x="15471775" y="4179888"/>
                <a:ext cx="261937" cy="747713"/>
              </a:xfrm>
              <a:custGeom>
                <a:avLst/>
                <a:gdLst>
                  <a:gd name="T0" fmla="*/ 0 w 165"/>
                  <a:gd name="T1" fmla="*/ 471 h 471"/>
                  <a:gd name="T2" fmla="*/ 165 w 165"/>
                  <a:gd name="T3" fmla="*/ 304 h 471"/>
                  <a:gd name="T4" fmla="*/ 165 w 165"/>
                  <a:gd name="T5" fmla="*/ 236 h 471"/>
                  <a:gd name="T6" fmla="*/ 165 w 165"/>
                  <a:gd name="T7" fmla="*/ 0 h 471"/>
                  <a:gd name="T8" fmla="*/ 0 w 165"/>
                  <a:gd name="T9" fmla="*/ 167 h 471"/>
                  <a:gd name="T10" fmla="*/ 0 w 165"/>
                  <a:gd name="T11" fmla="*/ 471 h 471"/>
                </a:gdLst>
                <a:ahLst/>
                <a:cxnLst>
                  <a:cxn ang="0">
                    <a:pos x="T0" y="T1"/>
                  </a:cxn>
                  <a:cxn ang="0">
                    <a:pos x="T2" y="T3"/>
                  </a:cxn>
                  <a:cxn ang="0">
                    <a:pos x="T4" y="T5"/>
                  </a:cxn>
                  <a:cxn ang="0">
                    <a:pos x="T6" y="T7"/>
                  </a:cxn>
                  <a:cxn ang="0">
                    <a:pos x="T8" y="T9"/>
                  </a:cxn>
                  <a:cxn ang="0">
                    <a:pos x="T10" y="T11"/>
                  </a:cxn>
                </a:cxnLst>
                <a:rect l="0" t="0" r="r" b="b"/>
                <a:pathLst>
                  <a:path w="165" h="471">
                    <a:moveTo>
                      <a:pt x="0" y="471"/>
                    </a:moveTo>
                    <a:lnTo>
                      <a:pt x="165" y="304"/>
                    </a:lnTo>
                    <a:lnTo>
                      <a:pt x="165" y="236"/>
                    </a:lnTo>
                    <a:lnTo>
                      <a:pt x="165" y="0"/>
                    </a:lnTo>
                    <a:lnTo>
                      <a:pt x="0" y="167"/>
                    </a:lnTo>
                    <a:lnTo>
                      <a:pt x="0" y="47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9"/>
              <p:cNvSpPr>
                <a:spLocks/>
              </p:cNvSpPr>
              <p:nvPr/>
            </p:nvSpPr>
            <p:spPr bwMode="auto">
              <a:xfrm>
                <a:off x="12847638" y="4179888"/>
                <a:ext cx="2886074" cy="265113"/>
              </a:xfrm>
              <a:custGeom>
                <a:avLst/>
                <a:gdLst>
                  <a:gd name="T0" fmla="*/ 1818 w 1818"/>
                  <a:gd name="T1" fmla="*/ 0 h 167"/>
                  <a:gd name="T2" fmla="*/ 1653 w 1818"/>
                  <a:gd name="T3" fmla="*/ 167 h 167"/>
                  <a:gd name="T4" fmla="*/ 0 w 1818"/>
                  <a:gd name="T5" fmla="*/ 167 h 167"/>
                  <a:gd name="T6" fmla="*/ 166 w 1818"/>
                  <a:gd name="T7" fmla="*/ 0 h 167"/>
                  <a:gd name="T8" fmla="*/ 909 w 1818"/>
                  <a:gd name="T9" fmla="*/ 0 h 167"/>
                  <a:gd name="T10" fmla="*/ 1818 w 1818"/>
                  <a:gd name="T11" fmla="*/ 0 h 167"/>
                </a:gdLst>
                <a:ahLst/>
                <a:cxnLst>
                  <a:cxn ang="0">
                    <a:pos x="T0" y="T1"/>
                  </a:cxn>
                  <a:cxn ang="0">
                    <a:pos x="T2" y="T3"/>
                  </a:cxn>
                  <a:cxn ang="0">
                    <a:pos x="T4" y="T5"/>
                  </a:cxn>
                  <a:cxn ang="0">
                    <a:pos x="T6" y="T7"/>
                  </a:cxn>
                  <a:cxn ang="0">
                    <a:pos x="T8" y="T9"/>
                  </a:cxn>
                  <a:cxn ang="0">
                    <a:pos x="T10" y="T11"/>
                  </a:cxn>
                </a:cxnLst>
                <a:rect l="0" t="0" r="r" b="b"/>
                <a:pathLst>
                  <a:path w="1818" h="167">
                    <a:moveTo>
                      <a:pt x="1818" y="0"/>
                    </a:moveTo>
                    <a:lnTo>
                      <a:pt x="1653" y="167"/>
                    </a:lnTo>
                    <a:lnTo>
                      <a:pt x="0" y="167"/>
                    </a:lnTo>
                    <a:lnTo>
                      <a:pt x="166" y="0"/>
                    </a:lnTo>
                    <a:lnTo>
                      <a:pt x="909" y="0"/>
                    </a:lnTo>
                    <a:lnTo>
                      <a:pt x="181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0"/>
              <p:cNvSpPr>
                <a:spLocks noChangeArrowheads="1"/>
              </p:cNvSpPr>
              <p:nvPr/>
            </p:nvSpPr>
            <p:spPr bwMode="auto">
              <a:xfrm>
                <a:off x="12941300" y="4554538"/>
                <a:ext cx="2430462" cy="2778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1"/>
              <p:cNvSpPr>
                <a:spLocks/>
              </p:cNvSpPr>
              <p:nvPr/>
            </p:nvSpPr>
            <p:spPr bwMode="auto">
              <a:xfrm>
                <a:off x="12941300" y="4554538"/>
                <a:ext cx="1225550" cy="277813"/>
              </a:xfrm>
              <a:custGeom>
                <a:avLst/>
                <a:gdLst>
                  <a:gd name="T0" fmla="*/ 603 w 772"/>
                  <a:gd name="T1" fmla="*/ 175 h 175"/>
                  <a:gd name="T2" fmla="*/ 0 w 772"/>
                  <a:gd name="T3" fmla="*/ 175 h 175"/>
                  <a:gd name="T4" fmla="*/ 0 w 772"/>
                  <a:gd name="T5" fmla="*/ 0 h 175"/>
                  <a:gd name="T6" fmla="*/ 772 w 772"/>
                  <a:gd name="T7" fmla="*/ 0 h 175"/>
                  <a:gd name="T8" fmla="*/ 603 w 772"/>
                  <a:gd name="T9" fmla="*/ 175 h 175"/>
                </a:gdLst>
                <a:ahLst/>
                <a:cxnLst>
                  <a:cxn ang="0">
                    <a:pos x="T0" y="T1"/>
                  </a:cxn>
                  <a:cxn ang="0">
                    <a:pos x="T2" y="T3"/>
                  </a:cxn>
                  <a:cxn ang="0">
                    <a:pos x="T4" y="T5"/>
                  </a:cxn>
                  <a:cxn ang="0">
                    <a:pos x="T6" y="T7"/>
                  </a:cxn>
                  <a:cxn ang="0">
                    <a:pos x="T8" y="T9"/>
                  </a:cxn>
                </a:cxnLst>
                <a:rect l="0" t="0" r="r" b="b"/>
                <a:pathLst>
                  <a:path w="772" h="175">
                    <a:moveTo>
                      <a:pt x="603" y="175"/>
                    </a:moveTo>
                    <a:lnTo>
                      <a:pt x="0" y="175"/>
                    </a:lnTo>
                    <a:lnTo>
                      <a:pt x="0" y="0"/>
                    </a:lnTo>
                    <a:lnTo>
                      <a:pt x="772" y="0"/>
                    </a:lnTo>
                    <a:lnTo>
                      <a:pt x="603" y="175"/>
                    </a:lnTo>
                    <a:close/>
                  </a:path>
                </a:pathLst>
              </a:custGeom>
              <a:solidFill>
                <a:srgbClr val="4B4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12"/>
              <p:cNvSpPr>
                <a:spLocks noChangeArrowheads="1"/>
              </p:cNvSpPr>
              <p:nvPr/>
            </p:nvSpPr>
            <p:spPr bwMode="auto">
              <a:xfrm>
                <a:off x="14563725" y="4649788"/>
                <a:ext cx="88900"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13"/>
              <p:cNvSpPr>
                <a:spLocks noChangeArrowheads="1"/>
              </p:cNvSpPr>
              <p:nvPr/>
            </p:nvSpPr>
            <p:spPr bwMode="auto">
              <a:xfrm>
                <a:off x="147447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4"/>
              <p:cNvSpPr>
                <a:spLocks noChangeArrowheads="1"/>
              </p:cNvSpPr>
              <p:nvPr/>
            </p:nvSpPr>
            <p:spPr bwMode="auto">
              <a:xfrm>
                <a:off x="149225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5"/>
              <p:cNvSpPr>
                <a:spLocks noChangeArrowheads="1"/>
              </p:cNvSpPr>
              <p:nvPr/>
            </p:nvSpPr>
            <p:spPr bwMode="auto">
              <a:xfrm>
                <a:off x="1510665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p:cNvGrpSpPr>
              <a:grpSpLocks noChangeAspect="1"/>
            </p:cNvGrpSpPr>
            <p:nvPr/>
          </p:nvGrpSpPr>
          <p:grpSpPr>
            <a:xfrm>
              <a:off x="2463439" y="4901813"/>
              <a:ext cx="1470721" cy="381028"/>
              <a:chOff x="12847638" y="4179888"/>
              <a:chExt cx="2886074" cy="747713"/>
            </a:xfrm>
          </p:grpSpPr>
          <p:sp>
            <p:nvSpPr>
              <p:cNvPr id="28" name="Freeform 5"/>
              <p:cNvSpPr>
                <a:spLocks/>
              </p:cNvSpPr>
              <p:nvPr/>
            </p:nvSpPr>
            <p:spPr bwMode="auto">
              <a:xfrm>
                <a:off x="12847638" y="4179888"/>
                <a:ext cx="2886074" cy="747713"/>
              </a:xfrm>
              <a:custGeom>
                <a:avLst/>
                <a:gdLst>
                  <a:gd name="T0" fmla="*/ 166 w 1818"/>
                  <a:gd name="T1" fmla="*/ 0 h 471"/>
                  <a:gd name="T2" fmla="*/ 0 w 1818"/>
                  <a:gd name="T3" fmla="*/ 167 h 471"/>
                  <a:gd name="T4" fmla="*/ 0 w 1818"/>
                  <a:gd name="T5" fmla="*/ 471 h 471"/>
                  <a:gd name="T6" fmla="*/ 1653 w 1818"/>
                  <a:gd name="T7" fmla="*/ 471 h 471"/>
                  <a:gd name="T8" fmla="*/ 1818 w 1818"/>
                  <a:gd name="T9" fmla="*/ 304 h 471"/>
                  <a:gd name="T10" fmla="*/ 1818 w 1818"/>
                  <a:gd name="T11" fmla="*/ 0 h 471"/>
                  <a:gd name="T12" fmla="*/ 166 w 1818"/>
                  <a:gd name="T13" fmla="*/ 0 h 471"/>
                </a:gdLst>
                <a:ahLst/>
                <a:cxnLst>
                  <a:cxn ang="0">
                    <a:pos x="T0" y="T1"/>
                  </a:cxn>
                  <a:cxn ang="0">
                    <a:pos x="T2" y="T3"/>
                  </a:cxn>
                  <a:cxn ang="0">
                    <a:pos x="T4" y="T5"/>
                  </a:cxn>
                  <a:cxn ang="0">
                    <a:pos x="T6" y="T7"/>
                  </a:cxn>
                  <a:cxn ang="0">
                    <a:pos x="T8" y="T9"/>
                  </a:cxn>
                  <a:cxn ang="0">
                    <a:pos x="T10" y="T11"/>
                  </a:cxn>
                  <a:cxn ang="0">
                    <a:pos x="T12" y="T13"/>
                  </a:cxn>
                </a:cxnLst>
                <a:rect l="0" t="0" r="r" b="b"/>
                <a:pathLst>
                  <a:path w="1818" h="471">
                    <a:moveTo>
                      <a:pt x="166" y="0"/>
                    </a:moveTo>
                    <a:lnTo>
                      <a:pt x="0" y="167"/>
                    </a:lnTo>
                    <a:lnTo>
                      <a:pt x="0" y="471"/>
                    </a:lnTo>
                    <a:lnTo>
                      <a:pt x="1653" y="471"/>
                    </a:lnTo>
                    <a:lnTo>
                      <a:pt x="1818" y="304"/>
                    </a:lnTo>
                    <a:lnTo>
                      <a:pt x="1818" y="0"/>
                    </a:lnTo>
                    <a:lnTo>
                      <a:pt x="166"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
              <p:cNvSpPr>
                <a:spLocks/>
              </p:cNvSpPr>
              <p:nvPr/>
            </p:nvSpPr>
            <p:spPr bwMode="auto">
              <a:xfrm>
                <a:off x="12847638" y="4445000"/>
                <a:ext cx="2624137" cy="482600"/>
              </a:xfrm>
              <a:custGeom>
                <a:avLst/>
                <a:gdLst>
                  <a:gd name="T0" fmla="*/ 1653 w 1653"/>
                  <a:gd name="T1" fmla="*/ 304 h 304"/>
                  <a:gd name="T2" fmla="*/ 0 w 1653"/>
                  <a:gd name="T3" fmla="*/ 304 h 304"/>
                  <a:gd name="T4" fmla="*/ 0 w 1653"/>
                  <a:gd name="T5" fmla="*/ 69 h 304"/>
                  <a:gd name="T6" fmla="*/ 0 w 1653"/>
                  <a:gd name="T7" fmla="*/ 0 h 304"/>
                  <a:gd name="T8" fmla="*/ 1653 w 1653"/>
                  <a:gd name="T9" fmla="*/ 0 h 304"/>
                  <a:gd name="T10" fmla="*/ 1653 w 1653"/>
                  <a:gd name="T11" fmla="*/ 304 h 304"/>
                </a:gdLst>
                <a:ahLst/>
                <a:cxnLst>
                  <a:cxn ang="0">
                    <a:pos x="T0" y="T1"/>
                  </a:cxn>
                  <a:cxn ang="0">
                    <a:pos x="T2" y="T3"/>
                  </a:cxn>
                  <a:cxn ang="0">
                    <a:pos x="T4" y="T5"/>
                  </a:cxn>
                  <a:cxn ang="0">
                    <a:pos x="T6" y="T7"/>
                  </a:cxn>
                  <a:cxn ang="0">
                    <a:pos x="T8" y="T9"/>
                  </a:cxn>
                  <a:cxn ang="0">
                    <a:pos x="T10" y="T11"/>
                  </a:cxn>
                </a:cxnLst>
                <a:rect l="0" t="0" r="r" b="b"/>
                <a:pathLst>
                  <a:path w="1653" h="304">
                    <a:moveTo>
                      <a:pt x="1653" y="304"/>
                    </a:moveTo>
                    <a:lnTo>
                      <a:pt x="0" y="304"/>
                    </a:lnTo>
                    <a:lnTo>
                      <a:pt x="0" y="69"/>
                    </a:lnTo>
                    <a:lnTo>
                      <a:pt x="0" y="0"/>
                    </a:lnTo>
                    <a:lnTo>
                      <a:pt x="1653" y="0"/>
                    </a:lnTo>
                    <a:lnTo>
                      <a:pt x="1653" y="304"/>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
              <p:cNvSpPr>
                <a:spLocks/>
              </p:cNvSpPr>
              <p:nvPr/>
            </p:nvSpPr>
            <p:spPr bwMode="auto">
              <a:xfrm>
                <a:off x="13803313" y="4445000"/>
                <a:ext cx="1668462" cy="482600"/>
              </a:xfrm>
              <a:custGeom>
                <a:avLst/>
                <a:gdLst>
                  <a:gd name="T0" fmla="*/ 1051 w 1051"/>
                  <a:gd name="T1" fmla="*/ 304 h 304"/>
                  <a:gd name="T2" fmla="*/ 311 w 1051"/>
                  <a:gd name="T3" fmla="*/ 304 h 304"/>
                  <a:gd name="T4" fmla="*/ 0 w 1051"/>
                  <a:gd name="T5" fmla="*/ 304 h 304"/>
                  <a:gd name="T6" fmla="*/ 295 w 1051"/>
                  <a:gd name="T7" fmla="*/ 0 h 304"/>
                  <a:gd name="T8" fmla="*/ 1051 w 1051"/>
                  <a:gd name="T9" fmla="*/ 0 h 304"/>
                  <a:gd name="T10" fmla="*/ 1051 w 1051"/>
                  <a:gd name="T11" fmla="*/ 304 h 304"/>
                </a:gdLst>
                <a:ahLst/>
                <a:cxnLst>
                  <a:cxn ang="0">
                    <a:pos x="T0" y="T1"/>
                  </a:cxn>
                  <a:cxn ang="0">
                    <a:pos x="T2" y="T3"/>
                  </a:cxn>
                  <a:cxn ang="0">
                    <a:pos x="T4" y="T5"/>
                  </a:cxn>
                  <a:cxn ang="0">
                    <a:pos x="T6" y="T7"/>
                  </a:cxn>
                  <a:cxn ang="0">
                    <a:pos x="T8" y="T9"/>
                  </a:cxn>
                  <a:cxn ang="0">
                    <a:pos x="T10" y="T11"/>
                  </a:cxn>
                </a:cxnLst>
                <a:rect l="0" t="0" r="r" b="b"/>
                <a:pathLst>
                  <a:path w="1051" h="304">
                    <a:moveTo>
                      <a:pt x="1051" y="304"/>
                    </a:moveTo>
                    <a:lnTo>
                      <a:pt x="311" y="304"/>
                    </a:lnTo>
                    <a:lnTo>
                      <a:pt x="0" y="304"/>
                    </a:lnTo>
                    <a:lnTo>
                      <a:pt x="295" y="0"/>
                    </a:lnTo>
                    <a:lnTo>
                      <a:pt x="1051" y="0"/>
                    </a:lnTo>
                    <a:lnTo>
                      <a:pt x="1051" y="304"/>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
              <p:cNvSpPr>
                <a:spLocks/>
              </p:cNvSpPr>
              <p:nvPr/>
            </p:nvSpPr>
            <p:spPr bwMode="auto">
              <a:xfrm>
                <a:off x="15471775" y="4179888"/>
                <a:ext cx="261937" cy="747713"/>
              </a:xfrm>
              <a:custGeom>
                <a:avLst/>
                <a:gdLst>
                  <a:gd name="T0" fmla="*/ 0 w 165"/>
                  <a:gd name="T1" fmla="*/ 471 h 471"/>
                  <a:gd name="T2" fmla="*/ 165 w 165"/>
                  <a:gd name="T3" fmla="*/ 304 h 471"/>
                  <a:gd name="T4" fmla="*/ 165 w 165"/>
                  <a:gd name="T5" fmla="*/ 236 h 471"/>
                  <a:gd name="T6" fmla="*/ 165 w 165"/>
                  <a:gd name="T7" fmla="*/ 0 h 471"/>
                  <a:gd name="T8" fmla="*/ 0 w 165"/>
                  <a:gd name="T9" fmla="*/ 167 h 471"/>
                  <a:gd name="T10" fmla="*/ 0 w 165"/>
                  <a:gd name="T11" fmla="*/ 471 h 471"/>
                </a:gdLst>
                <a:ahLst/>
                <a:cxnLst>
                  <a:cxn ang="0">
                    <a:pos x="T0" y="T1"/>
                  </a:cxn>
                  <a:cxn ang="0">
                    <a:pos x="T2" y="T3"/>
                  </a:cxn>
                  <a:cxn ang="0">
                    <a:pos x="T4" y="T5"/>
                  </a:cxn>
                  <a:cxn ang="0">
                    <a:pos x="T6" y="T7"/>
                  </a:cxn>
                  <a:cxn ang="0">
                    <a:pos x="T8" y="T9"/>
                  </a:cxn>
                  <a:cxn ang="0">
                    <a:pos x="T10" y="T11"/>
                  </a:cxn>
                </a:cxnLst>
                <a:rect l="0" t="0" r="r" b="b"/>
                <a:pathLst>
                  <a:path w="165" h="471">
                    <a:moveTo>
                      <a:pt x="0" y="471"/>
                    </a:moveTo>
                    <a:lnTo>
                      <a:pt x="165" y="304"/>
                    </a:lnTo>
                    <a:lnTo>
                      <a:pt x="165" y="236"/>
                    </a:lnTo>
                    <a:lnTo>
                      <a:pt x="165" y="0"/>
                    </a:lnTo>
                    <a:lnTo>
                      <a:pt x="0" y="167"/>
                    </a:lnTo>
                    <a:lnTo>
                      <a:pt x="0" y="47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
              <p:cNvSpPr>
                <a:spLocks/>
              </p:cNvSpPr>
              <p:nvPr/>
            </p:nvSpPr>
            <p:spPr bwMode="auto">
              <a:xfrm>
                <a:off x="12847638" y="4179888"/>
                <a:ext cx="2886074" cy="265113"/>
              </a:xfrm>
              <a:custGeom>
                <a:avLst/>
                <a:gdLst>
                  <a:gd name="T0" fmla="*/ 1818 w 1818"/>
                  <a:gd name="T1" fmla="*/ 0 h 167"/>
                  <a:gd name="T2" fmla="*/ 1653 w 1818"/>
                  <a:gd name="T3" fmla="*/ 167 h 167"/>
                  <a:gd name="T4" fmla="*/ 0 w 1818"/>
                  <a:gd name="T5" fmla="*/ 167 h 167"/>
                  <a:gd name="T6" fmla="*/ 166 w 1818"/>
                  <a:gd name="T7" fmla="*/ 0 h 167"/>
                  <a:gd name="T8" fmla="*/ 909 w 1818"/>
                  <a:gd name="T9" fmla="*/ 0 h 167"/>
                  <a:gd name="T10" fmla="*/ 1818 w 1818"/>
                  <a:gd name="T11" fmla="*/ 0 h 167"/>
                </a:gdLst>
                <a:ahLst/>
                <a:cxnLst>
                  <a:cxn ang="0">
                    <a:pos x="T0" y="T1"/>
                  </a:cxn>
                  <a:cxn ang="0">
                    <a:pos x="T2" y="T3"/>
                  </a:cxn>
                  <a:cxn ang="0">
                    <a:pos x="T4" y="T5"/>
                  </a:cxn>
                  <a:cxn ang="0">
                    <a:pos x="T6" y="T7"/>
                  </a:cxn>
                  <a:cxn ang="0">
                    <a:pos x="T8" y="T9"/>
                  </a:cxn>
                  <a:cxn ang="0">
                    <a:pos x="T10" y="T11"/>
                  </a:cxn>
                </a:cxnLst>
                <a:rect l="0" t="0" r="r" b="b"/>
                <a:pathLst>
                  <a:path w="1818" h="167">
                    <a:moveTo>
                      <a:pt x="1818" y="0"/>
                    </a:moveTo>
                    <a:lnTo>
                      <a:pt x="1653" y="167"/>
                    </a:lnTo>
                    <a:lnTo>
                      <a:pt x="0" y="167"/>
                    </a:lnTo>
                    <a:lnTo>
                      <a:pt x="166" y="0"/>
                    </a:lnTo>
                    <a:lnTo>
                      <a:pt x="909" y="0"/>
                    </a:lnTo>
                    <a:lnTo>
                      <a:pt x="181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0"/>
              <p:cNvSpPr>
                <a:spLocks noChangeArrowheads="1"/>
              </p:cNvSpPr>
              <p:nvPr/>
            </p:nvSpPr>
            <p:spPr bwMode="auto">
              <a:xfrm>
                <a:off x="12941300" y="4554538"/>
                <a:ext cx="2430462" cy="2778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1"/>
              <p:cNvSpPr>
                <a:spLocks/>
              </p:cNvSpPr>
              <p:nvPr/>
            </p:nvSpPr>
            <p:spPr bwMode="auto">
              <a:xfrm>
                <a:off x="12941300" y="4554538"/>
                <a:ext cx="1225550" cy="277813"/>
              </a:xfrm>
              <a:custGeom>
                <a:avLst/>
                <a:gdLst>
                  <a:gd name="T0" fmla="*/ 603 w 772"/>
                  <a:gd name="T1" fmla="*/ 175 h 175"/>
                  <a:gd name="T2" fmla="*/ 0 w 772"/>
                  <a:gd name="T3" fmla="*/ 175 h 175"/>
                  <a:gd name="T4" fmla="*/ 0 w 772"/>
                  <a:gd name="T5" fmla="*/ 0 h 175"/>
                  <a:gd name="T6" fmla="*/ 772 w 772"/>
                  <a:gd name="T7" fmla="*/ 0 h 175"/>
                  <a:gd name="T8" fmla="*/ 603 w 772"/>
                  <a:gd name="T9" fmla="*/ 175 h 175"/>
                </a:gdLst>
                <a:ahLst/>
                <a:cxnLst>
                  <a:cxn ang="0">
                    <a:pos x="T0" y="T1"/>
                  </a:cxn>
                  <a:cxn ang="0">
                    <a:pos x="T2" y="T3"/>
                  </a:cxn>
                  <a:cxn ang="0">
                    <a:pos x="T4" y="T5"/>
                  </a:cxn>
                  <a:cxn ang="0">
                    <a:pos x="T6" y="T7"/>
                  </a:cxn>
                  <a:cxn ang="0">
                    <a:pos x="T8" y="T9"/>
                  </a:cxn>
                </a:cxnLst>
                <a:rect l="0" t="0" r="r" b="b"/>
                <a:pathLst>
                  <a:path w="772" h="175">
                    <a:moveTo>
                      <a:pt x="603" y="175"/>
                    </a:moveTo>
                    <a:lnTo>
                      <a:pt x="0" y="175"/>
                    </a:lnTo>
                    <a:lnTo>
                      <a:pt x="0" y="0"/>
                    </a:lnTo>
                    <a:lnTo>
                      <a:pt x="772" y="0"/>
                    </a:lnTo>
                    <a:lnTo>
                      <a:pt x="603" y="175"/>
                    </a:lnTo>
                    <a:close/>
                  </a:path>
                </a:pathLst>
              </a:custGeom>
              <a:solidFill>
                <a:srgbClr val="4B4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2"/>
              <p:cNvSpPr>
                <a:spLocks noChangeArrowheads="1"/>
              </p:cNvSpPr>
              <p:nvPr/>
            </p:nvSpPr>
            <p:spPr bwMode="auto">
              <a:xfrm>
                <a:off x="14563725" y="4649788"/>
                <a:ext cx="88900"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13"/>
              <p:cNvSpPr>
                <a:spLocks noChangeArrowheads="1"/>
              </p:cNvSpPr>
              <p:nvPr/>
            </p:nvSpPr>
            <p:spPr bwMode="auto">
              <a:xfrm>
                <a:off x="147447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4"/>
              <p:cNvSpPr>
                <a:spLocks noChangeArrowheads="1"/>
              </p:cNvSpPr>
              <p:nvPr/>
            </p:nvSpPr>
            <p:spPr bwMode="auto">
              <a:xfrm>
                <a:off x="149225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15"/>
              <p:cNvSpPr>
                <a:spLocks noChangeArrowheads="1"/>
              </p:cNvSpPr>
              <p:nvPr/>
            </p:nvSpPr>
            <p:spPr bwMode="auto">
              <a:xfrm>
                <a:off x="1510665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 name="Group 50"/>
            <p:cNvGrpSpPr>
              <a:grpSpLocks noChangeAspect="1"/>
            </p:cNvGrpSpPr>
            <p:nvPr/>
          </p:nvGrpSpPr>
          <p:grpSpPr>
            <a:xfrm>
              <a:off x="2463439" y="4583950"/>
              <a:ext cx="1470721" cy="381028"/>
              <a:chOff x="12847638" y="4179888"/>
              <a:chExt cx="2886074" cy="747713"/>
            </a:xfrm>
          </p:grpSpPr>
          <p:sp>
            <p:nvSpPr>
              <p:cNvPr id="52" name="Freeform 5"/>
              <p:cNvSpPr>
                <a:spLocks/>
              </p:cNvSpPr>
              <p:nvPr/>
            </p:nvSpPr>
            <p:spPr bwMode="auto">
              <a:xfrm>
                <a:off x="12847638" y="4179888"/>
                <a:ext cx="2886074" cy="747713"/>
              </a:xfrm>
              <a:custGeom>
                <a:avLst/>
                <a:gdLst>
                  <a:gd name="T0" fmla="*/ 166 w 1818"/>
                  <a:gd name="T1" fmla="*/ 0 h 471"/>
                  <a:gd name="T2" fmla="*/ 0 w 1818"/>
                  <a:gd name="T3" fmla="*/ 167 h 471"/>
                  <a:gd name="T4" fmla="*/ 0 w 1818"/>
                  <a:gd name="T5" fmla="*/ 471 h 471"/>
                  <a:gd name="T6" fmla="*/ 1653 w 1818"/>
                  <a:gd name="T7" fmla="*/ 471 h 471"/>
                  <a:gd name="T8" fmla="*/ 1818 w 1818"/>
                  <a:gd name="T9" fmla="*/ 304 h 471"/>
                  <a:gd name="T10" fmla="*/ 1818 w 1818"/>
                  <a:gd name="T11" fmla="*/ 0 h 471"/>
                  <a:gd name="T12" fmla="*/ 166 w 1818"/>
                  <a:gd name="T13" fmla="*/ 0 h 471"/>
                </a:gdLst>
                <a:ahLst/>
                <a:cxnLst>
                  <a:cxn ang="0">
                    <a:pos x="T0" y="T1"/>
                  </a:cxn>
                  <a:cxn ang="0">
                    <a:pos x="T2" y="T3"/>
                  </a:cxn>
                  <a:cxn ang="0">
                    <a:pos x="T4" y="T5"/>
                  </a:cxn>
                  <a:cxn ang="0">
                    <a:pos x="T6" y="T7"/>
                  </a:cxn>
                  <a:cxn ang="0">
                    <a:pos x="T8" y="T9"/>
                  </a:cxn>
                  <a:cxn ang="0">
                    <a:pos x="T10" y="T11"/>
                  </a:cxn>
                  <a:cxn ang="0">
                    <a:pos x="T12" y="T13"/>
                  </a:cxn>
                </a:cxnLst>
                <a:rect l="0" t="0" r="r" b="b"/>
                <a:pathLst>
                  <a:path w="1818" h="471">
                    <a:moveTo>
                      <a:pt x="166" y="0"/>
                    </a:moveTo>
                    <a:lnTo>
                      <a:pt x="0" y="167"/>
                    </a:lnTo>
                    <a:lnTo>
                      <a:pt x="0" y="471"/>
                    </a:lnTo>
                    <a:lnTo>
                      <a:pt x="1653" y="471"/>
                    </a:lnTo>
                    <a:lnTo>
                      <a:pt x="1818" y="304"/>
                    </a:lnTo>
                    <a:lnTo>
                      <a:pt x="1818" y="0"/>
                    </a:lnTo>
                    <a:lnTo>
                      <a:pt x="166"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6"/>
              <p:cNvSpPr>
                <a:spLocks/>
              </p:cNvSpPr>
              <p:nvPr/>
            </p:nvSpPr>
            <p:spPr bwMode="auto">
              <a:xfrm>
                <a:off x="12847638" y="4445000"/>
                <a:ext cx="2624137" cy="482600"/>
              </a:xfrm>
              <a:custGeom>
                <a:avLst/>
                <a:gdLst>
                  <a:gd name="T0" fmla="*/ 1653 w 1653"/>
                  <a:gd name="T1" fmla="*/ 304 h 304"/>
                  <a:gd name="T2" fmla="*/ 0 w 1653"/>
                  <a:gd name="T3" fmla="*/ 304 h 304"/>
                  <a:gd name="T4" fmla="*/ 0 w 1653"/>
                  <a:gd name="T5" fmla="*/ 69 h 304"/>
                  <a:gd name="T6" fmla="*/ 0 w 1653"/>
                  <a:gd name="T7" fmla="*/ 0 h 304"/>
                  <a:gd name="T8" fmla="*/ 1653 w 1653"/>
                  <a:gd name="T9" fmla="*/ 0 h 304"/>
                  <a:gd name="T10" fmla="*/ 1653 w 1653"/>
                  <a:gd name="T11" fmla="*/ 304 h 304"/>
                </a:gdLst>
                <a:ahLst/>
                <a:cxnLst>
                  <a:cxn ang="0">
                    <a:pos x="T0" y="T1"/>
                  </a:cxn>
                  <a:cxn ang="0">
                    <a:pos x="T2" y="T3"/>
                  </a:cxn>
                  <a:cxn ang="0">
                    <a:pos x="T4" y="T5"/>
                  </a:cxn>
                  <a:cxn ang="0">
                    <a:pos x="T6" y="T7"/>
                  </a:cxn>
                  <a:cxn ang="0">
                    <a:pos x="T8" y="T9"/>
                  </a:cxn>
                  <a:cxn ang="0">
                    <a:pos x="T10" y="T11"/>
                  </a:cxn>
                </a:cxnLst>
                <a:rect l="0" t="0" r="r" b="b"/>
                <a:pathLst>
                  <a:path w="1653" h="304">
                    <a:moveTo>
                      <a:pt x="1653" y="304"/>
                    </a:moveTo>
                    <a:lnTo>
                      <a:pt x="0" y="304"/>
                    </a:lnTo>
                    <a:lnTo>
                      <a:pt x="0" y="69"/>
                    </a:lnTo>
                    <a:lnTo>
                      <a:pt x="0" y="0"/>
                    </a:lnTo>
                    <a:lnTo>
                      <a:pt x="1653" y="0"/>
                    </a:lnTo>
                    <a:lnTo>
                      <a:pt x="1653" y="304"/>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7"/>
              <p:cNvSpPr>
                <a:spLocks/>
              </p:cNvSpPr>
              <p:nvPr/>
            </p:nvSpPr>
            <p:spPr bwMode="auto">
              <a:xfrm>
                <a:off x="13803313" y="4445000"/>
                <a:ext cx="1668462" cy="482600"/>
              </a:xfrm>
              <a:custGeom>
                <a:avLst/>
                <a:gdLst>
                  <a:gd name="T0" fmla="*/ 1051 w 1051"/>
                  <a:gd name="T1" fmla="*/ 304 h 304"/>
                  <a:gd name="T2" fmla="*/ 311 w 1051"/>
                  <a:gd name="T3" fmla="*/ 304 h 304"/>
                  <a:gd name="T4" fmla="*/ 0 w 1051"/>
                  <a:gd name="T5" fmla="*/ 304 h 304"/>
                  <a:gd name="T6" fmla="*/ 295 w 1051"/>
                  <a:gd name="T7" fmla="*/ 0 h 304"/>
                  <a:gd name="T8" fmla="*/ 1051 w 1051"/>
                  <a:gd name="T9" fmla="*/ 0 h 304"/>
                  <a:gd name="T10" fmla="*/ 1051 w 1051"/>
                  <a:gd name="T11" fmla="*/ 304 h 304"/>
                </a:gdLst>
                <a:ahLst/>
                <a:cxnLst>
                  <a:cxn ang="0">
                    <a:pos x="T0" y="T1"/>
                  </a:cxn>
                  <a:cxn ang="0">
                    <a:pos x="T2" y="T3"/>
                  </a:cxn>
                  <a:cxn ang="0">
                    <a:pos x="T4" y="T5"/>
                  </a:cxn>
                  <a:cxn ang="0">
                    <a:pos x="T6" y="T7"/>
                  </a:cxn>
                  <a:cxn ang="0">
                    <a:pos x="T8" y="T9"/>
                  </a:cxn>
                  <a:cxn ang="0">
                    <a:pos x="T10" y="T11"/>
                  </a:cxn>
                </a:cxnLst>
                <a:rect l="0" t="0" r="r" b="b"/>
                <a:pathLst>
                  <a:path w="1051" h="304">
                    <a:moveTo>
                      <a:pt x="1051" y="304"/>
                    </a:moveTo>
                    <a:lnTo>
                      <a:pt x="311" y="304"/>
                    </a:lnTo>
                    <a:lnTo>
                      <a:pt x="0" y="304"/>
                    </a:lnTo>
                    <a:lnTo>
                      <a:pt x="295" y="0"/>
                    </a:lnTo>
                    <a:lnTo>
                      <a:pt x="1051" y="0"/>
                    </a:lnTo>
                    <a:lnTo>
                      <a:pt x="1051" y="304"/>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8"/>
              <p:cNvSpPr>
                <a:spLocks/>
              </p:cNvSpPr>
              <p:nvPr/>
            </p:nvSpPr>
            <p:spPr bwMode="auto">
              <a:xfrm>
                <a:off x="15471775" y="4179888"/>
                <a:ext cx="261937" cy="747713"/>
              </a:xfrm>
              <a:custGeom>
                <a:avLst/>
                <a:gdLst>
                  <a:gd name="T0" fmla="*/ 0 w 165"/>
                  <a:gd name="T1" fmla="*/ 471 h 471"/>
                  <a:gd name="T2" fmla="*/ 165 w 165"/>
                  <a:gd name="T3" fmla="*/ 304 h 471"/>
                  <a:gd name="T4" fmla="*/ 165 w 165"/>
                  <a:gd name="T5" fmla="*/ 236 h 471"/>
                  <a:gd name="T6" fmla="*/ 165 w 165"/>
                  <a:gd name="T7" fmla="*/ 0 h 471"/>
                  <a:gd name="T8" fmla="*/ 0 w 165"/>
                  <a:gd name="T9" fmla="*/ 167 h 471"/>
                  <a:gd name="T10" fmla="*/ 0 w 165"/>
                  <a:gd name="T11" fmla="*/ 471 h 471"/>
                </a:gdLst>
                <a:ahLst/>
                <a:cxnLst>
                  <a:cxn ang="0">
                    <a:pos x="T0" y="T1"/>
                  </a:cxn>
                  <a:cxn ang="0">
                    <a:pos x="T2" y="T3"/>
                  </a:cxn>
                  <a:cxn ang="0">
                    <a:pos x="T4" y="T5"/>
                  </a:cxn>
                  <a:cxn ang="0">
                    <a:pos x="T6" y="T7"/>
                  </a:cxn>
                  <a:cxn ang="0">
                    <a:pos x="T8" y="T9"/>
                  </a:cxn>
                  <a:cxn ang="0">
                    <a:pos x="T10" y="T11"/>
                  </a:cxn>
                </a:cxnLst>
                <a:rect l="0" t="0" r="r" b="b"/>
                <a:pathLst>
                  <a:path w="165" h="471">
                    <a:moveTo>
                      <a:pt x="0" y="471"/>
                    </a:moveTo>
                    <a:lnTo>
                      <a:pt x="165" y="304"/>
                    </a:lnTo>
                    <a:lnTo>
                      <a:pt x="165" y="236"/>
                    </a:lnTo>
                    <a:lnTo>
                      <a:pt x="165" y="0"/>
                    </a:lnTo>
                    <a:lnTo>
                      <a:pt x="0" y="167"/>
                    </a:lnTo>
                    <a:lnTo>
                      <a:pt x="0" y="47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9"/>
              <p:cNvSpPr>
                <a:spLocks/>
              </p:cNvSpPr>
              <p:nvPr/>
            </p:nvSpPr>
            <p:spPr bwMode="auto">
              <a:xfrm>
                <a:off x="12847638" y="4179888"/>
                <a:ext cx="2886074" cy="265113"/>
              </a:xfrm>
              <a:custGeom>
                <a:avLst/>
                <a:gdLst>
                  <a:gd name="T0" fmla="*/ 1818 w 1818"/>
                  <a:gd name="T1" fmla="*/ 0 h 167"/>
                  <a:gd name="T2" fmla="*/ 1653 w 1818"/>
                  <a:gd name="T3" fmla="*/ 167 h 167"/>
                  <a:gd name="T4" fmla="*/ 0 w 1818"/>
                  <a:gd name="T5" fmla="*/ 167 h 167"/>
                  <a:gd name="T6" fmla="*/ 166 w 1818"/>
                  <a:gd name="T7" fmla="*/ 0 h 167"/>
                  <a:gd name="T8" fmla="*/ 909 w 1818"/>
                  <a:gd name="T9" fmla="*/ 0 h 167"/>
                  <a:gd name="T10" fmla="*/ 1818 w 1818"/>
                  <a:gd name="T11" fmla="*/ 0 h 167"/>
                </a:gdLst>
                <a:ahLst/>
                <a:cxnLst>
                  <a:cxn ang="0">
                    <a:pos x="T0" y="T1"/>
                  </a:cxn>
                  <a:cxn ang="0">
                    <a:pos x="T2" y="T3"/>
                  </a:cxn>
                  <a:cxn ang="0">
                    <a:pos x="T4" y="T5"/>
                  </a:cxn>
                  <a:cxn ang="0">
                    <a:pos x="T6" y="T7"/>
                  </a:cxn>
                  <a:cxn ang="0">
                    <a:pos x="T8" y="T9"/>
                  </a:cxn>
                  <a:cxn ang="0">
                    <a:pos x="T10" y="T11"/>
                  </a:cxn>
                </a:cxnLst>
                <a:rect l="0" t="0" r="r" b="b"/>
                <a:pathLst>
                  <a:path w="1818" h="167">
                    <a:moveTo>
                      <a:pt x="1818" y="0"/>
                    </a:moveTo>
                    <a:lnTo>
                      <a:pt x="1653" y="167"/>
                    </a:lnTo>
                    <a:lnTo>
                      <a:pt x="0" y="167"/>
                    </a:lnTo>
                    <a:lnTo>
                      <a:pt x="166" y="0"/>
                    </a:lnTo>
                    <a:lnTo>
                      <a:pt x="909" y="0"/>
                    </a:lnTo>
                    <a:lnTo>
                      <a:pt x="181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0"/>
              <p:cNvSpPr>
                <a:spLocks noChangeArrowheads="1"/>
              </p:cNvSpPr>
              <p:nvPr/>
            </p:nvSpPr>
            <p:spPr bwMode="auto">
              <a:xfrm>
                <a:off x="12941300" y="4554538"/>
                <a:ext cx="2430462" cy="2778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1"/>
              <p:cNvSpPr>
                <a:spLocks/>
              </p:cNvSpPr>
              <p:nvPr/>
            </p:nvSpPr>
            <p:spPr bwMode="auto">
              <a:xfrm>
                <a:off x="12941300" y="4554538"/>
                <a:ext cx="1225550" cy="277813"/>
              </a:xfrm>
              <a:custGeom>
                <a:avLst/>
                <a:gdLst>
                  <a:gd name="T0" fmla="*/ 603 w 772"/>
                  <a:gd name="T1" fmla="*/ 175 h 175"/>
                  <a:gd name="T2" fmla="*/ 0 w 772"/>
                  <a:gd name="T3" fmla="*/ 175 h 175"/>
                  <a:gd name="T4" fmla="*/ 0 w 772"/>
                  <a:gd name="T5" fmla="*/ 0 h 175"/>
                  <a:gd name="T6" fmla="*/ 772 w 772"/>
                  <a:gd name="T7" fmla="*/ 0 h 175"/>
                  <a:gd name="T8" fmla="*/ 603 w 772"/>
                  <a:gd name="T9" fmla="*/ 175 h 175"/>
                </a:gdLst>
                <a:ahLst/>
                <a:cxnLst>
                  <a:cxn ang="0">
                    <a:pos x="T0" y="T1"/>
                  </a:cxn>
                  <a:cxn ang="0">
                    <a:pos x="T2" y="T3"/>
                  </a:cxn>
                  <a:cxn ang="0">
                    <a:pos x="T4" y="T5"/>
                  </a:cxn>
                  <a:cxn ang="0">
                    <a:pos x="T6" y="T7"/>
                  </a:cxn>
                  <a:cxn ang="0">
                    <a:pos x="T8" y="T9"/>
                  </a:cxn>
                </a:cxnLst>
                <a:rect l="0" t="0" r="r" b="b"/>
                <a:pathLst>
                  <a:path w="772" h="175">
                    <a:moveTo>
                      <a:pt x="603" y="175"/>
                    </a:moveTo>
                    <a:lnTo>
                      <a:pt x="0" y="175"/>
                    </a:lnTo>
                    <a:lnTo>
                      <a:pt x="0" y="0"/>
                    </a:lnTo>
                    <a:lnTo>
                      <a:pt x="772" y="0"/>
                    </a:lnTo>
                    <a:lnTo>
                      <a:pt x="603" y="175"/>
                    </a:lnTo>
                    <a:close/>
                  </a:path>
                </a:pathLst>
              </a:custGeom>
              <a:solidFill>
                <a:srgbClr val="4B4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12"/>
              <p:cNvSpPr>
                <a:spLocks noChangeArrowheads="1"/>
              </p:cNvSpPr>
              <p:nvPr/>
            </p:nvSpPr>
            <p:spPr bwMode="auto">
              <a:xfrm>
                <a:off x="14563725" y="4649788"/>
                <a:ext cx="88900"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3"/>
              <p:cNvSpPr>
                <a:spLocks noChangeArrowheads="1"/>
              </p:cNvSpPr>
              <p:nvPr/>
            </p:nvSpPr>
            <p:spPr bwMode="auto">
              <a:xfrm>
                <a:off x="147447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14"/>
              <p:cNvSpPr>
                <a:spLocks noChangeArrowheads="1"/>
              </p:cNvSpPr>
              <p:nvPr/>
            </p:nvSpPr>
            <p:spPr bwMode="auto">
              <a:xfrm>
                <a:off x="149225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5"/>
              <p:cNvSpPr>
                <a:spLocks noChangeArrowheads="1"/>
              </p:cNvSpPr>
              <p:nvPr/>
            </p:nvSpPr>
            <p:spPr bwMode="auto">
              <a:xfrm>
                <a:off x="1510665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4" name="Group 63"/>
          <p:cNvGrpSpPr/>
          <p:nvPr/>
        </p:nvGrpSpPr>
        <p:grpSpPr>
          <a:xfrm>
            <a:off x="2150466" y="4921303"/>
            <a:ext cx="1048334" cy="724746"/>
            <a:chOff x="2463439" y="4583950"/>
            <a:chExt cx="1470721" cy="1016755"/>
          </a:xfrm>
        </p:grpSpPr>
        <p:grpSp>
          <p:nvGrpSpPr>
            <p:cNvPr id="65" name="Group 64"/>
            <p:cNvGrpSpPr>
              <a:grpSpLocks noChangeAspect="1"/>
            </p:cNvGrpSpPr>
            <p:nvPr/>
          </p:nvGrpSpPr>
          <p:grpSpPr>
            <a:xfrm>
              <a:off x="2463439" y="5219677"/>
              <a:ext cx="1470721" cy="381028"/>
              <a:chOff x="12847638" y="4179888"/>
              <a:chExt cx="2886074" cy="747713"/>
            </a:xfrm>
          </p:grpSpPr>
          <p:sp>
            <p:nvSpPr>
              <p:cNvPr id="90" name="Freeform 5"/>
              <p:cNvSpPr>
                <a:spLocks/>
              </p:cNvSpPr>
              <p:nvPr/>
            </p:nvSpPr>
            <p:spPr bwMode="auto">
              <a:xfrm>
                <a:off x="12847638" y="4179888"/>
                <a:ext cx="2886074" cy="747713"/>
              </a:xfrm>
              <a:custGeom>
                <a:avLst/>
                <a:gdLst>
                  <a:gd name="T0" fmla="*/ 166 w 1818"/>
                  <a:gd name="T1" fmla="*/ 0 h 471"/>
                  <a:gd name="T2" fmla="*/ 0 w 1818"/>
                  <a:gd name="T3" fmla="*/ 167 h 471"/>
                  <a:gd name="T4" fmla="*/ 0 w 1818"/>
                  <a:gd name="T5" fmla="*/ 471 h 471"/>
                  <a:gd name="T6" fmla="*/ 1653 w 1818"/>
                  <a:gd name="T7" fmla="*/ 471 h 471"/>
                  <a:gd name="T8" fmla="*/ 1818 w 1818"/>
                  <a:gd name="T9" fmla="*/ 304 h 471"/>
                  <a:gd name="T10" fmla="*/ 1818 w 1818"/>
                  <a:gd name="T11" fmla="*/ 0 h 471"/>
                  <a:gd name="T12" fmla="*/ 166 w 1818"/>
                  <a:gd name="T13" fmla="*/ 0 h 471"/>
                </a:gdLst>
                <a:ahLst/>
                <a:cxnLst>
                  <a:cxn ang="0">
                    <a:pos x="T0" y="T1"/>
                  </a:cxn>
                  <a:cxn ang="0">
                    <a:pos x="T2" y="T3"/>
                  </a:cxn>
                  <a:cxn ang="0">
                    <a:pos x="T4" y="T5"/>
                  </a:cxn>
                  <a:cxn ang="0">
                    <a:pos x="T6" y="T7"/>
                  </a:cxn>
                  <a:cxn ang="0">
                    <a:pos x="T8" y="T9"/>
                  </a:cxn>
                  <a:cxn ang="0">
                    <a:pos x="T10" y="T11"/>
                  </a:cxn>
                  <a:cxn ang="0">
                    <a:pos x="T12" y="T13"/>
                  </a:cxn>
                </a:cxnLst>
                <a:rect l="0" t="0" r="r" b="b"/>
                <a:pathLst>
                  <a:path w="1818" h="471">
                    <a:moveTo>
                      <a:pt x="166" y="0"/>
                    </a:moveTo>
                    <a:lnTo>
                      <a:pt x="0" y="167"/>
                    </a:lnTo>
                    <a:lnTo>
                      <a:pt x="0" y="471"/>
                    </a:lnTo>
                    <a:lnTo>
                      <a:pt x="1653" y="471"/>
                    </a:lnTo>
                    <a:lnTo>
                      <a:pt x="1818" y="304"/>
                    </a:lnTo>
                    <a:lnTo>
                      <a:pt x="1818" y="0"/>
                    </a:lnTo>
                    <a:lnTo>
                      <a:pt x="166"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
              <p:cNvSpPr>
                <a:spLocks/>
              </p:cNvSpPr>
              <p:nvPr/>
            </p:nvSpPr>
            <p:spPr bwMode="auto">
              <a:xfrm>
                <a:off x="12847638" y="4445000"/>
                <a:ext cx="2624137" cy="482600"/>
              </a:xfrm>
              <a:custGeom>
                <a:avLst/>
                <a:gdLst>
                  <a:gd name="T0" fmla="*/ 1653 w 1653"/>
                  <a:gd name="T1" fmla="*/ 304 h 304"/>
                  <a:gd name="T2" fmla="*/ 0 w 1653"/>
                  <a:gd name="T3" fmla="*/ 304 h 304"/>
                  <a:gd name="T4" fmla="*/ 0 w 1653"/>
                  <a:gd name="T5" fmla="*/ 69 h 304"/>
                  <a:gd name="T6" fmla="*/ 0 w 1653"/>
                  <a:gd name="T7" fmla="*/ 0 h 304"/>
                  <a:gd name="T8" fmla="*/ 1653 w 1653"/>
                  <a:gd name="T9" fmla="*/ 0 h 304"/>
                  <a:gd name="T10" fmla="*/ 1653 w 1653"/>
                  <a:gd name="T11" fmla="*/ 304 h 304"/>
                </a:gdLst>
                <a:ahLst/>
                <a:cxnLst>
                  <a:cxn ang="0">
                    <a:pos x="T0" y="T1"/>
                  </a:cxn>
                  <a:cxn ang="0">
                    <a:pos x="T2" y="T3"/>
                  </a:cxn>
                  <a:cxn ang="0">
                    <a:pos x="T4" y="T5"/>
                  </a:cxn>
                  <a:cxn ang="0">
                    <a:pos x="T6" y="T7"/>
                  </a:cxn>
                  <a:cxn ang="0">
                    <a:pos x="T8" y="T9"/>
                  </a:cxn>
                  <a:cxn ang="0">
                    <a:pos x="T10" y="T11"/>
                  </a:cxn>
                </a:cxnLst>
                <a:rect l="0" t="0" r="r" b="b"/>
                <a:pathLst>
                  <a:path w="1653" h="304">
                    <a:moveTo>
                      <a:pt x="1653" y="304"/>
                    </a:moveTo>
                    <a:lnTo>
                      <a:pt x="0" y="304"/>
                    </a:lnTo>
                    <a:lnTo>
                      <a:pt x="0" y="69"/>
                    </a:lnTo>
                    <a:lnTo>
                      <a:pt x="0" y="0"/>
                    </a:lnTo>
                    <a:lnTo>
                      <a:pt x="1653" y="0"/>
                    </a:lnTo>
                    <a:lnTo>
                      <a:pt x="1653" y="304"/>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7"/>
              <p:cNvSpPr>
                <a:spLocks/>
              </p:cNvSpPr>
              <p:nvPr/>
            </p:nvSpPr>
            <p:spPr bwMode="auto">
              <a:xfrm>
                <a:off x="13803313" y="4445000"/>
                <a:ext cx="1668462" cy="482600"/>
              </a:xfrm>
              <a:custGeom>
                <a:avLst/>
                <a:gdLst>
                  <a:gd name="T0" fmla="*/ 1051 w 1051"/>
                  <a:gd name="T1" fmla="*/ 304 h 304"/>
                  <a:gd name="T2" fmla="*/ 311 w 1051"/>
                  <a:gd name="T3" fmla="*/ 304 h 304"/>
                  <a:gd name="T4" fmla="*/ 0 w 1051"/>
                  <a:gd name="T5" fmla="*/ 304 h 304"/>
                  <a:gd name="T6" fmla="*/ 295 w 1051"/>
                  <a:gd name="T7" fmla="*/ 0 h 304"/>
                  <a:gd name="T8" fmla="*/ 1051 w 1051"/>
                  <a:gd name="T9" fmla="*/ 0 h 304"/>
                  <a:gd name="T10" fmla="*/ 1051 w 1051"/>
                  <a:gd name="T11" fmla="*/ 304 h 304"/>
                </a:gdLst>
                <a:ahLst/>
                <a:cxnLst>
                  <a:cxn ang="0">
                    <a:pos x="T0" y="T1"/>
                  </a:cxn>
                  <a:cxn ang="0">
                    <a:pos x="T2" y="T3"/>
                  </a:cxn>
                  <a:cxn ang="0">
                    <a:pos x="T4" y="T5"/>
                  </a:cxn>
                  <a:cxn ang="0">
                    <a:pos x="T6" y="T7"/>
                  </a:cxn>
                  <a:cxn ang="0">
                    <a:pos x="T8" y="T9"/>
                  </a:cxn>
                  <a:cxn ang="0">
                    <a:pos x="T10" y="T11"/>
                  </a:cxn>
                </a:cxnLst>
                <a:rect l="0" t="0" r="r" b="b"/>
                <a:pathLst>
                  <a:path w="1051" h="304">
                    <a:moveTo>
                      <a:pt x="1051" y="304"/>
                    </a:moveTo>
                    <a:lnTo>
                      <a:pt x="311" y="304"/>
                    </a:lnTo>
                    <a:lnTo>
                      <a:pt x="0" y="304"/>
                    </a:lnTo>
                    <a:lnTo>
                      <a:pt x="295" y="0"/>
                    </a:lnTo>
                    <a:lnTo>
                      <a:pt x="1051" y="0"/>
                    </a:lnTo>
                    <a:lnTo>
                      <a:pt x="1051" y="304"/>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8"/>
              <p:cNvSpPr>
                <a:spLocks/>
              </p:cNvSpPr>
              <p:nvPr/>
            </p:nvSpPr>
            <p:spPr bwMode="auto">
              <a:xfrm>
                <a:off x="15471775" y="4179888"/>
                <a:ext cx="261937" cy="747713"/>
              </a:xfrm>
              <a:custGeom>
                <a:avLst/>
                <a:gdLst>
                  <a:gd name="T0" fmla="*/ 0 w 165"/>
                  <a:gd name="T1" fmla="*/ 471 h 471"/>
                  <a:gd name="T2" fmla="*/ 165 w 165"/>
                  <a:gd name="T3" fmla="*/ 304 h 471"/>
                  <a:gd name="T4" fmla="*/ 165 w 165"/>
                  <a:gd name="T5" fmla="*/ 236 h 471"/>
                  <a:gd name="T6" fmla="*/ 165 w 165"/>
                  <a:gd name="T7" fmla="*/ 0 h 471"/>
                  <a:gd name="T8" fmla="*/ 0 w 165"/>
                  <a:gd name="T9" fmla="*/ 167 h 471"/>
                  <a:gd name="T10" fmla="*/ 0 w 165"/>
                  <a:gd name="T11" fmla="*/ 471 h 471"/>
                </a:gdLst>
                <a:ahLst/>
                <a:cxnLst>
                  <a:cxn ang="0">
                    <a:pos x="T0" y="T1"/>
                  </a:cxn>
                  <a:cxn ang="0">
                    <a:pos x="T2" y="T3"/>
                  </a:cxn>
                  <a:cxn ang="0">
                    <a:pos x="T4" y="T5"/>
                  </a:cxn>
                  <a:cxn ang="0">
                    <a:pos x="T6" y="T7"/>
                  </a:cxn>
                  <a:cxn ang="0">
                    <a:pos x="T8" y="T9"/>
                  </a:cxn>
                  <a:cxn ang="0">
                    <a:pos x="T10" y="T11"/>
                  </a:cxn>
                </a:cxnLst>
                <a:rect l="0" t="0" r="r" b="b"/>
                <a:pathLst>
                  <a:path w="165" h="471">
                    <a:moveTo>
                      <a:pt x="0" y="471"/>
                    </a:moveTo>
                    <a:lnTo>
                      <a:pt x="165" y="304"/>
                    </a:lnTo>
                    <a:lnTo>
                      <a:pt x="165" y="236"/>
                    </a:lnTo>
                    <a:lnTo>
                      <a:pt x="165" y="0"/>
                    </a:lnTo>
                    <a:lnTo>
                      <a:pt x="0" y="167"/>
                    </a:lnTo>
                    <a:lnTo>
                      <a:pt x="0" y="47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
              <p:cNvSpPr>
                <a:spLocks/>
              </p:cNvSpPr>
              <p:nvPr/>
            </p:nvSpPr>
            <p:spPr bwMode="auto">
              <a:xfrm>
                <a:off x="12847638" y="4179888"/>
                <a:ext cx="2886074" cy="265113"/>
              </a:xfrm>
              <a:custGeom>
                <a:avLst/>
                <a:gdLst>
                  <a:gd name="T0" fmla="*/ 1818 w 1818"/>
                  <a:gd name="T1" fmla="*/ 0 h 167"/>
                  <a:gd name="T2" fmla="*/ 1653 w 1818"/>
                  <a:gd name="T3" fmla="*/ 167 h 167"/>
                  <a:gd name="T4" fmla="*/ 0 w 1818"/>
                  <a:gd name="T5" fmla="*/ 167 h 167"/>
                  <a:gd name="T6" fmla="*/ 166 w 1818"/>
                  <a:gd name="T7" fmla="*/ 0 h 167"/>
                  <a:gd name="T8" fmla="*/ 909 w 1818"/>
                  <a:gd name="T9" fmla="*/ 0 h 167"/>
                  <a:gd name="T10" fmla="*/ 1818 w 1818"/>
                  <a:gd name="T11" fmla="*/ 0 h 167"/>
                </a:gdLst>
                <a:ahLst/>
                <a:cxnLst>
                  <a:cxn ang="0">
                    <a:pos x="T0" y="T1"/>
                  </a:cxn>
                  <a:cxn ang="0">
                    <a:pos x="T2" y="T3"/>
                  </a:cxn>
                  <a:cxn ang="0">
                    <a:pos x="T4" y="T5"/>
                  </a:cxn>
                  <a:cxn ang="0">
                    <a:pos x="T6" y="T7"/>
                  </a:cxn>
                  <a:cxn ang="0">
                    <a:pos x="T8" y="T9"/>
                  </a:cxn>
                  <a:cxn ang="0">
                    <a:pos x="T10" y="T11"/>
                  </a:cxn>
                </a:cxnLst>
                <a:rect l="0" t="0" r="r" b="b"/>
                <a:pathLst>
                  <a:path w="1818" h="167">
                    <a:moveTo>
                      <a:pt x="1818" y="0"/>
                    </a:moveTo>
                    <a:lnTo>
                      <a:pt x="1653" y="167"/>
                    </a:lnTo>
                    <a:lnTo>
                      <a:pt x="0" y="167"/>
                    </a:lnTo>
                    <a:lnTo>
                      <a:pt x="166" y="0"/>
                    </a:lnTo>
                    <a:lnTo>
                      <a:pt x="909" y="0"/>
                    </a:lnTo>
                    <a:lnTo>
                      <a:pt x="181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10"/>
              <p:cNvSpPr>
                <a:spLocks noChangeArrowheads="1"/>
              </p:cNvSpPr>
              <p:nvPr/>
            </p:nvSpPr>
            <p:spPr bwMode="auto">
              <a:xfrm>
                <a:off x="12941300" y="4554538"/>
                <a:ext cx="2430462" cy="2778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1"/>
              <p:cNvSpPr>
                <a:spLocks/>
              </p:cNvSpPr>
              <p:nvPr/>
            </p:nvSpPr>
            <p:spPr bwMode="auto">
              <a:xfrm>
                <a:off x="12941300" y="4554538"/>
                <a:ext cx="1225550" cy="277813"/>
              </a:xfrm>
              <a:custGeom>
                <a:avLst/>
                <a:gdLst>
                  <a:gd name="T0" fmla="*/ 603 w 772"/>
                  <a:gd name="T1" fmla="*/ 175 h 175"/>
                  <a:gd name="T2" fmla="*/ 0 w 772"/>
                  <a:gd name="T3" fmla="*/ 175 h 175"/>
                  <a:gd name="T4" fmla="*/ 0 w 772"/>
                  <a:gd name="T5" fmla="*/ 0 h 175"/>
                  <a:gd name="T6" fmla="*/ 772 w 772"/>
                  <a:gd name="T7" fmla="*/ 0 h 175"/>
                  <a:gd name="T8" fmla="*/ 603 w 772"/>
                  <a:gd name="T9" fmla="*/ 175 h 175"/>
                </a:gdLst>
                <a:ahLst/>
                <a:cxnLst>
                  <a:cxn ang="0">
                    <a:pos x="T0" y="T1"/>
                  </a:cxn>
                  <a:cxn ang="0">
                    <a:pos x="T2" y="T3"/>
                  </a:cxn>
                  <a:cxn ang="0">
                    <a:pos x="T4" y="T5"/>
                  </a:cxn>
                  <a:cxn ang="0">
                    <a:pos x="T6" y="T7"/>
                  </a:cxn>
                  <a:cxn ang="0">
                    <a:pos x="T8" y="T9"/>
                  </a:cxn>
                </a:cxnLst>
                <a:rect l="0" t="0" r="r" b="b"/>
                <a:pathLst>
                  <a:path w="772" h="175">
                    <a:moveTo>
                      <a:pt x="603" y="175"/>
                    </a:moveTo>
                    <a:lnTo>
                      <a:pt x="0" y="175"/>
                    </a:lnTo>
                    <a:lnTo>
                      <a:pt x="0" y="0"/>
                    </a:lnTo>
                    <a:lnTo>
                      <a:pt x="772" y="0"/>
                    </a:lnTo>
                    <a:lnTo>
                      <a:pt x="603" y="175"/>
                    </a:lnTo>
                    <a:close/>
                  </a:path>
                </a:pathLst>
              </a:custGeom>
              <a:solidFill>
                <a:srgbClr val="4B4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12"/>
              <p:cNvSpPr>
                <a:spLocks noChangeArrowheads="1"/>
              </p:cNvSpPr>
              <p:nvPr/>
            </p:nvSpPr>
            <p:spPr bwMode="auto">
              <a:xfrm>
                <a:off x="14563725" y="4649788"/>
                <a:ext cx="88900"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13"/>
              <p:cNvSpPr>
                <a:spLocks noChangeArrowheads="1"/>
              </p:cNvSpPr>
              <p:nvPr/>
            </p:nvSpPr>
            <p:spPr bwMode="auto">
              <a:xfrm>
                <a:off x="147447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14"/>
              <p:cNvSpPr>
                <a:spLocks noChangeArrowheads="1"/>
              </p:cNvSpPr>
              <p:nvPr/>
            </p:nvSpPr>
            <p:spPr bwMode="auto">
              <a:xfrm>
                <a:off x="149225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5"/>
              <p:cNvSpPr>
                <a:spLocks noChangeArrowheads="1"/>
              </p:cNvSpPr>
              <p:nvPr/>
            </p:nvSpPr>
            <p:spPr bwMode="auto">
              <a:xfrm>
                <a:off x="1510665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6" name="Group 65"/>
            <p:cNvGrpSpPr>
              <a:grpSpLocks noChangeAspect="1"/>
            </p:cNvGrpSpPr>
            <p:nvPr/>
          </p:nvGrpSpPr>
          <p:grpSpPr>
            <a:xfrm>
              <a:off x="2463439" y="4901813"/>
              <a:ext cx="1470721" cy="381028"/>
              <a:chOff x="12847638" y="4179888"/>
              <a:chExt cx="2886074" cy="747713"/>
            </a:xfrm>
          </p:grpSpPr>
          <p:sp>
            <p:nvSpPr>
              <p:cNvPr id="79" name="Freeform 5"/>
              <p:cNvSpPr>
                <a:spLocks/>
              </p:cNvSpPr>
              <p:nvPr/>
            </p:nvSpPr>
            <p:spPr bwMode="auto">
              <a:xfrm>
                <a:off x="12847638" y="4179888"/>
                <a:ext cx="2886074" cy="747713"/>
              </a:xfrm>
              <a:custGeom>
                <a:avLst/>
                <a:gdLst>
                  <a:gd name="T0" fmla="*/ 166 w 1818"/>
                  <a:gd name="T1" fmla="*/ 0 h 471"/>
                  <a:gd name="T2" fmla="*/ 0 w 1818"/>
                  <a:gd name="T3" fmla="*/ 167 h 471"/>
                  <a:gd name="T4" fmla="*/ 0 w 1818"/>
                  <a:gd name="T5" fmla="*/ 471 h 471"/>
                  <a:gd name="T6" fmla="*/ 1653 w 1818"/>
                  <a:gd name="T7" fmla="*/ 471 h 471"/>
                  <a:gd name="T8" fmla="*/ 1818 w 1818"/>
                  <a:gd name="T9" fmla="*/ 304 h 471"/>
                  <a:gd name="T10" fmla="*/ 1818 w 1818"/>
                  <a:gd name="T11" fmla="*/ 0 h 471"/>
                  <a:gd name="T12" fmla="*/ 166 w 1818"/>
                  <a:gd name="T13" fmla="*/ 0 h 471"/>
                </a:gdLst>
                <a:ahLst/>
                <a:cxnLst>
                  <a:cxn ang="0">
                    <a:pos x="T0" y="T1"/>
                  </a:cxn>
                  <a:cxn ang="0">
                    <a:pos x="T2" y="T3"/>
                  </a:cxn>
                  <a:cxn ang="0">
                    <a:pos x="T4" y="T5"/>
                  </a:cxn>
                  <a:cxn ang="0">
                    <a:pos x="T6" y="T7"/>
                  </a:cxn>
                  <a:cxn ang="0">
                    <a:pos x="T8" y="T9"/>
                  </a:cxn>
                  <a:cxn ang="0">
                    <a:pos x="T10" y="T11"/>
                  </a:cxn>
                  <a:cxn ang="0">
                    <a:pos x="T12" y="T13"/>
                  </a:cxn>
                </a:cxnLst>
                <a:rect l="0" t="0" r="r" b="b"/>
                <a:pathLst>
                  <a:path w="1818" h="471">
                    <a:moveTo>
                      <a:pt x="166" y="0"/>
                    </a:moveTo>
                    <a:lnTo>
                      <a:pt x="0" y="167"/>
                    </a:lnTo>
                    <a:lnTo>
                      <a:pt x="0" y="471"/>
                    </a:lnTo>
                    <a:lnTo>
                      <a:pt x="1653" y="471"/>
                    </a:lnTo>
                    <a:lnTo>
                      <a:pt x="1818" y="304"/>
                    </a:lnTo>
                    <a:lnTo>
                      <a:pt x="1818" y="0"/>
                    </a:lnTo>
                    <a:lnTo>
                      <a:pt x="166"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
              <p:cNvSpPr>
                <a:spLocks/>
              </p:cNvSpPr>
              <p:nvPr/>
            </p:nvSpPr>
            <p:spPr bwMode="auto">
              <a:xfrm>
                <a:off x="12847638" y="4445000"/>
                <a:ext cx="2624137" cy="482600"/>
              </a:xfrm>
              <a:custGeom>
                <a:avLst/>
                <a:gdLst>
                  <a:gd name="T0" fmla="*/ 1653 w 1653"/>
                  <a:gd name="T1" fmla="*/ 304 h 304"/>
                  <a:gd name="T2" fmla="*/ 0 w 1653"/>
                  <a:gd name="T3" fmla="*/ 304 h 304"/>
                  <a:gd name="T4" fmla="*/ 0 w 1653"/>
                  <a:gd name="T5" fmla="*/ 69 h 304"/>
                  <a:gd name="T6" fmla="*/ 0 w 1653"/>
                  <a:gd name="T7" fmla="*/ 0 h 304"/>
                  <a:gd name="T8" fmla="*/ 1653 w 1653"/>
                  <a:gd name="T9" fmla="*/ 0 h 304"/>
                  <a:gd name="T10" fmla="*/ 1653 w 1653"/>
                  <a:gd name="T11" fmla="*/ 304 h 304"/>
                </a:gdLst>
                <a:ahLst/>
                <a:cxnLst>
                  <a:cxn ang="0">
                    <a:pos x="T0" y="T1"/>
                  </a:cxn>
                  <a:cxn ang="0">
                    <a:pos x="T2" y="T3"/>
                  </a:cxn>
                  <a:cxn ang="0">
                    <a:pos x="T4" y="T5"/>
                  </a:cxn>
                  <a:cxn ang="0">
                    <a:pos x="T6" y="T7"/>
                  </a:cxn>
                  <a:cxn ang="0">
                    <a:pos x="T8" y="T9"/>
                  </a:cxn>
                  <a:cxn ang="0">
                    <a:pos x="T10" y="T11"/>
                  </a:cxn>
                </a:cxnLst>
                <a:rect l="0" t="0" r="r" b="b"/>
                <a:pathLst>
                  <a:path w="1653" h="304">
                    <a:moveTo>
                      <a:pt x="1653" y="304"/>
                    </a:moveTo>
                    <a:lnTo>
                      <a:pt x="0" y="304"/>
                    </a:lnTo>
                    <a:lnTo>
                      <a:pt x="0" y="69"/>
                    </a:lnTo>
                    <a:lnTo>
                      <a:pt x="0" y="0"/>
                    </a:lnTo>
                    <a:lnTo>
                      <a:pt x="1653" y="0"/>
                    </a:lnTo>
                    <a:lnTo>
                      <a:pt x="1653" y="304"/>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
              <p:cNvSpPr>
                <a:spLocks/>
              </p:cNvSpPr>
              <p:nvPr/>
            </p:nvSpPr>
            <p:spPr bwMode="auto">
              <a:xfrm>
                <a:off x="13803313" y="4445000"/>
                <a:ext cx="1668462" cy="482600"/>
              </a:xfrm>
              <a:custGeom>
                <a:avLst/>
                <a:gdLst>
                  <a:gd name="T0" fmla="*/ 1051 w 1051"/>
                  <a:gd name="T1" fmla="*/ 304 h 304"/>
                  <a:gd name="T2" fmla="*/ 311 w 1051"/>
                  <a:gd name="T3" fmla="*/ 304 h 304"/>
                  <a:gd name="T4" fmla="*/ 0 w 1051"/>
                  <a:gd name="T5" fmla="*/ 304 h 304"/>
                  <a:gd name="T6" fmla="*/ 295 w 1051"/>
                  <a:gd name="T7" fmla="*/ 0 h 304"/>
                  <a:gd name="T8" fmla="*/ 1051 w 1051"/>
                  <a:gd name="T9" fmla="*/ 0 h 304"/>
                  <a:gd name="T10" fmla="*/ 1051 w 1051"/>
                  <a:gd name="T11" fmla="*/ 304 h 304"/>
                </a:gdLst>
                <a:ahLst/>
                <a:cxnLst>
                  <a:cxn ang="0">
                    <a:pos x="T0" y="T1"/>
                  </a:cxn>
                  <a:cxn ang="0">
                    <a:pos x="T2" y="T3"/>
                  </a:cxn>
                  <a:cxn ang="0">
                    <a:pos x="T4" y="T5"/>
                  </a:cxn>
                  <a:cxn ang="0">
                    <a:pos x="T6" y="T7"/>
                  </a:cxn>
                  <a:cxn ang="0">
                    <a:pos x="T8" y="T9"/>
                  </a:cxn>
                  <a:cxn ang="0">
                    <a:pos x="T10" y="T11"/>
                  </a:cxn>
                </a:cxnLst>
                <a:rect l="0" t="0" r="r" b="b"/>
                <a:pathLst>
                  <a:path w="1051" h="304">
                    <a:moveTo>
                      <a:pt x="1051" y="304"/>
                    </a:moveTo>
                    <a:lnTo>
                      <a:pt x="311" y="304"/>
                    </a:lnTo>
                    <a:lnTo>
                      <a:pt x="0" y="304"/>
                    </a:lnTo>
                    <a:lnTo>
                      <a:pt x="295" y="0"/>
                    </a:lnTo>
                    <a:lnTo>
                      <a:pt x="1051" y="0"/>
                    </a:lnTo>
                    <a:lnTo>
                      <a:pt x="1051" y="304"/>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8"/>
              <p:cNvSpPr>
                <a:spLocks/>
              </p:cNvSpPr>
              <p:nvPr/>
            </p:nvSpPr>
            <p:spPr bwMode="auto">
              <a:xfrm>
                <a:off x="15471775" y="4179888"/>
                <a:ext cx="261937" cy="747713"/>
              </a:xfrm>
              <a:custGeom>
                <a:avLst/>
                <a:gdLst>
                  <a:gd name="T0" fmla="*/ 0 w 165"/>
                  <a:gd name="T1" fmla="*/ 471 h 471"/>
                  <a:gd name="T2" fmla="*/ 165 w 165"/>
                  <a:gd name="T3" fmla="*/ 304 h 471"/>
                  <a:gd name="T4" fmla="*/ 165 w 165"/>
                  <a:gd name="T5" fmla="*/ 236 h 471"/>
                  <a:gd name="T6" fmla="*/ 165 w 165"/>
                  <a:gd name="T7" fmla="*/ 0 h 471"/>
                  <a:gd name="T8" fmla="*/ 0 w 165"/>
                  <a:gd name="T9" fmla="*/ 167 h 471"/>
                  <a:gd name="T10" fmla="*/ 0 w 165"/>
                  <a:gd name="T11" fmla="*/ 471 h 471"/>
                </a:gdLst>
                <a:ahLst/>
                <a:cxnLst>
                  <a:cxn ang="0">
                    <a:pos x="T0" y="T1"/>
                  </a:cxn>
                  <a:cxn ang="0">
                    <a:pos x="T2" y="T3"/>
                  </a:cxn>
                  <a:cxn ang="0">
                    <a:pos x="T4" y="T5"/>
                  </a:cxn>
                  <a:cxn ang="0">
                    <a:pos x="T6" y="T7"/>
                  </a:cxn>
                  <a:cxn ang="0">
                    <a:pos x="T8" y="T9"/>
                  </a:cxn>
                  <a:cxn ang="0">
                    <a:pos x="T10" y="T11"/>
                  </a:cxn>
                </a:cxnLst>
                <a:rect l="0" t="0" r="r" b="b"/>
                <a:pathLst>
                  <a:path w="165" h="471">
                    <a:moveTo>
                      <a:pt x="0" y="471"/>
                    </a:moveTo>
                    <a:lnTo>
                      <a:pt x="165" y="304"/>
                    </a:lnTo>
                    <a:lnTo>
                      <a:pt x="165" y="236"/>
                    </a:lnTo>
                    <a:lnTo>
                      <a:pt x="165" y="0"/>
                    </a:lnTo>
                    <a:lnTo>
                      <a:pt x="0" y="167"/>
                    </a:lnTo>
                    <a:lnTo>
                      <a:pt x="0" y="47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9"/>
              <p:cNvSpPr>
                <a:spLocks/>
              </p:cNvSpPr>
              <p:nvPr/>
            </p:nvSpPr>
            <p:spPr bwMode="auto">
              <a:xfrm>
                <a:off x="12847638" y="4179888"/>
                <a:ext cx="2886074" cy="265113"/>
              </a:xfrm>
              <a:custGeom>
                <a:avLst/>
                <a:gdLst>
                  <a:gd name="T0" fmla="*/ 1818 w 1818"/>
                  <a:gd name="T1" fmla="*/ 0 h 167"/>
                  <a:gd name="T2" fmla="*/ 1653 w 1818"/>
                  <a:gd name="T3" fmla="*/ 167 h 167"/>
                  <a:gd name="T4" fmla="*/ 0 w 1818"/>
                  <a:gd name="T5" fmla="*/ 167 h 167"/>
                  <a:gd name="T6" fmla="*/ 166 w 1818"/>
                  <a:gd name="T7" fmla="*/ 0 h 167"/>
                  <a:gd name="T8" fmla="*/ 909 w 1818"/>
                  <a:gd name="T9" fmla="*/ 0 h 167"/>
                  <a:gd name="T10" fmla="*/ 1818 w 1818"/>
                  <a:gd name="T11" fmla="*/ 0 h 167"/>
                </a:gdLst>
                <a:ahLst/>
                <a:cxnLst>
                  <a:cxn ang="0">
                    <a:pos x="T0" y="T1"/>
                  </a:cxn>
                  <a:cxn ang="0">
                    <a:pos x="T2" y="T3"/>
                  </a:cxn>
                  <a:cxn ang="0">
                    <a:pos x="T4" y="T5"/>
                  </a:cxn>
                  <a:cxn ang="0">
                    <a:pos x="T6" y="T7"/>
                  </a:cxn>
                  <a:cxn ang="0">
                    <a:pos x="T8" y="T9"/>
                  </a:cxn>
                  <a:cxn ang="0">
                    <a:pos x="T10" y="T11"/>
                  </a:cxn>
                </a:cxnLst>
                <a:rect l="0" t="0" r="r" b="b"/>
                <a:pathLst>
                  <a:path w="1818" h="167">
                    <a:moveTo>
                      <a:pt x="1818" y="0"/>
                    </a:moveTo>
                    <a:lnTo>
                      <a:pt x="1653" y="167"/>
                    </a:lnTo>
                    <a:lnTo>
                      <a:pt x="0" y="167"/>
                    </a:lnTo>
                    <a:lnTo>
                      <a:pt x="166" y="0"/>
                    </a:lnTo>
                    <a:lnTo>
                      <a:pt x="909" y="0"/>
                    </a:lnTo>
                    <a:lnTo>
                      <a:pt x="181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10"/>
              <p:cNvSpPr>
                <a:spLocks noChangeArrowheads="1"/>
              </p:cNvSpPr>
              <p:nvPr/>
            </p:nvSpPr>
            <p:spPr bwMode="auto">
              <a:xfrm>
                <a:off x="12941300" y="4554538"/>
                <a:ext cx="2430462" cy="2778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1"/>
              <p:cNvSpPr>
                <a:spLocks/>
              </p:cNvSpPr>
              <p:nvPr/>
            </p:nvSpPr>
            <p:spPr bwMode="auto">
              <a:xfrm>
                <a:off x="12941300" y="4554538"/>
                <a:ext cx="1225550" cy="277813"/>
              </a:xfrm>
              <a:custGeom>
                <a:avLst/>
                <a:gdLst>
                  <a:gd name="T0" fmla="*/ 603 w 772"/>
                  <a:gd name="T1" fmla="*/ 175 h 175"/>
                  <a:gd name="T2" fmla="*/ 0 w 772"/>
                  <a:gd name="T3" fmla="*/ 175 h 175"/>
                  <a:gd name="T4" fmla="*/ 0 w 772"/>
                  <a:gd name="T5" fmla="*/ 0 h 175"/>
                  <a:gd name="T6" fmla="*/ 772 w 772"/>
                  <a:gd name="T7" fmla="*/ 0 h 175"/>
                  <a:gd name="T8" fmla="*/ 603 w 772"/>
                  <a:gd name="T9" fmla="*/ 175 h 175"/>
                </a:gdLst>
                <a:ahLst/>
                <a:cxnLst>
                  <a:cxn ang="0">
                    <a:pos x="T0" y="T1"/>
                  </a:cxn>
                  <a:cxn ang="0">
                    <a:pos x="T2" y="T3"/>
                  </a:cxn>
                  <a:cxn ang="0">
                    <a:pos x="T4" y="T5"/>
                  </a:cxn>
                  <a:cxn ang="0">
                    <a:pos x="T6" y="T7"/>
                  </a:cxn>
                  <a:cxn ang="0">
                    <a:pos x="T8" y="T9"/>
                  </a:cxn>
                </a:cxnLst>
                <a:rect l="0" t="0" r="r" b="b"/>
                <a:pathLst>
                  <a:path w="772" h="175">
                    <a:moveTo>
                      <a:pt x="603" y="175"/>
                    </a:moveTo>
                    <a:lnTo>
                      <a:pt x="0" y="175"/>
                    </a:lnTo>
                    <a:lnTo>
                      <a:pt x="0" y="0"/>
                    </a:lnTo>
                    <a:lnTo>
                      <a:pt x="772" y="0"/>
                    </a:lnTo>
                    <a:lnTo>
                      <a:pt x="603" y="175"/>
                    </a:lnTo>
                    <a:close/>
                  </a:path>
                </a:pathLst>
              </a:custGeom>
              <a:solidFill>
                <a:srgbClr val="4B4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12"/>
              <p:cNvSpPr>
                <a:spLocks noChangeArrowheads="1"/>
              </p:cNvSpPr>
              <p:nvPr/>
            </p:nvSpPr>
            <p:spPr bwMode="auto">
              <a:xfrm>
                <a:off x="14563725" y="4649788"/>
                <a:ext cx="88900"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13"/>
              <p:cNvSpPr>
                <a:spLocks noChangeArrowheads="1"/>
              </p:cNvSpPr>
              <p:nvPr/>
            </p:nvSpPr>
            <p:spPr bwMode="auto">
              <a:xfrm>
                <a:off x="147447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4"/>
              <p:cNvSpPr>
                <a:spLocks noChangeArrowheads="1"/>
              </p:cNvSpPr>
              <p:nvPr/>
            </p:nvSpPr>
            <p:spPr bwMode="auto">
              <a:xfrm>
                <a:off x="149225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5"/>
              <p:cNvSpPr>
                <a:spLocks noChangeArrowheads="1"/>
              </p:cNvSpPr>
              <p:nvPr/>
            </p:nvSpPr>
            <p:spPr bwMode="auto">
              <a:xfrm>
                <a:off x="1510665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a:grpSpLocks noChangeAspect="1"/>
            </p:cNvGrpSpPr>
            <p:nvPr/>
          </p:nvGrpSpPr>
          <p:grpSpPr>
            <a:xfrm>
              <a:off x="2463439" y="4583950"/>
              <a:ext cx="1470721" cy="381028"/>
              <a:chOff x="12847638" y="4179888"/>
              <a:chExt cx="2886074" cy="747713"/>
            </a:xfrm>
          </p:grpSpPr>
          <p:sp>
            <p:nvSpPr>
              <p:cNvPr id="68" name="Freeform 5"/>
              <p:cNvSpPr>
                <a:spLocks/>
              </p:cNvSpPr>
              <p:nvPr/>
            </p:nvSpPr>
            <p:spPr bwMode="auto">
              <a:xfrm>
                <a:off x="12847638" y="4179888"/>
                <a:ext cx="2886074" cy="747713"/>
              </a:xfrm>
              <a:custGeom>
                <a:avLst/>
                <a:gdLst>
                  <a:gd name="T0" fmla="*/ 166 w 1818"/>
                  <a:gd name="T1" fmla="*/ 0 h 471"/>
                  <a:gd name="T2" fmla="*/ 0 w 1818"/>
                  <a:gd name="T3" fmla="*/ 167 h 471"/>
                  <a:gd name="T4" fmla="*/ 0 w 1818"/>
                  <a:gd name="T5" fmla="*/ 471 h 471"/>
                  <a:gd name="T6" fmla="*/ 1653 w 1818"/>
                  <a:gd name="T7" fmla="*/ 471 h 471"/>
                  <a:gd name="T8" fmla="*/ 1818 w 1818"/>
                  <a:gd name="T9" fmla="*/ 304 h 471"/>
                  <a:gd name="T10" fmla="*/ 1818 w 1818"/>
                  <a:gd name="T11" fmla="*/ 0 h 471"/>
                  <a:gd name="T12" fmla="*/ 166 w 1818"/>
                  <a:gd name="T13" fmla="*/ 0 h 471"/>
                </a:gdLst>
                <a:ahLst/>
                <a:cxnLst>
                  <a:cxn ang="0">
                    <a:pos x="T0" y="T1"/>
                  </a:cxn>
                  <a:cxn ang="0">
                    <a:pos x="T2" y="T3"/>
                  </a:cxn>
                  <a:cxn ang="0">
                    <a:pos x="T4" y="T5"/>
                  </a:cxn>
                  <a:cxn ang="0">
                    <a:pos x="T6" y="T7"/>
                  </a:cxn>
                  <a:cxn ang="0">
                    <a:pos x="T8" y="T9"/>
                  </a:cxn>
                  <a:cxn ang="0">
                    <a:pos x="T10" y="T11"/>
                  </a:cxn>
                  <a:cxn ang="0">
                    <a:pos x="T12" y="T13"/>
                  </a:cxn>
                </a:cxnLst>
                <a:rect l="0" t="0" r="r" b="b"/>
                <a:pathLst>
                  <a:path w="1818" h="471">
                    <a:moveTo>
                      <a:pt x="166" y="0"/>
                    </a:moveTo>
                    <a:lnTo>
                      <a:pt x="0" y="167"/>
                    </a:lnTo>
                    <a:lnTo>
                      <a:pt x="0" y="471"/>
                    </a:lnTo>
                    <a:lnTo>
                      <a:pt x="1653" y="471"/>
                    </a:lnTo>
                    <a:lnTo>
                      <a:pt x="1818" y="304"/>
                    </a:lnTo>
                    <a:lnTo>
                      <a:pt x="1818" y="0"/>
                    </a:lnTo>
                    <a:lnTo>
                      <a:pt x="166"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
              <p:cNvSpPr>
                <a:spLocks/>
              </p:cNvSpPr>
              <p:nvPr/>
            </p:nvSpPr>
            <p:spPr bwMode="auto">
              <a:xfrm>
                <a:off x="12847638" y="4445000"/>
                <a:ext cx="2624137" cy="482600"/>
              </a:xfrm>
              <a:custGeom>
                <a:avLst/>
                <a:gdLst>
                  <a:gd name="T0" fmla="*/ 1653 w 1653"/>
                  <a:gd name="T1" fmla="*/ 304 h 304"/>
                  <a:gd name="T2" fmla="*/ 0 w 1653"/>
                  <a:gd name="T3" fmla="*/ 304 h 304"/>
                  <a:gd name="T4" fmla="*/ 0 w 1653"/>
                  <a:gd name="T5" fmla="*/ 69 h 304"/>
                  <a:gd name="T6" fmla="*/ 0 w 1653"/>
                  <a:gd name="T7" fmla="*/ 0 h 304"/>
                  <a:gd name="T8" fmla="*/ 1653 w 1653"/>
                  <a:gd name="T9" fmla="*/ 0 h 304"/>
                  <a:gd name="T10" fmla="*/ 1653 w 1653"/>
                  <a:gd name="T11" fmla="*/ 304 h 304"/>
                </a:gdLst>
                <a:ahLst/>
                <a:cxnLst>
                  <a:cxn ang="0">
                    <a:pos x="T0" y="T1"/>
                  </a:cxn>
                  <a:cxn ang="0">
                    <a:pos x="T2" y="T3"/>
                  </a:cxn>
                  <a:cxn ang="0">
                    <a:pos x="T4" y="T5"/>
                  </a:cxn>
                  <a:cxn ang="0">
                    <a:pos x="T6" y="T7"/>
                  </a:cxn>
                  <a:cxn ang="0">
                    <a:pos x="T8" y="T9"/>
                  </a:cxn>
                  <a:cxn ang="0">
                    <a:pos x="T10" y="T11"/>
                  </a:cxn>
                </a:cxnLst>
                <a:rect l="0" t="0" r="r" b="b"/>
                <a:pathLst>
                  <a:path w="1653" h="304">
                    <a:moveTo>
                      <a:pt x="1653" y="304"/>
                    </a:moveTo>
                    <a:lnTo>
                      <a:pt x="0" y="304"/>
                    </a:lnTo>
                    <a:lnTo>
                      <a:pt x="0" y="69"/>
                    </a:lnTo>
                    <a:lnTo>
                      <a:pt x="0" y="0"/>
                    </a:lnTo>
                    <a:lnTo>
                      <a:pt x="1653" y="0"/>
                    </a:lnTo>
                    <a:lnTo>
                      <a:pt x="1653" y="304"/>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7"/>
              <p:cNvSpPr>
                <a:spLocks/>
              </p:cNvSpPr>
              <p:nvPr/>
            </p:nvSpPr>
            <p:spPr bwMode="auto">
              <a:xfrm>
                <a:off x="13803313" y="4445000"/>
                <a:ext cx="1668462" cy="482600"/>
              </a:xfrm>
              <a:custGeom>
                <a:avLst/>
                <a:gdLst>
                  <a:gd name="T0" fmla="*/ 1051 w 1051"/>
                  <a:gd name="T1" fmla="*/ 304 h 304"/>
                  <a:gd name="T2" fmla="*/ 311 w 1051"/>
                  <a:gd name="T3" fmla="*/ 304 h 304"/>
                  <a:gd name="T4" fmla="*/ 0 w 1051"/>
                  <a:gd name="T5" fmla="*/ 304 h 304"/>
                  <a:gd name="T6" fmla="*/ 295 w 1051"/>
                  <a:gd name="T7" fmla="*/ 0 h 304"/>
                  <a:gd name="T8" fmla="*/ 1051 w 1051"/>
                  <a:gd name="T9" fmla="*/ 0 h 304"/>
                  <a:gd name="T10" fmla="*/ 1051 w 1051"/>
                  <a:gd name="T11" fmla="*/ 304 h 304"/>
                </a:gdLst>
                <a:ahLst/>
                <a:cxnLst>
                  <a:cxn ang="0">
                    <a:pos x="T0" y="T1"/>
                  </a:cxn>
                  <a:cxn ang="0">
                    <a:pos x="T2" y="T3"/>
                  </a:cxn>
                  <a:cxn ang="0">
                    <a:pos x="T4" y="T5"/>
                  </a:cxn>
                  <a:cxn ang="0">
                    <a:pos x="T6" y="T7"/>
                  </a:cxn>
                  <a:cxn ang="0">
                    <a:pos x="T8" y="T9"/>
                  </a:cxn>
                  <a:cxn ang="0">
                    <a:pos x="T10" y="T11"/>
                  </a:cxn>
                </a:cxnLst>
                <a:rect l="0" t="0" r="r" b="b"/>
                <a:pathLst>
                  <a:path w="1051" h="304">
                    <a:moveTo>
                      <a:pt x="1051" y="304"/>
                    </a:moveTo>
                    <a:lnTo>
                      <a:pt x="311" y="304"/>
                    </a:lnTo>
                    <a:lnTo>
                      <a:pt x="0" y="304"/>
                    </a:lnTo>
                    <a:lnTo>
                      <a:pt x="295" y="0"/>
                    </a:lnTo>
                    <a:lnTo>
                      <a:pt x="1051" y="0"/>
                    </a:lnTo>
                    <a:lnTo>
                      <a:pt x="1051" y="304"/>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8"/>
              <p:cNvSpPr>
                <a:spLocks/>
              </p:cNvSpPr>
              <p:nvPr/>
            </p:nvSpPr>
            <p:spPr bwMode="auto">
              <a:xfrm>
                <a:off x="15471775" y="4179888"/>
                <a:ext cx="261937" cy="747713"/>
              </a:xfrm>
              <a:custGeom>
                <a:avLst/>
                <a:gdLst>
                  <a:gd name="T0" fmla="*/ 0 w 165"/>
                  <a:gd name="T1" fmla="*/ 471 h 471"/>
                  <a:gd name="T2" fmla="*/ 165 w 165"/>
                  <a:gd name="T3" fmla="*/ 304 h 471"/>
                  <a:gd name="T4" fmla="*/ 165 w 165"/>
                  <a:gd name="T5" fmla="*/ 236 h 471"/>
                  <a:gd name="T6" fmla="*/ 165 w 165"/>
                  <a:gd name="T7" fmla="*/ 0 h 471"/>
                  <a:gd name="T8" fmla="*/ 0 w 165"/>
                  <a:gd name="T9" fmla="*/ 167 h 471"/>
                  <a:gd name="T10" fmla="*/ 0 w 165"/>
                  <a:gd name="T11" fmla="*/ 471 h 471"/>
                </a:gdLst>
                <a:ahLst/>
                <a:cxnLst>
                  <a:cxn ang="0">
                    <a:pos x="T0" y="T1"/>
                  </a:cxn>
                  <a:cxn ang="0">
                    <a:pos x="T2" y="T3"/>
                  </a:cxn>
                  <a:cxn ang="0">
                    <a:pos x="T4" y="T5"/>
                  </a:cxn>
                  <a:cxn ang="0">
                    <a:pos x="T6" y="T7"/>
                  </a:cxn>
                  <a:cxn ang="0">
                    <a:pos x="T8" y="T9"/>
                  </a:cxn>
                  <a:cxn ang="0">
                    <a:pos x="T10" y="T11"/>
                  </a:cxn>
                </a:cxnLst>
                <a:rect l="0" t="0" r="r" b="b"/>
                <a:pathLst>
                  <a:path w="165" h="471">
                    <a:moveTo>
                      <a:pt x="0" y="471"/>
                    </a:moveTo>
                    <a:lnTo>
                      <a:pt x="165" y="304"/>
                    </a:lnTo>
                    <a:lnTo>
                      <a:pt x="165" y="236"/>
                    </a:lnTo>
                    <a:lnTo>
                      <a:pt x="165" y="0"/>
                    </a:lnTo>
                    <a:lnTo>
                      <a:pt x="0" y="167"/>
                    </a:lnTo>
                    <a:lnTo>
                      <a:pt x="0" y="47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9"/>
              <p:cNvSpPr>
                <a:spLocks/>
              </p:cNvSpPr>
              <p:nvPr/>
            </p:nvSpPr>
            <p:spPr bwMode="auto">
              <a:xfrm>
                <a:off x="12847638" y="4179888"/>
                <a:ext cx="2886074" cy="265113"/>
              </a:xfrm>
              <a:custGeom>
                <a:avLst/>
                <a:gdLst>
                  <a:gd name="T0" fmla="*/ 1818 w 1818"/>
                  <a:gd name="T1" fmla="*/ 0 h 167"/>
                  <a:gd name="T2" fmla="*/ 1653 w 1818"/>
                  <a:gd name="T3" fmla="*/ 167 h 167"/>
                  <a:gd name="T4" fmla="*/ 0 w 1818"/>
                  <a:gd name="T5" fmla="*/ 167 h 167"/>
                  <a:gd name="T6" fmla="*/ 166 w 1818"/>
                  <a:gd name="T7" fmla="*/ 0 h 167"/>
                  <a:gd name="T8" fmla="*/ 909 w 1818"/>
                  <a:gd name="T9" fmla="*/ 0 h 167"/>
                  <a:gd name="T10" fmla="*/ 1818 w 1818"/>
                  <a:gd name="T11" fmla="*/ 0 h 167"/>
                </a:gdLst>
                <a:ahLst/>
                <a:cxnLst>
                  <a:cxn ang="0">
                    <a:pos x="T0" y="T1"/>
                  </a:cxn>
                  <a:cxn ang="0">
                    <a:pos x="T2" y="T3"/>
                  </a:cxn>
                  <a:cxn ang="0">
                    <a:pos x="T4" y="T5"/>
                  </a:cxn>
                  <a:cxn ang="0">
                    <a:pos x="T6" y="T7"/>
                  </a:cxn>
                  <a:cxn ang="0">
                    <a:pos x="T8" y="T9"/>
                  </a:cxn>
                  <a:cxn ang="0">
                    <a:pos x="T10" y="T11"/>
                  </a:cxn>
                </a:cxnLst>
                <a:rect l="0" t="0" r="r" b="b"/>
                <a:pathLst>
                  <a:path w="1818" h="167">
                    <a:moveTo>
                      <a:pt x="1818" y="0"/>
                    </a:moveTo>
                    <a:lnTo>
                      <a:pt x="1653" y="167"/>
                    </a:lnTo>
                    <a:lnTo>
                      <a:pt x="0" y="167"/>
                    </a:lnTo>
                    <a:lnTo>
                      <a:pt x="166" y="0"/>
                    </a:lnTo>
                    <a:lnTo>
                      <a:pt x="909" y="0"/>
                    </a:lnTo>
                    <a:lnTo>
                      <a:pt x="181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10"/>
              <p:cNvSpPr>
                <a:spLocks noChangeArrowheads="1"/>
              </p:cNvSpPr>
              <p:nvPr/>
            </p:nvSpPr>
            <p:spPr bwMode="auto">
              <a:xfrm>
                <a:off x="12941300" y="4554538"/>
                <a:ext cx="2430462" cy="2778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1"/>
              <p:cNvSpPr>
                <a:spLocks/>
              </p:cNvSpPr>
              <p:nvPr/>
            </p:nvSpPr>
            <p:spPr bwMode="auto">
              <a:xfrm>
                <a:off x="12941300" y="4554538"/>
                <a:ext cx="1225550" cy="277813"/>
              </a:xfrm>
              <a:custGeom>
                <a:avLst/>
                <a:gdLst>
                  <a:gd name="T0" fmla="*/ 603 w 772"/>
                  <a:gd name="T1" fmla="*/ 175 h 175"/>
                  <a:gd name="T2" fmla="*/ 0 w 772"/>
                  <a:gd name="T3" fmla="*/ 175 h 175"/>
                  <a:gd name="T4" fmla="*/ 0 w 772"/>
                  <a:gd name="T5" fmla="*/ 0 h 175"/>
                  <a:gd name="T6" fmla="*/ 772 w 772"/>
                  <a:gd name="T7" fmla="*/ 0 h 175"/>
                  <a:gd name="T8" fmla="*/ 603 w 772"/>
                  <a:gd name="T9" fmla="*/ 175 h 175"/>
                </a:gdLst>
                <a:ahLst/>
                <a:cxnLst>
                  <a:cxn ang="0">
                    <a:pos x="T0" y="T1"/>
                  </a:cxn>
                  <a:cxn ang="0">
                    <a:pos x="T2" y="T3"/>
                  </a:cxn>
                  <a:cxn ang="0">
                    <a:pos x="T4" y="T5"/>
                  </a:cxn>
                  <a:cxn ang="0">
                    <a:pos x="T6" y="T7"/>
                  </a:cxn>
                  <a:cxn ang="0">
                    <a:pos x="T8" y="T9"/>
                  </a:cxn>
                </a:cxnLst>
                <a:rect l="0" t="0" r="r" b="b"/>
                <a:pathLst>
                  <a:path w="772" h="175">
                    <a:moveTo>
                      <a:pt x="603" y="175"/>
                    </a:moveTo>
                    <a:lnTo>
                      <a:pt x="0" y="175"/>
                    </a:lnTo>
                    <a:lnTo>
                      <a:pt x="0" y="0"/>
                    </a:lnTo>
                    <a:lnTo>
                      <a:pt x="772" y="0"/>
                    </a:lnTo>
                    <a:lnTo>
                      <a:pt x="603" y="175"/>
                    </a:lnTo>
                    <a:close/>
                  </a:path>
                </a:pathLst>
              </a:custGeom>
              <a:solidFill>
                <a:srgbClr val="4B4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2"/>
              <p:cNvSpPr>
                <a:spLocks noChangeArrowheads="1"/>
              </p:cNvSpPr>
              <p:nvPr/>
            </p:nvSpPr>
            <p:spPr bwMode="auto">
              <a:xfrm>
                <a:off x="14563725" y="4649788"/>
                <a:ext cx="88900"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3"/>
              <p:cNvSpPr>
                <a:spLocks noChangeArrowheads="1"/>
              </p:cNvSpPr>
              <p:nvPr/>
            </p:nvSpPr>
            <p:spPr bwMode="auto">
              <a:xfrm>
                <a:off x="147447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4"/>
              <p:cNvSpPr>
                <a:spLocks noChangeArrowheads="1"/>
              </p:cNvSpPr>
              <p:nvPr/>
            </p:nvSpPr>
            <p:spPr bwMode="auto">
              <a:xfrm>
                <a:off x="149225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5"/>
              <p:cNvSpPr>
                <a:spLocks noChangeArrowheads="1"/>
              </p:cNvSpPr>
              <p:nvPr/>
            </p:nvSpPr>
            <p:spPr bwMode="auto">
              <a:xfrm>
                <a:off x="1510665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1" name="Group 100"/>
          <p:cNvGrpSpPr/>
          <p:nvPr/>
        </p:nvGrpSpPr>
        <p:grpSpPr>
          <a:xfrm>
            <a:off x="3368887" y="4921303"/>
            <a:ext cx="1048334" cy="724746"/>
            <a:chOff x="2463439" y="4583950"/>
            <a:chExt cx="1470721" cy="1016755"/>
          </a:xfrm>
        </p:grpSpPr>
        <p:grpSp>
          <p:nvGrpSpPr>
            <p:cNvPr id="102" name="Group 101"/>
            <p:cNvGrpSpPr>
              <a:grpSpLocks noChangeAspect="1"/>
            </p:cNvGrpSpPr>
            <p:nvPr/>
          </p:nvGrpSpPr>
          <p:grpSpPr>
            <a:xfrm>
              <a:off x="2463439" y="5219677"/>
              <a:ext cx="1470721" cy="381028"/>
              <a:chOff x="12847638" y="4179888"/>
              <a:chExt cx="2886074" cy="747713"/>
            </a:xfrm>
          </p:grpSpPr>
          <p:sp>
            <p:nvSpPr>
              <p:cNvPr id="127" name="Freeform 5"/>
              <p:cNvSpPr>
                <a:spLocks/>
              </p:cNvSpPr>
              <p:nvPr/>
            </p:nvSpPr>
            <p:spPr bwMode="auto">
              <a:xfrm>
                <a:off x="12847638" y="4179888"/>
                <a:ext cx="2886074" cy="747713"/>
              </a:xfrm>
              <a:custGeom>
                <a:avLst/>
                <a:gdLst>
                  <a:gd name="T0" fmla="*/ 166 w 1818"/>
                  <a:gd name="T1" fmla="*/ 0 h 471"/>
                  <a:gd name="T2" fmla="*/ 0 w 1818"/>
                  <a:gd name="T3" fmla="*/ 167 h 471"/>
                  <a:gd name="T4" fmla="*/ 0 w 1818"/>
                  <a:gd name="T5" fmla="*/ 471 h 471"/>
                  <a:gd name="T6" fmla="*/ 1653 w 1818"/>
                  <a:gd name="T7" fmla="*/ 471 h 471"/>
                  <a:gd name="T8" fmla="*/ 1818 w 1818"/>
                  <a:gd name="T9" fmla="*/ 304 h 471"/>
                  <a:gd name="T10" fmla="*/ 1818 w 1818"/>
                  <a:gd name="T11" fmla="*/ 0 h 471"/>
                  <a:gd name="T12" fmla="*/ 166 w 1818"/>
                  <a:gd name="T13" fmla="*/ 0 h 471"/>
                </a:gdLst>
                <a:ahLst/>
                <a:cxnLst>
                  <a:cxn ang="0">
                    <a:pos x="T0" y="T1"/>
                  </a:cxn>
                  <a:cxn ang="0">
                    <a:pos x="T2" y="T3"/>
                  </a:cxn>
                  <a:cxn ang="0">
                    <a:pos x="T4" y="T5"/>
                  </a:cxn>
                  <a:cxn ang="0">
                    <a:pos x="T6" y="T7"/>
                  </a:cxn>
                  <a:cxn ang="0">
                    <a:pos x="T8" y="T9"/>
                  </a:cxn>
                  <a:cxn ang="0">
                    <a:pos x="T10" y="T11"/>
                  </a:cxn>
                  <a:cxn ang="0">
                    <a:pos x="T12" y="T13"/>
                  </a:cxn>
                </a:cxnLst>
                <a:rect l="0" t="0" r="r" b="b"/>
                <a:pathLst>
                  <a:path w="1818" h="471">
                    <a:moveTo>
                      <a:pt x="166" y="0"/>
                    </a:moveTo>
                    <a:lnTo>
                      <a:pt x="0" y="167"/>
                    </a:lnTo>
                    <a:lnTo>
                      <a:pt x="0" y="471"/>
                    </a:lnTo>
                    <a:lnTo>
                      <a:pt x="1653" y="471"/>
                    </a:lnTo>
                    <a:lnTo>
                      <a:pt x="1818" y="304"/>
                    </a:lnTo>
                    <a:lnTo>
                      <a:pt x="1818" y="0"/>
                    </a:lnTo>
                    <a:lnTo>
                      <a:pt x="166"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6"/>
              <p:cNvSpPr>
                <a:spLocks/>
              </p:cNvSpPr>
              <p:nvPr/>
            </p:nvSpPr>
            <p:spPr bwMode="auto">
              <a:xfrm>
                <a:off x="12847638" y="4445000"/>
                <a:ext cx="2624137" cy="482600"/>
              </a:xfrm>
              <a:custGeom>
                <a:avLst/>
                <a:gdLst>
                  <a:gd name="T0" fmla="*/ 1653 w 1653"/>
                  <a:gd name="T1" fmla="*/ 304 h 304"/>
                  <a:gd name="T2" fmla="*/ 0 w 1653"/>
                  <a:gd name="T3" fmla="*/ 304 h 304"/>
                  <a:gd name="T4" fmla="*/ 0 w 1653"/>
                  <a:gd name="T5" fmla="*/ 69 h 304"/>
                  <a:gd name="T6" fmla="*/ 0 w 1653"/>
                  <a:gd name="T7" fmla="*/ 0 h 304"/>
                  <a:gd name="T8" fmla="*/ 1653 w 1653"/>
                  <a:gd name="T9" fmla="*/ 0 h 304"/>
                  <a:gd name="T10" fmla="*/ 1653 w 1653"/>
                  <a:gd name="T11" fmla="*/ 304 h 304"/>
                </a:gdLst>
                <a:ahLst/>
                <a:cxnLst>
                  <a:cxn ang="0">
                    <a:pos x="T0" y="T1"/>
                  </a:cxn>
                  <a:cxn ang="0">
                    <a:pos x="T2" y="T3"/>
                  </a:cxn>
                  <a:cxn ang="0">
                    <a:pos x="T4" y="T5"/>
                  </a:cxn>
                  <a:cxn ang="0">
                    <a:pos x="T6" y="T7"/>
                  </a:cxn>
                  <a:cxn ang="0">
                    <a:pos x="T8" y="T9"/>
                  </a:cxn>
                  <a:cxn ang="0">
                    <a:pos x="T10" y="T11"/>
                  </a:cxn>
                </a:cxnLst>
                <a:rect l="0" t="0" r="r" b="b"/>
                <a:pathLst>
                  <a:path w="1653" h="304">
                    <a:moveTo>
                      <a:pt x="1653" y="304"/>
                    </a:moveTo>
                    <a:lnTo>
                      <a:pt x="0" y="304"/>
                    </a:lnTo>
                    <a:lnTo>
                      <a:pt x="0" y="69"/>
                    </a:lnTo>
                    <a:lnTo>
                      <a:pt x="0" y="0"/>
                    </a:lnTo>
                    <a:lnTo>
                      <a:pt x="1653" y="0"/>
                    </a:lnTo>
                    <a:lnTo>
                      <a:pt x="1653" y="304"/>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
              <p:cNvSpPr>
                <a:spLocks/>
              </p:cNvSpPr>
              <p:nvPr/>
            </p:nvSpPr>
            <p:spPr bwMode="auto">
              <a:xfrm>
                <a:off x="13803313" y="4445000"/>
                <a:ext cx="1668462" cy="482600"/>
              </a:xfrm>
              <a:custGeom>
                <a:avLst/>
                <a:gdLst>
                  <a:gd name="T0" fmla="*/ 1051 w 1051"/>
                  <a:gd name="T1" fmla="*/ 304 h 304"/>
                  <a:gd name="T2" fmla="*/ 311 w 1051"/>
                  <a:gd name="T3" fmla="*/ 304 h 304"/>
                  <a:gd name="T4" fmla="*/ 0 w 1051"/>
                  <a:gd name="T5" fmla="*/ 304 h 304"/>
                  <a:gd name="T6" fmla="*/ 295 w 1051"/>
                  <a:gd name="T7" fmla="*/ 0 h 304"/>
                  <a:gd name="T8" fmla="*/ 1051 w 1051"/>
                  <a:gd name="T9" fmla="*/ 0 h 304"/>
                  <a:gd name="T10" fmla="*/ 1051 w 1051"/>
                  <a:gd name="T11" fmla="*/ 304 h 304"/>
                </a:gdLst>
                <a:ahLst/>
                <a:cxnLst>
                  <a:cxn ang="0">
                    <a:pos x="T0" y="T1"/>
                  </a:cxn>
                  <a:cxn ang="0">
                    <a:pos x="T2" y="T3"/>
                  </a:cxn>
                  <a:cxn ang="0">
                    <a:pos x="T4" y="T5"/>
                  </a:cxn>
                  <a:cxn ang="0">
                    <a:pos x="T6" y="T7"/>
                  </a:cxn>
                  <a:cxn ang="0">
                    <a:pos x="T8" y="T9"/>
                  </a:cxn>
                  <a:cxn ang="0">
                    <a:pos x="T10" y="T11"/>
                  </a:cxn>
                </a:cxnLst>
                <a:rect l="0" t="0" r="r" b="b"/>
                <a:pathLst>
                  <a:path w="1051" h="304">
                    <a:moveTo>
                      <a:pt x="1051" y="304"/>
                    </a:moveTo>
                    <a:lnTo>
                      <a:pt x="311" y="304"/>
                    </a:lnTo>
                    <a:lnTo>
                      <a:pt x="0" y="304"/>
                    </a:lnTo>
                    <a:lnTo>
                      <a:pt x="295" y="0"/>
                    </a:lnTo>
                    <a:lnTo>
                      <a:pt x="1051" y="0"/>
                    </a:lnTo>
                    <a:lnTo>
                      <a:pt x="1051" y="304"/>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8"/>
              <p:cNvSpPr>
                <a:spLocks/>
              </p:cNvSpPr>
              <p:nvPr/>
            </p:nvSpPr>
            <p:spPr bwMode="auto">
              <a:xfrm>
                <a:off x="15471775" y="4179888"/>
                <a:ext cx="261937" cy="747713"/>
              </a:xfrm>
              <a:custGeom>
                <a:avLst/>
                <a:gdLst>
                  <a:gd name="T0" fmla="*/ 0 w 165"/>
                  <a:gd name="T1" fmla="*/ 471 h 471"/>
                  <a:gd name="T2" fmla="*/ 165 w 165"/>
                  <a:gd name="T3" fmla="*/ 304 h 471"/>
                  <a:gd name="T4" fmla="*/ 165 w 165"/>
                  <a:gd name="T5" fmla="*/ 236 h 471"/>
                  <a:gd name="T6" fmla="*/ 165 w 165"/>
                  <a:gd name="T7" fmla="*/ 0 h 471"/>
                  <a:gd name="T8" fmla="*/ 0 w 165"/>
                  <a:gd name="T9" fmla="*/ 167 h 471"/>
                  <a:gd name="T10" fmla="*/ 0 w 165"/>
                  <a:gd name="T11" fmla="*/ 471 h 471"/>
                </a:gdLst>
                <a:ahLst/>
                <a:cxnLst>
                  <a:cxn ang="0">
                    <a:pos x="T0" y="T1"/>
                  </a:cxn>
                  <a:cxn ang="0">
                    <a:pos x="T2" y="T3"/>
                  </a:cxn>
                  <a:cxn ang="0">
                    <a:pos x="T4" y="T5"/>
                  </a:cxn>
                  <a:cxn ang="0">
                    <a:pos x="T6" y="T7"/>
                  </a:cxn>
                  <a:cxn ang="0">
                    <a:pos x="T8" y="T9"/>
                  </a:cxn>
                  <a:cxn ang="0">
                    <a:pos x="T10" y="T11"/>
                  </a:cxn>
                </a:cxnLst>
                <a:rect l="0" t="0" r="r" b="b"/>
                <a:pathLst>
                  <a:path w="165" h="471">
                    <a:moveTo>
                      <a:pt x="0" y="471"/>
                    </a:moveTo>
                    <a:lnTo>
                      <a:pt x="165" y="304"/>
                    </a:lnTo>
                    <a:lnTo>
                      <a:pt x="165" y="236"/>
                    </a:lnTo>
                    <a:lnTo>
                      <a:pt x="165" y="0"/>
                    </a:lnTo>
                    <a:lnTo>
                      <a:pt x="0" y="167"/>
                    </a:lnTo>
                    <a:lnTo>
                      <a:pt x="0" y="47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9"/>
              <p:cNvSpPr>
                <a:spLocks/>
              </p:cNvSpPr>
              <p:nvPr/>
            </p:nvSpPr>
            <p:spPr bwMode="auto">
              <a:xfrm>
                <a:off x="12847638" y="4179888"/>
                <a:ext cx="2886074" cy="265113"/>
              </a:xfrm>
              <a:custGeom>
                <a:avLst/>
                <a:gdLst>
                  <a:gd name="T0" fmla="*/ 1818 w 1818"/>
                  <a:gd name="T1" fmla="*/ 0 h 167"/>
                  <a:gd name="T2" fmla="*/ 1653 w 1818"/>
                  <a:gd name="T3" fmla="*/ 167 h 167"/>
                  <a:gd name="T4" fmla="*/ 0 w 1818"/>
                  <a:gd name="T5" fmla="*/ 167 h 167"/>
                  <a:gd name="T6" fmla="*/ 166 w 1818"/>
                  <a:gd name="T7" fmla="*/ 0 h 167"/>
                  <a:gd name="T8" fmla="*/ 909 w 1818"/>
                  <a:gd name="T9" fmla="*/ 0 h 167"/>
                  <a:gd name="T10" fmla="*/ 1818 w 1818"/>
                  <a:gd name="T11" fmla="*/ 0 h 167"/>
                </a:gdLst>
                <a:ahLst/>
                <a:cxnLst>
                  <a:cxn ang="0">
                    <a:pos x="T0" y="T1"/>
                  </a:cxn>
                  <a:cxn ang="0">
                    <a:pos x="T2" y="T3"/>
                  </a:cxn>
                  <a:cxn ang="0">
                    <a:pos x="T4" y="T5"/>
                  </a:cxn>
                  <a:cxn ang="0">
                    <a:pos x="T6" y="T7"/>
                  </a:cxn>
                  <a:cxn ang="0">
                    <a:pos x="T8" y="T9"/>
                  </a:cxn>
                  <a:cxn ang="0">
                    <a:pos x="T10" y="T11"/>
                  </a:cxn>
                </a:cxnLst>
                <a:rect l="0" t="0" r="r" b="b"/>
                <a:pathLst>
                  <a:path w="1818" h="167">
                    <a:moveTo>
                      <a:pt x="1818" y="0"/>
                    </a:moveTo>
                    <a:lnTo>
                      <a:pt x="1653" y="167"/>
                    </a:lnTo>
                    <a:lnTo>
                      <a:pt x="0" y="167"/>
                    </a:lnTo>
                    <a:lnTo>
                      <a:pt x="166" y="0"/>
                    </a:lnTo>
                    <a:lnTo>
                      <a:pt x="909" y="0"/>
                    </a:lnTo>
                    <a:lnTo>
                      <a:pt x="181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0"/>
              <p:cNvSpPr>
                <a:spLocks noChangeArrowheads="1"/>
              </p:cNvSpPr>
              <p:nvPr/>
            </p:nvSpPr>
            <p:spPr bwMode="auto">
              <a:xfrm>
                <a:off x="12941300" y="4554538"/>
                <a:ext cx="2430462" cy="2778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1"/>
              <p:cNvSpPr>
                <a:spLocks/>
              </p:cNvSpPr>
              <p:nvPr/>
            </p:nvSpPr>
            <p:spPr bwMode="auto">
              <a:xfrm>
                <a:off x="12941300" y="4554538"/>
                <a:ext cx="1225550" cy="277813"/>
              </a:xfrm>
              <a:custGeom>
                <a:avLst/>
                <a:gdLst>
                  <a:gd name="T0" fmla="*/ 603 w 772"/>
                  <a:gd name="T1" fmla="*/ 175 h 175"/>
                  <a:gd name="T2" fmla="*/ 0 w 772"/>
                  <a:gd name="T3" fmla="*/ 175 h 175"/>
                  <a:gd name="T4" fmla="*/ 0 w 772"/>
                  <a:gd name="T5" fmla="*/ 0 h 175"/>
                  <a:gd name="T6" fmla="*/ 772 w 772"/>
                  <a:gd name="T7" fmla="*/ 0 h 175"/>
                  <a:gd name="T8" fmla="*/ 603 w 772"/>
                  <a:gd name="T9" fmla="*/ 175 h 175"/>
                </a:gdLst>
                <a:ahLst/>
                <a:cxnLst>
                  <a:cxn ang="0">
                    <a:pos x="T0" y="T1"/>
                  </a:cxn>
                  <a:cxn ang="0">
                    <a:pos x="T2" y="T3"/>
                  </a:cxn>
                  <a:cxn ang="0">
                    <a:pos x="T4" y="T5"/>
                  </a:cxn>
                  <a:cxn ang="0">
                    <a:pos x="T6" y="T7"/>
                  </a:cxn>
                  <a:cxn ang="0">
                    <a:pos x="T8" y="T9"/>
                  </a:cxn>
                </a:cxnLst>
                <a:rect l="0" t="0" r="r" b="b"/>
                <a:pathLst>
                  <a:path w="772" h="175">
                    <a:moveTo>
                      <a:pt x="603" y="175"/>
                    </a:moveTo>
                    <a:lnTo>
                      <a:pt x="0" y="175"/>
                    </a:lnTo>
                    <a:lnTo>
                      <a:pt x="0" y="0"/>
                    </a:lnTo>
                    <a:lnTo>
                      <a:pt x="772" y="0"/>
                    </a:lnTo>
                    <a:lnTo>
                      <a:pt x="603" y="175"/>
                    </a:lnTo>
                    <a:close/>
                  </a:path>
                </a:pathLst>
              </a:custGeom>
              <a:solidFill>
                <a:srgbClr val="4B4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12"/>
              <p:cNvSpPr>
                <a:spLocks noChangeArrowheads="1"/>
              </p:cNvSpPr>
              <p:nvPr/>
            </p:nvSpPr>
            <p:spPr bwMode="auto">
              <a:xfrm>
                <a:off x="14563725" y="4649788"/>
                <a:ext cx="88900"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3"/>
              <p:cNvSpPr>
                <a:spLocks noChangeArrowheads="1"/>
              </p:cNvSpPr>
              <p:nvPr/>
            </p:nvSpPr>
            <p:spPr bwMode="auto">
              <a:xfrm>
                <a:off x="147447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4"/>
              <p:cNvSpPr>
                <a:spLocks noChangeArrowheads="1"/>
              </p:cNvSpPr>
              <p:nvPr/>
            </p:nvSpPr>
            <p:spPr bwMode="auto">
              <a:xfrm>
                <a:off x="149225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5"/>
              <p:cNvSpPr>
                <a:spLocks noChangeArrowheads="1"/>
              </p:cNvSpPr>
              <p:nvPr/>
            </p:nvSpPr>
            <p:spPr bwMode="auto">
              <a:xfrm>
                <a:off x="1510665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 name="Group 102"/>
            <p:cNvGrpSpPr>
              <a:grpSpLocks noChangeAspect="1"/>
            </p:cNvGrpSpPr>
            <p:nvPr/>
          </p:nvGrpSpPr>
          <p:grpSpPr>
            <a:xfrm>
              <a:off x="2463439" y="4901813"/>
              <a:ext cx="1470721" cy="381028"/>
              <a:chOff x="12847638" y="4179888"/>
              <a:chExt cx="2886074" cy="747713"/>
            </a:xfrm>
          </p:grpSpPr>
          <p:sp>
            <p:nvSpPr>
              <p:cNvPr id="116" name="Freeform 5"/>
              <p:cNvSpPr>
                <a:spLocks/>
              </p:cNvSpPr>
              <p:nvPr/>
            </p:nvSpPr>
            <p:spPr bwMode="auto">
              <a:xfrm>
                <a:off x="12847638" y="4179888"/>
                <a:ext cx="2886074" cy="747713"/>
              </a:xfrm>
              <a:custGeom>
                <a:avLst/>
                <a:gdLst>
                  <a:gd name="T0" fmla="*/ 166 w 1818"/>
                  <a:gd name="T1" fmla="*/ 0 h 471"/>
                  <a:gd name="T2" fmla="*/ 0 w 1818"/>
                  <a:gd name="T3" fmla="*/ 167 h 471"/>
                  <a:gd name="T4" fmla="*/ 0 w 1818"/>
                  <a:gd name="T5" fmla="*/ 471 h 471"/>
                  <a:gd name="T6" fmla="*/ 1653 w 1818"/>
                  <a:gd name="T7" fmla="*/ 471 h 471"/>
                  <a:gd name="T8" fmla="*/ 1818 w 1818"/>
                  <a:gd name="T9" fmla="*/ 304 h 471"/>
                  <a:gd name="T10" fmla="*/ 1818 w 1818"/>
                  <a:gd name="T11" fmla="*/ 0 h 471"/>
                  <a:gd name="T12" fmla="*/ 166 w 1818"/>
                  <a:gd name="T13" fmla="*/ 0 h 471"/>
                </a:gdLst>
                <a:ahLst/>
                <a:cxnLst>
                  <a:cxn ang="0">
                    <a:pos x="T0" y="T1"/>
                  </a:cxn>
                  <a:cxn ang="0">
                    <a:pos x="T2" y="T3"/>
                  </a:cxn>
                  <a:cxn ang="0">
                    <a:pos x="T4" y="T5"/>
                  </a:cxn>
                  <a:cxn ang="0">
                    <a:pos x="T6" y="T7"/>
                  </a:cxn>
                  <a:cxn ang="0">
                    <a:pos x="T8" y="T9"/>
                  </a:cxn>
                  <a:cxn ang="0">
                    <a:pos x="T10" y="T11"/>
                  </a:cxn>
                  <a:cxn ang="0">
                    <a:pos x="T12" y="T13"/>
                  </a:cxn>
                </a:cxnLst>
                <a:rect l="0" t="0" r="r" b="b"/>
                <a:pathLst>
                  <a:path w="1818" h="471">
                    <a:moveTo>
                      <a:pt x="166" y="0"/>
                    </a:moveTo>
                    <a:lnTo>
                      <a:pt x="0" y="167"/>
                    </a:lnTo>
                    <a:lnTo>
                      <a:pt x="0" y="471"/>
                    </a:lnTo>
                    <a:lnTo>
                      <a:pt x="1653" y="471"/>
                    </a:lnTo>
                    <a:lnTo>
                      <a:pt x="1818" y="304"/>
                    </a:lnTo>
                    <a:lnTo>
                      <a:pt x="1818" y="0"/>
                    </a:lnTo>
                    <a:lnTo>
                      <a:pt x="166"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6"/>
              <p:cNvSpPr>
                <a:spLocks/>
              </p:cNvSpPr>
              <p:nvPr/>
            </p:nvSpPr>
            <p:spPr bwMode="auto">
              <a:xfrm>
                <a:off x="12847638" y="4445000"/>
                <a:ext cx="2624137" cy="482600"/>
              </a:xfrm>
              <a:custGeom>
                <a:avLst/>
                <a:gdLst>
                  <a:gd name="T0" fmla="*/ 1653 w 1653"/>
                  <a:gd name="T1" fmla="*/ 304 h 304"/>
                  <a:gd name="T2" fmla="*/ 0 w 1653"/>
                  <a:gd name="T3" fmla="*/ 304 h 304"/>
                  <a:gd name="T4" fmla="*/ 0 w 1653"/>
                  <a:gd name="T5" fmla="*/ 69 h 304"/>
                  <a:gd name="T6" fmla="*/ 0 w 1653"/>
                  <a:gd name="T7" fmla="*/ 0 h 304"/>
                  <a:gd name="T8" fmla="*/ 1653 w 1653"/>
                  <a:gd name="T9" fmla="*/ 0 h 304"/>
                  <a:gd name="T10" fmla="*/ 1653 w 1653"/>
                  <a:gd name="T11" fmla="*/ 304 h 304"/>
                </a:gdLst>
                <a:ahLst/>
                <a:cxnLst>
                  <a:cxn ang="0">
                    <a:pos x="T0" y="T1"/>
                  </a:cxn>
                  <a:cxn ang="0">
                    <a:pos x="T2" y="T3"/>
                  </a:cxn>
                  <a:cxn ang="0">
                    <a:pos x="T4" y="T5"/>
                  </a:cxn>
                  <a:cxn ang="0">
                    <a:pos x="T6" y="T7"/>
                  </a:cxn>
                  <a:cxn ang="0">
                    <a:pos x="T8" y="T9"/>
                  </a:cxn>
                  <a:cxn ang="0">
                    <a:pos x="T10" y="T11"/>
                  </a:cxn>
                </a:cxnLst>
                <a:rect l="0" t="0" r="r" b="b"/>
                <a:pathLst>
                  <a:path w="1653" h="304">
                    <a:moveTo>
                      <a:pt x="1653" y="304"/>
                    </a:moveTo>
                    <a:lnTo>
                      <a:pt x="0" y="304"/>
                    </a:lnTo>
                    <a:lnTo>
                      <a:pt x="0" y="69"/>
                    </a:lnTo>
                    <a:lnTo>
                      <a:pt x="0" y="0"/>
                    </a:lnTo>
                    <a:lnTo>
                      <a:pt x="1653" y="0"/>
                    </a:lnTo>
                    <a:lnTo>
                      <a:pt x="1653" y="304"/>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
              <p:cNvSpPr>
                <a:spLocks/>
              </p:cNvSpPr>
              <p:nvPr/>
            </p:nvSpPr>
            <p:spPr bwMode="auto">
              <a:xfrm>
                <a:off x="13803313" y="4445000"/>
                <a:ext cx="1668462" cy="482600"/>
              </a:xfrm>
              <a:custGeom>
                <a:avLst/>
                <a:gdLst>
                  <a:gd name="T0" fmla="*/ 1051 w 1051"/>
                  <a:gd name="T1" fmla="*/ 304 h 304"/>
                  <a:gd name="T2" fmla="*/ 311 w 1051"/>
                  <a:gd name="T3" fmla="*/ 304 h 304"/>
                  <a:gd name="T4" fmla="*/ 0 w 1051"/>
                  <a:gd name="T5" fmla="*/ 304 h 304"/>
                  <a:gd name="T6" fmla="*/ 295 w 1051"/>
                  <a:gd name="T7" fmla="*/ 0 h 304"/>
                  <a:gd name="T8" fmla="*/ 1051 w 1051"/>
                  <a:gd name="T9" fmla="*/ 0 h 304"/>
                  <a:gd name="T10" fmla="*/ 1051 w 1051"/>
                  <a:gd name="T11" fmla="*/ 304 h 304"/>
                </a:gdLst>
                <a:ahLst/>
                <a:cxnLst>
                  <a:cxn ang="0">
                    <a:pos x="T0" y="T1"/>
                  </a:cxn>
                  <a:cxn ang="0">
                    <a:pos x="T2" y="T3"/>
                  </a:cxn>
                  <a:cxn ang="0">
                    <a:pos x="T4" y="T5"/>
                  </a:cxn>
                  <a:cxn ang="0">
                    <a:pos x="T6" y="T7"/>
                  </a:cxn>
                  <a:cxn ang="0">
                    <a:pos x="T8" y="T9"/>
                  </a:cxn>
                  <a:cxn ang="0">
                    <a:pos x="T10" y="T11"/>
                  </a:cxn>
                </a:cxnLst>
                <a:rect l="0" t="0" r="r" b="b"/>
                <a:pathLst>
                  <a:path w="1051" h="304">
                    <a:moveTo>
                      <a:pt x="1051" y="304"/>
                    </a:moveTo>
                    <a:lnTo>
                      <a:pt x="311" y="304"/>
                    </a:lnTo>
                    <a:lnTo>
                      <a:pt x="0" y="304"/>
                    </a:lnTo>
                    <a:lnTo>
                      <a:pt x="295" y="0"/>
                    </a:lnTo>
                    <a:lnTo>
                      <a:pt x="1051" y="0"/>
                    </a:lnTo>
                    <a:lnTo>
                      <a:pt x="1051" y="304"/>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8"/>
              <p:cNvSpPr>
                <a:spLocks/>
              </p:cNvSpPr>
              <p:nvPr/>
            </p:nvSpPr>
            <p:spPr bwMode="auto">
              <a:xfrm>
                <a:off x="15471775" y="4179888"/>
                <a:ext cx="261937" cy="747713"/>
              </a:xfrm>
              <a:custGeom>
                <a:avLst/>
                <a:gdLst>
                  <a:gd name="T0" fmla="*/ 0 w 165"/>
                  <a:gd name="T1" fmla="*/ 471 h 471"/>
                  <a:gd name="T2" fmla="*/ 165 w 165"/>
                  <a:gd name="T3" fmla="*/ 304 h 471"/>
                  <a:gd name="T4" fmla="*/ 165 w 165"/>
                  <a:gd name="T5" fmla="*/ 236 h 471"/>
                  <a:gd name="T6" fmla="*/ 165 w 165"/>
                  <a:gd name="T7" fmla="*/ 0 h 471"/>
                  <a:gd name="T8" fmla="*/ 0 w 165"/>
                  <a:gd name="T9" fmla="*/ 167 h 471"/>
                  <a:gd name="T10" fmla="*/ 0 w 165"/>
                  <a:gd name="T11" fmla="*/ 471 h 471"/>
                </a:gdLst>
                <a:ahLst/>
                <a:cxnLst>
                  <a:cxn ang="0">
                    <a:pos x="T0" y="T1"/>
                  </a:cxn>
                  <a:cxn ang="0">
                    <a:pos x="T2" y="T3"/>
                  </a:cxn>
                  <a:cxn ang="0">
                    <a:pos x="T4" y="T5"/>
                  </a:cxn>
                  <a:cxn ang="0">
                    <a:pos x="T6" y="T7"/>
                  </a:cxn>
                  <a:cxn ang="0">
                    <a:pos x="T8" y="T9"/>
                  </a:cxn>
                  <a:cxn ang="0">
                    <a:pos x="T10" y="T11"/>
                  </a:cxn>
                </a:cxnLst>
                <a:rect l="0" t="0" r="r" b="b"/>
                <a:pathLst>
                  <a:path w="165" h="471">
                    <a:moveTo>
                      <a:pt x="0" y="471"/>
                    </a:moveTo>
                    <a:lnTo>
                      <a:pt x="165" y="304"/>
                    </a:lnTo>
                    <a:lnTo>
                      <a:pt x="165" y="236"/>
                    </a:lnTo>
                    <a:lnTo>
                      <a:pt x="165" y="0"/>
                    </a:lnTo>
                    <a:lnTo>
                      <a:pt x="0" y="167"/>
                    </a:lnTo>
                    <a:lnTo>
                      <a:pt x="0" y="47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9"/>
              <p:cNvSpPr>
                <a:spLocks/>
              </p:cNvSpPr>
              <p:nvPr/>
            </p:nvSpPr>
            <p:spPr bwMode="auto">
              <a:xfrm>
                <a:off x="12847638" y="4179888"/>
                <a:ext cx="2886074" cy="265113"/>
              </a:xfrm>
              <a:custGeom>
                <a:avLst/>
                <a:gdLst>
                  <a:gd name="T0" fmla="*/ 1818 w 1818"/>
                  <a:gd name="T1" fmla="*/ 0 h 167"/>
                  <a:gd name="T2" fmla="*/ 1653 w 1818"/>
                  <a:gd name="T3" fmla="*/ 167 h 167"/>
                  <a:gd name="T4" fmla="*/ 0 w 1818"/>
                  <a:gd name="T5" fmla="*/ 167 h 167"/>
                  <a:gd name="T6" fmla="*/ 166 w 1818"/>
                  <a:gd name="T7" fmla="*/ 0 h 167"/>
                  <a:gd name="T8" fmla="*/ 909 w 1818"/>
                  <a:gd name="T9" fmla="*/ 0 h 167"/>
                  <a:gd name="T10" fmla="*/ 1818 w 1818"/>
                  <a:gd name="T11" fmla="*/ 0 h 167"/>
                </a:gdLst>
                <a:ahLst/>
                <a:cxnLst>
                  <a:cxn ang="0">
                    <a:pos x="T0" y="T1"/>
                  </a:cxn>
                  <a:cxn ang="0">
                    <a:pos x="T2" y="T3"/>
                  </a:cxn>
                  <a:cxn ang="0">
                    <a:pos x="T4" y="T5"/>
                  </a:cxn>
                  <a:cxn ang="0">
                    <a:pos x="T6" y="T7"/>
                  </a:cxn>
                  <a:cxn ang="0">
                    <a:pos x="T8" y="T9"/>
                  </a:cxn>
                  <a:cxn ang="0">
                    <a:pos x="T10" y="T11"/>
                  </a:cxn>
                </a:cxnLst>
                <a:rect l="0" t="0" r="r" b="b"/>
                <a:pathLst>
                  <a:path w="1818" h="167">
                    <a:moveTo>
                      <a:pt x="1818" y="0"/>
                    </a:moveTo>
                    <a:lnTo>
                      <a:pt x="1653" y="167"/>
                    </a:lnTo>
                    <a:lnTo>
                      <a:pt x="0" y="167"/>
                    </a:lnTo>
                    <a:lnTo>
                      <a:pt x="166" y="0"/>
                    </a:lnTo>
                    <a:lnTo>
                      <a:pt x="909" y="0"/>
                    </a:lnTo>
                    <a:lnTo>
                      <a:pt x="181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0"/>
              <p:cNvSpPr>
                <a:spLocks noChangeArrowheads="1"/>
              </p:cNvSpPr>
              <p:nvPr/>
            </p:nvSpPr>
            <p:spPr bwMode="auto">
              <a:xfrm>
                <a:off x="12941300" y="4554538"/>
                <a:ext cx="2430462" cy="2778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
              <p:cNvSpPr>
                <a:spLocks/>
              </p:cNvSpPr>
              <p:nvPr/>
            </p:nvSpPr>
            <p:spPr bwMode="auto">
              <a:xfrm>
                <a:off x="12941300" y="4554538"/>
                <a:ext cx="1225550" cy="277813"/>
              </a:xfrm>
              <a:custGeom>
                <a:avLst/>
                <a:gdLst>
                  <a:gd name="T0" fmla="*/ 603 w 772"/>
                  <a:gd name="T1" fmla="*/ 175 h 175"/>
                  <a:gd name="T2" fmla="*/ 0 w 772"/>
                  <a:gd name="T3" fmla="*/ 175 h 175"/>
                  <a:gd name="T4" fmla="*/ 0 w 772"/>
                  <a:gd name="T5" fmla="*/ 0 h 175"/>
                  <a:gd name="T6" fmla="*/ 772 w 772"/>
                  <a:gd name="T7" fmla="*/ 0 h 175"/>
                  <a:gd name="T8" fmla="*/ 603 w 772"/>
                  <a:gd name="T9" fmla="*/ 175 h 175"/>
                </a:gdLst>
                <a:ahLst/>
                <a:cxnLst>
                  <a:cxn ang="0">
                    <a:pos x="T0" y="T1"/>
                  </a:cxn>
                  <a:cxn ang="0">
                    <a:pos x="T2" y="T3"/>
                  </a:cxn>
                  <a:cxn ang="0">
                    <a:pos x="T4" y="T5"/>
                  </a:cxn>
                  <a:cxn ang="0">
                    <a:pos x="T6" y="T7"/>
                  </a:cxn>
                  <a:cxn ang="0">
                    <a:pos x="T8" y="T9"/>
                  </a:cxn>
                </a:cxnLst>
                <a:rect l="0" t="0" r="r" b="b"/>
                <a:pathLst>
                  <a:path w="772" h="175">
                    <a:moveTo>
                      <a:pt x="603" y="175"/>
                    </a:moveTo>
                    <a:lnTo>
                      <a:pt x="0" y="175"/>
                    </a:lnTo>
                    <a:lnTo>
                      <a:pt x="0" y="0"/>
                    </a:lnTo>
                    <a:lnTo>
                      <a:pt x="772" y="0"/>
                    </a:lnTo>
                    <a:lnTo>
                      <a:pt x="603" y="175"/>
                    </a:lnTo>
                    <a:close/>
                  </a:path>
                </a:pathLst>
              </a:custGeom>
              <a:solidFill>
                <a:srgbClr val="4B4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2"/>
              <p:cNvSpPr>
                <a:spLocks noChangeArrowheads="1"/>
              </p:cNvSpPr>
              <p:nvPr/>
            </p:nvSpPr>
            <p:spPr bwMode="auto">
              <a:xfrm>
                <a:off x="14563725" y="4649788"/>
                <a:ext cx="88900"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3"/>
              <p:cNvSpPr>
                <a:spLocks noChangeArrowheads="1"/>
              </p:cNvSpPr>
              <p:nvPr/>
            </p:nvSpPr>
            <p:spPr bwMode="auto">
              <a:xfrm>
                <a:off x="147447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4"/>
              <p:cNvSpPr>
                <a:spLocks noChangeArrowheads="1"/>
              </p:cNvSpPr>
              <p:nvPr/>
            </p:nvSpPr>
            <p:spPr bwMode="auto">
              <a:xfrm>
                <a:off x="149225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5"/>
              <p:cNvSpPr>
                <a:spLocks noChangeArrowheads="1"/>
              </p:cNvSpPr>
              <p:nvPr/>
            </p:nvSpPr>
            <p:spPr bwMode="auto">
              <a:xfrm>
                <a:off x="1510665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4" name="Group 103"/>
            <p:cNvGrpSpPr>
              <a:grpSpLocks noChangeAspect="1"/>
            </p:cNvGrpSpPr>
            <p:nvPr/>
          </p:nvGrpSpPr>
          <p:grpSpPr>
            <a:xfrm>
              <a:off x="2463439" y="4583950"/>
              <a:ext cx="1470721" cy="381028"/>
              <a:chOff x="12847638" y="4179888"/>
              <a:chExt cx="2886074" cy="747713"/>
            </a:xfrm>
          </p:grpSpPr>
          <p:sp>
            <p:nvSpPr>
              <p:cNvPr id="105" name="Freeform 5"/>
              <p:cNvSpPr>
                <a:spLocks/>
              </p:cNvSpPr>
              <p:nvPr/>
            </p:nvSpPr>
            <p:spPr bwMode="auto">
              <a:xfrm>
                <a:off x="12847638" y="4179888"/>
                <a:ext cx="2886074" cy="747713"/>
              </a:xfrm>
              <a:custGeom>
                <a:avLst/>
                <a:gdLst>
                  <a:gd name="T0" fmla="*/ 166 w 1818"/>
                  <a:gd name="T1" fmla="*/ 0 h 471"/>
                  <a:gd name="T2" fmla="*/ 0 w 1818"/>
                  <a:gd name="T3" fmla="*/ 167 h 471"/>
                  <a:gd name="T4" fmla="*/ 0 w 1818"/>
                  <a:gd name="T5" fmla="*/ 471 h 471"/>
                  <a:gd name="T6" fmla="*/ 1653 w 1818"/>
                  <a:gd name="T7" fmla="*/ 471 h 471"/>
                  <a:gd name="T8" fmla="*/ 1818 w 1818"/>
                  <a:gd name="T9" fmla="*/ 304 h 471"/>
                  <a:gd name="T10" fmla="*/ 1818 w 1818"/>
                  <a:gd name="T11" fmla="*/ 0 h 471"/>
                  <a:gd name="T12" fmla="*/ 166 w 1818"/>
                  <a:gd name="T13" fmla="*/ 0 h 471"/>
                </a:gdLst>
                <a:ahLst/>
                <a:cxnLst>
                  <a:cxn ang="0">
                    <a:pos x="T0" y="T1"/>
                  </a:cxn>
                  <a:cxn ang="0">
                    <a:pos x="T2" y="T3"/>
                  </a:cxn>
                  <a:cxn ang="0">
                    <a:pos x="T4" y="T5"/>
                  </a:cxn>
                  <a:cxn ang="0">
                    <a:pos x="T6" y="T7"/>
                  </a:cxn>
                  <a:cxn ang="0">
                    <a:pos x="T8" y="T9"/>
                  </a:cxn>
                  <a:cxn ang="0">
                    <a:pos x="T10" y="T11"/>
                  </a:cxn>
                  <a:cxn ang="0">
                    <a:pos x="T12" y="T13"/>
                  </a:cxn>
                </a:cxnLst>
                <a:rect l="0" t="0" r="r" b="b"/>
                <a:pathLst>
                  <a:path w="1818" h="471">
                    <a:moveTo>
                      <a:pt x="166" y="0"/>
                    </a:moveTo>
                    <a:lnTo>
                      <a:pt x="0" y="167"/>
                    </a:lnTo>
                    <a:lnTo>
                      <a:pt x="0" y="471"/>
                    </a:lnTo>
                    <a:lnTo>
                      <a:pt x="1653" y="471"/>
                    </a:lnTo>
                    <a:lnTo>
                      <a:pt x="1818" y="304"/>
                    </a:lnTo>
                    <a:lnTo>
                      <a:pt x="1818" y="0"/>
                    </a:lnTo>
                    <a:lnTo>
                      <a:pt x="166"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6"/>
              <p:cNvSpPr>
                <a:spLocks/>
              </p:cNvSpPr>
              <p:nvPr/>
            </p:nvSpPr>
            <p:spPr bwMode="auto">
              <a:xfrm>
                <a:off x="12847638" y="4445000"/>
                <a:ext cx="2624137" cy="482600"/>
              </a:xfrm>
              <a:custGeom>
                <a:avLst/>
                <a:gdLst>
                  <a:gd name="T0" fmla="*/ 1653 w 1653"/>
                  <a:gd name="T1" fmla="*/ 304 h 304"/>
                  <a:gd name="T2" fmla="*/ 0 w 1653"/>
                  <a:gd name="T3" fmla="*/ 304 h 304"/>
                  <a:gd name="T4" fmla="*/ 0 w 1653"/>
                  <a:gd name="T5" fmla="*/ 69 h 304"/>
                  <a:gd name="T6" fmla="*/ 0 w 1653"/>
                  <a:gd name="T7" fmla="*/ 0 h 304"/>
                  <a:gd name="T8" fmla="*/ 1653 w 1653"/>
                  <a:gd name="T9" fmla="*/ 0 h 304"/>
                  <a:gd name="T10" fmla="*/ 1653 w 1653"/>
                  <a:gd name="T11" fmla="*/ 304 h 304"/>
                </a:gdLst>
                <a:ahLst/>
                <a:cxnLst>
                  <a:cxn ang="0">
                    <a:pos x="T0" y="T1"/>
                  </a:cxn>
                  <a:cxn ang="0">
                    <a:pos x="T2" y="T3"/>
                  </a:cxn>
                  <a:cxn ang="0">
                    <a:pos x="T4" y="T5"/>
                  </a:cxn>
                  <a:cxn ang="0">
                    <a:pos x="T6" y="T7"/>
                  </a:cxn>
                  <a:cxn ang="0">
                    <a:pos x="T8" y="T9"/>
                  </a:cxn>
                  <a:cxn ang="0">
                    <a:pos x="T10" y="T11"/>
                  </a:cxn>
                </a:cxnLst>
                <a:rect l="0" t="0" r="r" b="b"/>
                <a:pathLst>
                  <a:path w="1653" h="304">
                    <a:moveTo>
                      <a:pt x="1653" y="304"/>
                    </a:moveTo>
                    <a:lnTo>
                      <a:pt x="0" y="304"/>
                    </a:lnTo>
                    <a:lnTo>
                      <a:pt x="0" y="69"/>
                    </a:lnTo>
                    <a:lnTo>
                      <a:pt x="0" y="0"/>
                    </a:lnTo>
                    <a:lnTo>
                      <a:pt x="1653" y="0"/>
                    </a:lnTo>
                    <a:lnTo>
                      <a:pt x="1653" y="304"/>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7"/>
              <p:cNvSpPr>
                <a:spLocks/>
              </p:cNvSpPr>
              <p:nvPr/>
            </p:nvSpPr>
            <p:spPr bwMode="auto">
              <a:xfrm>
                <a:off x="13803313" y="4445000"/>
                <a:ext cx="1668462" cy="482600"/>
              </a:xfrm>
              <a:custGeom>
                <a:avLst/>
                <a:gdLst>
                  <a:gd name="T0" fmla="*/ 1051 w 1051"/>
                  <a:gd name="T1" fmla="*/ 304 h 304"/>
                  <a:gd name="T2" fmla="*/ 311 w 1051"/>
                  <a:gd name="T3" fmla="*/ 304 h 304"/>
                  <a:gd name="T4" fmla="*/ 0 w 1051"/>
                  <a:gd name="T5" fmla="*/ 304 h 304"/>
                  <a:gd name="T6" fmla="*/ 295 w 1051"/>
                  <a:gd name="T7" fmla="*/ 0 h 304"/>
                  <a:gd name="T8" fmla="*/ 1051 w 1051"/>
                  <a:gd name="T9" fmla="*/ 0 h 304"/>
                  <a:gd name="T10" fmla="*/ 1051 w 1051"/>
                  <a:gd name="T11" fmla="*/ 304 h 304"/>
                </a:gdLst>
                <a:ahLst/>
                <a:cxnLst>
                  <a:cxn ang="0">
                    <a:pos x="T0" y="T1"/>
                  </a:cxn>
                  <a:cxn ang="0">
                    <a:pos x="T2" y="T3"/>
                  </a:cxn>
                  <a:cxn ang="0">
                    <a:pos x="T4" y="T5"/>
                  </a:cxn>
                  <a:cxn ang="0">
                    <a:pos x="T6" y="T7"/>
                  </a:cxn>
                  <a:cxn ang="0">
                    <a:pos x="T8" y="T9"/>
                  </a:cxn>
                  <a:cxn ang="0">
                    <a:pos x="T10" y="T11"/>
                  </a:cxn>
                </a:cxnLst>
                <a:rect l="0" t="0" r="r" b="b"/>
                <a:pathLst>
                  <a:path w="1051" h="304">
                    <a:moveTo>
                      <a:pt x="1051" y="304"/>
                    </a:moveTo>
                    <a:lnTo>
                      <a:pt x="311" y="304"/>
                    </a:lnTo>
                    <a:lnTo>
                      <a:pt x="0" y="304"/>
                    </a:lnTo>
                    <a:lnTo>
                      <a:pt x="295" y="0"/>
                    </a:lnTo>
                    <a:lnTo>
                      <a:pt x="1051" y="0"/>
                    </a:lnTo>
                    <a:lnTo>
                      <a:pt x="1051" y="304"/>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
              <p:cNvSpPr>
                <a:spLocks/>
              </p:cNvSpPr>
              <p:nvPr/>
            </p:nvSpPr>
            <p:spPr bwMode="auto">
              <a:xfrm>
                <a:off x="15471775" y="4179888"/>
                <a:ext cx="261937" cy="747713"/>
              </a:xfrm>
              <a:custGeom>
                <a:avLst/>
                <a:gdLst>
                  <a:gd name="T0" fmla="*/ 0 w 165"/>
                  <a:gd name="T1" fmla="*/ 471 h 471"/>
                  <a:gd name="T2" fmla="*/ 165 w 165"/>
                  <a:gd name="T3" fmla="*/ 304 h 471"/>
                  <a:gd name="T4" fmla="*/ 165 w 165"/>
                  <a:gd name="T5" fmla="*/ 236 h 471"/>
                  <a:gd name="T6" fmla="*/ 165 w 165"/>
                  <a:gd name="T7" fmla="*/ 0 h 471"/>
                  <a:gd name="T8" fmla="*/ 0 w 165"/>
                  <a:gd name="T9" fmla="*/ 167 h 471"/>
                  <a:gd name="T10" fmla="*/ 0 w 165"/>
                  <a:gd name="T11" fmla="*/ 471 h 471"/>
                </a:gdLst>
                <a:ahLst/>
                <a:cxnLst>
                  <a:cxn ang="0">
                    <a:pos x="T0" y="T1"/>
                  </a:cxn>
                  <a:cxn ang="0">
                    <a:pos x="T2" y="T3"/>
                  </a:cxn>
                  <a:cxn ang="0">
                    <a:pos x="T4" y="T5"/>
                  </a:cxn>
                  <a:cxn ang="0">
                    <a:pos x="T6" y="T7"/>
                  </a:cxn>
                  <a:cxn ang="0">
                    <a:pos x="T8" y="T9"/>
                  </a:cxn>
                  <a:cxn ang="0">
                    <a:pos x="T10" y="T11"/>
                  </a:cxn>
                </a:cxnLst>
                <a:rect l="0" t="0" r="r" b="b"/>
                <a:pathLst>
                  <a:path w="165" h="471">
                    <a:moveTo>
                      <a:pt x="0" y="471"/>
                    </a:moveTo>
                    <a:lnTo>
                      <a:pt x="165" y="304"/>
                    </a:lnTo>
                    <a:lnTo>
                      <a:pt x="165" y="236"/>
                    </a:lnTo>
                    <a:lnTo>
                      <a:pt x="165" y="0"/>
                    </a:lnTo>
                    <a:lnTo>
                      <a:pt x="0" y="167"/>
                    </a:lnTo>
                    <a:lnTo>
                      <a:pt x="0" y="47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9"/>
              <p:cNvSpPr>
                <a:spLocks/>
              </p:cNvSpPr>
              <p:nvPr/>
            </p:nvSpPr>
            <p:spPr bwMode="auto">
              <a:xfrm>
                <a:off x="12847638" y="4179888"/>
                <a:ext cx="2886074" cy="265113"/>
              </a:xfrm>
              <a:custGeom>
                <a:avLst/>
                <a:gdLst>
                  <a:gd name="T0" fmla="*/ 1818 w 1818"/>
                  <a:gd name="T1" fmla="*/ 0 h 167"/>
                  <a:gd name="T2" fmla="*/ 1653 w 1818"/>
                  <a:gd name="T3" fmla="*/ 167 h 167"/>
                  <a:gd name="T4" fmla="*/ 0 w 1818"/>
                  <a:gd name="T5" fmla="*/ 167 h 167"/>
                  <a:gd name="T6" fmla="*/ 166 w 1818"/>
                  <a:gd name="T7" fmla="*/ 0 h 167"/>
                  <a:gd name="T8" fmla="*/ 909 w 1818"/>
                  <a:gd name="T9" fmla="*/ 0 h 167"/>
                  <a:gd name="T10" fmla="*/ 1818 w 1818"/>
                  <a:gd name="T11" fmla="*/ 0 h 167"/>
                </a:gdLst>
                <a:ahLst/>
                <a:cxnLst>
                  <a:cxn ang="0">
                    <a:pos x="T0" y="T1"/>
                  </a:cxn>
                  <a:cxn ang="0">
                    <a:pos x="T2" y="T3"/>
                  </a:cxn>
                  <a:cxn ang="0">
                    <a:pos x="T4" y="T5"/>
                  </a:cxn>
                  <a:cxn ang="0">
                    <a:pos x="T6" y="T7"/>
                  </a:cxn>
                  <a:cxn ang="0">
                    <a:pos x="T8" y="T9"/>
                  </a:cxn>
                  <a:cxn ang="0">
                    <a:pos x="T10" y="T11"/>
                  </a:cxn>
                </a:cxnLst>
                <a:rect l="0" t="0" r="r" b="b"/>
                <a:pathLst>
                  <a:path w="1818" h="167">
                    <a:moveTo>
                      <a:pt x="1818" y="0"/>
                    </a:moveTo>
                    <a:lnTo>
                      <a:pt x="1653" y="167"/>
                    </a:lnTo>
                    <a:lnTo>
                      <a:pt x="0" y="167"/>
                    </a:lnTo>
                    <a:lnTo>
                      <a:pt x="166" y="0"/>
                    </a:lnTo>
                    <a:lnTo>
                      <a:pt x="909" y="0"/>
                    </a:lnTo>
                    <a:lnTo>
                      <a:pt x="181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0"/>
              <p:cNvSpPr>
                <a:spLocks noChangeArrowheads="1"/>
              </p:cNvSpPr>
              <p:nvPr/>
            </p:nvSpPr>
            <p:spPr bwMode="auto">
              <a:xfrm>
                <a:off x="12941300" y="4554538"/>
                <a:ext cx="2430462" cy="2778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1"/>
              <p:cNvSpPr>
                <a:spLocks/>
              </p:cNvSpPr>
              <p:nvPr/>
            </p:nvSpPr>
            <p:spPr bwMode="auto">
              <a:xfrm>
                <a:off x="12941300" y="4554538"/>
                <a:ext cx="1225550" cy="277813"/>
              </a:xfrm>
              <a:custGeom>
                <a:avLst/>
                <a:gdLst>
                  <a:gd name="T0" fmla="*/ 603 w 772"/>
                  <a:gd name="T1" fmla="*/ 175 h 175"/>
                  <a:gd name="T2" fmla="*/ 0 w 772"/>
                  <a:gd name="T3" fmla="*/ 175 h 175"/>
                  <a:gd name="T4" fmla="*/ 0 w 772"/>
                  <a:gd name="T5" fmla="*/ 0 h 175"/>
                  <a:gd name="T6" fmla="*/ 772 w 772"/>
                  <a:gd name="T7" fmla="*/ 0 h 175"/>
                  <a:gd name="T8" fmla="*/ 603 w 772"/>
                  <a:gd name="T9" fmla="*/ 175 h 175"/>
                </a:gdLst>
                <a:ahLst/>
                <a:cxnLst>
                  <a:cxn ang="0">
                    <a:pos x="T0" y="T1"/>
                  </a:cxn>
                  <a:cxn ang="0">
                    <a:pos x="T2" y="T3"/>
                  </a:cxn>
                  <a:cxn ang="0">
                    <a:pos x="T4" y="T5"/>
                  </a:cxn>
                  <a:cxn ang="0">
                    <a:pos x="T6" y="T7"/>
                  </a:cxn>
                  <a:cxn ang="0">
                    <a:pos x="T8" y="T9"/>
                  </a:cxn>
                </a:cxnLst>
                <a:rect l="0" t="0" r="r" b="b"/>
                <a:pathLst>
                  <a:path w="772" h="175">
                    <a:moveTo>
                      <a:pt x="603" y="175"/>
                    </a:moveTo>
                    <a:lnTo>
                      <a:pt x="0" y="175"/>
                    </a:lnTo>
                    <a:lnTo>
                      <a:pt x="0" y="0"/>
                    </a:lnTo>
                    <a:lnTo>
                      <a:pt x="772" y="0"/>
                    </a:lnTo>
                    <a:lnTo>
                      <a:pt x="603" y="175"/>
                    </a:lnTo>
                    <a:close/>
                  </a:path>
                </a:pathLst>
              </a:custGeom>
              <a:solidFill>
                <a:srgbClr val="4B4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2"/>
              <p:cNvSpPr>
                <a:spLocks noChangeArrowheads="1"/>
              </p:cNvSpPr>
              <p:nvPr/>
            </p:nvSpPr>
            <p:spPr bwMode="auto">
              <a:xfrm>
                <a:off x="14563725" y="4649788"/>
                <a:ext cx="88900"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3"/>
              <p:cNvSpPr>
                <a:spLocks noChangeArrowheads="1"/>
              </p:cNvSpPr>
              <p:nvPr/>
            </p:nvSpPr>
            <p:spPr bwMode="auto">
              <a:xfrm>
                <a:off x="147447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4"/>
              <p:cNvSpPr>
                <a:spLocks noChangeArrowheads="1"/>
              </p:cNvSpPr>
              <p:nvPr/>
            </p:nvSpPr>
            <p:spPr bwMode="auto">
              <a:xfrm>
                <a:off x="149225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5"/>
              <p:cNvSpPr>
                <a:spLocks noChangeArrowheads="1"/>
              </p:cNvSpPr>
              <p:nvPr/>
            </p:nvSpPr>
            <p:spPr bwMode="auto">
              <a:xfrm>
                <a:off x="1510665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1" name="Parallelogram 20"/>
          <p:cNvSpPr/>
          <p:nvPr/>
        </p:nvSpPr>
        <p:spPr>
          <a:xfrm>
            <a:off x="420546" y="4638875"/>
            <a:ext cx="4881703" cy="482766"/>
          </a:xfrm>
          <a:prstGeom prst="parallelogram">
            <a:avLst>
              <a:gd name="adj" fmla="val 100190"/>
            </a:avLst>
          </a:prstGeom>
          <a:solidFill>
            <a:schemeClr val="accent1">
              <a:alpha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endParaRPr>
          </a:p>
        </p:txBody>
      </p:sp>
      <p:sp>
        <p:nvSpPr>
          <p:cNvPr id="138" name="TextBox 137"/>
          <p:cNvSpPr txBox="1"/>
          <p:nvPr/>
        </p:nvSpPr>
        <p:spPr>
          <a:xfrm>
            <a:off x="6596627" y="3722311"/>
            <a:ext cx="4506802" cy="811318"/>
          </a:xfrm>
          <a:prstGeom prst="rect">
            <a:avLst/>
          </a:prstGeom>
          <a:noFill/>
        </p:spPr>
        <p:txBody>
          <a:bodyPr wrap="square" lIns="0" tIns="0" rIns="0" bIns="0" rtlCol="0">
            <a:noAutofit/>
          </a:bodyPr>
          <a:lstStyle/>
          <a:p>
            <a:pPr>
              <a:lnSpc>
                <a:spcPct val="90000"/>
              </a:lnSpc>
            </a:pPr>
            <a:r>
              <a:rPr lang="en-US" sz="1100" b="1" dirty="0"/>
              <a:t>Drop shadows: </a:t>
            </a:r>
          </a:p>
          <a:p>
            <a:pPr>
              <a:lnSpc>
                <a:spcPct val="90000"/>
              </a:lnSpc>
            </a:pPr>
            <a:endParaRPr lang="en-US" sz="1100" dirty="0"/>
          </a:p>
          <a:p>
            <a:pPr>
              <a:lnSpc>
                <a:spcPct val="90000"/>
              </a:lnSpc>
            </a:pPr>
            <a:r>
              <a:rPr lang="en-US" sz="1100" dirty="0"/>
              <a:t>The same shape (Parallelogram, within </a:t>
            </a:r>
            <a:r>
              <a:rPr lang="en-US" sz="1100" i="1" dirty="0"/>
              <a:t>Basic Shapes</a:t>
            </a:r>
            <a:r>
              <a:rPr lang="en-US" sz="1100" dirty="0"/>
              <a:t>) used for the hypervisor can be used as a drop shadow for hardware and anything that needs to appear suspended or floating (airy). Can scale as needed while retaining the 45° angles.  </a:t>
            </a:r>
          </a:p>
        </p:txBody>
      </p:sp>
      <p:grpSp>
        <p:nvGrpSpPr>
          <p:cNvPr id="139" name="Group 138"/>
          <p:cNvGrpSpPr>
            <a:grpSpLocks noChangeAspect="1"/>
          </p:cNvGrpSpPr>
          <p:nvPr/>
        </p:nvGrpSpPr>
        <p:grpSpPr>
          <a:xfrm>
            <a:off x="6568253" y="5107771"/>
            <a:ext cx="564324" cy="548640"/>
            <a:chOff x="6859929" y="2884174"/>
            <a:chExt cx="498485" cy="484632"/>
          </a:xfrm>
        </p:grpSpPr>
        <p:sp>
          <p:nvSpPr>
            <p:cNvPr id="140" name="Freeform 139"/>
            <p:cNvSpPr>
              <a:spLocks/>
            </p:cNvSpPr>
            <p:nvPr/>
          </p:nvSpPr>
          <p:spPr bwMode="auto">
            <a:xfrm>
              <a:off x="6859929" y="2884174"/>
              <a:ext cx="498485" cy="484632"/>
            </a:xfrm>
            <a:custGeom>
              <a:avLst/>
              <a:gdLst>
                <a:gd name="T0" fmla="*/ 3076 w 6153"/>
                <a:gd name="T1" fmla="*/ 0 h 5982"/>
                <a:gd name="T2" fmla="*/ 621 w 6153"/>
                <a:gd name="T3" fmla="*/ 0 h 5982"/>
                <a:gd name="T4" fmla="*/ 0 w 6153"/>
                <a:gd name="T5" fmla="*/ 623 h 5982"/>
                <a:gd name="T6" fmla="*/ 0 w 6153"/>
                <a:gd name="T7" fmla="*/ 2993 h 5982"/>
                <a:gd name="T8" fmla="*/ 0 w 6153"/>
                <a:gd name="T9" fmla="*/ 5982 h 5982"/>
                <a:gd name="T10" fmla="*/ 3076 w 6153"/>
                <a:gd name="T11" fmla="*/ 5982 h 5982"/>
                <a:gd name="T12" fmla="*/ 5543 w 6153"/>
                <a:gd name="T13" fmla="*/ 5982 h 5982"/>
                <a:gd name="T14" fmla="*/ 6153 w 6153"/>
                <a:gd name="T15" fmla="*/ 5360 h 5982"/>
                <a:gd name="T16" fmla="*/ 6153 w 6153"/>
                <a:gd name="T17" fmla="*/ 2993 h 5982"/>
                <a:gd name="T18" fmla="*/ 6153 w 6153"/>
                <a:gd name="T19" fmla="*/ 0 h 5982"/>
                <a:gd name="T20" fmla="*/ 3076 w 6153"/>
                <a:gd name="T21" fmla="*/ 0 h 5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53" h="5982">
                  <a:moveTo>
                    <a:pt x="3076" y="0"/>
                  </a:moveTo>
                  <a:lnTo>
                    <a:pt x="621" y="0"/>
                  </a:lnTo>
                  <a:lnTo>
                    <a:pt x="0" y="623"/>
                  </a:lnTo>
                  <a:lnTo>
                    <a:pt x="0" y="2993"/>
                  </a:lnTo>
                  <a:lnTo>
                    <a:pt x="0" y="5982"/>
                  </a:lnTo>
                  <a:lnTo>
                    <a:pt x="3076" y="5982"/>
                  </a:lnTo>
                  <a:lnTo>
                    <a:pt x="5543" y="5982"/>
                  </a:lnTo>
                  <a:lnTo>
                    <a:pt x="6153" y="5360"/>
                  </a:lnTo>
                  <a:lnTo>
                    <a:pt x="6153" y="2993"/>
                  </a:lnTo>
                  <a:lnTo>
                    <a:pt x="6153" y="0"/>
                  </a:lnTo>
                  <a:lnTo>
                    <a:pt x="307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40"/>
            <p:cNvSpPr>
              <a:spLocks/>
            </p:cNvSpPr>
            <p:nvPr/>
          </p:nvSpPr>
          <p:spPr bwMode="auto">
            <a:xfrm>
              <a:off x="6859929" y="2884174"/>
              <a:ext cx="498485" cy="50472"/>
            </a:xfrm>
            <a:custGeom>
              <a:avLst/>
              <a:gdLst>
                <a:gd name="T0" fmla="*/ 6153 w 6153"/>
                <a:gd name="T1" fmla="*/ 0 h 623"/>
                <a:gd name="T2" fmla="*/ 5543 w 6153"/>
                <a:gd name="T3" fmla="*/ 623 h 623"/>
                <a:gd name="T4" fmla="*/ 0 w 6153"/>
                <a:gd name="T5" fmla="*/ 623 h 623"/>
                <a:gd name="T6" fmla="*/ 621 w 6153"/>
                <a:gd name="T7" fmla="*/ 0 h 623"/>
                <a:gd name="T8" fmla="*/ 3076 w 6153"/>
                <a:gd name="T9" fmla="*/ 0 h 623"/>
                <a:gd name="T10" fmla="*/ 6153 w 6153"/>
                <a:gd name="T11" fmla="*/ 0 h 623"/>
              </a:gdLst>
              <a:ahLst/>
              <a:cxnLst>
                <a:cxn ang="0">
                  <a:pos x="T0" y="T1"/>
                </a:cxn>
                <a:cxn ang="0">
                  <a:pos x="T2" y="T3"/>
                </a:cxn>
                <a:cxn ang="0">
                  <a:pos x="T4" y="T5"/>
                </a:cxn>
                <a:cxn ang="0">
                  <a:pos x="T6" y="T7"/>
                </a:cxn>
                <a:cxn ang="0">
                  <a:pos x="T8" y="T9"/>
                </a:cxn>
                <a:cxn ang="0">
                  <a:pos x="T10" y="T11"/>
                </a:cxn>
              </a:cxnLst>
              <a:rect l="0" t="0" r="r" b="b"/>
              <a:pathLst>
                <a:path w="6153" h="623">
                  <a:moveTo>
                    <a:pt x="6153" y="0"/>
                  </a:moveTo>
                  <a:lnTo>
                    <a:pt x="5543" y="623"/>
                  </a:lnTo>
                  <a:lnTo>
                    <a:pt x="0" y="623"/>
                  </a:lnTo>
                  <a:lnTo>
                    <a:pt x="621" y="0"/>
                  </a:lnTo>
                  <a:lnTo>
                    <a:pt x="3076" y="0"/>
                  </a:lnTo>
                  <a:lnTo>
                    <a:pt x="6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41"/>
            <p:cNvSpPr>
              <a:spLocks/>
            </p:cNvSpPr>
            <p:nvPr/>
          </p:nvSpPr>
          <p:spPr bwMode="auto">
            <a:xfrm>
              <a:off x="6859929" y="2934646"/>
              <a:ext cx="449066" cy="434160"/>
            </a:xfrm>
            <a:custGeom>
              <a:avLst/>
              <a:gdLst>
                <a:gd name="T0" fmla="*/ 5543 w 5543"/>
                <a:gd name="T1" fmla="*/ 5359 h 5359"/>
                <a:gd name="T2" fmla="*/ 3076 w 5543"/>
                <a:gd name="T3" fmla="*/ 5359 h 5359"/>
                <a:gd name="T4" fmla="*/ 0 w 5543"/>
                <a:gd name="T5" fmla="*/ 5359 h 5359"/>
                <a:gd name="T6" fmla="*/ 0 w 5543"/>
                <a:gd name="T7" fmla="*/ 2370 h 5359"/>
                <a:gd name="T8" fmla="*/ 0 w 5543"/>
                <a:gd name="T9" fmla="*/ 0 h 5359"/>
                <a:gd name="T10" fmla="*/ 5543 w 5543"/>
                <a:gd name="T11" fmla="*/ 0 h 5359"/>
                <a:gd name="T12" fmla="*/ 5543 w 5543"/>
                <a:gd name="T13" fmla="*/ 5359 h 5359"/>
              </a:gdLst>
              <a:ahLst/>
              <a:cxnLst>
                <a:cxn ang="0">
                  <a:pos x="T0" y="T1"/>
                </a:cxn>
                <a:cxn ang="0">
                  <a:pos x="T2" y="T3"/>
                </a:cxn>
                <a:cxn ang="0">
                  <a:pos x="T4" y="T5"/>
                </a:cxn>
                <a:cxn ang="0">
                  <a:pos x="T6" y="T7"/>
                </a:cxn>
                <a:cxn ang="0">
                  <a:pos x="T8" y="T9"/>
                </a:cxn>
                <a:cxn ang="0">
                  <a:pos x="T10" y="T11"/>
                </a:cxn>
                <a:cxn ang="0">
                  <a:pos x="T12" y="T13"/>
                </a:cxn>
              </a:cxnLst>
              <a:rect l="0" t="0" r="r" b="b"/>
              <a:pathLst>
                <a:path w="5543" h="5359">
                  <a:moveTo>
                    <a:pt x="5543" y="5359"/>
                  </a:moveTo>
                  <a:lnTo>
                    <a:pt x="3076" y="5359"/>
                  </a:lnTo>
                  <a:lnTo>
                    <a:pt x="0" y="5359"/>
                  </a:lnTo>
                  <a:lnTo>
                    <a:pt x="0" y="2370"/>
                  </a:lnTo>
                  <a:lnTo>
                    <a:pt x="0" y="0"/>
                  </a:lnTo>
                  <a:lnTo>
                    <a:pt x="5543" y="0"/>
                  </a:lnTo>
                  <a:lnTo>
                    <a:pt x="5543" y="5359"/>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42"/>
            <p:cNvSpPr>
              <a:spLocks/>
            </p:cNvSpPr>
            <p:nvPr/>
          </p:nvSpPr>
          <p:spPr bwMode="auto">
            <a:xfrm>
              <a:off x="7308995" y="2884174"/>
              <a:ext cx="49419" cy="484632"/>
            </a:xfrm>
            <a:custGeom>
              <a:avLst/>
              <a:gdLst>
                <a:gd name="T0" fmla="*/ 0 w 610"/>
                <a:gd name="T1" fmla="*/ 5982 h 5982"/>
                <a:gd name="T2" fmla="*/ 610 w 610"/>
                <a:gd name="T3" fmla="*/ 5360 h 5982"/>
                <a:gd name="T4" fmla="*/ 610 w 610"/>
                <a:gd name="T5" fmla="*/ 2993 h 5982"/>
                <a:gd name="T6" fmla="*/ 610 w 610"/>
                <a:gd name="T7" fmla="*/ 0 h 5982"/>
                <a:gd name="T8" fmla="*/ 0 w 610"/>
                <a:gd name="T9" fmla="*/ 623 h 5982"/>
                <a:gd name="T10" fmla="*/ 0 w 610"/>
                <a:gd name="T11" fmla="*/ 5982 h 5982"/>
              </a:gdLst>
              <a:ahLst/>
              <a:cxnLst>
                <a:cxn ang="0">
                  <a:pos x="T0" y="T1"/>
                </a:cxn>
                <a:cxn ang="0">
                  <a:pos x="T2" y="T3"/>
                </a:cxn>
                <a:cxn ang="0">
                  <a:pos x="T4" y="T5"/>
                </a:cxn>
                <a:cxn ang="0">
                  <a:pos x="T6" y="T7"/>
                </a:cxn>
                <a:cxn ang="0">
                  <a:pos x="T8" y="T9"/>
                </a:cxn>
                <a:cxn ang="0">
                  <a:pos x="T10" y="T11"/>
                </a:cxn>
              </a:cxnLst>
              <a:rect l="0" t="0" r="r" b="b"/>
              <a:pathLst>
                <a:path w="610" h="5982">
                  <a:moveTo>
                    <a:pt x="0" y="5982"/>
                  </a:moveTo>
                  <a:lnTo>
                    <a:pt x="610" y="5360"/>
                  </a:lnTo>
                  <a:lnTo>
                    <a:pt x="610" y="2993"/>
                  </a:lnTo>
                  <a:lnTo>
                    <a:pt x="610" y="0"/>
                  </a:lnTo>
                  <a:lnTo>
                    <a:pt x="0" y="623"/>
                  </a:lnTo>
                  <a:lnTo>
                    <a:pt x="0" y="598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43"/>
            <p:cNvSpPr>
              <a:spLocks/>
            </p:cNvSpPr>
            <p:nvPr/>
          </p:nvSpPr>
          <p:spPr bwMode="auto">
            <a:xfrm>
              <a:off x="6940782" y="3086388"/>
              <a:ext cx="132540" cy="133189"/>
            </a:xfrm>
            <a:custGeom>
              <a:avLst/>
              <a:gdLst>
                <a:gd name="T0" fmla="*/ 0 w 1636"/>
                <a:gd name="T1" fmla="*/ 0 h 1644"/>
                <a:gd name="T2" fmla="*/ 397 w 1636"/>
                <a:gd name="T3" fmla="*/ 0 h 1644"/>
                <a:gd name="T4" fmla="*/ 823 w 1636"/>
                <a:gd name="T5" fmla="*/ 1149 h 1644"/>
                <a:gd name="T6" fmla="*/ 1248 w 1636"/>
                <a:gd name="T7" fmla="*/ 0 h 1644"/>
                <a:gd name="T8" fmla="*/ 1636 w 1636"/>
                <a:gd name="T9" fmla="*/ 0 h 1644"/>
                <a:gd name="T10" fmla="*/ 976 w 1636"/>
                <a:gd name="T11" fmla="*/ 1644 h 1644"/>
                <a:gd name="T12" fmla="*/ 659 w 1636"/>
                <a:gd name="T13" fmla="*/ 1644 h 1644"/>
                <a:gd name="T14" fmla="*/ 0 w 1636"/>
                <a:gd name="T15" fmla="*/ 0 h 1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6" h="1644">
                  <a:moveTo>
                    <a:pt x="0" y="0"/>
                  </a:moveTo>
                  <a:lnTo>
                    <a:pt x="397" y="0"/>
                  </a:lnTo>
                  <a:lnTo>
                    <a:pt x="823" y="1149"/>
                  </a:lnTo>
                  <a:lnTo>
                    <a:pt x="1248" y="0"/>
                  </a:lnTo>
                  <a:lnTo>
                    <a:pt x="1636" y="0"/>
                  </a:lnTo>
                  <a:lnTo>
                    <a:pt x="976" y="1644"/>
                  </a:lnTo>
                  <a:lnTo>
                    <a:pt x="659" y="1644"/>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p:nvSpPr>
          <p:spPr bwMode="auto">
            <a:xfrm>
              <a:off x="7093657" y="3086388"/>
              <a:ext cx="131973" cy="132217"/>
            </a:xfrm>
            <a:custGeom>
              <a:avLst/>
              <a:gdLst>
                <a:gd name="T0" fmla="*/ 0 w 1629"/>
                <a:gd name="T1" fmla="*/ 0 h 1632"/>
                <a:gd name="T2" fmla="*/ 385 w 1629"/>
                <a:gd name="T3" fmla="*/ 0 h 1632"/>
                <a:gd name="T4" fmla="*/ 816 w 1629"/>
                <a:gd name="T5" fmla="*/ 691 h 1632"/>
                <a:gd name="T6" fmla="*/ 1244 w 1629"/>
                <a:gd name="T7" fmla="*/ 0 h 1632"/>
                <a:gd name="T8" fmla="*/ 1629 w 1629"/>
                <a:gd name="T9" fmla="*/ 0 h 1632"/>
                <a:gd name="T10" fmla="*/ 1629 w 1629"/>
                <a:gd name="T11" fmla="*/ 1632 h 1632"/>
                <a:gd name="T12" fmla="*/ 1277 w 1629"/>
                <a:gd name="T13" fmla="*/ 1632 h 1632"/>
                <a:gd name="T14" fmla="*/ 1277 w 1629"/>
                <a:gd name="T15" fmla="*/ 568 h 1632"/>
                <a:gd name="T16" fmla="*/ 818 w 1629"/>
                <a:gd name="T17" fmla="*/ 1263 h 1632"/>
                <a:gd name="T18" fmla="*/ 809 w 1629"/>
                <a:gd name="T19" fmla="*/ 1263 h 1632"/>
                <a:gd name="T20" fmla="*/ 354 w 1629"/>
                <a:gd name="T21" fmla="*/ 575 h 1632"/>
                <a:gd name="T22" fmla="*/ 354 w 1629"/>
                <a:gd name="T23" fmla="*/ 1632 h 1632"/>
                <a:gd name="T24" fmla="*/ 0 w 1629"/>
                <a:gd name="T25" fmla="*/ 1632 h 1632"/>
                <a:gd name="T26" fmla="*/ 0 w 1629"/>
                <a:gd name="T27" fmla="*/ 0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9" h="1632">
                  <a:moveTo>
                    <a:pt x="0" y="0"/>
                  </a:moveTo>
                  <a:lnTo>
                    <a:pt x="385" y="0"/>
                  </a:lnTo>
                  <a:lnTo>
                    <a:pt x="816" y="691"/>
                  </a:lnTo>
                  <a:lnTo>
                    <a:pt x="1244" y="0"/>
                  </a:lnTo>
                  <a:lnTo>
                    <a:pt x="1629" y="0"/>
                  </a:lnTo>
                  <a:lnTo>
                    <a:pt x="1629" y="1632"/>
                  </a:lnTo>
                  <a:lnTo>
                    <a:pt x="1277" y="1632"/>
                  </a:lnTo>
                  <a:lnTo>
                    <a:pt x="1277" y="568"/>
                  </a:lnTo>
                  <a:lnTo>
                    <a:pt x="818" y="1263"/>
                  </a:lnTo>
                  <a:lnTo>
                    <a:pt x="809" y="1263"/>
                  </a:lnTo>
                  <a:lnTo>
                    <a:pt x="354" y="575"/>
                  </a:lnTo>
                  <a:lnTo>
                    <a:pt x="354" y="1632"/>
                  </a:lnTo>
                  <a:lnTo>
                    <a:pt x="0" y="1632"/>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46" name="Parallelogram 145"/>
          <p:cNvSpPr/>
          <p:nvPr/>
        </p:nvSpPr>
        <p:spPr>
          <a:xfrm>
            <a:off x="6511143" y="5784734"/>
            <a:ext cx="643416" cy="101010"/>
          </a:xfrm>
          <a:prstGeom prst="parallelogram">
            <a:avLst>
              <a:gd name="adj" fmla="val 100190"/>
            </a:avLst>
          </a:prstGeom>
          <a:solidFill>
            <a:schemeClr val="tx2">
              <a:alpha val="2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endParaRPr>
          </a:p>
        </p:txBody>
      </p:sp>
      <p:grpSp>
        <p:nvGrpSpPr>
          <p:cNvPr id="147" name="Group 146"/>
          <p:cNvGrpSpPr>
            <a:grpSpLocks noChangeAspect="1"/>
          </p:cNvGrpSpPr>
          <p:nvPr/>
        </p:nvGrpSpPr>
        <p:grpSpPr>
          <a:xfrm>
            <a:off x="7282355" y="5107771"/>
            <a:ext cx="564324" cy="548640"/>
            <a:chOff x="6859929" y="2884174"/>
            <a:chExt cx="498485" cy="484632"/>
          </a:xfrm>
        </p:grpSpPr>
        <p:sp>
          <p:nvSpPr>
            <p:cNvPr id="148" name="Freeform 147"/>
            <p:cNvSpPr>
              <a:spLocks/>
            </p:cNvSpPr>
            <p:nvPr/>
          </p:nvSpPr>
          <p:spPr bwMode="auto">
            <a:xfrm>
              <a:off x="6859929" y="2884174"/>
              <a:ext cx="498485" cy="484632"/>
            </a:xfrm>
            <a:custGeom>
              <a:avLst/>
              <a:gdLst>
                <a:gd name="T0" fmla="*/ 3076 w 6153"/>
                <a:gd name="T1" fmla="*/ 0 h 5982"/>
                <a:gd name="T2" fmla="*/ 621 w 6153"/>
                <a:gd name="T3" fmla="*/ 0 h 5982"/>
                <a:gd name="T4" fmla="*/ 0 w 6153"/>
                <a:gd name="T5" fmla="*/ 623 h 5982"/>
                <a:gd name="T6" fmla="*/ 0 w 6153"/>
                <a:gd name="T7" fmla="*/ 2993 h 5982"/>
                <a:gd name="T8" fmla="*/ 0 w 6153"/>
                <a:gd name="T9" fmla="*/ 5982 h 5982"/>
                <a:gd name="T10" fmla="*/ 3076 w 6153"/>
                <a:gd name="T11" fmla="*/ 5982 h 5982"/>
                <a:gd name="T12" fmla="*/ 5543 w 6153"/>
                <a:gd name="T13" fmla="*/ 5982 h 5982"/>
                <a:gd name="T14" fmla="*/ 6153 w 6153"/>
                <a:gd name="T15" fmla="*/ 5360 h 5982"/>
                <a:gd name="T16" fmla="*/ 6153 w 6153"/>
                <a:gd name="T17" fmla="*/ 2993 h 5982"/>
                <a:gd name="T18" fmla="*/ 6153 w 6153"/>
                <a:gd name="T19" fmla="*/ 0 h 5982"/>
                <a:gd name="T20" fmla="*/ 3076 w 6153"/>
                <a:gd name="T21" fmla="*/ 0 h 5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53" h="5982">
                  <a:moveTo>
                    <a:pt x="3076" y="0"/>
                  </a:moveTo>
                  <a:lnTo>
                    <a:pt x="621" y="0"/>
                  </a:lnTo>
                  <a:lnTo>
                    <a:pt x="0" y="623"/>
                  </a:lnTo>
                  <a:lnTo>
                    <a:pt x="0" y="2993"/>
                  </a:lnTo>
                  <a:lnTo>
                    <a:pt x="0" y="5982"/>
                  </a:lnTo>
                  <a:lnTo>
                    <a:pt x="3076" y="5982"/>
                  </a:lnTo>
                  <a:lnTo>
                    <a:pt x="5543" y="5982"/>
                  </a:lnTo>
                  <a:lnTo>
                    <a:pt x="6153" y="5360"/>
                  </a:lnTo>
                  <a:lnTo>
                    <a:pt x="6153" y="2993"/>
                  </a:lnTo>
                  <a:lnTo>
                    <a:pt x="6153" y="0"/>
                  </a:lnTo>
                  <a:lnTo>
                    <a:pt x="307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8"/>
            <p:cNvSpPr>
              <a:spLocks/>
            </p:cNvSpPr>
            <p:nvPr/>
          </p:nvSpPr>
          <p:spPr bwMode="auto">
            <a:xfrm>
              <a:off x="6859929" y="2884174"/>
              <a:ext cx="498485" cy="50472"/>
            </a:xfrm>
            <a:custGeom>
              <a:avLst/>
              <a:gdLst>
                <a:gd name="T0" fmla="*/ 6153 w 6153"/>
                <a:gd name="T1" fmla="*/ 0 h 623"/>
                <a:gd name="T2" fmla="*/ 5543 w 6153"/>
                <a:gd name="T3" fmla="*/ 623 h 623"/>
                <a:gd name="T4" fmla="*/ 0 w 6153"/>
                <a:gd name="T5" fmla="*/ 623 h 623"/>
                <a:gd name="T6" fmla="*/ 621 w 6153"/>
                <a:gd name="T7" fmla="*/ 0 h 623"/>
                <a:gd name="T8" fmla="*/ 3076 w 6153"/>
                <a:gd name="T9" fmla="*/ 0 h 623"/>
                <a:gd name="T10" fmla="*/ 6153 w 6153"/>
                <a:gd name="T11" fmla="*/ 0 h 623"/>
              </a:gdLst>
              <a:ahLst/>
              <a:cxnLst>
                <a:cxn ang="0">
                  <a:pos x="T0" y="T1"/>
                </a:cxn>
                <a:cxn ang="0">
                  <a:pos x="T2" y="T3"/>
                </a:cxn>
                <a:cxn ang="0">
                  <a:pos x="T4" y="T5"/>
                </a:cxn>
                <a:cxn ang="0">
                  <a:pos x="T6" y="T7"/>
                </a:cxn>
                <a:cxn ang="0">
                  <a:pos x="T8" y="T9"/>
                </a:cxn>
                <a:cxn ang="0">
                  <a:pos x="T10" y="T11"/>
                </a:cxn>
              </a:cxnLst>
              <a:rect l="0" t="0" r="r" b="b"/>
              <a:pathLst>
                <a:path w="6153" h="623">
                  <a:moveTo>
                    <a:pt x="6153" y="0"/>
                  </a:moveTo>
                  <a:lnTo>
                    <a:pt x="5543" y="623"/>
                  </a:lnTo>
                  <a:lnTo>
                    <a:pt x="0" y="623"/>
                  </a:lnTo>
                  <a:lnTo>
                    <a:pt x="621" y="0"/>
                  </a:lnTo>
                  <a:lnTo>
                    <a:pt x="3076" y="0"/>
                  </a:lnTo>
                  <a:lnTo>
                    <a:pt x="6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49"/>
            <p:cNvSpPr>
              <a:spLocks/>
            </p:cNvSpPr>
            <p:nvPr/>
          </p:nvSpPr>
          <p:spPr bwMode="auto">
            <a:xfrm>
              <a:off x="6859929" y="2934646"/>
              <a:ext cx="449066" cy="434160"/>
            </a:xfrm>
            <a:custGeom>
              <a:avLst/>
              <a:gdLst>
                <a:gd name="T0" fmla="*/ 5543 w 5543"/>
                <a:gd name="T1" fmla="*/ 5359 h 5359"/>
                <a:gd name="T2" fmla="*/ 3076 w 5543"/>
                <a:gd name="T3" fmla="*/ 5359 h 5359"/>
                <a:gd name="T4" fmla="*/ 0 w 5543"/>
                <a:gd name="T5" fmla="*/ 5359 h 5359"/>
                <a:gd name="T6" fmla="*/ 0 w 5543"/>
                <a:gd name="T7" fmla="*/ 2370 h 5359"/>
                <a:gd name="T8" fmla="*/ 0 w 5543"/>
                <a:gd name="T9" fmla="*/ 0 h 5359"/>
                <a:gd name="T10" fmla="*/ 5543 w 5543"/>
                <a:gd name="T11" fmla="*/ 0 h 5359"/>
                <a:gd name="T12" fmla="*/ 5543 w 5543"/>
                <a:gd name="T13" fmla="*/ 5359 h 5359"/>
              </a:gdLst>
              <a:ahLst/>
              <a:cxnLst>
                <a:cxn ang="0">
                  <a:pos x="T0" y="T1"/>
                </a:cxn>
                <a:cxn ang="0">
                  <a:pos x="T2" y="T3"/>
                </a:cxn>
                <a:cxn ang="0">
                  <a:pos x="T4" y="T5"/>
                </a:cxn>
                <a:cxn ang="0">
                  <a:pos x="T6" y="T7"/>
                </a:cxn>
                <a:cxn ang="0">
                  <a:pos x="T8" y="T9"/>
                </a:cxn>
                <a:cxn ang="0">
                  <a:pos x="T10" y="T11"/>
                </a:cxn>
                <a:cxn ang="0">
                  <a:pos x="T12" y="T13"/>
                </a:cxn>
              </a:cxnLst>
              <a:rect l="0" t="0" r="r" b="b"/>
              <a:pathLst>
                <a:path w="5543" h="5359">
                  <a:moveTo>
                    <a:pt x="5543" y="5359"/>
                  </a:moveTo>
                  <a:lnTo>
                    <a:pt x="3076" y="5359"/>
                  </a:lnTo>
                  <a:lnTo>
                    <a:pt x="0" y="5359"/>
                  </a:lnTo>
                  <a:lnTo>
                    <a:pt x="0" y="2370"/>
                  </a:lnTo>
                  <a:lnTo>
                    <a:pt x="0" y="0"/>
                  </a:lnTo>
                  <a:lnTo>
                    <a:pt x="5543" y="0"/>
                  </a:lnTo>
                  <a:lnTo>
                    <a:pt x="5543" y="5359"/>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50"/>
            <p:cNvSpPr>
              <a:spLocks/>
            </p:cNvSpPr>
            <p:nvPr/>
          </p:nvSpPr>
          <p:spPr bwMode="auto">
            <a:xfrm>
              <a:off x="7308995" y="2884174"/>
              <a:ext cx="49419" cy="484632"/>
            </a:xfrm>
            <a:custGeom>
              <a:avLst/>
              <a:gdLst>
                <a:gd name="T0" fmla="*/ 0 w 610"/>
                <a:gd name="T1" fmla="*/ 5982 h 5982"/>
                <a:gd name="T2" fmla="*/ 610 w 610"/>
                <a:gd name="T3" fmla="*/ 5360 h 5982"/>
                <a:gd name="T4" fmla="*/ 610 w 610"/>
                <a:gd name="T5" fmla="*/ 2993 h 5982"/>
                <a:gd name="T6" fmla="*/ 610 w 610"/>
                <a:gd name="T7" fmla="*/ 0 h 5982"/>
                <a:gd name="T8" fmla="*/ 0 w 610"/>
                <a:gd name="T9" fmla="*/ 623 h 5982"/>
                <a:gd name="T10" fmla="*/ 0 w 610"/>
                <a:gd name="T11" fmla="*/ 5982 h 5982"/>
              </a:gdLst>
              <a:ahLst/>
              <a:cxnLst>
                <a:cxn ang="0">
                  <a:pos x="T0" y="T1"/>
                </a:cxn>
                <a:cxn ang="0">
                  <a:pos x="T2" y="T3"/>
                </a:cxn>
                <a:cxn ang="0">
                  <a:pos x="T4" y="T5"/>
                </a:cxn>
                <a:cxn ang="0">
                  <a:pos x="T6" y="T7"/>
                </a:cxn>
                <a:cxn ang="0">
                  <a:pos x="T8" y="T9"/>
                </a:cxn>
                <a:cxn ang="0">
                  <a:pos x="T10" y="T11"/>
                </a:cxn>
              </a:cxnLst>
              <a:rect l="0" t="0" r="r" b="b"/>
              <a:pathLst>
                <a:path w="610" h="5982">
                  <a:moveTo>
                    <a:pt x="0" y="5982"/>
                  </a:moveTo>
                  <a:lnTo>
                    <a:pt x="610" y="5360"/>
                  </a:lnTo>
                  <a:lnTo>
                    <a:pt x="610" y="2993"/>
                  </a:lnTo>
                  <a:lnTo>
                    <a:pt x="610" y="0"/>
                  </a:lnTo>
                  <a:lnTo>
                    <a:pt x="0" y="623"/>
                  </a:lnTo>
                  <a:lnTo>
                    <a:pt x="0" y="598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51"/>
            <p:cNvSpPr>
              <a:spLocks/>
            </p:cNvSpPr>
            <p:nvPr/>
          </p:nvSpPr>
          <p:spPr bwMode="auto">
            <a:xfrm>
              <a:off x="6940782" y="3086388"/>
              <a:ext cx="132540" cy="133189"/>
            </a:xfrm>
            <a:custGeom>
              <a:avLst/>
              <a:gdLst>
                <a:gd name="T0" fmla="*/ 0 w 1636"/>
                <a:gd name="T1" fmla="*/ 0 h 1644"/>
                <a:gd name="T2" fmla="*/ 397 w 1636"/>
                <a:gd name="T3" fmla="*/ 0 h 1644"/>
                <a:gd name="T4" fmla="*/ 823 w 1636"/>
                <a:gd name="T5" fmla="*/ 1149 h 1644"/>
                <a:gd name="T6" fmla="*/ 1248 w 1636"/>
                <a:gd name="T7" fmla="*/ 0 h 1644"/>
                <a:gd name="T8" fmla="*/ 1636 w 1636"/>
                <a:gd name="T9" fmla="*/ 0 h 1644"/>
                <a:gd name="T10" fmla="*/ 976 w 1636"/>
                <a:gd name="T11" fmla="*/ 1644 h 1644"/>
                <a:gd name="T12" fmla="*/ 659 w 1636"/>
                <a:gd name="T13" fmla="*/ 1644 h 1644"/>
                <a:gd name="T14" fmla="*/ 0 w 1636"/>
                <a:gd name="T15" fmla="*/ 0 h 1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6" h="1644">
                  <a:moveTo>
                    <a:pt x="0" y="0"/>
                  </a:moveTo>
                  <a:lnTo>
                    <a:pt x="397" y="0"/>
                  </a:lnTo>
                  <a:lnTo>
                    <a:pt x="823" y="1149"/>
                  </a:lnTo>
                  <a:lnTo>
                    <a:pt x="1248" y="0"/>
                  </a:lnTo>
                  <a:lnTo>
                    <a:pt x="1636" y="0"/>
                  </a:lnTo>
                  <a:lnTo>
                    <a:pt x="976" y="1644"/>
                  </a:lnTo>
                  <a:lnTo>
                    <a:pt x="659" y="1644"/>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52"/>
            <p:cNvSpPr>
              <a:spLocks/>
            </p:cNvSpPr>
            <p:nvPr/>
          </p:nvSpPr>
          <p:spPr bwMode="auto">
            <a:xfrm>
              <a:off x="7093657" y="3086388"/>
              <a:ext cx="131973" cy="132217"/>
            </a:xfrm>
            <a:custGeom>
              <a:avLst/>
              <a:gdLst>
                <a:gd name="T0" fmla="*/ 0 w 1629"/>
                <a:gd name="T1" fmla="*/ 0 h 1632"/>
                <a:gd name="T2" fmla="*/ 385 w 1629"/>
                <a:gd name="T3" fmla="*/ 0 h 1632"/>
                <a:gd name="T4" fmla="*/ 816 w 1629"/>
                <a:gd name="T5" fmla="*/ 691 h 1632"/>
                <a:gd name="T6" fmla="*/ 1244 w 1629"/>
                <a:gd name="T7" fmla="*/ 0 h 1632"/>
                <a:gd name="T8" fmla="*/ 1629 w 1629"/>
                <a:gd name="T9" fmla="*/ 0 h 1632"/>
                <a:gd name="T10" fmla="*/ 1629 w 1629"/>
                <a:gd name="T11" fmla="*/ 1632 h 1632"/>
                <a:gd name="T12" fmla="*/ 1277 w 1629"/>
                <a:gd name="T13" fmla="*/ 1632 h 1632"/>
                <a:gd name="T14" fmla="*/ 1277 w 1629"/>
                <a:gd name="T15" fmla="*/ 568 h 1632"/>
                <a:gd name="T16" fmla="*/ 818 w 1629"/>
                <a:gd name="T17" fmla="*/ 1263 h 1632"/>
                <a:gd name="T18" fmla="*/ 809 w 1629"/>
                <a:gd name="T19" fmla="*/ 1263 h 1632"/>
                <a:gd name="T20" fmla="*/ 354 w 1629"/>
                <a:gd name="T21" fmla="*/ 575 h 1632"/>
                <a:gd name="T22" fmla="*/ 354 w 1629"/>
                <a:gd name="T23" fmla="*/ 1632 h 1632"/>
                <a:gd name="T24" fmla="*/ 0 w 1629"/>
                <a:gd name="T25" fmla="*/ 1632 h 1632"/>
                <a:gd name="T26" fmla="*/ 0 w 1629"/>
                <a:gd name="T27" fmla="*/ 0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9" h="1632">
                  <a:moveTo>
                    <a:pt x="0" y="0"/>
                  </a:moveTo>
                  <a:lnTo>
                    <a:pt x="385" y="0"/>
                  </a:lnTo>
                  <a:lnTo>
                    <a:pt x="816" y="691"/>
                  </a:lnTo>
                  <a:lnTo>
                    <a:pt x="1244" y="0"/>
                  </a:lnTo>
                  <a:lnTo>
                    <a:pt x="1629" y="0"/>
                  </a:lnTo>
                  <a:lnTo>
                    <a:pt x="1629" y="1632"/>
                  </a:lnTo>
                  <a:lnTo>
                    <a:pt x="1277" y="1632"/>
                  </a:lnTo>
                  <a:lnTo>
                    <a:pt x="1277" y="568"/>
                  </a:lnTo>
                  <a:lnTo>
                    <a:pt x="818" y="1263"/>
                  </a:lnTo>
                  <a:lnTo>
                    <a:pt x="809" y="1263"/>
                  </a:lnTo>
                  <a:lnTo>
                    <a:pt x="354" y="575"/>
                  </a:lnTo>
                  <a:lnTo>
                    <a:pt x="354" y="1632"/>
                  </a:lnTo>
                  <a:lnTo>
                    <a:pt x="0" y="1632"/>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54" name="Parallelogram 153"/>
          <p:cNvSpPr/>
          <p:nvPr/>
        </p:nvSpPr>
        <p:spPr>
          <a:xfrm>
            <a:off x="7225245" y="5784734"/>
            <a:ext cx="643416" cy="101010"/>
          </a:xfrm>
          <a:prstGeom prst="parallelogram">
            <a:avLst>
              <a:gd name="adj" fmla="val 100190"/>
            </a:avLst>
          </a:prstGeom>
          <a:solidFill>
            <a:schemeClr val="tx2">
              <a:alpha val="2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endParaRPr>
          </a:p>
        </p:txBody>
      </p:sp>
      <p:grpSp>
        <p:nvGrpSpPr>
          <p:cNvPr id="155" name="Group 154"/>
          <p:cNvGrpSpPr>
            <a:grpSpLocks noChangeAspect="1"/>
          </p:cNvGrpSpPr>
          <p:nvPr/>
        </p:nvGrpSpPr>
        <p:grpSpPr>
          <a:xfrm>
            <a:off x="8005166" y="5107771"/>
            <a:ext cx="564324" cy="548640"/>
            <a:chOff x="6859929" y="2884174"/>
            <a:chExt cx="498485" cy="484632"/>
          </a:xfrm>
        </p:grpSpPr>
        <p:sp>
          <p:nvSpPr>
            <p:cNvPr id="156" name="Freeform 155"/>
            <p:cNvSpPr>
              <a:spLocks/>
            </p:cNvSpPr>
            <p:nvPr/>
          </p:nvSpPr>
          <p:spPr bwMode="auto">
            <a:xfrm>
              <a:off x="6859929" y="2884174"/>
              <a:ext cx="498485" cy="484632"/>
            </a:xfrm>
            <a:custGeom>
              <a:avLst/>
              <a:gdLst>
                <a:gd name="T0" fmla="*/ 3076 w 6153"/>
                <a:gd name="T1" fmla="*/ 0 h 5982"/>
                <a:gd name="T2" fmla="*/ 621 w 6153"/>
                <a:gd name="T3" fmla="*/ 0 h 5982"/>
                <a:gd name="T4" fmla="*/ 0 w 6153"/>
                <a:gd name="T5" fmla="*/ 623 h 5982"/>
                <a:gd name="T6" fmla="*/ 0 w 6153"/>
                <a:gd name="T7" fmla="*/ 2993 h 5982"/>
                <a:gd name="T8" fmla="*/ 0 w 6153"/>
                <a:gd name="T9" fmla="*/ 5982 h 5982"/>
                <a:gd name="T10" fmla="*/ 3076 w 6153"/>
                <a:gd name="T11" fmla="*/ 5982 h 5982"/>
                <a:gd name="T12" fmla="*/ 5543 w 6153"/>
                <a:gd name="T13" fmla="*/ 5982 h 5982"/>
                <a:gd name="T14" fmla="*/ 6153 w 6153"/>
                <a:gd name="T15" fmla="*/ 5360 h 5982"/>
                <a:gd name="T16" fmla="*/ 6153 w 6153"/>
                <a:gd name="T17" fmla="*/ 2993 h 5982"/>
                <a:gd name="T18" fmla="*/ 6153 w 6153"/>
                <a:gd name="T19" fmla="*/ 0 h 5982"/>
                <a:gd name="T20" fmla="*/ 3076 w 6153"/>
                <a:gd name="T21" fmla="*/ 0 h 5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53" h="5982">
                  <a:moveTo>
                    <a:pt x="3076" y="0"/>
                  </a:moveTo>
                  <a:lnTo>
                    <a:pt x="621" y="0"/>
                  </a:lnTo>
                  <a:lnTo>
                    <a:pt x="0" y="623"/>
                  </a:lnTo>
                  <a:lnTo>
                    <a:pt x="0" y="2993"/>
                  </a:lnTo>
                  <a:lnTo>
                    <a:pt x="0" y="5982"/>
                  </a:lnTo>
                  <a:lnTo>
                    <a:pt x="3076" y="5982"/>
                  </a:lnTo>
                  <a:lnTo>
                    <a:pt x="5543" y="5982"/>
                  </a:lnTo>
                  <a:lnTo>
                    <a:pt x="6153" y="5360"/>
                  </a:lnTo>
                  <a:lnTo>
                    <a:pt x="6153" y="2993"/>
                  </a:lnTo>
                  <a:lnTo>
                    <a:pt x="6153" y="0"/>
                  </a:lnTo>
                  <a:lnTo>
                    <a:pt x="307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6"/>
            <p:cNvSpPr>
              <a:spLocks/>
            </p:cNvSpPr>
            <p:nvPr/>
          </p:nvSpPr>
          <p:spPr bwMode="auto">
            <a:xfrm>
              <a:off x="6859929" y="2884174"/>
              <a:ext cx="498485" cy="50472"/>
            </a:xfrm>
            <a:custGeom>
              <a:avLst/>
              <a:gdLst>
                <a:gd name="T0" fmla="*/ 6153 w 6153"/>
                <a:gd name="T1" fmla="*/ 0 h 623"/>
                <a:gd name="T2" fmla="*/ 5543 w 6153"/>
                <a:gd name="T3" fmla="*/ 623 h 623"/>
                <a:gd name="T4" fmla="*/ 0 w 6153"/>
                <a:gd name="T5" fmla="*/ 623 h 623"/>
                <a:gd name="T6" fmla="*/ 621 w 6153"/>
                <a:gd name="T7" fmla="*/ 0 h 623"/>
                <a:gd name="T8" fmla="*/ 3076 w 6153"/>
                <a:gd name="T9" fmla="*/ 0 h 623"/>
                <a:gd name="T10" fmla="*/ 6153 w 6153"/>
                <a:gd name="T11" fmla="*/ 0 h 623"/>
              </a:gdLst>
              <a:ahLst/>
              <a:cxnLst>
                <a:cxn ang="0">
                  <a:pos x="T0" y="T1"/>
                </a:cxn>
                <a:cxn ang="0">
                  <a:pos x="T2" y="T3"/>
                </a:cxn>
                <a:cxn ang="0">
                  <a:pos x="T4" y="T5"/>
                </a:cxn>
                <a:cxn ang="0">
                  <a:pos x="T6" y="T7"/>
                </a:cxn>
                <a:cxn ang="0">
                  <a:pos x="T8" y="T9"/>
                </a:cxn>
                <a:cxn ang="0">
                  <a:pos x="T10" y="T11"/>
                </a:cxn>
              </a:cxnLst>
              <a:rect l="0" t="0" r="r" b="b"/>
              <a:pathLst>
                <a:path w="6153" h="623">
                  <a:moveTo>
                    <a:pt x="6153" y="0"/>
                  </a:moveTo>
                  <a:lnTo>
                    <a:pt x="5543" y="623"/>
                  </a:lnTo>
                  <a:lnTo>
                    <a:pt x="0" y="623"/>
                  </a:lnTo>
                  <a:lnTo>
                    <a:pt x="621" y="0"/>
                  </a:lnTo>
                  <a:lnTo>
                    <a:pt x="3076" y="0"/>
                  </a:lnTo>
                  <a:lnTo>
                    <a:pt x="6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57"/>
            <p:cNvSpPr>
              <a:spLocks/>
            </p:cNvSpPr>
            <p:nvPr/>
          </p:nvSpPr>
          <p:spPr bwMode="auto">
            <a:xfrm>
              <a:off x="6859929" y="2934646"/>
              <a:ext cx="449066" cy="434160"/>
            </a:xfrm>
            <a:custGeom>
              <a:avLst/>
              <a:gdLst>
                <a:gd name="T0" fmla="*/ 5543 w 5543"/>
                <a:gd name="T1" fmla="*/ 5359 h 5359"/>
                <a:gd name="T2" fmla="*/ 3076 w 5543"/>
                <a:gd name="T3" fmla="*/ 5359 h 5359"/>
                <a:gd name="T4" fmla="*/ 0 w 5543"/>
                <a:gd name="T5" fmla="*/ 5359 h 5359"/>
                <a:gd name="T6" fmla="*/ 0 w 5543"/>
                <a:gd name="T7" fmla="*/ 2370 h 5359"/>
                <a:gd name="T8" fmla="*/ 0 w 5543"/>
                <a:gd name="T9" fmla="*/ 0 h 5359"/>
                <a:gd name="T10" fmla="*/ 5543 w 5543"/>
                <a:gd name="T11" fmla="*/ 0 h 5359"/>
                <a:gd name="T12" fmla="*/ 5543 w 5543"/>
                <a:gd name="T13" fmla="*/ 5359 h 5359"/>
              </a:gdLst>
              <a:ahLst/>
              <a:cxnLst>
                <a:cxn ang="0">
                  <a:pos x="T0" y="T1"/>
                </a:cxn>
                <a:cxn ang="0">
                  <a:pos x="T2" y="T3"/>
                </a:cxn>
                <a:cxn ang="0">
                  <a:pos x="T4" y="T5"/>
                </a:cxn>
                <a:cxn ang="0">
                  <a:pos x="T6" y="T7"/>
                </a:cxn>
                <a:cxn ang="0">
                  <a:pos x="T8" y="T9"/>
                </a:cxn>
                <a:cxn ang="0">
                  <a:pos x="T10" y="T11"/>
                </a:cxn>
                <a:cxn ang="0">
                  <a:pos x="T12" y="T13"/>
                </a:cxn>
              </a:cxnLst>
              <a:rect l="0" t="0" r="r" b="b"/>
              <a:pathLst>
                <a:path w="5543" h="5359">
                  <a:moveTo>
                    <a:pt x="5543" y="5359"/>
                  </a:moveTo>
                  <a:lnTo>
                    <a:pt x="3076" y="5359"/>
                  </a:lnTo>
                  <a:lnTo>
                    <a:pt x="0" y="5359"/>
                  </a:lnTo>
                  <a:lnTo>
                    <a:pt x="0" y="2370"/>
                  </a:lnTo>
                  <a:lnTo>
                    <a:pt x="0" y="0"/>
                  </a:lnTo>
                  <a:lnTo>
                    <a:pt x="5543" y="0"/>
                  </a:lnTo>
                  <a:lnTo>
                    <a:pt x="5543" y="5359"/>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58"/>
            <p:cNvSpPr>
              <a:spLocks/>
            </p:cNvSpPr>
            <p:nvPr/>
          </p:nvSpPr>
          <p:spPr bwMode="auto">
            <a:xfrm>
              <a:off x="7308995" y="2884174"/>
              <a:ext cx="49419" cy="484632"/>
            </a:xfrm>
            <a:custGeom>
              <a:avLst/>
              <a:gdLst>
                <a:gd name="T0" fmla="*/ 0 w 610"/>
                <a:gd name="T1" fmla="*/ 5982 h 5982"/>
                <a:gd name="T2" fmla="*/ 610 w 610"/>
                <a:gd name="T3" fmla="*/ 5360 h 5982"/>
                <a:gd name="T4" fmla="*/ 610 w 610"/>
                <a:gd name="T5" fmla="*/ 2993 h 5982"/>
                <a:gd name="T6" fmla="*/ 610 w 610"/>
                <a:gd name="T7" fmla="*/ 0 h 5982"/>
                <a:gd name="T8" fmla="*/ 0 w 610"/>
                <a:gd name="T9" fmla="*/ 623 h 5982"/>
                <a:gd name="T10" fmla="*/ 0 w 610"/>
                <a:gd name="T11" fmla="*/ 5982 h 5982"/>
              </a:gdLst>
              <a:ahLst/>
              <a:cxnLst>
                <a:cxn ang="0">
                  <a:pos x="T0" y="T1"/>
                </a:cxn>
                <a:cxn ang="0">
                  <a:pos x="T2" y="T3"/>
                </a:cxn>
                <a:cxn ang="0">
                  <a:pos x="T4" y="T5"/>
                </a:cxn>
                <a:cxn ang="0">
                  <a:pos x="T6" y="T7"/>
                </a:cxn>
                <a:cxn ang="0">
                  <a:pos x="T8" y="T9"/>
                </a:cxn>
                <a:cxn ang="0">
                  <a:pos x="T10" y="T11"/>
                </a:cxn>
              </a:cxnLst>
              <a:rect l="0" t="0" r="r" b="b"/>
              <a:pathLst>
                <a:path w="610" h="5982">
                  <a:moveTo>
                    <a:pt x="0" y="5982"/>
                  </a:moveTo>
                  <a:lnTo>
                    <a:pt x="610" y="5360"/>
                  </a:lnTo>
                  <a:lnTo>
                    <a:pt x="610" y="2993"/>
                  </a:lnTo>
                  <a:lnTo>
                    <a:pt x="610" y="0"/>
                  </a:lnTo>
                  <a:lnTo>
                    <a:pt x="0" y="623"/>
                  </a:lnTo>
                  <a:lnTo>
                    <a:pt x="0" y="598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59"/>
            <p:cNvSpPr>
              <a:spLocks/>
            </p:cNvSpPr>
            <p:nvPr/>
          </p:nvSpPr>
          <p:spPr bwMode="auto">
            <a:xfrm>
              <a:off x="6940782" y="3086388"/>
              <a:ext cx="132540" cy="133189"/>
            </a:xfrm>
            <a:custGeom>
              <a:avLst/>
              <a:gdLst>
                <a:gd name="T0" fmla="*/ 0 w 1636"/>
                <a:gd name="T1" fmla="*/ 0 h 1644"/>
                <a:gd name="T2" fmla="*/ 397 w 1636"/>
                <a:gd name="T3" fmla="*/ 0 h 1644"/>
                <a:gd name="T4" fmla="*/ 823 w 1636"/>
                <a:gd name="T5" fmla="*/ 1149 h 1644"/>
                <a:gd name="T6" fmla="*/ 1248 w 1636"/>
                <a:gd name="T7" fmla="*/ 0 h 1644"/>
                <a:gd name="T8" fmla="*/ 1636 w 1636"/>
                <a:gd name="T9" fmla="*/ 0 h 1644"/>
                <a:gd name="T10" fmla="*/ 976 w 1636"/>
                <a:gd name="T11" fmla="*/ 1644 h 1644"/>
                <a:gd name="T12" fmla="*/ 659 w 1636"/>
                <a:gd name="T13" fmla="*/ 1644 h 1644"/>
                <a:gd name="T14" fmla="*/ 0 w 1636"/>
                <a:gd name="T15" fmla="*/ 0 h 1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6" h="1644">
                  <a:moveTo>
                    <a:pt x="0" y="0"/>
                  </a:moveTo>
                  <a:lnTo>
                    <a:pt x="397" y="0"/>
                  </a:lnTo>
                  <a:lnTo>
                    <a:pt x="823" y="1149"/>
                  </a:lnTo>
                  <a:lnTo>
                    <a:pt x="1248" y="0"/>
                  </a:lnTo>
                  <a:lnTo>
                    <a:pt x="1636" y="0"/>
                  </a:lnTo>
                  <a:lnTo>
                    <a:pt x="976" y="1644"/>
                  </a:lnTo>
                  <a:lnTo>
                    <a:pt x="659" y="1644"/>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0"/>
            <p:cNvSpPr>
              <a:spLocks/>
            </p:cNvSpPr>
            <p:nvPr/>
          </p:nvSpPr>
          <p:spPr bwMode="auto">
            <a:xfrm>
              <a:off x="7093657" y="3086388"/>
              <a:ext cx="131973" cy="132217"/>
            </a:xfrm>
            <a:custGeom>
              <a:avLst/>
              <a:gdLst>
                <a:gd name="T0" fmla="*/ 0 w 1629"/>
                <a:gd name="T1" fmla="*/ 0 h 1632"/>
                <a:gd name="T2" fmla="*/ 385 w 1629"/>
                <a:gd name="T3" fmla="*/ 0 h 1632"/>
                <a:gd name="T4" fmla="*/ 816 w 1629"/>
                <a:gd name="T5" fmla="*/ 691 h 1632"/>
                <a:gd name="T6" fmla="*/ 1244 w 1629"/>
                <a:gd name="T7" fmla="*/ 0 h 1632"/>
                <a:gd name="T8" fmla="*/ 1629 w 1629"/>
                <a:gd name="T9" fmla="*/ 0 h 1632"/>
                <a:gd name="T10" fmla="*/ 1629 w 1629"/>
                <a:gd name="T11" fmla="*/ 1632 h 1632"/>
                <a:gd name="T12" fmla="*/ 1277 w 1629"/>
                <a:gd name="T13" fmla="*/ 1632 h 1632"/>
                <a:gd name="T14" fmla="*/ 1277 w 1629"/>
                <a:gd name="T15" fmla="*/ 568 h 1632"/>
                <a:gd name="T16" fmla="*/ 818 w 1629"/>
                <a:gd name="T17" fmla="*/ 1263 h 1632"/>
                <a:gd name="T18" fmla="*/ 809 w 1629"/>
                <a:gd name="T19" fmla="*/ 1263 h 1632"/>
                <a:gd name="T20" fmla="*/ 354 w 1629"/>
                <a:gd name="T21" fmla="*/ 575 h 1632"/>
                <a:gd name="T22" fmla="*/ 354 w 1629"/>
                <a:gd name="T23" fmla="*/ 1632 h 1632"/>
                <a:gd name="T24" fmla="*/ 0 w 1629"/>
                <a:gd name="T25" fmla="*/ 1632 h 1632"/>
                <a:gd name="T26" fmla="*/ 0 w 1629"/>
                <a:gd name="T27" fmla="*/ 0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9" h="1632">
                  <a:moveTo>
                    <a:pt x="0" y="0"/>
                  </a:moveTo>
                  <a:lnTo>
                    <a:pt x="385" y="0"/>
                  </a:lnTo>
                  <a:lnTo>
                    <a:pt x="816" y="691"/>
                  </a:lnTo>
                  <a:lnTo>
                    <a:pt x="1244" y="0"/>
                  </a:lnTo>
                  <a:lnTo>
                    <a:pt x="1629" y="0"/>
                  </a:lnTo>
                  <a:lnTo>
                    <a:pt x="1629" y="1632"/>
                  </a:lnTo>
                  <a:lnTo>
                    <a:pt x="1277" y="1632"/>
                  </a:lnTo>
                  <a:lnTo>
                    <a:pt x="1277" y="568"/>
                  </a:lnTo>
                  <a:lnTo>
                    <a:pt x="818" y="1263"/>
                  </a:lnTo>
                  <a:lnTo>
                    <a:pt x="809" y="1263"/>
                  </a:lnTo>
                  <a:lnTo>
                    <a:pt x="354" y="575"/>
                  </a:lnTo>
                  <a:lnTo>
                    <a:pt x="354" y="1632"/>
                  </a:lnTo>
                  <a:lnTo>
                    <a:pt x="0" y="1632"/>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62" name="Parallelogram 161"/>
          <p:cNvSpPr/>
          <p:nvPr/>
        </p:nvSpPr>
        <p:spPr>
          <a:xfrm>
            <a:off x="7948056" y="5784734"/>
            <a:ext cx="643416" cy="101010"/>
          </a:xfrm>
          <a:prstGeom prst="parallelogram">
            <a:avLst>
              <a:gd name="adj" fmla="val 100190"/>
            </a:avLst>
          </a:prstGeom>
          <a:solidFill>
            <a:schemeClr val="tx2">
              <a:alpha val="2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endParaRPr>
          </a:p>
        </p:txBody>
      </p:sp>
      <p:grpSp>
        <p:nvGrpSpPr>
          <p:cNvPr id="163" name="Group 162"/>
          <p:cNvGrpSpPr>
            <a:grpSpLocks noChangeAspect="1"/>
          </p:cNvGrpSpPr>
          <p:nvPr/>
        </p:nvGrpSpPr>
        <p:grpSpPr>
          <a:xfrm>
            <a:off x="8719268" y="5107771"/>
            <a:ext cx="564324" cy="548640"/>
            <a:chOff x="6859929" y="2884174"/>
            <a:chExt cx="498485" cy="484632"/>
          </a:xfrm>
        </p:grpSpPr>
        <p:sp>
          <p:nvSpPr>
            <p:cNvPr id="164" name="Freeform 163"/>
            <p:cNvSpPr>
              <a:spLocks/>
            </p:cNvSpPr>
            <p:nvPr/>
          </p:nvSpPr>
          <p:spPr bwMode="auto">
            <a:xfrm>
              <a:off x="6859929" y="2884174"/>
              <a:ext cx="498485" cy="484632"/>
            </a:xfrm>
            <a:custGeom>
              <a:avLst/>
              <a:gdLst>
                <a:gd name="T0" fmla="*/ 3076 w 6153"/>
                <a:gd name="T1" fmla="*/ 0 h 5982"/>
                <a:gd name="T2" fmla="*/ 621 w 6153"/>
                <a:gd name="T3" fmla="*/ 0 h 5982"/>
                <a:gd name="T4" fmla="*/ 0 w 6153"/>
                <a:gd name="T5" fmla="*/ 623 h 5982"/>
                <a:gd name="T6" fmla="*/ 0 w 6153"/>
                <a:gd name="T7" fmla="*/ 2993 h 5982"/>
                <a:gd name="T8" fmla="*/ 0 w 6153"/>
                <a:gd name="T9" fmla="*/ 5982 h 5982"/>
                <a:gd name="T10" fmla="*/ 3076 w 6153"/>
                <a:gd name="T11" fmla="*/ 5982 h 5982"/>
                <a:gd name="T12" fmla="*/ 5543 w 6153"/>
                <a:gd name="T13" fmla="*/ 5982 h 5982"/>
                <a:gd name="T14" fmla="*/ 6153 w 6153"/>
                <a:gd name="T15" fmla="*/ 5360 h 5982"/>
                <a:gd name="T16" fmla="*/ 6153 w 6153"/>
                <a:gd name="T17" fmla="*/ 2993 h 5982"/>
                <a:gd name="T18" fmla="*/ 6153 w 6153"/>
                <a:gd name="T19" fmla="*/ 0 h 5982"/>
                <a:gd name="T20" fmla="*/ 3076 w 6153"/>
                <a:gd name="T21" fmla="*/ 0 h 5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53" h="5982">
                  <a:moveTo>
                    <a:pt x="3076" y="0"/>
                  </a:moveTo>
                  <a:lnTo>
                    <a:pt x="621" y="0"/>
                  </a:lnTo>
                  <a:lnTo>
                    <a:pt x="0" y="623"/>
                  </a:lnTo>
                  <a:lnTo>
                    <a:pt x="0" y="2993"/>
                  </a:lnTo>
                  <a:lnTo>
                    <a:pt x="0" y="5982"/>
                  </a:lnTo>
                  <a:lnTo>
                    <a:pt x="3076" y="5982"/>
                  </a:lnTo>
                  <a:lnTo>
                    <a:pt x="5543" y="5982"/>
                  </a:lnTo>
                  <a:lnTo>
                    <a:pt x="6153" y="5360"/>
                  </a:lnTo>
                  <a:lnTo>
                    <a:pt x="6153" y="2993"/>
                  </a:lnTo>
                  <a:lnTo>
                    <a:pt x="6153" y="0"/>
                  </a:lnTo>
                  <a:lnTo>
                    <a:pt x="307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64"/>
            <p:cNvSpPr>
              <a:spLocks/>
            </p:cNvSpPr>
            <p:nvPr/>
          </p:nvSpPr>
          <p:spPr bwMode="auto">
            <a:xfrm>
              <a:off x="6859929" y="2884174"/>
              <a:ext cx="498485" cy="50472"/>
            </a:xfrm>
            <a:custGeom>
              <a:avLst/>
              <a:gdLst>
                <a:gd name="T0" fmla="*/ 6153 w 6153"/>
                <a:gd name="T1" fmla="*/ 0 h 623"/>
                <a:gd name="T2" fmla="*/ 5543 w 6153"/>
                <a:gd name="T3" fmla="*/ 623 h 623"/>
                <a:gd name="T4" fmla="*/ 0 w 6153"/>
                <a:gd name="T5" fmla="*/ 623 h 623"/>
                <a:gd name="T6" fmla="*/ 621 w 6153"/>
                <a:gd name="T7" fmla="*/ 0 h 623"/>
                <a:gd name="T8" fmla="*/ 3076 w 6153"/>
                <a:gd name="T9" fmla="*/ 0 h 623"/>
                <a:gd name="T10" fmla="*/ 6153 w 6153"/>
                <a:gd name="T11" fmla="*/ 0 h 623"/>
              </a:gdLst>
              <a:ahLst/>
              <a:cxnLst>
                <a:cxn ang="0">
                  <a:pos x="T0" y="T1"/>
                </a:cxn>
                <a:cxn ang="0">
                  <a:pos x="T2" y="T3"/>
                </a:cxn>
                <a:cxn ang="0">
                  <a:pos x="T4" y="T5"/>
                </a:cxn>
                <a:cxn ang="0">
                  <a:pos x="T6" y="T7"/>
                </a:cxn>
                <a:cxn ang="0">
                  <a:pos x="T8" y="T9"/>
                </a:cxn>
                <a:cxn ang="0">
                  <a:pos x="T10" y="T11"/>
                </a:cxn>
              </a:cxnLst>
              <a:rect l="0" t="0" r="r" b="b"/>
              <a:pathLst>
                <a:path w="6153" h="623">
                  <a:moveTo>
                    <a:pt x="6153" y="0"/>
                  </a:moveTo>
                  <a:lnTo>
                    <a:pt x="5543" y="623"/>
                  </a:lnTo>
                  <a:lnTo>
                    <a:pt x="0" y="623"/>
                  </a:lnTo>
                  <a:lnTo>
                    <a:pt x="621" y="0"/>
                  </a:lnTo>
                  <a:lnTo>
                    <a:pt x="3076" y="0"/>
                  </a:lnTo>
                  <a:lnTo>
                    <a:pt x="61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5"/>
            <p:cNvSpPr>
              <a:spLocks/>
            </p:cNvSpPr>
            <p:nvPr/>
          </p:nvSpPr>
          <p:spPr bwMode="auto">
            <a:xfrm>
              <a:off x="6859929" y="2934646"/>
              <a:ext cx="449066" cy="434160"/>
            </a:xfrm>
            <a:custGeom>
              <a:avLst/>
              <a:gdLst>
                <a:gd name="T0" fmla="*/ 5543 w 5543"/>
                <a:gd name="T1" fmla="*/ 5359 h 5359"/>
                <a:gd name="T2" fmla="*/ 3076 w 5543"/>
                <a:gd name="T3" fmla="*/ 5359 h 5359"/>
                <a:gd name="T4" fmla="*/ 0 w 5543"/>
                <a:gd name="T5" fmla="*/ 5359 h 5359"/>
                <a:gd name="T6" fmla="*/ 0 w 5543"/>
                <a:gd name="T7" fmla="*/ 2370 h 5359"/>
                <a:gd name="T8" fmla="*/ 0 w 5543"/>
                <a:gd name="T9" fmla="*/ 0 h 5359"/>
                <a:gd name="T10" fmla="*/ 5543 w 5543"/>
                <a:gd name="T11" fmla="*/ 0 h 5359"/>
                <a:gd name="T12" fmla="*/ 5543 w 5543"/>
                <a:gd name="T13" fmla="*/ 5359 h 5359"/>
              </a:gdLst>
              <a:ahLst/>
              <a:cxnLst>
                <a:cxn ang="0">
                  <a:pos x="T0" y="T1"/>
                </a:cxn>
                <a:cxn ang="0">
                  <a:pos x="T2" y="T3"/>
                </a:cxn>
                <a:cxn ang="0">
                  <a:pos x="T4" y="T5"/>
                </a:cxn>
                <a:cxn ang="0">
                  <a:pos x="T6" y="T7"/>
                </a:cxn>
                <a:cxn ang="0">
                  <a:pos x="T8" y="T9"/>
                </a:cxn>
                <a:cxn ang="0">
                  <a:pos x="T10" y="T11"/>
                </a:cxn>
                <a:cxn ang="0">
                  <a:pos x="T12" y="T13"/>
                </a:cxn>
              </a:cxnLst>
              <a:rect l="0" t="0" r="r" b="b"/>
              <a:pathLst>
                <a:path w="5543" h="5359">
                  <a:moveTo>
                    <a:pt x="5543" y="5359"/>
                  </a:moveTo>
                  <a:lnTo>
                    <a:pt x="3076" y="5359"/>
                  </a:lnTo>
                  <a:lnTo>
                    <a:pt x="0" y="5359"/>
                  </a:lnTo>
                  <a:lnTo>
                    <a:pt x="0" y="2370"/>
                  </a:lnTo>
                  <a:lnTo>
                    <a:pt x="0" y="0"/>
                  </a:lnTo>
                  <a:lnTo>
                    <a:pt x="5543" y="0"/>
                  </a:lnTo>
                  <a:lnTo>
                    <a:pt x="5543" y="5359"/>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6"/>
            <p:cNvSpPr>
              <a:spLocks/>
            </p:cNvSpPr>
            <p:nvPr/>
          </p:nvSpPr>
          <p:spPr bwMode="auto">
            <a:xfrm>
              <a:off x="7308995" y="2884174"/>
              <a:ext cx="49419" cy="484632"/>
            </a:xfrm>
            <a:custGeom>
              <a:avLst/>
              <a:gdLst>
                <a:gd name="T0" fmla="*/ 0 w 610"/>
                <a:gd name="T1" fmla="*/ 5982 h 5982"/>
                <a:gd name="T2" fmla="*/ 610 w 610"/>
                <a:gd name="T3" fmla="*/ 5360 h 5982"/>
                <a:gd name="T4" fmla="*/ 610 w 610"/>
                <a:gd name="T5" fmla="*/ 2993 h 5982"/>
                <a:gd name="T6" fmla="*/ 610 w 610"/>
                <a:gd name="T7" fmla="*/ 0 h 5982"/>
                <a:gd name="T8" fmla="*/ 0 w 610"/>
                <a:gd name="T9" fmla="*/ 623 h 5982"/>
                <a:gd name="T10" fmla="*/ 0 w 610"/>
                <a:gd name="T11" fmla="*/ 5982 h 5982"/>
              </a:gdLst>
              <a:ahLst/>
              <a:cxnLst>
                <a:cxn ang="0">
                  <a:pos x="T0" y="T1"/>
                </a:cxn>
                <a:cxn ang="0">
                  <a:pos x="T2" y="T3"/>
                </a:cxn>
                <a:cxn ang="0">
                  <a:pos x="T4" y="T5"/>
                </a:cxn>
                <a:cxn ang="0">
                  <a:pos x="T6" y="T7"/>
                </a:cxn>
                <a:cxn ang="0">
                  <a:pos x="T8" y="T9"/>
                </a:cxn>
                <a:cxn ang="0">
                  <a:pos x="T10" y="T11"/>
                </a:cxn>
              </a:cxnLst>
              <a:rect l="0" t="0" r="r" b="b"/>
              <a:pathLst>
                <a:path w="610" h="5982">
                  <a:moveTo>
                    <a:pt x="0" y="5982"/>
                  </a:moveTo>
                  <a:lnTo>
                    <a:pt x="610" y="5360"/>
                  </a:lnTo>
                  <a:lnTo>
                    <a:pt x="610" y="2993"/>
                  </a:lnTo>
                  <a:lnTo>
                    <a:pt x="610" y="0"/>
                  </a:lnTo>
                  <a:lnTo>
                    <a:pt x="0" y="623"/>
                  </a:lnTo>
                  <a:lnTo>
                    <a:pt x="0" y="598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7"/>
            <p:cNvSpPr>
              <a:spLocks/>
            </p:cNvSpPr>
            <p:nvPr/>
          </p:nvSpPr>
          <p:spPr bwMode="auto">
            <a:xfrm>
              <a:off x="6940782" y="3086388"/>
              <a:ext cx="132540" cy="133189"/>
            </a:xfrm>
            <a:custGeom>
              <a:avLst/>
              <a:gdLst>
                <a:gd name="T0" fmla="*/ 0 w 1636"/>
                <a:gd name="T1" fmla="*/ 0 h 1644"/>
                <a:gd name="T2" fmla="*/ 397 w 1636"/>
                <a:gd name="T3" fmla="*/ 0 h 1644"/>
                <a:gd name="T4" fmla="*/ 823 w 1636"/>
                <a:gd name="T5" fmla="*/ 1149 h 1644"/>
                <a:gd name="T6" fmla="*/ 1248 w 1636"/>
                <a:gd name="T7" fmla="*/ 0 h 1644"/>
                <a:gd name="T8" fmla="*/ 1636 w 1636"/>
                <a:gd name="T9" fmla="*/ 0 h 1644"/>
                <a:gd name="T10" fmla="*/ 976 w 1636"/>
                <a:gd name="T11" fmla="*/ 1644 h 1644"/>
                <a:gd name="T12" fmla="*/ 659 w 1636"/>
                <a:gd name="T13" fmla="*/ 1644 h 1644"/>
                <a:gd name="T14" fmla="*/ 0 w 1636"/>
                <a:gd name="T15" fmla="*/ 0 h 1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6" h="1644">
                  <a:moveTo>
                    <a:pt x="0" y="0"/>
                  </a:moveTo>
                  <a:lnTo>
                    <a:pt x="397" y="0"/>
                  </a:lnTo>
                  <a:lnTo>
                    <a:pt x="823" y="1149"/>
                  </a:lnTo>
                  <a:lnTo>
                    <a:pt x="1248" y="0"/>
                  </a:lnTo>
                  <a:lnTo>
                    <a:pt x="1636" y="0"/>
                  </a:lnTo>
                  <a:lnTo>
                    <a:pt x="976" y="1644"/>
                  </a:lnTo>
                  <a:lnTo>
                    <a:pt x="659" y="1644"/>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8"/>
            <p:cNvSpPr>
              <a:spLocks/>
            </p:cNvSpPr>
            <p:nvPr/>
          </p:nvSpPr>
          <p:spPr bwMode="auto">
            <a:xfrm>
              <a:off x="7093657" y="3086388"/>
              <a:ext cx="131973" cy="132217"/>
            </a:xfrm>
            <a:custGeom>
              <a:avLst/>
              <a:gdLst>
                <a:gd name="T0" fmla="*/ 0 w 1629"/>
                <a:gd name="T1" fmla="*/ 0 h 1632"/>
                <a:gd name="T2" fmla="*/ 385 w 1629"/>
                <a:gd name="T3" fmla="*/ 0 h 1632"/>
                <a:gd name="T4" fmla="*/ 816 w 1629"/>
                <a:gd name="T5" fmla="*/ 691 h 1632"/>
                <a:gd name="T6" fmla="*/ 1244 w 1629"/>
                <a:gd name="T7" fmla="*/ 0 h 1632"/>
                <a:gd name="T8" fmla="*/ 1629 w 1629"/>
                <a:gd name="T9" fmla="*/ 0 h 1632"/>
                <a:gd name="T10" fmla="*/ 1629 w 1629"/>
                <a:gd name="T11" fmla="*/ 1632 h 1632"/>
                <a:gd name="T12" fmla="*/ 1277 w 1629"/>
                <a:gd name="T13" fmla="*/ 1632 h 1632"/>
                <a:gd name="T14" fmla="*/ 1277 w 1629"/>
                <a:gd name="T15" fmla="*/ 568 h 1632"/>
                <a:gd name="T16" fmla="*/ 818 w 1629"/>
                <a:gd name="T17" fmla="*/ 1263 h 1632"/>
                <a:gd name="T18" fmla="*/ 809 w 1629"/>
                <a:gd name="T19" fmla="*/ 1263 h 1632"/>
                <a:gd name="T20" fmla="*/ 354 w 1629"/>
                <a:gd name="T21" fmla="*/ 575 h 1632"/>
                <a:gd name="T22" fmla="*/ 354 w 1629"/>
                <a:gd name="T23" fmla="*/ 1632 h 1632"/>
                <a:gd name="T24" fmla="*/ 0 w 1629"/>
                <a:gd name="T25" fmla="*/ 1632 h 1632"/>
                <a:gd name="T26" fmla="*/ 0 w 1629"/>
                <a:gd name="T27" fmla="*/ 0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9" h="1632">
                  <a:moveTo>
                    <a:pt x="0" y="0"/>
                  </a:moveTo>
                  <a:lnTo>
                    <a:pt x="385" y="0"/>
                  </a:lnTo>
                  <a:lnTo>
                    <a:pt x="816" y="691"/>
                  </a:lnTo>
                  <a:lnTo>
                    <a:pt x="1244" y="0"/>
                  </a:lnTo>
                  <a:lnTo>
                    <a:pt x="1629" y="0"/>
                  </a:lnTo>
                  <a:lnTo>
                    <a:pt x="1629" y="1632"/>
                  </a:lnTo>
                  <a:lnTo>
                    <a:pt x="1277" y="1632"/>
                  </a:lnTo>
                  <a:lnTo>
                    <a:pt x="1277" y="568"/>
                  </a:lnTo>
                  <a:lnTo>
                    <a:pt x="818" y="1263"/>
                  </a:lnTo>
                  <a:lnTo>
                    <a:pt x="809" y="1263"/>
                  </a:lnTo>
                  <a:lnTo>
                    <a:pt x="354" y="575"/>
                  </a:lnTo>
                  <a:lnTo>
                    <a:pt x="354" y="1632"/>
                  </a:lnTo>
                  <a:lnTo>
                    <a:pt x="0" y="1632"/>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0" name="Parallelogram 169"/>
          <p:cNvSpPr/>
          <p:nvPr/>
        </p:nvSpPr>
        <p:spPr>
          <a:xfrm>
            <a:off x="8662158" y="5784734"/>
            <a:ext cx="643416" cy="101010"/>
          </a:xfrm>
          <a:prstGeom prst="parallelogram">
            <a:avLst>
              <a:gd name="adj" fmla="val 100190"/>
            </a:avLst>
          </a:prstGeom>
          <a:solidFill>
            <a:schemeClr val="tx2">
              <a:alpha val="2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endParaRPr>
          </a:p>
        </p:txBody>
      </p:sp>
      <p:sp>
        <p:nvSpPr>
          <p:cNvPr id="171" name="Parallelogram 170"/>
          <p:cNvSpPr/>
          <p:nvPr/>
        </p:nvSpPr>
        <p:spPr>
          <a:xfrm>
            <a:off x="908444" y="5752828"/>
            <a:ext cx="1077109" cy="123895"/>
          </a:xfrm>
          <a:prstGeom prst="parallelogram">
            <a:avLst>
              <a:gd name="adj" fmla="val 100190"/>
            </a:avLst>
          </a:prstGeom>
          <a:solidFill>
            <a:schemeClr val="tx2">
              <a:alpha val="2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endParaRPr>
          </a:p>
        </p:txBody>
      </p:sp>
      <p:sp>
        <p:nvSpPr>
          <p:cNvPr id="172" name="Parallelogram 171"/>
          <p:cNvSpPr/>
          <p:nvPr/>
        </p:nvSpPr>
        <p:spPr>
          <a:xfrm>
            <a:off x="2150466" y="5752828"/>
            <a:ext cx="1077109" cy="123895"/>
          </a:xfrm>
          <a:prstGeom prst="parallelogram">
            <a:avLst>
              <a:gd name="adj" fmla="val 100190"/>
            </a:avLst>
          </a:prstGeom>
          <a:solidFill>
            <a:schemeClr val="tx2">
              <a:alpha val="2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endParaRPr>
          </a:p>
        </p:txBody>
      </p:sp>
      <p:sp>
        <p:nvSpPr>
          <p:cNvPr id="173" name="Parallelogram 172"/>
          <p:cNvSpPr/>
          <p:nvPr/>
        </p:nvSpPr>
        <p:spPr>
          <a:xfrm>
            <a:off x="3368887" y="5752828"/>
            <a:ext cx="1077109" cy="123895"/>
          </a:xfrm>
          <a:prstGeom prst="parallelogram">
            <a:avLst>
              <a:gd name="adj" fmla="val 100190"/>
            </a:avLst>
          </a:prstGeom>
          <a:solidFill>
            <a:schemeClr val="tx2">
              <a:alpha val="2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endParaRPr>
          </a:p>
        </p:txBody>
      </p:sp>
      <p:pic>
        <p:nvPicPr>
          <p:cNvPr id="174" name="Picture 17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68253" y="444136"/>
            <a:ext cx="2459479" cy="2903425"/>
          </a:xfrm>
          <a:prstGeom prst="rect">
            <a:avLst/>
          </a:prstGeom>
        </p:spPr>
      </p:pic>
    </p:spTree>
    <p:extLst>
      <p:ext uri="{BB962C8B-B14F-4D97-AF65-F5344CB8AC3E}">
        <p14:creationId xmlns:p14="http://schemas.microsoft.com/office/powerpoint/2010/main" val="3739243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57041" y="6470778"/>
            <a:ext cx="739299" cy="116532"/>
            <a:chOff x="-84138" y="5622925"/>
            <a:chExt cx="4330701" cy="682626"/>
          </a:xfrm>
          <a:solidFill>
            <a:schemeClr val="tx1"/>
          </a:solidFill>
        </p:grpSpPr>
        <p:sp>
          <p:nvSpPr>
            <p:cNvPr id="25"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p:cNvGrpSpPr/>
          <p:nvPr/>
        </p:nvGrpSpPr>
        <p:grpSpPr>
          <a:xfrm>
            <a:off x="457041" y="6470778"/>
            <a:ext cx="739299" cy="116532"/>
            <a:chOff x="-84138" y="5622925"/>
            <a:chExt cx="4330701" cy="682626"/>
          </a:xfrm>
          <a:solidFill>
            <a:schemeClr val="tx1"/>
          </a:solidFill>
        </p:grpSpPr>
        <p:sp>
          <p:nvSpPr>
            <p:cNvPr id="5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p:cNvGrpSpPr/>
          <p:nvPr/>
        </p:nvGrpSpPr>
        <p:grpSpPr>
          <a:xfrm>
            <a:off x="457041" y="6470778"/>
            <a:ext cx="739299" cy="116532"/>
            <a:chOff x="-84138" y="5622925"/>
            <a:chExt cx="4330701" cy="682626"/>
          </a:xfrm>
          <a:solidFill>
            <a:schemeClr val="tx1"/>
          </a:solidFill>
        </p:grpSpPr>
        <p:sp>
          <p:nvSpPr>
            <p:cNvPr id="64"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1" name="TextBox 70"/>
          <p:cNvSpPr txBox="1"/>
          <p:nvPr/>
        </p:nvSpPr>
        <p:spPr>
          <a:xfrm>
            <a:off x="457041" y="120698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Approach</a:t>
            </a:r>
          </a:p>
        </p:txBody>
      </p:sp>
      <p:sp>
        <p:nvSpPr>
          <p:cNvPr id="72" name="TextBox 71"/>
          <p:cNvSpPr txBox="1"/>
          <p:nvPr/>
        </p:nvSpPr>
        <p:spPr>
          <a:xfrm>
            <a:off x="457041" y="144320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Color</a:t>
            </a:r>
          </a:p>
        </p:txBody>
      </p:sp>
      <p:sp>
        <p:nvSpPr>
          <p:cNvPr id="73" name="TextBox 72"/>
          <p:cNvSpPr txBox="1"/>
          <p:nvPr/>
        </p:nvSpPr>
        <p:spPr>
          <a:xfrm>
            <a:off x="457040" y="1696948"/>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Type</a:t>
            </a:r>
          </a:p>
        </p:txBody>
      </p:sp>
      <p:sp>
        <p:nvSpPr>
          <p:cNvPr id="74" name="TextBox 73"/>
          <p:cNvSpPr txBox="1"/>
          <p:nvPr/>
        </p:nvSpPr>
        <p:spPr>
          <a:xfrm>
            <a:off x="457040" y="1950689"/>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Visuals</a:t>
            </a:r>
          </a:p>
        </p:txBody>
      </p:sp>
      <p:sp>
        <p:nvSpPr>
          <p:cNvPr id="75" name="TextBox 74"/>
          <p:cNvSpPr txBox="1"/>
          <p:nvPr/>
        </p:nvSpPr>
        <p:spPr>
          <a:xfrm>
            <a:off x="457039" y="2203045"/>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Application</a:t>
            </a:r>
          </a:p>
        </p:txBody>
      </p:sp>
      <p:sp>
        <p:nvSpPr>
          <p:cNvPr id="76" name="TextBox 75"/>
          <p:cNvSpPr txBox="1"/>
          <p:nvPr/>
        </p:nvSpPr>
        <p:spPr>
          <a:xfrm>
            <a:off x="457041" y="330687"/>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ea typeface="Calibri" charset="0"/>
                <a:cs typeface="Calibri" charset="0"/>
              </a:rPr>
              <a:t>NSX Visual Identity</a:t>
            </a:r>
          </a:p>
        </p:txBody>
      </p:sp>
      <p:sp>
        <p:nvSpPr>
          <p:cNvPr id="81" name="Rectangle 80"/>
          <p:cNvSpPr/>
          <p:nvPr/>
        </p:nvSpPr>
        <p:spPr>
          <a:xfrm>
            <a:off x="460305" y="2453552"/>
            <a:ext cx="49284" cy="159446"/>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endParaRPr>
          </a:p>
        </p:txBody>
      </p:sp>
      <p:pic>
        <p:nvPicPr>
          <p:cNvPr id="82" name="Picture 81"/>
          <p:cNvPicPr>
            <a:picLocks noChangeAspect="1"/>
          </p:cNvPicPr>
          <p:nvPr/>
        </p:nvPicPr>
        <p:blipFill>
          <a:blip r:embed="rId2">
            <a:extLst>
              <a:ext uri="{28A0092B-C50C-407E-A947-70E740481C1C}">
                <a14:useLocalDpi xmlns:a14="http://schemas.microsoft.com/office/drawing/2010/main"/>
              </a:ext>
            </a:extLst>
          </a:blip>
          <a:stretch>
            <a:fillRect/>
          </a:stretch>
        </p:blipFill>
        <p:spPr>
          <a:xfrm rot="16200000">
            <a:off x="545806" y="2925779"/>
            <a:ext cx="4562475" cy="1006442"/>
          </a:xfrm>
          <a:prstGeom prst="rect">
            <a:avLst/>
          </a:prstGeom>
        </p:spPr>
      </p:pic>
      <p:sp>
        <p:nvSpPr>
          <p:cNvPr id="83" name="TextBox 82"/>
          <p:cNvSpPr txBox="1"/>
          <p:nvPr/>
        </p:nvSpPr>
        <p:spPr>
          <a:xfrm>
            <a:off x="609956" y="2453552"/>
            <a:ext cx="1679721" cy="166199"/>
          </a:xfrm>
          <a:prstGeom prst="rect">
            <a:avLst/>
          </a:prstGeom>
          <a:noFill/>
        </p:spPr>
        <p:txBody>
          <a:bodyPr wrap="square" lIns="0" tIns="0" rIns="0" bIns="0" rtlCol="0" anchor="ctr">
            <a:spAutoFit/>
          </a:bodyPr>
          <a:lstStyle/>
          <a:p>
            <a:pPr>
              <a:lnSpc>
                <a:spcPct val="90000"/>
              </a:lnSpc>
            </a:pPr>
            <a:r>
              <a:rPr lang="en-US" sz="1200" dirty="0">
                <a:solidFill>
                  <a:schemeClr val="accent1"/>
                </a:solidFill>
                <a:latin typeface="+mj-lt"/>
                <a:ea typeface="Calibri" charset="0"/>
                <a:cs typeface="Calibri" charset="0"/>
              </a:rPr>
              <a:t>Icon Library</a:t>
            </a:r>
          </a:p>
        </p:txBody>
      </p:sp>
      <p:sp>
        <p:nvSpPr>
          <p:cNvPr id="183" name="Content Placeholder 3"/>
          <p:cNvSpPr txBox="1">
            <a:spLocks/>
          </p:cNvSpPr>
          <p:nvPr/>
        </p:nvSpPr>
        <p:spPr>
          <a:xfrm>
            <a:off x="3236712" y="1171194"/>
            <a:ext cx="6138658" cy="16681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i="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accent2">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accent2">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accent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000"/>
              </a:lnSpc>
            </a:pPr>
            <a:r>
              <a:rPr lang="en-US" sz="1300" b="1" dirty="0">
                <a:solidFill>
                  <a:schemeClr val="accent1"/>
                </a:solidFill>
              </a:rPr>
              <a:t>Toolkit:</a:t>
            </a:r>
          </a:p>
          <a:p>
            <a:pPr>
              <a:lnSpc>
                <a:spcPct val="114000"/>
              </a:lnSpc>
            </a:pPr>
            <a:r>
              <a:rPr lang="en-US" sz="1300" dirty="0">
                <a:solidFill>
                  <a:schemeClr val="tx1"/>
                </a:solidFill>
              </a:rPr>
              <a:t>The following slides are a collection of various </a:t>
            </a:r>
            <a:r>
              <a:rPr lang="en-US" sz="1300" i="1" dirty="0">
                <a:solidFill>
                  <a:schemeClr val="tx1"/>
                </a:solidFill>
              </a:rPr>
              <a:t>features &amp; benefits</a:t>
            </a:r>
            <a:r>
              <a:rPr lang="en-US" sz="1300" dirty="0">
                <a:solidFill>
                  <a:schemeClr val="tx1"/>
                </a:solidFill>
              </a:rPr>
              <a:t> and </a:t>
            </a:r>
            <a:r>
              <a:rPr lang="en-US" sz="1300" i="1" dirty="0">
                <a:solidFill>
                  <a:schemeClr val="tx1"/>
                </a:solidFill>
              </a:rPr>
              <a:t>technical diagram</a:t>
            </a:r>
            <a:r>
              <a:rPr lang="en-US" sz="1300" dirty="0">
                <a:solidFill>
                  <a:schemeClr val="tx1"/>
                </a:solidFill>
              </a:rPr>
              <a:t> icons for your use. Please reference the visuals tab (slides 5-6) on when and how to use this icon set.</a:t>
            </a:r>
            <a:endParaRPr lang="en-US" sz="1300" b="1" dirty="0">
              <a:solidFill>
                <a:schemeClr val="tx1"/>
              </a:solidFill>
            </a:endParaRPr>
          </a:p>
          <a:p>
            <a:pPr>
              <a:lnSpc>
                <a:spcPct val="114000"/>
              </a:lnSpc>
            </a:pPr>
            <a:endParaRPr lang="en-US" sz="1300" dirty="0">
              <a:solidFill>
                <a:schemeClr val="tx1"/>
              </a:solidFill>
            </a:endParaRPr>
          </a:p>
        </p:txBody>
      </p:sp>
      <p:sp>
        <p:nvSpPr>
          <p:cNvPr id="252" name="Title 1"/>
          <p:cNvSpPr>
            <a:spLocks noGrp="1"/>
          </p:cNvSpPr>
          <p:nvPr>
            <p:ph type="title"/>
          </p:nvPr>
        </p:nvSpPr>
        <p:spPr>
          <a:xfrm>
            <a:off x="3656012" y="3254375"/>
            <a:ext cx="6574147" cy="403225"/>
          </a:xfrm>
        </p:spPr>
        <p:txBody>
          <a:bodyPr/>
          <a:lstStyle/>
          <a:p>
            <a:r>
              <a:rPr lang="en-US" dirty="0">
                <a:solidFill>
                  <a:schemeClr val="bg2"/>
                </a:solidFill>
              </a:rPr>
              <a:t>Features &amp; benefits icons</a:t>
            </a:r>
          </a:p>
        </p:txBody>
      </p:sp>
      <p:sp>
        <p:nvSpPr>
          <p:cNvPr id="253" name="Title 1"/>
          <p:cNvSpPr txBox="1">
            <a:spLocks/>
          </p:cNvSpPr>
          <p:nvPr/>
        </p:nvSpPr>
        <p:spPr>
          <a:xfrm>
            <a:off x="3656012" y="3893781"/>
            <a:ext cx="6574147" cy="8128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lang="en-US" sz="3600" b="0" kern="1200">
                <a:solidFill>
                  <a:schemeClr val="accent3"/>
                </a:solidFill>
                <a:latin typeface="+mj-lt"/>
                <a:ea typeface="+mj-ea"/>
                <a:cs typeface="+mj-cs"/>
              </a:defRPr>
            </a:lvl1pPr>
          </a:lstStyle>
          <a:p>
            <a:r>
              <a:rPr lang="en-US" dirty="0">
                <a:solidFill>
                  <a:schemeClr val="accent1"/>
                </a:solidFill>
              </a:rPr>
              <a:t>Technical icons</a:t>
            </a:r>
          </a:p>
        </p:txBody>
      </p:sp>
      <p:sp>
        <p:nvSpPr>
          <p:cNvPr id="254" name="Rectangle 253"/>
          <p:cNvSpPr/>
          <p:nvPr/>
        </p:nvSpPr>
        <p:spPr>
          <a:xfrm>
            <a:off x="3330265" y="3906481"/>
            <a:ext cx="98735" cy="421375"/>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endParaRPr>
          </a:p>
        </p:txBody>
      </p:sp>
      <p:sp>
        <p:nvSpPr>
          <p:cNvPr id="39" name="TextBox 38"/>
          <p:cNvSpPr txBox="1"/>
          <p:nvPr/>
        </p:nvSpPr>
        <p:spPr>
          <a:xfrm>
            <a:off x="456777" y="2706214"/>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Templates</a:t>
            </a:r>
          </a:p>
        </p:txBody>
      </p:sp>
    </p:spTree>
    <p:extLst>
      <p:ext uri="{BB962C8B-B14F-4D97-AF65-F5344CB8AC3E}">
        <p14:creationId xmlns:p14="http://schemas.microsoft.com/office/powerpoint/2010/main" val="282389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Footer Placeholder 104"/>
          <p:cNvSpPr>
            <a:spLocks noGrp="1"/>
          </p:cNvSpPr>
          <p:nvPr>
            <p:ph type="ftr" sz="quarter" idx="11"/>
          </p:nvPr>
        </p:nvSpPr>
        <p:spPr/>
        <p:txBody>
          <a:bodyPr/>
          <a:lstStyle/>
          <a:p>
            <a:r>
              <a:rPr lang="en-US" dirty="0"/>
              <a:t>Technical icons</a:t>
            </a:r>
          </a:p>
        </p:txBody>
      </p:sp>
      <p:sp>
        <p:nvSpPr>
          <p:cNvPr id="3" name="Slide Number Placeholder 2"/>
          <p:cNvSpPr>
            <a:spLocks noGrp="1"/>
          </p:cNvSpPr>
          <p:nvPr>
            <p:ph type="sldNum" sz="quarter" idx="12"/>
          </p:nvPr>
        </p:nvSpPr>
        <p:spPr/>
        <p:txBody>
          <a:bodyPr/>
          <a:lstStyle/>
          <a:p>
            <a:fld id="{6EA6D8CF-3CDE-4807-BCD2-C9F2B831AAA5}" type="slidenum">
              <a:rPr lang="en-US" smtClean="0"/>
              <a:pPr/>
              <a:t>29</a:t>
            </a:fld>
            <a:endParaRPr lang="en-US"/>
          </a:p>
        </p:txBody>
      </p:sp>
      <p:sp>
        <p:nvSpPr>
          <p:cNvPr id="79" name="TextBox 78"/>
          <p:cNvSpPr txBox="1"/>
          <p:nvPr/>
        </p:nvSpPr>
        <p:spPr>
          <a:xfrm>
            <a:off x="0" y="1797993"/>
            <a:ext cx="2029968" cy="230832"/>
          </a:xfrm>
          <a:prstGeom prst="rect">
            <a:avLst/>
          </a:prstGeom>
          <a:noFill/>
        </p:spPr>
        <p:txBody>
          <a:bodyPr wrap="none" lIns="91440" tIns="45720" rIns="45720" bIns="45720" rtlCol="0">
            <a:noAutofit/>
          </a:bodyPr>
          <a:lstStyle/>
          <a:p>
            <a:pPr algn="ctr">
              <a:lnSpc>
                <a:spcPct val="90000"/>
              </a:lnSpc>
            </a:pPr>
            <a:r>
              <a:rPr lang="en-US" sz="1000" dirty="0"/>
              <a:t>Desktop</a:t>
            </a:r>
          </a:p>
        </p:txBody>
      </p:sp>
      <p:sp>
        <p:nvSpPr>
          <p:cNvPr id="81" name="TextBox 80"/>
          <p:cNvSpPr txBox="1"/>
          <p:nvPr/>
        </p:nvSpPr>
        <p:spPr>
          <a:xfrm>
            <a:off x="4063542" y="1797993"/>
            <a:ext cx="2029968" cy="230832"/>
          </a:xfrm>
          <a:prstGeom prst="rect">
            <a:avLst/>
          </a:prstGeom>
          <a:noFill/>
        </p:spPr>
        <p:txBody>
          <a:bodyPr wrap="none" lIns="91440" tIns="45720" rIns="45720" bIns="45720" rtlCol="0">
            <a:noAutofit/>
          </a:bodyPr>
          <a:lstStyle/>
          <a:p>
            <a:pPr algn="ctr">
              <a:lnSpc>
                <a:spcPct val="90000"/>
              </a:lnSpc>
            </a:pPr>
            <a:r>
              <a:rPr lang="en-US" sz="1000" dirty="0"/>
              <a:t>Laptop</a:t>
            </a:r>
          </a:p>
        </p:txBody>
      </p:sp>
      <p:grpSp>
        <p:nvGrpSpPr>
          <p:cNvPr id="8" name="Group 7"/>
          <p:cNvGrpSpPr>
            <a:grpSpLocks noChangeAspect="1"/>
          </p:cNvGrpSpPr>
          <p:nvPr/>
        </p:nvGrpSpPr>
        <p:grpSpPr>
          <a:xfrm>
            <a:off x="503258" y="774884"/>
            <a:ext cx="1058842" cy="633169"/>
            <a:chOff x="12379325" y="2752725"/>
            <a:chExt cx="5508625" cy="3294063"/>
          </a:xfrm>
        </p:grpSpPr>
        <p:sp>
          <p:nvSpPr>
            <p:cNvPr id="6" name="Freeform 5"/>
            <p:cNvSpPr>
              <a:spLocks noEditPoints="1"/>
            </p:cNvSpPr>
            <p:nvPr/>
          </p:nvSpPr>
          <p:spPr bwMode="auto">
            <a:xfrm>
              <a:off x="16357600" y="3240088"/>
              <a:ext cx="1530350" cy="2806700"/>
            </a:xfrm>
            <a:custGeom>
              <a:avLst/>
              <a:gdLst>
                <a:gd name="T0" fmla="*/ 167 w 964"/>
                <a:gd name="T1" fmla="*/ 0 h 1768"/>
                <a:gd name="T2" fmla="*/ 0 w 964"/>
                <a:gd name="T3" fmla="*/ 167 h 1768"/>
                <a:gd name="T4" fmla="*/ 0 w 964"/>
                <a:gd name="T5" fmla="*/ 1768 h 1768"/>
                <a:gd name="T6" fmla="*/ 794 w 964"/>
                <a:gd name="T7" fmla="*/ 1768 h 1768"/>
                <a:gd name="T8" fmla="*/ 964 w 964"/>
                <a:gd name="T9" fmla="*/ 1597 h 1768"/>
                <a:gd name="T10" fmla="*/ 964 w 964"/>
                <a:gd name="T11" fmla="*/ 609 h 1768"/>
                <a:gd name="T12" fmla="*/ 964 w 964"/>
                <a:gd name="T13" fmla="*/ 0 h 1768"/>
                <a:gd name="T14" fmla="*/ 167 w 964"/>
                <a:gd name="T15" fmla="*/ 0 h 1768"/>
                <a:gd name="T16" fmla="*/ 705 w 964"/>
                <a:gd name="T17" fmla="*/ 1679 h 1768"/>
                <a:gd name="T18" fmla="*/ 85 w 964"/>
                <a:gd name="T19" fmla="*/ 1679 h 1768"/>
                <a:gd name="T20" fmla="*/ 85 w 964"/>
                <a:gd name="T21" fmla="*/ 1026 h 1768"/>
                <a:gd name="T22" fmla="*/ 705 w 964"/>
                <a:gd name="T23" fmla="*/ 1026 h 1768"/>
                <a:gd name="T24" fmla="*/ 705 w 964"/>
                <a:gd name="T25" fmla="*/ 1679 h 1768"/>
                <a:gd name="T26" fmla="*/ 705 w 964"/>
                <a:gd name="T27" fmla="*/ 317 h 1768"/>
                <a:gd name="T28" fmla="*/ 480 w 964"/>
                <a:gd name="T29" fmla="*/ 317 h 1768"/>
                <a:gd name="T30" fmla="*/ 480 w 964"/>
                <a:gd name="T31" fmla="*/ 253 h 1768"/>
                <a:gd name="T32" fmla="*/ 705 w 964"/>
                <a:gd name="T33" fmla="*/ 253 h 1768"/>
                <a:gd name="T34" fmla="*/ 705 w 964"/>
                <a:gd name="T35" fmla="*/ 317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4" h="1768">
                  <a:moveTo>
                    <a:pt x="167" y="0"/>
                  </a:moveTo>
                  <a:lnTo>
                    <a:pt x="0" y="167"/>
                  </a:lnTo>
                  <a:lnTo>
                    <a:pt x="0" y="1768"/>
                  </a:lnTo>
                  <a:lnTo>
                    <a:pt x="794" y="1768"/>
                  </a:lnTo>
                  <a:lnTo>
                    <a:pt x="964" y="1597"/>
                  </a:lnTo>
                  <a:lnTo>
                    <a:pt x="964" y="609"/>
                  </a:lnTo>
                  <a:lnTo>
                    <a:pt x="964" y="0"/>
                  </a:lnTo>
                  <a:lnTo>
                    <a:pt x="167" y="0"/>
                  </a:lnTo>
                  <a:close/>
                  <a:moveTo>
                    <a:pt x="705" y="1679"/>
                  </a:moveTo>
                  <a:lnTo>
                    <a:pt x="85" y="1679"/>
                  </a:lnTo>
                  <a:lnTo>
                    <a:pt x="85" y="1026"/>
                  </a:lnTo>
                  <a:lnTo>
                    <a:pt x="705" y="1026"/>
                  </a:lnTo>
                  <a:lnTo>
                    <a:pt x="705" y="1679"/>
                  </a:lnTo>
                  <a:close/>
                  <a:moveTo>
                    <a:pt x="705" y="317"/>
                  </a:moveTo>
                  <a:lnTo>
                    <a:pt x="480" y="317"/>
                  </a:lnTo>
                  <a:lnTo>
                    <a:pt x="480" y="253"/>
                  </a:lnTo>
                  <a:lnTo>
                    <a:pt x="705" y="253"/>
                  </a:lnTo>
                  <a:lnTo>
                    <a:pt x="705" y="31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p:nvSpPr>
          <p:spPr bwMode="auto">
            <a:xfrm>
              <a:off x="12379325" y="2752725"/>
              <a:ext cx="3729038" cy="3294063"/>
            </a:xfrm>
            <a:custGeom>
              <a:avLst/>
              <a:gdLst>
                <a:gd name="T0" fmla="*/ 10 w 660"/>
                <a:gd name="T1" fmla="*/ 0 h 582"/>
                <a:gd name="T2" fmla="*/ 0 w 660"/>
                <a:gd name="T3" fmla="*/ 10 h 582"/>
                <a:gd name="T4" fmla="*/ 0 w 660"/>
                <a:gd name="T5" fmla="*/ 10 h 582"/>
                <a:gd name="T6" fmla="*/ 0 w 660"/>
                <a:gd name="T7" fmla="*/ 10 h 582"/>
                <a:gd name="T8" fmla="*/ 0 w 660"/>
                <a:gd name="T9" fmla="*/ 257 h 582"/>
                <a:gd name="T10" fmla="*/ 0 w 660"/>
                <a:gd name="T11" fmla="*/ 420 h 582"/>
                <a:gd name="T12" fmla="*/ 291 w 660"/>
                <a:gd name="T13" fmla="*/ 420 h 582"/>
                <a:gd name="T14" fmla="*/ 291 w 660"/>
                <a:gd name="T15" fmla="*/ 439 h 582"/>
                <a:gd name="T16" fmla="*/ 291 w 660"/>
                <a:gd name="T17" fmla="*/ 516 h 582"/>
                <a:gd name="T18" fmla="*/ 181 w 660"/>
                <a:gd name="T19" fmla="*/ 516 h 582"/>
                <a:gd name="T20" fmla="*/ 135 w 660"/>
                <a:gd name="T21" fmla="*/ 562 h 582"/>
                <a:gd name="T22" fmla="*/ 135 w 660"/>
                <a:gd name="T23" fmla="*/ 582 h 582"/>
                <a:gd name="T24" fmla="*/ 482 w 660"/>
                <a:gd name="T25" fmla="*/ 582 h 582"/>
                <a:gd name="T26" fmla="*/ 489 w 660"/>
                <a:gd name="T27" fmla="*/ 582 h 582"/>
                <a:gd name="T28" fmla="*/ 535 w 660"/>
                <a:gd name="T29" fmla="*/ 535 h 582"/>
                <a:gd name="T30" fmla="*/ 535 w 660"/>
                <a:gd name="T31" fmla="*/ 516 h 582"/>
                <a:gd name="T32" fmla="*/ 378 w 660"/>
                <a:gd name="T33" fmla="*/ 516 h 582"/>
                <a:gd name="T34" fmla="*/ 378 w 660"/>
                <a:gd name="T35" fmla="*/ 420 h 582"/>
                <a:gd name="T36" fmla="*/ 650 w 660"/>
                <a:gd name="T37" fmla="*/ 420 h 582"/>
                <a:gd name="T38" fmla="*/ 650 w 660"/>
                <a:gd name="T39" fmla="*/ 420 h 582"/>
                <a:gd name="T40" fmla="*/ 660 w 660"/>
                <a:gd name="T41" fmla="*/ 410 h 582"/>
                <a:gd name="T42" fmla="*/ 660 w 660"/>
                <a:gd name="T43" fmla="*/ 0 h 582"/>
                <a:gd name="T44" fmla="*/ 482 w 660"/>
                <a:gd name="T45" fmla="*/ 0 h 582"/>
                <a:gd name="T46" fmla="*/ 10 w 660"/>
                <a:gd name="T47" fmla="*/ 0 h 582"/>
                <a:gd name="T48" fmla="*/ 612 w 660"/>
                <a:gd name="T49" fmla="*/ 390 h 582"/>
                <a:gd name="T50" fmla="*/ 28 w 660"/>
                <a:gd name="T51" fmla="*/ 390 h 582"/>
                <a:gd name="T52" fmla="*/ 28 w 660"/>
                <a:gd name="T53" fmla="*/ 41 h 582"/>
                <a:gd name="T54" fmla="*/ 612 w 660"/>
                <a:gd name="T55" fmla="*/ 41 h 582"/>
                <a:gd name="T56" fmla="*/ 612 w 660"/>
                <a:gd name="T57" fmla="*/ 39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0" h="582">
                  <a:moveTo>
                    <a:pt x="10" y="0"/>
                  </a:moveTo>
                  <a:cubicBezTo>
                    <a:pt x="0" y="10"/>
                    <a:pt x="0" y="10"/>
                    <a:pt x="0" y="10"/>
                  </a:cubicBezTo>
                  <a:cubicBezTo>
                    <a:pt x="0" y="10"/>
                    <a:pt x="0" y="10"/>
                    <a:pt x="0" y="10"/>
                  </a:cubicBezTo>
                  <a:cubicBezTo>
                    <a:pt x="0" y="10"/>
                    <a:pt x="0" y="10"/>
                    <a:pt x="0" y="10"/>
                  </a:cubicBezTo>
                  <a:cubicBezTo>
                    <a:pt x="0" y="257"/>
                    <a:pt x="0" y="257"/>
                    <a:pt x="0" y="257"/>
                  </a:cubicBezTo>
                  <a:cubicBezTo>
                    <a:pt x="0" y="420"/>
                    <a:pt x="0" y="420"/>
                    <a:pt x="0" y="420"/>
                  </a:cubicBezTo>
                  <a:cubicBezTo>
                    <a:pt x="291" y="420"/>
                    <a:pt x="291" y="420"/>
                    <a:pt x="291" y="420"/>
                  </a:cubicBezTo>
                  <a:cubicBezTo>
                    <a:pt x="291" y="439"/>
                    <a:pt x="291" y="439"/>
                    <a:pt x="291" y="439"/>
                  </a:cubicBezTo>
                  <a:cubicBezTo>
                    <a:pt x="291" y="516"/>
                    <a:pt x="291" y="516"/>
                    <a:pt x="291" y="516"/>
                  </a:cubicBezTo>
                  <a:cubicBezTo>
                    <a:pt x="244" y="516"/>
                    <a:pt x="181" y="516"/>
                    <a:pt x="181" y="516"/>
                  </a:cubicBezTo>
                  <a:cubicBezTo>
                    <a:pt x="135" y="562"/>
                    <a:pt x="135" y="562"/>
                    <a:pt x="135" y="562"/>
                  </a:cubicBezTo>
                  <a:cubicBezTo>
                    <a:pt x="135" y="582"/>
                    <a:pt x="135" y="582"/>
                    <a:pt x="135" y="582"/>
                  </a:cubicBezTo>
                  <a:cubicBezTo>
                    <a:pt x="482" y="582"/>
                    <a:pt x="482" y="582"/>
                    <a:pt x="482" y="582"/>
                  </a:cubicBezTo>
                  <a:cubicBezTo>
                    <a:pt x="489" y="582"/>
                    <a:pt x="489" y="582"/>
                    <a:pt x="489" y="582"/>
                  </a:cubicBezTo>
                  <a:cubicBezTo>
                    <a:pt x="535" y="535"/>
                    <a:pt x="535" y="535"/>
                    <a:pt x="535" y="535"/>
                  </a:cubicBezTo>
                  <a:cubicBezTo>
                    <a:pt x="535" y="516"/>
                    <a:pt x="535" y="516"/>
                    <a:pt x="535" y="516"/>
                  </a:cubicBezTo>
                  <a:cubicBezTo>
                    <a:pt x="535" y="516"/>
                    <a:pt x="455" y="516"/>
                    <a:pt x="378" y="516"/>
                  </a:cubicBezTo>
                  <a:cubicBezTo>
                    <a:pt x="378" y="420"/>
                    <a:pt x="378" y="420"/>
                    <a:pt x="378" y="420"/>
                  </a:cubicBezTo>
                  <a:cubicBezTo>
                    <a:pt x="650" y="420"/>
                    <a:pt x="650" y="420"/>
                    <a:pt x="650" y="420"/>
                  </a:cubicBezTo>
                  <a:cubicBezTo>
                    <a:pt x="650" y="420"/>
                    <a:pt x="650" y="420"/>
                    <a:pt x="650" y="420"/>
                  </a:cubicBezTo>
                  <a:cubicBezTo>
                    <a:pt x="660" y="410"/>
                    <a:pt x="660" y="410"/>
                    <a:pt x="660" y="410"/>
                  </a:cubicBezTo>
                  <a:cubicBezTo>
                    <a:pt x="660" y="0"/>
                    <a:pt x="660" y="0"/>
                    <a:pt x="660" y="0"/>
                  </a:cubicBezTo>
                  <a:cubicBezTo>
                    <a:pt x="482" y="0"/>
                    <a:pt x="482" y="0"/>
                    <a:pt x="482" y="0"/>
                  </a:cubicBezTo>
                  <a:lnTo>
                    <a:pt x="10" y="0"/>
                  </a:lnTo>
                  <a:close/>
                  <a:moveTo>
                    <a:pt x="612" y="390"/>
                  </a:moveTo>
                  <a:cubicBezTo>
                    <a:pt x="28" y="390"/>
                    <a:pt x="28" y="390"/>
                    <a:pt x="28" y="390"/>
                  </a:cubicBezTo>
                  <a:cubicBezTo>
                    <a:pt x="28" y="41"/>
                    <a:pt x="28" y="41"/>
                    <a:pt x="28" y="41"/>
                  </a:cubicBezTo>
                  <a:cubicBezTo>
                    <a:pt x="612" y="41"/>
                    <a:pt x="612" y="41"/>
                    <a:pt x="612" y="41"/>
                  </a:cubicBezTo>
                  <a:lnTo>
                    <a:pt x="612" y="39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0"/>
          <p:cNvSpPr>
            <a:spLocks noChangeAspect="1" noEditPoints="1"/>
          </p:cNvSpPr>
          <p:nvPr/>
        </p:nvSpPr>
        <p:spPr bwMode="auto">
          <a:xfrm>
            <a:off x="4751848" y="868563"/>
            <a:ext cx="753758" cy="539490"/>
          </a:xfrm>
          <a:custGeom>
            <a:avLst/>
            <a:gdLst>
              <a:gd name="T0" fmla="*/ 239 w 1875"/>
              <a:gd name="T1" fmla="*/ 0 h 1342"/>
              <a:gd name="T2" fmla="*/ 215 w 1875"/>
              <a:gd name="T3" fmla="*/ 24 h 1342"/>
              <a:gd name="T4" fmla="*/ 215 w 1875"/>
              <a:gd name="T5" fmla="*/ 637 h 1342"/>
              <a:gd name="T6" fmla="*/ 215 w 1875"/>
              <a:gd name="T7" fmla="*/ 1057 h 1342"/>
              <a:gd name="T8" fmla="*/ 0 w 1875"/>
              <a:gd name="T9" fmla="*/ 1273 h 1342"/>
              <a:gd name="T10" fmla="*/ 0 w 1875"/>
              <a:gd name="T11" fmla="*/ 1342 h 1342"/>
              <a:gd name="T12" fmla="*/ 1015 w 1875"/>
              <a:gd name="T13" fmla="*/ 1342 h 1342"/>
              <a:gd name="T14" fmla="*/ 1638 w 1875"/>
              <a:gd name="T15" fmla="*/ 1342 h 1342"/>
              <a:gd name="T16" fmla="*/ 1852 w 1875"/>
              <a:gd name="T17" fmla="*/ 1126 h 1342"/>
              <a:gd name="T18" fmla="*/ 1852 w 1875"/>
              <a:gd name="T19" fmla="*/ 1057 h 1342"/>
              <a:gd name="T20" fmla="*/ 1875 w 1875"/>
              <a:gd name="T21" fmla="*/ 1033 h 1342"/>
              <a:gd name="T22" fmla="*/ 1875 w 1875"/>
              <a:gd name="T23" fmla="*/ 637 h 1342"/>
              <a:gd name="T24" fmla="*/ 1875 w 1875"/>
              <a:gd name="T25" fmla="*/ 0 h 1342"/>
              <a:gd name="T26" fmla="*/ 1015 w 1875"/>
              <a:gd name="T27" fmla="*/ 0 h 1342"/>
              <a:gd name="T28" fmla="*/ 239 w 1875"/>
              <a:gd name="T29" fmla="*/ 0 h 1342"/>
              <a:gd name="T30" fmla="*/ 1453 w 1875"/>
              <a:gd name="T31" fmla="*/ 1105 h 1342"/>
              <a:gd name="T32" fmla="*/ 1332 w 1875"/>
              <a:gd name="T33" fmla="*/ 1226 h 1342"/>
              <a:gd name="T34" fmla="*/ 398 w 1875"/>
              <a:gd name="T35" fmla="*/ 1226 h 1342"/>
              <a:gd name="T36" fmla="*/ 521 w 1875"/>
              <a:gd name="T37" fmla="*/ 1105 h 1342"/>
              <a:gd name="T38" fmla="*/ 1453 w 1875"/>
              <a:gd name="T39" fmla="*/ 1105 h 1342"/>
              <a:gd name="T40" fmla="*/ 286 w 1875"/>
              <a:gd name="T41" fmla="*/ 979 h 1342"/>
              <a:gd name="T42" fmla="*/ 286 w 1875"/>
              <a:gd name="T43" fmla="*/ 789 h 1342"/>
              <a:gd name="T44" fmla="*/ 286 w 1875"/>
              <a:gd name="T45" fmla="*/ 102 h 1342"/>
              <a:gd name="T46" fmla="*/ 339 w 1875"/>
              <a:gd name="T47" fmla="*/ 102 h 1342"/>
              <a:gd name="T48" fmla="*/ 972 w 1875"/>
              <a:gd name="T49" fmla="*/ 102 h 1342"/>
              <a:gd name="T50" fmla="*/ 1781 w 1875"/>
              <a:gd name="T51" fmla="*/ 102 h 1342"/>
              <a:gd name="T52" fmla="*/ 1781 w 1875"/>
              <a:gd name="T53" fmla="*/ 979 h 1342"/>
              <a:gd name="T54" fmla="*/ 1728 w 1875"/>
              <a:gd name="T55" fmla="*/ 979 h 1342"/>
              <a:gd name="T56" fmla="*/ 286 w 1875"/>
              <a:gd name="T57" fmla="*/ 979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5" h="1342">
                <a:moveTo>
                  <a:pt x="239" y="0"/>
                </a:moveTo>
                <a:lnTo>
                  <a:pt x="215" y="24"/>
                </a:lnTo>
                <a:lnTo>
                  <a:pt x="215" y="637"/>
                </a:lnTo>
                <a:lnTo>
                  <a:pt x="215" y="1057"/>
                </a:lnTo>
                <a:lnTo>
                  <a:pt x="0" y="1273"/>
                </a:lnTo>
                <a:lnTo>
                  <a:pt x="0" y="1342"/>
                </a:lnTo>
                <a:lnTo>
                  <a:pt x="1015" y="1342"/>
                </a:lnTo>
                <a:lnTo>
                  <a:pt x="1638" y="1342"/>
                </a:lnTo>
                <a:lnTo>
                  <a:pt x="1852" y="1126"/>
                </a:lnTo>
                <a:lnTo>
                  <a:pt x="1852" y="1057"/>
                </a:lnTo>
                <a:lnTo>
                  <a:pt x="1875" y="1033"/>
                </a:lnTo>
                <a:lnTo>
                  <a:pt x="1875" y="637"/>
                </a:lnTo>
                <a:lnTo>
                  <a:pt x="1875" y="0"/>
                </a:lnTo>
                <a:lnTo>
                  <a:pt x="1015" y="0"/>
                </a:lnTo>
                <a:lnTo>
                  <a:pt x="239" y="0"/>
                </a:lnTo>
                <a:close/>
                <a:moveTo>
                  <a:pt x="1453" y="1105"/>
                </a:moveTo>
                <a:lnTo>
                  <a:pt x="1332" y="1226"/>
                </a:lnTo>
                <a:lnTo>
                  <a:pt x="398" y="1226"/>
                </a:lnTo>
                <a:lnTo>
                  <a:pt x="521" y="1105"/>
                </a:lnTo>
                <a:lnTo>
                  <a:pt x="1453" y="1105"/>
                </a:lnTo>
                <a:close/>
                <a:moveTo>
                  <a:pt x="286" y="979"/>
                </a:moveTo>
                <a:lnTo>
                  <a:pt x="286" y="789"/>
                </a:lnTo>
                <a:lnTo>
                  <a:pt x="286" y="102"/>
                </a:lnTo>
                <a:lnTo>
                  <a:pt x="339" y="102"/>
                </a:lnTo>
                <a:lnTo>
                  <a:pt x="972" y="102"/>
                </a:lnTo>
                <a:lnTo>
                  <a:pt x="1781" y="102"/>
                </a:lnTo>
                <a:lnTo>
                  <a:pt x="1781" y="979"/>
                </a:lnTo>
                <a:lnTo>
                  <a:pt x="1728" y="979"/>
                </a:lnTo>
                <a:lnTo>
                  <a:pt x="286" y="97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TextBox 468"/>
          <p:cNvSpPr txBox="1"/>
          <p:nvPr/>
        </p:nvSpPr>
        <p:spPr>
          <a:xfrm>
            <a:off x="2031771" y="1797993"/>
            <a:ext cx="2029968" cy="230832"/>
          </a:xfrm>
          <a:prstGeom prst="rect">
            <a:avLst/>
          </a:prstGeom>
          <a:noFill/>
        </p:spPr>
        <p:txBody>
          <a:bodyPr wrap="none" lIns="91440" tIns="45720" rIns="45720" bIns="45720" rtlCol="0">
            <a:noAutofit/>
          </a:bodyPr>
          <a:lstStyle/>
          <a:p>
            <a:pPr algn="ctr">
              <a:lnSpc>
                <a:spcPct val="90000"/>
              </a:lnSpc>
            </a:pPr>
            <a:r>
              <a:rPr lang="en-US" sz="1000" dirty="0"/>
              <a:t>Thin client</a:t>
            </a:r>
          </a:p>
        </p:txBody>
      </p:sp>
      <p:sp>
        <p:nvSpPr>
          <p:cNvPr id="470" name="TextBox 469"/>
          <p:cNvSpPr txBox="1"/>
          <p:nvPr/>
        </p:nvSpPr>
        <p:spPr>
          <a:xfrm>
            <a:off x="8127084" y="1797993"/>
            <a:ext cx="2029968" cy="230832"/>
          </a:xfrm>
          <a:prstGeom prst="rect">
            <a:avLst/>
          </a:prstGeom>
          <a:noFill/>
        </p:spPr>
        <p:txBody>
          <a:bodyPr wrap="none" lIns="91440" tIns="45720" rIns="45720" bIns="45720" rtlCol="0">
            <a:noAutofit/>
          </a:bodyPr>
          <a:lstStyle/>
          <a:p>
            <a:pPr algn="ctr">
              <a:lnSpc>
                <a:spcPct val="90000"/>
              </a:lnSpc>
            </a:pPr>
            <a:r>
              <a:rPr lang="en-US" sz="1000" dirty="0"/>
              <a:t>Tablet</a:t>
            </a:r>
          </a:p>
        </p:txBody>
      </p:sp>
      <p:sp>
        <p:nvSpPr>
          <p:cNvPr id="471" name="TextBox 470"/>
          <p:cNvSpPr txBox="1"/>
          <p:nvPr/>
        </p:nvSpPr>
        <p:spPr>
          <a:xfrm>
            <a:off x="10158857" y="1797993"/>
            <a:ext cx="2029968" cy="230832"/>
          </a:xfrm>
          <a:prstGeom prst="rect">
            <a:avLst/>
          </a:prstGeom>
          <a:noFill/>
        </p:spPr>
        <p:txBody>
          <a:bodyPr wrap="none" lIns="91440" tIns="45720" rIns="45720" bIns="45720" rtlCol="0">
            <a:noAutofit/>
          </a:bodyPr>
          <a:lstStyle/>
          <a:p>
            <a:pPr algn="ctr">
              <a:lnSpc>
                <a:spcPct val="90000"/>
              </a:lnSpc>
            </a:pPr>
            <a:r>
              <a:rPr lang="en-US" sz="1000" dirty="0"/>
              <a:t>Tablet with password</a:t>
            </a:r>
          </a:p>
        </p:txBody>
      </p:sp>
      <p:sp>
        <p:nvSpPr>
          <p:cNvPr id="483" name="TextBox 482"/>
          <p:cNvSpPr txBox="1"/>
          <p:nvPr/>
        </p:nvSpPr>
        <p:spPr>
          <a:xfrm>
            <a:off x="6095313" y="1797993"/>
            <a:ext cx="2029968" cy="230832"/>
          </a:xfrm>
          <a:prstGeom prst="rect">
            <a:avLst/>
          </a:prstGeom>
          <a:noFill/>
        </p:spPr>
        <p:txBody>
          <a:bodyPr wrap="none" lIns="91440" tIns="45720" rIns="45720" bIns="45720" rtlCol="0">
            <a:noAutofit/>
          </a:bodyPr>
          <a:lstStyle/>
          <a:p>
            <a:pPr algn="ctr">
              <a:lnSpc>
                <a:spcPct val="90000"/>
              </a:lnSpc>
            </a:pPr>
            <a:r>
              <a:rPr lang="en-US" sz="1000" dirty="0"/>
              <a:t>Laptop with password</a:t>
            </a:r>
          </a:p>
        </p:txBody>
      </p:sp>
      <p:grpSp>
        <p:nvGrpSpPr>
          <p:cNvPr id="20" name="Group 19"/>
          <p:cNvGrpSpPr>
            <a:grpSpLocks noChangeAspect="1"/>
          </p:cNvGrpSpPr>
          <p:nvPr/>
        </p:nvGrpSpPr>
        <p:grpSpPr>
          <a:xfrm>
            <a:off x="2534142" y="774884"/>
            <a:ext cx="967810" cy="836813"/>
            <a:chOff x="12296775" y="2746375"/>
            <a:chExt cx="3143250" cy="2717800"/>
          </a:xfrm>
        </p:grpSpPr>
        <p:sp>
          <p:nvSpPr>
            <p:cNvPr id="18" name="Freeform 14"/>
            <p:cNvSpPr>
              <a:spLocks noEditPoints="1"/>
            </p:cNvSpPr>
            <p:nvPr/>
          </p:nvSpPr>
          <p:spPr bwMode="auto">
            <a:xfrm>
              <a:off x="12944475" y="2746375"/>
              <a:ext cx="2333625" cy="2055813"/>
            </a:xfrm>
            <a:custGeom>
              <a:avLst/>
              <a:gdLst>
                <a:gd name="T0" fmla="*/ 9 w 620"/>
                <a:gd name="T1" fmla="*/ 0 h 546"/>
                <a:gd name="T2" fmla="*/ 0 w 620"/>
                <a:gd name="T3" fmla="*/ 9 h 546"/>
                <a:gd name="T4" fmla="*/ 0 w 620"/>
                <a:gd name="T5" fmla="*/ 9 h 546"/>
                <a:gd name="T6" fmla="*/ 0 w 620"/>
                <a:gd name="T7" fmla="*/ 9 h 546"/>
                <a:gd name="T8" fmla="*/ 0 w 620"/>
                <a:gd name="T9" fmla="*/ 261 h 546"/>
                <a:gd name="T10" fmla="*/ 0 w 620"/>
                <a:gd name="T11" fmla="*/ 394 h 546"/>
                <a:gd name="T12" fmla="*/ 273 w 620"/>
                <a:gd name="T13" fmla="*/ 394 h 546"/>
                <a:gd name="T14" fmla="*/ 273 w 620"/>
                <a:gd name="T15" fmla="*/ 412 h 546"/>
                <a:gd name="T16" fmla="*/ 273 w 620"/>
                <a:gd name="T17" fmla="*/ 484 h 546"/>
                <a:gd name="T18" fmla="*/ 170 w 620"/>
                <a:gd name="T19" fmla="*/ 484 h 546"/>
                <a:gd name="T20" fmla="*/ 126 w 620"/>
                <a:gd name="T21" fmla="*/ 528 h 546"/>
                <a:gd name="T22" fmla="*/ 126 w 620"/>
                <a:gd name="T23" fmla="*/ 546 h 546"/>
                <a:gd name="T24" fmla="*/ 459 w 620"/>
                <a:gd name="T25" fmla="*/ 546 h 546"/>
                <a:gd name="T26" fmla="*/ 502 w 620"/>
                <a:gd name="T27" fmla="*/ 503 h 546"/>
                <a:gd name="T28" fmla="*/ 502 w 620"/>
                <a:gd name="T29" fmla="*/ 484 h 546"/>
                <a:gd name="T30" fmla="*/ 355 w 620"/>
                <a:gd name="T31" fmla="*/ 484 h 546"/>
                <a:gd name="T32" fmla="*/ 355 w 620"/>
                <a:gd name="T33" fmla="*/ 394 h 546"/>
                <a:gd name="T34" fmla="*/ 611 w 620"/>
                <a:gd name="T35" fmla="*/ 394 h 546"/>
                <a:gd name="T36" fmla="*/ 611 w 620"/>
                <a:gd name="T37" fmla="*/ 394 h 546"/>
                <a:gd name="T38" fmla="*/ 620 w 620"/>
                <a:gd name="T39" fmla="*/ 385 h 546"/>
                <a:gd name="T40" fmla="*/ 620 w 620"/>
                <a:gd name="T41" fmla="*/ 261 h 546"/>
                <a:gd name="T42" fmla="*/ 620 w 620"/>
                <a:gd name="T43" fmla="*/ 0 h 546"/>
                <a:gd name="T44" fmla="*/ 320 w 620"/>
                <a:gd name="T45" fmla="*/ 0 h 546"/>
                <a:gd name="T46" fmla="*/ 9 w 620"/>
                <a:gd name="T47" fmla="*/ 0 h 546"/>
                <a:gd name="T48" fmla="*/ 575 w 620"/>
                <a:gd name="T49" fmla="*/ 366 h 546"/>
                <a:gd name="T50" fmla="*/ 26 w 620"/>
                <a:gd name="T51" fmla="*/ 366 h 546"/>
                <a:gd name="T52" fmla="*/ 26 w 620"/>
                <a:gd name="T53" fmla="*/ 38 h 546"/>
                <a:gd name="T54" fmla="*/ 575 w 620"/>
                <a:gd name="T55" fmla="*/ 38 h 546"/>
                <a:gd name="T56" fmla="*/ 575 w 620"/>
                <a:gd name="T57" fmla="*/ 36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0" h="546">
                  <a:moveTo>
                    <a:pt x="9" y="0"/>
                  </a:moveTo>
                  <a:cubicBezTo>
                    <a:pt x="0" y="9"/>
                    <a:pt x="0" y="9"/>
                    <a:pt x="0" y="9"/>
                  </a:cubicBezTo>
                  <a:cubicBezTo>
                    <a:pt x="0" y="9"/>
                    <a:pt x="0" y="9"/>
                    <a:pt x="0" y="9"/>
                  </a:cubicBezTo>
                  <a:cubicBezTo>
                    <a:pt x="0" y="9"/>
                    <a:pt x="0" y="9"/>
                    <a:pt x="0" y="9"/>
                  </a:cubicBezTo>
                  <a:cubicBezTo>
                    <a:pt x="0" y="261"/>
                    <a:pt x="0" y="261"/>
                    <a:pt x="0" y="261"/>
                  </a:cubicBezTo>
                  <a:cubicBezTo>
                    <a:pt x="0" y="394"/>
                    <a:pt x="0" y="394"/>
                    <a:pt x="0" y="394"/>
                  </a:cubicBezTo>
                  <a:cubicBezTo>
                    <a:pt x="273" y="394"/>
                    <a:pt x="273" y="394"/>
                    <a:pt x="273" y="394"/>
                  </a:cubicBezTo>
                  <a:cubicBezTo>
                    <a:pt x="273" y="412"/>
                    <a:pt x="273" y="412"/>
                    <a:pt x="273" y="412"/>
                  </a:cubicBezTo>
                  <a:cubicBezTo>
                    <a:pt x="273" y="484"/>
                    <a:pt x="273" y="484"/>
                    <a:pt x="273" y="484"/>
                  </a:cubicBezTo>
                  <a:cubicBezTo>
                    <a:pt x="229" y="484"/>
                    <a:pt x="170" y="484"/>
                    <a:pt x="170" y="484"/>
                  </a:cubicBezTo>
                  <a:cubicBezTo>
                    <a:pt x="126" y="528"/>
                    <a:pt x="126" y="528"/>
                    <a:pt x="126" y="528"/>
                  </a:cubicBezTo>
                  <a:cubicBezTo>
                    <a:pt x="126" y="546"/>
                    <a:pt x="126" y="546"/>
                    <a:pt x="126" y="546"/>
                  </a:cubicBezTo>
                  <a:cubicBezTo>
                    <a:pt x="459" y="546"/>
                    <a:pt x="459" y="546"/>
                    <a:pt x="459" y="546"/>
                  </a:cubicBezTo>
                  <a:cubicBezTo>
                    <a:pt x="502" y="503"/>
                    <a:pt x="502" y="503"/>
                    <a:pt x="502" y="503"/>
                  </a:cubicBezTo>
                  <a:cubicBezTo>
                    <a:pt x="502" y="484"/>
                    <a:pt x="502" y="484"/>
                    <a:pt x="502" y="484"/>
                  </a:cubicBezTo>
                  <a:cubicBezTo>
                    <a:pt x="502" y="484"/>
                    <a:pt x="428" y="484"/>
                    <a:pt x="355" y="484"/>
                  </a:cubicBezTo>
                  <a:cubicBezTo>
                    <a:pt x="355" y="394"/>
                    <a:pt x="355" y="394"/>
                    <a:pt x="355" y="394"/>
                  </a:cubicBezTo>
                  <a:cubicBezTo>
                    <a:pt x="611" y="394"/>
                    <a:pt x="611" y="394"/>
                    <a:pt x="611" y="394"/>
                  </a:cubicBezTo>
                  <a:cubicBezTo>
                    <a:pt x="611" y="394"/>
                    <a:pt x="611" y="394"/>
                    <a:pt x="611" y="394"/>
                  </a:cubicBezTo>
                  <a:cubicBezTo>
                    <a:pt x="620" y="385"/>
                    <a:pt x="620" y="385"/>
                    <a:pt x="620" y="385"/>
                  </a:cubicBezTo>
                  <a:cubicBezTo>
                    <a:pt x="620" y="261"/>
                    <a:pt x="620" y="261"/>
                    <a:pt x="620" y="261"/>
                  </a:cubicBezTo>
                  <a:cubicBezTo>
                    <a:pt x="620" y="0"/>
                    <a:pt x="620" y="0"/>
                    <a:pt x="620" y="0"/>
                  </a:cubicBezTo>
                  <a:cubicBezTo>
                    <a:pt x="320" y="0"/>
                    <a:pt x="320" y="0"/>
                    <a:pt x="320" y="0"/>
                  </a:cubicBezTo>
                  <a:lnTo>
                    <a:pt x="9" y="0"/>
                  </a:lnTo>
                  <a:close/>
                  <a:moveTo>
                    <a:pt x="575" y="366"/>
                  </a:moveTo>
                  <a:cubicBezTo>
                    <a:pt x="26" y="366"/>
                    <a:pt x="26" y="366"/>
                    <a:pt x="26" y="366"/>
                  </a:cubicBezTo>
                  <a:cubicBezTo>
                    <a:pt x="26" y="38"/>
                    <a:pt x="26" y="38"/>
                    <a:pt x="26" y="38"/>
                  </a:cubicBezTo>
                  <a:cubicBezTo>
                    <a:pt x="575" y="38"/>
                    <a:pt x="575" y="38"/>
                    <a:pt x="575" y="38"/>
                  </a:cubicBezTo>
                  <a:lnTo>
                    <a:pt x="575" y="36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noEditPoints="1"/>
            </p:cNvSpPr>
            <p:nvPr/>
          </p:nvSpPr>
          <p:spPr bwMode="auto">
            <a:xfrm>
              <a:off x="12296775" y="5016500"/>
              <a:ext cx="3143250" cy="447675"/>
            </a:xfrm>
            <a:custGeom>
              <a:avLst/>
              <a:gdLst>
                <a:gd name="T0" fmla="*/ 1980 w 1980"/>
                <a:gd name="T1" fmla="*/ 0 h 282"/>
                <a:gd name="T2" fmla="*/ 233 w 1980"/>
                <a:gd name="T3" fmla="*/ 0 h 282"/>
                <a:gd name="T4" fmla="*/ 0 w 1980"/>
                <a:gd name="T5" fmla="*/ 233 h 282"/>
                <a:gd name="T6" fmla="*/ 0 w 1980"/>
                <a:gd name="T7" fmla="*/ 282 h 282"/>
                <a:gd name="T8" fmla="*/ 1167 w 1980"/>
                <a:gd name="T9" fmla="*/ 282 h 282"/>
                <a:gd name="T10" fmla="*/ 1750 w 1980"/>
                <a:gd name="T11" fmla="*/ 282 h 282"/>
                <a:gd name="T12" fmla="*/ 1980 w 1980"/>
                <a:gd name="T13" fmla="*/ 52 h 282"/>
                <a:gd name="T14" fmla="*/ 1980 w 1980"/>
                <a:gd name="T15" fmla="*/ 0 h 282"/>
                <a:gd name="T16" fmla="*/ 1980 w 1980"/>
                <a:gd name="T17" fmla="*/ 0 h 282"/>
                <a:gd name="T18" fmla="*/ 486 w 1980"/>
                <a:gd name="T19" fmla="*/ 48 h 282"/>
                <a:gd name="T20" fmla="*/ 1615 w 1980"/>
                <a:gd name="T21" fmla="*/ 48 h 282"/>
                <a:gd name="T22" fmla="*/ 1494 w 1980"/>
                <a:gd name="T23" fmla="*/ 168 h 282"/>
                <a:gd name="T24" fmla="*/ 365 w 1980"/>
                <a:gd name="T25" fmla="*/ 168 h 282"/>
                <a:gd name="T26" fmla="*/ 486 w 1980"/>
                <a:gd name="T27" fmla="*/ 4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0" h="282">
                  <a:moveTo>
                    <a:pt x="1980" y="0"/>
                  </a:moveTo>
                  <a:lnTo>
                    <a:pt x="233" y="0"/>
                  </a:lnTo>
                  <a:lnTo>
                    <a:pt x="0" y="233"/>
                  </a:lnTo>
                  <a:lnTo>
                    <a:pt x="0" y="282"/>
                  </a:lnTo>
                  <a:lnTo>
                    <a:pt x="1167" y="282"/>
                  </a:lnTo>
                  <a:lnTo>
                    <a:pt x="1750" y="282"/>
                  </a:lnTo>
                  <a:lnTo>
                    <a:pt x="1980" y="52"/>
                  </a:lnTo>
                  <a:lnTo>
                    <a:pt x="1980" y="0"/>
                  </a:lnTo>
                  <a:lnTo>
                    <a:pt x="1980" y="0"/>
                  </a:lnTo>
                  <a:close/>
                  <a:moveTo>
                    <a:pt x="486" y="48"/>
                  </a:moveTo>
                  <a:lnTo>
                    <a:pt x="1615" y="48"/>
                  </a:lnTo>
                  <a:lnTo>
                    <a:pt x="1494" y="168"/>
                  </a:lnTo>
                  <a:lnTo>
                    <a:pt x="365" y="168"/>
                  </a:lnTo>
                  <a:lnTo>
                    <a:pt x="486" y="4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p:cNvGrpSpPr>
            <a:grpSpLocks noChangeAspect="1"/>
          </p:cNvGrpSpPr>
          <p:nvPr/>
        </p:nvGrpSpPr>
        <p:grpSpPr>
          <a:xfrm>
            <a:off x="6734808" y="865096"/>
            <a:ext cx="796766" cy="569118"/>
            <a:chOff x="12384088" y="1473857"/>
            <a:chExt cx="3956050" cy="2825750"/>
          </a:xfrm>
        </p:grpSpPr>
        <p:sp>
          <p:nvSpPr>
            <p:cNvPr id="24" name="Freeform 19"/>
            <p:cNvSpPr>
              <a:spLocks noEditPoints="1"/>
            </p:cNvSpPr>
            <p:nvPr/>
          </p:nvSpPr>
          <p:spPr bwMode="auto">
            <a:xfrm>
              <a:off x="12384088" y="1473857"/>
              <a:ext cx="3956050" cy="2825750"/>
            </a:xfrm>
            <a:custGeom>
              <a:avLst/>
              <a:gdLst>
                <a:gd name="T0" fmla="*/ 319 w 2492"/>
                <a:gd name="T1" fmla="*/ 0 h 1780"/>
                <a:gd name="T2" fmla="*/ 286 w 2492"/>
                <a:gd name="T3" fmla="*/ 33 h 1780"/>
                <a:gd name="T4" fmla="*/ 286 w 2492"/>
                <a:gd name="T5" fmla="*/ 846 h 1780"/>
                <a:gd name="T6" fmla="*/ 286 w 2492"/>
                <a:gd name="T7" fmla="*/ 915 h 1780"/>
                <a:gd name="T8" fmla="*/ 286 w 2492"/>
                <a:gd name="T9" fmla="*/ 1403 h 1780"/>
                <a:gd name="T10" fmla="*/ 0 w 2492"/>
                <a:gd name="T11" fmla="*/ 1690 h 1780"/>
                <a:gd name="T12" fmla="*/ 0 w 2492"/>
                <a:gd name="T13" fmla="*/ 1780 h 1780"/>
                <a:gd name="T14" fmla="*/ 1350 w 2492"/>
                <a:gd name="T15" fmla="*/ 1780 h 1780"/>
                <a:gd name="T16" fmla="*/ 1379 w 2492"/>
                <a:gd name="T17" fmla="*/ 1780 h 1780"/>
                <a:gd name="T18" fmla="*/ 2177 w 2492"/>
                <a:gd name="T19" fmla="*/ 1780 h 1780"/>
                <a:gd name="T20" fmla="*/ 2462 w 2492"/>
                <a:gd name="T21" fmla="*/ 1493 h 1780"/>
                <a:gd name="T22" fmla="*/ 2462 w 2492"/>
                <a:gd name="T23" fmla="*/ 1403 h 1780"/>
                <a:gd name="T24" fmla="*/ 2492 w 2492"/>
                <a:gd name="T25" fmla="*/ 1372 h 1780"/>
                <a:gd name="T26" fmla="*/ 2492 w 2492"/>
                <a:gd name="T27" fmla="*/ 915 h 1780"/>
                <a:gd name="T28" fmla="*/ 2492 w 2492"/>
                <a:gd name="T29" fmla="*/ 846 h 1780"/>
                <a:gd name="T30" fmla="*/ 2492 w 2492"/>
                <a:gd name="T31" fmla="*/ 0 h 1780"/>
                <a:gd name="T32" fmla="*/ 1379 w 2492"/>
                <a:gd name="T33" fmla="*/ 0 h 1780"/>
                <a:gd name="T34" fmla="*/ 1350 w 2492"/>
                <a:gd name="T35" fmla="*/ 0 h 1780"/>
                <a:gd name="T36" fmla="*/ 319 w 2492"/>
                <a:gd name="T37" fmla="*/ 0 h 1780"/>
                <a:gd name="T38" fmla="*/ 1931 w 2492"/>
                <a:gd name="T39" fmla="*/ 1465 h 1780"/>
                <a:gd name="T40" fmla="*/ 1770 w 2492"/>
                <a:gd name="T41" fmla="*/ 1628 h 1780"/>
                <a:gd name="T42" fmla="*/ 530 w 2492"/>
                <a:gd name="T43" fmla="*/ 1628 h 1780"/>
                <a:gd name="T44" fmla="*/ 694 w 2492"/>
                <a:gd name="T45" fmla="*/ 1465 h 1780"/>
                <a:gd name="T46" fmla="*/ 1931 w 2492"/>
                <a:gd name="T47" fmla="*/ 1465 h 1780"/>
                <a:gd name="T48" fmla="*/ 379 w 2492"/>
                <a:gd name="T49" fmla="*/ 1301 h 1780"/>
                <a:gd name="T50" fmla="*/ 379 w 2492"/>
                <a:gd name="T51" fmla="*/ 1047 h 1780"/>
                <a:gd name="T52" fmla="*/ 379 w 2492"/>
                <a:gd name="T53" fmla="*/ 135 h 1780"/>
                <a:gd name="T54" fmla="*/ 450 w 2492"/>
                <a:gd name="T55" fmla="*/ 135 h 1780"/>
                <a:gd name="T56" fmla="*/ 1291 w 2492"/>
                <a:gd name="T57" fmla="*/ 135 h 1780"/>
                <a:gd name="T58" fmla="*/ 2367 w 2492"/>
                <a:gd name="T59" fmla="*/ 135 h 1780"/>
                <a:gd name="T60" fmla="*/ 2367 w 2492"/>
                <a:gd name="T61" fmla="*/ 1301 h 1780"/>
                <a:gd name="T62" fmla="*/ 2296 w 2492"/>
                <a:gd name="T63" fmla="*/ 1301 h 1780"/>
                <a:gd name="T64" fmla="*/ 379 w 2492"/>
                <a:gd name="T65" fmla="*/ 1301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92" h="1780">
                  <a:moveTo>
                    <a:pt x="319" y="0"/>
                  </a:moveTo>
                  <a:lnTo>
                    <a:pt x="286" y="33"/>
                  </a:lnTo>
                  <a:lnTo>
                    <a:pt x="286" y="846"/>
                  </a:lnTo>
                  <a:lnTo>
                    <a:pt x="286" y="915"/>
                  </a:lnTo>
                  <a:lnTo>
                    <a:pt x="286" y="1403"/>
                  </a:lnTo>
                  <a:lnTo>
                    <a:pt x="0" y="1690"/>
                  </a:lnTo>
                  <a:lnTo>
                    <a:pt x="0" y="1780"/>
                  </a:lnTo>
                  <a:lnTo>
                    <a:pt x="1350" y="1780"/>
                  </a:lnTo>
                  <a:lnTo>
                    <a:pt x="1379" y="1780"/>
                  </a:lnTo>
                  <a:lnTo>
                    <a:pt x="2177" y="1780"/>
                  </a:lnTo>
                  <a:lnTo>
                    <a:pt x="2462" y="1493"/>
                  </a:lnTo>
                  <a:lnTo>
                    <a:pt x="2462" y="1403"/>
                  </a:lnTo>
                  <a:lnTo>
                    <a:pt x="2492" y="1372"/>
                  </a:lnTo>
                  <a:lnTo>
                    <a:pt x="2492" y="915"/>
                  </a:lnTo>
                  <a:lnTo>
                    <a:pt x="2492" y="846"/>
                  </a:lnTo>
                  <a:lnTo>
                    <a:pt x="2492" y="0"/>
                  </a:lnTo>
                  <a:lnTo>
                    <a:pt x="1379" y="0"/>
                  </a:lnTo>
                  <a:lnTo>
                    <a:pt x="1350" y="0"/>
                  </a:lnTo>
                  <a:lnTo>
                    <a:pt x="319" y="0"/>
                  </a:lnTo>
                  <a:close/>
                  <a:moveTo>
                    <a:pt x="1931" y="1465"/>
                  </a:moveTo>
                  <a:lnTo>
                    <a:pt x="1770" y="1628"/>
                  </a:lnTo>
                  <a:lnTo>
                    <a:pt x="530" y="1628"/>
                  </a:lnTo>
                  <a:lnTo>
                    <a:pt x="694" y="1465"/>
                  </a:lnTo>
                  <a:lnTo>
                    <a:pt x="1931" y="1465"/>
                  </a:lnTo>
                  <a:close/>
                  <a:moveTo>
                    <a:pt x="379" y="1301"/>
                  </a:moveTo>
                  <a:lnTo>
                    <a:pt x="379" y="1047"/>
                  </a:lnTo>
                  <a:lnTo>
                    <a:pt x="379" y="135"/>
                  </a:lnTo>
                  <a:lnTo>
                    <a:pt x="450" y="135"/>
                  </a:lnTo>
                  <a:lnTo>
                    <a:pt x="1291" y="135"/>
                  </a:lnTo>
                  <a:lnTo>
                    <a:pt x="2367" y="135"/>
                  </a:lnTo>
                  <a:lnTo>
                    <a:pt x="2367" y="1301"/>
                  </a:lnTo>
                  <a:lnTo>
                    <a:pt x="2296" y="1301"/>
                  </a:lnTo>
                  <a:lnTo>
                    <a:pt x="379" y="130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0"/>
            <p:cNvSpPr>
              <a:spLocks noEditPoints="1"/>
            </p:cNvSpPr>
            <p:nvPr/>
          </p:nvSpPr>
          <p:spPr bwMode="auto">
            <a:xfrm>
              <a:off x="13846176" y="2251732"/>
              <a:ext cx="1366838" cy="263525"/>
            </a:xfrm>
            <a:custGeom>
              <a:avLst/>
              <a:gdLst>
                <a:gd name="T0" fmla="*/ 0 w 363"/>
                <a:gd name="T1" fmla="*/ 0 h 70"/>
                <a:gd name="T2" fmla="*/ 0 w 363"/>
                <a:gd name="T3" fmla="*/ 70 h 70"/>
                <a:gd name="T4" fmla="*/ 363 w 363"/>
                <a:gd name="T5" fmla="*/ 70 h 70"/>
                <a:gd name="T6" fmla="*/ 363 w 363"/>
                <a:gd name="T7" fmla="*/ 0 h 70"/>
                <a:gd name="T8" fmla="*/ 0 w 363"/>
                <a:gd name="T9" fmla="*/ 0 h 70"/>
                <a:gd name="T10" fmla="*/ 35 w 363"/>
                <a:gd name="T11" fmla="*/ 50 h 70"/>
                <a:gd name="T12" fmla="*/ 21 w 363"/>
                <a:gd name="T13" fmla="*/ 35 h 70"/>
                <a:gd name="T14" fmla="*/ 35 w 363"/>
                <a:gd name="T15" fmla="*/ 21 h 70"/>
                <a:gd name="T16" fmla="*/ 50 w 363"/>
                <a:gd name="T17" fmla="*/ 35 h 70"/>
                <a:gd name="T18" fmla="*/ 35 w 363"/>
                <a:gd name="T19" fmla="*/ 50 h 70"/>
                <a:gd name="T20" fmla="*/ 83 w 363"/>
                <a:gd name="T21" fmla="*/ 50 h 70"/>
                <a:gd name="T22" fmla="*/ 69 w 363"/>
                <a:gd name="T23" fmla="*/ 35 h 70"/>
                <a:gd name="T24" fmla="*/ 83 w 363"/>
                <a:gd name="T25" fmla="*/ 21 h 70"/>
                <a:gd name="T26" fmla="*/ 98 w 363"/>
                <a:gd name="T27" fmla="*/ 35 h 70"/>
                <a:gd name="T28" fmla="*/ 83 w 363"/>
                <a:gd name="T29" fmla="*/ 50 h 70"/>
                <a:gd name="T30" fmla="*/ 131 w 363"/>
                <a:gd name="T31" fmla="*/ 50 h 70"/>
                <a:gd name="T32" fmla="*/ 117 w 363"/>
                <a:gd name="T33" fmla="*/ 35 h 70"/>
                <a:gd name="T34" fmla="*/ 131 w 363"/>
                <a:gd name="T35" fmla="*/ 21 h 70"/>
                <a:gd name="T36" fmla="*/ 145 w 363"/>
                <a:gd name="T37" fmla="*/ 35 h 70"/>
                <a:gd name="T38" fmla="*/ 131 w 363"/>
                <a:gd name="T39" fmla="*/ 50 h 70"/>
                <a:gd name="T40" fmla="*/ 179 w 363"/>
                <a:gd name="T41" fmla="*/ 50 h 70"/>
                <a:gd name="T42" fmla="*/ 165 w 363"/>
                <a:gd name="T43" fmla="*/ 35 h 70"/>
                <a:gd name="T44" fmla="*/ 179 w 363"/>
                <a:gd name="T45" fmla="*/ 21 h 70"/>
                <a:gd name="T46" fmla="*/ 193 w 363"/>
                <a:gd name="T47" fmla="*/ 35 h 70"/>
                <a:gd name="T48" fmla="*/ 179 w 363"/>
                <a:gd name="T49" fmla="*/ 50 h 70"/>
                <a:gd name="T50" fmla="*/ 227 w 363"/>
                <a:gd name="T51" fmla="*/ 50 h 70"/>
                <a:gd name="T52" fmla="*/ 213 w 363"/>
                <a:gd name="T53" fmla="*/ 35 h 70"/>
                <a:gd name="T54" fmla="*/ 227 w 363"/>
                <a:gd name="T55" fmla="*/ 21 h 70"/>
                <a:gd name="T56" fmla="*/ 241 w 363"/>
                <a:gd name="T57" fmla="*/ 35 h 70"/>
                <a:gd name="T58" fmla="*/ 227 w 363"/>
                <a:gd name="T59" fmla="*/ 5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3" h="70">
                  <a:moveTo>
                    <a:pt x="0" y="0"/>
                  </a:moveTo>
                  <a:cubicBezTo>
                    <a:pt x="0" y="70"/>
                    <a:pt x="0" y="70"/>
                    <a:pt x="0" y="70"/>
                  </a:cubicBezTo>
                  <a:cubicBezTo>
                    <a:pt x="363" y="70"/>
                    <a:pt x="363" y="70"/>
                    <a:pt x="363" y="70"/>
                  </a:cubicBezTo>
                  <a:cubicBezTo>
                    <a:pt x="363" y="0"/>
                    <a:pt x="363" y="0"/>
                    <a:pt x="363" y="0"/>
                  </a:cubicBezTo>
                  <a:lnTo>
                    <a:pt x="0" y="0"/>
                  </a:lnTo>
                  <a:close/>
                  <a:moveTo>
                    <a:pt x="35" y="50"/>
                  </a:moveTo>
                  <a:cubicBezTo>
                    <a:pt x="27" y="50"/>
                    <a:pt x="21" y="43"/>
                    <a:pt x="21" y="35"/>
                  </a:cubicBezTo>
                  <a:cubicBezTo>
                    <a:pt x="21" y="27"/>
                    <a:pt x="27" y="21"/>
                    <a:pt x="35" y="21"/>
                  </a:cubicBezTo>
                  <a:cubicBezTo>
                    <a:pt x="43" y="21"/>
                    <a:pt x="50" y="27"/>
                    <a:pt x="50" y="35"/>
                  </a:cubicBezTo>
                  <a:cubicBezTo>
                    <a:pt x="50" y="43"/>
                    <a:pt x="43" y="50"/>
                    <a:pt x="35" y="50"/>
                  </a:cubicBezTo>
                  <a:close/>
                  <a:moveTo>
                    <a:pt x="83" y="50"/>
                  </a:moveTo>
                  <a:cubicBezTo>
                    <a:pt x="75" y="50"/>
                    <a:pt x="69" y="43"/>
                    <a:pt x="69" y="35"/>
                  </a:cubicBezTo>
                  <a:cubicBezTo>
                    <a:pt x="69" y="27"/>
                    <a:pt x="75" y="21"/>
                    <a:pt x="83" y="21"/>
                  </a:cubicBezTo>
                  <a:cubicBezTo>
                    <a:pt x="91" y="21"/>
                    <a:pt x="98" y="27"/>
                    <a:pt x="98" y="35"/>
                  </a:cubicBezTo>
                  <a:cubicBezTo>
                    <a:pt x="98" y="43"/>
                    <a:pt x="91" y="50"/>
                    <a:pt x="83" y="50"/>
                  </a:cubicBezTo>
                  <a:close/>
                  <a:moveTo>
                    <a:pt x="131" y="50"/>
                  </a:moveTo>
                  <a:cubicBezTo>
                    <a:pt x="123" y="50"/>
                    <a:pt x="117" y="43"/>
                    <a:pt x="117" y="35"/>
                  </a:cubicBezTo>
                  <a:cubicBezTo>
                    <a:pt x="117" y="27"/>
                    <a:pt x="123" y="21"/>
                    <a:pt x="131" y="21"/>
                  </a:cubicBezTo>
                  <a:cubicBezTo>
                    <a:pt x="139" y="21"/>
                    <a:pt x="145" y="27"/>
                    <a:pt x="145" y="35"/>
                  </a:cubicBezTo>
                  <a:cubicBezTo>
                    <a:pt x="145" y="43"/>
                    <a:pt x="139" y="50"/>
                    <a:pt x="131" y="50"/>
                  </a:cubicBezTo>
                  <a:close/>
                  <a:moveTo>
                    <a:pt x="179" y="50"/>
                  </a:moveTo>
                  <a:cubicBezTo>
                    <a:pt x="171" y="50"/>
                    <a:pt x="165" y="43"/>
                    <a:pt x="165" y="35"/>
                  </a:cubicBezTo>
                  <a:cubicBezTo>
                    <a:pt x="165" y="27"/>
                    <a:pt x="171" y="21"/>
                    <a:pt x="179" y="21"/>
                  </a:cubicBezTo>
                  <a:cubicBezTo>
                    <a:pt x="187" y="21"/>
                    <a:pt x="193" y="27"/>
                    <a:pt x="193" y="35"/>
                  </a:cubicBezTo>
                  <a:cubicBezTo>
                    <a:pt x="193" y="43"/>
                    <a:pt x="187" y="50"/>
                    <a:pt x="179" y="50"/>
                  </a:cubicBezTo>
                  <a:close/>
                  <a:moveTo>
                    <a:pt x="227" y="50"/>
                  </a:moveTo>
                  <a:cubicBezTo>
                    <a:pt x="219" y="50"/>
                    <a:pt x="213" y="43"/>
                    <a:pt x="213" y="35"/>
                  </a:cubicBezTo>
                  <a:cubicBezTo>
                    <a:pt x="213" y="27"/>
                    <a:pt x="219" y="21"/>
                    <a:pt x="227" y="21"/>
                  </a:cubicBezTo>
                  <a:cubicBezTo>
                    <a:pt x="235" y="21"/>
                    <a:pt x="241" y="27"/>
                    <a:pt x="241" y="35"/>
                  </a:cubicBezTo>
                  <a:cubicBezTo>
                    <a:pt x="241" y="43"/>
                    <a:pt x="235" y="50"/>
                    <a:pt x="227" y="5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1"/>
            <p:cNvSpPr>
              <a:spLocks noEditPoints="1"/>
            </p:cNvSpPr>
            <p:nvPr/>
          </p:nvSpPr>
          <p:spPr bwMode="auto">
            <a:xfrm>
              <a:off x="13846176" y="2658132"/>
              <a:ext cx="1366838" cy="268288"/>
            </a:xfrm>
            <a:custGeom>
              <a:avLst/>
              <a:gdLst>
                <a:gd name="T0" fmla="*/ 0 w 363"/>
                <a:gd name="T1" fmla="*/ 0 h 71"/>
                <a:gd name="T2" fmla="*/ 0 w 363"/>
                <a:gd name="T3" fmla="*/ 71 h 71"/>
                <a:gd name="T4" fmla="*/ 363 w 363"/>
                <a:gd name="T5" fmla="*/ 71 h 71"/>
                <a:gd name="T6" fmla="*/ 363 w 363"/>
                <a:gd name="T7" fmla="*/ 0 h 71"/>
                <a:gd name="T8" fmla="*/ 0 w 363"/>
                <a:gd name="T9" fmla="*/ 0 h 71"/>
                <a:gd name="T10" fmla="*/ 35 w 363"/>
                <a:gd name="T11" fmla="*/ 50 h 71"/>
                <a:gd name="T12" fmla="*/ 21 w 363"/>
                <a:gd name="T13" fmla="*/ 35 h 71"/>
                <a:gd name="T14" fmla="*/ 35 w 363"/>
                <a:gd name="T15" fmla="*/ 21 h 71"/>
                <a:gd name="T16" fmla="*/ 50 w 363"/>
                <a:gd name="T17" fmla="*/ 35 h 71"/>
                <a:gd name="T18" fmla="*/ 35 w 363"/>
                <a:gd name="T19" fmla="*/ 50 h 71"/>
                <a:gd name="T20" fmla="*/ 83 w 363"/>
                <a:gd name="T21" fmla="*/ 50 h 71"/>
                <a:gd name="T22" fmla="*/ 69 w 363"/>
                <a:gd name="T23" fmla="*/ 35 h 71"/>
                <a:gd name="T24" fmla="*/ 83 w 363"/>
                <a:gd name="T25" fmla="*/ 21 h 71"/>
                <a:gd name="T26" fmla="*/ 98 w 363"/>
                <a:gd name="T27" fmla="*/ 35 h 71"/>
                <a:gd name="T28" fmla="*/ 83 w 363"/>
                <a:gd name="T29" fmla="*/ 50 h 71"/>
                <a:gd name="T30" fmla="*/ 131 w 363"/>
                <a:gd name="T31" fmla="*/ 50 h 71"/>
                <a:gd name="T32" fmla="*/ 117 w 363"/>
                <a:gd name="T33" fmla="*/ 35 h 71"/>
                <a:gd name="T34" fmla="*/ 131 w 363"/>
                <a:gd name="T35" fmla="*/ 21 h 71"/>
                <a:gd name="T36" fmla="*/ 145 w 363"/>
                <a:gd name="T37" fmla="*/ 35 h 71"/>
                <a:gd name="T38" fmla="*/ 131 w 363"/>
                <a:gd name="T39" fmla="*/ 5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3" h="71">
                  <a:moveTo>
                    <a:pt x="0" y="0"/>
                  </a:moveTo>
                  <a:cubicBezTo>
                    <a:pt x="0" y="71"/>
                    <a:pt x="0" y="71"/>
                    <a:pt x="0" y="71"/>
                  </a:cubicBezTo>
                  <a:cubicBezTo>
                    <a:pt x="363" y="71"/>
                    <a:pt x="363" y="71"/>
                    <a:pt x="363" y="71"/>
                  </a:cubicBezTo>
                  <a:cubicBezTo>
                    <a:pt x="363" y="0"/>
                    <a:pt x="363" y="0"/>
                    <a:pt x="363" y="0"/>
                  </a:cubicBezTo>
                  <a:lnTo>
                    <a:pt x="0" y="0"/>
                  </a:lnTo>
                  <a:close/>
                  <a:moveTo>
                    <a:pt x="35" y="50"/>
                  </a:moveTo>
                  <a:cubicBezTo>
                    <a:pt x="27" y="50"/>
                    <a:pt x="21" y="43"/>
                    <a:pt x="21" y="35"/>
                  </a:cubicBezTo>
                  <a:cubicBezTo>
                    <a:pt x="21" y="27"/>
                    <a:pt x="27" y="21"/>
                    <a:pt x="35" y="21"/>
                  </a:cubicBezTo>
                  <a:cubicBezTo>
                    <a:pt x="43" y="21"/>
                    <a:pt x="50" y="27"/>
                    <a:pt x="50" y="35"/>
                  </a:cubicBezTo>
                  <a:cubicBezTo>
                    <a:pt x="50" y="43"/>
                    <a:pt x="43" y="50"/>
                    <a:pt x="35" y="50"/>
                  </a:cubicBezTo>
                  <a:close/>
                  <a:moveTo>
                    <a:pt x="83" y="50"/>
                  </a:moveTo>
                  <a:cubicBezTo>
                    <a:pt x="75" y="50"/>
                    <a:pt x="69" y="43"/>
                    <a:pt x="69" y="35"/>
                  </a:cubicBezTo>
                  <a:cubicBezTo>
                    <a:pt x="69" y="27"/>
                    <a:pt x="75" y="21"/>
                    <a:pt x="83" y="21"/>
                  </a:cubicBezTo>
                  <a:cubicBezTo>
                    <a:pt x="91" y="21"/>
                    <a:pt x="98" y="27"/>
                    <a:pt x="98" y="35"/>
                  </a:cubicBezTo>
                  <a:cubicBezTo>
                    <a:pt x="98" y="43"/>
                    <a:pt x="91" y="50"/>
                    <a:pt x="83" y="50"/>
                  </a:cubicBezTo>
                  <a:close/>
                  <a:moveTo>
                    <a:pt x="131" y="50"/>
                  </a:moveTo>
                  <a:cubicBezTo>
                    <a:pt x="123" y="50"/>
                    <a:pt x="117" y="43"/>
                    <a:pt x="117" y="35"/>
                  </a:cubicBezTo>
                  <a:cubicBezTo>
                    <a:pt x="117" y="27"/>
                    <a:pt x="123" y="21"/>
                    <a:pt x="131" y="21"/>
                  </a:cubicBezTo>
                  <a:cubicBezTo>
                    <a:pt x="139" y="21"/>
                    <a:pt x="145" y="27"/>
                    <a:pt x="145" y="35"/>
                  </a:cubicBezTo>
                  <a:cubicBezTo>
                    <a:pt x="145" y="43"/>
                    <a:pt x="139" y="50"/>
                    <a:pt x="131" y="5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5" name="TextBox 34"/>
          <p:cNvSpPr txBox="1"/>
          <p:nvPr/>
        </p:nvSpPr>
        <p:spPr>
          <a:xfrm>
            <a:off x="-4268" y="3825231"/>
            <a:ext cx="2029968" cy="230832"/>
          </a:xfrm>
          <a:prstGeom prst="rect">
            <a:avLst/>
          </a:prstGeom>
          <a:noFill/>
        </p:spPr>
        <p:txBody>
          <a:bodyPr wrap="none" lIns="91440" tIns="45720" rIns="45720" bIns="45720" rtlCol="0">
            <a:noAutofit/>
          </a:bodyPr>
          <a:lstStyle/>
          <a:p>
            <a:pPr algn="ctr">
              <a:lnSpc>
                <a:spcPct val="90000"/>
              </a:lnSpc>
            </a:pPr>
            <a:r>
              <a:rPr lang="en-US" sz="1000" dirty="0"/>
              <a:t>Cell phone</a:t>
            </a:r>
          </a:p>
        </p:txBody>
      </p:sp>
      <p:sp>
        <p:nvSpPr>
          <p:cNvPr id="36" name="TextBox 35"/>
          <p:cNvSpPr txBox="1"/>
          <p:nvPr/>
        </p:nvSpPr>
        <p:spPr>
          <a:xfrm>
            <a:off x="2032496" y="3825231"/>
            <a:ext cx="2029968" cy="230832"/>
          </a:xfrm>
          <a:prstGeom prst="rect">
            <a:avLst/>
          </a:prstGeom>
          <a:noFill/>
        </p:spPr>
        <p:txBody>
          <a:bodyPr wrap="none" lIns="91440" tIns="45720" rIns="45720" bIns="45720" rtlCol="0">
            <a:noAutofit/>
          </a:bodyPr>
          <a:lstStyle/>
          <a:p>
            <a:pPr algn="ctr">
              <a:lnSpc>
                <a:spcPct val="90000"/>
              </a:lnSpc>
            </a:pPr>
            <a:r>
              <a:rPr lang="en-US" sz="1000" dirty="0"/>
              <a:t>Cell phone with password</a:t>
            </a:r>
          </a:p>
        </p:txBody>
      </p:sp>
      <p:sp>
        <p:nvSpPr>
          <p:cNvPr id="37" name="TextBox 36"/>
          <p:cNvSpPr txBox="1"/>
          <p:nvPr/>
        </p:nvSpPr>
        <p:spPr>
          <a:xfrm>
            <a:off x="4051796" y="3825231"/>
            <a:ext cx="2029968" cy="230832"/>
          </a:xfrm>
          <a:prstGeom prst="rect">
            <a:avLst/>
          </a:prstGeom>
          <a:noFill/>
        </p:spPr>
        <p:txBody>
          <a:bodyPr wrap="none" lIns="91440" tIns="45720" rIns="45720" bIns="45720" rtlCol="0">
            <a:noAutofit/>
          </a:bodyPr>
          <a:lstStyle/>
          <a:p>
            <a:pPr algn="ctr">
              <a:lnSpc>
                <a:spcPct val="90000"/>
              </a:lnSpc>
            </a:pPr>
            <a:r>
              <a:rPr lang="en-US" sz="1000" dirty="0"/>
              <a:t>Cell phone with apps</a:t>
            </a:r>
          </a:p>
        </p:txBody>
      </p:sp>
      <p:sp>
        <p:nvSpPr>
          <p:cNvPr id="38" name="TextBox 37"/>
          <p:cNvSpPr txBox="1"/>
          <p:nvPr/>
        </p:nvSpPr>
        <p:spPr>
          <a:xfrm>
            <a:off x="6071095" y="3825231"/>
            <a:ext cx="2029968" cy="230832"/>
          </a:xfrm>
          <a:prstGeom prst="rect">
            <a:avLst/>
          </a:prstGeom>
          <a:noFill/>
        </p:spPr>
        <p:txBody>
          <a:bodyPr wrap="none" lIns="91440" tIns="45720" rIns="45720" bIns="45720" rtlCol="0">
            <a:noAutofit/>
          </a:bodyPr>
          <a:lstStyle/>
          <a:p>
            <a:pPr algn="ctr">
              <a:lnSpc>
                <a:spcPct val="90000"/>
              </a:lnSpc>
            </a:pPr>
            <a:r>
              <a:rPr lang="en-US" sz="1000" dirty="0"/>
              <a:t>Virtual machine</a:t>
            </a:r>
          </a:p>
        </p:txBody>
      </p:sp>
      <p:sp>
        <p:nvSpPr>
          <p:cNvPr id="9" name="Freeform 5"/>
          <p:cNvSpPr>
            <a:spLocks noChangeAspect="1" noEditPoints="1"/>
          </p:cNvSpPr>
          <p:nvPr/>
        </p:nvSpPr>
        <p:spPr bwMode="auto">
          <a:xfrm>
            <a:off x="8804843" y="934051"/>
            <a:ext cx="716778" cy="490293"/>
          </a:xfrm>
          <a:custGeom>
            <a:avLst/>
            <a:gdLst>
              <a:gd name="T0" fmla="*/ 1265 w 2535"/>
              <a:gd name="T1" fmla="*/ 0 h 1734"/>
              <a:gd name="T2" fmla="*/ 40 w 2535"/>
              <a:gd name="T3" fmla="*/ 0 h 1734"/>
              <a:gd name="T4" fmla="*/ 0 w 2535"/>
              <a:gd name="T5" fmla="*/ 41 h 1734"/>
              <a:gd name="T6" fmla="*/ 0 w 2535"/>
              <a:gd name="T7" fmla="*/ 864 h 1734"/>
              <a:gd name="T8" fmla="*/ 0 w 2535"/>
              <a:gd name="T9" fmla="*/ 1734 h 1734"/>
              <a:gd name="T10" fmla="*/ 1265 w 2535"/>
              <a:gd name="T11" fmla="*/ 1734 h 1734"/>
              <a:gd name="T12" fmla="*/ 2497 w 2535"/>
              <a:gd name="T13" fmla="*/ 1734 h 1734"/>
              <a:gd name="T14" fmla="*/ 2535 w 2535"/>
              <a:gd name="T15" fmla="*/ 1696 h 1734"/>
              <a:gd name="T16" fmla="*/ 2535 w 2535"/>
              <a:gd name="T17" fmla="*/ 866 h 1734"/>
              <a:gd name="T18" fmla="*/ 2535 w 2535"/>
              <a:gd name="T19" fmla="*/ 0 h 1734"/>
              <a:gd name="T20" fmla="*/ 1265 w 2535"/>
              <a:gd name="T21" fmla="*/ 0 h 1734"/>
              <a:gd name="T22" fmla="*/ 1312 w 2535"/>
              <a:gd name="T23" fmla="*/ 1687 h 1734"/>
              <a:gd name="T24" fmla="*/ 1222 w 2535"/>
              <a:gd name="T25" fmla="*/ 1687 h 1734"/>
              <a:gd name="T26" fmla="*/ 1222 w 2535"/>
              <a:gd name="T27" fmla="*/ 1596 h 1734"/>
              <a:gd name="T28" fmla="*/ 1312 w 2535"/>
              <a:gd name="T29" fmla="*/ 1596 h 1734"/>
              <a:gd name="T30" fmla="*/ 1312 w 2535"/>
              <a:gd name="T31" fmla="*/ 1687 h 1734"/>
              <a:gd name="T32" fmla="*/ 2381 w 2535"/>
              <a:gd name="T33" fmla="*/ 1544 h 1734"/>
              <a:gd name="T34" fmla="*/ 116 w 2535"/>
              <a:gd name="T35" fmla="*/ 1544 h 1734"/>
              <a:gd name="T36" fmla="*/ 116 w 2535"/>
              <a:gd name="T37" fmla="*/ 1326 h 1734"/>
              <a:gd name="T38" fmla="*/ 116 w 2535"/>
              <a:gd name="T39" fmla="*/ 200 h 1734"/>
              <a:gd name="T40" fmla="*/ 1241 w 2535"/>
              <a:gd name="T41" fmla="*/ 200 h 1734"/>
              <a:gd name="T42" fmla="*/ 2381 w 2535"/>
              <a:gd name="T43" fmla="*/ 200 h 1734"/>
              <a:gd name="T44" fmla="*/ 2381 w 2535"/>
              <a:gd name="T45" fmla="*/ 154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35" h="1734">
                <a:moveTo>
                  <a:pt x="1265" y="0"/>
                </a:moveTo>
                <a:lnTo>
                  <a:pt x="40" y="0"/>
                </a:lnTo>
                <a:lnTo>
                  <a:pt x="0" y="41"/>
                </a:lnTo>
                <a:lnTo>
                  <a:pt x="0" y="864"/>
                </a:lnTo>
                <a:lnTo>
                  <a:pt x="0" y="1734"/>
                </a:lnTo>
                <a:lnTo>
                  <a:pt x="1265" y="1734"/>
                </a:lnTo>
                <a:lnTo>
                  <a:pt x="2497" y="1734"/>
                </a:lnTo>
                <a:lnTo>
                  <a:pt x="2535" y="1696"/>
                </a:lnTo>
                <a:lnTo>
                  <a:pt x="2535" y="866"/>
                </a:lnTo>
                <a:lnTo>
                  <a:pt x="2535" y="0"/>
                </a:lnTo>
                <a:lnTo>
                  <a:pt x="1265" y="0"/>
                </a:lnTo>
                <a:close/>
                <a:moveTo>
                  <a:pt x="1312" y="1687"/>
                </a:moveTo>
                <a:lnTo>
                  <a:pt x="1222" y="1687"/>
                </a:lnTo>
                <a:lnTo>
                  <a:pt x="1222" y="1596"/>
                </a:lnTo>
                <a:lnTo>
                  <a:pt x="1312" y="1596"/>
                </a:lnTo>
                <a:lnTo>
                  <a:pt x="1312" y="1687"/>
                </a:lnTo>
                <a:close/>
                <a:moveTo>
                  <a:pt x="2381" y="1544"/>
                </a:moveTo>
                <a:lnTo>
                  <a:pt x="116" y="1544"/>
                </a:lnTo>
                <a:lnTo>
                  <a:pt x="116" y="1326"/>
                </a:lnTo>
                <a:lnTo>
                  <a:pt x="116" y="200"/>
                </a:lnTo>
                <a:lnTo>
                  <a:pt x="1241" y="200"/>
                </a:lnTo>
                <a:lnTo>
                  <a:pt x="2381" y="200"/>
                </a:lnTo>
                <a:lnTo>
                  <a:pt x="2381" y="1544"/>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7" name="Group 16"/>
          <p:cNvGrpSpPr>
            <a:grpSpLocks noChangeAspect="1"/>
          </p:cNvGrpSpPr>
          <p:nvPr/>
        </p:nvGrpSpPr>
        <p:grpSpPr>
          <a:xfrm>
            <a:off x="10819682" y="947527"/>
            <a:ext cx="716713" cy="490293"/>
            <a:chOff x="12519025" y="2468563"/>
            <a:chExt cx="3341688" cy="2286000"/>
          </a:xfrm>
        </p:grpSpPr>
        <p:sp>
          <p:nvSpPr>
            <p:cNvPr id="13" name="Freeform 9"/>
            <p:cNvSpPr>
              <a:spLocks noEditPoints="1"/>
            </p:cNvSpPr>
            <p:nvPr/>
          </p:nvSpPr>
          <p:spPr bwMode="auto">
            <a:xfrm>
              <a:off x="12519025" y="2468563"/>
              <a:ext cx="3341688" cy="2286000"/>
            </a:xfrm>
            <a:custGeom>
              <a:avLst/>
              <a:gdLst>
                <a:gd name="T0" fmla="*/ 1050 w 2105"/>
                <a:gd name="T1" fmla="*/ 0 h 1440"/>
                <a:gd name="T2" fmla="*/ 33 w 2105"/>
                <a:gd name="T3" fmla="*/ 0 h 1440"/>
                <a:gd name="T4" fmla="*/ 0 w 2105"/>
                <a:gd name="T5" fmla="*/ 33 h 1440"/>
                <a:gd name="T6" fmla="*/ 0 w 2105"/>
                <a:gd name="T7" fmla="*/ 717 h 1440"/>
                <a:gd name="T8" fmla="*/ 0 w 2105"/>
                <a:gd name="T9" fmla="*/ 1440 h 1440"/>
                <a:gd name="T10" fmla="*/ 1050 w 2105"/>
                <a:gd name="T11" fmla="*/ 1440 h 1440"/>
                <a:gd name="T12" fmla="*/ 2072 w 2105"/>
                <a:gd name="T13" fmla="*/ 1440 h 1440"/>
                <a:gd name="T14" fmla="*/ 2105 w 2105"/>
                <a:gd name="T15" fmla="*/ 1410 h 1440"/>
                <a:gd name="T16" fmla="*/ 2105 w 2105"/>
                <a:gd name="T17" fmla="*/ 719 h 1440"/>
                <a:gd name="T18" fmla="*/ 2105 w 2105"/>
                <a:gd name="T19" fmla="*/ 0 h 1440"/>
                <a:gd name="T20" fmla="*/ 1050 w 2105"/>
                <a:gd name="T21" fmla="*/ 0 h 1440"/>
                <a:gd name="T22" fmla="*/ 1090 w 2105"/>
                <a:gd name="T23" fmla="*/ 1400 h 1440"/>
                <a:gd name="T24" fmla="*/ 1014 w 2105"/>
                <a:gd name="T25" fmla="*/ 1400 h 1440"/>
                <a:gd name="T26" fmla="*/ 1014 w 2105"/>
                <a:gd name="T27" fmla="*/ 1327 h 1440"/>
                <a:gd name="T28" fmla="*/ 1090 w 2105"/>
                <a:gd name="T29" fmla="*/ 1327 h 1440"/>
                <a:gd name="T30" fmla="*/ 1090 w 2105"/>
                <a:gd name="T31" fmla="*/ 1400 h 1440"/>
                <a:gd name="T32" fmla="*/ 1977 w 2105"/>
                <a:gd name="T33" fmla="*/ 1281 h 1440"/>
                <a:gd name="T34" fmla="*/ 95 w 2105"/>
                <a:gd name="T35" fmla="*/ 1281 h 1440"/>
                <a:gd name="T36" fmla="*/ 95 w 2105"/>
                <a:gd name="T37" fmla="*/ 1101 h 1440"/>
                <a:gd name="T38" fmla="*/ 95 w 2105"/>
                <a:gd name="T39" fmla="*/ 166 h 1440"/>
                <a:gd name="T40" fmla="*/ 1029 w 2105"/>
                <a:gd name="T41" fmla="*/ 166 h 1440"/>
                <a:gd name="T42" fmla="*/ 1977 w 2105"/>
                <a:gd name="T43" fmla="*/ 166 h 1440"/>
                <a:gd name="T44" fmla="*/ 1977 w 2105"/>
                <a:gd name="T45" fmla="*/ 128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05" h="1440">
                  <a:moveTo>
                    <a:pt x="1050" y="0"/>
                  </a:moveTo>
                  <a:lnTo>
                    <a:pt x="33" y="0"/>
                  </a:lnTo>
                  <a:lnTo>
                    <a:pt x="0" y="33"/>
                  </a:lnTo>
                  <a:lnTo>
                    <a:pt x="0" y="717"/>
                  </a:lnTo>
                  <a:lnTo>
                    <a:pt x="0" y="1440"/>
                  </a:lnTo>
                  <a:lnTo>
                    <a:pt x="1050" y="1440"/>
                  </a:lnTo>
                  <a:lnTo>
                    <a:pt x="2072" y="1440"/>
                  </a:lnTo>
                  <a:lnTo>
                    <a:pt x="2105" y="1410"/>
                  </a:lnTo>
                  <a:lnTo>
                    <a:pt x="2105" y="719"/>
                  </a:lnTo>
                  <a:lnTo>
                    <a:pt x="2105" y="0"/>
                  </a:lnTo>
                  <a:lnTo>
                    <a:pt x="1050" y="0"/>
                  </a:lnTo>
                  <a:close/>
                  <a:moveTo>
                    <a:pt x="1090" y="1400"/>
                  </a:moveTo>
                  <a:lnTo>
                    <a:pt x="1014" y="1400"/>
                  </a:lnTo>
                  <a:lnTo>
                    <a:pt x="1014" y="1327"/>
                  </a:lnTo>
                  <a:lnTo>
                    <a:pt x="1090" y="1327"/>
                  </a:lnTo>
                  <a:lnTo>
                    <a:pt x="1090" y="1400"/>
                  </a:lnTo>
                  <a:close/>
                  <a:moveTo>
                    <a:pt x="1977" y="1281"/>
                  </a:moveTo>
                  <a:lnTo>
                    <a:pt x="95" y="1281"/>
                  </a:lnTo>
                  <a:lnTo>
                    <a:pt x="95" y="1101"/>
                  </a:lnTo>
                  <a:lnTo>
                    <a:pt x="95" y="166"/>
                  </a:lnTo>
                  <a:lnTo>
                    <a:pt x="1029" y="166"/>
                  </a:lnTo>
                  <a:lnTo>
                    <a:pt x="1977" y="166"/>
                  </a:lnTo>
                  <a:lnTo>
                    <a:pt x="1977" y="128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noEditPoints="1"/>
            </p:cNvSpPr>
            <p:nvPr/>
          </p:nvSpPr>
          <p:spPr bwMode="auto">
            <a:xfrm>
              <a:off x="13674725" y="3360738"/>
              <a:ext cx="1027113" cy="200025"/>
            </a:xfrm>
            <a:custGeom>
              <a:avLst/>
              <a:gdLst>
                <a:gd name="T0" fmla="*/ 0 w 273"/>
                <a:gd name="T1" fmla="*/ 53 h 53"/>
                <a:gd name="T2" fmla="*/ 273 w 273"/>
                <a:gd name="T3" fmla="*/ 53 h 53"/>
                <a:gd name="T4" fmla="*/ 273 w 273"/>
                <a:gd name="T5" fmla="*/ 0 h 53"/>
                <a:gd name="T6" fmla="*/ 0 w 273"/>
                <a:gd name="T7" fmla="*/ 0 h 53"/>
                <a:gd name="T8" fmla="*/ 0 w 273"/>
                <a:gd name="T9" fmla="*/ 53 h 53"/>
                <a:gd name="T10" fmla="*/ 171 w 273"/>
                <a:gd name="T11" fmla="*/ 15 h 53"/>
                <a:gd name="T12" fmla="*/ 182 w 273"/>
                <a:gd name="T13" fmla="*/ 26 h 53"/>
                <a:gd name="T14" fmla="*/ 171 w 273"/>
                <a:gd name="T15" fmla="*/ 37 h 53"/>
                <a:gd name="T16" fmla="*/ 160 w 273"/>
                <a:gd name="T17" fmla="*/ 26 h 53"/>
                <a:gd name="T18" fmla="*/ 171 w 273"/>
                <a:gd name="T19" fmla="*/ 15 h 53"/>
                <a:gd name="T20" fmla="*/ 135 w 273"/>
                <a:gd name="T21" fmla="*/ 15 h 53"/>
                <a:gd name="T22" fmla="*/ 146 w 273"/>
                <a:gd name="T23" fmla="*/ 26 h 53"/>
                <a:gd name="T24" fmla="*/ 135 w 273"/>
                <a:gd name="T25" fmla="*/ 37 h 53"/>
                <a:gd name="T26" fmla="*/ 124 w 273"/>
                <a:gd name="T27" fmla="*/ 26 h 53"/>
                <a:gd name="T28" fmla="*/ 135 w 273"/>
                <a:gd name="T29" fmla="*/ 15 h 53"/>
                <a:gd name="T30" fmla="*/ 99 w 273"/>
                <a:gd name="T31" fmla="*/ 15 h 53"/>
                <a:gd name="T32" fmla="*/ 110 w 273"/>
                <a:gd name="T33" fmla="*/ 26 h 53"/>
                <a:gd name="T34" fmla="*/ 99 w 273"/>
                <a:gd name="T35" fmla="*/ 37 h 53"/>
                <a:gd name="T36" fmla="*/ 88 w 273"/>
                <a:gd name="T37" fmla="*/ 26 h 53"/>
                <a:gd name="T38" fmla="*/ 99 w 273"/>
                <a:gd name="T39" fmla="*/ 15 h 53"/>
                <a:gd name="T40" fmla="*/ 63 w 273"/>
                <a:gd name="T41" fmla="*/ 15 h 53"/>
                <a:gd name="T42" fmla="*/ 74 w 273"/>
                <a:gd name="T43" fmla="*/ 26 h 53"/>
                <a:gd name="T44" fmla="*/ 63 w 273"/>
                <a:gd name="T45" fmla="*/ 37 h 53"/>
                <a:gd name="T46" fmla="*/ 52 w 273"/>
                <a:gd name="T47" fmla="*/ 26 h 53"/>
                <a:gd name="T48" fmla="*/ 63 w 273"/>
                <a:gd name="T49" fmla="*/ 15 h 53"/>
                <a:gd name="T50" fmla="*/ 27 w 273"/>
                <a:gd name="T51" fmla="*/ 15 h 53"/>
                <a:gd name="T52" fmla="*/ 37 w 273"/>
                <a:gd name="T53" fmla="*/ 26 h 53"/>
                <a:gd name="T54" fmla="*/ 27 w 273"/>
                <a:gd name="T55" fmla="*/ 37 h 53"/>
                <a:gd name="T56" fmla="*/ 16 w 273"/>
                <a:gd name="T57" fmla="*/ 26 h 53"/>
                <a:gd name="T58" fmla="*/ 27 w 273"/>
                <a:gd name="T59" fmla="*/ 1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3" h="53">
                  <a:moveTo>
                    <a:pt x="0" y="53"/>
                  </a:moveTo>
                  <a:cubicBezTo>
                    <a:pt x="273" y="53"/>
                    <a:pt x="273" y="53"/>
                    <a:pt x="273" y="53"/>
                  </a:cubicBezTo>
                  <a:cubicBezTo>
                    <a:pt x="273" y="0"/>
                    <a:pt x="273" y="0"/>
                    <a:pt x="273" y="0"/>
                  </a:cubicBezTo>
                  <a:cubicBezTo>
                    <a:pt x="0" y="0"/>
                    <a:pt x="0" y="0"/>
                    <a:pt x="0" y="0"/>
                  </a:cubicBezTo>
                  <a:lnTo>
                    <a:pt x="0" y="53"/>
                  </a:lnTo>
                  <a:close/>
                  <a:moveTo>
                    <a:pt x="171" y="15"/>
                  </a:moveTo>
                  <a:cubicBezTo>
                    <a:pt x="177" y="15"/>
                    <a:pt x="182" y="20"/>
                    <a:pt x="182" y="26"/>
                  </a:cubicBezTo>
                  <a:cubicBezTo>
                    <a:pt x="182" y="32"/>
                    <a:pt x="177" y="37"/>
                    <a:pt x="171" y="37"/>
                  </a:cubicBezTo>
                  <a:cubicBezTo>
                    <a:pt x="165" y="37"/>
                    <a:pt x="160" y="32"/>
                    <a:pt x="160" y="26"/>
                  </a:cubicBezTo>
                  <a:cubicBezTo>
                    <a:pt x="160" y="20"/>
                    <a:pt x="165" y="15"/>
                    <a:pt x="171" y="15"/>
                  </a:cubicBezTo>
                  <a:close/>
                  <a:moveTo>
                    <a:pt x="135" y="15"/>
                  </a:moveTo>
                  <a:cubicBezTo>
                    <a:pt x="141" y="15"/>
                    <a:pt x="146" y="20"/>
                    <a:pt x="146" y="26"/>
                  </a:cubicBezTo>
                  <a:cubicBezTo>
                    <a:pt x="146" y="32"/>
                    <a:pt x="141" y="37"/>
                    <a:pt x="135" y="37"/>
                  </a:cubicBezTo>
                  <a:cubicBezTo>
                    <a:pt x="129" y="37"/>
                    <a:pt x="124" y="32"/>
                    <a:pt x="124" y="26"/>
                  </a:cubicBezTo>
                  <a:cubicBezTo>
                    <a:pt x="124" y="20"/>
                    <a:pt x="129" y="15"/>
                    <a:pt x="135" y="15"/>
                  </a:cubicBezTo>
                  <a:close/>
                  <a:moveTo>
                    <a:pt x="99" y="15"/>
                  </a:moveTo>
                  <a:cubicBezTo>
                    <a:pt x="105" y="15"/>
                    <a:pt x="110" y="20"/>
                    <a:pt x="110" y="26"/>
                  </a:cubicBezTo>
                  <a:cubicBezTo>
                    <a:pt x="110" y="32"/>
                    <a:pt x="105" y="37"/>
                    <a:pt x="99" y="37"/>
                  </a:cubicBezTo>
                  <a:cubicBezTo>
                    <a:pt x="93" y="37"/>
                    <a:pt x="88" y="32"/>
                    <a:pt x="88" y="26"/>
                  </a:cubicBezTo>
                  <a:cubicBezTo>
                    <a:pt x="88" y="20"/>
                    <a:pt x="93" y="15"/>
                    <a:pt x="99" y="15"/>
                  </a:cubicBezTo>
                  <a:close/>
                  <a:moveTo>
                    <a:pt x="63" y="15"/>
                  </a:moveTo>
                  <a:cubicBezTo>
                    <a:pt x="69" y="15"/>
                    <a:pt x="74" y="20"/>
                    <a:pt x="74" y="26"/>
                  </a:cubicBezTo>
                  <a:cubicBezTo>
                    <a:pt x="74" y="32"/>
                    <a:pt x="69" y="37"/>
                    <a:pt x="63" y="37"/>
                  </a:cubicBezTo>
                  <a:cubicBezTo>
                    <a:pt x="57" y="37"/>
                    <a:pt x="52" y="32"/>
                    <a:pt x="52" y="26"/>
                  </a:cubicBezTo>
                  <a:cubicBezTo>
                    <a:pt x="52" y="20"/>
                    <a:pt x="57" y="15"/>
                    <a:pt x="63" y="15"/>
                  </a:cubicBezTo>
                  <a:close/>
                  <a:moveTo>
                    <a:pt x="27" y="15"/>
                  </a:moveTo>
                  <a:cubicBezTo>
                    <a:pt x="33" y="15"/>
                    <a:pt x="37" y="20"/>
                    <a:pt x="37" y="26"/>
                  </a:cubicBezTo>
                  <a:cubicBezTo>
                    <a:pt x="37" y="32"/>
                    <a:pt x="33" y="37"/>
                    <a:pt x="27" y="37"/>
                  </a:cubicBezTo>
                  <a:cubicBezTo>
                    <a:pt x="21" y="37"/>
                    <a:pt x="16" y="32"/>
                    <a:pt x="16" y="26"/>
                  </a:cubicBezTo>
                  <a:cubicBezTo>
                    <a:pt x="16" y="20"/>
                    <a:pt x="21" y="15"/>
                    <a:pt x="27" y="1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p:nvSpPr>
          <p:spPr bwMode="auto">
            <a:xfrm>
              <a:off x="13674725" y="3667126"/>
              <a:ext cx="1027113" cy="198438"/>
            </a:xfrm>
            <a:custGeom>
              <a:avLst/>
              <a:gdLst>
                <a:gd name="T0" fmla="*/ 0 w 273"/>
                <a:gd name="T1" fmla="*/ 53 h 53"/>
                <a:gd name="T2" fmla="*/ 273 w 273"/>
                <a:gd name="T3" fmla="*/ 53 h 53"/>
                <a:gd name="T4" fmla="*/ 273 w 273"/>
                <a:gd name="T5" fmla="*/ 0 h 53"/>
                <a:gd name="T6" fmla="*/ 0 w 273"/>
                <a:gd name="T7" fmla="*/ 0 h 53"/>
                <a:gd name="T8" fmla="*/ 0 w 273"/>
                <a:gd name="T9" fmla="*/ 53 h 53"/>
                <a:gd name="T10" fmla="*/ 99 w 273"/>
                <a:gd name="T11" fmla="*/ 16 h 53"/>
                <a:gd name="T12" fmla="*/ 110 w 273"/>
                <a:gd name="T13" fmla="*/ 27 h 53"/>
                <a:gd name="T14" fmla="*/ 99 w 273"/>
                <a:gd name="T15" fmla="*/ 37 h 53"/>
                <a:gd name="T16" fmla="*/ 88 w 273"/>
                <a:gd name="T17" fmla="*/ 27 h 53"/>
                <a:gd name="T18" fmla="*/ 99 w 273"/>
                <a:gd name="T19" fmla="*/ 16 h 53"/>
                <a:gd name="T20" fmla="*/ 63 w 273"/>
                <a:gd name="T21" fmla="*/ 16 h 53"/>
                <a:gd name="T22" fmla="*/ 74 w 273"/>
                <a:gd name="T23" fmla="*/ 27 h 53"/>
                <a:gd name="T24" fmla="*/ 63 w 273"/>
                <a:gd name="T25" fmla="*/ 37 h 53"/>
                <a:gd name="T26" fmla="*/ 52 w 273"/>
                <a:gd name="T27" fmla="*/ 27 h 53"/>
                <a:gd name="T28" fmla="*/ 63 w 273"/>
                <a:gd name="T29" fmla="*/ 16 h 53"/>
                <a:gd name="T30" fmla="*/ 27 w 273"/>
                <a:gd name="T31" fmla="*/ 16 h 53"/>
                <a:gd name="T32" fmla="*/ 37 w 273"/>
                <a:gd name="T33" fmla="*/ 27 h 53"/>
                <a:gd name="T34" fmla="*/ 27 w 273"/>
                <a:gd name="T35" fmla="*/ 37 h 53"/>
                <a:gd name="T36" fmla="*/ 16 w 273"/>
                <a:gd name="T37" fmla="*/ 27 h 53"/>
                <a:gd name="T38" fmla="*/ 27 w 273"/>
                <a:gd name="T39"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3" h="53">
                  <a:moveTo>
                    <a:pt x="0" y="53"/>
                  </a:moveTo>
                  <a:cubicBezTo>
                    <a:pt x="273" y="53"/>
                    <a:pt x="273" y="53"/>
                    <a:pt x="273" y="53"/>
                  </a:cubicBezTo>
                  <a:cubicBezTo>
                    <a:pt x="273" y="0"/>
                    <a:pt x="273" y="0"/>
                    <a:pt x="273" y="0"/>
                  </a:cubicBezTo>
                  <a:cubicBezTo>
                    <a:pt x="0" y="0"/>
                    <a:pt x="0" y="0"/>
                    <a:pt x="0" y="0"/>
                  </a:cubicBezTo>
                  <a:lnTo>
                    <a:pt x="0" y="53"/>
                  </a:lnTo>
                  <a:close/>
                  <a:moveTo>
                    <a:pt x="99" y="16"/>
                  </a:moveTo>
                  <a:cubicBezTo>
                    <a:pt x="105" y="16"/>
                    <a:pt x="110" y="21"/>
                    <a:pt x="110" y="27"/>
                  </a:cubicBezTo>
                  <a:cubicBezTo>
                    <a:pt x="110" y="33"/>
                    <a:pt x="105" y="37"/>
                    <a:pt x="99" y="37"/>
                  </a:cubicBezTo>
                  <a:cubicBezTo>
                    <a:pt x="93" y="37"/>
                    <a:pt x="88" y="33"/>
                    <a:pt x="88" y="27"/>
                  </a:cubicBezTo>
                  <a:cubicBezTo>
                    <a:pt x="88" y="21"/>
                    <a:pt x="93" y="16"/>
                    <a:pt x="99" y="16"/>
                  </a:cubicBezTo>
                  <a:close/>
                  <a:moveTo>
                    <a:pt x="63" y="16"/>
                  </a:moveTo>
                  <a:cubicBezTo>
                    <a:pt x="69" y="16"/>
                    <a:pt x="74" y="21"/>
                    <a:pt x="74" y="27"/>
                  </a:cubicBezTo>
                  <a:cubicBezTo>
                    <a:pt x="74" y="33"/>
                    <a:pt x="69" y="37"/>
                    <a:pt x="63" y="37"/>
                  </a:cubicBezTo>
                  <a:cubicBezTo>
                    <a:pt x="57" y="37"/>
                    <a:pt x="52" y="33"/>
                    <a:pt x="52" y="27"/>
                  </a:cubicBezTo>
                  <a:cubicBezTo>
                    <a:pt x="52" y="21"/>
                    <a:pt x="57" y="16"/>
                    <a:pt x="63" y="16"/>
                  </a:cubicBezTo>
                  <a:close/>
                  <a:moveTo>
                    <a:pt x="27" y="16"/>
                  </a:moveTo>
                  <a:cubicBezTo>
                    <a:pt x="33" y="16"/>
                    <a:pt x="37" y="21"/>
                    <a:pt x="37" y="27"/>
                  </a:cubicBezTo>
                  <a:cubicBezTo>
                    <a:pt x="37" y="33"/>
                    <a:pt x="33" y="37"/>
                    <a:pt x="27" y="37"/>
                  </a:cubicBezTo>
                  <a:cubicBezTo>
                    <a:pt x="21" y="37"/>
                    <a:pt x="16" y="33"/>
                    <a:pt x="16" y="27"/>
                  </a:cubicBezTo>
                  <a:cubicBezTo>
                    <a:pt x="16" y="21"/>
                    <a:pt x="21" y="16"/>
                    <a:pt x="27" y="16"/>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5"/>
          <p:cNvSpPr>
            <a:spLocks noChangeAspect="1" noEditPoints="1"/>
          </p:cNvSpPr>
          <p:nvPr/>
        </p:nvSpPr>
        <p:spPr bwMode="auto">
          <a:xfrm>
            <a:off x="884088" y="3053822"/>
            <a:ext cx="278798" cy="434274"/>
          </a:xfrm>
          <a:custGeom>
            <a:avLst/>
            <a:gdLst>
              <a:gd name="T0" fmla="*/ 661 w 1318"/>
              <a:gd name="T1" fmla="*/ 0 h 2053"/>
              <a:gd name="T2" fmla="*/ 48 w 1318"/>
              <a:gd name="T3" fmla="*/ 0 h 2053"/>
              <a:gd name="T4" fmla="*/ 0 w 1318"/>
              <a:gd name="T5" fmla="*/ 48 h 2053"/>
              <a:gd name="T6" fmla="*/ 0 w 1318"/>
              <a:gd name="T7" fmla="*/ 1022 h 2053"/>
              <a:gd name="T8" fmla="*/ 0 w 1318"/>
              <a:gd name="T9" fmla="*/ 2053 h 2053"/>
              <a:gd name="T10" fmla="*/ 658 w 1318"/>
              <a:gd name="T11" fmla="*/ 2053 h 2053"/>
              <a:gd name="T12" fmla="*/ 1271 w 1318"/>
              <a:gd name="T13" fmla="*/ 2053 h 2053"/>
              <a:gd name="T14" fmla="*/ 1318 w 1318"/>
              <a:gd name="T15" fmla="*/ 2008 h 2053"/>
              <a:gd name="T16" fmla="*/ 1318 w 1318"/>
              <a:gd name="T17" fmla="*/ 1026 h 2053"/>
              <a:gd name="T18" fmla="*/ 1318 w 1318"/>
              <a:gd name="T19" fmla="*/ 0 h 2053"/>
              <a:gd name="T20" fmla="*/ 661 w 1318"/>
              <a:gd name="T21" fmla="*/ 0 h 2053"/>
              <a:gd name="T22" fmla="*/ 713 w 1318"/>
              <a:gd name="T23" fmla="*/ 1996 h 2053"/>
              <a:gd name="T24" fmla="*/ 606 w 1318"/>
              <a:gd name="T25" fmla="*/ 1996 h 2053"/>
              <a:gd name="T26" fmla="*/ 606 w 1318"/>
              <a:gd name="T27" fmla="*/ 1889 h 2053"/>
              <a:gd name="T28" fmla="*/ 713 w 1318"/>
              <a:gd name="T29" fmla="*/ 1889 h 2053"/>
              <a:gd name="T30" fmla="*/ 713 w 1318"/>
              <a:gd name="T31" fmla="*/ 1996 h 2053"/>
              <a:gd name="T32" fmla="*/ 1135 w 1318"/>
              <a:gd name="T33" fmla="*/ 1827 h 2053"/>
              <a:gd name="T34" fmla="*/ 138 w 1318"/>
              <a:gd name="T35" fmla="*/ 1827 h 2053"/>
              <a:gd name="T36" fmla="*/ 138 w 1318"/>
              <a:gd name="T37" fmla="*/ 934 h 2053"/>
              <a:gd name="T38" fmla="*/ 138 w 1318"/>
              <a:gd name="T39" fmla="*/ 237 h 2053"/>
              <a:gd name="T40" fmla="*/ 839 w 1318"/>
              <a:gd name="T41" fmla="*/ 237 h 2053"/>
              <a:gd name="T42" fmla="*/ 1135 w 1318"/>
              <a:gd name="T43" fmla="*/ 237 h 2053"/>
              <a:gd name="T44" fmla="*/ 1135 w 1318"/>
              <a:gd name="T45" fmla="*/ 182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18" h="2053">
                <a:moveTo>
                  <a:pt x="661" y="0"/>
                </a:moveTo>
                <a:lnTo>
                  <a:pt x="48" y="0"/>
                </a:lnTo>
                <a:lnTo>
                  <a:pt x="0" y="48"/>
                </a:lnTo>
                <a:lnTo>
                  <a:pt x="0" y="1022"/>
                </a:lnTo>
                <a:lnTo>
                  <a:pt x="0" y="2053"/>
                </a:lnTo>
                <a:lnTo>
                  <a:pt x="658" y="2053"/>
                </a:lnTo>
                <a:lnTo>
                  <a:pt x="1271" y="2053"/>
                </a:lnTo>
                <a:lnTo>
                  <a:pt x="1318" y="2008"/>
                </a:lnTo>
                <a:lnTo>
                  <a:pt x="1318" y="1026"/>
                </a:lnTo>
                <a:lnTo>
                  <a:pt x="1318" y="0"/>
                </a:lnTo>
                <a:lnTo>
                  <a:pt x="661" y="0"/>
                </a:lnTo>
                <a:close/>
                <a:moveTo>
                  <a:pt x="713" y="1996"/>
                </a:moveTo>
                <a:lnTo>
                  <a:pt x="606" y="1996"/>
                </a:lnTo>
                <a:lnTo>
                  <a:pt x="606" y="1889"/>
                </a:lnTo>
                <a:lnTo>
                  <a:pt x="713" y="1889"/>
                </a:lnTo>
                <a:lnTo>
                  <a:pt x="713" y="1996"/>
                </a:lnTo>
                <a:close/>
                <a:moveTo>
                  <a:pt x="1135" y="1827"/>
                </a:moveTo>
                <a:lnTo>
                  <a:pt x="138" y="1827"/>
                </a:lnTo>
                <a:lnTo>
                  <a:pt x="138" y="934"/>
                </a:lnTo>
                <a:lnTo>
                  <a:pt x="138" y="237"/>
                </a:lnTo>
                <a:lnTo>
                  <a:pt x="839" y="237"/>
                </a:lnTo>
                <a:lnTo>
                  <a:pt x="1135" y="237"/>
                </a:lnTo>
                <a:lnTo>
                  <a:pt x="1135" y="182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51" name="Group 450"/>
          <p:cNvGrpSpPr>
            <a:grpSpLocks noChangeAspect="1"/>
          </p:cNvGrpSpPr>
          <p:nvPr/>
        </p:nvGrpSpPr>
        <p:grpSpPr>
          <a:xfrm>
            <a:off x="2861344" y="3053821"/>
            <a:ext cx="287955" cy="449690"/>
            <a:chOff x="12653963" y="1611313"/>
            <a:chExt cx="2509837" cy="3919538"/>
          </a:xfrm>
        </p:grpSpPr>
        <p:sp>
          <p:nvSpPr>
            <p:cNvPr id="448" name="Freeform 19"/>
            <p:cNvSpPr>
              <a:spLocks noEditPoints="1"/>
            </p:cNvSpPr>
            <p:nvPr/>
          </p:nvSpPr>
          <p:spPr bwMode="auto">
            <a:xfrm>
              <a:off x="12653963" y="1611313"/>
              <a:ext cx="2509837" cy="3919538"/>
            </a:xfrm>
            <a:custGeom>
              <a:avLst/>
              <a:gdLst>
                <a:gd name="T0" fmla="*/ 791 w 1581"/>
                <a:gd name="T1" fmla="*/ 0 h 2469"/>
                <a:gd name="T2" fmla="*/ 55 w 1581"/>
                <a:gd name="T3" fmla="*/ 0 h 2469"/>
                <a:gd name="T4" fmla="*/ 0 w 1581"/>
                <a:gd name="T5" fmla="*/ 57 h 2469"/>
                <a:gd name="T6" fmla="*/ 0 w 1581"/>
                <a:gd name="T7" fmla="*/ 1227 h 2469"/>
                <a:gd name="T8" fmla="*/ 0 w 1581"/>
                <a:gd name="T9" fmla="*/ 2469 h 2469"/>
                <a:gd name="T10" fmla="*/ 791 w 1581"/>
                <a:gd name="T11" fmla="*/ 2469 h 2469"/>
                <a:gd name="T12" fmla="*/ 1526 w 1581"/>
                <a:gd name="T13" fmla="*/ 2469 h 2469"/>
                <a:gd name="T14" fmla="*/ 1581 w 1581"/>
                <a:gd name="T15" fmla="*/ 2412 h 2469"/>
                <a:gd name="T16" fmla="*/ 1581 w 1581"/>
                <a:gd name="T17" fmla="*/ 1234 h 2469"/>
                <a:gd name="T18" fmla="*/ 1581 w 1581"/>
                <a:gd name="T19" fmla="*/ 0 h 2469"/>
                <a:gd name="T20" fmla="*/ 791 w 1581"/>
                <a:gd name="T21" fmla="*/ 0 h 2469"/>
                <a:gd name="T22" fmla="*/ 855 w 1581"/>
                <a:gd name="T23" fmla="*/ 2400 h 2469"/>
                <a:gd name="T24" fmla="*/ 726 w 1581"/>
                <a:gd name="T25" fmla="*/ 2400 h 2469"/>
                <a:gd name="T26" fmla="*/ 726 w 1581"/>
                <a:gd name="T27" fmla="*/ 2272 h 2469"/>
                <a:gd name="T28" fmla="*/ 855 w 1581"/>
                <a:gd name="T29" fmla="*/ 2272 h 2469"/>
                <a:gd name="T30" fmla="*/ 855 w 1581"/>
                <a:gd name="T31" fmla="*/ 2400 h 2469"/>
                <a:gd name="T32" fmla="*/ 1363 w 1581"/>
                <a:gd name="T33" fmla="*/ 2196 h 2469"/>
                <a:gd name="T34" fmla="*/ 164 w 1581"/>
                <a:gd name="T35" fmla="*/ 2196 h 2469"/>
                <a:gd name="T36" fmla="*/ 164 w 1581"/>
                <a:gd name="T37" fmla="*/ 1123 h 2469"/>
                <a:gd name="T38" fmla="*/ 164 w 1581"/>
                <a:gd name="T39" fmla="*/ 282 h 2469"/>
                <a:gd name="T40" fmla="*/ 1004 w 1581"/>
                <a:gd name="T41" fmla="*/ 282 h 2469"/>
                <a:gd name="T42" fmla="*/ 1363 w 1581"/>
                <a:gd name="T43" fmla="*/ 282 h 2469"/>
                <a:gd name="T44" fmla="*/ 1363 w 1581"/>
                <a:gd name="T45" fmla="*/ 2196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81" h="2469">
                  <a:moveTo>
                    <a:pt x="791" y="0"/>
                  </a:moveTo>
                  <a:lnTo>
                    <a:pt x="55" y="0"/>
                  </a:lnTo>
                  <a:lnTo>
                    <a:pt x="0" y="57"/>
                  </a:lnTo>
                  <a:lnTo>
                    <a:pt x="0" y="1227"/>
                  </a:lnTo>
                  <a:lnTo>
                    <a:pt x="0" y="2469"/>
                  </a:lnTo>
                  <a:lnTo>
                    <a:pt x="791" y="2469"/>
                  </a:lnTo>
                  <a:lnTo>
                    <a:pt x="1526" y="2469"/>
                  </a:lnTo>
                  <a:lnTo>
                    <a:pt x="1581" y="2412"/>
                  </a:lnTo>
                  <a:lnTo>
                    <a:pt x="1581" y="1234"/>
                  </a:lnTo>
                  <a:lnTo>
                    <a:pt x="1581" y="0"/>
                  </a:lnTo>
                  <a:lnTo>
                    <a:pt x="791" y="0"/>
                  </a:lnTo>
                  <a:close/>
                  <a:moveTo>
                    <a:pt x="855" y="2400"/>
                  </a:moveTo>
                  <a:lnTo>
                    <a:pt x="726" y="2400"/>
                  </a:lnTo>
                  <a:lnTo>
                    <a:pt x="726" y="2272"/>
                  </a:lnTo>
                  <a:lnTo>
                    <a:pt x="855" y="2272"/>
                  </a:lnTo>
                  <a:lnTo>
                    <a:pt x="855" y="2400"/>
                  </a:lnTo>
                  <a:close/>
                  <a:moveTo>
                    <a:pt x="1363" y="2196"/>
                  </a:moveTo>
                  <a:lnTo>
                    <a:pt x="164" y="2196"/>
                  </a:lnTo>
                  <a:lnTo>
                    <a:pt x="164" y="1123"/>
                  </a:lnTo>
                  <a:lnTo>
                    <a:pt x="164" y="282"/>
                  </a:lnTo>
                  <a:lnTo>
                    <a:pt x="1004" y="282"/>
                  </a:lnTo>
                  <a:lnTo>
                    <a:pt x="1363" y="282"/>
                  </a:lnTo>
                  <a:lnTo>
                    <a:pt x="1363" y="219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20"/>
            <p:cNvSpPr>
              <a:spLocks noEditPoints="1"/>
            </p:cNvSpPr>
            <p:nvPr/>
          </p:nvSpPr>
          <p:spPr bwMode="auto">
            <a:xfrm>
              <a:off x="13230225" y="3190876"/>
              <a:ext cx="1357312" cy="263525"/>
            </a:xfrm>
            <a:custGeom>
              <a:avLst/>
              <a:gdLst>
                <a:gd name="T0" fmla="*/ 0 w 360"/>
                <a:gd name="T1" fmla="*/ 70 h 70"/>
                <a:gd name="T2" fmla="*/ 360 w 360"/>
                <a:gd name="T3" fmla="*/ 70 h 70"/>
                <a:gd name="T4" fmla="*/ 360 w 360"/>
                <a:gd name="T5" fmla="*/ 0 h 70"/>
                <a:gd name="T6" fmla="*/ 0 w 360"/>
                <a:gd name="T7" fmla="*/ 0 h 70"/>
                <a:gd name="T8" fmla="*/ 0 w 360"/>
                <a:gd name="T9" fmla="*/ 70 h 70"/>
                <a:gd name="T10" fmla="*/ 225 w 360"/>
                <a:gd name="T11" fmla="*/ 21 h 70"/>
                <a:gd name="T12" fmla="*/ 239 w 360"/>
                <a:gd name="T13" fmla="*/ 35 h 70"/>
                <a:gd name="T14" fmla="*/ 225 w 360"/>
                <a:gd name="T15" fmla="*/ 50 h 70"/>
                <a:gd name="T16" fmla="*/ 211 w 360"/>
                <a:gd name="T17" fmla="*/ 35 h 70"/>
                <a:gd name="T18" fmla="*/ 225 w 360"/>
                <a:gd name="T19" fmla="*/ 21 h 70"/>
                <a:gd name="T20" fmla="*/ 178 w 360"/>
                <a:gd name="T21" fmla="*/ 21 h 70"/>
                <a:gd name="T22" fmla="*/ 192 w 360"/>
                <a:gd name="T23" fmla="*/ 35 h 70"/>
                <a:gd name="T24" fmla="*/ 178 w 360"/>
                <a:gd name="T25" fmla="*/ 50 h 70"/>
                <a:gd name="T26" fmla="*/ 163 w 360"/>
                <a:gd name="T27" fmla="*/ 35 h 70"/>
                <a:gd name="T28" fmla="*/ 178 w 360"/>
                <a:gd name="T29" fmla="*/ 21 h 70"/>
                <a:gd name="T30" fmla="*/ 130 w 360"/>
                <a:gd name="T31" fmla="*/ 21 h 70"/>
                <a:gd name="T32" fmla="*/ 144 w 360"/>
                <a:gd name="T33" fmla="*/ 35 h 70"/>
                <a:gd name="T34" fmla="*/ 130 w 360"/>
                <a:gd name="T35" fmla="*/ 50 h 70"/>
                <a:gd name="T36" fmla="*/ 116 w 360"/>
                <a:gd name="T37" fmla="*/ 35 h 70"/>
                <a:gd name="T38" fmla="*/ 130 w 360"/>
                <a:gd name="T39" fmla="*/ 21 h 70"/>
                <a:gd name="T40" fmla="*/ 82 w 360"/>
                <a:gd name="T41" fmla="*/ 21 h 70"/>
                <a:gd name="T42" fmla="*/ 96 w 360"/>
                <a:gd name="T43" fmla="*/ 35 h 70"/>
                <a:gd name="T44" fmla="*/ 82 w 360"/>
                <a:gd name="T45" fmla="*/ 50 h 70"/>
                <a:gd name="T46" fmla="*/ 68 w 360"/>
                <a:gd name="T47" fmla="*/ 35 h 70"/>
                <a:gd name="T48" fmla="*/ 82 w 360"/>
                <a:gd name="T49" fmla="*/ 21 h 70"/>
                <a:gd name="T50" fmla="*/ 35 w 360"/>
                <a:gd name="T51" fmla="*/ 21 h 70"/>
                <a:gd name="T52" fmla="*/ 49 w 360"/>
                <a:gd name="T53" fmla="*/ 35 h 70"/>
                <a:gd name="T54" fmla="*/ 35 w 360"/>
                <a:gd name="T55" fmla="*/ 50 h 70"/>
                <a:gd name="T56" fmla="*/ 21 w 360"/>
                <a:gd name="T57" fmla="*/ 35 h 70"/>
                <a:gd name="T58" fmla="*/ 35 w 360"/>
                <a:gd name="T59" fmla="*/ 2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70">
                  <a:moveTo>
                    <a:pt x="0" y="70"/>
                  </a:moveTo>
                  <a:cubicBezTo>
                    <a:pt x="360" y="70"/>
                    <a:pt x="360" y="70"/>
                    <a:pt x="360" y="70"/>
                  </a:cubicBezTo>
                  <a:cubicBezTo>
                    <a:pt x="360" y="0"/>
                    <a:pt x="360" y="0"/>
                    <a:pt x="360" y="0"/>
                  </a:cubicBezTo>
                  <a:cubicBezTo>
                    <a:pt x="0" y="0"/>
                    <a:pt x="0" y="0"/>
                    <a:pt x="0" y="0"/>
                  </a:cubicBezTo>
                  <a:lnTo>
                    <a:pt x="0" y="70"/>
                  </a:lnTo>
                  <a:close/>
                  <a:moveTo>
                    <a:pt x="225" y="21"/>
                  </a:moveTo>
                  <a:cubicBezTo>
                    <a:pt x="233" y="21"/>
                    <a:pt x="239" y="28"/>
                    <a:pt x="239" y="35"/>
                  </a:cubicBezTo>
                  <a:cubicBezTo>
                    <a:pt x="239" y="43"/>
                    <a:pt x="233" y="50"/>
                    <a:pt x="225" y="50"/>
                  </a:cubicBezTo>
                  <a:cubicBezTo>
                    <a:pt x="217" y="50"/>
                    <a:pt x="211" y="43"/>
                    <a:pt x="211" y="35"/>
                  </a:cubicBezTo>
                  <a:cubicBezTo>
                    <a:pt x="211" y="28"/>
                    <a:pt x="217" y="21"/>
                    <a:pt x="225" y="21"/>
                  </a:cubicBezTo>
                  <a:close/>
                  <a:moveTo>
                    <a:pt x="178" y="21"/>
                  </a:moveTo>
                  <a:cubicBezTo>
                    <a:pt x="185" y="21"/>
                    <a:pt x="192" y="28"/>
                    <a:pt x="192" y="35"/>
                  </a:cubicBezTo>
                  <a:cubicBezTo>
                    <a:pt x="192" y="43"/>
                    <a:pt x="185" y="50"/>
                    <a:pt x="178" y="50"/>
                  </a:cubicBezTo>
                  <a:cubicBezTo>
                    <a:pt x="170" y="50"/>
                    <a:pt x="163" y="43"/>
                    <a:pt x="163" y="35"/>
                  </a:cubicBezTo>
                  <a:cubicBezTo>
                    <a:pt x="163" y="28"/>
                    <a:pt x="170" y="21"/>
                    <a:pt x="178" y="21"/>
                  </a:cubicBezTo>
                  <a:close/>
                  <a:moveTo>
                    <a:pt x="130" y="21"/>
                  </a:moveTo>
                  <a:cubicBezTo>
                    <a:pt x="138" y="21"/>
                    <a:pt x="144" y="28"/>
                    <a:pt x="144" y="35"/>
                  </a:cubicBezTo>
                  <a:cubicBezTo>
                    <a:pt x="144" y="43"/>
                    <a:pt x="138" y="50"/>
                    <a:pt x="130" y="50"/>
                  </a:cubicBezTo>
                  <a:cubicBezTo>
                    <a:pt x="122" y="50"/>
                    <a:pt x="116" y="43"/>
                    <a:pt x="116" y="35"/>
                  </a:cubicBezTo>
                  <a:cubicBezTo>
                    <a:pt x="116" y="28"/>
                    <a:pt x="122" y="21"/>
                    <a:pt x="130" y="21"/>
                  </a:cubicBezTo>
                  <a:close/>
                  <a:moveTo>
                    <a:pt x="82" y="21"/>
                  </a:moveTo>
                  <a:cubicBezTo>
                    <a:pt x="90" y="21"/>
                    <a:pt x="96" y="28"/>
                    <a:pt x="96" y="35"/>
                  </a:cubicBezTo>
                  <a:cubicBezTo>
                    <a:pt x="96" y="43"/>
                    <a:pt x="90" y="50"/>
                    <a:pt x="82" y="50"/>
                  </a:cubicBezTo>
                  <a:cubicBezTo>
                    <a:pt x="74" y="50"/>
                    <a:pt x="68" y="43"/>
                    <a:pt x="68" y="35"/>
                  </a:cubicBezTo>
                  <a:cubicBezTo>
                    <a:pt x="68" y="28"/>
                    <a:pt x="74" y="21"/>
                    <a:pt x="82" y="21"/>
                  </a:cubicBezTo>
                  <a:close/>
                  <a:moveTo>
                    <a:pt x="35" y="21"/>
                  </a:moveTo>
                  <a:cubicBezTo>
                    <a:pt x="43" y="21"/>
                    <a:pt x="49" y="28"/>
                    <a:pt x="49" y="35"/>
                  </a:cubicBezTo>
                  <a:cubicBezTo>
                    <a:pt x="49" y="43"/>
                    <a:pt x="43" y="50"/>
                    <a:pt x="35" y="50"/>
                  </a:cubicBezTo>
                  <a:cubicBezTo>
                    <a:pt x="27" y="50"/>
                    <a:pt x="21" y="43"/>
                    <a:pt x="21" y="35"/>
                  </a:cubicBezTo>
                  <a:cubicBezTo>
                    <a:pt x="21" y="28"/>
                    <a:pt x="27" y="21"/>
                    <a:pt x="35" y="21"/>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21"/>
            <p:cNvSpPr>
              <a:spLocks noEditPoints="1"/>
            </p:cNvSpPr>
            <p:nvPr/>
          </p:nvSpPr>
          <p:spPr bwMode="auto">
            <a:xfrm>
              <a:off x="13230225" y="3597276"/>
              <a:ext cx="1357312" cy="263525"/>
            </a:xfrm>
            <a:custGeom>
              <a:avLst/>
              <a:gdLst>
                <a:gd name="T0" fmla="*/ 0 w 360"/>
                <a:gd name="T1" fmla="*/ 70 h 70"/>
                <a:gd name="T2" fmla="*/ 360 w 360"/>
                <a:gd name="T3" fmla="*/ 70 h 70"/>
                <a:gd name="T4" fmla="*/ 360 w 360"/>
                <a:gd name="T5" fmla="*/ 0 h 70"/>
                <a:gd name="T6" fmla="*/ 0 w 360"/>
                <a:gd name="T7" fmla="*/ 0 h 70"/>
                <a:gd name="T8" fmla="*/ 0 w 360"/>
                <a:gd name="T9" fmla="*/ 70 h 70"/>
                <a:gd name="T10" fmla="*/ 130 w 360"/>
                <a:gd name="T11" fmla="*/ 21 h 70"/>
                <a:gd name="T12" fmla="*/ 144 w 360"/>
                <a:gd name="T13" fmla="*/ 35 h 70"/>
                <a:gd name="T14" fmla="*/ 130 w 360"/>
                <a:gd name="T15" fmla="*/ 49 h 70"/>
                <a:gd name="T16" fmla="*/ 116 w 360"/>
                <a:gd name="T17" fmla="*/ 35 h 70"/>
                <a:gd name="T18" fmla="*/ 130 w 360"/>
                <a:gd name="T19" fmla="*/ 21 h 70"/>
                <a:gd name="T20" fmla="*/ 82 w 360"/>
                <a:gd name="T21" fmla="*/ 21 h 70"/>
                <a:gd name="T22" fmla="*/ 96 w 360"/>
                <a:gd name="T23" fmla="*/ 35 h 70"/>
                <a:gd name="T24" fmla="*/ 82 w 360"/>
                <a:gd name="T25" fmla="*/ 49 h 70"/>
                <a:gd name="T26" fmla="*/ 68 w 360"/>
                <a:gd name="T27" fmla="*/ 35 h 70"/>
                <a:gd name="T28" fmla="*/ 82 w 360"/>
                <a:gd name="T29" fmla="*/ 21 h 70"/>
                <a:gd name="T30" fmla="*/ 35 w 360"/>
                <a:gd name="T31" fmla="*/ 21 h 70"/>
                <a:gd name="T32" fmla="*/ 49 w 360"/>
                <a:gd name="T33" fmla="*/ 35 h 70"/>
                <a:gd name="T34" fmla="*/ 35 w 360"/>
                <a:gd name="T35" fmla="*/ 49 h 70"/>
                <a:gd name="T36" fmla="*/ 21 w 360"/>
                <a:gd name="T37" fmla="*/ 35 h 70"/>
                <a:gd name="T38" fmla="*/ 35 w 360"/>
                <a:gd name="T39" fmla="*/ 2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70">
                  <a:moveTo>
                    <a:pt x="0" y="70"/>
                  </a:moveTo>
                  <a:cubicBezTo>
                    <a:pt x="360" y="70"/>
                    <a:pt x="360" y="70"/>
                    <a:pt x="360" y="70"/>
                  </a:cubicBezTo>
                  <a:cubicBezTo>
                    <a:pt x="360" y="0"/>
                    <a:pt x="360" y="0"/>
                    <a:pt x="360" y="0"/>
                  </a:cubicBezTo>
                  <a:cubicBezTo>
                    <a:pt x="0" y="0"/>
                    <a:pt x="0" y="0"/>
                    <a:pt x="0" y="0"/>
                  </a:cubicBezTo>
                  <a:lnTo>
                    <a:pt x="0" y="70"/>
                  </a:lnTo>
                  <a:close/>
                  <a:moveTo>
                    <a:pt x="130" y="21"/>
                  </a:moveTo>
                  <a:cubicBezTo>
                    <a:pt x="138" y="21"/>
                    <a:pt x="144" y="27"/>
                    <a:pt x="144" y="35"/>
                  </a:cubicBezTo>
                  <a:cubicBezTo>
                    <a:pt x="144" y="43"/>
                    <a:pt x="138" y="49"/>
                    <a:pt x="130" y="49"/>
                  </a:cubicBezTo>
                  <a:cubicBezTo>
                    <a:pt x="122" y="49"/>
                    <a:pt x="116" y="43"/>
                    <a:pt x="116" y="35"/>
                  </a:cubicBezTo>
                  <a:cubicBezTo>
                    <a:pt x="116" y="27"/>
                    <a:pt x="122" y="21"/>
                    <a:pt x="130" y="21"/>
                  </a:cubicBezTo>
                  <a:close/>
                  <a:moveTo>
                    <a:pt x="82" y="21"/>
                  </a:moveTo>
                  <a:cubicBezTo>
                    <a:pt x="90" y="21"/>
                    <a:pt x="96" y="27"/>
                    <a:pt x="96" y="35"/>
                  </a:cubicBezTo>
                  <a:cubicBezTo>
                    <a:pt x="96" y="43"/>
                    <a:pt x="90" y="49"/>
                    <a:pt x="82" y="49"/>
                  </a:cubicBezTo>
                  <a:cubicBezTo>
                    <a:pt x="74" y="49"/>
                    <a:pt x="68" y="43"/>
                    <a:pt x="68" y="35"/>
                  </a:cubicBezTo>
                  <a:cubicBezTo>
                    <a:pt x="68" y="27"/>
                    <a:pt x="74" y="21"/>
                    <a:pt x="82" y="21"/>
                  </a:cubicBezTo>
                  <a:close/>
                  <a:moveTo>
                    <a:pt x="35" y="21"/>
                  </a:moveTo>
                  <a:cubicBezTo>
                    <a:pt x="43" y="21"/>
                    <a:pt x="49" y="27"/>
                    <a:pt x="49" y="35"/>
                  </a:cubicBezTo>
                  <a:cubicBezTo>
                    <a:pt x="49" y="43"/>
                    <a:pt x="43" y="49"/>
                    <a:pt x="35" y="49"/>
                  </a:cubicBezTo>
                  <a:cubicBezTo>
                    <a:pt x="27" y="49"/>
                    <a:pt x="21" y="43"/>
                    <a:pt x="21" y="35"/>
                  </a:cubicBezTo>
                  <a:cubicBezTo>
                    <a:pt x="21" y="27"/>
                    <a:pt x="27" y="21"/>
                    <a:pt x="35" y="21"/>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9" name="Group 478"/>
          <p:cNvGrpSpPr>
            <a:grpSpLocks noChangeAspect="1"/>
          </p:cNvGrpSpPr>
          <p:nvPr/>
        </p:nvGrpSpPr>
        <p:grpSpPr>
          <a:xfrm>
            <a:off x="4817204" y="2999331"/>
            <a:ext cx="278796" cy="504180"/>
            <a:chOff x="12525375" y="1312863"/>
            <a:chExt cx="2187575" cy="3956050"/>
          </a:xfrm>
        </p:grpSpPr>
        <p:sp>
          <p:nvSpPr>
            <p:cNvPr id="455" name="Freeform 25"/>
            <p:cNvSpPr>
              <a:spLocks noEditPoints="1"/>
            </p:cNvSpPr>
            <p:nvPr/>
          </p:nvSpPr>
          <p:spPr bwMode="auto">
            <a:xfrm>
              <a:off x="12525375" y="1312863"/>
              <a:ext cx="2187575" cy="3956050"/>
            </a:xfrm>
            <a:custGeom>
              <a:avLst/>
              <a:gdLst>
                <a:gd name="T0" fmla="*/ 528 w 581"/>
                <a:gd name="T1" fmla="*/ 0 h 1052"/>
                <a:gd name="T2" fmla="*/ 291 w 581"/>
                <a:gd name="T3" fmla="*/ 0 h 1052"/>
                <a:gd name="T4" fmla="*/ 85 w 581"/>
                <a:gd name="T5" fmla="*/ 0 h 1052"/>
                <a:gd name="T6" fmla="*/ 50 w 581"/>
                <a:gd name="T7" fmla="*/ 13 h 1052"/>
                <a:gd name="T8" fmla="*/ 50 w 581"/>
                <a:gd name="T9" fmla="*/ 13 h 1052"/>
                <a:gd name="T10" fmla="*/ 49 w 581"/>
                <a:gd name="T11" fmla="*/ 13 h 1052"/>
                <a:gd name="T12" fmla="*/ 45 w 581"/>
                <a:gd name="T13" fmla="*/ 18 h 1052"/>
                <a:gd name="T14" fmla="*/ 18 w 581"/>
                <a:gd name="T15" fmla="*/ 45 h 1052"/>
                <a:gd name="T16" fmla="*/ 18 w 581"/>
                <a:gd name="T17" fmla="*/ 45 h 1052"/>
                <a:gd name="T18" fmla="*/ 13 w 581"/>
                <a:gd name="T19" fmla="*/ 50 h 1052"/>
                <a:gd name="T20" fmla="*/ 10 w 581"/>
                <a:gd name="T21" fmla="*/ 53 h 1052"/>
                <a:gd name="T22" fmla="*/ 10 w 581"/>
                <a:gd name="T23" fmla="*/ 53 h 1052"/>
                <a:gd name="T24" fmla="*/ 7 w 581"/>
                <a:gd name="T25" fmla="*/ 59 h 1052"/>
                <a:gd name="T26" fmla="*/ 5 w 581"/>
                <a:gd name="T27" fmla="*/ 61 h 1052"/>
                <a:gd name="T28" fmla="*/ 3 w 581"/>
                <a:gd name="T29" fmla="*/ 67 h 1052"/>
                <a:gd name="T30" fmla="*/ 2 w 581"/>
                <a:gd name="T31" fmla="*/ 71 h 1052"/>
                <a:gd name="T32" fmla="*/ 1 w 581"/>
                <a:gd name="T33" fmla="*/ 75 h 1052"/>
                <a:gd name="T34" fmla="*/ 0 w 581"/>
                <a:gd name="T35" fmla="*/ 85 h 1052"/>
                <a:gd name="T36" fmla="*/ 0 w 581"/>
                <a:gd name="T37" fmla="*/ 85 h 1052"/>
                <a:gd name="T38" fmla="*/ 0 w 581"/>
                <a:gd name="T39" fmla="*/ 526 h 1052"/>
                <a:gd name="T40" fmla="*/ 0 w 581"/>
                <a:gd name="T41" fmla="*/ 998 h 1052"/>
                <a:gd name="T42" fmla="*/ 27 w 581"/>
                <a:gd name="T43" fmla="*/ 1044 h 1052"/>
                <a:gd name="T44" fmla="*/ 53 w 581"/>
                <a:gd name="T45" fmla="*/ 1052 h 1052"/>
                <a:gd name="T46" fmla="*/ 289 w 581"/>
                <a:gd name="T47" fmla="*/ 1052 h 1052"/>
                <a:gd name="T48" fmla="*/ 496 w 581"/>
                <a:gd name="T49" fmla="*/ 1052 h 1052"/>
                <a:gd name="T50" fmla="*/ 506 w 581"/>
                <a:gd name="T51" fmla="*/ 1051 h 1052"/>
                <a:gd name="T52" fmla="*/ 512 w 581"/>
                <a:gd name="T53" fmla="*/ 1049 h 1052"/>
                <a:gd name="T54" fmla="*/ 515 w 581"/>
                <a:gd name="T55" fmla="*/ 1048 h 1052"/>
                <a:gd name="T56" fmla="*/ 522 w 581"/>
                <a:gd name="T57" fmla="*/ 1045 h 1052"/>
                <a:gd name="T58" fmla="*/ 523 w 581"/>
                <a:gd name="T59" fmla="*/ 1044 h 1052"/>
                <a:gd name="T60" fmla="*/ 530 w 581"/>
                <a:gd name="T61" fmla="*/ 1039 h 1052"/>
                <a:gd name="T62" fmla="*/ 530 w 581"/>
                <a:gd name="T63" fmla="*/ 1039 h 1052"/>
                <a:gd name="T64" fmla="*/ 532 w 581"/>
                <a:gd name="T65" fmla="*/ 1038 h 1052"/>
                <a:gd name="T66" fmla="*/ 532 w 581"/>
                <a:gd name="T67" fmla="*/ 1038 h 1052"/>
                <a:gd name="T68" fmla="*/ 536 w 581"/>
                <a:gd name="T69" fmla="*/ 1034 h 1052"/>
                <a:gd name="T70" fmla="*/ 563 w 581"/>
                <a:gd name="T71" fmla="*/ 1006 h 1052"/>
                <a:gd name="T72" fmla="*/ 568 w 581"/>
                <a:gd name="T73" fmla="*/ 1002 h 1052"/>
                <a:gd name="T74" fmla="*/ 569 w 581"/>
                <a:gd name="T75" fmla="*/ 1001 h 1052"/>
                <a:gd name="T76" fmla="*/ 569 w 581"/>
                <a:gd name="T77" fmla="*/ 1000 h 1052"/>
                <a:gd name="T78" fmla="*/ 581 w 581"/>
                <a:gd name="T79" fmla="*/ 967 h 1052"/>
                <a:gd name="T80" fmla="*/ 581 w 581"/>
                <a:gd name="T81" fmla="*/ 523 h 1052"/>
                <a:gd name="T82" fmla="*/ 581 w 581"/>
                <a:gd name="T83" fmla="*/ 54 h 1052"/>
                <a:gd name="T84" fmla="*/ 528 w 581"/>
                <a:gd name="T85" fmla="*/ 0 h 1052"/>
                <a:gd name="T86" fmla="*/ 316 w 581"/>
                <a:gd name="T87" fmla="*/ 1021 h 1052"/>
                <a:gd name="T88" fmla="*/ 259 w 581"/>
                <a:gd name="T89" fmla="*/ 1021 h 1052"/>
                <a:gd name="T90" fmla="*/ 259 w 581"/>
                <a:gd name="T91" fmla="*/ 964 h 1052"/>
                <a:gd name="T92" fmla="*/ 316 w 581"/>
                <a:gd name="T93" fmla="*/ 964 h 1052"/>
                <a:gd name="T94" fmla="*/ 316 w 581"/>
                <a:gd name="T95" fmla="*/ 1021 h 1052"/>
                <a:gd name="T96" fmla="*/ 500 w 581"/>
                <a:gd name="T97" fmla="*/ 910 h 1052"/>
                <a:gd name="T98" fmla="*/ 490 w 581"/>
                <a:gd name="T99" fmla="*/ 920 h 1052"/>
                <a:gd name="T100" fmla="*/ 63 w 581"/>
                <a:gd name="T101" fmla="*/ 920 h 1052"/>
                <a:gd name="T102" fmla="*/ 53 w 581"/>
                <a:gd name="T103" fmla="*/ 910 h 1052"/>
                <a:gd name="T104" fmla="*/ 53 w 581"/>
                <a:gd name="T105" fmla="*/ 330 h 1052"/>
                <a:gd name="T106" fmla="*/ 53 w 581"/>
                <a:gd name="T107" fmla="*/ 92 h 1052"/>
                <a:gd name="T108" fmla="*/ 63 w 581"/>
                <a:gd name="T109" fmla="*/ 82 h 1052"/>
                <a:gd name="T110" fmla="*/ 302 w 581"/>
                <a:gd name="T111" fmla="*/ 82 h 1052"/>
                <a:gd name="T112" fmla="*/ 490 w 581"/>
                <a:gd name="T113" fmla="*/ 82 h 1052"/>
                <a:gd name="T114" fmla="*/ 500 w 581"/>
                <a:gd name="T115" fmla="*/ 92 h 1052"/>
                <a:gd name="T116" fmla="*/ 500 w 581"/>
                <a:gd name="T117" fmla="*/ 910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1" h="1052">
                  <a:moveTo>
                    <a:pt x="528" y="0"/>
                  </a:moveTo>
                  <a:cubicBezTo>
                    <a:pt x="291" y="0"/>
                    <a:pt x="291" y="0"/>
                    <a:pt x="291" y="0"/>
                  </a:cubicBezTo>
                  <a:cubicBezTo>
                    <a:pt x="85" y="0"/>
                    <a:pt x="85" y="0"/>
                    <a:pt x="85" y="0"/>
                  </a:cubicBezTo>
                  <a:cubicBezTo>
                    <a:pt x="72" y="0"/>
                    <a:pt x="60" y="5"/>
                    <a:pt x="50" y="13"/>
                  </a:cubicBezTo>
                  <a:cubicBezTo>
                    <a:pt x="50" y="13"/>
                    <a:pt x="50" y="13"/>
                    <a:pt x="50" y="13"/>
                  </a:cubicBezTo>
                  <a:cubicBezTo>
                    <a:pt x="49" y="13"/>
                    <a:pt x="49" y="13"/>
                    <a:pt x="49" y="13"/>
                  </a:cubicBezTo>
                  <a:cubicBezTo>
                    <a:pt x="48" y="15"/>
                    <a:pt x="46" y="16"/>
                    <a:pt x="45" y="18"/>
                  </a:cubicBezTo>
                  <a:cubicBezTo>
                    <a:pt x="18" y="45"/>
                    <a:pt x="18" y="45"/>
                    <a:pt x="18" y="45"/>
                  </a:cubicBezTo>
                  <a:cubicBezTo>
                    <a:pt x="18" y="45"/>
                    <a:pt x="18" y="45"/>
                    <a:pt x="18" y="45"/>
                  </a:cubicBezTo>
                  <a:cubicBezTo>
                    <a:pt x="16" y="46"/>
                    <a:pt x="15" y="48"/>
                    <a:pt x="13" y="50"/>
                  </a:cubicBezTo>
                  <a:cubicBezTo>
                    <a:pt x="10" y="53"/>
                    <a:pt x="10" y="53"/>
                    <a:pt x="10" y="53"/>
                  </a:cubicBezTo>
                  <a:cubicBezTo>
                    <a:pt x="10" y="53"/>
                    <a:pt x="10" y="53"/>
                    <a:pt x="10" y="53"/>
                  </a:cubicBezTo>
                  <a:cubicBezTo>
                    <a:pt x="9" y="55"/>
                    <a:pt x="8" y="57"/>
                    <a:pt x="7" y="59"/>
                  </a:cubicBezTo>
                  <a:cubicBezTo>
                    <a:pt x="6" y="60"/>
                    <a:pt x="6" y="60"/>
                    <a:pt x="5" y="61"/>
                  </a:cubicBezTo>
                  <a:cubicBezTo>
                    <a:pt x="5" y="63"/>
                    <a:pt x="4" y="65"/>
                    <a:pt x="3" y="67"/>
                  </a:cubicBezTo>
                  <a:cubicBezTo>
                    <a:pt x="3" y="68"/>
                    <a:pt x="2" y="70"/>
                    <a:pt x="2" y="71"/>
                  </a:cubicBezTo>
                  <a:cubicBezTo>
                    <a:pt x="1" y="72"/>
                    <a:pt x="1" y="74"/>
                    <a:pt x="1" y="75"/>
                  </a:cubicBezTo>
                  <a:cubicBezTo>
                    <a:pt x="0" y="78"/>
                    <a:pt x="0" y="82"/>
                    <a:pt x="0" y="85"/>
                  </a:cubicBezTo>
                  <a:cubicBezTo>
                    <a:pt x="0" y="85"/>
                    <a:pt x="0" y="85"/>
                    <a:pt x="0" y="85"/>
                  </a:cubicBezTo>
                  <a:cubicBezTo>
                    <a:pt x="0" y="526"/>
                    <a:pt x="0" y="526"/>
                    <a:pt x="0" y="526"/>
                  </a:cubicBezTo>
                  <a:cubicBezTo>
                    <a:pt x="0" y="998"/>
                    <a:pt x="0" y="998"/>
                    <a:pt x="0" y="998"/>
                  </a:cubicBezTo>
                  <a:cubicBezTo>
                    <a:pt x="0" y="1018"/>
                    <a:pt x="11" y="1035"/>
                    <a:pt x="27" y="1044"/>
                  </a:cubicBezTo>
                  <a:cubicBezTo>
                    <a:pt x="34" y="1049"/>
                    <a:pt x="43" y="1052"/>
                    <a:pt x="53" y="1052"/>
                  </a:cubicBezTo>
                  <a:cubicBezTo>
                    <a:pt x="289" y="1052"/>
                    <a:pt x="289" y="1052"/>
                    <a:pt x="289" y="1052"/>
                  </a:cubicBezTo>
                  <a:cubicBezTo>
                    <a:pt x="496" y="1052"/>
                    <a:pt x="496" y="1052"/>
                    <a:pt x="496" y="1052"/>
                  </a:cubicBezTo>
                  <a:cubicBezTo>
                    <a:pt x="500" y="1052"/>
                    <a:pt x="503" y="1051"/>
                    <a:pt x="506" y="1051"/>
                  </a:cubicBezTo>
                  <a:cubicBezTo>
                    <a:pt x="508" y="1050"/>
                    <a:pt x="510" y="1050"/>
                    <a:pt x="512" y="1049"/>
                  </a:cubicBezTo>
                  <a:cubicBezTo>
                    <a:pt x="513" y="1049"/>
                    <a:pt x="514" y="1048"/>
                    <a:pt x="515" y="1048"/>
                  </a:cubicBezTo>
                  <a:cubicBezTo>
                    <a:pt x="518" y="1047"/>
                    <a:pt x="520" y="1046"/>
                    <a:pt x="522" y="1045"/>
                  </a:cubicBezTo>
                  <a:cubicBezTo>
                    <a:pt x="523" y="1044"/>
                    <a:pt x="523" y="1044"/>
                    <a:pt x="523" y="1044"/>
                  </a:cubicBezTo>
                  <a:cubicBezTo>
                    <a:pt x="526" y="1043"/>
                    <a:pt x="528" y="1041"/>
                    <a:pt x="530" y="1039"/>
                  </a:cubicBezTo>
                  <a:cubicBezTo>
                    <a:pt x="530" y="1039"/>
                    <a:pt x="530" y="1039"/>
                    <a:pt x="530" y="1039"/>
                  </a:cubicBezTo>
                  <a:cubicBezTo>
                    <a:pt x="532" y="1038"/>
                    <a:pt x="532" y="1038"/>
                    <a:pt x="532" y="1038"/>
                  </a:cubicBezTo>
                  <a:cubicBezTo>
                    <a:pt x="532" y="1038"/>
                    <a:pt x="532" y="1038"/>
                    <a:pt x="532" y="1038"/>
                  </a:cubicBezTo>
                  <a:cubicBezTo>
                    <a:pt x="533" y="1036"/>
                    <a:pt x="535" y="1035"/>
                    <a:pt x="536" y="1034"/>
                  </a:cubicBezTo>
                  <a:cubicBezTo>
                    <a:pt x="563" y="1006"/>
                    <a:pt x="563" y="1006"/>
                    <a:pt x="563" y="1006"/>
                  </a:cubicBezTo>
                  <a:cubicBezTo>
                    <a:pt x="565" y="1005"/>
                    <a:pt x="566" y="1004"/>
                    <a:pt x="568" y="1002"/>
                  </a:cubicBezTo>
                  <a:cubicBezTo>
                    <a:pt x="569" y="1001"/>
                    <a:pt x="569" y="1001"/>
                    <a:pt x="569" y="1001"/>
                  </a:cubicBezTo>
                  <a:cubicBezTo>
                    <a:pt x="569" y="1000"/>
                    <a:pt x="569" y="1000"/>
                    <a:pt x="569" y="1000"/>
                  </a:cubicBezTo>
                  <a:cubicBezTo>
                    <a:pt x="577" y="991"/>
                    <a:pt x="581" y="979"/>
                    <a:pt x="581" y="967"/>
                  </a:cubicBezTo>
                  <a:cubicBezTo>
                    <a:pt x="581" y="523"/>
                    <a:pt x="581" y="523"/>
                    <a:pt x="581" y="523"/>
                  </a:cubicBezTo>
                  <a:cubicBezTo>
                    <a:pt x="581" y="54"/>
                    <a:pt x="581" y="54"/>
                    <a:pt x="581" y="54"/>
                  </a:cubicBezTo>
                  <a:cubicBezTo>
                    <a:pt x="581" y="24"/>
                    <a:pt x="557" y="0"/>
                    <a:pt x="528" y="0"/>
                  </a:cubicBezTo>
                  <a:close/>
                  <a:moveTo>
                    <a:pt x="316" y="1021"/>
                  </a:moveTo>
                  <a:cubicBezTo>
                    <a:pt x="259" y="1021"/>
                    <a:pt x="259" y="1021"/>
                    <a:pt x="259" y="1021"/>
                  </a:cubicBezTo>
                  <a:cubicBezTo>
                    <a:pt x="259" y="964"/>
                    <a:pt x="259" y="964"/>
                    <a:pt x="259" y="964"/>
                  </a:cubicBezTo>
                  <a:cubicBezTo>
                    <a:pt x="316" y="964"/>
                    <a:pt x="316" y="964"/>
                    <a:pt x="316" y="964"/>
                  </a:cubicBezTo>
                  <a:lnTo>
                    <a:pt x="316" y="1021"/>
                  </a:lnTo>
                  <a:close/>
                  <a:moveTo>
                    <a:pt x="500" y="910"/>
                  </a:moveTo>
                  <a:cubicBezTo>
                    <a:pt x="500" y="916"/>
                    <a:pt x="495" y="920"/>
                    <a:pt x="490" y="920"/>
                  </a:cubicBezTo>
                  <a:cubicBezTo>
                    <a:pt x="63" y="920"/>
                    <a:pt x="63" y="920"/>
                    <a:pt x="63" y="920"/>
                  </a:cubicBezTo>
                  <a:cubicBezTo>
                    <a:pt x="58" y="920"/>
                    <a:pt x="53" y="916"/>
                    <a:pt x="53" y="910"/>
                  </a:cubicBezTo>
                  <a:cubicBezTo>
                    <a:pt x="53" y="330"/>
                    <a:pt x="53" y="330"/>
                    <a:pt x="53" y="330"/>
                  </a:cubicBezTo>
                  <a:cubicBezTo>
                    <a:pt x="53" y="92"/>
                    <a:pt x="53" y="92"/>
                    <a:pt x="53" y="92"/>
                  </a:cubicBezTo>
                  <a:cubicBezTo>
                    <a:pt x="53" y="86"/>
                    <a:pt x="58" y="82"/>
                    <a:pt x="63" y="82"/>
                  </a:cubicBezTo>
                  <a:cubicBezTo>
                    <a:pt x="302" y="82"/>
                    <a:pt x="302" y="82"/>
                    <a:pt x="302" y="82"/>
                  </a:cubicBezTo>
                  <a:cubicBezTo>
                    <a:pt x="490" y="82"/>
                    <a:pt x="490" y="82"/>
                    <a:pt x="490" y="82"/>
                  </a:cubicBezTo>
                  <a:cubicBezTo>
                    <a:pt x="495" y="82"/>
                    <a:pt x="500" y="86"/>
                    <a:pt x="500" y="92"/>
                  </a:cubicBezTo>
                  <a:lnTo>
                    <a:pt x="500" y="91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Rectangle 26"/>
            <p:cNvSpPr>
              <a:spLocks noChangeArrowheads="1"/>
            </p:cNvSpPr>
            <p:nvPr/>
          </p:nvSpPr>
          <p:spPr bwMode="auto">
            <a:xfrm>
              <a:off x="12855575" y="1865313"/>
              <a:ext cx="290513" cy="2905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Rectangle 27"/>
            <p:cNvSpPr>
              <a:spLocks noChangeArrowheads="1"/>
            </p:cNvSpPr>
            <p:nvPr/>
          </p:nvSpPr>
          <p:spPr bwMode="auto">
            <a:xfrm>
              <a:off x="13228638" y="1865313"/>
              <a:ext cx="290513" cy="2905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Rectangle 28"/>
            <p:cNvSpPr>
              <a:spLocks noChangeArrowheads="1"/>
            </p:cNvSpPr>
            <p:nvPr/>
          </p:nvSpPr>
          <p:spPr bwMode="auto">
            <a:xfrm>
              <a:off x="13601700" y="1865313"/>
              <a:ext cx="290513" cy="2905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Rectangle 29"/>
            <p:cNvSpPr>
              <a:spLocks noChangeArrowheads="1"/>
            </p:cNvSpPr>
            <p:nvPr/>
          </p:nvSpPr>
          <p:spPr bwMode="auto">
            <a:xfrm>
              <a:off x="13979525" y="1865313"/>
              <a:ext cx="285750" cy="2905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Rectangle 30"/>
            <p:cNvSpPr>
              <a:spLocks noChangeArrowheads="1"/>
            </p:cNvSpPr>
            <p:nvPr/>
          </p:nvSpPr>
          <p:spPr bwMode="auto">
            <a:xfrm>
              <a:off x="12855575" y="2244726"/>
              <a:ext cx="290513" cy="2905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Rectangle 31"/>
            <p:cNvSpPr>
              <a:spLocks noChangeArrowheads="1"/>
            </p:cNvSpPr>
            <p:nvPr/>
          </p:nvSpPr>
          <p:spPr bwMode="auto">
            <a:xfrm>
              <a:off x="13228638" y="2244726"/>
              <a:ext cx="290513" cy="2905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Rectangle 32"/>
            <p:cNvSpPr>
              <a:spLocks noChangeArrowheads="1"/>
            </p:cNvSpPr>
            <p:nvPr/>
          </p:nvSpPr>
          <p:spPr bwMode="auto">
            <a:xfrm>
              <a:off x="13601700" y="2244726"/>
              <a:ext cx="290513" cy="2905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Rectangle 33"/>
            <p:cNvSpPr>
              <a:spLocks noChangeArrowheads="1"/>
            </p:cNvSpPr>
            <p:nvPr/>
          </p:nvSpPr>
          <p:spPr bwMode="auto">
            <a:xfrm>
              <a:off x="13979525" y="2244726"/>
              <a:ext cx="285750" cy="2905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Rectangle 34"/>
            <p:cNvSpPr>
              <a:spLocks noChangeArrowheads="1"/>
            </p:cNvSpPr>
            <p:nvPr/>
          </p:nvSpPr>
          <p:spPr bwMode="auto">
            <a:xfrm>
              <a:off x="12855575" y="2625726"/>
              <a:ext cx="290513" cy="2857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Rectangle 35"/>
            <p:cNvSpPr>
              <a:spLocks noChangeArrowheads="1"/>
            </p:cNvSpPr>
            <p:nvPr/>
          </p:nvSpPr>
          <p:spPr bwMode="auto">
            <a:xfrm>
              <a:off x="13228638" y="2625726"/>
              <a:ext cx="290513" cy="2857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Rectangle 36"/>
            <p:cNvSpPr>
              <a:spLocks noChangeArrowheads="1"/>
            </p:cNvSpPr>
            <p:nvPr/>
          </p:nvSpPr>
          <p:spPr bwMode="auto">
            <a:xfrm>
              <a:off x="13601700" y="2625726"/>
              <a:ext cx="290513" cy="2857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Rectangle 37"/>
            <p:cNvSpPr>
              <a:spLocks noChangeArrowheads="1"/>
            </p:cNvSpPr>
            <p:nvPr/>
          </p:nvSpPr>
          <p:spPr bwMode="auto">
            <a:xfrm>
              <a:off x="13979525" y="2625726"/>
              <a:ext cx="285750" cy="2857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Rectangle 38"/>
            <p:cNvSpPr>
              <a:spLocks noChangeArrowheads="1"/>
            </p:cNvSpPr>
            <p:nvPr/>
          </p:nvSpPr>
          <p:spPr bwMode="auto">
            <a:xfrm>
              <a:off x="12855575" y="3001963"/>
              <a:ext cx="290513" cy="2889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Rectangle 39"/>
            <p:cNvSpPr>
              <a:spLocks noChangeArrowheads="1"/>
            </p:cNvSpPr>
            <p:nvPr/>
          </p:nvSpPr>
          <p:spPr bwMode="auto">
            <a:xfrm>
              <a:off x="13228638" y="3001963"/>
              <a:ext cx="290513" cy="2889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Rectangle 40"/>
            <p:cNvSpPr>
              <a:spLocks noChangeArrowheads="1"/>
            </p:cNvSpPr>
            <p:nvPr/>
          </p:nvSpPr>
          <p:spPr bwMode="auto">
            <a:xfrm>
              <a:off x="13601700" y="3001963"/>
              <a:ext cx="290513" cy="2889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Rectangle 41"/>
            <p:cNvSpPr>
              <a:spLocks noChangeArrowheads="1"/>
            </p:cNvSpPr>
            <p:nvPr/>
          </p:nvSpPr>
          <p:spPr bwMode="auto">
            <a:xfrm>
              <a:off x="13979525" y="3001963"/>
              <a:ext cx="285750" cy="2889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Rectangle 42"/>
            <p:cNvSpPr>
              <a:spLocks noChangeArrowheads="1"/>
            </p:cNvSpPr>
            <p:nvPr/>
          </p:nvSpPr>
          <p:spPr bwMode="auto">
            <a:xfrm>
              <a:off x="12855575" y="4370388"/>
              <a:ext cx="290513" cy="2857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Rectangle 43"/>
            <p:cNvSpPr>
              <a:spLocks noChangeArrowheads="1"/>
            </p:cNvSpPr>
            <p:nvPr/>
          </p:nvSpPr>
          <p:spPr bwMode="auto">
            <a:xfrm>
              <a:off x="13228638" y="4370388"/>
              <a:ext cx="290513" cy="2857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Rectangle 44"/>
            <p:cNvSpPr>
              <a:spLocks noChangeArrowheads="1"/>
            </p:cNvSpPr>
            <p:nvPr/>
          </p:nvSpPr>
          <p:spPr bwMode="auto">
            <a:xfrm>
              <a:off x="13601700" y="4370388"/>
              <a:ext cx="290513" cy="2857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Rectangle 45"/>
            <p:cNvSpPr>
              <a:spLocks noChangeArrowheads="1"/>
            </p:cNvSpPr>
            <p:nvPr/>
          </p:nvSpPr>
          <p:spPr bwMode="auto">
            <a:xfrm>
              <a:off x="13979525" y="4370388"/>
              <a:ext cx="285750" cy="2857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6" name="Group 485"/>
          <p:cNvGrpSpPr>
            <a:grpSpLocks noChangeAspect="1"/>
          </p:cNvGrpSpPr>
          <p:nvPr/>
        </p:nvGrpSpPr>
        <p:grpSpPr>
          <a:xfrm>
            <a:off x="6700047" y="2753747"/>
            <a:ext cx="820499" cy="802741"/>
            <a:chOff x="12584113" y="2047875"/>
            <a:chExt cx="3594100" cy="3516313"/>
          </a:xfrm>
        </p:grpSpPr>
        <p:sp>
          <p:nvSpPr>
            <p:cNvPr id="484" name="Freeform 49"/>
            <p:cNvSpPr>
              <a:spLocks noEditPoints="1"/>
            </p:cNvSpPr>
            <p:nvPr/>
          </p:nvSpPr>
          <p:spPr bwMode="auto">
            <a:xfrm>
              <a:off x="12584113" y="2047875"/>
              <a:ext cx="3594100" cy="3516313"/>
            </a:xfrm>
            <a:custGeom>
              <a:avLst/>
              <a:gdLst>
                <a:gd name="T0" fmla="*/ 1089 w 2264"/>
                <a:gd name="T1" fmla="*/ 0 h 2215"/>
                <a:gd name="T2" fmla="*/ 106 w 2264"/>
                <a:gd name="T3" fmla="*/ 0 h 2215"/>
                <a:gd name="T4" fmla="*/ 0 w 2264"/>
                <a:gd name="T5" fmla="*/ 109 h 2215"/>
                <a:gd name="T6" fmla="*/ 0 w 2264"/>
                <a:gd name="T7" fmla="*/ 1109 h 2215"/>
                <a:gd name="T8" fmla="*/ 0 w 2264"/>
                <a:gd name="T9" fmla="*/ 2085 h 2215"/>
                <a:gd name="T10" fmla="*/ 0 w 2264"/>
                <a:gd name="T11" fmla="*/ 2215 h 2215"/>
                <a:gd name="T12" fmla="*/ 1089 w 2264"/>
                <a:gd name="T13" fmla="*/ 2215 h 2215"/>
                <a:gd name="T14" fmla="*/ 2160 w 2264"/>
                <a:gd name="T15" fmla="*/ 2215 h 2215"/>
                <a:gd name="T16" fmla="*/ 2160 w 2264"/>
                <a:gd name="T17" fmla="*/ 2215 h 2215"/>
                <a:gd name="T18" fmla="*/ 2264 w 2264"/>
                <a:gd name="T19" fmla="*/ 2106 h 2215"/>
                <a:gd name="T20" fmla="*/ 2264 w 2264"/>
                <a:gd name="T21" fmla="*/ 1976 h 2215"/>
                <a:gd name="T22" fmla="*/ 2264 w 2264"/>
                <a:gd name="T23" fmla="*/ 1109 h 2215"/>
                <a:gd name="T24" fmla="*/ 2264 w 2264"/>
                <a:gd name="T25" fmla="*/ 0 h 2215"/>
                <a:gd name="T26" fmla="*/ 1089 w 2264"/>
                <a:gd name="T27" fmla="*/ 0 h 2215"/>
                <a:gd name="T28" fmla="*/ 2006 w 2264"/>
                <a:gd name="T29" fmla="*/ 2057 h 2215"/>
                <a:gd name="T30" fmla="*/ 151 w 2264"/>
                <a:gd name="T31" fmla="*/ 2057 h 2215"/>
                <a:gd name="T32" fmla="*/ 151 w 2264"/>
                <a:gd name="T33" fmla="*/ 292 h 2215"/>
                <a:gd name="T34" fmla="*/ 2006 w 2264"/>
                <a:gd name="T35" fmla="*/ 292 h 2215"/>
                <a:gd name="T36" fmla="*/ 2006 w 2264"/>
                <a:gd name="T37" fmla="*/ 2057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64" h="2215">
                  <a:moveTo>
                    <a:pt x="1089" y="0"/>
                  </a:moveTo>
                  <a:lnTo>
                    <a:pt x="106" y="0"/>
                  </a:lnTo>
                  <a:lnTo>
                    <a:pt x="0" y="109"/>
                  </a:lnTo>
                  <a:lnTo>
                    <a:pt x="0" y="1109"/>
                  </a:lnTo>
                  <a:lnTo>
                    <a:pt x="0" y="2085"/>
                  </a:lnTo>
                  <a:lnTo>
                    <a:pt x="0" y="2215"/>
                  </a:lnTo>
                  <a:lnTo>
                    <a:pt x="1089" y="2215"/>
                  </a:lnTo>
                  <a:lnTo>
                    <a:pt x="2160" y="2215"/>
                  </a:lnTo>
                  <a:lnTo>
                    <a:pt x="2160" y="2215"/>
                  </a:lnTo>
                  <a:lnTo>
                    <a:pt x="2264" y="2106"/>
                  </a:lnTo>
                  <a:lnTo>
                    <a:pt x="2264" y="1976"/>
                  </a:lnTo>
                  <a:lnTo>
                    <a:pt x="2264" y="1109"/>
                  </a:lnTo>
                  <a:lnTo>
                    <a:pt x="2264" y="0"/>
                  </a:lnTo>
                  <a:lnTo>
                    <a:pt x="1089" y="0"/>
                  </a:lnTo>
                  <a:close/>
                  <a:moveTo>
                    <a:pt x="2006" y="2057"/>
                  </a:moveTo>
                  <a:lnTo>
                    <a:pt x="151" y="2057"/>
                  </a:lnTo>
                  <a:lnTo>
                    <a:pt x="151" y="292"/>
                  </a:lnTo>
                  <a:lnTo>
                    <a:pt x="2006" y="292"/>
                  </a:lnTo>
                  <a:lnTo>
                    <a:pt x="2006" y="205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50"/>
            <p:cNvSpPr>
              <a:spLocks noEditPoints="1"/>
            </p:cNvSpPr>
            <p:nvPr/>
          </p:nvSpPr>
          <p:spPr bwMode="auto">
            <a:xfrm>
              <a:off x="13161963" y="2965450"/>
              <a:ext cx="2298700" cy="2027238"/>
            </a:xfrm>
            <a:custGeom>
              <a:avLst/>
              <a:gdLst>
                <a:gd name="T0" fmla="*/ 269 w 611"/>
                <a:gd name="T1" fmla="*/ 407 h 539"/>
                <a:gd name="T2" fmla="*/ 269 w 611"/>
                <a:gd name="T3" fmla="*/ 478 h 539"/>
                <a:gd name="T4" fmla="*/ 168 w 611"/>
                <a:gd name="T5" fmla="*/ 478 h 539"/>
                <a:gd name="T6" fmla="*/ 125 w 611"/>
                <a:gd name="T7" fmla="*/ 521 h 539"/>
                <a:gd name="T8" fmla="*/ 125 w 611"/>
                <a:gd name="T9" fmla="*/ 539 h 539"/>
                <a:gd name="T10" fmla="*/ 452 w 611"/>
                <a:gd name="T11" fmla="*/ 539 h 539"/>
                <a:gd name="T12" fmla="*/ 495 w 611"/>
                <a:gd name="T13" fmla="*/ 496 h 539"/>
                <a:gd name="T14" fmla="*/ 495 w 611"/>
                <a:gd name="T15" fmla="*/ 478 h 539"/>
                <a:gd name="T16" fmla="*/ 350 w 611"/>
                <a:gd name="T17" fmla="*/ 478 h 539"/>
                <a:gd name="T18" fmla="*/ 350 w 611"/>
                <a:gd name="T19" fmla="*/ 389 h 539"/>
                <a:gd name="T20" fmla="*/ 602 w 611"/>
                <a:gd name="T21" fmla="*/ 389 h 539"/>
                <a:gd name="T22" fmla="*/ 602 w 611"/>
                <a:gd name="T23" fmla="*/ 389 h 539"/>
                <a:gd name="T24" fmla="*/ 611 w 611"/>
                <a:gd name="T25" fmla="*/ 380 h 539"/>
                <a:gd name="T26" fmla="*/ 611 w 611"/>
                <a:gd name="T27" fmla="*/ 0 h 539"/>
                <a:gd name="T28" fmla="*/ 9 w 611"/>
                <a:gd name="T29" fmla="*/ 0 h 539"/>
                <a:gd name="T30" fmla="*/ 0 w 611"/>
                <a:gd name="T31" fmla="*/ 9 h 539"/>
                <a:gd name="T32" fmla="*/ 0 w 611"/>
                <a:gd name="T33" fmla="*/ 9 h 539"/>
                <a:gd name="T34" fmla="*/ 0 w 611"/>
                <a:gd name="T35" fmla="*/ 9 h 539"/>
                <a:gd name="T36" fmla="*/ 0 w 611"/>
                <a:gd name="T37" fmla="*/ 389 h 539"/>
                <a:gd name="T38" fmla="*/ 269 w 611"/>
                <a:gd name="T39" fmla="*/ 389 h 539"/>
                <a:gd name="T40" fmla="*/ 269 w 611"/>
                <a:gd name="T41" fmla="*/ 407 h 539"/>
                <a:gd name="T42" fmla="*/ 26 w 611"/>
                <a:gd name="T43" fmla="*/ 361 h 539"/>
                <a:gd name="T44" fmla="*/ 26 w 611"/>
                <a:gd name="T45" fmla="*/ 38 h 539"/>
                <a:gd name="T46" fmla="*/ 567 w 611"/>
                <a:gd name="T47" fmla="*/ 38 h 539"/>
                <a:gd name="T48" fmla="*/ 567 w 611"/>
                <a:gd name="T49" fmla="*/ 361 h 539"/>
                <a:gd name="T50" fmla="*/ 26 w 611"/>
                <a:gd name="T51" fmla="*/ 36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1" h="539">
                  <a:moveTo>
                    <a:pt x="269" y="407"/>
                  </a:moveTo>
                  <a:cubicBezTo>
                    <a:pt x="269" y="478"/>
                    <a:pt x="269" y="478"/>
                    <a:pt x="269" y="478"/>
                  </a:cubicBezTo>
                  <a:cubicBezTo>
                    <a:pt x="226" y="478"/>
                    <a:pt x="168" y="478"/>
                    <a:pt x="168" y="478"/>
                  </a:cubicBezTo>
                  <a:cubicBezTo>
                    <a:pt x="125" y="521"/>
                    <a:pt x="125" y="521"/>
                    <a:pt x="125" y="521"/>
                  </a:cubicBezTo>
                  <a:cubicBezTo>
                    <a:pt x="125" y="539"/>
                    <a:pt x="125" y="539"/>
                    <a:pt x="125" y="539"/>
                  </a:cubicBezTo>
                  <a:cubicBezTo>
                    <a:pt x="452" y="539"/>
                    <a:pt x="452" y="539"/>
                    <a:pt x="452" y="539"/>
                  </a:cubicBezTo>
                  <a:cubicBezTo>
                    <a:pt x="495" y="496"/>
                    <a:pt x="495" y="496"/>
                    <a:pt x="495" y="496"/>
                  </a:cubicBezTo>
                  <a:cubicBezTo>
                    <a:pt x="495" y="478"/>
                    <a:pt x="495" y="478"/>
                    <a:pt x="495" y="478"/>
                  </a:cubicBezTo>
                  <a:cubicBezTo>
                    <a:pt x="495" y="478"/>
                    <a:pt x="422" y="478"/>
                    <a:pt x="350" y="478"/>
                  </a:cubicBezTo>
                  <a:cubicBezTo>
                    <a:pt x="350" y="389"/>
                    <a:pt x="350" y="389"/>
                    <a:pt x="350" y="389"/>
                  </a:cubicBezTo>
                  <a:cubicBezTo>
                    <a:pt x="602" y="389"/>
                    <a:pt x="602" y="389"/>
                    <a:pt x="602" y="389"/>
                  </a:cubicBezTo>
                  <a:cubicBezTo>
                    <a:pt x="602" y="389"/>
                    <a:pt x="602" y="389"/>
                    <a:pt x="602" y="389"/>
                  </a:cubicBezTo>
                  <a:cubicBezTo>
                    <a:pt x="611" y="380"/>
                    <a:pt x="611" y="380"/>
                    <a:pt x="611" y="380"/>
                  </a:cubicBezTo>
                  <a:cubicBezTo>
                    <a:pt x="611" y="0"/>
                    <a:pt x="611" y="0"/>
                    <a:pt x="611" y="0"/>
                  </a:cubicBezTo>
                  <a:cubicBezTo>
                    <a:pt x="9" y="0"/>
                    <a:pt x="9" y="0"/>
                    <a:pt x="9" y="0"/>
                  </a:cubicBezTo>
                  <a:cubicBezTo>
                    <a:pt x="0" y="9"/>
                    <a:pt x="0" y="9"/>
                    <a:pt x="0" y="9"/>
                  </a:cubicBezTo>
                  <a:cubicBezTo>
                    <a:pt x="0" y="9"/>
                    <a:pt x="0" y="9"/>
                    <a:pt x="0" y="9"/>
                  </a:cubicBezTo>
                  <a:cubicBezTo>
                    <a:pt x="0" y="9"/>
                    <a:pt x="0" y="9"/>
                    <a:pt x="0" y="9"/>
                  </a:cubicBezTo>
                  <a:cubicBezTo>
                    <a:pt x="0" y="389"/>
                    <a:pt x="0" y="389"/>
                    <a:pt x="0" y="389"/>
                  </a:cubicBezTo>
                  <a:cubicBezTo>
                    <a:pt x="269" y="389"/>
                    <a:pt x="269" y="389"/>
                    <a:pt x="269" y="389"/>
                  </a:cubicBezTo>
                  <a:lnTo>
                    <a:pt x="269" y="407"/>
                  </a:lnTo>
                  <a:close/>
                  <a:moveTo>
                    <a:pt x="26" y="361"/>
                  </a:moveTo>
                  <a:cubicBezTo>
                    <a:pt x="26" y="38"/>
                    <a:pt x="26" y="38"/>
                    <a:pt x="26" y="38"/>
                  </a:cubicBezTo>
                  <a:cubicBezTo>
                    <a:pt x="567" y="38"/>
                    <a:pt x="567" y="38"/>
                    <a:pt x="567" y="38"/>
                  </a:cubicBezTo>
                  <a:cubicBezTo>
                    <a:pt x="567" y="361"/>
                    <a:pt x="567" y="361"/>
                    <a:pt x="567" y="361"/>
                  </a:cubicBezTo>
                  <a:lnTo>
                    <a:pt x="26" y="36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TextBox 59"/>
          <p:cNvSpPr txBox="1"/>
          <p:nvPr/>
        </p:nvSpPr>
        <p:spPr>
          <a:xfrm>
            <a:off x="4191" y="5852469"/>
            <a:ext cx="2029968" cy="230832"/>
          </a:xfrm>
          <a:prstGeom prst="rect">
            <a:avLst/>
          </a:prstGeom>
          <a:noFill/>
        </p:spPr>
        <p:txBody>
          <a:bodyPr wrap="square" lIns="91440" tIns="45720" rIns="45720" bIns="45720" rtlCol="0">
            <a:noAutofit/>
          </a:bodyPr>
          <a:lstStyle/>
          <a:p>
            <a:pPr algn="ctr">
              <a:lnSpc>
                <a:spcPct val="90000"/>
              </a:lnSpc>
            </a:pPr>
            <a:r>
              <a:rPr lang="en-US" sz="1000" dirty="0"/>
              <a:t>Data center 1</a:t>
            </a:r>
          </a:p>
        </p:txBody>
      </p:sp>
      <p:sp>
        <p:nvSpPr>
          <p:cNvPr id="114" name="TextBox 113"/>
          <p:cNvSpPr txBox="1"/>
          <p:nvPr/>
        </p:nvSpPr>
        <p:spPr>
          <a:xfrm>
            <a:off x="2034295" y="5852469"/>
            <a:ext cx="2029968" cy="230832"/>
          </a:xfrm>
          <a:prstGeom prst="rect">
            <a:avLst/>
          </a:prstGeom>
          <a:noFill/>
        </p:spPr>
        <p:txBody>
          <a:bodyPr wrap="square" lIns="91440" tIns="45720" rIns="45720" bIns="45720" rtlCol="0">
            <a:noAutofit/>
          </a:bodyPr>
          <a:lstStyle/>
          <a:p>
            <a:pPr algn="ctr">
              <a:lnSpc>
                <a:spcPct val="90000"/>
              </a:lnSpc>
            </a:pPr>
            <a:r>
              <a:rPr lang="en-US" sz="1000" dirty="0"/>
              <a:t>Data center 2</a:t>
            </a:r>
          </a:p>
        </p:txBody>
      </p:sp>
      <p:sp>
        <p:nvSpPr>
          <p:cNvPr id="173" name="TextBox 172"/>
          <p:cNvSpPr txBox="1"/>
          <p:nvPr/>
        </p:nvSpPr>
        <p:spPr>
          <a:xfrm>
            <a:off x="4061739" y="5852469"/>
            <a:ext cx="2029968" cy="230832"/>
          </a:xfrm>
          <a:prstGeom prst="rect">
            <a:avLst/>
          </a:prstGeom>
          <a:noFill/>
        </p:spPr>
        <p:txBody>
          <a:bodyPr wrap="square" lIns="91440" tIns="45720" rIns="45720" bIns="45720" rtlCol="0">
            <a:noAutofit/>
          </a:bodyPr>
          <a:lstStyle/>
          <a:p>
            <a:pPr algn="ctr">
              <a:lnSpc>
                <a:spcPct val="90000"/>
              </a:lnSpc>
            </a:pPr>
            <a:r>
              <a:rPr lang="en-US" sz="1000" dirty="0"/>
              <a:t>Data center 3</a:t>
            </a:r>
          </a:p>
        </p:txBody>
      </p:sp>
      <p:sp>
        <p:nvSpPr>
          <p:cNvPr id="66" name="Freeform 5"/>
          <p:cNvSpPr>
            <a:spLocks noChangeAspect="1" noEditPoints="1"/>
          </p:cNvSpPr>
          <p:nvPr/>
        </p:nvSpPr>
        <p:spPr bwMode="auto">
          <a:xfrm>
            <a:off x="2534142" y="4971416"/>
            <a:ext cx="1110794" cy="703606"/>
          </a:xfrm>
          <a:custGeom>
            <a:avLst/>
            <a:gdLst>
              <a:gd name="T0" fmla="*/ 2523 w 2878"/>
              <a:gd name="T1" fmla="*/ 83 h 1823"/>
              <a:gd name="T2" fmla="*/ 1480 w 2878"/>
              <a:gd name="T3" fmla="*/ 62 h 1823"/>
              <a:gd name="T4" fmla="*/ 732 w 2878"/>
              <a:gd name="T5" fmla="*/ 0 h 1823"/>
              <a:gd name="T6" fmla="*/ 433 w 2878"/>
              <a:gd name="T7" fmla="*/ 236 h 1823"/>
              <a:gd name="T8" fmla="*/ 430 w 2878"/>
              <a:gd name="T9" fmla="*/ 873 h 1823"/>
              <a:gd name="T10" fmla="*/ 0 w 2878"/>
              <a:gd name="T11" fmla="*/ 1805 h 1823"/>
              <a:gd name="T12" fmla="*/ 2499 w 2878"/>
              <a:gd name="T13" fmla="*/ 1821 h 1823"/>
              <a:gd name="T14" fmla="*/ 815 w 2878"/>
              <a:gd name="T15" fmla="*/ 477 h 1823"/>
              <a:gd name="T16" fmla="*/ 1085 w 2878"/>
              <a:gd name="T17" fmla="*/ 477 h 1823"/>
              <a:gd name="T18" fmla="*/ 815 w 2878"/>
              <a:gd name="T19" fmla="*/ 477 h 1823"/>
              <a:gd name="T20" fmla="*/ 775 w 2878"/>
              <a:gd name="T21" fmla="*/ 595 h 1823"/>
              <a:gd name="T22" fmla="*/ 481 w 2878"/>
              <a:gd name="T23" fmla="*/ 755 h 1823"/>
              <a:gd name="T24" fmla="*/ 476 w 2878"/>
              <a:gd name="T25" fmla="*/ 908 h 1823"/>
              <a:gd name="T26" fmla="*/ 780 w 2878"/>
              <a:gd name="T27" fmla="*/ 477 h 1823"/>
              <a:gd name="T28" fmla="*/ 486 w 2878"/>
              <a:gd name="T29" fmla="*/ 477 h 1823"/>
              <a:gd name="T30" fmla="*/ 780 w 2878"/>
              <a:gd name="T31" fmla="*/ 477 h 1823"/>
              <a:gd name="T32" fmla="*/ 1085 w 2878"/>
              <a:gd name="T33" fmla="*/ 595 h 1823"/>
              <a:gd name="T34" fmla="*/ 815 w 2878"/>
              <a:gd name="T35" fmla="*/ 811 h 1823"/>
              <a:gd name="T36" fmla="*/ 866 w 2878"/>
              <a:gd name="T37" fmla="*/ 1250 h 1823"/>
              <a:gd name="T38" fmla="*/ 1085 w 2878"/>
              <a:gd name="T39" fmla="*/ 908 h 1823"/>
              <a:gd name="T40" fmla="*/ 1114 w 2878"/>
              <a:gd name="T41" fmla="*/ 375 h 1823"/>
              <a:gd name="T42" fmla="*/ 1384 w 2878"/>
              <a:gd name="T43" fmla="*/ 501 h 1823"/>
              <a:gd name="T44" fmla="*/ 1117 w 2878"/>
              <a:gd name="T45" fmla="*/ 750 h 1823"/>
              <a:gd name="T46" fmla="*/ 1384 w 2878"/>
              <a:gd name="T47" fmla="*/ 750 h 1823"/>
              <a:gd name="T48" fmla="*/ 1392 w 2878"/>
              <a:gd name="T49" fmla="*/ 1250 h 1823"/>
              <a:gd name="T50" fmla="*/ 1130 w 2878"/>
              <a:gd name="T51" fmla="*/ 1060 h 1823"/>
              <a:gd name="T52" fmla="*/ 1392 w 2878"/>
              <a:gd name="T53" fmla="*/ 1060 h 1823"/>
              <a:gd name="T54" fmla="*/ 1742 w 2878"/>
              <a:gd name="T55" fmla="*/ 477 h 1823"/>
              <a:gd name="T56" fmla="*/ 1993 w 2878"/>
              <a:gd name="T57" fmla="*/ 477 h 1823"/>
              <a:gd name="T58" fmla="*/ 1432 w 2878"/>
              <a:gd name="T59" fmla="*/ 477 h 1823"/>
              <a:gd name="T60" fmla="*/ 1681 w 2878"/>
              <a:gd name="T61" fmla="*/ 477 h 1823"/>
              <a:gd name="T62" fmla="*/ 1432 w 2878"/>
              <a:gd name="T63" fmla="*/ 477 h 1823"/>
              <a:gd name="T64" fmla="*/ 1681 w 2878"/>
              <a:gd name="T65" fmla="*/ 595 h 1823"/>
              <a:gd name="T66" fmla="*/ 1432 w 2878"/>
              <a:gd name="T67" fmla="*/ 811 h 1823"/>
              <a:gd name="T68" fmla="*/ 1438 w 2878"/>
              <a:gd name="T69" fmla="*/ 1250 h 1823"/>
              <a:gd name="T70" fmla="*/ 1697 w 2878"/>
              <a:gd name="T71" fmla="*/ 908 h 1823"/>
              <a:gd name="T72" fmla="*/ 1737 w 2878"/>
              <a:gd name="T73" fmla="*/ 595 h 1823"/>
              <a:gd name="T74" fmla="*/ 1996 w 2878"/>
              <a:gd name="T75" fmla="*/ 811 h 1823"/>
              <a:gd name="T76" fmla="*/ 1983 w 2878"/>
              <a:gd name="T77" fmla="*/ 1572 h 1823"/>
              <a:gd name="T78" fmla="*/ 1750 w 2878"/>
              <a:gd name="T79" fmla="*/ 1395 h 1823"/>
              <a:gd name="T80" fmla="*/ 1983 w 2878"/>
              <a:gd name="T81" fmla="*/ 1395 h 1823"/>
              <a:gd name="T82" fmla="*/ 1742 w 2878"/>
              <a:gd name="T83" fmla="*/ 1098 h 1823"/>
              <a:gd name="T84" fmla="*/ 2002 w 2878"/>
              <a:gd name="T85" fmla="*/ 1079 h 1823"/>
              <a:gd name="T86" fmla="*/ 2063 w 2878"/>
              <a:gd name="T87" fmla="*/ 477 h 1823"/>
              <a:gd name="T88" fmla="*/ 2314 w 2878"/>
              <a:gd name="T89" fmla="*/ 477 h 1823"/>
              <a:gd name="T90" fmla="*/ 2322 w 2878"/>
              <a:gd name="T91" fmla="*/ 1250 h 1823"/>
              <a:gd name="T92" fmla="*/ 2063 w 2878"/>
              <a:gd name="T93" fmla="*/ 1036 h 1823"/>
              <a:gd name="T94" fmla="*/ 2322 w 2878"/>
              <a:gd name="T95" fmla="*/ 1036 h 1823"/>
              <a:gd name="T96" fmla="*/ 2063 w 2878"/>
              <a:gd name="T97" fmla="*/ 755 h 1823"/>
              <a:gd name="T98" fmla="*/ 2322 w 2878"/>
              <a:gd name="T99" fmla="*/ 750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78" h="1823">
                <a:moveTo>
                  <a:pt x="2523" y="1422"/>
                </a:moveTo>
                <a:lnTo>
                  <a:pt x="2523" y="715"/>
                </a:lnTo>
                <a:lnTo>
                  <a:pt x="2523" y="710"/>
                </a:lnTo>
                <a:lnTo>
                  <a:pt x="2523" y="83"/>
                </a:lnTo>
                <a:lnTo>
                  <a:pt x="2221" y="83"/>
                </a:lnTo>
                <a:lnTo>
                  <a:pt x="2221" y="0"/>
                </a:lnTo>
                <a:lnTo>
                  <a:pt x="1537" y="0"/>
                </a:lnTo>
                <a:lnTo>
                  <a:pt x="1480" y="62"/>
                </a:lnTo>
                <a:lnTo>
                  <a:pt x="1480" y="83"/>
                </a:lnTo>
                <a:lnTo>
                  <a:pt x="1416" y="83"/>
                </a:lnTo>
                <a:lnTo>
                  <a:pt x="1416" y="0"/>
                </a:lnTo>
                <a:lnTo>
                  <a:pt x="732" y="0"/>
                </a:lnTo>
                <a:lnTo>
                  <a:pt x="676" y="62"/>
                </a:lnTo>
                <a:lnTo>
                  <a:pt x="676" y="83"/>
                </a:lnTo>
                <a:lnTo>
                  <a:pt x="582" y="83"/>
                </a:lnTo>
                <a:lnTo>
                  <a:pt x="433" y="236"/>
                </a:lnTo>
                <a:lnTo>
                  <a:pt x="430" y="236"/>
                </a:lnTo>
                <a:lnTo>
                  <a:pt x="430" y="239"/>
                </a:lnTo>
                <a:lnTo>
                  <a:pt x="430" y="862"/>
                </a:lnTo>
                <a:lnTo>
                  <a:pt x="430" y="873"/>
                </a:lnTo>
                <a:lnTo>
                  <a:pt x="430" y="908"/>
                </a:lnTo>
                <a:lnTo>
                  <a:pt x="430" y="1422"/>
                </a:lnTo>
                <a:lnTo>
                  <a:pt x="382" y="1422"/>
                </a:lnTo>
                <a:lnTo>
                  <a:pt x="0" y="1805"/>
                </a:lnTo>
                <a:lnTo>
                  <a:pt x="0" y="1823"/>
                </a:lnTo>
                <a:lnTo>
                  <a:pt x="1301" y="1823"/>
                </a:lnTo>
                <a:lnTo>
                  <a:pt x="2499" y="1823"/>
                </a:lnTo>
                <a:lnTo>
                  <a:pt x="2499" y="1821"/>
                </a:lnTo>
                <a:lnTo>
                  <a:pt x="2878" y="1440"/>
                </a:lnTo>
                <a:lnTo>
                  <a:pt x="2878" y="1422"/>
                </a:lnTo>
                <a:lnTo>
                  <a:pt x="2523" y="1422"/>
                </a:lnTo>
                <a:close/>
                <a:moveTo>
                  <a:pt x="815" y="477"/>
                </a:moveTo>
                <a:lnTo>
                  <a:pt x="815" y="477"/>
                </a:lnTo>
                <a:lnTo>
                  <a:pt x="815" y="375"/>
                </a:lnTo>
                <a:lnTo>
                  <a:pt x="1085" y="375"/>
                </a:lnTo>
                <a:lnTo>
                  <a:pt x="1085" y="477"/>
                </a:lnTo>
                <a:lnTo>
                  <a:pt x="1085" y="477"/>
                </a:lnTo>
                <a:lnTo>
                  <a:pt x="1085" y="501"/>
                </a:lnTo>
                <a:lnTo>
                  <a:pt x="815" y="501"/>
                </a:lnTo>
                <a:lnTo>
                  <a:pt x="815" y="477"/>
                </a:lnTo>
                <a:close/>
                <a:moveTo>
                  <a:pt x="481" y="755"/>
                </a:moveTo>
                <a:lnTo>
                  <a:pt x="481" y="750"/>
                </a:lnTo>
                <a:lnTo>
                  <a:pt x="481" y="595"/>
                </a:lnTo>
                <a:lnTo>
                  <a:pt x="775" y="595"/>
                </a:lnTo>
                <a:lnTo>
                  <a:pt x="775" y="755"/>
                </a:lnTo>
                <a:lnTo>
                  <a:pt x="775" y="811"/>
                </a:lnTo>
                <a:lnTo>
                  <a:pt x="481" y="811"/>
                </a:lnTo>
                <a:lnTo>
                  <a:pt x="481" y="755"/>
                </a:lnTo>
                <a:close/>
                <a:moveTo>
                  <a:pt x="780" y="1098"/>
                </a:moveTo>
                <a:lnTo>
                  <a:pt x="780" y="1250"/>
                </a:lnTo>
                <a:lnTo>
                  <a:pt x="476" y="1250"/>
                </a:lnTo>
                <a:lnTo>
                  <a:pt x="476" y="908"/>
                </a:lnTo>
                <a:lnTo>
                  <a:pt x="628" y="908"/>
                </a:lnTo>
                <a:lnTo>
                  <a:pt x="780" y="908"/>
                </a:lnTo>
                <a:lnTo>
                  <a:pt x="780" y="1098"/>
                </a:lnTo>
                <a:close/>
                <a:moveTo>
                  <a:pt x="780" y="477"/>
                </a:moveTo>
                <a:lnTo>
                  <a:pt x="780" y="477"/>
                </a:lnTo>
                <a:lnTo>
                  <a:pt x="780" y="501"/>
                </a:lnTo>
                <a:lnTo>
                  <a:pt x="486" y="501"/>
                </a:lnTo>
                <a:lnTo>
                  <a:pt x="486" y="477"/>
                </a:lnTo>
                <a:lnTo>
                  <a:pt x="486" y="477"/>
                </a:lnTo>
                <a:lnTo>
                  <a:pt x="486" y="375"/>
                </a:lnTo>
                <a:lnTo>
                  <a:pt x="780" y="375"/>
                </a:lnTo>
                <a:lnTo>
                  <a:pt x="780" y="477"/>
                </a:lnTo>
                <a:close/>
                <a:moveTo>
                  <a:pt x="815" y="755"/>
                </a:moveTo>
                <a:lnTo>
                  <a:pt x="815" y="750"/>
                </a:lnTo>
                <a:lnTo>
                  <a:pt x="815" y="595"/>
                </a:lnTo>
                <a:lnTo>
                  <a:pt x="1085" y="595"/>
                </a:lnTo>
                <a:lnTo>
                  <a:pt x="1085" y="750"/>
                </a:lnTo>
                <a:lnTo>
                  <a:pt x="1085" y="750"/>
                </a:lnTo>
                <a:lnTo>
                  <a:pt x="1085" y="811"/>
                </a:lnTo>
                <a:lnTo>
                  <a:pt x="815" y="811"/>
                </a:lnTo>
                <a:lnTo>
                  <a:pt x="815" y="755"/>
                </a:lnTo>
                <a:close/>
                <a:moveTo>
                  <a:pt x="1085" y="1250"/>
                </a:moveTo>
                <a:lnTo>
                  <a:pt x="1013" y="1250"/>
                </a:lnTo>
                <a:lnTo>
                  <a:pt x="866" y="1250"/>
                </a:lnTo>
                <a:lnTo>
                  <a:pt x="826" y="1250"/>
                </a:lnTo>
                <a:lnTo>
                  <a:pt x="826" y="1098"/>
                </a:lnTo>
                <a:lnTo>
                  <a:pt x="826" y="908"/>
                </a:lnTo>
                <a:lnTo>
                  <a:pt x="1085" y="908"/>
                </a:lnTo>
                <a:lnTo>
                  <a:pt x="1085" y="1250"/>
                </a:lnTo>
                <a:close/>
                <a:moveTo>
                  <a:pt x="1114" y="477"/>
                </a:moveTo>
                <a:lnTo>
                  <a:pt x="1114" y="477"/>
                </a:lnTo>
                <a:lnTo>
                  <a:pt x="1114" y="375"/>
                </a:lnTo>
                <a:lnTo>
                  <a:pt x="1384" y="375"/>
                </a:lnTo>
                <a:lnTo>
                  <a:pt x="1384" y="477"/>
                </a:lnTo>
                <a:lnTo>
                  <a:pt x="1384" y="477"/>
                </a:lnTo>
                <a:lnTo>
                  <a:pt x="1384" y="501"/>
                </a:lnTo>
                <a:lnTo>
                  <a:pt x="1114" y="501"/>
                </a:lnTo>
                <a:lnTo>
                  <a:pt x="1114" y="477"/>
                </a:lnTo>
                <a:close/>
                <a:moveTo>
                  <a:pt x="1117" y="755"/>
                </a:moveTo>
                <a:lnTo>
                  <a:pt x="1117" y="750"/>
                </a:lnTo>
                <a:lnTo>
                  <a:pt x="1117" y="595"/>
                </a:lnTo>
                <a:lnTo>
                  <a:pt x="1384" y="595"/>
                </a:lnTo>
                <a:lnTo>
                  <a:pt x="1384" y="750"/>
                </a:lnTo>
                <a:lnTo>
                  <a:pt x="1384" y="750"/>
                </a:lnTo>
                <a:lnTo>
                  <a:pt x="1384" y="811"/>
                </a:lnTo>
                <a:lnTo>
                  <a:pt x="1117" y="811"/>
                </a:lnTo>
                <a:lnTo>
                  <a:pt x="1117" y="755"/>
                </a:lnTo>
                <a:close/>
                <a:moveTo>
                  <a:pt x="1392" y="1250"/>
                </a:moveTo>
                <a:lnTo>
                  <a:pt x="1392" y="1250"/>
                </a:lnTo>
                <a:lnTo>
                  <a:pt x="1130" y="1250"/>
                </a:lnTo>
                <a:lnTo>
                  <a:pt x="1130" y="1098"/>
                </a:lnTo>
                <a:lnTo>
                  <a:pt x="1130" y="1060"/>
                </a:lnTo>
                <a:lnTo>
                  <a:pt x="1130" y="908"/>
                </a:lnTo>
                <a:lnTo>
                  <a:pt x="1189" y="908"/>
                </a:lnTo>
                <a:lnTo>
                  <a:pt x="1392" y="908"/>
                </a:lnTo>
                <a:lnTo>
                  <a:pt x="1392" y="1060"/>
                </a:lnTo>
                <a:lnTo>
                  <a:pt x="1392" y="1060"/>
                </a:lnTo>
                <a:lnTo>
                  <a:pt x="1392" y="1250"/>
                </a:lnTo>
                <a:close/>
                <a:moveTo>
                  <a:pt x="1742" y="477"/>
                </a:moveTo>
                <a:lnTo>
                  <a:pt x="1742" y="477"/>
                </a:lnTo>
                <a:lnTo>
                  <a:pt x="1742" y="375"/>
                </a:lnTo>
                <a:lnTo>
                  <a:pt x="1993" y="375"/>
                </a:lnTo>
                <a:lnTo>
                  <a:pt x="1993" y="477"/>
                </a:lnTo>
                <a:lnTo>
                  <a:pt x="1993" y="477"/>
                </a:lnTo>
                <a:lnTo>
                  <a:pt x="1993" y="501"/>
                </a:lnTo>
                <a:lnTo>
                  <a:pt x="1742" y="501"/>
                </a:lnTo>
                <a:lnTo>
                  <a:pt x="1742" y="477"/>
                </a:lnTo>
                <a:close/>
                <a:moveTo>
                  <a:pt x="1432" y="477"/>
                </a:moveTo>
                <a:lnTo>
                  <a:pt x="1432" y="477"/>
                </a:lnTo>
                <a:lnTo>
                  <a:pt x="1432" y="375"/>
                </a:lnTo>
                <a:lnTo>
                  <a:pt x="1681" y="375"/>
                </a:lnTo>
                <a:lnTo>
                  <a:pt x="1681" y="477"/>
                </a:lnTo>
                <a:lnTo>
                  <a:pt x="1681" y="477"/>
                </a:lnTo>
                <a:lnTo>
                  <a:pt x="1681" y="501"/>
                </a:lnTo>
                <a:lnTo>
                  <a:pt x="1432" y="501"/>
                </a:lnTo>
                <a:lnTo>
                  <a:pt x="1432" y="477"/>
                </a:lnTo>
                <a:close/>
                <a:moveTo>
                  <a:pt x="1432" y="755"/>
                </a:moveTo>
                <a:lnTo>
                  <a:pt x="1432" y="750"/>
                </a:lnTo>
                <a:lnTo>
                  <a:pt x="1432" y="595"/>
                </a:lnTo>
                <a:lnTo>
                  <a:pt x="1681" y="595"/>
                </a:lnTo>
                <a:lnTo>
                  <a:pt x="1681" y="755"/>
                </a:lnTo>
                <a:lnTo>
                  <a:pt x="1681" y="755"/>
                </a:lnTo>
                <a:lnTo>
                  <a:pt x="1681" y="811"/>
                </a:lnTo>
                <a:lnTo>
                  <a:pt x="1432" y="811"/>
                </a:lnTo>
                <a:lnTo>
                  <a:pt x="1432" y="755"/>
                </a:lnTo>
                <a:close/>
                <a:moveTo>
                  <a:pt x="1697" y="1098"/>
                </a:moveTo>
                <a:lnTo>
                  <a:pt x="1697" y="1250"/>
                </a:lnTo>
                <a:lnTo>
                  <a:pt x="1438" y="1250"/>
                </a:lnTo>
                <a:lnTo>
                  <a:pt x="1438" y="1098"/>
                </a:lnTo>
                <a:lnTo>
                  <a:pt x="1438" y="1063"/>
                </a:lnTo>
                <a:lnTo>
                  <a:pt x="1438" y="908"/>
                </a:lnTo>
                <a:lnTo>
                  <a:pt x="1697" y="908"/>
                </a:lnTo>
                <a:lnTo>
                  <a:pt x="1697" y="1098"/>
                </a:lnTo>
                <a:close/>
                <a:moveTo>
                  <a:pt x="1737" y="755"/>
                </a:moveTo>
                <a:lnTo>
                  <a:pt x="1737" y="750"/>
                </a:lnTo>
                <a:lnTo>
                  <a:pt x="1737" y="595"/>
                </a:lnTo>
                <a:lnTo>
                  <a:pt x="1996" y="595"/>
                </a:lnTo>
                <a:lnTo>
                  <a:pt x="1996" y="750"/>
                </a:lnTo>
                <a:lnTo>
                  <a:pt x="1996" y="755"/>
                </a:lnTo>
                <a:lnTo>
                  <a:pt x="1996" y="811"/>
                </a:lnTo>
                <a:lnTo>
                  <a:pt x="1737" y="811"/>
                </a:lnTo>
                <a:lnTo>
                  <a:pt x="1737" y="755"/>
                </a:lnTo>
                <a:close/>
                <a:moveTo>
                  <a:pt x="1983" y="1395"/>
                </a:moveTo>
                <a:lnTo>
                  <a:pt x="1983" y="1572"/>
                </a:lnTo>
                <a:lnTo>
                  <a:pt x="1983" y="1711"/>
                </a:lnTo>
                <a:lnTo>
                  <a:pt x="1876" y="1711"/>
                </a:lnTo>
                <a:lnTo>
                  <a:pt x="1750" y="1711"/>
                </a:lnTo>
                <a:lnTo>
                  <a:pt x="1750" y="1395"/>
                </a:lnTo>
                <a:lnTo>
                  <a:pt x="1876" y="1395"/>
                </a:lnTo>
                <a:lnTo>
                  <a:pt x="1876" y="1395"/>
                </a:lnTo>
                <a:lnTo>
                  <a:pt x="1983" y="1395"/>
                </a:lnTo>
                <a:lnTo>
                  <a:pt x="1983" y="1395"/>
                </a:lnTo>
                <a:close/>
                <a:moveTo>
                  <a:pt x="2002" y="1250"/>
                </a:moveTo>
                <a:lnTo>
                  <a:pt x="2002" y="1250"/>
                </a:lnTo>
                <a:lnTo>
                  <a:pt x="1742" y="1250"/>
                </a:lnTo>
                <a:lnTo>
                  <a:pt x="1742" y="1098"/>
                </a:lnTo>
                <a:lnTo>
                  <a:pt x="1742" y="1079"/>
                </a:lnTo>
                <a:lnTo>
                  <a:pt x="1742" y="908"/>
                </a:lnTo>
                <a:lnTo>
                  <a:pt x="2002" y="908"/>
                </a:lnTo>
                <a:lnTo>
                  <a:pt x="2002" y="1079"/>
                </a:lnTo>
                <a:lnTo>
                  <a:pt x="2002" y="1079"/>
                </a:lnTo>
                <a:lnTo>
                  <a:pt x="2002" y="1250"/>
                </a:lnTo>
                <a:close/>
                <a:moveTo>
                  <a:pt x="2063" y="477"/>
                </a:moveTo>
                <a:lnTo>
                  <a:pt x="2063" y="477"/>
                </a:lnTo>
                <a:lnTo>
                  <a:pt x="2063" y="375"/>
                </a:lnTo>
                <a:lnTo>
                  <a:pt x="2314" y="375"/>
                </a:lnTo>
                <a:lnTo>
                  <a:pt x="2314" y="477"/>
                </a:lnTo>
                <a:lnTo>
                  <a:pt x="2314" y="477"/>
                </a:lnTo>
                <a:lnTo>
                  <a:pt x="2314" y="501"/>
                </a:lnTo>
                <a:lnTo>
                  <a:pt x="2063" y="501"/>
                </a:lnTo>
                <a:lnTo>
                  <a:pt x="2063" y="477"/>
                </a:lnTo>
                <a:close/>
                <a:moveTo>
                  <a:pt x="2322" y="1250"/>
                </a:moveTo>
                <a:lnTo>
                  <a:pt x="2322" y="1250"/>
                </a:lnTo>
                <a:lnTo>
                  <a:pt x="2063" y="1250"/>
                </a:lnTo>
                <a:lnTo>
                  <a:pt x="2063" y="1098"/>
                </a:lnTo>
                <a:lnTo>
                  <a:pt x="2063" y="1036"/>
                </a:lnTo>
                <a:lnTo>
                  <a:pt x="2063" y="908"/>
                </a:lnTo>
                <a:lnTo>
                  <a:pt x="2322" y="908"/>
                </a:lnTo>
                <a:lnTo>
                  <a:pt x="2322" y="1036"/>
                </a:lnTo>
                <a:lnTo>
                  <a:pt x="2322" y="1036"/>
                </a:lnTo>
                <a:lnTo>
                  <a:pt x="2322" y="1250"/>
                </a:lnTo>
                <a:close/>
                <a:moveTo>
                  <a:pt x="2325" y="811"/>
                </a:moveTo>
                <a:lnTo>
                  <a:pt x="2063" y="811"/>
                </a:lnTo>
                <a:lnTo>
                  <a:pt x="2063" y="755"/>
                </a:lnTo>
                <a:lnTo>
                  <a:pt x="2063" y="750"/>
                </a:lnTo>
                <a:lnTo>
                  <a:pt x="2063" y="595"/>
                </a:lnTo>
                <a:lnTo>
                  <a:pt x="2322" y="595"/>
                </a:lnTo>
                <a:lnTo>
                  <a:pt x="2322" y="750"/>
                </a:lnTo>
                <a:lnTo>
                  <a:pt x="2325" y="750"/>
                </a:lnTo>
                <a:lnTo>
                  <a:pt x="2325" y="81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43"/>
          <p:cNvSpPr>
            <a:spLocks noChangeAspect="1" noEditPoints="1"/>
          </p:cNvSpPr>
          <p:nvPr/>
        </p:nvSpPr>
        <p:spPr bwMode="auto">
          <a:xfrm>
            <a:off x="583117" y="5016573"/>
            <a:ext cx="976866" cy="658449"/>
          </a:xfrm>
          <a:custGeom>
            <a:avLst/>
            <a:gdLst>
              <a:gd name="T0" fmla="*/ 2233 w 2531"/>
              <a:gd name="T1" fmla="*/ 597 h 1706"/>
              <a:gd name="T2" fmla="*/ 2233 w 2531"/>
              <a:gd name="T3" fmla="*/ 191 h 1706"/>
              <a:gd name="T4" fmla="*/ 1392 w 2531"/>
              <a:gd name="T5" fmla="*/ 0 h 1706"/>
              <a:gd name="T6" fmla="*/ 1199 w 2531"/>
              <a:gd name="T7" fmla="*/ 75 h 1706"/>
              <a:gd name="T8" fmla="*/ 1122 w 2531"/>
              <a:gd name="T9" fmla="*/ 155 h 1706"/>
              <a:gd name="T10" fmla="*/ 581 w 2531"/>
              <a:gd name="T11" fmla="*/ 191 h 1706"/>
              <a:gd name="T12" fmla="*/ 424 w 2531"/>
              <a:gd name="T13" fmla="*/ 994 h 1706"/>
              <a:gd name="T14" fmla="*/ 0 w 2531"/>
              <a:gd name="T15" fmla="*/ 1687 h 1706"/>
              <a:gd name="T16" fmla="*/ 2150 w 2531"/>
              <a:gd name="T17" fmla="*/ 1706 h 1706"/>
              <a:gd name="T18" fmla="*/ 2233 w 2531"/>
              <a:gd name="T19" fmla="*/ 1303 h 1706"/>
              <a:gd name="T20" fmla="*/ 1458 w 2531"/>
              <a:gd name="T21" fmla="*/ 188 h 1706"/>
              <a:gd name="T22" fmla="*/ 1591 w 2531"/>
              <a:gd name="T23" fmla="*/ 290 h 1706"/>
              <a:gd name="T24" fmla="*/ 1458 w 2531"/>
              <a:gd name="T25" fmla="*/ 290 h 1706"/>
              <a:gd name="T26" fmla="*/ 1439 w 2531"/>
              <a:gd name="T27" fmla="*/ 475 h 1706"/>
              <a:gd name="T28" fmla="*/ 1690 w 2531"/>
              <a:gd name="T29" fmla="*/ 638 h 1706"/>
              <a:gd name="T30" fmla="*/ 1439 w 2531"/>
              <a:gd name="T31" fmla="*/ 638 h 1706"/>
              <a:gd name="T32" fmla="*/ 1701 w 2531"/>
              <a:gd name="T33" fmla="*/ 1080 h 1706"/>
              <a:gd name="T34" fmla="*/ 1439 w 2531"/>
              <a:gd name="T35" fmla="*/ 1080 h 1706"/>
              <a:gd name="T36" fmla="*/ 1701 w 2531"/>
              <a:gd name="T37" fmla="*/ 793 h 1706"/>
              <a:gd name="T38" fmla="*/ 1301 w 2531"/>
              <a:gd name="T39" fmla="*/ 188 h 1706"/>
              <a:gd name="T40" fmla="*/ 1436 w 2531"/>
              <a:gd name="T41" fmla="*/ 290 h 1706"/>
              <a:gd name="T42" fmla="*/ 1301 w 2531"/>
              <a:gd name="T43" fmla="*/ 290 h 1706"/>
              <a:gd name="T44" fmla="*/ 1133 w 2531"/>
              <a:gd name="T45" fmla="*/ 1135 h 1706"/>
              <a:gd name="T46" fmla="*/ 1133 w 2531"/>
              <a:gd name="T47" fmla="*/ 878 h 1706"/>
              <a:gd name="T48" fmla="*/ 1392 w 2531"/>
              <a:gd name="T49" fmla="*/ 793 h 1706"/>
              <a:gd name="T50" fmla="*/ 1147 w 2531"/>
              <a:gd name="T51" fmla="*/ 290 h 1706"/>
              <a:gd name="T52" fmla="*/ 1279 w 2531"/>
              <a:gd name="T53" fmla="*/ 188 h 1706"/>
              <a:gd name="T54" fmla="*/ 1279 w 2531"/>
              <a:gd name="T55" fmla="*/ 315 h 1706"/>
              <a:gd name="T56" fmla="*/ 1125 w 2531"/>
              <a:gd name="T57" fmla="*/ 638 h 1706"/>
              <a:gd name="T58" fmla="*/ 1392 w 2531"/>
              <a:gd name="T59" fmla="*/ 475 h 1706"/>
              <a:gd name="T60" fmla="*/ 1392 w 2531"/>
              <a:gd name="T61" fmla="*/ 693 h 1706"/>
              <a:gd name="T62" fmla="*/ 821 w 2531"/>
              <a:gd name="T63" fmla="*/ 638 h 1706"/>
              <a:gd name="T64" fmla="*/ 1092 w 2531"/>
              <a:gd name="T65" fmla="*/ 475 h 1706"/>
              <a:gd name="T66" fmla="*/ 1092 w 2531"/>
              <a:gd name="T67" fmla="*/ 693 h 1706"/>
              <a:gd name="T68" fmla="*/ 1086 w 2531"/>
              <a:gd name="T69" fmla="*/ 793 h 1706"/>
              <a:gd name="T70" fmla="*/ 1086 w 2531"/>
              <a:gd name="T71" fmla="*/ 1080 h 1706"/>
              <a:gd name="T72" fmla="*/ 827 w 2531"/>
              <a:gd name="T73" fmla="*/ 1135 h 1706"/>
              <a:gd name="T74" fmla="*/ 827 w 2531"/>
              <a:gd name="T75" fmla="*/ 793 h 1706"/>
              <a:gd name="T76" fmla="*/ 488 w 2531"/>
              <a:gd name="T77" fmla="*/ 630 h 1706"/>
              <a:gd name="T78" fmla="*/ 780 w 2531"/>
              <a:gd name="T79" fmla="*/ 630 h 1706"/>
              <a:gd name="T80" fmla="*/ 488 w 2531"/>
              <a:gd name="T81" fmla="*/ 693 h 1706"/>
              <a:gd name="T82" fmla="*/ 474 w 2531"/>
              <a:gd name="T83" fmla="*/ 1063 h 1706"/>
              <a:gd name="T84" fmla="*/ 780 w 2531"/>
              <a:gd name="T85" fmla="*/ 1063 h 1706"/>
              <a:gd name="T86" fmla="*/ 474 w 2531"/>
              <a:gd name="T87" fmla="*/ 1135 h 1706"/>
              <a:gd name="T88" fmla="*/ 1704 w 2531"/>
              <a:gd name="T89" fmla="*/ 1516 h 1706"/>
              <a:gd name="T90" fmla="*/ 493 w 2531"/>
              <a:gd name="T91" fmla="*/ 1469 h 1706"/>
              <a:gd name="T92" fmla="*/ 1704 w 2531"/>
              <a:gd name="T93" fmla="*/ 1276 h 1706"/>
              <a:gd name="T94" fmla="*/ 1993 w 2531"/>
              <a:gd name="T95" fmla="*/ 1455 h 1706"/>
              <a:gd name="T96" fmla="*/ 1759 w 2531"/>
              <a:gd name="T97" fmla="*/ 1593 h 1706"/>
              <a:gd name="T98" fmla="*/ 1886 w 2531"/>
              <a:gd name="T99" fmla="*/ 1276 h 1706"/>
              <a:gd name="T100" fmla="*/ 2007 w 2531"/>
              <a:gd name="T101" fmla="*/ 1135 h 1706"/>
              <a:gd name="T102" fmla="*/ 1745 w 2531"/>
              <a:gd name="T103" fmla="*/ 1063 h 1706"/>
              <a:gd name="T104" fmla="*/ 2007 w 2531"/>
              <a:gd name="T105" fmla="*/ 1063 h 1706"/>
              <a:gd name="T106" fmla="*/ 1745 w 2531"/>
              <a:gd name="T107" fmla="*/ 693 h 1706"/>
              <a:gd name="T108" fmla="*/ 1745 w 2531"/>
              <a:gd name="T109" fmla="*/ 475 h 1706"/>
              <a:gd name="T110" fmla="*/ 2007 w 2531"/>
              <a:gd name="T111" fmla="*/ 638 h 1706"/>
              <a:gd name="T112" fmla="*/ 2056 w 2531"/>
              <a:gd name="T113" fmla="*/ 290 h 1706"/>
              <a:gd name="T114" fmla="*/ 1613 w 2531"/>
              <a:gd name="T115" fmla="*/ 315 h 1706"/>
              <a:gd name="T116" fmla="*/ 1613 w 2531"/>
              <a:gd name="T117" fmla="*/ 188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31" h="1706">
                <a:moveTo>
                  <a:pt x="2233" y="1303"/>
                </a:moveTo>
                <a:lnTo>
                  <a:pt x="2233" y="1013"/>
                </a:lnTo>
                <a:lnTo>
                  <a:pt x="2233" y="597"/>
                </a:lnTo>
                <a:lnTo>
                  <a:pt x="2233" y="591"/>
                </a:lnTo>
                <a:lnTo>
                  <a:pt x="2233" y="196"/>
                </a:lnTo>
                <a:lnTo>
                  <a:pt x="2233" y="191"/>
                </a:lnTo>
                <a:lnTo>
                  <a:pt x="2233" y="0"/>
                </a:lnTo>
                <a:lnTo>
                  <a:pt x="2233" y="0"/>
                </a:lnTo>
                <a:lnTo>
                  <a:pt x="1392" y="0"/>
                </a:lnTo>
                <a:lnTo>
                  <a:pt x="1331" y="0"/>
                </a:lnTo>
                <a:lnTo>
                  <a:pt x="1276" y="0"/>
                </a:lnTo>
                <a:lnTo>
                  <a:pt x="1199" y="75"/>
                </a:lnTo>
                <a:lnTo>
                  <a:pt x="1199" y="75"/>
                </a:lnTo>
                <a:lnTo>
                  <a:pt x="1199" y="75"/>
                </a:lnTo>
                <a:lnTo>
                  <a:pt x="1122" y="155"/>
                </a:lnTo>
                <a:lnTo>
                  <a:pt x="1122" y="191"/>
                </a:lnTo>
                <a:lnTo>
                  <a:pt x="581" y="191"/>
                </a:lnTo>
                <a:lnTo>
                  <a:pt x="581" y="191"/>
                </a:lnTo>
                <a:lnTo>
                  <a:pt x="430" y="345"/>
                </a:lnTo>
                <a:lnTo>
                  <a:pt x="424" y="345"/>
                </a:lnTo>
                <a:lnTo>
                  <a:pt x="424" y="994"/>
                </a:lnTo>
                <a:lnTo>
                  <a:pt x="424" y="1303"/>
                </a:lnTo>
                <a:lnTo>
                  <a:pt x="383" y="1303"/>
                </a:lnTo>
                <a:lnTo>
                  <a:pt x="0" y="1687"/>
                </a:lnTo>
                <a:lnTo>
                  <a:pt x="0" y="1706"/>
                </a:lnTo>
                <a:lnTo>
                  <a:pt x="1265" y="1706"/>
                </a:lnTo>
                <a:lnTo>
                  <a:pt x="2150" y="1706"/>
                </a:lnTo>
                <a:lnTo>
                  <a:pt x="2531" y="1322"/>
                </a:lnTo>
                <a:lnTo>
                  <a:pt x="2531" y="1303"/>
                </a:lnTo>
                <a:lnTo>
                  <a:pt x="2233" y="1303"/>
                </a:lnTo>
                <a:close/>
                <a:moveTo>
                  <a:pt x="1458" y="290"/>
                </a:moveTo>
                <a:lnTo>
                  <a:pt x="1458" y="290"/>
                </a:lnTo>
                <a:lnTo>
                  <a:pt x="1458" y="188"/>
                </a:lnTo>
                <a:lnTo>
                  <a:pt x="1591" y="188"/>
                </a:lnTo>
                <a:lnTo>
                  <a:pt x="1591" y="290"/>
                </a:lnTo>
                <a:lnTo>
                  <a:pt x="1591" y="290"/>
                </a:lnTo>
                <a:lnTo>
                  <a:pt x="1591" y="315"/>
                </a:lnTo>
                <a:lnTo>
                  <a:pt x="1458" y="315"/>
                </a:lnTo>
                <a:lnTo>
                  <a:pt x="1458" y="290"/>
                </a:lnTo>
                <a:close/>
                <a:moveTo>
                  <a:pt x="1439" y="638"/>
                </a:moveTo>
                <a:lnTo>
                  <a:pt x="1439" y="630"/>
                </a:lnTo>
                <a:lnTo>
                  <a:pt x="1439" y="475"/>
                </a:lnTo>
                <a:lnTo>
                  <a:pt x="1690" y="475"/>
                </a:lnTo>
                <a:lnTo>
                  <a:pt x="1690" y="638"/>
                </a:lnTo>
                <a:lnTo>
                  <a:pt x="1690" y="638"/>
                </a:lnTo>
                <a:lnTo>
                  <a:pt x="1690" y="693"/>
                </a:lnTo>
                <a:lnTo>
                  <a:pt x="1439" y="693"/>
                </a:lnTo>
                <a:lnTo>
                  <a:pt x="1439" y="638"/>
                </a:lnTo>
                <a:close/>
                <a:moveTo>
                  <a:pt x="1701" y="793"/>
                </a:moveTo>
                <a:lnTo>
                  <a:pt x="1701" y="1063"/>
                </a:lnTo>
                <a:lnTo>
                  <a:pt x="1701" y="1080"/>
                </a:lnTo>
                <a:lnTo>
                  <a:pt x="1701" y="1135"/>
                </a:lnTo>
                <a:lnTo>
                  <a:pt x="1439" y="1135"/>
                </a:lnTo>
                <a:lnTo>
                  <a:pt x="1439" y="1080"/>
                </a:lnTo>
                <a:lnTo>
                  <a:pt x="1439" y="1063"/>
                </a:lnTo>
                <a:lnTo>
                  <a:pt x="1439" y="793"/>
                </a:lnTo>
                <a:lnTo>
                  <a:pt x="1701" y="793"/>
                </a:lnTo>
                <a:close/>
                <a:moveTo>
                  <a:pt x="1301" y="290"/>
                </a:moveTo>
                <a:lnTo>
                  <a:pt x="1301" y="290"/>
                </a:lnTo>
                <a:lnTo>
                  <a:pt x="1301" y="188"/>
                </a:lnTo>
                <a:lnTo>
                  <a:pt x="1436" y="188"/>
                </a:lnTo>
                <a:lnTo>
                  <a:pt x="1436" y="290"/>
                </a:lnTo>
                <a:lnTo>
                  <a:pt x="1436" y="290"/>
                </a:lnTo>
                <a:lnTo>
                  <a:pt x="1436" y="315"/>
                </a:lnTo>
                <a:lnTo>
                  <a:pt x="1301" y="315"/>
                </a:lnTo>
                <a:lnTo>
                  <a:pt x="1301" y="290"/>
                </a:lnTo>
                <a:close/>
                <a:moveTo>
                  <a:pt x="1392" y="1063"/>
                </a:moveTo>
                <a:lnTo>
                  <a:pt x="1392" y="1135"/>
                </a:lnTo>
                <a:lnTo>
                  <a:pt x="1133" y="1135"/>
                </a:lnTo>
                <a:lnTo>
                  <a:pt x="1133" y="1063"/>
                </a:lnTo>
                <a:lnTo>
                  <a:pt x="1133" y="1063"/>
                </a:lnTo>
                <a:lnTo>
                  <a:pt x="1133" y="878"/>
                </a:lnTo>
                <a:lnTo>
                  <a:pt x="1133" y="793"/>
                </a:lnTo>
                <a:lnTo>
                  <a:pt x="1188" y="793"/>
                </a:lnTo>
                <a:lnTo>
                  <a:pt x="1392" y="793"/>
                </a:lnTo>
                <a:lnTo>
                  <a:pt x="1392" y="1063"/>
                </a:lnTo>
                <a:lnTo>
                  <a:pt x="1392" y="1063"/>
                </a:lnTo>
                <a:close/>
                <a:moveTo>
                  <a:pt x="1147" y="290"/>
                </a:moveTo>
                <a:lnTo>
                  <a:pt x="1147" y="290"/>
                </a:lnTo>
                <a:lnTo>
                  <a:pt x="1147" y="188"/>
                </a:lnTo>
                <a:lnTo>
                  <a:pt x="1279" y="188"/>
                </a:lnTo>
                <a:lnTo>
                  <a:pt x="1279" y="290"/>
                </a:lnTo>
                <a:lnTo>
                  <a:pt x="1279" y="290"/>
                </a:lnTo>
                <a:lnTo>
                  <a:pt x="1279" y="315"/>
                </a:lnTo>
                <a:lnTo>
                  <a:pt x="1147" y="315"/>
                </a:lnTo>
                <a:lnTo>
                  <a:pt x="1147" y="290"/>
                </a:lnTo>
                <a:close/>
                <a:moveTo>
                  <a:pt x="1125" y="638"/>
                </a:moveTo>
                <a:lnTo>
                  <a:pt x="1125" y="630"/>
                </a:lnTo>
                <a:lnTo>
                  <a:pt x="1125" y="475"/>
                </a:lnTo>
                <a:lnTo>
                  <a:pt x="1392" y="475"/>
                </a:lnTo>
                <a:lnTo>
                  <a:pt x="1392" y="630"/>
                </a:lnTo>
                <a:lnTo>
                  <a:pt x="1392" y="630"/>
                </a:lnTo>
                <a:lnTo>
                  <a:pt x="1392" y="693"/>
                </a:lnTo>
                <a:lnTo>
                  <a:pt x="1125" y="693"/>
                </a:lnTo>
                <a:lnTo>
                  <a:pt x="1125" y="638"/>
                </a:lnTo>
                <a:close/>
                <a:moveTo>
                  <a:pt x="821" y="638"/>
                </a:moveTo>
                <a:lnTo>
                  <a:pt x="821" y="630"/>
                </a:lnTo>
                <a:lnTo>
                  <a:pt x="821" y="475"/>
                </a:lnTo>
                <a:lnTo>
                  <a:pt x="1092" y="475"/>
                </a:lnTo>
                <a:lnTo>
                  <a:pt x="1092" y="630"/>
                </a:lnTo>
                <a:lnTo>
                  <a:pt x="1092" y="630"/>
                </a:lnTo>
                <a:lnTo>
                  <a:pt x="1092" y="693"/>
                </a:lnTo>
                <a:lnTo>
                  <a:pt x="821" y="693"/>
                </a:lnTo>
                <a:lnTo>
                  <a:pt x="821" y="638"/>
                </a:lnTo>
                <a:close/>
                <a:moveTo>
                  <a:pt x="1086" y="793"/>
                </a:moveTo>
                <a:lnTo>
                  <a:pt x="1086" y="958"/>
                </a:lnTo>
                <a:lnTo>
                  <a:pt x="1086" y="1063"/>
                </a:lnTo>
                <a:lnTo>
                  <a:pt x="1086" y="1080"/>
                </a:lnTo>
                <a:lnTo>
                  <a:pt x="1086" y="1135"/>
                </a:lnTo>
                <a:lnTo>
                  <a:pt x="865" y="1135"/>
                </a:lnTo>
                <a:lnTo>
                  <a:pt x="827" y="1135"/>
                </a:lnTo>
                <a:lnTo>
                  <a:pt x="827" y="1080"/>
                </a:lnTo>
                <a:lnTo>
                  <a:pt x="827" y="1063"/>
                </a:lnTo>
                <a:lnTo>
                  <a:pt x="827" y="793"/>
                </a:lnTo>
                <a:lnTo>
                  <a:pt x="1086" y="793"/>
                </a:lnTo>
                <a:close/>
                <a:moveTo>
                  <a:pt x="488" y="638"/>
                </a:moveTo>
                <a:lnTo>
                  <a:pt x="488" y="630"/>
                </a:lnTo>
                <a:lnTo>
                  <a:pt x="488" y="475"/>
                </a:lnTo>
                <a:lnTo>
                  <a:pt x="780" y="475"/>
                </a:lnTo>
                <a:lnTo>
                  <a:pt x="780" y="630"/>
                </a:lnTo>
                <a:lnTo>
                  <a:pt x="780" y="638"/>
                </a:lnTo>
                <a:lnTo>
                  <a:pt x="780" y="693"/>
                </a:lnTo>
                <a:lnTo>
                  <a:pt x="488" y="693"/>
                </a:lnTo>
                <a:lnTo>
                  <a:pt x="488" y="638"/>
                </a:lnTo>
                <a:close/>
                <a:moveTo>
                  <a:pt x="474" y="1080"/>
                </a:moveTo>
                <a:lnTo>
                  <a:pt x="474" y="1063"/>
                </a:lnTo>
                <a:lnTo>
                  <a:pt x="474" y="793"/>
                </a:lnTo>
                <a:lnTo>
                  <a:pt x="780" y="793"/>
                </a:lnTo>
                <a:lnTo>
                  <a:pt x="780" y="1063"/>
                </a:lnTo>
                <a:lnTo>
                  <a:pt x="780" y="1080"/>
                </a:lnTo>
                <a:lnTo>
                  <a:pt x="780" y="1135"/>
                </a:lnTo>
                <a:lnTo>
                  <a:pt x="474" y="1135"/>
                </a:lnTo>
                <a:lnTo>
                  <a:pt x="474" y="1080"/>
                </a:lnTo>
                <a:close/>
                <a:moveTo>
                  <a:pt x="1704" y="1469"/>
                </a:moveTo>
                <a:lnTo>
                  <a:pt x="1704" y="1516"/>
                </a:lnTo>
                <a:lnTo>
                  <a:pt x="543" y="1516"/>
                </a:lnTo>
                <a:lnTo>
                  <a:pt x="493" y="1516"/>
                </a:lnTo>
                <a:lnTo>
                  <a:pt x="493" y="1469"/>
                </a:lnTo>
                <a:lnTo>
                  <a:pt x="493" y="1276"/>
                </a:lnTo>
                <a:lnTo>
                  <a:pt x="750" y="1276"/>
                </a:lnTo>
                <a:lnTo>
                  <a:pt x="1704" y="1276"/>
                </a:lnTo>
                <a:lnTo>
                  <a:pt x="1704" y="1469"/>
                </a:lnTo>
                <a:close/>
                <a:moveTo>
                  <a:pt x="1993" y="1276"/>
                </a:moveTo>
                <a:lnTo>
                  <a:pt x="1993" y="1455"/>
                </a:lnTo>
                <a:lnTo>
                  <a:pt x="1993" y="1593"/>
                </a:lnTo>
                <a:lnTo>
                  <a:pt x="1886" y="1593"/>
                </a:lnTo>
                <a:lnTo>
                  <a:pt x="1759" y="1593"/>
                </a:lnTo>
                <a:lnTo>
                  <a:pt x="1759" y="1276"/>
                </a:lnTo>
                <a:lnTo>
                  <a:pt x="1886" y="1276"/>
                </a:lnTo>
                <a:lnTo>
                  <a:pt x="1886" y="1276"/>
                </a:lnTo>
                <a:lnTo>
                  <a:pt x="1993" y="1276"/>
                </a:lnTo>
                <a:lnTo>
                  <a:pt x="1993" y="1276"/>
                </a:lnTo>
                <a:close/>
                <a:moveTo>
                  <a:pt x="2007" y="1135"/>
                </a:moveTo>
                <a:lnTo>
                  <a:pt x="1745" y="1135"/>
                </a:lnTo>
                <a:lnTo>
                  <a:pt x="1745" y="1080"/>
                </a:lnTo>
                <a:lnTo>
                  <a:pt x="1745" y="1063"/>
                </a:lnTo>
                <a:lnTo>
                  <a:pt x="1745" y="793"/>
                </a:lnTo>
                <a:lnTo>
                  <a:pt x="2007" y="793"/>
                </a:lnTo>
                <a:lnTo>
                  <a:pt x="2007" y="1063"/>
                </a:lnTo>
                <a:lnTo>
                  <a:pt x="2007" y="1063"/>
                </a:lnTo>
                <a:lnTo>
                  <a:pt x="2007" y="1135"/>
                </a:lnTo>
                <a:close/>
                <a:moveTo>
                  <a:pt x="1745" y="693"/>
                </a:moveTo>
                <a:lnTo>
                  <a:pt x="1745" y="638"/>
                </a:lnTo>
                <a:lnTo>
                  <a:pt x="1745" y="630"/>
                </a:lnTo>
                <a:lnTo>
                  <a:pt x="1745" y="475"/>
                </a:lnTo>
                <a:lnTo>
                  <a:pt x="2007" y="475"/>
                </a:lnTo>
                <a:lnTo>
                  <a:pt x="2007" y="630"/>
                </a:lnTo>
                <a:lnTo>
                  <a:pt x="2007" y="638"/>
                </a:lnTo>
                <a:lnTo>
                  <a:pt x="2007" y="693"/>
                </a:lnTo>
                <a:lnTo>
                  <a:pt x="1745" y="693"/>
                </a:lnTo>
                <a:close/>
                <a:moveTo>
                  <a:pt x="2056" y="290"/>
                </a:moveTo>
                <a:lnTo>
                  <a:pt x="2056" y="290"/>
                </a:lnTo>
                <a:lnTo>
                  <a:pt x="2056" y="315"/>
                </a:lnTo>
                <a:lnTo>
                  <a:pt x="1613" y="315"/>
                </a:lnTo>
                <a:lnTo>
                  <a:pt x="1613" y="290"/>
                </a:lnTo>
                <a:lnTo>
                  <a:pt x="1613" y="290"/>
                </a:lnTo>
                <a:lnTo>
                  <a:pt x="1613" y="188"/>
                </a:lnTo>
                <a:lnTo>
                  <a:pt x="2056" y="188"/>
                </a:lnTo>
                <a:lnTo>
                  <a:pt x="2056" y="29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00"/>
          <p:cNvSpPr>
            <a:spLocks noChangeAspect="1" noEditPoints="1"/>
          </p:cNvSpPr>
          <p:nvPr/>
        </p:nvSpPr>
        <p:spPr bwMode="auto">
          <a:xfrm>
            <a:off x="4471709" y="5195659"/>
            <a:ext cx="1248582" cy="479363"/>
          </a:xfrm>
          <a:custGeom>
            <a:avLst/>
            <a:gdLst>
              <a:gd name="T0" fmla="*/ 2856 w 3235"/>
              <a:gd name="T1" fmla="*/ 840 h 1242"/>
              <a:gd name="T2" fmla="*/ 1218 w 3235"/>
              <a:gd name="T3" fmla="*/ 86 h 1242"/>
              <a:gd name="T4" fmla="*/ 603 w 3235"/>
              <a:gd name="T5" fmla="*/ 0 h 1242"/>
              <a:gd name="T6" fmla="*/ 550 w 3235"/>
              <a:gd name="T7" fmla="*/ 107 h 1242"/>
              <a:gd name="T8" fmla="*/ 432 w 3235"/>
              <a:gd name="T9" fmla="*/ 840 h 1242"/>
              <a:gd name="T10" fmla="*/ 0 w 3235"/>
              <a:gd name="T11" fmla="*/ 1223 h 1242"/>
              <a:gd name="T12" fmla="*/ 1298 w 3235"/>
              <a:gd name="T13" fmla="*/ 1242 h 1242"/>
              <a:gd name="T14" fmla="*/ 2856 w 3235"/>
              <a:gd name="T15" fmla="*/ 1240 h 1242"/>
              <a:gd name="T16" fmla="*/ 3235 w 3235"/>
              <a:gd name="T17" fmla="*/ 840 h 1242"/>
              <a:gd name="T18" fmla="*/ 2097 w 3235"/>
              <a:gd name="T19" fmla="*/ 598 h 1242"/>
              <a:gd name="T20" fmla="*/ 2097 w 3235"/>
              <a:gd name="T21" fmla="*/ 413 h 1242"/>
              <a:gd name="T22" fmla="*/ 2153 w 3235"/>
              <a:gd name="T23" fmla="*/ 327 h 1242"/>
              <a:gd name="T24" fmla="*/ 2359 w 3235"/>
              <a:gd name="T25" fmla="*/ 598 h 1242"/>
              <a:gd name="T26" fmla="*/ 2359 w 3235"/>
              <a:gd name="T27" fmla="*/ 671 h 1242"/>
              <a:gd name="T28" fmla="*/ 2097 w 3235"/>
              <a:gd name="T29" fmla="*/ 598 h 1242"/>
              <a:gd name="T30" fmla="*/ 1776 w 3235"/>
              <a:gd name="T31" fmla="*/ 598 h 1242"/>
              <a:gd name="T32" fmla="*/ 2038 w 3235"/>
              <a:gd name="T33" fmla="*/ 327 h 1242"/>
              <a:gd name="T34" fmla="*/ 2038 w 3235"/>
              <a:gd name="T35" fmla="*/ 598 h 1242"/>
              <a:gd name="T36" fmla="*/ 1776 w 3235"/>
              <a:gd name="T37" fmla="*/ 671 h 1242"/>
              <a:gd name="T38" fmla="*/ 1456 w 3235"/>
              <a:gd name="T39" fmla="*/ 614 h 1242"/>
              <a:gd name="T40" fmla="*/ 1456 w 3235"/>
              <a:gd name="T41" fmla="*/ 327 h 1242"/>
              <a:gd name="T42" fmla="*/ 1717 w 3235"/>
              <a:gd name="T43" fmla="*/ 598 h 1242"/>
              <a:gd name="T44" fmla="*/ 1717 w 3235"/>
              <a:gd name="T45" fmla="*/ 671 h 1242"/>
              <a:gd name="T46" fmla="*/ 1456 w 3235"/>
              <a:gd name="T47" fmla="*/ 614 h 1242"/>
              <a:gd name="T48" fmla="*/ 1138 w 3235"/>
              <a:gd name="T49" fmla="*/ 413 h 1242"/>
              <a:gd name="T50" fmla="*/ 1194 w 3235"/>
              <a:gd name="T51" fmla="*/ 327 h 1242"/>
              <a:gd name="T52" fmla="*/ 1397 w 3235"/>
              <a:gd name="T53" fmla="*/ 598 h 1242"/>
              <a:gd name="T54" fmla="*/ 1397 w 3235"/>
              <a:gd name="T55" fmla="*/ 671 h 1242"/>
              <a:gd name="T56" fmla="*/ 1138 w 3235"/>
              <a:gd name="T57" fmla="*/ 598 h 1242"/>
              <a:gd name="T58" fmla="*/ 828 w 3235"/>
              <a:gd name="T59" fmla="*/ 598 h 1242"/>
              <a:gd name="T60" fmla="*/ 1087 w 3235"/>
              <a:gd name="T61" fmla="*/ 327 h 1242"/>
              <a:gd name="T62" fmla="*/ 1087 w 3235"/>
              <a:gd name="T63" fmla="*/ 598 h 1242"/>
              <a:gd name="T64" fmla="*/ 1087 w 3235"/>
              <a:gd name="T65" fmla="*/ 671 h 1242"/>
              <a:gd name="T66" fmla="*/ 828 w 3235"/>
              <a:gd name="T67" fmla="*/ 671 h 1242"/>
              <a:gd name="T68" fmla="*/ 472 w 3235"/>
              <a:gd name="T69" fmla="*/ 327 h 1242"/>
              <a:gd name="T70" fmla="*/ 780 w 3235"/>
              <a:gd name="T71" fmla="*/ 327 h 1242"/>
              <a:gd name="T72" fmla="*/ 780 w 3235"/>
              <a:gd name="T73" fmla="*/ 671 h 1242"/>
              <a:gd name="T74" fmla="*/ 472 w 3235"/>
              <a:gd name="T75" fmla="*/ 327 h 1242"/>
              <a:gd name="T76" fmla="*/ 1301 w 3235"/>
              <a:gd name="T77" fmla="*/ 1049 h 1242"/>
              <a:gd name="T78" fmla="*/ 475 w 3235"/>
              <a:gd name="T79" fmla="*/ 1003 h 1242"/>
              <a:gd name="T80" fmla="*/ 1301 w 3235"/>
              <a:gd name="T81" fmla="*/ 810 h 1242"/>
              <a:gd name="T82" fmla="*/ 1851 w 3235"/>
              <a:gd name="T83" fmla="*/ 1127 h 1242"/>
              <a:gd name="T84" fmla="*/ 1576 w 3235"/>
              <a:gd name="T85" fmla="*/ 1127 h 1242"/>
              <a:gd name="T86" fmla="*/ 1341 w 3235"/>
              <a:gd name="T87" fmla="*/ 810 h 1242"/>
              <a:gd name="T88" fmla="*/ 1619 w 3235"/>
              <a:gd name="T89" fmla="*/ 810 h 1242"/>
              <a:gd name="T90" fmla="*/ 1851 w 3235"/>
              <a:gd name="T91" fmla="*/ 1127 h 1242"/>
              <a:gd name="T92" fmla="*/ 2679 w 3235"/>
              <a:gd name="T93" fmla="*/ 1049 h 1242"/>
              <a:gd name="T94" fmla="*/ 1894 w 3235"/>
              <a:gd name="T95" fmla="*/ 1003 h 1242"/>
              <a:gd name="T96" fmla="*/ 2679 w 3235"/>
              <a:gd name="T97" fmla="*/ 810 h 1242"/>
              <a:gd name="T98" fmla="*/ 2679 w 3235"/>
              <a:gd name="T99" fmla="*/ 598 h 1242"/>
              <a:gd name="T100" fmla="*/ 2679 w 3235"/>
              <a:gd name="T101" fmla="*/ 671 h 1242"/>
              <a:gd name="T102" fmla="*/ 2417 w 3235"/>
              <a:gd name="T103" fmla="*/ 614 h 1242"/>
              <a:gd name="T104" fmla="*/ 2417 w 3235"/>
              <a:gd name="T105" fmla="*/ 327 h 1242"/>
              <a:gd name="T106" fmla="*/ 2679 w 3235"/>
              <a:gd name="T107" fmla="*/ 598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35" h="1242">
                <a:moveTo>
                  <a:pt x="3235" y="840"/>
                </a:moveTo>
                <a:lnTo>
                  <a:pt x="2856" y="840"/>
                </a:lnTo>
                <a:lnTo>
                  <a:pt x="2856" y="86"/>
                </a:lnTo>
                <a:lnTo>
                  <a:pt x="1218" y="86"/>
                </a:lnTo>
                <a:lnTo>
                  <a:pt x="1218" y="0"/>
                </a:lnTo>
                <a:lnTo>
                  <a:pt x="603" y="0"/>
                </a:lnTo>
                <a:lnTo>
                  <a:pt x="550" y="56"/>
                </a:lnTo>
                <a:lnTo>
                  <a:pt x="550" y="107"/>
                </a:lnTo>
                <a:lnTo>
                  <a:pt x="432" y="225"/>
                </a:lnTo>
                <a:lnTo>
                  <a:pt x="432" y="840"/>
                </a:lnTo>
                <a:lnTo>
                  <a:pt x="382" y="840"/>
                </a:lnTo>
                <a:lnTo>
                  <a:pt x="0" y="1223"/>
                </a:lnTo>
                <a:lnTo>
                  <a:pt x="0" y="1242"/>
                </a:lnTo>
                <a:lnTo>
                  <a:pt x="1298" y="1242"/>
                </a:lnTo>
                <a:lnTo>
                  <a:pt x="2856" y="1242"/>
                </a:lnTo>
                <a:lnTo>
                  <a:pt x="2856" y="1240"/>
                </a:lnTo>
                <a:lnTo>
                  <a:pt x="3235" y="858"/>
                </a:lnTo>
                <a:lnTo>
                  <a:pt x="3235" y="840"/>
                </a:lnTo>
                <a:lnTo>
                  <a:pt x="3235" y="840"/>
                </a:lnTo>
                <a:close/>
                <a:moveTo>
                  <a:pt x="2097" y="598"/>
                </a:moveTo>
                <a:lnTo>
                  <a:pt x="2097" y="598"/>
                </a:lnTo>
                <a:lnTo>
                  <a:pt x="2097" y="413"/>
                </a:lnTo>
                <a:lnTo>
                  <a:pt x="2097" y="327"/>
                </a:lnTo>
                <a:lnTo>
                  <a:pt x="2153" y="327"/>
                </a:lnTo>
                <a:lnTo>
                  <a:pt x="2359" y="327"/>
                </a:lnTo>
                <a:lnTo>
                  <a:pt x="2359" y="598"/>
                </a:lnTo>
                <a:lnTo>
                  <a:pt x="2359" y="598"/>
                </a:lnTo>
                <a:lnTo>
                  <a:pt x="2359" y="671"/>
                </a:lnTo>
                <a:lnTo>
                  <a:pt x="2097" y="671"/>
                </a:lnTo>
                <a:lnTo>
                  <a:pt x="2097" y="598"/>
                </a:lnTo>
                <a:close/>
                <a:moveTo>
                  <a:pt x="1776" y="614"/>
                </a:moveTo>
                <a:lnTo>
                  <a:pt x="1776" y="598"/>
                </a:lnTo>
                <a:lnTo>
                  <a:pt x="1776" y="327"/>
                </a:lnTo>
                <a:lnTo>
                  <a:pt x="2038" y="327"/>
                </a:lnTo>
                <a:lnTo>
                  <a:pt x="2038" y="598"/>
                </a:lnTo>
                <a:lnTo>
                  <a:pt x="2038" y="598"/>
                </a:lnTo>
                <a:lnTo>
                  <a:pt x="2038" y="671"/>
                </a:lnTo>
                <a:lnTo>
                  <a:pt x="1776" y="671"/>
                </a:lnTo>
                <a:lnTo>
                  <a:pt x="1776" y="614"/>
                </a:lnTo>
                <a:close/>
                <a:moveTo>
                  <a:pt x="1456" y="614"/>
                </a:moveTo>
                <a:lnTo>
                  <a:pt x="1456" y="598"/>
                </a:lnTo>
                <a:lnTo>
                  <a:pt x="1456" y="327"/>
                </a:lnTo>
                <a:lnTo>
                  <a:pt x="1717" y="327"/>
                </a:lnTo>
                <a:lnTo>
                  <a:pt x="1717" y="598"/>
                </a:lnTo>
                <a:lnTo>
                  <a:pt x="1717" y="614"/>
                </a:lnTo>
                <a:lnTo>
                  <a:pt x="1717" y="671"/>
                </a:lnTo>
                <a:lnTo>
                  <a:pt x="1456" y="671"/>
                </a:lnTo>
                <a:lnTo>
                  <a:pt x="1456" y="614"/>
                </a:lnTo>
                <a:close/>
                <a:moveTo>
                  <a:pt x="1138" y="598"/>
                </a:moveTo>
                <a:lnTo>
                  <a:pt x="1138" y="413"/>
                </a:lnTo>
                <a:lnTo>
                  <a:pt x="1138" y="327"/>
                </a:lnTo>
                <a:lnTo>
                  <a:pt x="1194" y="327"/>
                </a:lnTo>
                <a:lnTo>
                  <a:pt x="1397" y="327"/>
                </a:lnTo>
                <a:lnTo>
                  <a:pt x="1397" y="598"/>
                </a:lnTo>
                <a:lnTo>
                  <a:pt x="1397" y="598"/>
                </a:lnTo>
                <a:lnTo>
                  <a:pt x="1397" y="671"/>
                </a:lnTo>
                <a:lnTo>
                  <a:pt x="1138" y="671"/>
                </a:lnTo>
                <a:lnTo>
                  <a:pt x="1138" y="598"/>
                </a:lnTo>
                <a:close/>
                <a:moveTo>
                  <a:pt x="828" y="614"/>
                </a:moveTo>
                <a:lnTo>
                  <a:pt x="828" y="598"/>
                </a:lnTo>
                <a:lnTo>
                  <a:pt x="828" y="327"/>
                </a:lnTo>
                <a:lnTo>
                  <a:pt x="1087" y="327"/>
                </a:lnTo>
                <a:lnTo>
                  <a:pt x="1087" y="493"/>
                </a:lnTo>
                <a:lnTo>
                  <a:pt x="1087" y="598"/>
                </a:lnTo>
                <a:lnTo>
                  <a:pt x="1087" y="614"/>
                </a:lnTo>
                <a:lnTo>
                  <a:pt x="1087" y="671"/>
                </a:lnTo>
                <a:lnTo>
                  <a:pt x="868" y="671"/>
                </a:lnTo>
                <a:lnTo>
                  <a:pt x="828" y="671"/>
                </a:lnTo>
                <a:lnTo>
                  <a:pt x="828" y="614"/>
                </a:lnTo>
                <a:close/>
                <a:moveTo>
                  <a:pt x="472" y="327"/>
                </a:moveTo>
                <a:lnTo>
                  <a:pt x="625" y="327"/>
                </a:lnTo>
                <a:lnTo>
                  <a:pt x="780" y="327"/>
                </a:lnTo>
                <a:lnTo>
                  <a:pt x="780" y="515"/>
                </a:lnTo>
                <a:lnTo>
                  <a:pt x="780" y="671"/>
                </a:lnTo>
                <a:lnTo>
                  <a:pt x="472" y="671"/>
                </a:lnTo>
                <a:lnTo>
                  <a:pt x="472" y="327"/>
                </a:lnTo>
                <a:close/>
                <a:moveTo>
                  <a:pt x="1301" y="1003"/>
                </a:moveTo>
                <a:lnTo>
                  <a:pt x="1301" y="1049"/>
                </a:lnTo>
                <a:lnTo>
                  <a:pt x="475" y="1049"/>
                </a:lnTo>
                <a:lnTo>
                  <a:pt x="475" y="1003"/>
                </a:lnTo>
                <a:lnTo>
                  <a:pt x="475" y="810"/>
                </a:lnTo>
                <a:lnTo>
                  <a:pt x="1301" y="810"/>
                </a:lnTo>
                <a:lnTo>
                  <a:pt x="1301" y="1003"/>
                </a:lnTo>
                <a:close/>
                <a:moveTo>
                  <a:pt x="1851" y="1127"/>
                </a:moveTo>
                <a:lnTo>
                  <a:pt x="1619" y="1127"/>
                </a:lnTo>
                <a:lnTo>
                  <a:pt x="1576" y="1127"/>
                </a:lnTo>
                <a:lnTo>
                  <a:pt x="1341" y="1127"/>
                </a:lnTo>
                <a:lnTo>
                  <a:pt x="1341" y="810"/>
                </a:lnTo>
                <a:lnTo>
                  <a:pt x="1576" y="810"/>
                </a:lnTo>
                <a:lnTo>
                  <a:pt x="1619" y="810"/>
                </a:lnTo>
                <a:lnTo>
                  <a:pt x="1851" y="810"/>
                </a:lnTo>
                <a:lnTo>
                  <a:pt x="1851" y="1127"/>
                </a:lnTo>
                <a:close/>
                <a:moveTo>
                  <a:pt x="2679" y="1003"/>
                </a:moveTo>
                <a:lnTo>
                  <a:pt x="2679" y="1049"/>
                </a:lnTo>
                <a:lnTo>
                  <a:pt x="1894" y="1049"/>
                </a:lnTo>
                <a:lnTo>
                  <a:pt x="1894" y="1003"/>
                </a:lnTo>
                <a:lnTo>
                  <a:pt x="1894" y="810"/>
                </a:lnTo>
                <a:lnTo>
                  <a:pt x="2679" y="810"/>
                </a:lnTo>
                <a:lnTo>
                  <a:pt x="2679" y="1003"/>
                </a:lnTo>
                <a:close/>
                <a:moveTo>
                  <a:pt x="2679" y="598"/>
                </a:moveTo>
                <a:lnTo>
                  <a:pt x="2679" y="614"/>
                </a:lnTo>
                <a:lnTo>
                  <a:pt x="2679" y="671"/>
                </a:lnTo>
                <a:lnTo>
                  <a:pt x="2417" y="671"/>
                </a:lnTo>
                <a:lnTo>
                  <a:pt x="2417" y="614"/>
                </a:lnTo>
                <a:lnTo>
                  <a:pt x="2417" y="598"/>
                </a:lnTo>
                <a:lnTo>
                  <a:pt x="2417" y="327"/>
                </a:lnTo>
                <a:lnTo>
                  <a:pt x="2679" y="327"/>
                </a:lnTo>
                <a:lnTo>
                  <a:pt x="2679" y="59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3821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457041" y="6470778"/>
            <a:ext cx="739299" cy="116532"/>
            <a:chOff x="-84138" y="5622925"/>
            <a:chExt cx="4330701" cy="682626"/>
          </a:xfrm>
          <a:solidFill>
            <a:schemeClr val="tx1"/>
          </a:solidFill>
        </p:grpSpPr>
        <p:sp>
          <p:nvSpPr>
            <p:cNvPr id="20"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9" name="Rectangle 38"/>
          <p:cNvSpPr/>
          <p:nvPr/>
        </p:nvSpPr>
        <p:spPr>
          <a:xfrm>
            <a:off x="4905866" y="1874978"/>
            <a:ext cx="1557090" cy="1557090"/>
          </a:xfrm>
          <a:prstGeom prst="rect">
            <a:avLst/>
          </a:prstGeom>
          <a:solidFill>
            <a:srgbClr val="006A9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latin typeface="+mj-lt"/>
            </a:endParaRPr>
          </a:p>
        </p:txBody>
      </p:sp>
      <p:sp>
        <p:nvSpPr>
          <p:cNvPr id="40" name="Rectangle 39"/>
          <p:cNvSpPr/>
          <p:nvPr/>
        </p:nvSpPr>
        <p:spPr>
          <a:xfrm>
            <a:off x="6633061" y="1874978"/>
            <a:ext cx="1557090" cy="1557090"/>
          </a:xfrm>
          <a:prstGeom prst="rect">
            <a:avLst/>
          </a:prstGeom>
          <a:solidFill>
            <a:srgbClr val="0B94D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latin typeface="+mj-lt"/>
            </a:endParaRPr>
          </a:p>
        </p:txBody>
      </p:sp>
      <p:sp>
        <p:nvSpPr>
          <p:cNvPr id="41" name="Rectangle 40"/>
          <p:cNvSpPr/>
          <p:nvPr/>
        </p:nvSpPr>
        <p:spPr>
          <a:xfrm>
            <a:off x="8374793" y="1874978"/>
            <a:ext cx="1557090" cy="1557090"/>
          </a:xfrm>
          <a:prstGeom prst="rect">
            <a:avLst/>
          </a:prstGeom>
          <a:solidFill>
            <a:srgbClr val="88CBE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latin typeface="+mj-lt"/>
            </a:endParaRPr>
          </a:p>
        </p:txBody>
      </p:sp>
      <p:sp>
        <p:nvSpPr>
          <p:cNvPr id="42" name="Rectangle 41"/>
          <p:cNvSpPr/>
          <p:nvPr/>
        </p:nvSpPr>
        <p:spPr>
          <a:xfrm>
            <a:off x="10101988" y="1874978"/>
            <a:ext cx="1557090" cy="1557090"/>
          </a:xfrm>
          <a:prstGeom prst="rect">
            <a:avLst/>
          </a:prstGeom>
          <a:solidFill>
            <a:srgbClr val="003C78"/>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latin typeface="+mj-lt"/>
            </a:endParaRPr>
          </a:p>
        </p:txBody>
      </p:sp>
      <p:sp>
        <p:nvSpPr>
          <p:cNvPr id="43" name="Rectangle 42"/>
          <p:cNvSpPr/>
          <p:nvPr/>
        </p:nvSpPr>
        <p:spPr>
          <a:xfrm>
            <a:off x="10101988" y="3432066"/>
            <a:ext cx="1557090" cy="1557090"/>
          </a:xfrm>
          <a:prstGeom prst="rect">
            <a:avLst/>
          </a:prstGeom>
          <a:solidFill>
            <a:srgbClr val="DA531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a:solidFill>
                  <a:sysClr val="windowText" lastClr="000000"/>
                </a:solidFill>
              </a:ln>
              <a:solidFill>
                <a:schemeClr val="tx2"/>
              </a:solidFill>
              <a:latin typeface="+mj-lt"/>
            </a:endParaRPr>
          </a:p>
        </p:txBody>
      </p:sp>
      <p:sp>
        <p:nvSpPr>
          <p:cNvPr id="44" name="Rectangle 43"/>
          <p:cNvSpPr/>
          <p:nvPr/>
        </p:nvSpPr>
        <p:spPr>
          <a:xfrm>
            <a:off x="8374793" y="3432066"/>
            <a:ext cx="1557090" cy="1557090"/>
          </a:xfrm>
          <a:prstGeom prst="rect">
            <a:avLst/>
          </a:prstGeom>
          <a:solidFill>
            <a:srgbClr val="F8971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latin typeface="+mj-lt"/>
            </a:endParaRPr>
          </a:p>
        </p:txBody>
      </p:sp>
      <p:sp>
        <p:nvSpPr>
          <p:cNvPr id="45" name="Rectangle 44"/>
          <p:cNvSpPr/>
          <p:nvPr/>
        </p:nvSpPr>
        <p:spPr>
          <a:xfrm>
            <a:off x="6635321" y="3432066"/>
            <a:ext cx="1557090" cy="1557090"/>
          </a:xfrm>
          <a:prstGeom prst="rect">
            <a:avLst/>
          </a:prstGeom>
          <a:solidFill>
            <a:srgbClr val="43622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a:solidFill>
                  <a:sysClr val="windowText" lastClr="000000"/>
                </a:solidFill>
              </a:ln>
              <a:solidFill>
                <a:schemeClr val="tx2"/>
              </a:solidFill>
              <a:latin typeface="+mj-lt"/>
            </a:endParaRPr>
          </a:p>
        </p:txBody>
      </p:sp>
      <p:sp>
        <p:nvSpPr>
          <p:cNvPr id="46" name="Rectangle 45"/>
          <p:cNvSpPr/>
          <p:nvPr/>
        </p:nvSpPr>
        <p:spPr>
          <a:xfrm>
            <a:off x="4903286" y="3432066"/>
            <a:ext cx="1557090" cy="1557090"/>
          </a:xfrm>
          <a:prstGeom prst="rect">
            <a:avLst/>
          </a:prstGeom>
          <a:solidFill>
            <a:srgbClr val="6BB33E"/>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latin typeface="+mj-lt"/>
            </a:endParaRPr>
          </a:p>
        </p:txBody>
      </p:sp>
      <p:sp>
        <p:nvSpPr>
          <p:cNvPr id="47" name="Rectangle 46"/>
          <p:cNvSpPr/>
          <p:nvPr/>
        </p:nvSpPr>
        <p:spPr>
          <a:xfrm>
            <a:off x="3193208" y="3432066"/>
            <a:ext cx="1557090" cy="1557090"/>
          </a:xfrm>
          <a:prstGeom prst="rect">
            <a:avLst/>
          </a:prstGeom>
          <a:solidFill>
            <a:srgbClr val="C1CD2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latin typeface="+mj-lt"/>
            </a:endParaRPr>
          </a:p>
        </p:txBody>
      </p:sp>
      <p:sp>
        <p:nvSpPr>
          <p:cNvPr id="48" name="Rectangle 47"/>
          <p:cNvSpPr/>
          <p:nvPr/>
        </p:nvSpPr>
        <p:spPr>
          <a:xfrm>
            <a:off x="3193208" y="1874976"/>
            <a:ext cx="1557090" cy="155709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latin typeface="+mj-lt"/>
            </a:endParaRPr>
          </a:p>
        </p:txBody>
      </p:sp>
      <p:sp>
        <p:nvSpPr>
          <p:cNvPr id="5" name="TextBox 4"/>
          <p:cNvSpPr txBox="1"/>
          <p:nvPr/>
        </p:nvSpPr>
        <p:spPr>
          <a:xfrm>
            <a:off x="3277016" y="2030055"/>
            <a:ext cx="1473282" cy="1329595"/>
          </a:xfrm>
          <a:prstGeom prst="rect">
            <a:avLst/>
          </a:prstGeom>
          <a:noFill/>
        </p:spPr>
        <p:txBody>
          <a:bodyPr wrap="square" lIns="0" tIns="0" rIns="0" bIns="0" rtlCol="0" anchor="ctr">
            <a:spAutoFit/>
          </a:bodyPr>
          <a:lstStyle/>
          <a:p>
            <a:pPr>
              <a:lnSpc>
                <a:spcPct val="90000"/>
              </a:lnSpc>
            </a:pPr>
            <a:r>
              <a:rPr lang="is-IS" sz="800" b="1" dirty="0">
                <a:solidFill>
                  <a:schemeClr val="bg1"/>
                </a:solidFill>
                <a:latin typeface="+mj-lt"/>
                <a:ea typeface="Calibri" charset="0"/>
                <a:cs typeface="Calibri" charset="0"/>
              </a:rPr>
              <a:t>Pantone  Cool Gray 9C</a:t>
            </a:r>
          </a:p>
          <a:p>
            <a:pPr>
              <a:lnSpc>
                <a:spcPct val="90000"/>
              </a:lnSpc>
            </a:pPr>
            <a:endParaRPr lang="is-IS" sz="800" dirty="0">
              <a:solidFill>
                <a:schemeClr val="bg1"/>
              </a:solidFill>
              <a:latin typeface="+mj-lt"/>
              <a:ea typeface="Calibri" charset="0"/>
              <a:cs typeface="Calibri" charset="0"/>
            </a:endParaRPr>
          </a:p>
          <a:p>
            <a:pPr>
              <a:lnSpc>
                <a:spcPct val="90000"/>
              </a:lnSpc>
            </a:pPr>
            <a:r>
              <a:rPr lang="is-IS" sz="800" dirty="0">
                <a:solidFill>
                  <a:schemeClr val="bg1"/>
                </a:solidFill>
                <a:latin typeface="+mj-lt"/>
                <a:ea typeface="Calibri" charset="0"/>
                <a:cs typeface="Calibri" charset="0"/>
              </a:rPr>
              <a:t>R 119</a:t>
            </a:r>
          </a:p>
          <a:p>
            <a:pPr>
              <a:lnSpc>
                <a:spcPct val="90000"/>
              </a:lnSpc>
            </a:pPr>
            <a:r>
              <a:rPr lang="is-IS" sz="800" dirty="0">
                <a:solidFill>
                  <a:schemeClr val="bg1"/>
                </a:solidFill>
                <a:latin typeface="+mj-lt"/>
                <a:ea typeface="Calibri" charset="0"/>
                <a:cs typeface="Calibri" charset="0"/>
              </a:rPr>
              <a:t>G 119</a:t>
            </a:r>
          </a:p>
          <a:p>
            <a:pPr>
              <a:lnSpc>
                <a:spcPct val="90000"/>
              </a:lnSpc>
            </a:pPr>
            <a:r>
              <a:rPr lang="is-IS" sz="800" dirty="0">
                <a:solidFill>
                  <a:schemeClr val="bg1"/>
                </a:solidFill>
                <a:latin typeface="+mj-lt"/>
                <a:ea typeface="Calibri" charset="0"/>
                <a:cs typeface="Calibri" charset="0"/>
              </a:rPr>
              <a:t>B 122</a:t>
            </a:r>
          </a:p>
          <a:p>
            <a:pPr>
              <a:lnSpc>
                <a:spcPct val="90000"/>
              </a:lnSpc>
            </a:pPr>
            <a:endParaRPr lang="is-IS" sz="800" dirty="0">
              <a:solidFill>
                <a:schemeClr val="bg1"/>
              </a:solidFill>
              <a:latin typeface="+mj-lt"/>
              <a:ea typeface="Calibri" charset="0"/>
              <a:cs typeface="Calibri" charset="0"/>
            </a:endParaRPr>
          </a:p>
          <a:p>
            <a:pPr>
              <a:lnSpc>
                <a:spcPct val="90000"/>
              </a:lnSpc>
            </a:pPr>
            <a:r>
              <a:rPr lang="is-IS" sz="800" dirty="0">
                <a:solidFill>
                  <a:schemeClr val="bg1"/>
                </a:solidFill>
                <a:latin typeface="+mj-lt"/>
                <a:ea typeface="Calibri" charset="0"/>
                <a:cs typeface="Calibri" charset="0"/>
              </a:rPr>
              <a:t>C 55</a:t>
            </a:r>
          </a:p>
          <a:p>
            <a:pPr>
              <a:lnSpc>
                <a:spcPct val="90000"/>
              </a:lnSpc>
            </a:pPr>
            <a:r>
              <a:rPr lang="is-IS" sz="800" dirty="0">
                <a:solidFill>
                  <a:schemeClr val="bg1"/>
                </a:solidFill>
                <a:latin typeface="+mj-lt"/>
                <a:ea typeface="Calibri" charset="0"/>
                <a:cs typeface="Calibri" charset="0"/>
              </a:rPr>
              <a:t>M 47</a:t>
            </a:r>
          </a:p>
          <a:p>
            <a:pPr>
              <a:lnSpc>
                <a:spcPct val="90000"/>
              </a:lnSpc>
            </a:pPr>
            <a:r>
              <a:rPr lang="is-IS" sz="800" dirty="0">
                <a:solidFill>
                  <a:schemeClr val="bg1"/>
                </a:solidFill>
                <a:latin typeface="+mj-lt"/>
                <a:ea typeface="Calibri" charset="0"/>
                <a:cs typeface="Calibri" charset="0"/>
              </a:rPr>
              <a:t>Y 44</a:t>
            </a:r>
          </a:p>
          <a:p>
            <a:pPr>
              <a:lnSpc>
                <a:spcPct val="90000"/>
              </a:lnSpc>
            </a:pPr>
            <a:r>
              <a:rPr lang="is-IS" sz="800" dirty="0">
                <a:solidFill>
                  <a:schemeClr val="bg1"/>
                </a:solidFill>
                <a:latin typeface="+mj-lt"/>
                <a:ea typeface="Calibri" charset="0"/>
                <a:cs typeface="Calibri" charset="0"/>
              </a:rPr>
              <a:t>B 10</a:t>
            </a:r>
          </a:p>
          <a:p>
            <a:pPr>
              <a:lnSpc>
                <a:spcPct val="90000"/>
              </a:lnSpc>
            </a:pPr>
            <a:endParaRPr lang="is-IS" sz="800" dirty="0">
              <a:solidFill>
                <a:schemeClr val="bg1"/>
              </a:solidFill>
              <a:latin typeface="+mj-lt"/>
              <a:ea typeface="Calibri" charset="0"/>
              <a:cs typeface="Calibri" charset="0"/>
            </a:endParaRPr>
          </a:p>
          <a:p>
            <a:pPr>
              <a:lnSpc>
                <a:spcPct val="90000"/>
              </a:lnSpc>
            </a:pPr>
            <a:r>
              <a:rPr lang="is-IS" sz="800" dirty="0">
                <a:solidFill>
                  <a:schemeClr val="bg1"/>
                </a:solidFill>
                <a:latin typeface="+mj-lt"/>
                <a:ea typeface="Calibri" charset="0"/>
                <a:cs typeface="Calibri" charset="0"/>
              </a:rPr>
              <a:t>#717074</a:t>
            </a:r>
          </a:p>
        </p:txBody>
      </p:sp>
      <p:sp>
        <p:nvSpPr>
          <p:cNvPr id="49" name="TextBox 48"/>
          <p:cNvSpPr txBox="1"/>
          <p:nvPr/>
        </p:nvSpPr>
        <p:spPr>
          <a:xfrm>
            <a:off x="5047627" y="2021903"/>
            <a:ext cx="1415329" cy="1329595"/>
          </a:xfrm>
          <a:prstGeom prst="rect">
            <a:avLst/>
          </a:prstGeom>
          <a:noFill/>
        </p:spPr>
        <p:txBody>
          <a:bodyPr wrap="square" lIns="0" tIns="0" rIns="0" bIns="0" rtlCol="0" anchor="ctr">
            <a:spAutoFit/>
          </a:bodyPr>
          <a:lstStyle/>
          <a:p>
            <a:pPr>
              <a:lnSpc>
                <a:spcPct val="90000"/>
              </a:lnSpc>
            </a:pPr>
            <a:r>
              <a:rPr lang="is-IS" sz="800" b="1" dirty="0">
                <a:solidFill>
                  <a:schemeClr val="bg1"/>
                </a:solidFill>
                <a:latin typeface="+mj-lt"/>
                <a:ea typeface="Calibri" charset="0"/>
                <a:cs typeface="Calibri" charset="0"/>
              </a:rPr>
              <a:t>Pantone 7470</a:t>
            </a:r>
          </a:p>
          <a:p>
            <a:pPr>
              <a:lnSpc>
                <a:spcPct val="90000"/>
              </a:lnSpc>
            </a:pPr>
            <a:endParaRPr lang="is-IS" sz="800" b="1" dirty="0">
              <a:solidFill>
                <a:schemeClr val="bg1"/>
              </a:solidFill>
              <a:latin typeface="+mj-lt"/>
              <a:ea typeface="Calibri" charset="0"/>
              <a:cs typeface="Calibri" charset="0"/>
            </a:endParaRPr>
          </a:p>
          <a:p>
            <a:pPr>
              <a:lnSpc>
                <a:spcPct val="90000"/>
              </a:lnSpc>
            </a:pPr>
            <a:r>
              <a:rPr lang="is-IS" sz="800" dirty="0">
                <a:solidFill>
                  <a:schemeClr val="bg1"/>
                </a:solidFill>
                <a:latin typeface="+mj-lt"/>
                <a:ea typeface="Calibri" charset="0"/>
                <a:cs typeface="Calibri" charset="0"/>
              </a:rPr>
              <a:t>C 80  </a:t>
            </a:r>
          </a:p>
          <a:p>
            <a:pPr>
              <a:lnSpc>
                <a:spcPct val="90000"/>
              </a:lnSpc>
            </a:pPr>
            <a:r>
              <a:rPr lang="is-IS" sz="800" dirty="0">
                <a:solidFill>
                  <a:schemeClr val="bg1"/>
                </a:solidFill>
                <a:latin typeface="+mj-lt"/>
                <a:ea typeface="Calibri" charset="0"/>
                <a:cs typeface="Calibri" charset="0"/>
              </a:rPr>
              <a:t>M 15  </a:t>
            </a:r>
          </a:p>
          <a:p>
            <a:pPr>
              <a:lnSpc>
                <a:spcPct val="90000"/>
              </a:lnSpc>
            </a:pPr>
            <a:r>
              <a:rPr lang="is-IS" sz="800" dirty="0">
                <a:solidFill>
                  <a:schemeClr val="bg1"/>
                </a:solidFill>
                <a:latin typeface="+mj-lt"/>
                <a:ea typeface="Calibri" charset="0"/>
                <a:cs typeface="Calibri" charset="0"/>
              </a:rPr>
              <a:t>Y 0  </a:t>
            </a:r>
          </a:p>
          <a:p>
            <a:pPr>
              <a:lnSpc>
                <a:spcPct val="90000"/>
              </a:lnSpc>
            </a:pPr>
            <a:r>
              <a:rPr lang="is-IS" sz="800" dirty="0">
                <a:solidFill>
                  <a:schemeClr val="bg1"/>
                </a:solidFill>
                <a:latin typeface="+mj-lt"/>
                <a:ea typeface="Calibri" charset="0"/>
                <a:cs typeface="Calibri" charset="0"/>
              </a:rPr>
              <a:t>K 45</a:t>
            </a:r>
          </a:p>
          <a:p>
            <a:pPr>
              <a:lnSpc>
                <a:spcPct val="90000"/>
              </a:lnSpc>
            </a:pPr>
            <a:endParaRPr lang="is-IS" sz="800" dirty="0">
              <a:solidFill>
                <a:schemeClr val="bg1"/>
              </a:solidFill>
              <a:latin typeface="+mj-lt"/>
              <a:ea typeface="Calibri" charset="0"/>
              <a:cs typeface="Calibri" charset="0"/>
            </a:endParaRPr>
          </a:p>
          <a:p>
            <a:pPr>
              <a:lnSpc>
                <a:spcPct val="90000"/>
              </a:lnSpc>
            </a:pPr>
            <a:r>
              <a:rPr lang="is-IS" sz="800" dirty="0">
                <a:solidFill>
                  <a:schemeClr val="bg1"/>
                </a:solidFill>
                <a:latin typeface="+mj-lt"/>
                <a:ea typeface="Calibri" charset="0"/>
                <a:cs typeface="Calibri" charset="0"/>
              </a:rPr>
              <a:t>R 0  </a:t>
            </a:r>
          </a:p>
          <a:p>
            <a:pPr>
              <a:lnSpc>
                <a:spcPct val="90000"/>
              </a:lnSpc>
            </a:pPr>
            <a:r>
              <a:rPr lang="is-IS" sz="800" dirty="0">
                <a:solidFill>
                  <a:schemeClr val="bg1"/>
                </a:solidFill>
                <a:latin typeface="+mj-lt"/>
                <a:ea typeface="Calibri" charset="0"/>
                <a:cs typeface="Calibri" charset="0"/>
              </a:rPr>
              <a:t>G 105  </a:t>
            </a:r>
          </a:p>
          <a:p>
            <a:pPr>
              <a:lnSpc>
                <a:spcPct val="90000"/>
              </a:lnSpc>
            </a:pPr>
            <a:r>
              <a:rPr lang="is-IS" sz="800" dirty="0">
                <a:solidFill>
                  <a:schemeClr val="bg1"/>
                </a:solidFill>
                <a:latin typeface="+mj-lt"/>
                <a:ea typeface="Calibri" charset="0"/>
                <a:cs typeface="Calibri" charset="0"/>
              </a:rPr>
              <a:t>B 144</a:t>
            </a:r>
          </a:p>
          <a:p>
            <a:pPr>
              <a:lnSpc>
                <a:spcPct val="90000"/>
              </a:lnSpc>
            </a:pPr>
            <a:endParaRPr lang="is-IS" sz="800" dirty="0">
              <a:solidFill>
                <a:schemeClr val="bg1"/>
              </a:solidFill>
              <a:latin typeface="+mj-lt"/>
              <a:ea typeface="Calibri" charset="0"/>
              <a:cs typeface="Calibri" charset="0"/>
            </a:endParaRPr>
          </a:p>
          <a:p>
            <a:pPr>
              <a:lnSpc>
                <a:spcPct val="90000"/>
              </a:lnSpc>
            </a:pPr>
            <a:r>
              <a:rPr lang="is-IS" sz="800" dirty="0">
                <a:solidFill>
                  <a:schemeClr val="bg1"/>
                </a:solidFill>
                <a:latin typeface="+mj-lt"/>
                <a:ea typeface="Calibri" charset="0"/>
                <a:cs typeface="Calibri" charset="0"/>
              </a:rPr>
              <a:t>#006990</a:t>
            </a:r>
            <a:endParaRPr lang="en-US" sz="800" dirty="0">
              <a:solidFill>
                <a:schemeClr val="bg1"/>
              </a:solidFill>
              <a:latin typeface="+mj-lt"/>
              <a:ea typeface="Calibri" charset="0"/>
              <a:cs typeface="Calibri" charset="0"/>
            </a:endParaRPr>
          </a:p>
        </p:txBody>
      </p:sp>
      <p:sp>
        <p:nvSpPr>
          <p:cNvPr id="50" name="TextBox 49"/>
          <p:cNvSpPr txBox="1"/>
          <p:nvPr/>
        </p:nvSpPr>
        <p:spPr>
          <a:xfrm>
            <a:off x="6762127" y="2021903"/>
            <a:ext cx="1415329" cy="1329595"/>
          </a:xfrm>
          <a:prstGeom prst="rect">
            <a:avLst/>
          </a:prstGeom>
          <a:noFill/>
        </p:spPr>
        <p:txBody>
          <a:bodyPr wrap="square" lIns="0" tIns="0" rIns="0" bIns="0" rtlCol="0" anchor="ctr">
            <a:spAutoFit/>
          </a:bodyPr>
          <a:lstStyle/>
          <a:p>
            <a:pPr>
              <a:lnSpc>
                <a:spcPct val="90000"/>
              </a:lnSpc>
            </a:pPr>
            <a:r>
              <a:rPr lang="is-IS" sz="800" b="1" dirty="0">
                <a:solidFill>
                  <a:schemeClr val="bg1"/>
                </a:solidFill>
                <a:latin typeface="+mj-lt"/>
                <a:ea typeface="Calibri" charset="0"/>
                <a:cs typeface="Calibri" charset="0"/>
              </a:rPr>
              <a:t>Pantone 7461</a:t>
            </a:r>
          </a:p>
          <a:p>
            <a:pPr>
              <a:lnSpc>
                <a:spcPct val="90000"/>
              </a:lnSpc>
            </a:pPr>
            <a:endParaRPr lang="is-IS" sz="800" dirty="0">
              <a:solidFill>
                <a:schemeClr val="bg1"/>
              </a:solidFill>
              <a:latin typeface="+mj-lt"/>
              <a:ea typeface="Calibri" charset="0"/>
              <a:cs typeface="Calibri" charset="0"/>
            </a:endParaRPr>
          </a:p>
          <a:p>
            <a:pPr>
              <a:lnSpc>
                <a:spcPct val="90000"/>
              </a:lnSpc>
            </a:pPr>
            <a:r>
              <a:rPr lang="is-IS" sz="800" dirty="0">
                <a:solidFill>
                  <a:schemeClr val="bg1"/>
                </a:solidFill>
                <a:latin typeface="+mj-lt"/>
                <a:ea typeface="Calibri" charset="0"/>
                <a:cs typeface="Calibri" charset="0"/>
              </a:rPr>
              <a:t>C 78  </a:t>
            </a:r>
          </a:p>
          <a:p>
            <a:pPr>
              <a:lnSpc>
                <a:spcPct val="90000"/>
              </a:lnSpc>
            </a:pPr>
            <a:r>
              <a:rPr lang="is-IS" sz="800" dirty="0">
                <a:solidFill>
                  <a:schemeClr val="bg1"/>
                </a:solidFill>
                <a:latin typeface="+mj-lt"/>
                <a:ea typeface="Calibri" charset="0"/>
                <a:cs typeface="Calibri" charset="0"/>
              </a:rPr>
              <a:t>M 28  </a:t>
            </a:r>
          </a:p>
          <a:p>
            <a:pPr>
              <a:lnSpc>
                <a:spcPct val="90000"/>
              </a:lnSpc>
            </a:pPr>
            <a:r>
              <a:rPr lang="is-IS" sz="800" dirty="0">
                <a:solidFill>
                  <a:schemeClr val="bg1"/>
                </a:solidFill>
                <a:latin typeface="+mj-lt"/>
                <a:ea typeface="Calibri" charset="0"/>
                <a:cs typeface="Calibri" charset="0"/>
              </a:rPr>
              <a:t>Y 0  </a:t>
            </a:r>
          </a:p>
          <a:p>
            <a:pPr>
              <a:lnSpc>
                <a:spcPct val="90000"/>
              </a:lnSpc>
            </a:pPr>
            <a:r>
              <a:rPr lang="is-IS" sz="800" dirty="0">
                <a:solidFill>
                  <a:schemeClr val="bg1"/>
                </a:solidFill>
                <a:latin typeface="+mj-lt"/>
                <a:ea typeface="Calibri" charset="0"/>
                <a:cs typeface="Calibri" charset="0"/>
              </a:rPr>
              <a:t>K 0</a:t>
            </a:r>
          </a:p>
          <a:p>
            <a:pPr>
              <a:lnSpc>
                <a:spcPct val="90000"/>
              </a:lnSpc>
            </a:pPr>
            <a:endParaRPr lang="is-IS" sz="800" dirty="0">
              <a:solidFill>
                <a:schemeClr val="bg1"/>
              </a:solidFill>
              <a:latin typeface="+mj-lt"/>
              <a:ea typeface="Calibri" charset="0"/>
              <a:cs typeface="Calibri" charset="0"/>
            </a:endParaRPr>
          </a:p>
          <a:p>
            <a:pPr>
              <a:lnSpc>
                <a:spcPct val="90000"/>
              </a:lnSpc>
            </a:pPr>
            <a:r>
              <a:rPr lang="is-IS" sz="800" dirty="0">
                <a:solidFill>
                  <a:schemeClr val="bg1"/>
                </a:solidFill>
                <a:latin typeface="+mj-lt"/>
                <a:ea typeface="Calibri" charset="0"/>
                <a:cs typeface="Calibri" charset="0"/>
              </a:rPr>
              <a:t>R 0  </a:t>
            </a:r>
          </a:p>
          <a:p>
            <a:pPr>
              <a:lnSpc>
                <a:spcPct val="90000"/>
              </a:lnSpc>
            </a:pPr>
            <a:r>
              <a:rPr lang="is-IS" sz="800" dirty="0">
                <a:solidFill>
                  <a:schemeClr val="bg1"/>
                </a:solidFill>
                <a:latin typeface="+mj-lt"/>
                <a:ea typeface="Calibri" charset="0"/>
                <a:cs typeface="Calibri" charset="0"/>
              </a:rPr>
              <a:t>G 149  </a:t>
            </a:r>
          </a:p>
          <a:p>
            <a:pPr>
              <a:lnSpc>
                <a:spcPct val="90000"/>
              </a:lnSpc>
            </a:pPr>
            <a:r>
              <a:rPr lang="is-IS" sz="800" dirty="0">
                <a:solidFill>
                  <a:schemeClr val="bg1"/>
                </a:solidFill>
                <a:latin typeface="+mj-lt"/>
                <a:ea typeface="Calibri" charset="0"/>
                <a:cs typeface="Calibri" charset="0"/>
              </a:rPr>
              <a:t>B 211</a:t>
            </a:r>
          </a:p>
          <a:p>
            <a:pPr>
              <a:lnSpc>
                <a:spcPct val="90000"/>
              </a:lnSpc>
            </a:pPr>
            <a:endParaRPr lang="is-IS" sz="800" dirty="0">
              <a:solidFill>
                <a:schemeClr val="bg1"/>
              </a:solidFill>
              <a:latin typeface="+mj-lt"/>
              <a:ea typeface="Calibri" charset="0"/>
              <a:cs typeface="Calibri" charset="0"/>
            </a:endParaRPr>
          </a:p>
          <a:p>
            <a:pPr>
              <a:lnSpc>
                <a:spcPct val="90000"/>
              </a:lnSpc>
            </a:pPr>
            <a:r>
              <a:rPr lang="is-IS" sz="800" dirty="0">
                <a:solidFill>
                  <a:schemeClr val="bg1"/>
                </a:solidFill>
                <a:latin typeface="+mj-lt"/>
                <a:ea typeface="Calibri" charset="0"/>
                <a:cs typeface="Calibri" charset="0"/>
              </a:rPr>
              <a:t>#0095d3</a:t>
            </a:r>
            <a:endParaRPr lang="en-US" sz="800" dirty="0">
              <a:solidFill>
                <a:schemeClr val="bg1"/>
              </a:solidFill>
              <a:latin typeface="+mj-lt"/>
              <a:ea typeface="Calibri" charset="0"/>
              <a:cs typeface="Calibri" charset="0"/>
            </a:endParaRPr>
          </a:p>
        </p:txBody>
      </p:sp>
      <p:sp>
        <p:nvSpPr>
          <p:cNvPr id="51" name="TextBox 50"/>
          <p:cNvSpPr txBox="1"/>
          <p:nvPr/>
        </p:nvSpPr>
        <p:spPr>
          <a:xfrm>
            <a:off x="8509284" y="2021903"/>
            <a:ext cx="1415329" cy="1329595"/>
          </a:xfrm>
          <a:prstGeom prst="rect">
            <a:avLst/>
          </a:prstGeom>
          <a:noFill/>
        </p:spPr>
        <p:txBody>
          <a:bodyPr wrap="square" lIns="0" tIns="0" rIns="0" bIns="0" rtlCol="0" anchor="ctr">
            <a:spAutoFit/>
          </a:bodyPr>
          <a:lstStyle/>
          <a:p>
            <a:pPr>
              <a:lnSpc>
                <a:spcPct val="90000"/>
              </a:lnSpc>
            </a:pPr>
            <a:r>
              <a:rPr lang="is-IS" sz="800" b="1" dirty="0">
                <a:solidFill>
                  <a:schemeClr val="tx2"/>
                </a:solidFill>
                <a:latin typeface="+mj-lt"/>
                <a:ea typeface="Calibri" charset="0"/>
                <a:cs typeface="Calibri" charset="0"/>
              </a:rPr>
              <a:t>Pantone 7458</a:t>
            </a:r>
          </a:p>
          <a:p>
            <a:pPr>
              <a:lnSpc>
                <a:spcPct val="90000"/>
              </a:lnSpc>
            </a:pPr>
            <a:endParaRPr lang="is-IS" sz="800" dirty="0">
              <a:solidFill>
                <a:schemeClr val="tx2"/>
              </a:solidFill>
              <a:latin typeface="+mj-lt"/>
              <a:ea typeface="Calibri" charset="0"/>
              <a:cs typeface="Calibri" charset="0"/>
            </a:endParaRPr>
          </a:p>
          <a:p>
            <a:pPr>
              <a:lnSpc>
                <a:spcPct val="90000"/>
              </a:lnSpc>
            </a:pPr>
            <a:r>
              <a:rPr lang="is-IS" sz="800" dirty="0">
                <a:solidFill>
                  <a:schemeClr val="tx2"/>
                </a:solidFill>
                <a:latin typeface="+mj-lt"/>
                <a:ea typeface="Calibri" charset="0"/>
                <a:cs typeface="Calibri" charset="0"/>
              </a:rPr>
              <a:t>C4 0  </a:t>
            </a:r>
          </a:p>
          <a:p>
            <a:pPr>
              <a:lnSpc>
                <a:spcPct val="90000"/>
              </a:lnSpc>
            </a:pPr>
            <a:r>
              <a:rPr lang="is-IS" sz="800" dirty="0">
                <a:solidFill>
                  <a:schemeClr val="tx2"/>
                </a:solidFill>
                <a:latin typeface="+mj-lt"/>
                <a:ea typeface="Calibri" charset="0"/>
                <a:cs typeface="Calibri" charset="0"/>
              </a:rPr>
              <a:t>M 0  </a:t>
            </a:r>
          </a:p>
          <a:p>
            <a:pPr>
              <a:lnSpc>
                <a:spcPct val="90000"/>
              </a:lnSpc>
            </a:pPr>
            <a:r>
              <a:rPr lang="is-IS" sz="800" dirty="0">
                <a:solidFill>
                  <a:schemeClr val="tx2"/>
                </a:solidFill>
                <a:latin typeface="+mj-lt"/>
                <a:ea typeface="Calibri" charset="0"/>
                <a:cs typeface="Calibri" charset="0"/>
              </a:rPr>
              <a:t>Y 5  </a:t>
            </a:r>
          </a:p>
          <a:p>
            <a:pPr>
              <a:lnSpc>
                <a:spcPct val="90000"/>
              </a:lnSpc>
            </a:pPr>
            <a:r>
              <a:rPr lang="is-IS" sz="800" dirty="0">
                <a:solidFill>
                  <a:schemeClr val="tx2"/>
                </a:solidFill>
                <a:latin typeface="+mj-lt"/>
                <a:ea typeface="Calibri" charset="0"/>
                <a:cs typeface="Calibri" charset="0"/>
              </a:rPr>
              <a:t>K 6</a:t>
            </a:r>
          </a:p>
          <a:p>
            <a:pPr>
              <a:lnSpc>
                <a:spcPct val="90000"/>
              </a:lnSpc>
            </a:pPr>
            <a:endParaRPr lang="is-IS" sz="800" dirty="0">
              <a:solidFill>
                <a:schemeClr val="tx2"/>
              </a:solidFill>
              <a:latin typeface="+mj-lt"/>
              <a:ea typeface="Calibri" charset="0"/>
              <a:cs typeface="Calibri" charset="0"/>
            </a:endParaRPr>
          </a:p>
          <a:p>
            <a:pPr>
              <a:lnSpc>
                <a:spcPct val="90000"/>
              </a:lnSpc>
            </a:pPr>
            <a:r>
              <a:rPr lang="is-IS" sz="800" dirty="0">
                <a:solidFill>
                  <a:schemeClr val="tx2"/>
                </a:solidFill>
                <a:latin typeface="+mj-lt"/>
                <a:ea typeface="Calibri" charset="0"/>
                <a:cs typeface="Calibri" charset="0"/>
              </a:rPr>
              <a:t>R 137  </a:t>
            </a:r>
          </a:p>
          <a:p>
            <a:pPr>
              <a:lnSpc>
                <a:spcPct val="90000"/>
              </a:lnSpc>
            </a:pPr>
            <a:r>
              <a:rPr lang="is-IS" sz="800" dirty="0">
                <a:solidFill>
                  <a:schemeClr val="tx2"/>
                </a:solidFill>
                <a:latin typeface="+mj-lt"/>
                <a:ea typeface="Calibri" charset="0"/>
                <a:cs typeface="Calibri" charset="0"/>
              </a:rPr>
              <a:t>G 203 </a:t>
            </a:r>
          </a:p>
          <a:p>
            <a:pPr>
              <a:lnSpc>
                <a:spcPct val="90000"/>
              </a:lnSpc>
            </a:pPr>
            <a:r>
              <a:rPr lang="is-IS" sz="800" dirty="0">
                <a:solidFill>
                  <a:schemeClr val="tx2"/>
                </a:solidFill>
                <a:latin typeface="+mj-lt"/>
                <a:ea typeface="Calibri" charset="0"/>
                <a:cs typeface="Calibri" charset="0"/>
              </a:rPr>
              <a:t>B 223</a:t>
            </a:r>
          </a:p>
          <a:p>
            <a:pPr>
              <a:lnSpc>
                <a:spcPct val="90000"/>
              </a:lnSpc>
            </a:pPr>
            <a:endParaRPr lang="is-IS" sz="800" dirty="0">
              <a:solidFill>
                <a:schemeClr val="tx2"/>
              </a:solidFill>
              <a:latin typeface="+mj-lt"/>
              <a:ea typeface="Calibri" charset="0"/>
              <a:cs typeface="Calibri" charset="0"/>
            </a:endParaRPr>
          </a:p>
          <a:p>
            <a:pPr>
              <a:lnSpc>
                <a:spcPct val="90000"/>
              </a:lnSpc>
            </a:pPr>
            <a:r>
              <a:rPr lang="is-IS" sz="800" dirty="0">
                <a:solidFill>
                  <a:schemeClr val="tx2"/>
                </a:solidFill>
                <a:latin typeface="+mj-lt"/>
                <a:ea typeface="Calibri" charset="0"/>
                <a:cs typeface="Calibri" charset="0"/>
              </a:rPr>
              <a:t>#89cbdf</a:t>
            </a:r>
            <a:endParaRPr lang="en-US" sz="800" dirty="0">
              <a:solidFill>
                <a:schemeClr val="tx2"/>
              </a:solidFill>
              <a:latin typeface="+mj-lt"/>
              <a:ea typeface="Calibri" charset="0"/>
              <a:cs typeface="Calibri" charset="0"/>
            </a:endParaRPr>
          </a:p>
        </p:txBody>
      </p:sp>
      <p:sp>
        <p:nvSpPr>
          <p:cNvPr id="52" name="TextBox 51"/>
          <p:cNvSpPr txBox="1"/>
          <p:nvPr/>
        </p:nvSpPr>
        <p:spPr>
          <a:xfrm>
            <a:off x="10223784" y="2021903"/>
            <a:ext cx="1415329" cy="1329595"/>
          </a:xfrm>
          <a:prstGeom prst="rect">
            <a:avLst/>
          </a:prstGeom>
          <a:noFill/>
        </p:spPr>
        <p:txBody>
          <a:bodyPr wrap="square" lIns="0" tIns="0" rIns="0" bIns="0" rtlCol="0" anchor="ctr">
            <a:spAutoFit/>
          </a:bodyPr>
          <a:lstStyle/>
          <a:p>
            <a:pPr>
              <a:lnSpc>
                <a:spcPct val="90000"/>
              </a:lnSpc>
            </a:pPr>
            <a:r>
              <a:rPr lang="is-IS" sz="800" b="1" dirty="0">
                <a:solidFill>
                  <a:schemeClr val="bg1"/>
                </a:solidFill>
                <a:latin typeface="+mj-lt"/>
                <a:ea typeface="Calibri" charset="0"/>
                <a:cs typeface="Calibri" charset="0"/>
              </a:rPr>
              <a:t>Pantone 654</a:t>
            </a:r>
          </a:p>
          <a:p>
            <a:pPr>
              <a:lnSpc>
                <a:spcPct val="90000"/>
              </a:lnSpc>
            </a:pPr>
            <a:endParaRPr lang="is-IS" sz="800" dirty="0">
              <a:solidFill>
                <a:schemeClr val="bg1"/>
              </a:solidFill>
              <a:latin typeface="+mj-lt"/>
              <a:ea typeface="Calibri" charset="0"/>
              <a:cs typeface="Calibri" charset="0"/>
            </a:endParaRPr>
          </a:p>
          <a:p>
            <a:pPr>
              <a:lnSpc>
                <a:spcPct val="90000"/>
              </a:lnSpc>
            </a:pPr>
            <a:r>
              <a:rPr lang="is-IS" sz="800" dirty="0">
                <a:solidFill>
                  <a:schemeClr val="bg1"/>
                </a:solidFill>
                <a:latin typeface="+mj-lt"/>
                <a:ea typeface="Calibri" charset="0"/>
                <a:cs typeface="Calibri" charset="0"/>
              </a:rPr>
              <a:t>C 100  </a:t>
            </a:r>
          </a:p>
          <a:p>
            <a:pPr>
              <a:lnSpc>
                <a:spcPct val="90000"/>
              </a:lnSpc>
            </a:pPr>
            <a:r>
              <a:rPr lang="is-IS" sz="800" dirty="0">
                <a:solidFill>
                  <a:schemeClr val="bg1"/>
                </a:solidFill>
                <a:latin typeface="+mj-lt"/>
                <a:ea typeface="Calibri" charset="0"/>
                <a:cs typeface="Calibri" charset="0"/>
              </a:rPr>
              <a:t>M 67 </a:t>
            </a:r>
          </a:p>
          <a:p>
            <a:pPr>
              <a:lnSpc>
                <a:spcPct val="90000"/>
              </a:lnSpc>
            </a:pPr>
            <a:r>
              <a:rPr lang="is-IS" sz="800" dirty="0">
                <a:solidFill>
                  <a:schemeClr val="bg1"/>
                </a:solidFill>
                <a:latin typeface="+mj-lt"/>
                <a:ea typeface="Calibri" charset="0"/>
                <a:cs typeface="Calibri" charset="0"/>
              </a:rPr>
              <a:t>Y 0  </a:t>
            </a:r>
          </a:p>
          <a:p>
            <a:pPr>
              <a:lnSpc>
                <a:spcPct val="90000"/>
              </a:lnSpc>
            </a:pPr>
            <a:r>
              <a:rPr lang="is-IS" sz="800" dirty="0">
                <a:solidFill>
                  <a:schemeClr val="bg1"/>
                </a:solidFill>
                <a:latin typeface="+mj-lt"/>
                <a:ea typeface="Calibri" charset="0"/>
                <a:cs typeface="Calibri" charset="0"/>
              </a:rPr>
              <a:t>K 38</a:t>
            </a:r>
          </a:p>
          <a:p>
            <a:pPr>
              <a:lnSpc>
                <a:spcPct val="90000"/>
              </a:lnSpc>
            </a:pPr>
            <a:endParaRPr lang="is-IS" sz="800" dirty="0">
              <a:solidFill>
                <a:schemeClr val="bg1"/>
              </a:solidFill>
              <a:latin typeface="+mj-lt"/>
              <a:ea typeface="Calibri" charset="0"/>
              <a:cs typeface="Calibri" charset="0"/>
            </a:endParaRPr>
          </a:p>
          <a:p>
            <a:pPr>
              <a:lnSpc>
                <a:spcPct val="90000"/>
              </a:lnSpc>
            </a:pPr>
            <a:r>
              <a:rPr lang="is-IS" sz="800" dirty="0">
                <a:solidFill>
                  <a:schemeClr val="bg1"/>
                </a:solidFill>
                <a:latin typeface="+mj-lt"/>
                <a:ea typeface="Calibri" charset="0"/>
                <a:cs typeface="Calibri" charset="0"/>
              </a:rPr>
              <a:t>R 0  </a:t>
            </a:r>
          </a:p>
          <a:p>
            <a:pPr>
              <a:lnSpc>
                <a:spcPct val="90000"/>
              </a:lnSpc>
            </a:pPr>
            <a:r>
              <a:rPr lang="is-IS" sz="800" dirty="0">
                <a:solidFill>
                  <a:schemeClr val="bg1"/>
                </a:solidFill>
                <a:latin typeface="+mj-lt"/>
                <a:ea typeface="Calibri" charset="0"/>
                <a:cs typeface="Calibri" charset="0"/>
              </a:rPr>
              <a:t>G 61  </a:t>
            </a:r>
          </a:p>
          <a:p>
            <a:pPr>
              <a:lnSpc>
                <a:spcPct val="90000"/>
              </a:lnSpc>
            </a:pPr>
            <a:r>
              <a:rPr lang="is-IS" sz="800" dirty="0">
                <a:solidFill>
                  <a:schemeClr val="bg1"/>
                </a:solidFill>
                <a:latin typeface="+mj-lt"/>
                <a:ea typeface="Calibri" charset="0"/>
                <a:cs typeface="Calibri" charset="0"/>
              </a:rPr>
              <a:t>B 121</a:t>
            </a:r>
          </a:p>
          <a:p>
            <a:pPr>
              <a:lnSpc>
                <a:spcPct val="90000"/>
              </a:lnSpc>
            </a:pPr>
            <a:endParaRPr lang="is-IS" sz="800" dirty="0">
              <a:solidFill>
                <a:schemeClr val="bg1"/>
              </a:solidFill>
              <a:latin typeface="+mj-lt"/>
              <a:ea typeface="Calibri" charset="0"/>
              <a:cs typeface="Calibri" charset="0"/>
            </a:endParaRPr>
          </a:p>
          <a:p>
            <a:pPr>
              <a:lnSpc>
                <a:spcPct val="90000"/>
              </a:lnSpc>
            </a:pPr>
            <a:r>
              <a:rPr lang="is-IS" sz="800" dirty="0">
                <a:solidFill>
                  <a:schemeClr val="bg1"/>
                </a:solidFill>
                <a:latin typeface="+mj-lt"/>
                <a:ea typeface="Calibri" charset="0"/>
                <a:cs typeface="Calibri" charset="0"/>
              </a:rPr>
              <a:t>#003d79</a:t>
            </a:r>
            <a:endParaRPr lang="en-US" sz="800" dirty="0">
              <a:solidFill>
                <a:schemeClr val="bg1"/>
              </a:solidFill>
              <a:latin typeface="+mj-lt"/>
              <a:ea typeface="Calibri" charset="0"/>
              <a:cs typeface="Calibri" charset="0"/>
            </a:endParaRPr>
          </a:p>
        </p:txBody>
      </p:sp>
      <p:sp>
        <p:nvSpPr>
          <p:cNvPr id="53" name="TextBox 52"/>
          <p:cNvSpPr txBox="1"/>
          <p:nvPr/>
        </p:nvSpPr>
        <p:spPr>
          <a:xfrm>
            <a:off x="5030510" y="3572783"/>
            <a:ext cx="1415329" cy="1329595"/>
          </a:xfrm>
          <a:prstGeom prst="rect">
            <a:avLst/>
          </a:prstGeom>
          <a:noFill/>
        </p:spPr>
        <p:txBody>
          <a:bodyPr wrap="square" lIns="0" tIns="0" rIns="0" bIns="0" rtlCol="0" anchor="ctr">
            <a:spAutoFit/>
          </a:bodyPr>
          <a:lstStyle/>
          <a:p>
            <a:pPr>
              <a:lnSpc>
                <a:spcPct val="90000"/>
              </a:lnSpc>
            </a:pPr>
            <a:r>
              <a:rPr lang="is-IS" sz="800" b="1" dirty="0">
                <a:solidFill>
                  <a:schemeClr val="tx2"/>
                </a:solidFill>
                <a:latin typeface="+mj-lt"/>
                <a:ea typeface="Calibri" charset="0"/>
                <a:cs typeface="Calibri" charset="0"/>
              </a:rPr>
              <a:t>Pantone 369</a:t>
            </a:r>
          </a:p>
          <a:p>
            <a:pPr>
              <a:lnSpc>
                <a:spcPct val="90000"/>
              </a:lnSpc>
            </a:pPr>
            <a:endParaRPr lang="is-IS" sz="800" dirty="0">
              <a:solidFill>
                <a:schemeClr val="tx2"/>
              </a:solidFill>
              <a:latin typeface="+mj-lt"/>
              <a:ea typeface="Calibri" charset="0"/>
              <a:cs typeface="Calibri" charset="0"/>
            </a:endParaRPr>
          </a:p>
          <a:p>
            <a:pPr>
              <a:lnSpc>
                <a:spcPct val="90000"/>
              </a:lnSpc>
            </a:pPr>
            <a:r>
              <a:rPr lang="is-IS" sz="800" dirty="0">
                <a:solidFill>
                  <a:schemeClr val="tx2"/>
                </a:solidFill>
                <a:latin typeface="+mj-lt"/>
                <a:ea typeface="Calibri" charset="0"/>
                <a:cs typeface="Calibri" charset="0"/>
              </a:rPr>
              <a:t>C 59  </a:t>
            </a:r>
          </a:p>
          <a:p>
            <a:pPr>
              <a:lnSpc>
                <a:spcPct val="90000"/>
              </a:lnSpc>
            </a:pPr>
            <a:r>
              <a:rPr lang="is-IS" sz="800" dirty="0">
                <a:solidFill>
                  <a:schemeClr val="tx2"/>
                </a:solidFill>
                <a:latin typeface="+mj-lt"/>
                <a:ea typeface="Calibri" charset="0"/>
                <a:cs typeface="Calibri" charset="0"/>
              </a:rPr>
              <a:t>M 0</a:t>
            </a:r>
          </a:p>
          <a:p>
            <a:pPr>
              <a:lnSpc>
                <a:spcPct val="90000"/>
              </a:lnSpc>
            </a:pPr>
            <a:r>
              <a:rPr lang="is-IS" sz="800" dirty="0">
                <a:solidFill>
                  <a:schemeClr val="tx2"/>
                </a:solidFill>
                <a:latin typeface="+mj-lt"/>
                <a:ea typeface="Calibri" charset="0"/>
                <a:cs typeface="Calibri" charset="0"/>
              </a:rPr>
              <a:t>Y 100</a:t>
            </a:r>
          </a:p>
          <a:p>
            <a:pPr>
              <a:lnSpc>
                <a:spcPct val="90000"/>
              </a:lnSpc>
            </a:pPr>
            <a:r>
              <a:rPr lang="is-IS" sz="800" dirty="0">
                <a:solidFill>
                  <a:schemeClr val="tx2"/>
                </a:solidFill>
                <a:latin typeface="+mj-lt"/>
                <a:ea typeface="Calibri" charset="0"/>
                <a:cs typeface="Calibri" charset="0"/>
              </a:rPr>
              <a:t>K 7</a:t>
            </a:r>
          </a:p>
          <a:p>
            <a:pPr>
              <a:lnSpc>
                <a:spcPct val="90000"/>
              </a:lnSpc>
            </a:pPr>
            <a:endParaRPr lang="is-IS" sz="800" dirty="0">
              <a:solidFill>
                <a:schemeClr val="tx2"/>
              </a:solidFill>
              <a:latin typeface="+mj-lt"/>
              <a:ea typeface="Calibri" charset="0"/>
              <a:cs typeface="Calibri" charset="0"/>
            </a:endParaRPr>
          </a:p>
          <a:p>
            <a:pPr>
              <a:lnSpc>
                <a:spcPct val="90000"/>
              </a:lnSpc>
            </a:pPr>
            <a:r>
              <a:rPr lang="is-IS" sz="800" dirty="0">
                <a:solidFill>
                  <a:schemeClr val="tx2"/>
                </a:solidFill>
                <a:latin typeface="+mj-lt"/>
                <a:ea typeface="Calibri" charset="0"/>
                <a:cs typeface="Calibri" charset="0"/>
              </a:rPr>
              <a:t>R 109  </a:t>
            </a:r>
          </a:p>
          <a:p>
            <a:pPr>
              <a:lnSpc>
                <a:spcPct val="90000"/>
              </a:lnSpc>
            </a:pPr>
            <a:r>
              <a:rPr lang="is-IS" sz="800" dirty="0">
                <a:solidFill>
                  <a:schemeClr val="tx2"/>
                </a:solidFill>
                <a:latin typeface="+mj-lt"/>
                <a:ea typeface="Calibri" charset="0"/>
                <a:cs typeface="Calibri" charset="0"/>
              </a:rPr>
              <a:t>G 179</a:t>
            </a:r>
          </a:p>
          <a:p>
            <a:pPr>
              <a:lnSpc>
                <a:spcPct val="90000"/>
              </a:lnSpc>
            </a:pPr>
            <a:r>
              <a:rPr lang="is-IS" sz="800" dirty="0">
                <a:solidFill>
                  <a:schemeClr val="tx2"/>
                </a:solidFill>
                <a:latin typeface="+mj-lt"/>
                <a:ea typeface="Calibri" charset="0"/>
                <a:cs typeface="Calibri" charset="0"/>
              </a:rPr>
              <a:t>B 63</a:t>
            </a:r>
          </a:p>
          <a:p>
            <a:pPr>
              <a:lnSpc>
                <a:spcPct val="90000"/>
              </a:lnSpc>
            </a:pPr>
            <a:endParaRPr lang="is-IS" sz="800" dirty="0">
              <a:solidFill>
                <a:schemeClr val="tx2"/>
              </a:solidFill>
              <a:latin typeface="+mj-lt"/>
              <a:ea typeface="Calibri" charset="0"/>
              <a:cs typeface="Calibri" charset="0"/>
            </a:endParaRPr>
          </a:p>
          <a:p>
            <a:pPr>
              <a:lnSpc>
                <a:spcPct val="90000"/>
              </a:lnSpc>
            </a:pPr>
            <a:r>
              <a:rPr lang="is-IS" sz="800" dirty="0">
                <a:solidFill>
                  <a:schemeClr val="tx2"/>
                </a:solidFill>
                <a:latin typeface="+mj-lt"/>
                <a:ea typeface="Calibri" charset="0"/>
                <a:cs typeface="Calibri" charset="0"/>
              </a:rPr>
              <a:t>#6db33f</a:t>
            </a:r>
            <a:endParaRPr lang="en-US" sz="800" dirty="0">
              <a:solidFill>
                <a:schemeClr val="tx2"/>
              </a:solidFill>
              <a:latin typeface="+mj-lt"/>
              <a:ea typeface="Calibri" charset="0"/>
              <a:cs typeface="Calibri" charset="0"/>
            </a:endParaRPr>
          </a:p>
        </p:txBody>
      </p:sp>
      <p:sp>
        <p:nvSpPr>
          <p:cNvPr id="54" name="TextBox 53"/>
          <p:cNvSpPr txBox="1"/>
          <p:nvPr/>
        </p:nvSpPr>
        <p:spPr>
          <a:xfrm>
            <a:off x="6749850" y="3572783"/>
            <a:ext cx="1415329" cy="1329595"/>
          </a:xfrm>
          <a:prstGeom prst="rect">
            <a:avLst/>
          </a:prstGeom>
          <a:noFill/>
        </p:spPr>
        <p:txBody>
          <a:bodyPr wrap="square" lIns="0" tIns="0" rIns="0" bIns="0" rtlCol="0" anchor="ctr">
            <a:spAutoFit/>
          </a:bodyPr>
          <a:lstStyle/>
          <a:p>
            <a:pPr>
              <a:lnSpc>
                <a:spcPct val="90000"/>
              </a:lnSpc>
            </a:pPr>
            <a:r>
              <a:rPr lang="is-IS" sz="800" b="1" dirty="0">
                <a:solidFill>
                  <a:schemeClr val="bg1"/>
                </a:solidFill>
                <a:latin typeface="+mj-lt"/>
                <a:ea typeface="Calibri" charset="0"/>
                <a:cs typeface="Calibri" charset="0"/>
              </a:rPr>
              <a:t>Pantone 364</a:t>
            </a:r>
          </a:p>
          <a:p>
            <a:pPr>
              <a:lnSpc>
                <a:spcPct val="90000"/>
              </a:lnSpc>
            </a:pPr>
            <a:endParaRPr lang="is-IS" sz="800" dirty="0">
              <a:solidFill>
                <a:schemeClr val="bg1"/>
              </a:solidFill>
              <a:latin typeface="+mj-lt"/>
              <a:ea typeface="Calibri" charset="0"/>
              <a:cs typeface="Calibri" charset="0"/>
            </a:endParaRPr>
          </a:p>
          <a:p>
            <a:pPr>
              <a:lnSpc>
                <a:spcPct val="90000"/>
              </a:lnSpc>
            </a:pPr>
            <a:r>
              <a:rPr lang="is-IS" sz="800" dirty="0">
                <a:solidFill>
                  <a:schemeClr val="bg1"/>
                </a:solidFill>
                <a:latin typeface="+mj-lt"/>
                <a:ea typeface="Calibri" charset="0"/>
                <a:cs typeface="Calibri" charset="0"/>
              </a:rPr>
              <a:t>C 65  </a:t>
            </a:r>
          </a:p>
          <a:p>
            <a:pPr>
              <a:lnSpc>
                <a:spcPct val="90000"/>
              </a:lnSpc>
            </a:pPr>
            <a:r>
              <a:rPr lang="is-IS" sz="800" dirty="0">
                <a:solidFill>
                  <a:schemeClr val="bg1"/>
                </a:solidFill>
                <a:latin typeface="+mj-lt"/>
                <a:ea typeface="Calibri" charset="0"/>
                <a:cs typeface="Calibri" charset="0"/>
              </a:rPr>
              <a:t>M 0</a:t>
            </a:r>
          </a:p>
          <a:p>
            <a:pPr>
              <a:lnSpc>
                <a:spcPct val="90000"/>
              </a:lnSpc>
            </a:pPr>
            <a:r>
              <a:rPr lang="is-IS" sz="800" dirty="0">
                <a:solidFill>
                  <a:schemeClr val="bg1"/>
                </a:solidFill>
                <a:latin typeface="+mj-lt"/>
                <a:ea typeface="Calibri" charset="0"/>
                <a:cs typeface="Calibri" charset="0"/>
              </a:rPr>
              <a:t>Y 100  </a:t>
            </a:r>
          </a:p>
          <a:p>
            <a:pPr>
              <a:lnSpc>
                <a:spcPct val="90000"/>
              </a:lnSpc>
            </a:pPr>
            <a:r>
              <a:rPr lang="is-IS" sz="800" dirty="0">
                <a:solidFill>
                  <a:schemeClr val="bg1"/>
                </a:solidFill>
                <a:latin typeface="+mj-lt"/>
                <a:ea typeface="Calibri" charset="0"/>
                <a:cs typeface="Calibri" charset="0"/>
              </a:rPr>
              <a:t>K 42</a:t>
            </a:r>
          </a:p>
          <a:p>
            <a:pPr>
              <a:lnSpc>
                <a:spcPct val="90000"/>
              </a:lnSpc>
            </a:pPr>
            <a:endParaRPr lang="is-IS" sz="800" dirty="0">
              <a:solidFill>
                <a:schemeClr val="bg1"/>
              </a:solidFill>
              <a:latin typeface="+mj-lt"/>
              <a:ea typeface="Calibri" charset="0"/>
              <a:cs typeface="Calibri" charset="0"/>
            </a:endParaRPr>
          </a:p>
          <a:p>
            <a:pPr>
              <a:lnSpc>
                <a:spcPct val="90000"/>
              </a:lnSpc>
            </a:pPr>
            <a:r>
              <a:rPr lang="is-IS" sz="800" dirty="0">
                <a:solidFill>
                  <a:schemeClr val="bg1"/>
                </a:solidFill>
                <a:latin typeface="+mj-lt"/>
                <a:ea typeface="Calibri" charset="0"/>
                <a:cs typeface="Calibri" charset="0"/>
              </a:rPr>
              <a:t>R 56  </a:t>
            </a:r>
          </a:p>
          <a:p>
            <a:pPr>
              <a:lnSpc>
                <a:spcPct val="90000"/>
              </a:lnSpc>
            </a:pPr>
            <a:r>
              <a:rPr lang="is-IS" sz="800" dirty="0">
                <a:solidFill>
                  <a:schemeClr val="bg1"/>
                </a:solidFill>
                <a:latin typeface="+mj-lt"/>
                <a:ea typeface="Calibri" charset="0"/>
                <a:cs typeface="Calibri" charset="0"/>
              </a:rPr>
              <a:t>G 124  </a:t>
            </a:r>
          </a:p>
          <a:p>
            <a:pPr>
              <a:lnSpc>
                <a:spcPct val="90000"/>
              </a:lnSpc>
            </a:pPr>
            <a:r>
              <a:rPr lang="is-IS" sz="800" dirty="0">
                <a:solidFill>
                  <a:schemeClr val="bg1"/>
                </a:solidFill>
                <a:latin typeface="+mj-lt"/>
                <a:ea typeface="Calibri" charset="0"/>
                <a:cs typeface="Calibri" charset="0"/>
              </a:rPr>
              <a:t>B 44</a:t>
            </a:r>
          </a:p>
          <a:p>
            <a:pPr>
              <a:lnSpc>
                <a:spcPct val="90000"/>
              </a:lnSpc>
            </a:pPr>
            <a:endParaRPr lang="is-IS" sz="800" dirty="0">
              <a:solidFill>
                <a:schemeClr val="bg1"/>
              </a:solidFill>
              <a:latin typeface="+mj-lt"/>
              <a:ea typeface="Calibri" charset="0"/>
              <a:cs typeface="Calibri" charset="0"/>
            </a:endParaRPr>
          </a:p>
          <a:p>
            <a:pPr>
              <a:lnSpc>
                <a:spcPct val="90000"/>
              </a:lnSpc>
            </a:pPr>
            <a:r>
              <a:rPr lang="is-IS" sz="800" dirty="0">
                <a:solidFill>
                  <a:schemeClr val="bg1"/>
                </a:solidFill>
                <a:latin typeface="+mj-lt"/>
                <a:ea typeface="Calibri" charset="0"/>
                <a:cs typeface="Calibri" charset="0"/>
              </a:rPr>
              <a:t>#387c2c</a:t>
            </a:r>
            <a:endParaRPr lang="en-US" sz="800" dirty="0">
              <a:solidFill>
                <a:schemeClr val="bg1"/>
              </a:solidFill>
              <a:latin typeface="+mj-lt"/>
              <a:ea typeface="Calibri" charset="0"/>
              <a:cs typeface="Calibri" charset="0"/>
            </a:endParaRPr>
          </a:p>
        </p:txBody>
      </p:sp>
      <p:sp>
        <p:nvSpPr>
          <p:cNvPr id="55" name="TextBox 54"/>
          <p:cNvSpPr txBox="1"/>
          <p:nvPr/>
        </p:nvSpPr>
        <p:spPr>
          <a:xfrm>
            <a:off x="8509284" y="3572783"/>
            <a:ext cx="1415329" cy="1329595"/>
          </a:xfrm>
          <a:prstGeom prst="rect">
            <a:avLst/>
          </a:prstGeom>
          <a:noFill/>
        </p:spPr>
        <p:txBody>
          <a:bodyPr wrap="square" lIns="0" tIns="0" rIns="0" bIns="0" rtlCol="0" anchor="ctr">
            <a:spAutoFit/>
          </a:bodyPr>
          <a:lstStyle/>
          <a:p>
            <a:pPr>
              <a:lnSpc>
                <a:spcPct val="90000"/>
              </a:lnSpc>
            </a:pPr>
            <a:r>
              <a:rPr lang="is-IS" sz="800" b="1" dirty="0">
                <a:solidFill>
                  <a:schemeClr val="tx2"/>
                </a:solidFill>
                <a:latin typeface="+mj-lt"/>
                <a:ea typeface="Calibri" charset="0"/>
                <a:cs typeface="Calibri" charset="0"/>
              </a:rPr>
              <a:t>Pantone 144</a:t>
            </a:r>
          </a:p>
          <a:p>
            <a:pPr>
              <a:lnSpc>
                <a:spcPct val="90000"/>
              </a:lnSpc>
            </a:pPr>
            <a:endParaRPr lang="is-IS" sz="800" dirty="0">
              <a:solidFill>
                <a:schemeClr val="tx2"/>
              </a:solidFill>
              <a:latin typeface="+mj-lt"/>
              <a:ea typeface="Calibri" charset="0"/>
              <a:cs typeface="Calibri" charset="0"/>
            </a:endParaRPr>
          </a:p>
          <a:p>
            <a:pPr>
              <a:lnSpc>
                <a:spcPct val="90000"/>
              </a:lnSpc>
            </a:pPr>
            <a:r>
              <a:rPr lang="is-IS" sz="800" dirty="0">
                <a:solidFill>
                  <a:schemeClr val="tx2"/>
                </a:solidFill>
                <a:latin typeface="+mj-lt"/>
                <a:ea typeface="Calibri" charset="0"/>
                <a:cs typeface="Calibri" charset="0"/>
              </a:rPr>
              <a:t>C 0  </a:t>
            </a:r>
          </a:p>
          <a:p>
            <a:pPr>
              <a:lnSpc>
                <a:spcPct val="90000"/>
              </a:lnSpc>
            </a:pPr>
            <a:r>
              <a:rPr lang="is-IS" sz="800" dirty="0">
                <a:solidFill>
                  <a:schemeClr val="tx2"/>
                </a:solidFill>
                <a:latin typeface="+mj-lt"/>
                <a:ea typeface="Calibri" charset="0"/>
                <a:cs typeface="Calibri" charset="0"/>
              </a:rPr>
              <a:t>M 48 </a:t>
            </a:r>
          </a:p>
          <a:p>
            <a:pPr>
              <a:lnSpc>
                <a:spcPct val="90000"/>
              </a:lnSpc>
            </a:pPr>
            <a:r>
              <a:rPr lang="is-IS" sz="800" dirty="0">
                <a:solidFill>
                  <a:schemeClr val="tx2"/>
                </a:solidFill>
                <a:latin typeface="+mj-lt"/>
                <a:ea typeface="Calibri" charset="0"/>
                <a:cs typeface="Calibri" charset="0"/>
              </a:rPr>
              <a:t>Y 100  </a:t>
            </a:r>
          </a:p>
          <a:p>
            <a:pPr>
              <a:lnSpc>
                <a:spcPct val="90000"/>
              </a:lnSpc>
            </a:pPr>
            <a:r>
              <a:rPr lang="is-IS" sz="800" dirty="0">
                <a:solidFill>
                  <a:schemeClr val="tx2"/>
                </a:solidFill>
                <a:latin typeface="+mj-lt"/>
                <a:ea typeface="Calibri" charset="0"/>
                <a:cs typeface="Calibri" charset="0"/>
              </a:rPr>
              <a:t>K 0</a:t>
            </a:r>
          </a:p>
          <a:p>
            <a:pPr>
              <a:lnSpc>
                <a:spcPct val="90000"/>
              </a:lnSpc>
            </a:pPr>
            <a:endParaRPr lang="is-IS" sz="800" dirty="0">
              <a:solidFill>
                <a:schemeClr val="tx2"/>
              </a:solidFill>
              <a:latin typeface="+mj-lt"/>
              <a:ea typeface="Calibri" charset="0"/>
              <a:cs typeface="Calibri" charset="0"/>
            </a:endParaRPr>
          </a:p>
          <a:p>
            <a:pPr>
              <a:lnSpc>
                <a:spcPct val="90000"/>
              </a:lnSpc>
            </a:pPr>
            <a:r>
              <a:rPr lang="is-IS" sz="800" dirty="0">
                <a:solidFill>
                  <a:schemeClr val="tx2"/>
                </a:solidFill>
                <a:latin typeface="+mj-lt"/>
                <a:ea typeface="Calibri" charset="0"/>
                <a:cs typeface="Calibri" charset="0"/>
              </a:rPr>
              <a:t>R 248  </a:t>
            </a:r>
          </a:p>
          <a:p>
            <a:pPr>
              <a:lnSpc>
                <a:spcPct val="90000"/>
              </a:lnSpc>
            </a:pPr>
            <a:r>
              <a:rPr lang="is-IS" sz="800" dirty="0">
                <a:solidFill>
                  <a:schemeClr val="tx2"/>
                </a:solidFill>
                <a:latin typeface="+mj-lt"/>
                <a:ea typeface="Calibri" charset="0"/>
                <a:cs typeface="Calibri" charset="0"/>
              </a:rPr>
              <a:t>G 152  </a:t>
            </a:r>
          </a:p>
          <a:p>
            <a:pPr>
              <a:lnSpc>
                <a:spcPct val="90000"/>
              </a:lnSpc>
            </a:pPr>
            <a:r>
              <a:rPr lang="is-IS" sz="800" dirty="0">
                <a:solidFill>
                  <a:schemeClr val="tx2"/>
                </a:solidFill>
                <a:latin typeface="+mj-lt"/>
                <a:ea typeface="Calibri" charset="0"/>
                <a:cs typeface="Calibri" charset="0"/>
              </a:rPr>
              <a:t>B 29</a:t>
            </a:r>
          </a:p>
          <a:p>
            <a:pPr>
              <a:lnSpc>
                <a:spcPct val="90000"/>
              </a:lnSpc>
            </a:pPr>
            <a:endParaRPr lang="is-IS" sz="800" dirty="0">
              <a:solidFill>
                <a:schemeClr val="tx2"/>
              </a:solidFill>
              <a:latin typeface="+mj-lt"/>
              <a:ea typeface="Calibri" charset="0"/>
              <a:cs typeface="Calibri" charset="0"/>
            </a:endParaRPr>
          </a:p>
          <a:p>
            <a:pPr>
              <a:lnSpc>
                <a:spcPct val="90000"/>
              </a:lnSpc>
            </a:pPr>
            <a:r>
              <a:rPr lang="is-IS" sz="800" dirty="0">
                <a:solidFill>
                  <a:schemeClr val="tx2"/>
                </a:solidFill>
                <a:latin typeface="+mj-lt"/>
                <a:ea typeface="Calibri" charset="0"/>
                <a:cs typeface="Calibri" charset="0"/>
              </a:rPr>
              <a:t>#f8981d</a:t>
            </a:r>
            <a:endParaRPr lang="en-US" sz="800" dirty="0">
              <a:solidFill>
                <a:schemeClr val="tx2"/>
              </a:solidFill>
              <a:latin typeface="+mj-lt"/>
              <a:ea typeface="Calibri" charset="0"/>
              <a:cs typeface="Calibri" charset="0"/>
            </a:endParaRPr>
          </a:p>
        </p:txBody>
      </p:sp>
      <p:sp>
        <p:nvSpPr>
          <p:cNvPr id="56" name="TextBox 55"/>
          <p:cNvSpPr txBox="1"/>
          <p:nvPr/>
        </p:nvSpPr>
        <p:spPr>
          <a:xfrm>
            <a:off x="10223784" y="3572783"/>
            <a:ext cx="1415329" cy="1329595"/>
          </a:xfrm>
          <a:prstGeom prst="rect">
            <a:avLst/>
          </a:prstGeom>
          <a:noFill/>
        </p:spPr>
        <p:txBody>
          <a:bodyPr wrap="square" lIns="0" tIns="0" rIns="0" bIns="0" rtlCol="0" anchor="ctr">
            <a:spAutoFit/>
          </a:bodyPr>
          <a:lstStyle/>
          <a:p>
            <a:pPr>
              <a:lnSpc>
                <a:spcPct val="90000"/>
              </a:lnSpc>
            </a:pPr>
            <a:r>
              <a:rPr lang="is-IS" sz="800" b="1" dirty="0">
                <a:solidFill>
                  <a:schemeClr val="bg1"/>
                </a:solidFill>
                <a:latin typeface="+mj-lt"/>
                <a:ea typeface="Calibri" charset="0"/>
                <a:cs typeface="Calibri" charset="0"/>
              </a:rPr>
              <a:t>Pantone 180</a:t>
            </a:r>
          </a:p>
          <a:p>
            <a:pPr>
              <a:lnSpc>
                <a:spcPct val="90000"/>
              </a:lnSpc>
            </a:pPr>
            <a:endParaRPr lang="is-IS" sz="800" dirty="0">
              <a:solidFill>
                <a:schemeClr val="bg1"/>
              </a:solidFill>
              <a:latin typeface="+mj-lt"/>
              <a:ea typeface="Calibri" charset="0"/>
              <a:cs typeface="Calibri" charset="0"/>
            </a:endParaRPr>
          </a:p>
          <a:p>
            <a:pPr>
              <a:lnSpc>
                <a:spcPct val="90000"/>
              </a:lnSpc>
            </a:pPr>
            <a:r>
              <a:rPr lang="is-IS" sz="800" dirty="0">
                <a:solidFill>
                  <a:schemeClr val="bg1"/>
                </a:solidFill>
                <a:latin typeface="+mj-lt"/>
                <a:ea typeface="Calibri" charset="0"/>
                <a:cs typeface="Calibri" charset="0"/>
              </a:rPr>
              <a:t>C 0  </a:t>
            </a:r>
          </a:p>
          <a:p>
            <a:pPr>
              <a:lnSpc>
                <a:spcPct val="90000"/>
              </a:lnSpc>
            </a:pPr>
            <a:r>
              <a:rPr lang="is-IS" sz="800" dirty="0">
                <a:solidFill>
                  <a:schemeClr val="bg1"/>
                </a:solidFill>
                <a:latin typeface="+mj-lt"/>
                <a:ea typeface="Calibri" charset="0"/>
                <a:cs typeface="Calibri" charset="0"/>
              </a:rPr>
              <a:t>M 79 </a:t>
            </a:r>
          </a:p>
          <a:p>
            <a:pPr>
              <a:lnSpc>
                <a:spcPct val="90000"/>
              </a:lnSpc>
            </a:pPr>
            <a:r>
              <a:rPr lang="is-IS" sz="800" dirty="0">
                <a:solidFill>
                  <a:schemeClr val="bg1"/>
                </a:solidFill>
                <a:latin typeface="+mj-lt"/>
                <a:ea typeface="Calibri" charset="0"/>
                <a:cs typeface="Calibri" charset="0"/>
              </a:rPr>
              <a:t>Y 100  </a:t>
            </a:r>
          </a:p>
          <a:p>
            <a:pPr>
              <a:lnSpc>
                <a:spcPct val="90000"/>
              </a:lnSpc>
            </a:pPr>
            <a:r>
              <a:rPr lang="is-IS" sz="800" dirty="0">
                <a:solidFill>
                  <a:schemeClr val="bg1"/>
                </a:solidFill>
                <a:latin typeface="+mj-lt"/>
                <a:ea typeface="Calibri" charset="0"/>
                <a:cs typeface="Calibri" charset="0"/>
              </a:rPr>
              <a:t>K 11</a:t>
            </a:r>
          </a:p>
          <a:p>
            <a:pPr>
              <a:lnSpc>
                <a:spcPct val="90000"/>
              </a:lnSpc>
            </a:pPr>
            <a:endParaRPr lang="is-IS" sz="800" dirty="0">
              <a:solidFill>
                <a:schemeClr val="bg1"/>
              </a:solidFill>
              <a:latin typeface="+mj-lt"/>
              <a:ea typeface="Calibri" charset="0"/>
              <a:cs typeface="Calibri" charset="0"/>
            </a:endParaRPr>
          </a:p>
          <a:p>
            <a:pPr>
              <a:lnSpc>
                <a:spcPct val="90000"/>
              </a:lnSpc>
            </a:pPr>
            <a:r>
              <a:rPr lang="is-IS" sz="800" dirty="0">
                <a:solidFill>
                  <a:schemeClr val="bg1"/>
                </a:solidFill>
                <a:latin typeface="+mj-lt"/>
                <a:ea typeface="Calibri" charset="0"/>
                <a:cs typeface="Calibri" charset="0"/>
              </a:rPr>
              <a:t>R 217  </a:t>
            </a:r>
          </a:p>
          <a:p>
            <a:pPr>
              <a:lnSpc>
                <a:spcPct val="90000"/>
              </a:lnSpc>
            </a:pPr>
            <a:r>
              <a:rPr lang="is-IS" sz="800" dirty="0">
                <a:solidFill>
                  <a:schemeClr val="bg1"/>
                </a:solidFill>
                <a:latin typeface="+mj-lt"/>
                <a:ea typeface="Calibri" charset="0"/>
                <a:cs typeface="Calibri" charset="0"/>
              </a:rPr>
              <a:t>G 84  </a:t>
            </a:r>
          </a:p>
          <a:p>
            <a:pPr>
              <a:lnSpc>
                <a:spcPct val="90000"/>
              </a:lnSpc>
            </a:pPr>
            <a:r>
              <a:rPr lang="is-IS" sz="800" dirty="0">
                <a:solidFill>
                  <a:schemeClr val="bg1"/>
                </a:solidFill>
                <a:latin typeface="+mj-lt"/>
                <a:ea typeface="Calibri" charset="0"/>
                <a:cs typeface="Calibri" charset="0"/>
              </a:rPr>
              <a:t>B 30</a:t>
            </a:r>
          </a:p>
          <a:p>
            <a:pPr>
              <a:lnSpc>
                <a:spcPct val="90000"/>
              </a:lnSpc>
            </a:pPr>
            <a:endParaRPr lang="is-IS" sz="800" dirty="0">
              <a:solidFill>
                <a:schemeClr val="bg1"/>
              </a:solidFill>
              <a:latin typeface="+mj-lt"/>
              <a:ea typeface="Calibri" charset="0"/>
              <a:cs typeface="Calibri" charset="0"/>
            </a:endParaRPr>
          </a:p>
          <a:p>
            <a:pPr>
              <a:lnSpc>
                <a:spcPct val="90000"/>
              </a:lnSpc>
            </a:pPr>
            <a:r>
              <a:rPr lang="is-IS" sz="800" dirty="0">
                <a:solidFill>
                  <a:schemeClr val="bg1"/>
                </a:solidFill>
                <a:latin typeface="+mj-lt"/>
                <a:ea typeface="Calibri" charset="0"/>
                <a:cs typeface="Calibri" charset="0"/>
              </a:rPr>
              <a:t>#d9541e</a:t>
            </a:r>
            <a:endParaRPr lang="en-US" sz="800" dirty="0">
              <a:solidFill>
                <a:schemeClr val="bg1"/>
              </a:solidFill>
              <a:latin typeface="+mj-lt"/>
              <a:ea typeface="Calibri" charset="0"/>
              <a:cs typeface="Calibri" charset="0"/>
            </a:endParaRPr>
          </a:p>
        </p:txBody>
      </p:sp>
      <p:sp>
        <p:nvSpPr>
          <p:cNvPr id="57" name="TextBox 56"/>
          <p:cNvSpPr txBox="1"/>
          <p:nvPr/>
        </p:nvSpPr>
        <p:spPr>
          <a:xfrm>
            <a:off x="3333127" y="3572783"/>
            <a:ext cx="1415329" cy="1329595"/>
          </a:xfrm>
          <a:prstGeom prst="rect">
            <a:avLst/>
          </a:prstGeom>
          <a:noFill/>
        </p:spPr>
        <p:txBody>
          <a:bodyPr wrap="square" lIns="0" tIns="0" rIns="0" bIns="0" rtlCol="0" anchor="ctr">
            <a:spAutoFit/>
          </a:bodyPr>
          <a:lstStyle/>
          <a:p>
            <a:pPr>
              <a:lnSpc>
                <a:spcPct val="90000"/>
              </a:lnSpc>
            </a:pPr>
            <a:r>
              <a:rPr lang="is-IS" sz="800" b="1" dirty="0">
                <a:solidFill>
                  <a:schemeClr val="tx2"/>
                </a:solidFill>
                <a:latin typeface="+mj-lt"/>
                <a:ea typeface="Calibri" charset="0"/>
                <a:cs typeface="Calibri" charset="0"/>
              </a:rPr>
              <a:t>Pantone 390</a:t>
            </a:r>
          </a:p>
          <a:p>
            <a:pPr>
              <a:lnSpc>
                <a:spcPct val="90000"/>
              </a:lnSpc>
            </a:pPr>
            <a:endParaRPr lang="is-IS" sz="800" dirty="0">
              <a:solidFill>
                <a:schemeClr val="tx2"/>
              </a:solidFill>
              <a:latin typeface="+mj-lt"/>
              <a:ea typeface="Calibri" charset="0"/>
              <a:cs typeface="Calibri" charset="0"/>
            </a:endParaRPr>
          </a:p>
          <a:p>
            <a:pPr>
              <a:lnSpc>
                <a:spcPct val="90000"/>
              </a:lnSpc>
            </a:pPr>
            <a:r>
              <a:rPr lang="is-IS" sz="800" dirty="0">
                <a:solidFill>
                  <a:schemeClr val="tx2"/>
                </a:solidFill>
                <a:latin typeface="+mj-lt"/>
                <a:ea typeface="Calibri" charset="0"/>
                <a:cs typeface="Calibri" charset="0"/>
              </a:rPr>
              <a:t>C 22 </a:t>
            </a:r>
          </a:p>
          <a:p>
            <a:pPr>
              <a:lnSpc>
                <a:spcPct val="90000"/>
              </a:lnSpc>
            </a:pPr>
            <a:r>
              <a:rPr lang="is-IS" sz="800" dirty="0">
                <a:solidFill>
                  <a:schemeClr val="tx2"/>
                </a:solidFill>
                <a:latin typeface="+mj-lt"/>
                <a:ea typeface="Calibri" charset="0"/>
                <a:cs typeface="Calibri" charset="0"/>
              </a:rPr>
              <a:t>M 0 </a:t>
            </a:r>
          </a:p>
          <a:p>
            <a:pPr>
              <a:lnSpc>
                <a:spcPct val="90000"/>
              </a:lnSpc>
            </a:pPr>
            <a:r>
              <a:rPr lang="is-IS" sz="800" dirty="0">
                <a:solidFill>
                  <a:schemeClr val="tx2"/>
                </a:solidFill>
                <a:latin typeface="+mj-lt"/>
                <a:ea typeface="Calibri" charset="0"/>
                <a:cs typeface="Calibri" charset="0"/>
              </a:rPr>
              <a:t>Y 100</a:t>
            </a:r>
          </a:p>
          <a:p>
            <a:pPr>
              <a:lnSpc>
                <a:spcPct val="90000"/>
              </a:lnSpc>
            </a:pPr>
            <a:r>
              <a:rPr lang="is-IS" sz="800" dirty="0">
                <a:solidFill>
                  <a:schemeClr val="tx2"/>
                </a:solidFill>
                <a:latin typeface="+mj-lt"/>
                <a:ea typeface="Calibri" charset="0"/>
                <a:cs typeface="Calibri" charset="0"/>
              </a:rPr>
              <a:t>K 8</a:t>
            </a:r>
          </a:p>
          <a:p>
            <a:pPr>
              <a:lnSpc>
                <a:spcPct val="90000"/>
              </a:lnSpc>
            </a:pPr>
            <a:endParaRPr lang="is-IS" sz="800" dirty="0">
              <a:solidFill>
                <a:schemeClr val="tx2"/>
              </a:solidFill>
              <a:latin typeface="+mj-lt"/>
              <a:ea typeface="Calibri" charset="0"/>
              <a:cs typeface="Calibri" charset="0"/>
            </a:endParaRPr>
          </a:p>
          <a:p>
            <a:pPr>
              <a:lnSpc>
                <a:spcPct val="90000"/>
              </a:lnSpc>
            </a:pPr>
            <a:r>
              <a:rPr lang="is-IS" sz="800" dirty="0">
                <a:solidFill>
                  <a:schemeClr val="tx2"/>
                </a:solidFill>
                <a:latin typeface="+mj-lt"/>
                <a:ea typeface="Calibri" charset="0"/>
                <a:cs typeface="Calibri" charset="0"/>
              </a:rPr>
              <a:t>R 194  </a:t>
            </a:r>
          </a:p>
          <a:p>
            <a:pPr>
              <a:lnSpc>
                <a:spcPct val="90000"/>
              </a:lnSpc>
            </a:pPr>
            <a:r>
              <a:rPr lang="is-IS" sz="800" dirty="0">
                <a:solidFill>
                  <a:schemeClr val="tx2"/>
                </a:solidFill>
                <a:latin typeface="+mj-lt"/>
                <a:ea typeface="Calibri" charset="0"/>
                <a:cs typeface="Calibri" charset="0"/>
              </a:rPr>
              <a:t>G 205</a:t>
            </a:r>
          </a:p>
          <a:p>
            <a:pPr>
              <a:lnSpc>
                <a:spcPct val="90000"/>
              </a:lnSpc>
            </a:pPr>
            <a:r>
              <a:rPr lang="is-IS" sz="800" dirty="0">
                <a:solidFill>
                  <a:schemeClr val="tx2"/>
                </a:solidFill>
                <a:latin typeface="+mj-lt"/>
                <a:ea typeface="Calibri" charset="0"/>
                <a:cs typeface="Calibri" charset="0"/>
              </a:rPr>
              <a:t>B 35</a:t>
            </a:r>
          </a:p>
          <a:p>
            <a:pPr>
              <a:lnSpc>
                <a:spcPct val="90000"/>
              </a:lnSpc>
            </a:pPr>
            <a:endParaRPr lang="is-IS" sz="800" dirty="0">
              <a:solidFill>
                <a:schemeClr val="tx2"/>
              </a:solidFill>
              <a:latin typeface="+mj-lt"/>
              <a:ea typeface="Calibri" charset="0"/>
              <a:cs typeface="Calibri" charset="0"/>
            </a:endParaRPr>
          </a:p>
          <a:p>
            <a:pPr>
              <a:lnSpc>
                <a:spcPct val="90000"/>
              </a:lnSpc>
            </a:pPr>
            <a:r>
              <a:rPr lang="is-IS" sz="800" dirty="0">
                <a:solidFill>
                  <a:schemeClr val="tx2"/>
                </a:solidFill>
                <a:latin typeface="+mj-lt"/>
                <a:ea typeface="Calibri" charset="0"/>
                <a:cs typeface="Calibri" charset="0"/>
              </a:rPr>
              <a:t>#c2cd23</a:t>
            </a:r>
            <a:endParaRPr lang="en-US" sz="800" dirty="0">
              <a:solidFill>
                <a:schemeClr val="tx2"/>
              </a:solidFill>
              <a:latin typeface="+mj-lt"/>
              <a:ea typeface="Calibri" charset="0"/>
              <a:cs typeface="Calibri" charset="0"/>
            </a:endParaRPr>
          </a:p>
        </p:txBody>
      </p:sp>
      <p:sp>
        <p:nvSpPr>
          <p:cNvPr id="36" name="TextBox 35"/>
          <p:cNvSpPr txBox="1"/>
          <p:nvPr/>
        </p:nvSpPr>
        <p:spPr>
          <a:xfrm>
            <a:off x="457041" y="330687"/>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ea typeface="Calibri" charset="0"/>
                <a:cs typeface="Calibri" charset="0"/>
              </a:rPr>
              <a:t>NSX Visual Identity</a:t>
            </a:r>
          </a:p>
        </p:txBody>
      </p:sp>
      <p:sp>
        <p:nvSpPr>
          <p:cNvPr id="37" name="TextBox 36"/>
          <p:cNvSpPr txBox="1"/>
          <p:nvPr/>
        </p:nvSpPr>
        <p:spPr>
          <a:xfrm>
            <a:off x="457041" y="120698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Approach</a:t>
            </a:r>
          </a:p>
        </p:txBody>
      </p:sp>
      <p:sp>
        <p:nvSpPr>
          <p:cNvPr id="38" name="TextBox 37"/>
          <p:cNvSpPr txBox="1"/>
          <p:nvPr/>
        </p:nvSpPr>
        <p:spPr>
          <a:xfrm>
            <a:off x="457041" y="1443207"/>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latin typeface="+mj-lt"/>
                <a:ea typeface="Calibri" charset="0"/>
                <a:cs typeface="Calibri" charset="0"/>
              </a:rPr>
              <a:t>Color</a:t>
            </a:r>
          </a:p>
        </p:txBody>
      </p:sp>
      <p:sp>
        <p:nvSpPr>
          <p:cNvPr id="58" name="TextBox 57"/>
          <p:cNvSpPr txBox="1"/>
          <p:nvPr/>
        </p:nvSpPr>
        <p:spPr>
          <a:xfrm>
            <a:off x="457040" y="1696948"/>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Type</a:t>
            </a:r>
          </a:p>
        </p:txBody>
      </p:sp>
      <p:sp>
        <p:nvSpPr>
          <p:cNvPr id="59" name="TextBox 58"/>
          <p:cNvSpPr txBox="1"/>
          <p:nvPr/>
        </p:nvSpPr>
        <p:spPr>
          <a:xfrm>
            <a:off x="457040" y="1950689"/>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Visuals</a:t>
            </a:r>
          </a:p>
        </p:txBody>
      </p:sp>
      <p:sp>
        <p:nvSpPr>
          <p:cNvPr id="60" name="TextBox 59"/>
          <p:cNvSpPr txBox="1"/>
          <p:nvPr/>
        </p:nvSpPr>
        <p:spPr>
          <a:xfrm>
            <a:off x="457039" y="2204430"/>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Application</a:t>
            </a:r>
          </a:p>
        </p:txBody>
      </p:sp>
      <p:pic>
        <p:nvPicPr>
          <p:cNvPr id="63" name="Picture 62"/>
          <p:cNvPicPr>
            <a:picLocks noChangeAspect="1"/>
          </p:cNvPicPr>
          <p:nvPr/>
        </p:nvPicPr>
        <p:blipFill>
          <a:blip r:embed="rId2">
            <a:extLst>
              <a:ext uri="{28A0092B-C50C-407E-A947-70E740481C1C}">
                <a14:useLocalDpi xmlns:a14="http://schemas.microsoft.com/office/drawing/2010/main"/>
              </a:ext>
            </a:extLst>
          </a:blip>
          <a:stretch>
            <a:fillRect/>
          </a:stretch>
        </p:blipFill>
        <p:spPr>
          <a:xfrm rot="16200000">
            <a:off x="545806" y="2925779"/>
            <a:ext cx="4562475" cy="1006442"/>
          </a:xfrm>
          <a:prstGeom prst="rect">
            <a:avLst/>
          </a:prstGeom>
        </p:spPr>
      </p:pic>
      <p:sp>
        <p:nvSpPr>
          <p:cNvPr id="62" name="TextBox 61"/>
          <p:cNvSpPr txBox="1"/>
          <p:nvPr/>
        </p:nvSpPr>
        <p:spPr>
          <a:xfrm>
            <a:off x="457039" y="2458171"/>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Icon Library</a:t>
            </a:r>
          </a:p>
        </p:txBody>
      </p:sp>
      <p:sp>
        <p:nvSpPr>
          <p:cNvPr id="61" name="TextBox 60"/>
          <p:cNvSpPr txBox="1"/>
          <p:nvPr/>
        </p:nvSpPr>
        <p:spPr>
          <a:xfrm>
            <a:off x="456777" y="2706214"/>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Templates</a:t>
            </a:r>
          </a:p>
        </p:txBody>
      </p:sp>
    </p:spTree>
    <p:extLst>
      <p:ext uri="{BB962C8B-B14F-4D97-AF65-F5344CB8AC3E}">
        <p14:creationId xmlns:p14="http://schemas.microsoft.com/office/powerpoint/2010/main" val="89061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a:grpSpLocks noChangeAspect="1"/>
          </p:cNvGrpSpPr>
          <p:nvPr/>
        </p:nvGrpSpPr>
        <p:grpSpPr>
          <a:xfrm>
            <a:off x="4755565" y="4945417"/>
            <a:ext cx="734468" cy="184964"/>
            <a:chOff x="12885738" y="3036888"/>
            <a:chExt cx="6921500" cy="1743075"/>
          </a:xfrm>
        </p:grpSpPr>
        <p:sp>
          <p:nvSpPr>
            <p:cNvPr id="6" name="Freeform 5"/>
            <p:cNvSpPr>
              <a:spLocks noEditPoints="1"/>
            </p:cNvSpPr>
            <p:nvPr/>
          </p:nvSpPr>
          <p:spPr bwMode="auto">
            <a:xfrm>
              <a:off x="12885738" y="3036888"/>
              <a:ext cx="6921500" cy="1743075"/>
            </a:xfrm>
            <a:custGeom>
              <a:avLst/>
              <a:gdLst>
                <a:gd name="T0" fmla="*/ 170 w 4360"/>
                <a:gd name="T1" fmla="*/ 0 h 1098"/>
                <a:gd name="T2" fmla="*/ 0 w 4360"/>
                <a:gd name="T3" fmla="*/ 140 h 1098"/>
                <a:gd name="T4" fmla="*/ 0 w 4360"/>
                <a:gd name="T5" fmla="*/ 627 h 1098"/>
                <a:gd name="T6" fmla="*/ 0 w 4360"/>
                <a:gd name="T7" fmla="*/ 929 h 1098"/>
                <a:gd name="T8" fmla="*/ 0 w 4360"/>
                <a:gd name="T9" fmla="*/ 1096 h 1098"/>
                <a:gd name="T10" fmla="*/ 2207 w 4360"/>
                <a:gd name="T11" fmla="*/ 1096 h 1098"/>
                <a:gd name="T12" fmla="*/ 4121 w 4360"/>
                <a:gd name="T13" fmla="*/ 1096 h 1098"/>
                <a:gd name="T14" fmla="*/ 4121 w 4360"/>
                <a:gd name="T15" fmla="*/ 1098 h 1098"/>
                <a:gd name="T16" fmla="*/ 4360 w 4360"/>
                <a:gd name="T17" fmla="*/ 886 h 1098"/>
                <a:gd name="T18" fmla="*/ 4360 w 4360"/>
                <a:gd name="T19" fmla="*/ 627 h 1098"/>
                <a:gd name="T20" fmla="*/ 4360 w 4360"/>
                <a:gd name="T21" fmla="*/ 0 h 1098"/>
                <a:gd name="T22" fmla="*/ 2207 w 4360"/>
                <a:gd name="T23" fmla="*/ 0 h 1098"/>
                <a:gd name="T24" fmla="*/ 170 w 4360"/>
                <a:gd name="T25" fmla="*/ 0 h 1098"/>
                <a:gd name="T26" fmla="*/ 3882 w 4360"/>
                <a:gd name="T27" fmla="*/ 894 h 1098"/>
                <a:gd name="T28" fmla="*/ 241 w 4360"/>
                <a:gd name="T29" fmla="*/ 894 h 1098"/>
                <a:gd name="T30" fmla="*/ 241 w 4360"/>
                <a:gd name="T31" fmla="*/ 378 h 1098"/>
                <a:gd name="T32" fmla="*/ 3882 w 4360"/>
                <a:gd name="T33" fmla="*/ 378 h 1098"/>
                <a:gd name="T34" fmla="*/ 3882 w 4360"/>
                <a:gd name="T35" fmla="*/ 894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60" h="1098">
                  <a:moveTo>
                    <a:pt x="170" y="0"/>
                  </a:moveTo>
                  <a:lnTo>
                    <a:pt x="0" y="140"/>
                  </a:lnTo>
                  <a:lnTo>
                    <a:pt x="0" y="627"/>
                  </a:lnTo>
                  <a:lnTo>
                    <a:pt x="0" y="929"/>
                  </a:lnTo>
                  <a:lnTo>
                    <a:pt x="0" y="1096"/>
                  </a:lnTo>
                  <a:lnTo>
                    <a:pt x="2207" y="1096"/>
                  </a:lnTo>
                  <a:lnTo>
                    <a:pt x="4121" y="1096"/>
                  </a:lnTo>
                  <a:lnTo>
                    <a:pt x="4121" y="1098"/>
                  </a:lnTo>
                  <a:lnTo>
                    <a:pt x="4360" y="886"/>
                  </a:lnTo>
                  <a:lnTo>
                    <a:pt x="4360" y="627"/>
                  </a:lnTo>
                  <a:lnTo>
                    <a:pt x="4360" y="0"/>
                  </a:lnTo>
                  <a:lnTo>
                    <a:pt x="2207" y="0"/>
                  </a:lnTo>
                  <a:lnTo>
                    <a:pt x="170" y="0"/>
                  </a:lnTo>
                  <a:close/>
                  <a:moveTo>
                    <a:pt x="3882" y="894"/>
                  </a:moveTo>
                  <a:lnTo>
                    <a:pt x="241" y="894"/>
                  </a:lnTo>
                  <a:lnTo>
                    <a:pt x="241" y="378"/>
                  </a:lnTo>
                  <a:lnTo>
                    <a:pt x="3882" y="378"/>
                  </a:lnTo>
                  <a:lnTo>
                    <a:pt x="3882" y="894"/>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p:cNvSpPr>
              <a:spLocks noChangeArrowheads="1"/>
            </p:cNvSpPr>
            <p:nvPr/>
          </p:nvSpPr>
          <p:spPr bwMode="auto">
            <a:xfrm>
              <a:off x="18391188" y="3911601"/>
              <a:ext cx="319088" cy="2682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a:spLocks noChangeArrowheads="1"/>
            </p:cNvSpPr>
            <p:nvPr/>
          </p:nvSpPr>
          <p:spPr bwMode="auto">
            <a:xfrm>
              <a:off x="17805401" y="3911601"/>
              <a:ext cx="319088" cy="2682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a:spLocks noChangeArrowheads="1"/>
            </p:cNvSpPr>
            <p:nvPr/>
          </p:nvSpPr>
          <p:spPr bwMode="auto">
            <a:xfrm>
              <a:off x="17216438" y="3911601"/>
              <a:ext cx="319088" cy="2682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p:cNvSpPr>
              <a:spLocks noChangeArrowheads="1"/>
            </p:cNvSpPr>
            <p:nvPr/>
          </p:nvSpPr>
          <p:spPr bwMode="auto">
            <a:xfrm>
              <a:off x="16630651" y="3911601"/>
              <a:ext cx="319088" cy="2682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5" name="Footer Placeholder 104"/>
          <p:cNvSpPr>
            <a:spLocks noGrp="1"/>
          </p:cNvSpPr>
          <p:nvPr>
            <p:ph type="ftr" sz="quarter" idx="11"/>
          </p:nvPr>
        </p:nvSpPr>
        <p:spPr/>
        <p:txBody>
          <a:bodyPr/>
          <a:lstStyle/>
          <a:p>
            <a:r>
              <a:rPr lang="en-US" dirty="0"/>
              <a:t>Technical icons</a:t>
            </a:r>
          </a:p>
        </p:txBody>
      </p:sp>
      <p:sp>
        <p:nvSpPr>
          <p:cNvPr id="3" name="Slide Number Placeholder 2"/>
          <p:cNvSpPr>
            <a:spLocks noGrp="1"/>
          </p:cNvSpPr>
          <p:nvPr>
            <p:ph type="sldNum" sz="quarter" idx="12"/>
          </p:nvPr>
        </p:nvSpPr>
        <p:spPr/>
        <p:txBody>
          <a:bodyPr/>
          <a:lstStyle/>
          <a:p>
            <a:fld id="{6EA6D8CF-3CDE-4807-BCD2-C9F2B831AAA5}" type="slidenum">
              <a:rPr lang="en-US" smtClean="0"/>
              <a:pPr/>
              <a:t>30</a:t>
            </a:fld>
            <a:endParaRPr lang="en-US"/>
          </a:p>
        </p:txBody>
      </p:sp>
      <p:sp>
        <p:nvSpPr>
          <p:cNvPr id="79" name="TextBox 78"/>
          <p:cNvSpPr txBox="1"/>
          <p:nvPr/>
        </p:nvSpPr>
        <p:spPr>
          <a:xfrm>
            <a:off x="-1" y="1797993"/>
            <a:ext cx="2029968" cy="230832"/>
          </a:xfrm>
          <a:prstGeom prst="rect">
            <a:avLst/>
          </a:prstGeom>
          <a:noFill/>
        </p:spPr>
        <p:txBody>
          <a:bodyPr wrap="none" lIns="91440" tIns="45720" rIns="45720" bIns="45720" rtlCol="0">
            <a:noAutofit/>
          </a:bodyPr>
          <a:lstStyle/>
          <a:p>
            <a:pPr algn="ctr">
              <a:lnSpc>
                <a:spcPct val="90000"/>
              </a:lnSpc>
            </a:pPr>
            <a:r>
              <a:rPr lang="en-US" sz="1000" dirty="0"/>
              <a:t>Rack server</a:t>
            </a:r>
          </a:p>
        </p:txBody>
      </p:sp>
      <p:sp>
        <p:nvSpPr>
          <p:cNvPr id="80" name="TextBox 79"/>
          <p:cNvSpPr txBox="1"/>
          <p:nvPr/>
        </p:nvSpPr>
        <p:spPr>
          <a:xfrm>
            <a:off x="2032091" y="1797993"/>
            <a:ext cx="2029968" cy="230832"/>
          </a:xfrm>
          <a:prstGeom prst="rect">
            <a:avLst/>
          </a:prstGeom>
          <a:noFill/>
        </p:spPr>
        <p:txBody>
          <a:bodyPr wrap="none" lIns="91440" tIns="45720" rIns="45720" bIns="45720" rtlCol="0">
            <a:noAutofit/>
          </a:bodyPr>
          <a:lstStyle/>
          <a:p>
            <a:pPr algn="ctr">
              <a:lnSpc>
                <a:spcPct val="90000"/>
              </a:lnSpc>
            </a:pPr>
            <a:r>
              <a:rPr lang="en-US" sz="1000" dirty="0"/>
              <a:t>Rack server stack</a:t>
            </a:r>
          </a:p>
        </p:txBody>
      </p:sp>
      <p:sp>
        <p:nvSpPr>
          <p:cNvPr id="81" name="TextBox 80"/>
          <p:cNvSpPr txBox="1"/>
          <p:nvPr/>
        </p:nvSpPr>
        <p:spPr>
          <a:xfrm>
            <a:off x="4064183" y="1797993"/>
            <a:ext cx="2029968" cy="230832"/>
          </a:xfrm>
          <a:prstGeom prst="rect">
            <a:avLst/>
          </a:prstGeom>
          <a:noFill/>
        </p:spPr>
        <p:txBody>
          <a:bodyPr wrap="none" lIns="91440" tIns="45720" rIns="45720" bIns="45720" rtlCol="0">
            <a:noAutofit/>
          </a:bodyPr>
          <a:lstStyle/>
          <a:p>
            <a:pPr algn="ctr">
              <a:lnSpc>
                <a:spcPct val="90000"/>
              </a:lnSpc>
            </a:pPr>
            <a:r>
              <a:rPr lang="en-US" sz="1000" dirty="0"/>
              <a:t>Dashboard</a:t>
            </a:r>
          </a:p>
        </p:txBody>
      </p:sp>
      <p:sp>
        <p:nvSpPr>
          <p:cNvPr id="82" name="TextBox 81"/>
          <p:cNvSpPr txBox="1"/>
          <p:nvPr/>
        </p:nvSpPr>
        <p:spPr>
          <a:xfrm>
            <a:off x="6096275" y="1797993"/>
            <a:ext cx="2029968" cy="230832"/>
          </a:xfrm>
          <a:prstGeom prst="rect">
            <a:avLst/>
          </a:prstGeom>
          <a:noFill/>
        </p:spPr>
        <p:txBody>
          <a:bodyPr wrap="none" lIns="91440" tIns="45720" rIns="45720" bIns="45720" rtlCol="0">
            <a:noAutofit/>
          </a:bodyPr>
          <a:lstStyle/>
          <a:p>
            <a:pPr algn="ctr">
              <a:lnSpc>
                <a:spcPct val="90000"/>
              </a:lnSpc>
            </a:pPr>
            <a:r>
              <a:rPr lang="en-US" sz="1000" dirty="0"/>
              <a:t>NSX manager</a:t>
            </a:r>
          </a:p>
        </p:txBody>
      </p:sp>
      <p:sp>
        <p:nvSpPr>
          <p:cNvPr id="91" name="TextBox 90"/>
          <p:cNvSpPr txBox="1"/>
          <p:nvPr/>
        </p:nvSpPr>
        <p:spPr>
          <a:xfrm>
            <a:off x="-1" y="3827401"/>
            <a:ext cx="2029968" cy="230832"/>
          </a:xfrm>
          <a:prstGeom prst="rect">
            <a:avLst/>
          </a:prstGeom>
          <a:noFill/>
        </p:spPr>
        <p:txBody>
          <a:bodyPr wrap="none" lIns="91440" tIns="45720" rIns="45720" bIns="45720" rtlCol="0">
            <a:noAutofit/>
          </a:bodyPr>
          <a:lstStyle/>
          <a:p>
            <a:pPr algn="ctr">
              <a:lnSpc>
                <a:spcPct val="90000"/>
              </a:lnSpc>
            </a:pPr>
            <a:r>
              <a:rPr lang="en-US" sz="1000" dirty="0"/>
              <a:t>Cloud management</a:t>
            </a:r>
          </a:p>
        </p:txBody>
      </p:sp>
      <p:sp>
        <p:nvSpPr>
          <p:cNvPr id="92" name="TextBox 91"/>
          <p:cNvSpPr txBox="1"/>
          <p:nvPr/>
        </p:nvSpPr>
        <p:spPr>
          <a:xfrm>
            <a:off x="2032091" y="3827401"/>
            <a:ext cx="2029968" cy="230832"/>
          </a:xfrm>
          <a:prstGeom prst="rect">
            <a:avLst/>
          </a:prstGeom>
          <a:noFill/>
        </p:spPr>
        <p:txBody>
          <a:bodyPr wrap="none" lIns="91440" tIns="45720" rIns="45720" bIns="45720" rtlCol="0">
            <a:noAutofit/>
          </a:bodyPr>
          <a:lstStyle/>
          <a:p>
            <a:pPr algn="ctr">
              <a:lnSpc>
                <a:spcPct val="90000"/>
              </a:lnSpc>
            </a:pPr>
            <a:r>
              <a:rPr lang="en-US" sz="1000" dirty="0"/>
              <a:t>NSX plane node 2</a:t>
            </a:r>
          </a:p>
        </p:txBody>
      </p:sp>
      <p:sp>
        <p:nvSpPr>
          <p:cNvPr id="93" name="TextBox 92"/>
          <p:cNvSpPr txBox="1"/>
          <p:nvPr/>
        </p:nvSpPr>
        <p:spPr>
          <a:xfrm>
            <a:off x="4064183" y="3827401"/>
            <a:ext cx="2029968" cy="230832"/>
          </a:xfrm>
          <a:prstGeom prst="rect">
            <a:avLst/>
          </a:prstGeom>
          <a:noFill/>
        </p:spPr>
        <p:txBody>
          <a:bodyPr wrap="none" lIns="91440" tIns="45720" rIns="45720" bIns="45720" rtlCol="0">
            <a:noAutofit/>
          </a:bodyPr>
          <a:lstStyle/>
          <a:p>
            <a:pPr algn="ctr">
              <a:lnSpc>
                <a:spcPct val="90000"/>
              </a:lnSpc>
            </a:pPr>
            <a:r>
              <a:rPr lang="en-US" sz="1000" dirty="0"/>
              <a:t>IT automating IT</a:t>
            </a:r>
          </a:p>
        </p:txBody>
      </p:sp>
      <p:sp>
        <p:nvSpPr>
          <p:cNvPr id="95" name="TextBox 94"/>
          <p:cNvSpPr txBox="1"/>
          <p:nvPr/>
        </p:nvSpPr>
        <p:spPr>
          <a:xfrm>
            <a:off x="8128367" y="1802583"/>
            <a:ext cx="2029968" cy="230832"/>
          </a:xfrm>
          <a:prstGeom prst="rect">
            <a:avLst/>
          </a:prstGeom>
          <a:noFill/>
        </p:spPr>
        <p:txBody>
          <a:bodyPr wrap="none" lIns="91440" tIns="45720" rIns="45720" bIns="45720" rtlCol="0">
            <a:noAutofit/>
          </a:bodyPr>
          <a:lstStyle/>
          <a:p>
            <a:pPr algn="ctr">
              <a:lnSpc>
                <a:spcPct val="90000"/>
              </a:lnSpc>
            </a:pPr>
            <a:r>
              <a:rPr lang="en-US" sz="1000" dirty="0"/>
              <a:t>Server stack</a:t>
            </a:r>
          </a:p>
        </p:txBody>
      </p:sp>
      <p:sp>
        <p:nvSpPr>
          <p:cNvPr id="97" name="TextBox 96"/>
          <p:cNvSpPr txBox="1"/>
          <p:nvPr/>
        </p:nvSpPr>
        <p:spPr>
          <a:xfrm>
            <a:off x="0" y="5854056"/>
            <a:ext cx="2029968" cy="230832"/>
          </a:xfrm>
          <a:prstGeom prst="rect">
            <a:avLst/>
          </a:prstGeom>
          <a:noFill/>
        </p:spPr>
        <p:txBody>
          <a:bodyPr wrap="none" lIns="91440" tIns="45720" rIns="45720" bIns="45720" rtlCol="0">
            <a:noAutofit/>
          </a:bodyPr>
          <a:lstStyle/>
          <a:p>
            <a:pPr algn="ctr">
              <a:lnSpc>
                <a:spcPct val="90000"/>
              </a:lnSpc>
            </a:pPr>
            <a:r>
              <a:rPr lang="en-US" sz="1000" dirty="0"/>
              <a:t>Cross cloud</a:t>
            </a:r>
          </a:p>
        </p:txBody>
      </p:sp>
      <p:sp>
        <p:nvSpPr>
          <p:cNvPr id="98" name="TextBox 97"/>
          <p:cNvSpPr txBox="1"/>
          <p:nvPr/>
        </p:nvSpPr>
        <p:spPr>
          <a:xfrm>
            <a:off x="2032092" y="5854056"/>
            <a:ext cx="2029968" cy="230832"/>
          </a:xfrm>
          <a:prstGeom prst="rect">
            <a:avLst/>
          </a:prstGeom>
          <a:noFill/>
        </p:spPr>
        <p:txBody>
          <a:bodyPr wrap="none" lIns="91440" tIns="45720" rIns="45720" bIns="45720" rtlCol="0">
            <a:noAutofit/>
          </a:bodyPr>
          <a:lstStyle/>
          <a:p>
            <a:pPr algn="ctr">
              <a:lnSpc>
                <a:spcPct val="90000"/>
              </a:lnSpc>
            </a:pPr>
            <a:r>
              <a:rPr lang="en-US" sz="1000" dirty="0"/>
              <a:t>Cloud</a:t>
            </a:r>
          </a:p>
        </p:txBody>
      </p:sp>
      <p:sp>
        <p:nvSpPr>
          <p:cNvPr id="99" name="TextBox 98"/>
          <p:cNvSpPr txBox="1"/>
          <p:nvPr/>
        </p:nvSpPr>
        <p:spPr>
          <a:xfrm>
            <a:off x="4064184" y="5854056"/>
            <a:ext cx="2029968" cy="230832"/>
          </a:xfrm>
          <a:prstGeom prst="rect">
            <a:avLst/>
          </a:prstGeom>
          <a:noFill/>
        </p:spPr>
        <p:txBody>
          <a:bodyPr wrap="none" lIns="91440" tIns="45720" rIns="45720" bIns="45720" rtlCol="0">
            <a:noAutofit/>
          </a:bodyPr>
          <a:lstStyle/>
          <a:p>
            <a:pPr algn="ctr">
              <a:lnSpc>
                <a:spcPct val="90000"/>
              </a:lnSpc>
            </a:pPr>
            <a:r>
              <a:rPr lang="en-US" sz="1000" dirty="0"/>
              <a:t>Top of rack</a:t>
            </a:r>
          </a:p>
        </p:txBody>
      </p:sp>
      <p:sp>
        <p:nvSpPr>
          <p:cNvPr id="100" name="TextBox 99"/>
          <p:cNvSpPr txBox="1"/>
          <p:nvPr/>
        </p:nvSpPr>
        <p:spPr>
          <a:xfrm>
            <a:off x="6096276" y="5854056"/>
            <a:ext cx="2029968" cy="230832"/>
          </a:xfrm>
          <a:prstGeom prst="rect">
            <a:avLst/>
          </a:prstGeom>
          <a:noFill/>
        </p:spPr>
        <p:txBody>
          <a:bodyPr wrap="none" lIns="91440" tIns="45720" rIns="45720" bIns="45720" rtlCol="0">
            <a:noAutofit/>
          </a:bodyPr>
          <a:lstStyle/>
          <a:p>
            <a:pPr algn="ctr">
              <a:lnSpc>
                <a:spcPct val="90000"/>
              </a:lnSpc>
            </a:pPr>
            <a:r>
              <a:rPr lang="en-US" sz="1000" dirty="0"/>
              <a:t>Modular switch</a:t>
            </a:r>
          </a:p>
        </p:txBody>
      </p:sp>
      <p:sp>
        <p:nvSpPr>
          <p:cNvPr id="102" name="TextBox 101"/>
          <p:cNvSpPr txBox="1"/>
          <p:nvPr/>
        </p:nvSpPr>
        <p:spPr>
          <a:xfrm>
            <a:off x="8138837" y="3829238"/>
            <a:ext cx="2029968" cy="230832"/>
          </a:xfrm>
          <a:prstGeom prst="rect">
            <a:avLst/>
          </a:prstGeom>
          <a:noFill/>
        </p:spPr>
        <p:txBody>
          <a:bodyPr wrap="none" lIns="91440" tIns="45720" rIns="45720" bIns="45720" rtlCol="0">
            <a:noAutofit/>
          </a:bodyPr>
          <a:lstStyle/>
          <a:p>
            <a:pPr algn="ctr">
              <a:lnSpc>
                <a:spcPct val="90000"/>
              </a:lnSpc>
            </a:pPr>
            <a:r>
              <a:rPr lang="en-US" sz="1000" dirty="0"/>
              <a:t>Database 2</a:t>
            </a:r>
          </a:p>
        </p:txBody>
      </p:sp>
      <p:grpSp>
        <p:nvGrpSpPr>
          <p:cNvPr id="492" name="Group 491"/>
          <p:cNvGrpSpPr>
            <a:grpSpLocks noChangeAspect="1"/>
          </p:cNvGrpSpPr>
          <p:nvPr/>
        </p:nvGrpSpPr>
        <p:grpSpPr>
          <a:xfrm>
            <a:off x="644538" y="1113151"/>
            <a:ext cx="716354" cy="225898"/>
            <a:chOff x="12738100" y="3328988"/>
            <a:chExt cx="3765550" cy="1187450"/>
          </a:xfrm>
        </p:grpSpPr>
        <p:sp>
          <p:nvSpPr>
            <p:cNvPr id="493" name="Freeform 13"/>
            <p:cNvSpPr>
              <a:spLocks noEditPoints="1"/>
            </p:cNvSpPr>
            <p:nvPr/>
          </p:nvSpPr>
          <p:spPr bwMode="auto">
            <a:xfrm>
              <a:off x="12738100" y="3328988"/>
              <a:ext cx="3765550" cy="1187450"/>
            </a:xfrm>
            <a:custGeom>
              <a:avLst/>
              <a:gdLst>
                <a:gd name="T0" fmla="*/ 95 w 2372"/>
                <a:gd name="T1" fmla="*/ 0 h 748"/>
                <a:gd name="T2" fmla="*/ 0 w 2372"/>
                <a:gd name="T3" fmla="*/ 95 h 748"/>
                <a:gd name="T4" fmla="*/ 0 w 2372"/>
                <a:gd name="T5" fmla="*/ 426 h 748"/>
                <a:gd name="T6" fmla="*/ 0 w 2372"/>
                <a:gd name="T7" fmla="*/ 633 h 748"/>
                <a:gd name="T8" fmla="*/ 0 w 2372"/>
                <a:gd name="T9" fmla="*/ 748 h 748"/>
                <a:gd name="T10" fmla="*/ 1215 w 2372"/>
                <a:gd name="T11" fmla="*/ 748 h 748"/>
                <a:gd name="T12" fmla="*/ 2279 w 2372"/>
                <a:gd name="T13" fmla="*/ 748 h 748"/>
                <a:gd name="T14" fmla="*/ 2279 w 2372"/>
                <a:gd name="T15" fmla="*/ 748 h 748"/>
                <a:gd name="T16" fmla="*/ 2372 w 2372"/>
                <a:gd name="T17" fmla="*/ 653 h 748"/>
                <a:gd name="T18" fmla="*/ 2372 w 2372"/>
                <a:gd name="T19" fmla="*/ 538 h 748"/>
                <a:gd name="T20" fmla="*/ 2372 w 2372"/>
                <a:gd name="T21" fmla="*/ 426 h 748"/>
                <a:gd name="T22" fmla="*/ 2372 w 2372"/>
                <a:gd name="T23" fmla="*/ 0 h 748"/>
                <a:gd name="T24" fmla="*/ 1215 w 2372"/>
                <a:gd name="T25" fmla="*/ 0 h 748"/>
                <a:gd name="T26" fmla="*/ 95 w 2372"/>
                <a:gd name="T27" fmla="*/ 0 h 748"/>
                <a:gd name="T28" fmla="*/ 2147 w 2372"/>
                <a:gd name="T29" fmla="*/ 610 h 748"/>
                <a:gd name="T30" fmla="*/ 133 w 2372"/>
                <a:gd name="T31" fmla="*/ 610 h 748"/>
                <a:gd name="T32" fmla="*/ 133 w 2372"/>
                <a:gd name="T33" fmla="*/ 257 h 748"/>
                <a:gd name="T34" fmla="*/ 2147 w 2372"/>
                <a:gd name="T35" fmla="*/ 257 h 748"/>
                <a:gd name="T36" fmla="*/ 2147 w 2372"/>
                <a:gd name="T37" fmla="*/ 610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2" h="748">
                  <a:moveTo>
                    <a:pt x="95" y="0"/>
                  </a:moveTo>
                  <a:lnTo>
                    <a:pt x="0" y="95"/>
                  </a:lnTo>
                  <a:lnTo>
                    <a:pt x="0" y="426"/>
                  </a:lnTo>
                  <a:lnTo>
                    <a:pt x="0" y="633"/>
                  </a:lnTo>
                  <a:lnTo>
                    <a:pt x="0" y="748"/>
                  </a:lnTo>
                  <a:lnTo>
                    <a:pt x="1215" y="748"/>
                  </a:lnTo>
                  <a:lnTo>
                    <a:pt x="2279" y="748"/>
                  </a:lnTo>
                  <a:lnTo>
                    <a:pt x="2279" y="748"/>
                  </a:lnTo>
                  <a:lnTo>
                    <a:pt x="2372" y="653"/>
                  </a:lnTo>
                  <a:lnTo>
                    <a:pt x="2372" y="538"/>
                  </a:lnTo>
                  <a:lnTo>
                    <a:pt x="2372" y="426"/>
                  </a:lnTo>
                  <a:lnTo>
                    <a:pt x="2372" y="0"/>
                  </a:lnTo>
                  <a:lnTo>
                    <a:pt x="1215" y="0"/>
                  </a:lnTo>
                  <a:lnTo>
                    <a:pt x="95" y="0"/>
                  </a:lnTo>
                  <a:close/>
                  <a:moveTo>
                    <a:pt x="2147" y="610"/>
                  </a:moveTo>
                  <a:lnTo>
                    <a:pt x="133" y="610"/>
                  </a:lnTo>
                  <a:lnTo>
                    <a:pt x="133" y="257"/>
                  </a:lnTo>
                  <a:lnTo>
                    <a:pt x="2147" y="257"/>
                  </a:lnTo>
                  <a:lnTo>
                    <a:pt x="2147" y="61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Rectangle 14"/>
            <p:cNvSpPr>
              <a:spLocks noChangeArrowheads="1"/>
            </p:cNvSpPr>
            <p:nvPr/>
          </p:nvSpPr>
          <p:spPr bwMode="auto">
            <a:xfrm>
              <a:off x="13130213" y="3925888"/>
              <a:ext cx="176213" cy="18097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6" name="Group 585"/>
          <p:cNvGrpSpPr>
            <a:grpSpLocks noChangeAspect="1"/>
          </p:cNvGrpSpPr>
          <p:nvPr/>
        </p:nvGrpSpPr>
        <p:grpSpPr>
          <a:xfrm>
            <a:off x="4796896" y="749383"/>
            <a:ext cx="651806" cy="574832"/>
            <a:chOff x="12852400" y="2511425"/>
            <a:chExt cx="4651375" cy="4102100"/>
          </a:xfrm>
        </p:grpSpPr>
        <p:sp>
          <p:nvSpPr>
            <p:cNvPr id="587" name="Freeform 34"/>
            <p:cNvSpPr>
              <a:spLocks noEditPoints="1"/>
            </p:cNvSpPr>
            <p:nvPr/>
          </p:nvSpPr>
          <p:spPr bwMode="auto">
            <a:xfrm>
              <a:off x="12852400" y="2511425"/>
              <a:ext cx="4651375" cy="4102100"/>
            </a:xfrm>
            <a:custGeom>
              <a:avLst/>
              <a:gdLst>
                <a:gd name="T0" fmla="*/ 18 w 1237"/>
                <a:gd name="T1" fmla="*/ 0 h 1091"/>
                <a:gd name="T2" fmla="*/ 0 w 1237"/>
                <a:gd name="T3" fmla="*/ 18 h 1091"/>
                <a:gd name="T4" fmla="*/ 0 w 1237"/>
                <a:gd name="T5" fmla="*/ 18 h 1091"/>
                <a:gd name="T6" fmla="*/ 0 w 1237"/>
                <a:gd name="T7" fmla="*/ 18 h 1091"/>
                <a:gd name="T8" fmla="*/ 0 w 1237"/>
                <a:gd name="T9" fmla="*/ 521 h 1091"/>
                <a:gd name="T10" fmla="*/ 0 w 1237"/>
                <a:gd name="T11" fmla="*/ 787 h 1091"/>
                <a:gd name="T12" fmla="*/ 544 w 1237"/>
                <a:gd name="T13" fmla="*/ 787 h 1091"/>
                <a:gd name="T14" fmla="*/ 544 w 1237"/>
                <a:gd name="T15" fmla="*/ 823 h 1091"/>
                <a:gd name="T16" fmla="*/ 544 w 1237"/>
                <a:gd name="T17" fmla="*/ 967 h 1091"/>
                <a:gd name="T18" fmla="*/ 339 w 1237"/>
                <a:gd name="T19" fmla="*/ 967 h 1091"/>
                <a:gd name="T20" fmla="*/ 252 w 1237"/>
                <a:gd name="T21" fmla="*/ 1054 h 1091"/>
                <a:gd name="T22" fmla="*/ 252 w 1237"/>
                <a:gd name="T23" fmla="*/ 1091 h 1091"/>
                <a:gd name="T24" fmla="*/ 916 w 1237"/>
                <a:gd name="T25" fmla="*/ 1091 h 1091"/>
                <a:gd name="T26" fmla="*/ 1002 w 1237"/>
                <a:gd name="T27" fmla="*/ 1003 h 1091"/>
                <a:gd name="T28" fmla="*/ 1002 w 1237"/>
                <a:gd name="T29" fmla="*/ 967 h 1091"/>
                <a:gd name="T30" fmla="*/ 709 w 1237"/>
                <a:gd name="T31" fmla="*/ 967 h 1091"/>
                <a:gd name="T32" fmla="*/ 709 w 1237"/>
                <a:gd name="T33" fmla="*/ 787 h 1091"/>
                <a:gd name="T34" fmla="*/ 1219 w 1237"/>
                <a:gd name="T35" fmla="*/ 787 h 1091"/>
                <a:gd name="T36" fmla="*/ 1219 w 1237"/>
                <a:gd name="T37" fmla="*/ 787 h 1091"/>
                <a:gd name="T38" fmla="*/ 1237 w 1237"/>
                <a:gd name="T39" fmla="*/ 769 h 1091"/>
                <a:gd name="T40" fmla="*/ 1237 w 1237"/>
                <a:gd name="T41" fmla="*/ 521 h 1091"/>
                <a:gd name="T42" fmla="*/ 1237 w 1237"/>
                <a:gd name="T43" fmla="*/ 0 h 1091"/>
                <a:gd name="T44" fmla="*/ 639 w 1237"/>
                <a:gd name="T45" fmla="*/ 0 h 1091"/>
                <a:gd name="T46" fmla="*/ 18 w 1237"/>
                <a:gd name="T47" fmla="*/ 0 h 1091"/>
                <a:gd name="T48" fmla="*/ 1148 w 1237"/>
                <a:gd name="T49" fmla="*/ 732 h 1091"/>
                <a:gd name="T50" fmla="*/ 52 w 1237"/>
                <a:gd name="T51" fmla="*/ 732 h 1091"/>
                <a:gd name="T52" fmla="*/ 52 w 1237"/>
                <a:gd name="T53" fmla="*/ 76 h 1091"/>
                <a:gd name="T54" fmla="*/ 1148 w 1237"/>
                <a:gd name="T55" fmla="*/ 76 h 1091"/>
                <a:gd name="T56" fmla="*/ 1148 w 1237"/>
                <a:gd name="T57" fmla="*/ 732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37" h="1091">
                  <a:moveTo>
                    <a:pt x="18" y="0"/>
                  </a:moveTo>
                  <a:cubicBezTo>
                    <a:pt x="0" y="18"/>
                    <a:pt x="0" y="18"/>
                    <a:pt x="0" y="18"/>
                  </a:cubicBezTo>
                  <a:cubicBezTo>
                    <a:pt x="0" y="18"/>
                    <a:pt x="0" y="18"/>
                    <a:pt x="0" y="18"/>
                  </a:cubicBezTo>
                  <a:cubicBezTo>
                    <a:pt x="0" y="18"/>
                    <a:pt x="0" y="18"/>
                    <a:pt x="0" y="18"/>
                  </a:cubicBezTo>
                  <a:cubicBezTo>
                    <a:pt x="0" y="521"/>
                    <a:pt x="0" y="521"/>
                    <a:pt x="0" y="521"/>
                  </a:cubicBezTo>
                  <a:cubicBezTo>
                    <a:pt x="0" y="787"/>
                    <a:pt x="0" y="787"/>
                    <a:pt x="0" y="787"/>
                  </a:cubicBezTo>
                  <a:cubicBezTo>
                    <a:pt x="544" y="787"/>
                    <a:pt x="544" y="787"/>
                    <a:pt x="544" y="787"/>
                  </a:cubicBezTo>
                  <a:cubicBezTo>
                    <a:pt x="544" y="823"/>
                    <a:pt x="544" y="823"/>
                    <a:pt x="544" y="823"/>
                  </a:cubicBezTo>
                  <a:cubicBezTo>
                    <a:pt x="544" y="967"/>
                    <a:pt x="544" y="967"/>
                    <a:pt x="544" y="967"/>
                  </a:cubicBezTo>
                  <a:cubicBezTo>
                    <a:pt x="457" y="967"/>
                    <a:pt x="339" y="967"/>
                    <a:pt x="339" y="967"/>
                  </a:cubicBezTo>
                  <a:cubicBezTo>
                    <a:pt x="252" y="1054"/>
                    <a:pt x="252" y="1054"/>
                    <a:pt x="252" y="1054"/>
                  </a:cubicBezTo>
                  <a:cubicBezTo>
                    <a:pt x="252" y="1091"/>
                    <a:pt x="252" y="1091"/>
                    <a:pt x="252" y="1091"/>
                  </a:cubicBezTo>
                  <a:cubicBezTo>
                    <a:pt x="916" y="1091"/>
                    <a:pt x="916" y="1091"/>
                    <a:pt x="916" y="1091"/>
                  </a:cubicBezTo>
                  <a:cubicBezTo>
                    <a:pt x="1002" y="1003"/>
                    <a:pt x="1002" y="1003"/>
                    <a:pt x="1002" y="1003"/>
                  </a:cubicBezTo>
                  <a:cubicBezTo>
                    <a:pt x="1002" y="967"/>
                    <a:pt x="1002" y="967"/>
                    <a:pt x="1002" y="967"/>
                  </a:cubicBezTo>
                  <a:cubicBezTo>
                    <a:pt x="1002" y="967"/>
                    <a:pt x="853" y="967"/>
                    <a:pt x="709" y="967"/>
                  </a:cubicBezTo>
                  <a:cubicBezTo>
                    <a:pt x="709" y="787"/>
                    <a:pt x="709" y="787"/>
                    <a:pt x="709" y="787"/>
                  </a:cubicBezTo>
                  <a:cubicBezTo>
                    <a:pt x="1219" y="787"/>
                    <a:pt x="1219" y="787"/>
                    <a:pt x="1219" y="787"/>
                  </a:cubicBezTo>
                  <a:cubicBezTo>
                    <a:pt x="1219" y="787"/>
                    <a:pt x="1219" y="787"/>
                    <a:pt x="1219" y="787"/>
                  </a:cubicBezTo>
                  <a:cubicBezTo>
                    <a:pt x="1237" y="769"/>
                    <a:pt x="1237" y="769"/>
                    <a:pt x="1237" y="769"/>
                  </a:cubicBezTo>
                  <a:cubicBezTo>
                    <a:pt x="1237" y="521"/>
                    <a:pt x="1237" y="521"/>
                    <a:pt x="1237" y="521"/>
                  </a:cubicBezTo>
                  <a:cubicBezTo>
                    <a:pt x="1237" y="0"/>
                    <a:pt x="1237" y="0"/>
                    <a:pt x="1237" y="0"/>
                  </a:cubicBezTo>
                  <a:cubicBezTo>
                    <a:pt x="639" y="0"/>
                    <a:pt x="639" y="0"/>
                    <a:pt x="639" y="0"/>
                  </a:cubicBezTo>
                  <a:lnTo>
                    <a:pt x="18" y="0"/>
                  </a:lnTo>
                  <a:close/>
                  <a:moveTo>
                    <a:pt x="1148" y="732"/>
                  </a:moveTo>
                  <a:cubicBezTo>
                    <a:pt x="52" y="732"/>
                    <a:pt x="52" y="732"/>
                    <a:pt x="52" y="732"/>
                  </a:cubicBezTo>
                  <a:cubicBezTo>
                    <a:pt x="52" y="76"/>
                    <a:pt x="52" y="76"/>
                    <a:pt x="52" y="76"/>
                  </a:cubicBezTo>
                  <a:cubicBezTo>
                    <a:pt x="1148" y="76"/>
                    <a:pt x="1148" y="76"/>
                    <a:pt x="1148" y="76"/>
                  </a:cubicBezTo>
                  <a:lnTo>
                    <a:pt x="1148" y="73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35"/>
            <p:cNvSpPr>
              <a:spLocks/>
            </p:cNvSpPr>
            <p:nvPr/>
          </p:nvSpPr>
          <p:spPr bwMode="auto">
            <a:xfrm>
              <a:off x="15262225" y="4691063"/>
              <a:ext cx="496888" cy="365125"/>
            </a:xfrm>
            <a:custGeom>
              <a:avLst/>
              <a:gdLst>
                <a:gd name="T0" fmla="*/ 52 w 313"/>
                <a:gd name="T1" fmla="*/ 0 h 230"/>
                <a:gd name="T2" fmla="*/ 0 w 313"/>
                <a:gd name="T3" fmla="*/ 50 h 230"/>
                <a:gd name="T4" fmla="*/ 0 w 313"/>
                <a:gd name="T5" fmla="*/ 159 h 230"/>
                <a:gd name="T6" fmla="*/ 0 w 313"/>
                <a:gd name="T7" fmla="*/ 230 h 230"/>
                <a:gd name="T8" fmla="*/ 263 w 313"/>
                <a:gd name="T9" fmla="*/ 230 h 230"/>
                <a:gd name="T10" fmla="*/ 313 w 313"/>
                <a:gd name="T11" fmla="*/ 178 h 230"/>
                <a:gd name="T12" fmla="*/ 313 w 313"/>
                <a:gd name="T13" fmla="*/ 107 h 230"/>
                <a:gd name="T14" fmla="*/ 313 w 313"/>
                <a:gd name="T15" fmla="*/ 0 h 230"/>
                <a:gd name="T16" fmla="*/ 52 w 313"/>
                <a:gd name="T17"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3" h="230">
                  <a:moveTo>
                    <a:pt x="52" y="0"/>
                  </a:moveTo>
                  <a:lnTo>
                    <a:pt x="0" y="50"/>
                  </a:lnTo>
                  <a:lnTo>
                    <a:pt x="0" y="159"/>
                  </a:lnTo>
                  <a:lnTo>
                    <a:pt x="0" y="230"/>
                  </a:lnTo>
                  <a:lnTo>
                    <a:pt x="263" y="230"/>
                  </a:lnTo>
                  <a:lnTo>
                    <a:pt x="313" y="178"/>
                  </a:lnTo>
                  <a:lnTo>
                    <a:pt x="313" y="107"/>
                  </a:lnTo>
                  <a:lnTo>
                    <a:pt x="313" y="0"/>
                  </a:lnTo>
                  <a:lnTo>
                    <a:pt x="5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36"/>
            <p:cNvSpPr>
              <a:spLocks/>
            </p:cNvSpPr>
            <p:nvPr/>
          </p:nvSpPr>
          <p:spPr bwMode="auto">
            <a:xfrm>
              <a:off x="15838488" y="4608513"/>
              <a:ext cx="495300" cy="447675"/>
            </a:xfrm>
            <a:custGeom>
              <a:avLst/>
              <a:gdLst>
                <a:gd name="T0" fmla="*/ 49 w 312"/>
                <a:gd name="T1" fmla="*/ 0 h 282"/>
                <a:gd name="T2" fmla="*/ 0 w 312"/>
                <a:gd name="T3" fmla="*/ 52 h 282"/>
                <a:gd name="T4" fmla="*/ 0 w 312"/>
                <a:gd name="T5" fmla="*/ 166 h 282"/>
                <a:gd name="T6" fmla="*/ 0 w 312"/>
                <a:gd name="T7" fmla="*/ 282 h 282"/>
                <a:gd name="T8" fmla="*/ 262 w 312"/>
                <a:gd name="T9" fmla="*/ 282 h 282"/>
                <a:gd name="T10" fmla="*/ 312 w 312"/>
                <a:gd name="T11" fmla="*/ 230 h 282"/>
                <a:gd name="T12" fmla="*/ 312 w 312"/>
                <a:gd name="T13" fmla="*/ 116 h 282"/>
                <a:gd name="T14" fmla="*/ 312 w 312"/>
                <a:gd name="T15" fmla="*/ 0 h 282"/>
                <a:gd name="T16" fmla="*/ 49 w 312"/>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2" h="282">
                  <a:moveTo>
                    <a:pt x="49" y="0"/>
                  </a:moveTo>
                  <a:lnTo>
                    <a:pt x="0" y="52"/>
                  </a:lnTo>
                  <a:lnTo>
                    <a:pt x="0" y="166"/>
                  </a:lnTo>
                  <a:lnTo>
                    <a:pt x="0" y="282"/>
                  </a:lnTo>
                  <a:lnTo>
                    <a:pt x="262" y="282"/>
                  </a:lnTo>
                  <a:lnTo>
                    <a:pt x="312" y="230"/>
                  </a:lnTo>
                  <a:lnTo>
                    <a:pt x="312" y="116"/>
                  </a:lnTo>
                  <a:lnTo>
                    <a:pt x="312" y="0"/>
                  </a:lnTo>
                  <a:lnTo>
                    <a:pt x="4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37"/>
            <p:cNvSpPr>
              <a:spLocks/>
            </p:cNvSpPr>
            <p:nvPr/>
          </p:nvSpPr>
          <p:spPr bwMode="auto">
            <a:xfrm>
              <a:off x="16408400" y="3905250"/>
              <a:ext cx="496888" cy="1150937"/>
            </a:xfrm>
            <a:custGeom>
              <a:avLst/>
              <a:gdLst>
                <a:gd name="T0" fmla="*/ 53 w 313"/>
                <a:gd name="T1" fmla="*/ 0 h 725"/>
                <a:gd name="T2" fmla="*/ 0 w 313"/>
                <a:gd name="T3" fmla="*/ 50 h 725"/>
                <a:gd name="T4" fmla="*/ 0 w 313"/>
                <a:gd name="T5" fmla="*/ 261 h 725"/>
                <a:gd name="T6" fmla="*/ 0 w 313"/>
                <a:gd name="T7" fmla="*/ 725 h 725"/>
                <a:gd name="T8" fmla="*/ 263 w 313"/>
                <a:gd name="T9" fmla="*/ 725 h 725"/>
                <a:gd name="T10" fmla="*/ 263 w 313"/>
                <a:gd name="T11" fmla="*/ 725 h 725"/>
                <a:gd name="T12" fmla="*/ 313 w 313"/>
                <a:gd name="T13" fmla="*/ 676 h 725"/>
                <a:gd name="T14" fmla="*/ 313 w 313"/>
                <a:gd name="T15" fmla="*/ 673 h 725"/>
                <a:gd name="T16" fmla="*/ 313 w 313"/>
                <a:gd name="T17" fmla="*/ 209 h 725"/>
                <a:gd name="T18" fmla="*/ 313 w 313"/>
                <a:gd name="T19" fmla="*/ 0 h 725"/>
                <a:gd name="T20" fmla="*/ 53 w 313"/>
                <a:gd name="T21"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725">
                  <a:moveTo>
                    <a:pt x="53" y="0"/>
                  </a:moveTo>
                  <a:lnTo>
                    <a:pt x="0" y="50"/>
                  </a:lnTo>
                  <a:lnTo>
                    <a:pt x="0" y="261"/>
                  </a:lnTo>
                  <a:lnTo>
                    <a:pt x="0" y="725"/>
                  </a:lnTo>
                  <a:lnTo>
                    <a:pt x="263" y="725"/>
                  </a:lnTo>
                  <a:lnTo>
                    <a:pt x="263" y="725"/>
                  </a:lnTo>
                  <a:lnTo>
                    <a:pt x="313" y="676"/>
                  </a:lnTo>
                  <a:lnTo>
                    <a:pt x="313" y="673"/>
                  </a:lnTo>
                  <a:lnTo>
                    <a:pt x="313" y="209"/>
                  </a:lnTo>
                  <a:lnTo>
                    <a:pt x="313" y="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Rectangle 38"/>
            <p:cNvSpPr>
              <a:spLocks noChangeArrowheads="1"/>
            </p:cNvSpPr>
            <p:nvPr/>
          </p:nvSpPr>
          <p:spPr bwMode="auto">
            <a:xfrm>
              <a:off x="13954125" y="3883025"/>
              <a:ext cx="563563" cy="271462"/>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Rectangle 39"/>
            <p:cNvSpPr>
              <a:spLocks noChangeArrowheads="1"/>
            </p:cNvSpPr>
            <p:nvPr/>
          </p:nvSpPr>
          <p:spPr bwMode="auto">
            <a:xfrm>
              <a:off x="13954125" y="3594100"/>
              <a:ext cx="563563" cy="26987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Rectangle 40"/>
            <p:cNvSpPr>
              <a:spLocks noChangeArrowheads="1"/>
            </p:cNvSpPr>
            <p:nvPr/>
          </p:nvSpPr>
          <p:spPr bwMode="auto">
            <a:xfrm>
              <a:off x="13954125" y="3022600"/>
              <a:ext cx="563563" cy="258762"/>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41"/>
            <p:cNvSpPr>
              <a:spLocks noEditPoints="1"/>
            </p:cNvSpPr>
            <p:nvPr/>
          </p:nvSpPr>
          <p:spPr bwMode="auto">
            <a:xfrm>
              <a:off x="13330238" y="3594100"/>
              <a:ext cx="604838" cy="269875"/>
            </a:xfrm>
            <a:custGeom>
              <a:avLst/>
              <a:gdLst>
                <a:gd name="T0" fmla="*/ 0 w 381"/>
                <a:gd name="T1" fmla="*/ 170 h 170"/>
                <a:gd name="T2" fmla="*/ 381 w 381"/>
                <a:gd name="T3" fmla="*/ 170 h 170"/>
                <a:gd name="T4" fmla="*/ 381 w 381"/>
                <a:gd name="T5" fmla="*/ 0 h 170"/>
                <a:gd name="T6" fmla="*/ 0 w 381"/>
                <a:gd name="T7" fmla="*/ 0 h 170"/>
                <a:gd name="T8" fmla="*/ 0 w 381"/>
                <a:gd name="T9" fmla="*/ 170 h 170"/>
                <a:gd name="T10" fmla="*/ 81 w 381"/>
                <a:gd name="T11" fmla="*/ 59 h 170"/>
                <a:gd name="T12" fmla="*/ 332 w 381"/>
                <a:gd name="T13" fmla="*/ 59 h 170"/>
                <a:gd name="T14" fmla="*/ 332 w 381"/>
                <a:gd name="T15" fmla="*/ 109 h 170"/>
                <a:gd name="T16" fmla="*/ 81 w 381"/>
                <a:gd name="T17" fmla="*/ 109 h 170"/>
                <a:gd name="T18" fmla="*/ 81 w 381"/>
                <a:gd name="T19" fmla="*/ 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1" h="170">
                  <a:moveTo>
                    <a:pt x="0" y="170"/>
                  </a:moveTo>
                  <a:lnTo>
                    <a:pt x="381" y="170"/>
                  </a:lnTo>
                  <a:lnTo>
                    <a:pt x="381" y="0"/>
                  </a:lnTo>
                  <a:lnTo>
                    <a:pt x="0" y="0"/>
                  </a:lnTo>
                  <a:lnTo>
                    <a:pt x="0" y="170"/>
                  </a:lnTo>
                  <a:close/>
                  <a:moveTo>
                    <a:pt x="81" y="59"/>
                  </a:moveTo>
                  <a:lnTo>
                    <a:pt x="332" y="59"/>
                  </a:lnTo>
                  <a:lnTo>
                    <a:pt x="332" y="109"/>
                  </a:lnTo>
                  <a:lnTo>
                    <a:pt x="81" y="109"/>
                  </a:lnTo>
                  <a:lnTo>
                    <a:pt x="81" y="5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42"/>
            <p:cNvSpPr>
              <a:spLocks noEditPoints="1"/>
            </p:cNvSpPr>
            <p:nvPr/>
          </p:nvSpPr>
          <p:spPr bwMode="auto">
            <a:xfrm>
              <a:off x="13330238" y="3300413"/>
              <a:ext cx="604838" cy="274637"/>
            </a:xfrm>
            <a:custGeom>
              <a:avLst/>
              <a:gdLst>
                <a:gd name="T0" fmla="*/ 0 w 381"/>
                <a:gd name="T1" fmla="*/ 173 h 173"/>
                <a:gd name="T2" fmla="*/ 381 w 381"/>
                <a:gd name="T3" fmla="*/ 173 h 173"/>
                <a:gd name="T4" fmla="*/ 381 w 381"/>
                <a:gd name="T5" fmla="*/ 0 h 173"/>
                <a:gd name="T6" fmla="*/ 0 w 381"/>
                <a:gd name="T7" fmla="*/ 0 h 173"/>
                <a:gd name="T8" fmla="*/ 0 w 381"/>
                <a:gd name="T9" fmla="*/ 173 h 173"/>
                <a:gd name="T10" fmla="*/ 81 w 381"/>
                <a:gd name="T11" fmla="*/ 69 h 173"/>
                <a:gd name="T12" fmla="*/ 332 w 381"/>
                <a:gd name="T13" fmla="*/ 69 h 173"/>
                <a:gd name="T14" fmla="*/ 332 w 381"/>
                <a:gd name="T15" fmla="*/ 116 h 173"/>
                <a:gd name="T16" fmla="*/ 81 w 381"/>
                <a:gd name="T17" fmla="*/ 116 h 173"/>
                <a:gd name="T18" fmla="*/ 81 w 381"/>
                <a:gd name="T19" fmla="*/ 6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1" h="173">
                  <a:moveTo>
                    <a:pt x="0" y="173"/>
                  </a:moveTo>
                  <a:lnTo>
                    <a:pt x="381" y="173"/>
                  </a:lnTo>
                  <a:lnTo>
                    <a:pt x="381" y="0"/>
                  </a:lnTo>
                  <a:lnTo>
                    <a:pt x="0" y="0"/>
                  </a:lnTo>
                  <a:lnTo>
                    <a:pt x="0" y="173"/>
                  </a:lnTo>
                  <a:close/>
                  <a:moveTo>
                    <a:pt x="81" y="69"/>
                  </a:moveTo>
                  <a:lnTo>
                    <a:pt x="332" y="69"/>
                  </a:lnTo>
                  <a:lnTo>
                    <a:pt x="332" y="116"/>
                  </a:lnTo>
                  <a:lnTo>
                    <a:pt x="81" y="116"/>
                  </a:lnTo>
                  <a:lnTo>
                    <a:pt x="81" y="6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Rectangle 43"/>
            <p:cNvSpPr>
              <a:spLocks noChangeArrowheads="1"/>
            </p:cNvSpPr>
            <p:nvPr/>
          </p:nvSpPr>
          <p:spPr bwMode="auto">
            <a:xfrm>
              <a:off x="13954125" y="3300413"/>
              <a:ext cx="563563" cy="27463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Rectangle 44"/>
            <p:cNvSpPr>
              <a:spLocks noChangeArrowheads="1"/>
            </p:cNvSpPr>
            <p:nvPr/>
          </p:nvSpPr>
          <p:spPr bwMode="auto">
            <a:xfrm>
              <a:off x="13954125" y="4173538"/>
              <a:ext cx="563563" cy="27463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Freeform 45"/>
            <p:cNvSpPr>
              <a:spLocks/>
            </p:cNvSpPr>
            <p:nvPr/>
          </p:nvSpPr>
          <p:spPr bwMode="auto">
            <a:xfrm>
              <a:off x="14536738" y="3022600"/>
              <a:ext cx="568325" cy="258762"/>
            </a:xfrm>
            <a:custGeom>
              <a:avLst/>
              <a:gdLst>
                <a:gd name="T0" fmla="*/ 332 w 358"/>
                <a:gd name="T1" fmla="*/ 26 h 163"/>
                <a:gd name="T2" fmla="*/ 329 w 358"/>
                <a:gd name="T3" fmla="*/ 26 h 163"/>
                <a:gd name="T4" fmla="*/ 358 w 358"/>
                <a:gd name="T5" fmla="*/ 0 h 163"/>
                <a:gd name="T6" fmla="*/ 0 w 358"/>
                <a:gd name="T7" fmla="*/ 0 h 163"/>
                <a:gd name="T8" fmla="*/ 0 w 358"/>
                <a:gd name="T9" fmla="*/ 163 h 163"/>
                <a:gd name="T10" fmla="*/ 358 w 358"/>
                <a:gd name="T11" fmla="*/ 163 h 163"/>
                <a:gd name="T12" fmla="*/ 358 w 358"/>
                <a:gd name="T13" fmla="*/ 0 h 163"/>
                <a:gd name="T14" fmla="*/ 332 w 358"/>
                <a:gd name="T15" fmla="*/ 26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8" h="163">
                  <a:moveTo>
                    <a:pt x="332" y="26"/>
                  </a:moveTo>
                  <a:lnTo>
                    <a:pt x="329" y="26"/>
                  </a:lnTo>
                  <a:lnTo>
                    <a:pt x="358" y="0"/>
                  </a:lnTo>
                  <a:lnTo>
                    <a:pt x="0" y="0"/>
                  </a:lnTo>
                  <a:lnTo>
                    <a:pt x="0" y="163"/>
                  </a:lnTo>
                  <a:lnTo>
                    <a:pt x="358" y="163"/>
                  </a:lnTo>
                  <a:lnTo>
                    <a:pt x="358" y="0"/>
                  </a:lnTo>
                  <a:lnTo>
                    <a:pt x="332" y="2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Rectangle 46"/>
            <p:cNvSpPr>
              <a:spLocks noChangeArrowheads="1"/>
            </p:cNvSpPr>
            <p:nvPr/>
          </p:nvSpPr>
          <p:spPr bwMode="auto">
            <a:xfrm>
              <a:off x="13954125" y="4465638"/>
              <a:ext cx="563563" cy="271462"/>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47"/>
            <p:cNvSpPr>
              <a:spLocks noEditPoints="1"/>
            </p:cNvSpPr>
            <p:nvPr/>
          </p:nvSpPr>
          <p:spPr bwMode="auto">
            <a:xfrm>
              <a:off x="13330238" y="3883025"/>
              <a:ext cx="604838" cy="271462"/>
            </a:xfrm>
            <a:custGeom>
              <a:avLst/>
              <a:gdLst>
                <a:gd name="T0" fmla="*/ 0 w 381"/>
                <a:gd name="T1" fmla="*/ 171 h 171"/>
                <a:gd name="T2" fmla="*/ 381 w 381"/>
                <a:gd name="T3" fmla="*/ 171 h 171"/>
                <a:gd name="T4" fmla="*/ 381 w 381"/>
                <a:gd name="T5" fmla="*/ 0 h 171"/>
                <a:gd name="T6" fmla="*/ 0 w 381"/>
                <a:gd name="T7" fmla="*/ 0 h 171"/>
                <a:gd name="T8" fmla="*/ 0 w 381"/>
                <a:gd name="T9" fmla="*/ 171 h 171"/>
                <a:gd name="T10" fmla="*/ 81 w 381"/>
                <a:gd name="T11" fmla="*/ 52 h 171"/>
                <a:gd name="T12" fmla="*/ 332 w 381"/>
                <a:gd name="T13" fmla="*/ 52 h 171"/>
                <a:gd name="T14" fmla="*/ 332 w 381"/>
                <a:gd name="T15" fmla="*/ 102 h 171"/>
                <a:gd name="T16" fmla="*/ 81 w 381"/>
                <a:gd name="T17" fmla="*/ 102 h 171"/>
                <a:gd name="T18" fmla="*/ 81 w 381"/>
                <a:gd name="T19" fmla="*/ 5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1" h="171">
                  <a:moveTo>
                    <a:pt x="0" y="171"/>
                  </a:moveTo>
                  <a:lnTo>
                    <a:pt x="381" y="171"/>
                  </a:lnTo>
                  <a:lnTo>
                    <a:pt x="381" y="0"/>
                  </a:lnTo>
                  <a:lnTo>
                    <a:pt x="0" y="0"/>
                  </a:lnTo>
                  <a:lnTo>
                    <a:pt x="0" y="171"/>
                  </a:lnTo>
                  <a:close/>
                  <a:moveTo>
                    <a:pt x="81" y="52"/>
                  </a:moveTo>
                  <a:lnTo>
                    <a:pt x="332" y="52"/>
                  </a:lnTo>
                  <a:lnTo>
                    <a:pt x="332" y="102"/>
                  </a:lnTo>
                  <a:lnTo>
                    <a:pt x="81" y="102"/>
                  </a:lnTo>
                  <a:lnTo>
                    <a:pt x="81" y="5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Rectangle 48"/>
            <p:cNvSpPr>
              <a:spLocks noChangeArrowheads="1"/>
            </p:cNvSpPr>
            <p:nvPr/>
          </p:nvSpPr>
          <p:spPr bwMode="auto">
            <a:xfrm>
              <a:off x="14536738" y="3300413"/>
              <a:ext cx="568325" cy="27463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Freeform 49"/>
            <p:cNvSpPr>
              <a:spLocks noEditPoints="1"/>
            </p:cNvSpPr>
            <p:nvPr/>
          </p:nvSpPr>
          <p:spPr bwMode="auto">
            <a:xfrm>
              <a:off x="13330238" y="3022600"/>
              <a:ext cx="604838" cy="258762"/>
            </a:xfrm>
            <a:custGeom>
              <a:avLst/>
              <a:gdLst>
                <a:gd name="T0" fmla="*/ 0 w 381"/>
                <a:gd name="T1" fmla="*/ 26 h 163"/>
                <a:gd name="T2" fmla="*/ 0 w 381"/>
                <a:gd name="T3" fmla="*/ 26 h 163"/>
                <a:gd name="T4" fmla="*/ 0 w 381"/>
                <a:gd name="T5" fmla="*/ 163 h 163"/>
                <a:gd name="T6" fmla="*/ 381 w 381"/>
                <a:gd name="T7" fmla="*/ 163 h 163"/>
                <a:gd name="T8" fmla="*/ 381 w 381"/>
                <a:gd name="T9" fmla="*/ 0 h 163"/>
                <a:gd name="T10" fmla="*/ 29 w 381"/>
                <a:gd name="T11" fmla="*/ 0 h 163"/>
                <a:gd name="T12" fmla="*/ 0 w 381"/>
                <a:gd name="T13" fmla="*/ 26 h 163"/>
                <a:gd name="T14" fmla="*/ 81 w 381"/>
                <a:gd name="T15" fmla="*/ 66 h 163"/>
                <a:gd name="T16" fmla="*/ 332 w 381"/>
                <a:gd name="T17" fmla="*/ 66 h 163"/>
                <a:gd name="T18" fmla="*/ 332 w 381"/>
                <a:gd name="T19" fmla="*/ 116 h 163"/>
                <a:gd name="T20" fmla="*/ 81 w 381"/>
                <a:gd name="T21" fmla="*/ 116 h 163"/>
                <a:gd name="T22" fmla="*/ 81 w 381"/>
                <a:gd name="T23" fmla="*/ 6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1" h="163">
                  <a:moveTo>
                    <a:pt x="0" y="26"/>
                  </a:moveTo>
                  <a:lnTo>
                    <a:pt x="0" y="26"/>
                  </a:lnTo>
                  <a:lnTo>
                    <a:pt x="0" y="163"/>
                  </a:lnTo>
                  <a:lnTo>
                    <a:pt x="381" y="163"/>
                  </a:lnTo>
                  <a:lnTo>
                    <a:pt x="381" y="0"/>
                  </a:lnTo>
                  <a:lnTo>
                    <a:pt x="29" y="0"/>
                  </a:lnTo>
                  <a:lnTo>
                    <a:pt x="0" y="26"/>
                  </a:lnTo>
                  <a:close/>
                  <a:moveTo>
                    <a:pt x="81" y="66"/>
                  </a:moveTo>
                  <a:lnTo>
                    <a:pt x="332" y="66"/>
                  </a:lnTo>
                  <a:lnTo>
                    <a:pt x="332" y="116"/>
                  </a:lnTo>
                  <a:lnTo>
                    <a:pt x="81" y="116"/>
                  </a:lnTo>
                  <a:lnTo>
                    <a:pt x="81" y="6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Rectangle 50"/>
            <p:cNvSpPr>
              <a:spLocks noChangeArrowheads="1"/>
            </p:cNvSpPr>
            <p:nvPr/>
          </p:nvSpPr>
          <p:spPr bwMode="auto">
            <a:xfrm>
              <a:off x="14536738" y="3883025"/>
              <a:ext cx="568325" cy="271462"/>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Freeform 51"/>
            <p:cNvSpPr>
              <a:spLocks noEditPoints="1"/>
            </p:cNvSpPr>
            <p:nvPr/>
          </p:nvSpPr>
          <p:spPr bwMode="auto">
            <a:xfrm>
              <a:off x="13330238" y="4173538"/>
              <a:ext cx="604838" cy="274637"/>
            </a:xfrm>
            <a:custGeom>
              <a:avLst/>
              <a:gdLst>
                <a:gd name="T0" fmla="*/ 0 w 381"/>
                <a:gd name="T1" fmla="*/ 173 h 173"/>
                <a:gd name="T2" fmla="*/ 381 w 381"/>
                <a:gd name="T3" fmla="*/ 173 h 173"/>
                <a:gd name="T4" fmla="*/ 381 w 381"/>
                <a:gd name="T5" fmla="*/ 0 h 173"/>
                <a:gd name="T6" fmla="*/ 0 w 381"/>
                <a:gd name="T7" fmla="*/ 0 h 173"/>
                <a:gd name="T8" fmla="*/ 0 w 381"/>
                <a:gd name="T9" fmla="*/ 173 h 173"/>
                <a:gd name="T10" fmla="*/ 81 w 381"/>
                <a:gd name="T11" fmla="*/ 47 h 173"/>
                <a:gd name="T12" fmla="*/ 332 w 381"/>
                <a:gd name="T13" fmla="*/ 47 h 173"/>
                <a:gd name="T14" fmla="*/ 332 w 381"/>
                <a:gd name="T15" fmla="*/ 97 h 173"/>
                <a:gd name="T16" fmla="*/ 81 w 381"/>
                <a:gd name="T17" fmla="*/ 97 h 173"/>
                <a:gd name="T18" fmla="*/ 81 w 381"/>
                <a:gd name="T19" fmla="*/ 4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1" h="173">
                  <a:moveTo>
                    <a:pt x="0" y="173"/>
                  </a:moveTo>
                  <a:lnTo>
                    <a:pt x="381" y="173"/>
                  </a:lnTo>
                  <a:lnTo>
                    <a:pt x="381" y="0"/>
                  </a:lnTo>
                  <a:lnTo>
                    <a:pt x="0" y="0"/>
                  </a:lnTo>
                  <a:lnTo>
                    <a:pt x="0" y="173"/>
                  </a:lnTo>
                  <a:close/>
                  <a:moveTo>
                    <a:pt x="81" y="47"/>
                  </a:moveTo>
                  <a:lnTo>
                    <a:pt x="332" y="47"/>
                  </a:lnTo>
                  <a:lnTo>
                    <a:pt x="332" y="97"/>
                  </a:lnTo>
                  <a:lnTo>
                    <a:pt x="81" y="97"/>
                  </a:lnTo>
                  <a:lnTo>
                    <a:pt x="81" y="4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Rectangle 52"/>
            <p:cNvSpPr>
              <a:spLocks noChangeArrowheads="1"/>
            </p:cNvSpPr>
            <p:nvPr/>
          </p:nvSpPr>
          <p:spPr bwMode="auto">
            <a:xfrm>
              <a:off x="13330238" y="4756150"/>
              <a:ext cx="604838" cy="30003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Freeform 53"/>
            <p:cNvSpPr>
              <a:spLocks/>
            </p:cNvSpPr>
            <p:nvPr/>
          </p:nvSpPr>
          <p:spPr bwMode="auto">
            <a:xfrm>
              <a:off x="14536738" y="4756150"/>
              <a:ext cx="568325" cy="300037"/>
            </a:xfrm>
            <a:custGeom>
              <a:avLst/>
              <a:gdLst>
                <a:gd name="T0" fmla="*/ 0 w 358"/>
                <a:gd name="T1" fmla="*/ 189 h 189"/>
                <a:gd name="T2" fmla="*/ 332 w 358"/>
                <a:gd name="T3" fmla="*/ 189 h 189"/>
                <a:gd name="T4" fmla="*/ 358 w 358"/>
                <a:gd name="T5" fmla="*/ 163 h 189"/>
                <a:gd name="T6" fmla="*/ 358 w 358"/>
                <a:gd name="T7" fmla="*/ 0 h 189"/>
                <a:gd name="T8" fmla="*/ 0 w 358"/>
                <a:gd name="T9" fmla="*/ 0 h 189"/>
                <a:gd name="T10" fmla="*/ 0 w 358"/>
                <a:gd name="T11" fmla="*/ 189 h 189"/>
              </a:gdLst>
              <a:ahLst/>
              <a:cxnLst>
                <a:cxn ang="0">
                  <a:pos x="T0" y="T1"/>
                </a:cxn>
                <a:cxn ang="0">
                  <a:pos x="T2" y="T3"/>
                </a:cxn>
                <a:cxn ang="0">
                  <a:pos x="T4" y="T5"/>
                </a:cxn>
                <a:cxn ang="0">
                  <a:pos x="T6" y="T7"/>
                </a:cxn>
                <a:cxn ang="0">
                  <a:pos x="T8" y="T9"/>
                </a:cxn>
                <a:cxn ang="0">
                  <a:pos x="T10" y="T11"/>
                </a:cxn>
              </a:cxnLst>
              <a:rect l="0" t="0" r="r" b="b"/>
              <a:pathLst>
                <a:path w="358" h="189">
                  <a:moveTo>
                    <a:pt x="0" y="189"/>
                  </a:moveTo>
                  <a:lnTo>
                    <a:pt x="332" y="189"/>
                  </a:lnTo>
                  <a:lnTo>
                    <a:pt x="358" y="163"/>
                  </a:lnTo>
                  <a:lnTo>
                    <a:pt x="358" y="0"/>
                  </a:lnTo>
                  <a:lnTo>
                    <a:pt x="0" y="0"/>
                  </a:lnTo>
                  <a:lnTo>
                    <a:pt x="0" y="18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Rectangle 54"/>
            <p:cNvSpPr>
              <a:spLocks noChangeArrowheads="1"/>
            </p:cNvSpPr>
            <p:nvPr/>
          </p:nvSpPr>
          <p:spPr bwMode="auto">
            <a:xfrm>
              <a:off x="14536738" y="3594100"/>
              <a:ext cx="568325" cy="26987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Rectangle 55"/>
            <p:cNvSpPr>
              <a:spLocks noChangeArrowheads="1"/>
            </p:cNvSpPr>
            <p:nvPr/>
          </p:nvSpPr>
          <p:spPr bwMode="auto">
            <a:xfrm>
              <a:off x="13330238" y="4465638"/>
              <a:ext cx="604838" cy="271462"/>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Rectangle 56"/>
            <p:cNvSpPr>
              <a:spLocks noChangeArrowheads="1"/>
            </p:cNvSpPr>
            <p:nvPr/>
          </p:nvSpPr>
          <p:spPr bwMode="auto">
            <a:xfrm>
              <a:off x="13954125" y="4756150"/>
              <a:ext cx="563563" cy="30003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Rectangle 57"/>
            <p:cNvSpPr>
              <a:spLocks noChangeArrowheads="1"/>
            </p:cNvSpPr>
            <p:nvPr/>
          </p:nvSpPr>
          <p:spPr bwMode="auto">
            <a:xfrm>
              <a:off x="14536738" y="4465638"/>
              <a:ext cx="568325" cy="271462"/>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Rectangle 58"/>
            <p:cNvSpPr>
              <a:spLocks noChangeArrowheads="1"/>
            </p:cNvSpPr>
            <p:nvPr/>
          </p:nvSpPr>
          <p:spPr bwMode="auto">
            <a:xfrm>
              <a:off x="14536738" y="4173538"/>
              <a:ext cx="568325" cy="27463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2" name="Group 631"/>
          <p:cNvGrpSpPr>
            <a:grpSpLocks noChangeAspect="1"/>
          </p:cNvGrpSpPr>
          <p:nvPr/>
        </p:nvGrpSpPr>
        <p:grpSpPr>
          <a:xfrm>
            <a:off x="6795575" y="549306"/>
            <a:ext cx="831952" cy="766750"/>
            <a:chOff x="13184188" y="2157413"/>
            <a:chExt cx="3119438" cy="2874962"/>
          </a:xfrm>
        </p:grpSpPr>
        <p:sp>
          <p:nvSpPr>
            <p:cNvPr id="633" name="Freeform 74"/>
            <p:cNvSpPr>
              <a:spLocks/>
            </p:cNvSpPr>
            <p:nvPr/>
          </p:nvSpPr>
          <p:spPr bwMode="auto">
            <a:xfrm>
              <a:off x="13541375" y="3176588"/>
              <a:ext cx="311150" cy="1023937"/>
            </a:xfrm>
            <a:custGeom>
              <a:avLst/>
              <a:gdLst>
                <a:gd name="T0" fmla="*/ 14 w 83"/>
                <a:gd name="T1" fmla="*/ 15 h 272"/>
                <a:gd name="T2" fmla="*/ 14 w 83"/>
                <a:gd name="T3" fmla="*/ 68 h 272"/>
                <a:gd name="T4" fmla="*/ 27 w 83"/>
                <a:gd name="T5" fmla="*/ 77 h 272"/>
                <a:gd name="T6" fmla="*/ 27 w 83"/>
                <a:gd name="T7" fmla="*/ 272 h 272"/>
                <a:gd name="T8" fmla="*/ 55 w 83"/>
                <a:gd name="T9" fmla="*/ 272 h 272"/>
                <a:gd name="T10" fmla="*/ 55 w 83"/>
                <a:gd name="T11" fmla="*/ 77 h 272"/>
                <a:gd name="T12" fmla="*/ 68 w 83"/>
                <a:gd name="T13" fmla="*/ 68 h 272"/>
                <a:gd name="T14" fmla="*/ 68 w 83"/>
                <a:gd name="T15" fmla="*/ 15 h 272"/>
                <a:gd name="T16" fmla="*/ 14 w 83"/>
                <a:gd name="T17" fmla="*/ 1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272">
                  <a:moveTo>
                    <a:pt x="14" y="15"/>
                  </a:moveTo>
                  <a:cubicBezTo>
                    <a:pt x="0" y="29"/>
                    <a:pt x="0" y="53"/>
                    <a:pt x="14" y="68"/>
                  </a:cubicBezTo>
                  <a:cubicBezTo>
                    <a:pt x="18" y="72"/>
                    <a:pt x="22" y="75"/>
                    <a:pt x="27" y="77"/>
                  </a:cubicBezTo>
                  <a:cubicBezTo>
                    <a:pt x="27" y="272"/>
                    <a:pt x="27" y="272"/>
                    <a:pt x="27" y="272"/>
                  </a:cubicBezTo>
                  <a:cubicBezTo>
                    <a:pt x="55" y="272"/>
                    <a:pt x="55" y="272"/>
                    <a:pt x="55" y="272"/>
                  </a:cubicBezTo>
                  <a:cubicBezTo>
                    <a:pt x="55" y="77"/>
                    <a:pt x="55" y="77"/>
                    <a:pt x="55" y="77"/>
                  </a:cubicBezTo>
                  <a:cubicBezTo>
                    <a:pt x="60" y="75"/>
                    <a:pt x="64" y="72"/>
                    <a:pt x="68" y="68"/>
                  </a:cubicBezTo>
                  <a:cubicBezTo>
                    <a:pt x="83" y="53"/>
                    <a:pt x="83" y="29"/>
                    <a:pt x="68" y="15"/>
                  </a:cubicBezTo>
                  <a:cubicBezTo>
                    <a:pt x="54" y="0"/>
                    <a:pt x="29" y="0"/>
                    <a:pt x="14" y="1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75"/>
            <p:cNvSpPr>
              <a:spLocks/>
            </p:cNvSpPr>
            <p:nvPr/>
          </p:nvSpPr>
          <p:spPr bwMode="auto">
            <a:xfrm>
              <a:off x="13871575" y="3330575"/>
              <a:ext cx="315913" cy="869950"/>
            </a:xfrm>
            <a:custGeom>
              <a:avLst/>
              <a:gdLst>
                <a:gd name="T0" fmla="*/ 56 w 84"/>
                <a:gd name="T1" fmla="*/ 125 h 231"/>
                <a:gd name="T2" fmla="*/ 56 w 84"/>
                <a:gd name="T3" fmla="*/ 0 h 231"/>
                <a:gd name="T4" fmla="*/ 28 w 84"/>
                <a:gd name="T5" fmla="*/ 0 h 231"/>
                <a:gd name="T6" fmla="*/ 28 w 84"/>
                <a:gd name="T7" fmla="*/ 125 h 231"/>
                <a:gd name="T8" fmla="*/ 15 w 84"/>
                <a:gd name="T9" fmla="*/ 133 h 231"/>
                <a:gd name="T10" fmla="*/ 15 w 84"/>
                <a:gd name="T11" fmla="*/ 187 h 231"/>
                <a:gd name="T12" fmla="*/ 28 w 84"/>
                <a:gd name="T13" fmla="*/ 195 h 231"/>
                <a:gd name="T14" fmla="*/ 28 w 84"/>
                <a:gd name="T15" fmla="*/ 231 h 231"/>
                <a:gd name="T16" fmla="*/ 56 w 84"/>
                <a:gd name="T17" fmla="*/ 231 h 231"/>
                <a:gd name="T18" fmla="*/ 56 w 84"/>
                <a:gd name="T19" fmla="*/ 195 h 231"/>
                <a:gd name="T20" fmla="*/ 69 w 84"/>
                <a:gd name="T21" fmla="*/ 187 h 231"/>
                <a:gd name="T22" fmla="*/ 69 w 84"/>
                <a:gd name="T23" fmla="*/ 133 h 231"/>
                <a:gd name="T24" fmla="*/ 56 w 84"/>
                <a:gd name="T25" fmla="*/ 12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231">
                  <a:moveTo>
                    <a:pt x="56" y="125"/>
                  </a:moveTo>
                  <a:cubicBezTo>
                    <a:pt x="56" y="0"/>
                    <a:pt x="56" y="0"/>
                    <a:pt x="56" y="0"/>
                  </a:cubicBezTo>
                  <a:cubicBezTo>
                    <a:pt x="28" y="0"/>
                    <a:pt x="28" y="0"/>
                    <a:pt x="28" y="0"/>
                  </a:cubicBezTo>
                  <a:cubicBezTo>
                    <a:pt x="28" y="125"/>
                    <a:pt x="28" y="125"/>
                    <a:pt x="28" y="125"/>
                  </a:cubicBezTo>
                  <a:cubicBezTo>
                    <a:pt x="23" y="127"/>
                    <a:pt x="19" y="129"/>
                    <a:pt x="15" y="133"/>
                  </a:cubicBezTo>
                  <a:cubicBezTo>
                    <a:pt x="0" y="148"/>
                    <a:pt x="0" y="172"/>
                    <a:pt x="15" y="187"/>
                  </a:cubicBezTo>
                  <a:cubicBezTo>
                    <a:pt x="19" y="190"/>
                    <a:pt x="23" y="193"/>
                    <a:pt x="28" y="195"/>
                  </a:cubicBezTo>
                  <a:cubicBezTo>
                    <a:pt x="28" y="231"/>
                    <a:pt x="28" y="231"/>
                    <a:pt x="28" y="231"/>
                  </a:cubicBezTo>
                  <a:cubicBezTo>
                    <a:pt x="56" y="231"/>
                    <a:pt x="56" y="231"/>
                    <a:pt x="56" y="231"/>
                  </a:cubicBezTo>
                  <a:cubicBezTo>
                    <a:pt x="56" y="195"/>
                    <a:pt x="56" y="195"/>
                    <a:pt x="56" y="195"/>
                  </a:cubicBezTo>
                  <a:cubicBezTo>
                    <a:pt x="61" y="193"/>
                    <a:pt x="65" y="190"/>
                    <a:pt x="69" y="187"/>
                  </a:cubicBezTo>
                  <a:cubicBezTo>
                    <a:pt x="84" y="172"/>
                    <a:pt x="84" y="148"/>
                    <a:pt x="69" y="133"/>
                  </a:cubicBezTo>
                  <a:cubicBezTo>
                    <a:pt x="65" y="129"/>
                    <a:pt x="61" y="127"/>
                    <a:pt x="56" y="12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Freeform 76"/>
            <p:cNvSpPr>
              <a:spLocks/>
            </p:cNvSpPr>
            <p:nvPr/>
          </p:nvSpPr>
          <p:spPr bwMode="auto">
            <a:xfrm>
              <a:off x="14206538" y="3330575"/>
              <a:ext cx="315913" cy="869950"/>
            </a:xfrm>
            <a:custGeom>
              <a:avLst/>
              <a:gdLst>
                <a:gd name="T0" fmla="*/ 56 w 84"/>
                <a:gd name="T1" fmla="*/ 80 h 231"/>
                <a:gd name="T2" fmla="*/ 56 w 84"/>
                <a:gd name="T3" fmla="*/ 0 h 231"/>
                <a:gd name="T4" fmla="*/ 28 w 84"/>
                <a:gd name="T5" fmla="*/ 0 h 231"/>
                <a:gd name="T6" fmla="*/ 28 w 84"/>
                <a:gd name="T7" fmla="*/ 80 h 231"/>
                <a:gd name="T8" fmla="*/ 15 w 84"/>
                <a:gd name="T9" fmla="*/ 89 h 231"/>
                <a:gd name="T10" fmla="*/ 15 w 84"/>
                <a:gd name="T11" fmla="*/ 142 h 231"/>
                <a:gd name="T12" fmla="*/ 28 w 84"/>
                <a:gd name="T13" fmla="*/ 151 h 231"/>
                <a:gd name="T14" fmla="*/ 28 w 84"/>
                <a:gd name="T15" fmla="*/ 231 h 231"/>
                <a:gd name="T16" fmla="*/ 56 w 84"/>
                <a:gd name="T17" fmla="*/ 231 h 231"/>
                <a:gd name="T18" fmla="*/ 56 w 84"/>
                <a:gd name="T19" fmla="*/ 151 h 231"/>
                <a:gd name="T20" fmla="*/ 69 w 84"/>
                <a:gd name="T21" fmla="*/ 142 h 231"/>
                <a:gd name="T22" fmla="*/ 69 w 84"/>
                <a:gd name="T23" fmla="*/ 89 h 231"/>
                <a:gd name="T24" fmla="*/ 56 w 84"/>
                <a:gd name="T25" fmla="*/ 8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231">
                  <a:moveTo>
                    <a:pt x="56" y="80"/>
                  </a:moveTo>
                  <a:cubicBezTo>
                    <a:pt x="56" y="0"/>
                    <a:pt x="56" y="0"/>
                    <a:pt x="56" y="0"/>
                  </a:cubicBezTo>
                  <a:cubicBezTo>
                    <a:pt x="28" y="0"/>
                    <a:pt x="28" y="0"/>
                    <a:pt x="28" y="0"/>
                  </a:cubicBezTo>
                  <a:cubicBezTo>
                    <a:pt x="28" y="80"/>
                    <a:pt x="28" y="80"/>
                    <a:pt x="28" y="80"/>
                  </a:cubicBezTo>
                  <a:cubicBezTo>
                    <a:pt x="23" y="82"/>
                    <a:pt x="19" y="85"/>
                    <a:pt x="15" y="89"/>
                  </a:cubicBezTo>
                  <a:cubicBezTo>
                    <a:pt x="0" y="104"/>
                    <a:pt x="0" y="128"/>
                    <a:pt x="15" y="142"/>
                  </a:cubicBezTo>
                  <a:cubicBezTo>
                    <a:pt x="19" y="146"/>
                    <a:pt x="23" y="149"/>
                    <a:pt x="28" y="151"/>
                  </a:cubicBezTo>
                  <a:cubicBezTo>
                    <a:pt x="28" y="231"/>
                    <a:pt x="28" y="231"/>
                    <a:pt x="28" y="231"/>
                  </a:cubicBezTo>
                  <a:cubicBezTo>
                    <a:pt x="56" y="231"/>
                    <a:pt x="56" y="231"/>
                    <a:pt x="56" y="231"/>
                  </a:cubicBezTo>
                  <a:cubicBezTo>
                    <a:pt x="56" y="151"/>
                    <a:pt x="56" y="151"/>
                    <a:pt x="56" y="151"/>
                  </a:cubicBezTo>
                  <a:cubicBezTo>
                    <a:pt x="61" y="149"/>
                    <a:pt x="65" y="146"/>
                    <a:pt x="69" y="142"/>
                  </a:cubicBezTo>
                  <a:cubicBezTo>
                    <a:pt x="84" y="128"/>
                    <a:pt x="84" y="104"/>
                    <a:pt x="69" y="89"/>
                  </a:cubicBezTo>
                  <a:cubicBezTo>
                    <a:pt x="65" y="85"/>
                    <a:pt x="61" y="82"/>
                    <a:pt x="56" y="8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77"/>
            <p:cNvSpPr>
              <a:spLocks/>
            </p:cNvSpPr>
            <p:nvPr/>
          </p:nvSpPr>
          <p:spPr bwMode="auto">
            <a:xfrm>
              <a:off x="14557375" y="3259138"/>
              <a:ext cx="285750" cy="941387"/>
            </a:xfrm>
            <a:custGeom>
              <a:avLst/>
              <a:gdLst>
                <a:gd name="T0" fmla="*/ 11 w 76"/>
                <a:gd name="T1" fmla="*/ 15 h 250"/>
                <a:gd name="T2" fmla="*/ 0 w 76"/>
                <a:gd name="T3" fmla="*/ 41 h 250"/>
                <a:gd name="T4" fmla="*/ 11 w 76"/>
                <a:gd name="T5" fmla="*/ 68 h 250"/>
                <a:gd name="T6" fmla="*/ 24 w 76"/>
                <a:gd name="T7" fmla="*/ 77 h 250"/>
                <a:gd name="T8" fmla="*/ 24 w 76"/>
                <a:gd name="T9" fmla="*/ 250 h 250"/>
                <a:gd name="T10" fmla="*/ 52 w 76"/>
                <a:gd name="T11" fmla="*/ 250 h 250"/>
                <a:gd name="T12" fmla="*/ 52 w 76"/>
                <a:gd name="T13" fmla="*/ 77 h 250"/>
                <a:gd name="T14" fmla="*/ 65 w 76"/>
                <a:gd name="T15" fmla="*/ 68 h 250"/>
                <a:gd name="T16" fmla="*/ 76 w 76"/>
                <a:gd name="T17" fmla="*/ 41 h 250"/>
                <a:gd name="T18" fmla="*/ 65 w 76"/>
                <a:gd name="T19" fmla="*/ 15 h 250"/>
                <a:gd name="T20" fmla="*/ 11 w 76"/>
                <a:gd name="T21" fmla="*/ 1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250">
                  <a:moveTo>
                    <a:pt x="11" y="15"/>
                  </a:moveTo>
                  <a:cubicBezTo>
                    <a:pt x="4" y="22"/>
                    <a:pt x="0" y="31"/>
                    <a:pt x="0" y="41"/>
                  </a:cubicBezTo>
                  <a:cubicBezTo>
                    <a:pt x="0" y="52"/>
                    <a:pt x="4" y="61"/>
                    <a:pt x="11" y="68"/>
                  </a:cubicBezTo>
                  <a:cubicBezTo>
                    <a:pt x="15" y="72"/>
                    <a:pt x="19" y="75"/>
                    <a:pt x="24" y="77"/>
                  </a:cubicBezTo>
                  <a:cubicBezTo>
                    <a:pt x="24" y="250"/>
                    <a:pt x="24" y="250"/>
                    <a:pt x="24" y="250"/>
                  </a:cubicBezTo>
                  <a:cubicBezTo>
                    <a:pt x="52" y="250"/>
                    <a:pt x="52" y="250"/>
                    <a:pt x="52" y="250"/>
                  </a:cubicBezTo>
                  <a:cubicBezTo>
                    <a:pt x="52" y="77"/>
                    <a:pt x="52" y="77"/>
                    <a:pt x="52" y="77"/>
                  </a:cubicBezTo>
                  <a:cubicBezTo>
                    <a:pt x="57" y="75"/>
                    <a:pt x="61" y="72"/>
                    <a:pt x="65" y="68"/>
                  </a:cubicBezTo>
                  <a:cubicBezTo>
                    <a:pt x="72" y="61"/>
                    <a:pt x="76" y="52"/>
                    <a:pt x="76" y="41"/>
                  </a:cubicBezTo>
                  <a:cubicBezTo>
                    <a:pt x="76" y="31"/>
                    <a:pt x="72" y="22"/>
                    <a:pt x="65" y="15"/>
                  </a:cubicBezTo>
                  <a:cubicBezTo>
                    <a:pt x="50" y="0"/>
                    <a:pt x="26" y="0"/>
                    <a:pt x="11" y="1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78"/>
            <p:cNvSpPr>
              <a:spLocks noEditPoints="1"/>
            </p:cNvSpPr>
            <p:nvPr/>
          </p:nvSpPr>
          <p:spPr bwMode="auto">
            <a:xfrm>
              <a:off x="13184188" y="2157413"/>
              <a:ext cx="3119438" cy="2874962"/>
            </a:xfrm>
            <a:custGeom>
              <a:avLst/>
              <a:gdLst>
                <a:gd name="T0" fmla="*/ 639 w 829"/>
                <a:gd name="T1" fmla="*/ 0 h 764"/>
                <a:gd name="T2" fmla="*/ 638 w 829"/>
                <a:gd name="T3" fmla="*/ 0 h 764"/>
                <a:gd name="T4" fmla="*/ 636 w 829"/>
                <a:gd name="T5" fmla="*/ 0 h 764"/>
                <a:gd name="T6" fmla="*/ 501 w 829"/>
                <a:gd name="T7" fmla="*/ 57 h 764"/>
                <a:gd name="T8" fmla="*/ 498 w 829"/>
                <a:gd name="T9" fmla="*/ 60 h 764"/>
                <a:gd name="T10" fmla="*/ 494 w 829"/>
                <a:gd name="T11" fmla="*/ 63 h 764"/>
                <a:gd name="T12" fmla="*/ 437 w 829"/>
                <a:gd name="T13" fmla="*/ 199 h 764"/>
                <a:gd name="T14" fmla="*/ 437 w 829"/>
                <a:gd name="T15" fmla="*/ 200 h 764"/>
                <a:gd name="T16" fmla="*/ 437 w 829"/>
                <a:gd name="T17" fmla="*/ 202 h 764"/>
                <a:gd name="T18" fmla="*/ 437 w 829"/>
                <a:gd name="T19" fmla="*/ 206 h 764"/>
                <a:gd name="T20" fmla="*/ 329 w 829"/>
                <a:gd name="T21" fmla="*/ 206 h 764"/>
                <a:gd name="T22" fmla="*/ 9 w 829"/>
                <a:gd name="T23" fmla="*/ 206 h 764"/>
                <a:gd name="T24" fmla="*/ 0 w 829"/>
                <a:gd name="T25" fmla="*/ 216 h 764"/>
                <a:gd name="T26" fmla="*/ 0 w 829"/>
                <a:gd name="T27" fmla="*/ 216 h 764"/>
                <a:gd name="T28" fmla="*/ 0 w 829"/>
                <a:gd name="T29" fmla="*/ 216 h 764"/>
                <a:gd name="T30" fmla="*/ 0 w 829"/>
                <a:gd name="T31" fmla="*/ 462 h 764"/>
                <a:gd name="T32" fmla="*/ 0 w 829"/>
                <a:gd name="T33" fmla="*/ 609 h 764"/>
                <a:gd name="T34" fmla="*/ 279 w 829"/>
                <a:gd name="T35" fmla="*/ 609 h 764"/>
                <a:gd name="T36" fmla="*/ 279 w 829"/>
                <a:gd name="T37" fmla="*/ 628 h 764"/>
                <a:gd name="T38" fmla="*/ 279 w 829"/>
                <a:gd name="T39" fmla="*/ 701 h 764"/>
                <a:gd name="T40" fmla="*/ 174 w 829"/>
                <a:gd name="T41" fmla="*/ 701 h 764"/>
                <a:gd name="T42" fmla="*/ 129 w 829"/>
                <a:gd name="T43" fmla="*/ 746 h 764"/>
                <a:gd name="T44" fmla="*/ 129 w 829"/>
                <a:gd name="T45" fmla="*/ 764 h 764"/>
                <a:gd name="T46" fmla="*/ 329 w 829"/>
                <a:gd name="T47" fmla="*/ 764 h 764"/>
                <a:gd name="T48" fmla="*/ 469 w 829"/>
                <a:gd name="T49" fmla="*/ 764 h 764"/>
                <a:gd name="T50" fmla="*/ 513 w 829"/>
                <a:gd name="T51" fmla="*/ 720 h 764"/>
                <a:gd name="T52" fmla="*/ 513 w 829"/>
                <a:gd name="T53" fmla="*/ 701 h 764"/>
                <a:gd name="T54" fmla="*/ 363 w 829"/>
                <a:gd name="T55" fmla="*/ 701 h 764"/>
                <a:gd name="T56" fmla="*/ 363 w 829"/>
                <a:gd name="T57" fmla="*/ 609 h 764"/>
                <a:gd name="T58" fmla="*/ 624 w 829"/>
                <a:gd name="T59" fmla="*/ 609 h 764"/>
                <a:gd name="T60" fmla="*/ 624 w 829"/>
                <a:gd name="T61" fmla="*/ 609 h 764"/>
                <a:gd name="T62" fmla="*/ 633 w 829"/>
                <a:gd name="T63" fmla="*/ 600 h 764"/>
                <a:gd name="T64" fmla="*/ 633 w 829"/>
                <a:gd name="T65" fmla="*/ 462 h 764"/>
                <a:gd name="T66" fmla="*/ 633 w 829"/>
                <a:gd name="T67" fmla="*/ 391 h 764"/>
                <a:gd name="T68" fmla="*/ 762 w 829"/>
                <a:gd name="T69" fmla="*/ 334 h 764"/>
                <a:gd name="T70" fmla="*/ 765 w 829"/>
                <a:gd name="T71" fmla="*/ 331 h 764"/>
                <a:gd name="T72" fmla="*/ 768 w 829"/>
                <a:gd name="T73" fmla="*/ 327 h 764"/>
                <a:gd name="T74" fmla="*/ 771 w 829"/>
                <a:gd name="T75" fmla="*/ 324 h 764"/>
                <a:gd name="T76" fmla="*/ 829 w 829"/>
                <a:gd name="T77" fmla="*/ 189 h 764"/>
                <a:gd name="T78" fmla="*/ 766 w 829"/>
                <a:gd name="T79" fmla="*/ 49 h 764"/>
                <a:gd name="T80" fmla="*/ 639 w 829"/>
                <a:gd name="T81" fmla="*/ 0 h 764"/>
                <a:gd name="T82" fmla="*/ 27 w 829"/>
                <a:gd name="T83" fmla="*/ 581 h 764"/>
                <a:gd name="T84" fmla="*/ 27 w 829"/>
                <a:gd name="T85" fmla="*/ 245 h 764"/>
                <a:gd name="T86" fmla="*/ 442 w 829"/>
                <a:gd name="T87" fmla="*/ 245 h 764"/>
                <a:gd name="T88" fmla="*/ 587 w 829"/>
                <a:gd name="T89" fmla="*/ 387 h 764"/>
                <a:gd name="T90" fmla="*/ 587 w 829"/>
                <a:gd name="T91" fmla="*/ 581 h 764"/>
                <a:gd name="T92" fmla="*/ 27 w 829"/>
                <a:gd name="T93" fmla="*/ 581 h 764"/>
                <a:gd name="T94" fmla="*/ 711 w 829"/>
                <a:gd name="T95" fmla="*/ 343 h 764"/>
                <a:gd name="T96" fmla="*/ 711 w 829"/>
                <a:gd name="T97" fmla="*/ 322 h 764"/>
                <a:gd name="T98" fmla="*/ 711 w 829"/>
                <a:gd name="T99" fmla="*/ 250 h 764"/>
                <a:gd name="T100" fmla="*/ 680 w 829"/>
                <a:gd name="T101" fmla="*/ 220 h 764"/>
                <a:gd name="T102" fmla="*/ 570 w 829"/>
                <a:gd name="T103" fmla="*/ 220 h 764"/>
                <a:gd name="T104" fmla="*/ 540 w 829"/>
                <a:gd name="T105" fmla="*/ 250 h 764"/>
                <a:gd name="T106" fmla="*/ 540 w 829"/>
                <a:gd name="T107" fmla="*/ 322 h 764"/>
                <a:gd name="T108" fmla="*/ 540 w 829"/>
                <a:gd name="T109" fmla="*/ 341 h 764"/>
                <a:gd name="T110" fmla="*/ 463 w 829"/>
                <a:gd name="T111" fmla="*/ 214 h 764"/>
                <a:gd name="T112" fmla="*/ 462 w 829"/>
                <a:gd name="T113" fmla="*/ 211 h 764"/>
                <a:gd name="T114" fmla="*/ 462 w 829"/>
                <a:gd name="T115" fmla="*/ 202 h 764"/>
                <a:gd name="T116" fmla="*/ 626 w 829"/>
                <a:gd name="T117" fmla="*/ 38 h 764"/>
                <a:gd name="T118" fmla="*/ 791 w 829"/>
                <a:gd name="T119" fmla="*/ 202 h 764"/>
                <a:gd name="T120" fmla="*/ 711 w 829"/>
                <a:gd name="T121" fmla="*/ 343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9" h="764">
                  <a:moveTo>
                    <a:pt x="639" y="0"/>
                  </a:moveTo>
                  <a:cubicBezTo>
                    <a:pt x="639" y="0"/>
                    <a:pt x="638" y="0"/>
                    <a:pt x="638" y="0"/>
                  </a:cubicBezTo>
                  <a:cubicBezTo>
                    <a:pt x="637" y="0"/>
                    <a:pt x="637" y="0"/>
                    <a:pt x="636" y="0"/>
                  </a:cubicBezTo>
                  <a:cubicBezTo>
                    <a:pt x="583" y="0"/>
                    <a:pt x="535" y="22"/>
                    <a:pt x="501" y="57"/>
                  </a:cubicBezTo>
                  <a:cubicBezTo>
                    <a:pt x="500" y="58"/>
                    <a:pt x="499" y="59"/>
                    <a:pt x="498" y="60"/>
                  </a:cubicBezTo>
                  <a:cubicBezTo>
                    <a:pt x="497" y="61"/>
                    <a:pt x="495" y="62"/>
                    <a:pt x="494" y="63"/>
                  </a:cubicBezTo>
                  <a:cubicBezTo>
                    <a:pt x="459" y="98"/>
                    <a:pt x="437" y="146"/>
                    <a:pt x="437" y="199"/>
                  </a:cubicBezTo>
                  <a:cubicBezTo>
                    <a:pt x="437" y="199"/>
                    <a:pt x="437" y="200"/>
                    <a:pt x="437" y="200"/>
                  </a:cubicBezTo>
                  <a:cubicBezTo>
                    <a:pt x="437" y="201"/>
                    <a:pt x="437" y="201"/>
                    <a:pt x="437" y="202"/>
                  </a:cubicBezTo>
                  <a:cubicBezTo>
                    <a:pt x="437" y="203"/>
                    <a:pt x="437" y="205"/>
                    <a:pt x="437" y="206"/>
                  </a:cubicBezTo>
                  <a:cubicBezTo>
                    <a:pt x="329" y="206"/>
                    <a:pt x="329" y="206"/>
                    <a:pt x="329" y="206"/>
                  </a:cubicBezTo>
                  <a:cubicBezTo>
                    <a:pt x="9" y="206"/>
                    <a:pt x="9" y="206"/>
                    <a:pt x="9" y="206"/>
                  </a:cubicBezTo>
                  <a:cubicBezTo>
                    <a:pt x="0" y="216"/>
                    <a:pt x="0" y="216"/>
                    <a:pt x="0" y="216"/>
                  </a:cubicBezTo>
                  <a:cubicBezTo>
                    <a:pt x="0" y="216"/>
                    <a:pt x="0" y="216"/>
                    <a:pt x="0" y="216"/>
                  </a:cubicBezTo>
                  <a:cubicBezTo>
                    <a:pt x="0" y="216"/>
                    <a:pt x="0" y="216"/>
                    <a:pt x="0" y="216"/>
                  </a:cubicBezTo>
                  <a:cubicBezTo>
                    <a:pt x="0" y="462"/>
                    <a:pt x="0" y="462"/>
                    <a:pt x="0" y="462"/>
                  </a:cubicBezTo>
                  <a:cubicBezTo>
                    <a:pt x="0" y="609"/>
                    <a:pt x="0" y="609"/>
                    <a:pt x="0" y="609"/>
                  </a:cubicBezTo>
                  <a:cubicBezTo>
                    <a:pt x="279" y="609"/>
                    <a:pt x="279" y="609"/>
                    <a:pt x="279" y="609"/>
                  </a:cubicBezTo>
                  <a:cubicBezTo>
                    <a:pt x="279" y="628"/>
                    <a:pt x="279" y="628"/>
                    <a:pt x="279" y="628"/>
                  </a:cubicBezTo>
                  <a:cubicBezTo>
                    <a:pt x="279" y="701"/>
                    <a:pt x="279" y="701"/>
                    <a:pt x="279" y="701"/>
                  </a:cubicBezTo>
                  <a:cubicBezTo>
                    <a:pt x="234" y="701"/>
                    <a:pt x="174" y="701"/>
                    <a:pt x="174" y="701"/>
                  </a:cubicBezTo>
                  <a:cubicBezTo>
                    <a:pt x="129" y="746"/>
                    <a:pt x="129" y="746"/>
                    <a:pt x="129" y="746"/>
                  </a:cubicBezTo>
                  <a:cubicBezTo>
                    <a:pt x="129" y="764"/>
                    <a:pt x="129" y="764"/>
                    <a:pt x="129" y="764"/>
                  </a:cubicBezTo>
                  <a:cubicBezTo>
                    <a:pt x="329" y="764"/>
                    <a:pt x="329" y="764"/>
                    <a:pt x="329" y="764"/>
                  </a:cubicBezTo>
                  <a:cubicBezTo>
                    <a:pt x="469" y="764"/>
                    <a:pt x="469" y="764"/>
                    <a:pt x="469" y="764"/>
                  </a:cubicBezTo>
                  <a:cubicBezTo>
                    <a:pt x="513" y="720"/>
                    <a:pt x="513" y="720"/>
                    <a:pt x="513" y="720"/>
                  </a:cubicBezTo>
                  <a:cubicBezTo>
                    <a:pt x="513" y="701"/>
                    <a:pt x="513" y="701"/>
                    <a:pt x="513" y="701"/>
                  </a:cubicBezTo>
                  <a:cubicBezTo>
                    <a:pt x="513" y="701"/>
                    <a:pt x="437" y="701"/>
                    <a:pt x="363" y="701"/>
                  </a:cubicBezTo>
                  <a:cubicBezTo>
                    <a:pt x="363" y="609"/>
                    <a:pt x="363" y="609"/>
                    <a:pt x="363" y="609"/>
                  </a:cubicBezTo>
                  <a:cubicBezTo>
                    <a:pt x="624" y="609"/>
                    <a:pt x="624" y="609"/>
                    <a:pt x="624" y="609"/>
                  </a:cubicBezTo>
                  <a:cubicBezTo>
                    <a:pt x="624" y="609"/>
                    <a:pt x="624" y="609"/>
                    <a:pt x="624" y="609"/>
                  </a:cubicBezTo>
                  <a:cubicBezTo>
                    <a:pt x="633" y="600"/>
                    <a:pt x="633" y="600"/>
                    <a:pt x="633" y="600"/>
                  </a:cubicBezTo>
                  <a:cubicBezTo>
                    <a:pt x="633" y="462"/>
                    <a:pt x="633" y="462"/>
                    <a:pt x="633" y="462"/>
                  </a:cubicBezTo>
                  <a:cubicBezTo>
                    <a:pt x="633" y="391"/>
                    <a:pt x="633" y="391"/>
                    <a:pt x="633" y="391"/>
                  </a:cubicBezTo>
                  <a:cubicBezTo>
                    <a:pt x="683" y="389"/>
                    <a:pt x="729" y="368"/>
                    <a:pt x="762" y="334"/>
                  </a:cubicBezTo>
                  <a:cubicBezTo>
                    <a:pt x="763" y="333"/>
                    <a:pt x="764" y="332"/>
                    <a:pt x="765" y="331"/>
                  </a:cubicBezTo>
                  <a:cubicBezTo>
                    <a:pt x="766" y="330"/>
                    <a:pt x="767" y="328"/>
                    <a:pt x="768" y="327"/>
                  </a:cubicBezTo>
                  <a:cubicBezTo>
                    <a:pt x="769" y="326"/>
                    <a:pt x="770" y="325"/>
                    <a:pt x="771" y="324"/>
                  </a:cubicBezTo>
                  <a:cubicBezTo>
                    <a:pt x="807" y="290"/>
                    <a:pt x="829" y="242"/>
                    <a:pt x="829" y="189"/>
                  </a:cubicBezTo>
                  <a:cubicBezTo>
                    <a:pt x="829" y="133"/>
                    <a:pt x="805" y="83"/>
                    <a:pt x="766" y="49"/>
                  </a:cubicBezTo>
                  <a:cubicBezTo>
                    <a:pt x="733" y="18"/>
                    <a:pt x="688" y="0"/>
                    <a:pt x="639" y="0"/>
                  </a:cubicBezTo>
                  <a:close/>
                  <a:moveTo>
                    <a:pt x="27" y="581"/>
                  </a:moveTo>
                  <a:cubicBezTo>
                    <a:pt x="27" y="245"/>
                    <a:pt x="27" y="245"/>
                    <a:pt x="27" y="245"/>
                  </a:cubicBezTo>
                  <a:cubicBezTo>
                    <a:pt x="442" y="245"/>
                    <a:pt x="442" y="245"/>
                    <a:pt x="442" y="245"/>
                  </a:cubicBezTo>
                  <a:cubicBezTo>
                    <a:pt x="459" y="316"/>
                    <a:pt x="516" y="372"/>
                    <a:pt x="587" y="387"/>
                  </a:cubicBezTo>
                  <a:cubicBezTo>
                    <a:pt x="587" y="581"/>
                    <a:pt x="587" y="581"/>
                    <a:pt x="587" y="581"/>
                  </a:cubicBezTo>
                  <a:lnTo>
                    <a:pt x="27" y="581"/>
                  </a:lnTo>
                  <a:close/>
                  <a:moveTo>
                    <a:pt x="711" y="343"/>
                  </a:moveTo>
                  <a:cubicBezTo>
                    <a:pt x="711" y="322"/>
                    <a:pt x="711" y="322"/>
                    <a:pt x="711" y="322"/>
                  </a:cubicBezTo>
                  <a:cubicBezTo>
                    <a:pt x="711" y="250"/>
                    <a:pt x="711" y="250"/>
                    <a:pt x="711" y="250"/>
                  </a:cubicBezTo>
                  <a:cubicBezTo>
                    <a:pt x="711" y="233"/>
                    <a:pt x="697" y="220"/>
                    <a:pt x="680" y="220"/>
                  </a:cubicBezTo>
                  <a:cubicBezTo>
                    <a:pt x="570" y="220"/>
                    <a:pt x="570" y="220"/>
                    <a:pt x="570" y="220"/>
                  </a:cubicBezTo>
                  <a:cubicBezTo>
                    <a:pt x="553" y="220"/>
                    <a:pt x="540" y="233"/>
                    <a:pt x="540" y="250"/>
                  </a:cubicBezTo>
                  <a:cubicBezTo>
                    <a:pt x="540" y="322"/>
                    <a:pt x="540" y="322"/>
                    <a:pt x="540" y="322"/>
                  </a:cubicBezTo>
                  <a:cubicBezTo>
                    <a:pt x="540" y="341"/>
                    <a:pt x="540" y="341"/>
                    <a:pt x="540" y="341"/>
                  </a:cubicBezTo>
                  <a:cubicBezTo>
                    <a:pt x="496" y="314"/>
                    <a:pt x="467" y="268"/>
                    <a:pt x="463" y="214"/>
                  </a:cubicBezTo>
                  <a:cubicBezTo>
                    <a:pt x="463" y="213"/>
                    <a:pt x="462" y="212"/>
                    <a:pt x="462" y="211"/>
                  </a:cubicBezTo>
                  <a:cubicBezTo>
                    <a:pt x="462" y="208"/>
                    <a:pt x="462" y="205"/>
                    <a:pt x="462" y="202"/>
                  </a:cubicBezTo>
                  <a:cubicBezTo>
                    <a:pt x="462" y="111"/>
                    <a:pt x="536" y="38"/>
                    <a:pt x="626" y="38"/>
                  </a:cubicBezTo>
                  <a:cubicBezTo>
                    <a:pt x="717" y="38"/>
                    <a:pt x="791" y="111"/>
                    <a:pt x="791" y="202"/>
                  </a:cubicBezTo>
                  <a:cubicBezTo>
                    <a:pt x="791" y="262"/>
                    <a:pt x="758" y="314"/>
                    <a:pt x="711" y="34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Freeform 79"/>
            <p:cNvSpPr>
              <a:spLocks/>
            </p:cNvSpPr>
            <p:nvPr/>
          </p:nvSpPr>
          <p:spPr bwMode="auto">
            <a:xfrm>
              <a:off x="15359063" y="2498725"/>
              <a:ext cx="352425" cy="354012"/>
            </a:xfrm>
            <a:custGeom>
              <a:avLst/>
              <a:gdLst>
                <a:gd name="T0" fmla="*/ 47 w 94"/>
                <a:gd name="T1" fmla="*/ 0 h 94"/>
                <a:gd name="T2" fmla="*/ 0 w 94"/>
                <a:gd name="T3" fmla="*/ 47 h 94"/>
                <a:gd name="T4" fmla="*/ 14 w 94"/>
                <a:gd name="T5" fmla="*/ 80 h 94"/>
                <a:gd name="T6" fmla="*/ 47 w 94"/>
                <a:gd name="T7" fmla="*/ 94 h 94"/>
                <a:gd name="T8" fmla="*/ 94 w 94"/>
                <a:gd name="T9" fmla="*/ 47 h 94"/>
                <a:gd name="T10" fmla="*/ 80 w 94"/>
                <a:gd name="T11" fmla="*/ 14 h 94"/>
                <a:gd name="T12" fmla="*/ 47 w 9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94" h="94">
                  <a:moveTo>
                    <a:pt x="47" y="0"/>
                  </a:moveTo>
                  <a:cubicBezTo>
                    <a:pt x="21" y="0"/>
                    <a:pt x="0" y="21"/>
                    <a:pt x="0" y="47"/>
                  </a:cubicBezTo>
                  <a:cubicBezTo>
                    <a:pt x="0" y="60"/>
                    <a:pt x="6" y="72"/>
                    <a:pt x="14" y="80"/>
                  </a:cubicBezTo>
                  <a:cubicBezTo>
                    <a:pt x="22" y="88"/>
                    <a:pt x="34" y="94"/>
                    <a:pt x="47" y="94"/>
                  </a:cubicBezTo>
                  <a:cubicBezTo>
                    <a:pt x="73" y="94"/>
                    <a:pt x="94" y="73"/>
                    <a:pt x="94" y="47"/>
                  </a:cubicBezTo>
                  <a:cubicBezTo>
                    <a:pt x="94" y="34"/>
                    <a:pt x="89" y="22"/>
                    <a:pt x="80" y="14"/>
                  </a:cubicBezTo>
                  <a:cubicBezTo>
                    <a:pt x="72" y="6"/>
                    <a:pt x="60" y="0"/>
                    <a:pt x="47"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62" name="Group 661"/>
          <p:cNvGrpSpPr>
            <a:grpSpLocks noChangeAspect="1"/>
          </p:cNvGrpSpPr>
          <p:nvPr/>
        </p:nvGrpSpPr>
        <p:grpSpPr>
          <a:xfrm>
            <a:off x="719133" y="2579877"/>
            <a:ext cx="786722" cy="726578"/>
            <a:chOff x="12838113" y="1851025"/>
            <a:chExt cx="3094037" cy="2857500"/>
          </a:xfrm>
        </p:grpSpPr>
        <p:sp>
          <p:nvSpPr>
            <p:cNvPr id="663" name="Freeform 106"/>
            <p:cNvSpPr>
              <a:spLocks noEditPoints="1"/>
            </p:cNvSpPr>
            <p:nvPr/>
          </p:nvSpPr>
          <p:spPr bwMode="auto">
            <a:xfrm>
              <a:off x="12838113" y="1851025"/>
              <a:ext cx="3094037" cy="2857500"/>
            </a:xfrm>
            <a:custGeom>
              <a:avLst/>
              <a:gdLst>
                <a:gd name="T0" fmla="*/ 635 w 822"/>
                <a:gd name="T1" fmla="*/ 0 h 759"/>
                <a:gd name="T2" fmla="*/ 633 w 822"/>
                <a:gd name="T3" fmla="*/ 0 h 759"/>
                <a:gd name="T4" fmla="*/ 631 w 822"/>
                <a:gd name="T5" fmla="*/ 0 h 759"/>
                <a:gd name="T6" fmla="*/ 497 w 822"/>
                <a:gd name="T7" fmla="*/ 57 h 759"/>
                <a:gd name="T8" fmla="*/ 494 w 822"/>
                <a:gd name="T9" fmla="*/ 60 h 759"/>
                <a:gd name="T10" fmla="*/ 491 w 822"/>
                <a:gd name="T11" fmla="*/ 63 h 759"/>
                <a:gd name="T12" fmla="*/ 434 w 822"/>
                <a:gd name="T13" fmla="*/ 197 h 759"/>
                <a:gd name="T14" fmla="*/ 434 w 822"/>
                <a:gd name="T15" fmla="*/ 199 h 759"/>
                <a:gd name="T16" fmla="*/ 434 w 822"/>
                <a:gd name="T17" fmla="*/ 201 h 759"/>
                <a:gd name="T18" fmla="*/ 434 w 822"/>
                <a:gd name="T19" fmla="*/ 205 h 759"/>
                <a:gd name="T20" fmla="*/ 328 w 822"/>
                <a:gd name="T21" fmla="*/ 205 h 759"/>
                <a:gd name="T22" fmla="*/ 9 w 822"/>
                <a:gd name="T23" fmla="*/ 205 h 759"/>
                <a:gd name="T24" fmla="*/ 0 w 822"/>
                <a:gd name="T25" fmla="*/ 214 h 759"/>
                <a:gd name="T26" fmla="*/ 0 w 822"/>
                <a:gd name="T27" fmla="*/ 214 h 759"/>
                <a:gd name="T28" fmla="*/ 0 w 822"/>
                <a:gd name="T29" fmla="*/ 214 h 759"/>
                <a:gd name="T30" fmla="*/ 0 w 822"/>
                <a:gd name="T31" fmla="*/ 459 h 759"/>
                <a:gd name="T32" fmla="*/ 0 w 822"/>
                <a:gd name="T33" fmla="*/ 605 h 759"/>
                <a:gd name="T34" fmla="*/ 277 w 822"/>
                <a:gd name="T35" fmla="*/ 605 h 759"/>
                <a:gd name="T36" fmla="*/ 277 w 822"/>
                <a:gd name="T37" fmla="*/ 623 h 759"/>
                <a:gd name="T38" fmla="*/ 277 w 822"/>
                <a:gd name="T39" fmla="*/ 696 h 759"/>
                <a:gd name="T40" fmla="*/ 172 w 822"/>
                <a:gd name="T41" fmla="*/ 696 h 759"/>
                <a:gd name="T42" fmla="*/ 128 w 822"/>
                <a:gd name="T43" fmla="*/ 741 h 759"/>
                <a:gd name="T44" fmla="*/ 128 w 822"/>
                <a:gd name="T45" fmla="*/ 759 h 759"/>
                <a:gd name="T46" fmla="*/ 328 w 822"/>
                <a:gd name="T47" fmla="*/ 759 h 759"/>
                <a:gd name="T48" fmla="*/ 465 w 822"/>
                <a:gd name="T49" fmla="*/ 759 h 759"/>
                <a:gd name="T50" fmla="*/ 509 w 822"/>
                <a:gd name="T51" fmla="*/ 715 h 759"/>
                <a:gd name="T52" fmla="*/ 509 w 822"/>
                <a:gd name="T53" fmla="*/ 696 h 759"/>
                <a:gd name="T54" fmla="*/ 360 w 822"/>
                <a:gd name="T55" fmla="*/ 696 h 759"/>
                <a:gd name="T56" fmla="*/ 360 w 822"/>
                <a:gd name="T57" fmla="*/ 605 h 759"/>
                <a:gd name="T58" fmla="*/ 619 w 822"/>
                <a:gd name="T59" fmla="*/ 605 h 759"/>
                <a:gd name="T60" fmla="*/ 619 w 822"/>
                <a:gd name="T61" fmla="*/ 605 h 759"/>
                <a:gd name="T62" fmla="*/ 628 w 822"/>
                <a:gd name="T63" fmla="*/ 596 h 759"/>
                <a:gd name="T64" fmla="*/ 628 w 822"/>
                <a:gd name="T65" fmla="*/ 459 h 759"/>
                <a:gd name="T66" fmla="*/ 628 w 822"/>
                <a:gd name="T67" fmla="*/ 388 h 759"/>
                <a:gd name="T68" fmla="*/ 756 w 822"/>
                <a:gd name="T69" fmla="*/ 332 h 759"/>
                <a:gd name="T70" fmla="*/ 759 w 822"/>
                <a:gd name="T71" fmla="*/ 328 h 759"/>
                <a:gd name="T72" fmla="*/ 763 w 822"/>
                <a:gd name="T73" fmla="*/ 325 h 759"/>
                <a:gd name="T74" fmla="*/ 766 w 822"/>
                <a:gd name="T75" fmla="*/ 322 h 759"/>
                <a:gd name="T76" fmla="*/ 822 w 822"/>
                <a:gd name="T77" fmla="*/ 188 h 759"/>
                <a:gd name="T78" fmla="*/ 754 w 822"/>
                <a:gd name="T79" fmla="*/ 43 h 759"/>
                <a:gd name="T80" fmla="*/ 635 w 822"/>
                <a:gd name="T81" fmla="*/ 0 h 759"/>
                <a:gd name="T82" fmla="*/ 583 w 822"/>
                <a:gd name="T83" fmla="*/ 577 h 759"/>
                <a:gd name="T84" fmla="*/ 26 w 822"/>
                <a:gd name="T85" fmla="*/ 577 h 759"/>
                <a:gd name="T86" fmla="*/ 26 w 822"/>
                <a:gd name="T87" fmla="*/ 244 h 759"/>
                <a:gd name="T88" fmla="*/ 439 w 822"/>
                <a:gd name="T89" fmla="*/ 244 h 759"/>
                <a:gd name="T90" fmla="*/ 583 w 822"/>
                <a:gd name="T91" fmla="*/ 384 h 759"/>
                <a:gd name="T92" fmla="*/ 583 w 822"/>
                <a:gd name="T93" fmla="*/ 577 h 759"/>
                <a:gd name="T94" fmla="*/ 705 w 822"/>
                <a:gd name="T95" fmla="*/ 340 h 759"/>
                <a:gd name="T96" fmla="*/ 705 w 822"/>
                <a:gd name="T97" fmla="*/ 320 h 759"/>
                <a:gd name="T98" fmla="*/ 705 w 822"/>
                <a:gd name="T99" fmla="*/ 248 h 759"/>
                <a:gd name="T100" fmla="*/ 675 w 822"/>
                <a:gd name="T101" fmla="*/ 218 h 759"/>
                <a:gd name="T102" fmla="*/ 566 w 822"/>
                <a:gd name="T103" fmla="*/ 218 h 759"/>
                <a:gd name="T104" fmla="*/ 535 w 822"/>
                <a:gd name="T105" fmla="*/ 248 h 759"/>
                <a:gd name="T106" fmla="*/ 535 w 822"/>
                <a:gd name="T107" fmla="*/ 320 h 759"/>
                <a:gd name="T108" fmla="*/ 535 w 822"/>
                <a:gd name="T109" fmla="*/ 339 h 759"/>
                <a:gd name="T110" fmla="*/ 459 w 822"/>
                <a:gd name="T111" fmla="*/ 201 h 759"/>
                <a:gd name="T112" fmla="*/ 622 w 822"/>
                <a:gd name="T113" fmla="*/ 38 h 759"/>
                <a:gd name="T114" fmla="*/ 785 w 822"/>
                <a:gd name="T115" fmla="*/ 201 h 759"/>
                <a:gd name="T116" fmla="*/ 705 w 822"/>
                <a:gd name="T117" fmla="*/ 34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2" h="759">
                  <a:moveTo>
                    <a:pt x="635" y="0"/>
                  </a:moveTo>
                  <a:cubicBezTo>
                    <a:pt x="634" y="0"/>
                    <a:pt x="634" y="0"/>
                    <a:pt x="633" y="0"/>
                  </a:cubicBezTo>
                  <a:cubicBezTo>
                    <a:pt x="633" y="0"/>
                    <a:pt x="632" y="0"/>
                    <a:pt x="631" y="0"/>
                  </a:cubicBezTo>
                  <a:cubicBezTo>
                    <a:pt x="579" y="0"/>
                    <a:pt x="531" y="22"/>
                    <a:pt x="497" y="57"/>
                  </a:cubicBezTo>
                  <a:cubicBezTo>
                    <a:pt x="496" y="58"/>
                    <a:pt x="495" y="59"/>
                    <a:pt x="494" y="60"/>
                  </a:cubicBezTo>
                  <a:cubicBezTo>
                    <a:pt x="493" y="61"/>
                    <a:pt x="492" y="62"/>
                    <a:pt x="491" y="63"/>
                  </a:cubicBezTo>
                  <a:cubicBezTo>
                    <a:pt x="456" y="97"/>
                    <a:pt x="434" y="145"/>
                    <a:pt x="434" y="197"/>
                  </a:cubicBezTo>
                  <a:cubicBezTo>
                    <a:pt x="434" y="198"/>
                    <a:pt x="434" y="198"/>
                    <a:pt x="434" y="199"/>
                  </a:cubicBezTo>
                  <a:cubicBezTo>
                    <a:pt x="434" y="200"/>
                    <a:pt x="434" y="200"/>
                    <a:pt x="434" y="201"/>
                  </a:cubicBezTo>
                  <a:cubicBezTo>
                    <a:pt x="434" y="202"/>
                    <a:pt x="434" y="204"/>
                    <a:pt x="434" y="205"/>
                  </a:cubicBezTo>
                  <a:cubicBezTo>
                    <a:pt x="328" y="205"/>
                    <a:pt x="328" y="205"/>
                    <a:pt x="328" y="205"/>
                  </a:cubicBezTo>
                  <a:cubicBezTo>
                    <a:pt x="9" y="205"/>
                    <a:pt x="9" y="205"/>
                    <a:pt x="9" y="205"/>
                  </a:cubicBezTo>
                  <a:cubicBezTo>
                    <a:pt x="0" y="214"/>
                    <a:pt x="0" y="214"/>
                    <a:pt x="0" y="214"/>
                  </a:cubicBezTo>
                  <a:cubicBezTo>
                    <a:pt x="0" y="214"/>
                    <a:pt x="0" y="214"/>
                    <a:pt x="0" y="214"/>
                  </a:cubicBezTo>
                  <a:cubicBezTo>
                    <a:pt x="0" y="214"/>
                    <a:pt x="0" y="214"/>
                    <a:pt x="0" y="214"/>
                  </a:cubicBezTo>
                  <a:cubicBezTo>
                    <a:pt x="0" y="459"/>
                    <a:pt x="0" y="459"/>
                    <a:pt x="0" y="459"/>
                  </a:cubicBezTo>
                  <a:cubicBezTo>
                    <a:pt x="0" y="605"/>
                    <a:pt x="0" y="605"/>
                    <a:pt x="0" y="605"/>
                  </a:cubicBezTo>
                  <a:cubicBezTo>
                    <a:pt x="277" y="605"/>
                    <a:pt x="277" y="605"/>
                    <a:pt x="277" y="605"/>
                  </a:cubicBezTo>
                  <a:cubicBezTo>
                    <a:pt x="277" y="623"/>
                    <a:pt x="277" y="623"/>
                    <a:pt x="277" y="623"/>
                  </a:cubicBezTo>
                  <a:cubicBezTo>
                    <a:pt x="277" y="696"/>
                    <a:pt x="277" y="696"/>
                    <a:pt x="277" y="696"/>
                  </a:cubicBezTo>
                  <a:cubicBezTo>
                    <a:pt x="232" y="696"/>
                    <a:pt x="172" y="696"/>
                    <a:pt x="172" y="696"/>
                  </a:cubicBezTo>
                  <a:cubicBezTo>
                    <a:pt x="128" y="741"/>
                    <a:pt x="128" y="741"/>
                    <a:pt x="128" y="741"/>
                  </a:cubicBezTo>
                  <a:cubicBezTo>
                    <a:pt x="128" y="759"/>
                    <a:pt x="128" y="759"/>
                    <a:pt x="128" y="759"/>
                  </a:cubicBezTo>
                  <a:cubicBezTo>
                    <a:pt x="328" y="759"/>
                    <a:pt x="328" y="759"/>
                    <a:pt x="328" y="759"/>
                  </a:cubicBezTo>
                  <a:cubicBezTo>
                    <a:pt x="465" y="759"/>
                    <a:pt x="465" y="759"/>
                    <a:pt x="465" y="759"/>
                  </a:cubicBezTo>
                  <a:cubicBezTo>
                    <a:pt x="509" y="715"/>
                    <a:pt x="509" y="715"/>
                    <a:pt x="509" y="715"/>
                  </a:cubicBezTo>
                  <a:cubicBezTo>
                    <a:pt x="509" y="696"/>
                    <a:pt x="509" y="696"/>
                    <a:pt x="509" y="696"/>
                  </a:cubicBezTo>
                  <a:cubicBezTo>
                    <a:pt x="509" y="696"/>
                    <a:pt x="434" y="696"/>
                    <a:pt x="360" y="696"/>
                  </a:cubicBezTo>
                  <a:cubicBezTo>
                    <a:pt x="360" y="605"/>
                    <a:pt x="360" y="605"/>
                    <a:pt x="360" y="605"/>
                  </a:cubicBezTo>
                  <a:cubicBezTo>
                    <a:pt x="619" y="605"/>
                    <a:pt x="619" y="605"/>
                    <a:pt x="619" y="605"/>
                  </a:cubicBezTo>
                  <a:cubicBezTo>
                    <a:pt x="619" y="605"/>
                    <a:pt x="619" y="605"/>
                    <a:pt x="619" y="605"/>
                  </a:cubicBezTo>
                  <a:cubicBezTo>
                    <a:pt x="628" y="596"/>
                    <a:pt x="628" y="596"/>
                    <a:pt x="628" y="596"/>
                  </a:cubicBezTo>
                  <a:cubicBezTo>
                    <a:pt x="628" y="459"/>
                    <a:pt x="628" y="459"/>
                    <a:pt x="628" y="459"/>
                  </a:cubicBezTo>
                  <a:cubicBezTo>
                    <a:pt x="628" y="388"/>
                    <a:pt x="628" y="388"/>
                    <a:pt x="628" y="388"/>
                  </a:cubicBezTo>
                  <a:cubicBezTo>
                    <a:pt x="678" y="386"/>
                    <a:pt x="723" y="365"/>
                    <a:pt x="756" y="332"/>
                  </a:cubicBezTo>
                  <a:cubicBezTo>
                    <a:pt x="757" y="331"/>
                    <a:pt x="758" y="330"/>
                    <a:pt x="759" y="328"/>
                  </a:cubicBezTo>
                  <a:cubicBezTo>
                    <a:pt x="760" y="327"/>
                    <a:pt x="761" y="326"/>
                    <a:pt x="763" y="325"/>
                  </a:cubicBezTo>
                  <a:cubicBezTo>
                    <a:pt x="764" y="324"/>
                    <a:pt x="765" y="323"/>
                    <a:pt x="766" y="322"/>
                  </a:cubicBezTo>
                  <a:cubicBezTo>
                    <a:pt x="801" y="288"/>
                    <a:pt x="822" y="240"/>
                    <a:pt x="822" y="188"/>
                  </a:cubicBezTo>
                  <a:cubicBezTo>
                    <a:pt x="822" y="129"/>
                    <a:pt x="796" y="77"/>
                    <a:pt x="754" y="43"/>
                  </a:cubicBezTo>
                  <a:cubicBezTo>
                    <a:pt x="722" y="16"/>
                    <a:pt x="680" y="0"/>
                    <a:pt x="635" y="0"/>
                  </a:cubicBezTo>
                  <a:close/>
                  <a:moveTo>
                    <a:pt x="583" y="577"/>
                  </a:moveTo>
                  <a:cubicBezTo>
                    <a:pt x="26" y="577"/>
                    <a:pt x="26" y="577"/>
                    <a:pt x="26" y="577"/>
                  </a:cubicBezTo>
                  <a:cubicBezTo>
                    <a:pt x="26" y="244"/>
                    <a:pt x="26" y="244"/>
                    <a:pt x="26" y="244"/>
                  </a:cubicBezTo>
                  <a:cubicBezTo>
                    <a:pt x="439" y="244"/>
                    <a:pt x="439" y="244"/>
                    <a:pt x="439" y="244"/>
                  </a:cubicBezTo>
                  <a:cubicBezTo>
                    <a:pt x="456" y="314"/>
                    <a:pt x="512" y="369"/>
                    <a:pt x="583" y="384"/>
                  </a:cubicBezTo>
                  <a:lnTo>
                    <a:pt x="583" y="577"/>
                  </a:lnTo>
                  <a:close/>
                  <a:moveTo>
                    <a:pt x="705" y="340"/>
                  </a:moveTo>
                  <a:cubicBezTo>
                    <a:pt x="705" y="320"/>
                    <a:pt x="705" y="320"/>
                    <a:pt x="705" y="320"/>
                  </a:cubicBezTo>
                  <a:cubicBezTo>
                    <a:pt x="705" y="248"/>
                    <a:pt x="705" y="248"/>
                    <a:pt x="705" y="248"/>
                  </a:cubicBezTo>
                  <a:cubicBezTo>
                    <a:pt x="705" y="232"/>
                    <a:pt x="692" y="218"/>
                    <a:pt x="675" y="218"/>
                  </a:cubicBezTo>
                  <a:cubicBezTo>
                    <a:pt x="566" y="218"/>
                    <a:pt x="566" y="218"/>
                    <a:pt x="566" y="218"/>
                  </a:cubicBezTo>
                  <a:cubicBezTo>
                    <a:pt x="549" y="218"/>
                    <a:pt x="535" y="232"/>
                    <a:pt x="535" y="248"/>
                  </a:cubicBezTo>
                  <a:cubicBezTo>
                    <a:pt x="535" y="320"/>
                    <a:pt x="535" y="320"/>
                    <a:pt x="535" y="320"/>
                  </a:cubicBezTo>
                  <a:cubicBezTo>
                    <a:pt x="535" y="339"/>
                    <a:pt x="535" y="339"/>
                    <a:pt x="535" y="339"/>
                  </a:cubicBezTo>
                  <a:cubicBezTo>
                    <a:pt x="489" y="310"/>
                    <a:pt x="459" y="259"/>
                    <a:pt x="459" y="201"/>
                  </a:cubicBezTo>
                  <a:cubicBezTo>
                    <a:pt x="459" y="111"/>
                    <a:pt x="532" y="38"/>
                    <a:pt x="622" y="38"/>
                  </a:cubicBezTo>
                  <a:cubicBezTo>
                    <a:pt x="712" y="38"/>
                    <a:pt x="785" y="111"/>
                    <a:pt x="785" y="201"/>
                  </a:cubicBezTo>
                  <a:cubicBezTo>
                    <a:pt x="785" y="260"/>
                    <a:pt x="753" y="312"/>
                    <a:pt x="705" y="34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107"/>
            <p:cNvSpPr>
              <a:spLocks/>
            </p:cNvSpPr>
            <p:nvPr/>
          </p:nvSpPr>
          <p:spPr bwMode="auto">
            <a:xfrm>
              <a:off x="14998700" y="2193925"/>
              <a:ext cx="349250" cy="350838"/>
            </a:xfrm>
            <a:custGeom>
              <a:avLst/>
              <a:gdLst>
                <a:gd name="T0" fmla="*/ 46 w 93"/>
                <a:gd name="T1" fmla="*/ 0 h 93"/>
                <a:gd name="T2" fmla="*/ 0 w 93"/>
                <a:gd name="T3" fmla="*/ 46 h 93"/>
                <a:gd name="T4" fmla="*/ 14 w 93"/>
                <a:gd name="T5" fmla="*/ 79 h 93"/>
                <a:gd name="T6" fmla="*/ 46 w 93"/>
                <a:gd name="T7" fmla="*/ 93 h 93"/>
                <a:gd name="T8" fmla="*/ 93 w 93"/>
                <a:gd name="T9" fmla="*/ 46 h 93"/>
                <a:gd name="T10" fmla="*/ 79 w 93"/>
                <a:gd name="T11" fmla="*/ 13 h 93"/>
                <a:gd name="T12" fmla="*/ 46 w 93"/>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93" h="93">
                  <a:moveTo>
                    <a:pt x="46" y="0"/>
                  </a:moveTo>
                  <a:cubicBezTo>
                    <a:pt x="21" y="0"/>
                    <a:pt x="0" y="21"/>
                    <a:pt x="0" y="46"/>
                  </a:cubicBezTo>
                  <a:cubicBezTo>
                    <a:pt x="0" y="59"/>
                    <a:pt x="5" y="71"/>
                    <a:pt x="14" y="79"/>
                  </a:cubicBezTo>
                  <a:cubicBezTo>
                    <a:pt x="22" y="87"/>
                    <a:pt x="34" y="93"/>
                    <a:pt x="46" y="93"/>
                  </a:cubicBezTo>
                  <a:cubicBezTo>
                    <a:pt x="72" y="93"/>
                    <a:pt x="93" y="72"/>
                    <a:pt x="93" y="46"/>
                  </a:cubicBezTo>
                  <a:cubicBezTo>
                    <a:pt x="93" y="33"/>
                    <a:pt x="88" y="22"/>
                    <a:pt x="79" y="13"/>
                  </a:cubicBezTo>
                  <a:cubicBezTo>
                    <a:pt x="71" y="5"/>
                    <a:pt x="59" y="0"/>
                    <a:pt x="46"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108"/>
            <p:cNvSpPr>
              <a:spLocks noEditPoints="1"/>
            </p:cNvSpPr>
            <p:nvPr/>
          </p:nvSpPr>
          <p:spPr bwMode="auto">
            <a:xfrm>
              <a:off x="13236575" y="2882900"/>
              <a:ext cx="1430337" cy="949325"/>
            </a:xfrm>
            <a:custGeom>
              <a:avLst/>
              <a:gdLst>
                <a:gd name="T0" fmla="*/ 300 w 380"/>
                <a:gd name="T1" fmla="*/ 76 h 252"/>
                <a:gd name="T2" fmla="*/ 290 w 380"/>
                <a:gd name="T3" fmla="*/ 76 h 252"/>
                <a:gd name="T4" fmla="*/ 263 w 380"/>
                <a:gd name="T5" fmla="*/ 25 h 252"/>
                <a:gd name="T6" fmla="*/ 254 w 380"/>
                <a:gd name="T7" fmla="*/ 18 h 252"/>
                <a:gd name="T8" fmla="*/ 161 w 380"/>
                <a:gd name="T9" fmla="*/ 37 h 252"/>
                <a:gd name="T10" fmla="*/ 144 w 380"/>
                <a:gd name="T11" fmla="*/ 56 h 252"/>
                <a:gd name="T12" fmla="*/ 71 w 380"/>
                <a:gd name="T13" fmla="*/ 73 h 252"/>
                <a:gd name="T14" fmla="*/ 56 w 380"/>
                <a:gd name="T15" fmla="*/ 89 h 252"/>
                <a:gd name="T16" fmla="*/ 51 w 380"/>
                <a:gd name="T17" fmla="*/ 125 h 252"/>
                <a:gd name="T18" fmla="*/ 20 w 380"/>
                <a:gd name="T19" fmla="*/ 147 h 252"/>
                <a:gd name="T20" fmla="*/ 0 w 380"/>
                <a:gd name="T21" fmla="*/ 183 h 252"/>
                <a:gd name="T22" fmla="*/ 56 w 380"/>
                <a:gd name="T23" fmla="*/ 231 h 252"/>
                <a:gd name="T24" fmla="*/ 66 w 380"/>
                <a:gd name="T25" fmla="*/ 232 h 252"/>
                <a:gd name="T26" fmla="*/ 101 w 380"/>
                <a:gd name="T27" fmla="*/ 225 h 252"/>
                <a:gd name="T28" fmla="*/ 161 w 380"/>
                <a:gd name="T29" fmla="*/ 250 h 252"/>
                <a:gd name="T30" fmla="*/ 234 w 380"/>
                <a:gd name="T31" fmla="*/ 228 h 252"/>
                <a:gd name="T32" fmla="*/ 275 w 380"/>
                <a:gd name="T33" fmla="*/ 241 h 252"/>
                <a:gd name="T34" fmla="*/ 348 w 380"/>
                <a:gd name="T35" fmla="*/ 211 h 252"/>
                <a:gd name="T36" fmla="*/ 376 w 380"/>
                <a:gd name="T37" fmla="*/ 159 h 252"/>
                <a:gd name="T38" fmla="*/ 300 w 380"/>
                <a:gd name="T39" fmla="*/ 76 h 252"/>
                <a:gd name="T40" fmla="*/ 348 w 380"/>
                <a:gd name="T41" fmla="*/ 170 h 252"/>
                <a:gd name="T42" fmla="*/ 336 w 380"/>
                <a:gd name="T43" fmla="*/ 201 h 252"/>
                <a:gd name="T44" fmla="*/ 282 w 380"/>
                <a:gd name="T45" fmla="*/ 226 h 252"/>
                <a:gd name="T46" fmla="*/ 282 w 380"/>
                <a:gd name="T47" fmla="*/ 226 h 252"/>
                <a:gd name="T48" fmla="*/ 276 w 380"/>
                <a:gd name="T49" fmla="*/ 226 h 252"/>
                <a:gd name="T50" fmla="*/ 243 w 380"/>
                <a:gd name="T51" fmla="*/ 215 h 252"/>
                <a:gd name="T52" fmla="*/ 233 w 380"/>
                <a:gd name="T53" fmla="*/ 208 h 252"/>
                <a:gd name="T54" fmla="*/ 224 w 380"/>
                <a:gd name="T55" fmla="*/ 216 h 252"/>
                <a:gd name="T56" fmla="*/ 170 w 380"/>
                <a:gd name="T57" fmla="*/ 235 h 252"/>
                <a:gd name="T58" fmla="*/ 162 w 380"/>
                <a:gd name="T59" fmla="*/ 235 h 252"/>
                <a:gd name="T60" fmla="*/ 111 w 380"/>
                <a:gd name="T61" fmla="*/ 213 h 252"/>
                <a:gd name="T62" fmla="*/ 103 w 380"/>
                <a:gd name="T63" fmla="*/ 207 h 252"/>
                <a:gd name="T64" fmla="*/ 94 w 380"/>
                <a:gd name="T65" fmla="*/ 211 h 252"/>
                <a:gd name="T66" fmla="*/ 66 w 380"/>
                <a:gd name="T67" fmla="*/ 217 h 252"/>
                <a:gd name="T68" fmla="*/ 58 w 380"/>
                <a:gd name="T69" fmla="*/ 216 h 252"/>
                <a:gd name="T70" fmla="*/ 16 w 380"/>
                <a:gd name="T71" fmla="*/ 183 h 252"/>
                <a:gd name="T72" fmla="*/ 30 w 380"/>
                <a:gd name="T73" fmla="*/ 159 h 252"/>
                <a:gd name="T74" fmla="*/ 56 w 380"/>
                <a:gd name="T75" fmla="*/ 149 h 252"/>
                <a:gd name="T76" fmla="*/ 76 w 380"/>
                <a:gd name="T77" fmla="*/ 146 h 252"/>
                <a:gd name="T78" fmla="*/ 68 w 380"/>
                <a:gd name="T79" fmla="*/ 128 h 252"/>
                <a:gd name="T80" fmla="*/ 66 w 380"/>
                <a:gd name="T81" fmla="*/ 121 h 252"/>
                <a:gd name="T82" fmla="*/ 69 w 380"/>
                <a:gd name="T83" fmla="*/ 96 h 252"/>
                <a:gd name="T84" fmla="*/ 79 w 380"/>
                <a:gd name="T85" fmla="*/ 86 h 252"/>
                <a:gd name="T86" fmla="*/ 104 w 380"/>
                <a:gd name="T87" fmla="*/ 79 h 252"/>
                <a:gd name="T88" fmla="*/ 129 w 380"/>
                <a:gd name="T89" fmla="*/ 85 h 252"/>
                <a:gd name="T90" fmla="*/ 145 w 380"/>
                <a:gd name="T91" fmla="*/ 93 h 252"/>
                <a:gd name="T92" fmla="*/ 151 w 380"/>
                <a:gd name="T93" fmla="*/ 76 h 252"/>
                <a:gd name="T94" fmla="*/ 155 w 380"/>
                <a:gd name="T95" fmla="*/ 66 h 252"/>
                <a:gd name="T96" fmla="*/ 156 w 380"/>
                <a:gd name="T97" fmla="*/ 65 h 252"/>
                <a:gd name="T98" fmla="*/ 157 w 380"/>
                <a:gd name="T99" fmla="*/ 64 h 252"/>
                <a:gd name="T100" fmla="*/ 170 w 380"/>
                <a:gd name="T101" fmla="*/ 49 h 252"/>
                <a:gd name="T102" fmla="*/ 205 w 380"/>
                <a:gd name="T103" fmla="*/ 37 h 252"/>
                <a:gd name="T104" fmla="*/ 233 w 380"/>
                <a:gd name="T105" fmla="*/ 45 h 252"/>
                <a:gd name="T106" fmla="*/ 240 w 380"/>
                <a:gd name="T107" fmla="*/ 50 h 252"/>
                <a:gd name="T108" fmla="*/ 262 w 380"/>
                <a:gd name="T109" fmla="*/ 90 h 252"/>
                <a:gd name="T110" fmla="*/ 263 w 380"/>
                <a:gd name="T111" fmla="*/ 105 h 252"/>
                <a:gd name="T112" fmla="*/ 278 w 380"/>
                <a:gd name="T113" fmla="*/ 105 h 252"/>
                <a:gd name="T114" fmla="*/ 280 w 380"/>
                <a:gd name="T115" fmla="*/ 104 h 252"/>
                <a:gd name="T116" fmla="*/ 286 w 380"/>
                <a:gd name="T117" fmla="*/ 105 h 252"/>
                <a:gd name="T118" fmla="*/ 348 w 380"/>
                <a:gd name="T119" fmla="*/ 17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0" h="252">
                  <a:moveTo>
                    <a:pt x="300" y="76"/>
                  </a:moveTo>
                  <a:cubicBezTo>
                    <a:pt x="296" y="76"/>
                    <a:pt x="293" y="76"/>
                    <a:pt x="290" y="76"/>
                  </a:cubicBezTo>
                  <a:cubicBezTo>
                    <a:pt x="289" y="56"/>
                    <a:pt x="279" y="38"/>
                    <a:pt x="263" y="25"/>
                  </a:cubicBezTo>
                  <a:cubicBezTo>
                    <a:pt x="260" y="22"/>
                    <a:pt x="257" y="20"/>
                    <a:pt x="254" y="18"/>
                  </a:cubicBezTo>
                  <a:cubicBezTo>
                    <a:pt x="222" y="0"/>
                    <a:pt x="183" y="9"/>
                    <a:pt x="161" y="37"/>
                  </a:cubicBezTo>
                  <a:cubicBezTo>
                    <a:pt x="154" y="42"/>
                    <a:pt x="148" y="48"/>
                    <a:pt x="144" y="56"/>
                  </a:cubicBezTo>
                  <a:cubicBezTo>
                    <a:pt x="116" y="45"/>
                    <a:pt x="85" y="52"/>
                    <a:pt x="71" y="73"/>
                  </a:cubicBezTo>
                  <a:cubicBezTo>
                    <a:pt x="65" y="77"/>
                    <a:pt x="60" y="82"/>
                    <a:pt x="56" y="89"/>
                  </a:cubicBezTo>
                  <a:cubicBezTo>
                    <a:pt x="50" y="100"/>
                    <a:pt x="48" y="112"/>
                    <a:pt x="51" y="125"/>
                  </a:cubicBezTo>
                  <a:cubicBezTo>
                    <a:pt x="38" y="129"/>
                    <a:pt x="27" y="137"/>
                    <a:pt x="20" y="147"/>
                  </a:cubicBezTo>
                  <a:cubicBezTo>
                    <a:pt x="8" y="156"/>
                    <a:pt x="0" y="168"/>
                    <a:pt x="0" y="183"/>
                  </a:cubicBezTo>
                  <a:cubicBezTo>
                    <a:pt x="0" y="207"/>
                    <a:pt x="25" y="228"/>
                    <a:pt x="56" y="231"/>
                  </a:cubicBezTo>
                  <a:cubicBezTo>
                    <a:pt x="60" y="232"/>
                    <a:pt x="63" y="232"/>
                    <a:pt x="66" y="232"/>
                  </a:cubicBezTo>
                  <a:cubicBezTo>
                    <a:pt x="79" y="232"/>
                    <a:pt x="91" y="229"/>
                    <a:pt x="101" y="225"/>
                  </a:cubicBezTo>
                  <a:cubicBezTo>
                    <a:pt x="116" y="239"/>
                    <a:pt x="137" y="248"/>
                    <a:pt x="161" y="250"/>
                  </a:cubicBezTo>
                  <a:cubicBezTo>
                    <a:pt x="189" y="252"/>
                    <a:pt x="216" y="243"/>
                    <a:pt x="234" y="228"/>
                  </a:cubicBezTo>
                  <a:cubicBezTo>
                    <a:pt x="246" y="235"/>
                    <a:pt x="260" y="240"/>
                    <a:pt x="275" y="241"/>
                  </a:cubicBezTo>
                  <a:cubicBezTo>
                    <a:pt x="305" y="243"/>
                    <a:pt x="332" y="231"/>
                    <a:pt x="348" y="211"/>
                  </a:cubicBezTo>
                  <a:cubicBezTo>
                    <a:pt x="364" y="198"/>
                    <a:pt x="375" y="180"/>
                    <a:pt x="376" y="159"/>
                  </a:cubicBezTo>
                  <a:cubicBezTo>
                    <a:pt x="380" y="117"/>
                    <a:pt x="345" y="80"/>
                    <a:pt x="300" y="76"/>
                  </a:cubicBezTo>
                  <a:close/>
                  <a:moveTo>
                    <a:pt x="348" y="170"/>
                  </a:moveTo>
                  <a:cubicBezTo>
                    <a:pt x="347" y="181"/>
                    <a:pt x="343" y="192"/>
                    <a:pt x="336" y="201"/>
                  </a:cubicBezTo>
                  <a:cubicBezTo>
                    <a:pt x="323" y="217"/>
                    <a:pt x="303" y="226"/>
                    <a:pt x="282" y="226"/>
                  </a:cubicBezTo>
                  <a:cubicBezTo>
                    <a:pt x="282" y="226"/>
                    <a:pt x="282" y="226"/>
                    <a:pt x="282" y="226"/>
                  </a:cubicBezTo>
                  <a:cubicBezTo>
                    <a:pt x="280" y="226"/>
                    <a:pt x="278" y="226"/>
                    <a:pt x="276" y="226"/>
                  </a:cubicBezTo>
                  <a:cubicBezTo>
                    <a:pt x="264" y="225"/>
                    <a:pt x="252" y="221"/>
                    <a:pt x="243" y="215"/>
                  </a:cubicBezTo>
                  <a:cubicBezTo>
                    <a:pt x="233" y="208"/>
                    <a:pt x="233" y="208"/>
                    <a:pt x="233" y="208"/>
                  </a:cubicBezTo>
                  <a:cubicBezTo>
                    <a:pt x="224" y="216"/>
                    <a:pt x="224" y="216"/>
                    <a:pt x="224" y="216"/>
                  </a:cubicBezTo>
                  <a:cubicBezTo>
                    <a:pt x="210" y="228"/>
                    <a:pt x="190" y="235"/>
                    <a:pt x="170" y="235"/>
                  </a:cubicBezTo>
                  <a:cubicBezTo>
                    <a:pt x="167" y="235"/>
                    <a:pt x="165" y="235"/>
                    <a:pt x="162" y="235"/>
                  </a:cubicBezTo>
                  <a:cubicBezTo>
                    <a:pt x="143" y="233"/>
                    <a:pt x="125" y="225"/>
                    <a:pt x="111" y="213"/>
                  </a:cubicBezTo>
                  <a:cubicBezTo>
                    <a:pt x="103" y="207"/>
                    <a:pt x="103" y="207"/>
                    <a:pt x="103" y="207"/>
                  </a:cubicBezTo>
                  <a:cubicBezTo>
                    <a:pt x="94" y="211"/>
                    <a:pt x="94" y="211"/>
                    <a:pt x="94" y="211"/>
                  </a:cubicBezTo>
                  <a:cubicBezTo>
                    <a:pt x="86" y="215"/>
                    <a:pt x="76" y="217"/>
                    <a:pt x="66" y="217"/>
                  </a:cubicBezTo>
                  <a:cubicBezTo>
                    <a:pt x="64" y="217"/>
                    <a:pt x="61" y="216"/>
                    <a:pt x="58" y="216"/>
                  </a:cubicBezTo>
                  <a:cubicBezTo>
                    <a:pt x="34" y="213"/>
                    <a:pt x="16" y="199"/>
                    <a:pt x="16" y="183"/>
                  </a:cubicBezTo>
                  <a:cubicBezTo>
                    <a:pt x="16" y="171"/>
                    <a:pt x="24" y="163"/>
                    <a:pt x="30" y="159"/>
                  </a:cubicBezTo>
                  <a:cubicBezTo>
                    <a:pt x="37" y="154"/>
                    <a:pt x="46" y="151"/>
                    <a:pt x="56" y="149"/>
                  </a:cubicBezTo>
                  <a:cubicBezTo>
                    <a:pt x="76" y="146"/>
                    <a:pt x="76" y="146"/>
                    <a:pt x="76" y="146"/>
                  </a:cubicBezTo>
                  <a:cubicBezTo>
                    <a:pt x="68" y="128"/>
                    <a:pt x="68" y="128"/>
                    <a:pt x="68" y="128"/>
                  </a:cubicBezTo>
                  <a:cubicBezTo>
                    <a:pt x="68" y="126"/>
                    <a:pt x="67" y="124"/>
                    <a:pt x="66" y="121"/>
                  </a:cubicBezTo>
                  <a:cubicBezTo>
                    <a:pt x="65" y="115"/>
                    <a:pt x="64" y="106"/>
                    <a:pt x="69" y="96"/>
                  </a:cubicBezTo>
                  <a:cubicBezTo>
                    <a:pt x="72" y="92"/>
                    <a:pt x="75" y="89"/>
                    <a:pt x="79" y="86"/>
                  </a:cubicBezTo>
                  <a:cubicBezTo>
                    <a:pt x="86" y="81"/>
                    <a:pt x="94" y="79"/>
                    <a:pt x="104" y="79"/>
                  </a:cubicBezTo>
                  <a:cubicBezTo>
                    <a:pt x="112" y="79"/>
                    <a:pt x="121" y="81"/>
                    <a:pt x="129" y="85"/>
                  </a:cubicBezTo>
                  <a:cubicBezTo>
                    <a:pt x="145" y="93"/>
                    <a:pt x="145" y="93"/>
                    <a:pt x="145" y="93"/>
                  </a:cubicBezTo>
                  <a:cubicBezTo>
                    <a:pt x="151" y="76"/>
                    <a:pt x="151" y="76"/>
                    <a:pt x="151" y="76"/>
                  </a:cubicBezTo>
                  <a:cubicBezTo>
                    <a:pt x="152" y="73"/>
                    <a:pt x="153" y="69"/>
                    <a:pt x="155" y="66"/>
                  </a:cubicBezTo>
                  <a:cubicBezTo>
                    <a:pt x="155" y="66"/>
                    <a:pt x="156" y="66"/>
                    <a:pt x="156" y="65"/>
                  </a:cubicBezTo>
                  <a:cubicBezTo>
                    <a:pt x="157" y="64"/>
                    <a:pt x="157" y="64"/>
                    <a:pt x="157" y="64"/>
                  </a:cubicBezTo>
                  <a:cubicBezTo>
                    <a:pt x="160" y="58"/>
                    <a:pt x="165" y="53"/>
                    <a:pt x="170" y="49"/>
                  </a:cubicBezTo>
                  <a:cubicBezTo>
                    <a:pt x="180" y="41"/>
                    <a:pt x="193" y="37"/>
                    <a:pt x="205" y="37"/>
                  </a:cubicBezTo>
                  <a:cubicBezTo>
                    <a:pt x="215" y="37"/>
                    <a:pt x="225" y="40"/>
                    <a:pt x="233" y="45"/>
                  </a:cubicBezTo>
                  <a:cubicBezTo>
                    <a:pt x="235" y="46"/>
                    <a:pt x="238" y="48"/>
                    <a:pt x="240" y="50"/>
                  </a:cubicBezTo>
                  <a:cubicBezTo>
                    <a:pt x="253" y="60"/>
                    <a:pt x="261" y="74"/>
                    <a:pt x="262" y="90"/>
                  </a:cubicBezTo>
                  <a:cubicBezTo>
                    <a:pt x="263" y="105"/>
                    <a:pt x="263" y="105"/>
                    <a:pt x="263" y="105"/>
                  </a:cubicBezTo>
                  <a:cubicBezTo>
                    <a:pt x="278" y="105"/>
                    <a:pt x="278" y="105"/>
                    <a:pt x="278" y="105"/>
                  </a:cubicBezTo>
                  <a:cubicBezTo>
                    <a:pt x="278" y="105"/>
                    <a:pt x="279" y="104"/>
                    <a:pt x="280" y="104"/>
                  </a:cubicBezTo>
                  <a:cubicBezTo>
                    <a:pt x="282" y="104"/>
                    <a:pt x="284" y="105"/>
                    <a:pt x="286" y="105"/>
                  </a:cubicBezTo>
                  <a:cubicBezTo>
                    <a:pt x="323" y="108"/>
                    <a:pt x="351" y="137"/>
                    <a:pt x="348" y="17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80" name="Group 679"/>
          <p:cNvGrpSpPr>
            <a:grpSpLocks noChangeAspect="1"/>
          </p:cNvGrpSpPr>
          <p:nvPr/>
        </p:nvGrpSpPr>
        <p:grpSpPr>
          <a:xfrm>
            <a:off x="2798809" y="2769227"/>
            <a:ext cx="609492" cy="537228"/>
            <a:chOff x="12804775" y="2776538"/>
            <a:chExt cx="3267075" cy="2879725"/>
          </a:xfrm>
        </p:grpSpPr>
        <p:sp>
          <p:nvSpPr>
            <p:cNvPr id="681" name="Freeform 112"/>
            <p:cNvSpPr>
              <a:spLocks/>
            </p:cNvSpPr>
            <p:nvPr/>
          </p:nvSpPr>
          <p:spPr bwMode="auto">
            <a:xfrm>
              <a:off x="13136563" y="3292476"/>
              <a:ext cx="406400" cy="455613"/>
            </a:xfrm>
            <a:custGeom>
              <a:avLst/>
              <a:gdLst>
                <a:gd name="T0" fmla="*/ 64 w 256"/>
                <a:gd name="T1" fmla="*/ 104 h 287"/>
                <a:gd name="T2" fmla="*/ 201 w 256"/>
                <a:gd name="T3" fmla="*/ 287 h 287"/>
                <a:gd name="T4" fmla="*/ 256 w 256"/>
                <a:gd name="T5" fmla="*/ 287 h 287"/>
                <a:gd name="T6" fmla="*/ 256 w 256"/>
                <a:gd name="T7" fmla="*/ 0 h 287"/>
                <a:gd name="T8" fmla="*/ 192 w 256"/>
                <a:gd name="T9" fmla="*/ 0 h 287"/>
                <a:gd name="T10" fmla="*/ 192 w 256"/>
                <a:gd name="T11" fmla="*/ 175 h 287"/>
                <a:gd name="T12" fmla="*/ 59 w 256"/>
                <a:gd name="T13" fmla="*/ 0 h 287"/>
                <a:gd name="T14" fmla="*/ 0 w 256"/>
                <a:gd name="T15" fmla="*/ 0 h 287"/>
                <a:gd name="T16" fmla="*/ 0 w 256"/>
                <a:gd name="T17" fmla="*/ 287 h 287"/>
                <a:gd name="T18" fmla="*/ 64 w 256"/>
                <a:gd name="T19" fmla="*/ 287 h 287"/>
                <a:gd name="T20" fmla="*/ 64 w 256"/>
                <a:gd name="T21" fmla="*/ 10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6" h="287">
                  <a:moveTo>
                    <a:pt x="64" y="104"/>
                  </a:moveTo>
                  <a:lnTo>
                    <a:pt x="201" y="287"/>
                  </a:lnTo>
                  <a:lnTo>
                    <a:pt x="256" y="287"/>
                  </a:lnTo>
                  <a:lnTo>
                    <a:pt x="256" y="0"/>
                  </a:lnTo>
                  <a:lnTo>
                    <a:pt x="192" y="0"/>
                  </a:lnTo>
                  <a:lnTo>
                    <a:pt x="192" y="175"/>
                  </a:lnTo>
                  <a:lnTo>
                    <a:pt x="59" y="0"/>
                  </a:lnTo>
                  <a:lnTo>
                    <a:pt x="0" y="0"/>
                  </a:lnTo>
                  <a:lnTo>
                    <a:pt x="0" y="287"/>
                  </a:lnTo>
                  <a:lnTo>
                    <a:pt x="64" y="287"/>
                  </a:lnTo>
                  <a:lnTo>
                    <a:pt x="64" y="104"/>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Freeform 113"/>
            <p:cNvSpPr>
              <a:spLocks/>
            </p:cNvSpPr>
            <p:nvPr/>
          </p:nvSpPr>
          <p:spPr bwMode="auto">
            <a:xfrm>
              <a:off x="13622338" y="3284538"/>
              <a:ext cx="357188" cy="466725"/>
            </a:xfrm>
            <a:custGeom>
              <a:avLst/>
              <a:gdLst>
                <a:gd name="T0" fmla="*/ 64 w 95"/>
                <a:gd name="T1" fmla="*/ 98 h 124"/>
                <a:gd name="T2" fmla="*/ 51 w 95"/>
                <a:gd name="T3" fmla="*/ 101 h 124"/>
                <a:gd name="T4" fmla="*/ 32 w 95"/>
                <a:gd name="T5" fmla="*/ 97 h 124"/>
                <a:gd name="T6" fmla="*/ 15 w 95"/>
                <a:gd name="T7" fmla="*/ 86 h 124"/>
                <a:gd name="T8" fmla="*/ 0 w 95"/>
                <a:gd name="T9" fmla="*/ 105 h 124"/>
                <a:gd name="T10" fmla="*/ 24 w 95"/>
                <a:gd name="T11" fmla="*/ 119 h 124"/>
                <a:gd name="T12" fmla="*/ 51 w 95"/>
                <a:gd name="T13" fmla="*/ 124 h 124"/>
                <a:gd name="T14" fmla="*/ 69 w 95"/>
                <a:gd name="T15" fmla="*/ 122 h 124"/>
                <a:gd name="T16" fmla="*/ 83 w 95"/>
                <a:gd name="T17" fmla="*/ 115 h 124"/>
                <a:gd name="T18" fmla="*/ 92 w 95"/>
                <a:gd name="T19" fmla="*/ 103 h 124"/>
                <a:gd name="T20" fmla="*/ 95 w 95"/>
                <a:gd name="T21" fmla="*/ 87 h 124"/>
                <a:gd name="T22" fmla="*/ 95 w 95"/>
                <a:gd name="T23" fmla="*/ 86 h 124"/>
                <a:gd name="T24" fmla="*/ 92 w 95"/>
                <a:gd name="T25" fmla="*/ 73 h 124"/>
                <a:gd name="T26" fmla="*/ 85 w 95"/>
                <a:gd name="T27" fmla="*/ 63 h 124"/>
                <a:gd name="T28" fmla="*/ 73 w 95"/>
                <a:gd name="T29" fmla="*/ 56 h 124"/>
                <a:gd name="T30" fmla="*/ 56 w 95"/>
                <a:gd name="T31" fmla="*/ 50 h 124"/>
                <a:gd name="T32" fmla="*/ 44 w 95"/>
                <a:gd name="T33" fmla="*/ 47 h 124"/>
                <a:gd name="T34" fmla="*/ 36 w 95"/>
                <a:gd name="T35" fmla="*/ 43 h 124"/>
                <a:gd name="T36" fmla="*/ 32 w 95"/>
                <a:gd name="T37" fmla="*/ 40 h 124"/>
                <a:gd name="T38" fmla="*/ 30 w 95"/>
                <a:gd name="T39" fmla="*/ 34 h 124"/>
                <a:gd name="T40" fmla="*/ 30 w 95"/>
                <a:gd name="T41" fmla="*/ 34 h 124"/>
                <a:gd name="T42" fmla="*/ 34 w 95"/>
                <a:gd name="T43" fmla="*/ 27 h 124"/>
                <a:gd name="T44" fmla="*/ 46 w 95"/>
                <a:gd name="T45" fmla="*/ 24 h 124"/>
                <a:gd name="T46" fmla="*/ 61 w 95"/>
                <a:gd name="T47" fmla="*/ 27 h 124"/>
                <a:gd name="T48" fmla="*/ 77 w 95"/>
                <a:gd name="T49" fmla="*/ 35 h 124"/>
                <a:gd name="T50" fmla="*/ 91 w 95"/>
                <a:gd name="T51" fmla="*/ 15 h 124"/>
                <a:gd name="T52" fmla="*/ 71 w 95"/>
                <a:gd name="T53" fmla="*/ 4 h 124"/>
                <a:gd name="T54" fmla="*/ 46 w 95"/>
                <a:gd name="T55" fmla="*/ 0 h 124"/>
                <a:gd name="T56" fmla="*/ 29 w 95"/>
                <a:gd name="T57" fmla="*/ 3 h 124"/>
                <a:gd name="T58" fmla="*/ 16 w 95"/>
                <a:gd name="T59" fmla="*/ 10 h 124"/>
                <a:gd name="T60" fmla="*/ 7 w 95"/>
                <a:gd name="T61" fmla="*/ 22 h 124"/>
                <a:gd name="T62" fmla="*/ 4 w 95"/>
                <a:gd name="T63" fmla="*/ 36 h 124"/>
                <a:gd name="T64" fmla="*/ 4 w 95"/>
                <a:gd name="T65" fmla="*/ 37 h 124"/>
                <a:gd name="T66" fmla="*/ 7 w 95"/>
                <a:gd name="T67" fmla="*/ 52 h 124"/>
                <a:gd name="T68" fmla="*/ 15 w 95"/>
                <a:gd name="T69" fmla="*/ 62 h 124"/>
                <a:gd name="T70" fmla="*/ 28 w 95"/>
                <a:gd name="T71" fmla="*/ 69 h 124"/>
                <a:gd name="T72" fmla="*/ 44 w 95"/>
                <a:gd name="T73" fmla="*/ 74 h 124"/>
                <a:gd name="T74" fmla="*/ 57 w 95"/>
                <a:gd name="T75" fmla="*/ 77 h 124"/>
                <a:gd name="T76" fmla="*/ 64 w 95"/>
                <a:gd name="T77" fmla="*/ 81 h 124"/>
                <a:gd name="T78" fmla="*/ 68 w 95"/>
                <a:gd name="T79" fmla="*/ 84 h 124"/>
                <a:gd name="T80" fmla="*/ 69 w 95"/>
                <a:gd name="T81" fmla="*/ 89 h 124"/>
                <a:gd name="T82" fmla="*/ 69 w 95"/>
                <a:gd name="T83" fmla="*/ 89 h 124"/>
                <a:gd name="T84" fmla="*/ 64 w 95"/>
                <a:gd name="T85" fmla="*/ 9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5" h="124">
                  <a:moveTo>
                    <a:pt x="64" y="98"/>
                  </a:moveTo>
                  <a:cubicBezTo>
                    <a:pt x="61" y="100"/>
                    <a:pt x="57" y="101"/>
                    <a:pt x="51" y="101"/>
                  </a:cubicBezTo>
                  <a:cubicBezTo>
                    <a:pt x="44" y="101"/>
                    <a:pt x="38" y="99"/>
                    <a:pt x="32" y="97"/>
                  </a:cubicBezTo>
                  <a:cubicBezTo>
                    <a:pt x="26" y="94"/>
                    <a:pt x="21" y="91"/>
                    <a:pt x="15" y="86"/>
                  </a:cubicBezTo>
                  <a:cubicBezTo>
                    <a:pt x="0" y="105"/>
                    <a:pt x="0" y="105"/>
                    <a:pt x="0" y="105"/>
                  </a:cubicBezTo>
                  <a:cubicBezTo>
                    <a:pt x="7" y="111"/>
                    <a:pt x="15" y="116"/>
                    <a:pt x="24" y="119"/>
                  </a:cubicBezTo>
                  <a:cubicBezTo>
                    <a:pt x="33" y="123"/>
                    <a:pt x="42" y="124"/>
                    <a:pt x="51" y="124"/>
                  </a:cubicBezTo>
                  <a:cubicBezTo>
                    <a:pt x="57" y="124"/>
                    <a:pt x="63" y="123"/>
                    <a:pt x="69" y="122"/>
                  </a:cubicBezTo>
                  <a:cubicBezTo>
                    <a:pt x="74" y="120"/>
                    <a:pt x="79" y="118"/>
                    <a:pt x="83" y="115"/>
                  </a:cubicBezTo>
                  <a:cubicBezTo>
                    <a:pt x="86" y="111"/>
                    <a:pt x="89" y="107"/>
                    <a:pt x="92" y="103"/>
                  </a:cubicBezTo>
                  <a:cubicBezTo>
                    <a:pt x="94" y="98"/>
                    <a:pt x="95" y="93"/>
                    <a:pt x="95" y="87"/>
                  </a:cubicBezTo>
                  <a:cubicBezTo>
                    <a:pt x="95" y="86"/>
                    <a:pt x="95" y="86"/>
                    <a:pt x="95" y="86"/>
                  </a:cubicBezTo>
                  <a:cubicBezTo>
                    <a:pt x="95" y="81"/>
                    <a:pt x="94" y="77"/>
                    <a:pt x="92" y="73"/>
                  </a:cubicBezTo>
                  <a:cubicBezTo>
                    <a:pt x="91" y="69"/>
                    <a:pt x="88" y="66"/>
                    <a:pt x="85" y="63"/>
                  </a:cubicBezTo>
                  <a:cubicBezTo>
                    <a:pt x="82" y="60"/>
                    <a:pt x="78" y="58"/>
                    <a:pt x="73" y="56"/>
                  </a:cubicBezTo>
                  <a:cubicBezTo>
                    <a:pt x="68" y="54"/>
                    <a:pt x="63" y="52"/>
                    <a:pt x="56" y="50"/>
                  </a:cubicBezTo>
                  <a:cubicBezTo>
                    <a:pt x="51" y="49"/>
                    <a:pt x="47" y="48"/>
                    <a:pt x="44" y="47"/>
                  </a:cubicBezTo>
                  <a:cubicBezTo>
                    <a:pt x="40" y="46"/>
                    <a:pt x="38" y="45"/>
                    <a:pt x="36" y="43"/>
                  </a:cubicBezTo>
                  <a:cubicBezTo>
                    <a:pt x="34" y="42"/>
                    <a:pt x="32" y="41"/>
                    <a:pt x="32" y="40"/>
                  </a:cubicBezTo>
                  <a:cubicBezTo>
                    <a:pt x="31" y="38"/>
                    <a:pt x="30" y="36"/>
                    <a:pt x="30" y="34"/>
                  </a:cubicBezTo>
                  <a:cubicBezTo>
                    <a:pt x="30" y="34"/>
                    <a:pt x="30" y="34"/>
                    <a:pt x="30" y="34"/>
                  </a:cubicBezTo>
                  <a:cubicBezTo>
                    <a:pt x="30" y="31"/>
                    <a:pt x="32" y="29"/>
                    <a:pt x="34" y="27"/>
                  </a:cubicBezTo>
                  <a:cubicBezTo>
                    <a:pt x="37" y="25"/>
                    <a:pt x="41" y="24"/>
                    <a:pt x="46" y="24"/>
                  </a:cubicBezTo>
                  <a:cubicBezTo>
                    <a:pt x="51" y="24"/>
                    <a:pt x="56" y="25"/>
                    <a:pt x="61" y="27"/>
                  </a:cubicBezTo>
                  <a:cubicBezTo>
                    <a:pt x="67" y="29"/>
                    <a:pt x="72" y="32"/>
                    <a:pt x="77" y="35"/>
                  </a:cubicBezTo>
                  <a:cubicBezTo>
                    <a:pt x="91" y="15"/>
                    <a:pt x="91" y="15"/>
                    <a:pt x="91" y="15"/>
                  </a:cubicBezTo>
                  <a:cubicBezTo>
                    <a:pt x="85" y="11"/>
                    <a:pt x="78" y="7"/>
                    <a:pt x="71" y="4"/>
                  </a:cubicBezTo>
                  <a:cubicBezTo>
                    <a:pt x="63" y="1"/>
                    <a:pt x="55" y="0"/>
                    <a:pt x="46" y="0"/>
                  </a:cubicBezTo>
                  <a:cubicBezTo>
                    <a:pt x="40" y="0"/>
                    <a:pt x="34" y="1"/>
                    <a:pt x="29" y="3"/>
                  </a:cubicBezTo>
                  <a:cubicBezTo>
                    <a:pt x="24" y="4"/>
                    <a:pt x="20" y="7"/>
                    <a:pt x="16" y="10"/>
                  </a:cubicBezTo>
                  <a:cubicBezTo>
                    <a:pt x="12" y="13"/>
                    <a:pt x="9" y="17"/>
                    <a:pt x="7" y="22"/>
                  </a:cubicBezTo>
                  <a:cubicBezTo>
                    <a:pt x="5" y="26"/>
                    <a:pt x="4" y="31"/>
                    <a:pt x="4" y="36"/>
                  </a:cubicBezTo>
                  <a:cubicBezTo>
                    <a:pt x="4" y="37"/>
                    <a:pt x="4" y="37"/>
                    <a:pt x="4" y="37"/>
                  </a:cubicBezTo>
                  <a:cubicBezTo>
                    <a:pt x="4" y="43"/>
                    <a:pt x="5" y="48"/>
                    <a:pt x="7" y="52"/>
                  </a:cubicBezTo>
                  <a:cubicBezTo>
                    <a:pt x="9" y="56"/>
                    <a:pt x="12" y="59"/>
                    <a:pt x="15" y="62"/>
                  </a:cubicBezTo>
                  <a:cubicBezTo>
                    <a:pt x="19" y="65"/>
                    <a:pt x="23" y="67"/>
                    <a:pt x="28" y="69"/>
                  </a:cubicBezTo>
                  <a:cubicBezTo>
                    <a:pt x="33" y="71"/>
                    <a:pt x="38" y="72"/>
                    <a:pt x="44" y="74"/>
                  </a:cubicBezTo>
                  <a:cubicBezTo>
                    <a:pt x="49" y="75"/>
                    <a:pt x="53" y="76"/>
                    <a:pt x="57" y="77"/>
                  </a:cubicBezTo>
                  <a:cubicBezTo>
                    <a:pt x="60" y="78"/>
                    <a:pt x="62" y="80"/>
                    <a:pt x="64" y="81"/>
                  </a:cubicBezTo>
                  <a:cubicBezTo>
                    <a:pt x="66" y="82"/>
                    <a:pt x="67" y="83"/>
                    <a:pt x="68" y="84"/>
                  </a:cubicBezTo>
                  <a:cubicBezTo>
                    <a:pt x="68" y="86"/>
                    <a:pt x="69" y="87"/>
                    <a:pt x="69" y="89"/>
                  </a:cubicBezTo>
                  <a:cubicBezTo>
                    <a:pt x="69" y="89"/>
                    <a:pt x="69" y="89"/>
                    <a:pt x="69" y="89"/>
                  </a:cubicBezTo>
                  <a:cubicBezTo>
                    <a:pt x="69" y="93"/>
                    <a:pt x="67" y="96"/>
                    <a:pt x="64" y="98"/>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Freeform 114"/>
            <p:cNvSpPr>
              <a:spLocks/>
            </p:cNvSpPr>
            <p:nvPr/>
          </p:nvSpPr>
          <p:spPr bwMode="auto">
            <a:xfrm>
              <a:off x="14031913" y="3292476"/>
              <a:ext cx="433388" cy="455613"/>
            </a:xfrm>
            <a:custGeom>
              <a:avLst/>
              <a:gdLst>
                <a:gd name="T0" fmla="*/ 71 w 273"/>
                <a:gd name="T1" fmla="*/ 287 h 287"/>
                <a:gd name="T2" fmla="*/ 135 w 273"/>
                <a:gd name="T3" fmla="*/ 187 h 287"/>
                <a:gd name="T4" fmla="*/ 199 w 273"/>
                <a:gd name="T5" fmla="*/ 287 h 287"/>
                <a:gd name="T6" fmla="*/ 273 w 273"/>
                <a:gd name="T7" fmla="*/ 287 h 287"/>
                <a:gd name="T8" fmla="*/ 173 w 273"/>
                <a:gd name="T9" fmla="*/ 140 h 287"/>
                <a:gd name="T10" fmla="*/ 270 w 273"/>
                <a:gd name="T11" fmla="*/ 0 h 287"/>
                <a:gd name="T12" fmla="*/ 197 w 273"/>
                <a:gd name="T13" fmla="*/ 0 h 287"/>
                <a:gd name="T14" fmla="*/ 137 w 273"/>
                <a:gd name="T15" fmla="*/ 92 h 287"/>
                <a:gd name="T16" fmla="*/ 78 w 273"/>
                <a:gd name="T17" fmla="*/ 0 h 287"/>
                <a:gd name="T18" fmla="*/ 5 w 273"/>
                <a:gd name="T19" fmla="*/ 0 h 287"/>
                <a:gd name="T20" fmla="*/ 100 w 273"/>
                <a:gd name="T21" fmla="*/ 140 h 287"/>
                <a:gd name="T22" fmla="*/ 0 w 273"/>
                <a:gd name="T23" fmla="*/ 287 h 287"/>
                <a:gd name="T24" fmla="*/ 71 w 273"/>
                <a:gd name="T25"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3" h="287">
                  <a:moveTo>
                    <a:pt x="71" y="287"/>
                  </a:moveTo>
                  <a:lnTo>
                    <a:pt x="135" y="187"/>
                  </a:lnTo>
                  <a:lnTo>
                    <a:pt x="199" y="287"/>
                  </a:lnTo>
                  <a:lnTo>
                    <a:pt x="273" y="287"/>
                  </a:lnTo>
                  <a:lnTo>
                    <a:pt x="173" y="140"/>
                  </a:lnTo>
                  <a:lnTo>
                    <a:pt x="270" y="0"/>
                  </a:lnTo>
                  <a:lnTo>
                    <a:pt x="197" y="0"/>
                  </a:lnTo>
                  <a:lnTo>
                    <a:pt x="137" y="92"/>
                  </a:lnTo>
                  <a:lnTo>
                    <a:pt x="78" y="0"/>
                  </a:lnTo>
                  <a:lnTo>
                    <a:pt x="5" y="0"/>
                  </a:lnTo>
                  <a:lnTo>
                    <a:pt x="100" y="140"/>
                  </a:lnTo>
                  <a:lnTo>
                    <a:pt x="0" y="287"/>
                  </a:lnTo>
                  <a:lnTo>
                    <a:pt x="71" y="28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115"/>
            <p:cNvSpPr>
              <a:spLocks noEditPoints="1"/>
            </p:cNvSpPr>
            <p:nvPr/>
          </p:nvSpPr>
          <p:spPr bwMode="auto">
            <a:xfrm>
              <a:off x="13219113" y="3951288"/>
              <a:ext cx="481013" cy="455613"/>
            </a:xfrm>
            <a:custGeom>
              <a:avLst/>
              <a:gdLst>
                <a:gd name="T0" fmla="*/ 123 w 303"/>
                <a:gd name="T1" fmla="*/ 0 h 287"/>
                <a:gd name="T2" fmla="*/ 0 w 303"/>
                <a:gd name="T3" fmla="*/ 287 h 287"/>
                <a:gd name="T4" fmla="*/ 64 w 303"/>
                <a:gd name="T5" fmla="*/ 287 h 287"/>
                <a:gd name="T6" fmla="*/ 90 w 303"/>
                <a:gd name="T7" fmla="*/ 223 h 287"/>
                <a:gd name="T8" fmla="*/ 211 w 303"/>
                <a:gd name="T9" fmla="*/ 223 h 287"/>
                <a:gd name="T10" fmla="*/ 237 w 303"/>
                <a:gd name="T11" fmla="*/ 287 h 287"/>
                <a:gd name="T12" fmla="*/ 303 w 303"/>
                <a:gd name="T13" fmla="*/ 287 h 287"/>
                <a:gd name="T14" fmla="*/ 180 w 303"/>
                <a:gd name="T15" fmla="*/ 0 h 287"/>
                <a:gd name="T16" fmla="*/ 123 w 303"/>
                <a:gd name="T17" fmla="*/ 0 h 287"/>
                <a:gd name="T18" fmla="*/ 111 w 303"/>
                <a:gd name="T19" fmla="*/ 168 h 287"/>
                <a:gd name="T20" fmla="*/ 149 w 303"/>
                <a:gd name="T21" fmla="*/ 73 h 287"/>
                <a:gd name="T22" fmla="*/ 187 w 303"/>
                <a:gd name="T23" fmla="*/ 168 h 287"/>
                <a:gd name="T24" fmla="*/ 111 w 303"/>
                <a:gd name="T25" fmla="*/ 16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3" h="287">
                  <a:moveTo>
                    <a:pt x="123" y="0"/>
                  </a:moveTo>
                  <a:lnTo>
                    <a:pt x="0" y="287"/>
                  </a:lnTo>
                  <a:lnTo>
                    <a:pt x="64" y="287"/>
                  </a:lnTo>
                  <a:lnTo>
                    <a:pt x="90" y="223"/>
                  </a:lnTo>
                  <a:lnTo>
                    <a:pt x="211" y="223"/>
                  </a:lnTo>
                  <a:lnTo>
                    <a:pt x="237" y="287"/>
                  </a:lnTo>
                  <a:lnTo>
                    <a:pt x="303" y="287"/>
                  </a:lnTo>
                  <a:lnTo>
                    <a:pt x="180" y="0"/>
                  </a:lnTo>
                  <a:lnTo>
                    <a:pt x="123" y="0"/>
                  </a:lnTo>
                  <a:close/>
                  <a:moveTo>
                    <a:pt x="111" y="168"/>
                  </a:moveTo>
                  <a:lnTo>
                    <a:pt x="149" y="73"/>
                  </a:lnTo>
                  <a:lnTo>
                    <a:pt x="187" y="168"/>
                  </a:lnTo>
                  <a:lnTo>
                    <a:pt x="111" y="16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Freeform 116"/>
            <p:cNvSpPr>
              <a:spLocks noEditPoints="1"/>
            </p:cNvSpPr>
            <p:nvPr/>
          </p:nvSpPr>
          <p:spPr bwMode="auto">
            <a:xfrm>
              <a:off x="13768388" y="3951288"/>
              <a:ext cx="361950" cy="455613"/>
            </a:xfrm>
            <a:custGeom>
              <a:avLst/>
              <a:gdLst>
                <a:gd name="T0" fmla="*/ 0 w 96"/>
                <a:gd name="T1" fmla="*/ 0 h 121"/>
                <a:gd name="T2" fmla="*/ 0 w 96"/>
                <a:gd name="T3" fmla="*/ 121 h 121"/>
                <a:gd name="T4" fmla="*/ 27 w 96"/>
                <a:gd name="T5" fmla="*/ 121 h 121"/>
                <a:gd name="T6" fmla="*/ 27 w 96"/>
                <a:gd name="T7" fmla="*/ 85 h 121"/>
                <a:gd name="T8" fmla="*/ 47 w 96"/>
                <a:gd name="T9" fmla="*/ 85 h 121"/>
                <a:gd name="T10" fmla="*/ 66 w 96"/>
                <a:gd name="T11" fmla="*/ 82 h 121"/>
                <a:gd name="T12" fmla="*/ 82 w 96"/>
                <a:gd name="T13" fmla="*/ 74 h 121"/>
                <a:gd name="T14" fmla="*/ 92 w 96"/>
                <a:gd name="T15" fmla="*/ 61 h 121"/>
                <a:gd name="T16" fmla="*/ 96 w 96"/>
                <a:gd name="T17" fmla="*/ 42 h 121"/>
                <a:gd name="T18" fmla="*/ 96 w 96"/>
                <a:gd name="T19" fmla="*/ 42 h 121"/>
                <a:gd name="T20" fmla="*/ 93 w 96"/>
                <a:gd name="T21" fmla="*/ 25 h 121"/>
                <a:gd name="T22" fmla="*/ 84 w 96"/>
                <a:gd name="T23" fmla="*/ 12 h 121"/>
                <a:gd name="T24" fmla="*/ 69 w 96"/>
                <a:gd name="T25" fmla="*/ 3 h 121"/>
                <a:gd name="T26" fmla="*/ 50 w 96"/>
                <a:gd name="T27" fmla="*/ 0 h 121"/>
                <a:gd name="T28" fmla="*/ 0 w 96"/>
                <a:gd name="T29" fmla="*/ 0 h 121"/>
                <a:gd name="T30" fmla="*/ 69 w 96"/>
                <a:gd name="T31" fmla="*/ 43 h 121"/>
                <a:gd name="T32" fmla="*/ 69 w 96"/>
                <a:gd name="T33" fmla="*/ 43 h 121"/>
                <a:gd name="T34" fmla="*/ 63 w 96"/>
                <a:gd name="T35" fmla="*/ 56 h 121"/>
                <a:gd name="T36" fmla="*/ 48 w 96"/>
                <a:gd name="T37" fmla="*/ 61 h 121"/>
                <a:gd name="T38" fmla="*/ 27 w 96"/>
                <a:gd name="T39" fmla="*/ 61 h 121"/>
                <a:gd name="T40" fmla="*/ 27 w 96"/>
                <a:gd name="T41" fmla="*/ 24 h 121"/>
                <a:gd name="T42" fmla="*/ 47 w 96"/>
                <a:gd name="T43" fmla="*/ 24 h 121"/>
                <a:gd name="T44" fmla="*/ 63 w 96"/>
                <a:gd name="T45" fmla="*/ 29 h 121"/>
                <a:gd name="T46" fmla="*/ 69 w 96"/>
                <a:gd name="T47" fmla="*/ 4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21">
                  <a:moveTo>
                    <a:pt x="0" y="0"/>
                  </a:moveTo>
                  <a:cubicBezTo>
                    <a:pt x="0" y="121"/>
                    <a:pt x="0" y="121"/>
                    <a:pt x="0" y="121"/>
                  </a:cubicBezTo>
                  <a:cubicBezTo>
                    <a:pt x="27" y="121"/>
                    <a:pt x="27" y="121"/>
                    <a:pt x="27" y="121"/>
                  </a:cubicBezTo>
                  <a:cubicBezTo>
                    <a:pt x="27" y="85"/>
                    <a:pt x="27" y="85"/>
                    <a:pt x="27" y="85"/>
                  </a:cubicBezTo>
                  <a:cubicBezTo>
                    <a:pt x="47" y="85"/>
                    <a:pt x="47" y="85"/>
                    <a:pt x="47" y="85"/>
                  </a:cubicBezTo>
                  <a:cubicBezTo>
                    <a:pt x="54" y="85"/>
                    <a:pt x="60" y="84"/>
                    <a:pt x="66" y="82"/>
                  </a:cubicBezTo>
                  <a:cubicBezTo>
                    <a:pt x="72" y="80"/>
                    <a:pt x="77" y="78"/>
                    <a:pt x="82" y="74"/>
                  </a:cubicBezTo>
                  <a:cubicBezTo>
                    <a:pt x="86" y="71"/>
                    <a:pt x="90" y="66"/>
                    <a:pt x="92" y="61"/>
                  </a:cubicBezTo>
                  <a:cubicBezTo>
                    <a:pt x="95" y="56"/>
                    <a:pt x="96" y="49"/>
                    <a:pt x="96" y="42"/>
                  </a:cubicBezTo>
                  <a:cubicBezTo>
                    <a:pt x="96" y="42"/>
                    <a:pt x="96" y="42"/>
                    <a:pt x="96" y="42"/>
                  </a:cubicBezTo>
                  <a:cubicBezTo>
                    <a:pt x="96" y="36"/>
                    <a:pt x="95" y="30"/>
                    <a:pt x="93" y="25"/>
                  </a:cubicBezTo>
                  <a:cubicBezTo>
                    <a:pt x="91" y="20"/>
                    <a:pt x="87" y="16"/>
                    <a:pt x="84" y="12"/>
                  </a:cubicBezTo>
                  <a:cubicBezTo>
                    <a:pt x="80" y="8"/>
                    <a:pt x="75" y="5"/>
                    <a:pt x="69" y="3"/>
                  </a:cubicBezTo>
                  <a:cubicBezTo>
                    <a:pt x="63" y="1"/>
                    <a:pt x="57" y="0"/>
                    <a:pt x="50" y="0"/>
                  </a:cubicBezTo>
                  <a:lnTo>
                    <a:pt x="0" y="0"/>
                  </a:lnTo>
                  <a:close/>
                  <a:moveTo>
                    <a:pt x="69" y="43"/>
                  </a:moveTo>
                  <a:cubicBezTo>
                    <a:pt x="69" y="43"/>
                    <a:pt x="69" y="43"/>
                    <a:pt x="69" y="43"/>
                  </a:cubicBezTo>
                  <a:cubicBezTo>
                    <a:pt x="69" y="48"/>
                    <a:pt x="67" y="52"/>
                    <a:pt x="63" y="56"/>
                  </a:cubicBezTo>
                  <a:cubicBezTo>
                    <a:pt x="60" y="60"/>
                    <a:pt x="55" y="61"/>
                    <a:pt x="48" y="61"/>
                  </a:cubicBezTo>
                  <a:cubicBezTo>
                    <a:pt x="27" y="61"/>
                    <a:pt x="27" y="61"/>
                    <a:pt x="27" y="61"/>
                  </a:cubicBezTo>
                  <a:cubicBezTo>
                    <a:pt x="27" y="24"/>
                    <a:pt x="27" y="24"/>
                    <a:pt x="27" y="24"/>
                  </a:cubicBezTo>
                  <a:cubicBezTo>
                    <a:pt x="47" y="24"/>
                    <a:pt x="47" y="24"/>
                    <a:pt x="47" y="24"/>
                  </a:cubicBezTo>
                  <a:cubicBezTo>
                    <a:pt x="54" y="24"/>
                    <a:pt x="59" y="26"/>
                    <a:pt x="63" y="29"/>
                  </a:cubicBezTo>
                  <a:cubicBezTo>
                    <a:pt x="67" y="32"/>
                    <a:pt x="69" y="37"/>
                    <a:pt x="69" y="4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Rectangle 117"/>
            <p:cNvSpPr>
              <a:spLocks noChangeArrowheads="1"/>
            </p:cNvSpPr>
            <p:nvPr/>
          </p:nvSpPr>
          <p:spPr bwMode="auto">
            <a:xfrm>
              <a:off x="14208125" y="3951288"/>
              <a:ext cx="98425" cy="4556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118"/>
            <p:cNvSpPr>
              <a:spLocks/>
            </p:cNvSpPr>
            <p:nvPr/>
          </p:nvSpPr>
          <p:spPr bwMode="auto">
            <a:xfrm>
              <a:off x="14735175" y="3303588"/>
              <a:ext cx="263525" cy="1103313"/>
            </a:xfrm>
            <a:custGeom>
              <a:avLst/>
              <a:gdLst>
                <a:gd name="T0" fmla="*/ 25 w 70"/>
                <a:gd name="T1" fmla="*/ 63 h 293"/>
                <a:gd name="T2" fmla="*/ 25 w 70"/>
                <a:gd name="T3" fmla="*/ 293 h 293"/>
                <a:gd name="T4" fmla="*/ 45 w 70"/>
                <a:gd name="T5" fmla="*/ 293 h 293"/>
                <a:gd name="T6" fmla="*/ 45 w 70"/>
                <a:gd name="T7" fmla="*/ 63 h 293"/>
                <a:gd name="T8" fmla="*/ 58 w 70"/>
                <a:gd name="T9" fmla="*/ 55 h 293"/>
                <a:gd name="T10" fmla="*/ 58 w 70"/>
                <a:gd name="T11" fmla="*/ 10 h 293"/>
                <a:gd name="T12" fmla="*/ 45 w 70"/>
                <a:gd name="T13" fmla="*/ 2 h 293"/>
                <a:gd name="T14" fmla="*/ 45 w 70"/>
                <a:gd name="T15" fmla="*/ 0 h 293"/>
                <a:gd name="T16" fmla="*/ 35 w 70"/>
                <a:gd name="T17" fmla="*/ 0 h 293"/>
                <a:gd name="T18" fmla="*/ 35 w 70"/>
                <a:gd name="T19" fmla="*/ 0 h 293"/>
                <a:gd name="T20" fmla="*/ 25 w 70"/>
                <a:gd name="T21" fmla="*/ 0 h 293"/>
                <a:gd name="T22" fmla="*/ 25 w 70"/>
                <a:gd name="T23" fmla="*/ 2 h 293"/>
                <a:gd name="T24" fmla="*/ 12 w 70"/>
                <a:gd name="T25" fmla="*/ 10 h 293"/>
                <a:gd name="T26" fmla="*/ 12 w 70"/>
                <a:gd name="T27" fmla="*/ 55 h 293"/>
                <a:gd name="T28" fmla="*/ 25 w 70"/>
                <a:gd name="T29" fmla="*/ 6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293">
                  <a:moveTo>
                    <a:pt x="25" y="63"/>
                  </a:moveTo>
                  <a:cubicBezTo>
                    <a:pt x="25" y="293"/>
                    <a:pt x="25" y="293"/>
                    <a:pt x="25" y="293"/>
                  </a:cubicBezTo>
                  <a:cubicBezTo>
                    <a:pt x="45" y="293"/>
                    <a:pt x="45" y="293"/>
                    <a:pt x="45" y="293"/>
                  </a:cubicBezTo>
                  <a:cubicBezTo>
                    <a:pt x="45" y="63"/>
                    <a:pt x="45" y="63"/>
                    <a:pt x="45" y="63"/>
                  </a:cubicBezTo>
                  <a:cubicBezTo>
                    <a:pt x="50" y="61"/>
                    <a:pt x="54" y="59"/>
                    <a:pt x="58" y="55"/>
                  </a:cubicBezTo>
                  <a:cubicBezTo>
                    <a:pt x="70" y="43"/>
                    <a:pt x="70" y="22"/>
                    <a:pt x="58" y="10"/>
                  </a:cubicBezTo>
                  <a:cubicBezTo>
                    <a:pt x="54" y="6"/>
                    <a:pt x="50" y="3"/>
                    <a:pt x="45" y="2"/>
                  </a:cubicBezTo>
                  <a:cubicBezTo>
                    <a:pt x="45" y="0"/>
                    <a:pt x="45" y="0"/>
                    <a:pt x="45" y="0"/>
                  </a:cubicBezTo>
                  <a:cubicBezTo>
                    <a:pt x="35" y="0"/>
                    <a:pt x="35" y="0"/>
                    <a:pt x="35" y="0"/>
                  </a:cubicBezTo>
                  <a:cubicBezTo>
                    <a:pt x="35" y="0"/>
                    <a:pt x="35" y="0"/>
                    <a:pt x="35" y="0"/>
                  </a:cubicBezTo>
                  <a:cubicBezTo>
                    <a:pt x="25" y="0"/>
                    <a:pt x="25" y="0"/>
                    <a:pt x="25" y="0"/>
                  </a:cubicBezTo>
                  <a:cubicBezTo>
                    <a:pt x="25" y="2"/>
                    <a:pt x="25" y="2"/>
                    <a:pt x="25" y="2"/>
                  </a:cubicBezTo>
                  <a:cubicBezTo>
                    <a:pt x="20" y="4"/>
                    <a:pt x="16" y="6"/>
                    <a:pt x="12" y="10"/>
                  </a:cubicBezTo>
                  <a:cubicBezTo>
                    <a:pt x="0" y="22"/>
                    <a:pt x="0" y="43"/>
                    <a:pt x="12" y="55"/>
                  </a:cubicBezTo>
                  <a:cubicBezTo>
                    <a:pt x="16" y="59"/>
                    <a:pt x="20" y="61"/>
                    <a:pt x="25" y="6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Freeform 119"/>
            <p:cNvSpPr>
              <a:spLocks/>
            </p:cNvSpPr>
            <p:nvPr/>
          </p:nvSpPr>
          <p:spPr bwMode="auto">
            <a:xfrm>
              <a:off x="15074900" y="3303588"/>
              <a:ext cx="261938" cy="1103313"/>
            </a:xfrm>
            <a:custGeom>
              <a:avLst/>
              <a:gdLst>
                <a:gd name="T0" fmla="*/ 25 w 70"/>
                <a:gd name="T1" fmla="*/ 224 h 293"/>
                <a:gd name="T2" fmla="*/ 25 w 70"/>
                <a:gd name="T3" fmla="*/ 293 h 293"/>
                <a:gd name="T4" fmla="*/ 45 w 70"/>
                <a:gd name="T5" fmla="*/ 293 h 293"/>
                <a:gd name="T6" fmla="*/ 45 w 70"/>
                <a:gd name="T7" fmla="*/ 224 h 293"/>
                <a:gd name="T8" fmla="*/ 58 w 70"/>
                <a:gd name="T9" fmla="*/ 217 h 293"/>
                <a:gd name="T10" fmla="*/ 58 w 70"/>
                <a:gd name="T11" fmla="*/ 171 h 293"/>
                <a:gd name="T12" fmla="*/ 45 w 70"/>
                <a:gd name="T13" fmla="*/ 164 h 293"/>
                <a:gd name="T14" fmla="*/ 45 w 70"/>
                <a:gd name="T15" fmla="*/ 0 h 293"/>
                <a:gd name="T16" fmla="*/ 25 w 70"/>
                <a:gd name="T17" fmla="*/ 0 h 293"/>
                <a:gd name="T18" fmla="*/ 25 w 70"/>
                <a:gd name="T19" fmla="*/ 164 h 293"/>
                <a:gd name="T20" fmla="*/ 12 w 70"/>
                <a:gd name="T21" fmla="*/ 171 h 293"/>
                <a:gd name="T22" fmla="*/ 12 w 70"/>
                <a:gd name="T23" fmla="*/ 217 h 293"/>
                <a:gd name="T24" fmla="*/ 25 w 70"/>
                <a:gd name="T25" fmla="*/ 224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293">
                  <a:moveTo>
                    <a:pt x="25" y="224"/>
                  </a:moveTo>
                  <a:cubicBezTo>
                    <a:pt x="25" y="293"/>
                    <a:pt x="25" y="293"/>
                    <a:pt x="25" y="293"/>
                  </a:cubicBezTo>
                  <a:cubicBezTo>
                    <a:pt x="45" y="293"/>
                    <a:pt x="45" y="293"/>
                    <a:pt x="45" y="293"/>
                  </a:cubicBezTo>
                  <a:cubicBezTo>
                    <a:pt x="45" y="224"/>
                    <a:pt x="45" y="224"/>
                    <a:pt x="45" y="224"/>
                  </a:cubicBezTo>
                  <a:cubicBezTo>
                    <a:pt x="50" y="223"/>
                    <a:pt x="54" y="220"/>
                    <a:pt x="58" y="217"/>
                  </a:cubicBezTo>
                  <a:cubicBezTo>
                    <a:pt x="70" y="204"/>
                    <a:pt x="70" y="184"/>
                    <a:pt x="58" y="171"/>
                  </a:cubicBezTo>
                  <a:cubicBezTo>
                    <a:pt x="54" y="168"/>
                    <a:pt x="50" y="165"/>
                    <a:pt x="45" y="164"/>
                  </a:cubicBezTo>
                  <a:cubicBezTo>
                    <a:pt x="45" y="0"/>
                    <a:pt x="45" y="0"/>
                    <a:pt x="45" y="0"/>
                  </a:cubicBezTo>
                  <a:cubicBezTo>
                    <a:pt x="25" y="0"/>
                    <a:pt x="25" y="0"/>
                    <a:pt x="25" y="0"/>
                  </a:cubicBezTo>
                  <a:cubicBezTo>
                    <a:pt x="25" y="164"/>
                    <a:pt x="25" y="164"/>
                    <a:pt x="25" y="164"/>
                  </a:cubicBezTo>
                  <a:cubicBezTo>
                    <a:pt x="21" y="165"/>
                    <a:pt x="16" y="168"/>
                    <a:pt x="12" y="171"/>
                  </a:cubicBezTo>
                  <a:cubicBezTo>
                    <a:pt x="0" y="184"/>
                    <a:pt x="0" y="204"/>
                    <a:pt x="12" y="217"/>
                  </a:cubicBezTo>
                  <a:cubicBezTo>
                    <a:pt x="16" y="220"/>
                    <a:pt x="21" y="223"/>
                    <a:pt x="25" y="224"/>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Freeform 120"/>
            <p:cNvSpPr>
              <a:spLocks/>
            </p:cNvSpPr>
            <p:nvPr/>
          </p:nvSpPr>
          <p:spPr bwMode="auto">
            <a:xfrm>
              <a:off x="15413038" y="3303588"/>
              <a:ext cx="266700" cy="1103313"/>
            </a:xfrm>
            <a:custGeom>
              <a:avLst/>
              <a:gdLst>
                <a:gd name="T0" fmla="*/ 25 w 71"/>
                <a:gd name="T1" fmla="*/ 179 h 293"/>
                <a:gd name="T2" fmla="*/ 25 w 71"/>
                <a:gd name="T3" fmla="*/ 293 h 293"/>
                <a:gd name="T4" fmla="*/ 45 w 71"/>
                <a:gd name="T5" fmla="*/ 293 h 293"/>
                <a:gd name="T6" fmla="*/ 45 w 71"/>
                <a:gd name="T7" fmla="*/ 179 h 293"/>
                <a:gd name="T8" fmla="*/ 58 w 71"/>
                <a:gd name="T9" fmla="*/ 172 h 293"/>
                <a:gd name="T10" fmla="*/ 58 w 71"/>
                <a:gd name="T11" fmla="*/ 126 h 293"/>
                <a:gd name="T12" fmla="*/ 45 w 71"/>
                <a:gd name="T13" fmla="*/ 119 h 293"/>
                <a:gd name="T14" fmla="*/ 45 w 71"/>
                <a:gd name="T15" fmla="*/ 0 h 293"/>
                <a:gd name="T16" fmla="*/ 25 w 71"/>
                <a:gd name="T17" fmla="*/ 0 h 293"/>
                <a:gd name="T18" fmla="*/ 25 w 71"/>
                <a:gd name="T19" fmla="*/ 119 h 293"/>
                <a:gd name="T20" fmla="*/ 13 w 71"/>
                <a:gd name="T21" fmla="*/ 126 h 293"/>
                <a:gd name="T22" fmla="*/ 13 w 71"/>
                <a:gd name="T23" fmla="*/ 172 h 293"/>
                <a:gd name="T24" fmla="*/ 25 w 71"/>
                <a:gd name="T25" fmla="*/ 179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293">
                  <a:moveTo>
                    <a:pt x="25" y="179"/>
                  </a:moveTo>
                  <a:cubicBezTo>
                    <a:pt x="25" y="293"/>
                    <a:pt x="25" y="293"/>
                    <a:pt x="25" y="293"/>
                  </a:cubicBezTo>
                  <a:cubicBezTo>
                    <a:pt x="45" y="293"/>
                    <a:pt x="45" y="293"/>
                    <a:pt x="45" y="293"/>
                  </a:cubicBezTo>
                  <a:cubicBezTo>
                    <a:pt x="45" y="179"/>
                    <a:pt x="45" y="179"/>
                    <a:pt x="45" y="179"/>
                  </a:cubicBezTo>
                  <a:cubicBezTo>
                    <a:pt x="50" y="178"/>
                    <a:pt x="54" y="175"/>
                    <a:pt x="58" y="172"/>
                  </a:cubicBezTo>
                  <a:cubicBezTo>
                    <a:pt x="71" y="159"/>
                    <a:pt x="71" y="139"/>
                    <a:pt x="58" y="126"/>
                  </a:cubicBezTo>
                  <a:cubicBezTo>
                    <a:pt x="54" y="123"/>
                    <a:pt x="50" y="120"/>
                    <a:pt x="45" y="119"/>
                  </a:cubicBezTo>
                  <a:cubicBezTo>
                    <a:pt x="45" y="0"/>
                    <a:pt x="45" y="0"/>
                    <a:pt x="45" y="0"/>
                  </a:cubicBezTo>
                  <a:cubicBezTo>
                    <a:pt x="25" y="0"/>
                    <a:pt x="25" y="0"/>
                    <a:pt x="25" y="0"/>
                  </a:cubicBezTo>
                  <a:cubicBezTo>
                    <a:pt x="25" y="119"/>
                    <a:pt x="25" y="119"/>
                    <a:pt x="25" y="119"/>
                  </a:cubicBezTo>
                  <a:cubicBezTo>
                    <a:pt x="21" y="120"/>
                    <a:pt x="16" y="123"/>
                    <a:pt x="13" y="126"/>
                  </a:cubicBezTo>
                  <a:cubicBezTo>
                    <a:pt x="0" y="139"/>
                    <a:pt x="0" y="159"/>
                    <a:pt x="13" y="172"/>
                  </a:cubicBezTo>
                  <a:cubicBezTo>
                    <a:pt x="16" y="175"/>
                    <a:pt x="21" y="178"/>
                    <a:pt x="25" y="17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121"/>
            <p:cNvSpPr>
              <a:spLocks noEditPoints="1"/>
            </p:cNvSpPr>
            <p:nvPr/>
          </p:nvSpPr>
          <p:spPr bwMode="auto">
            <a:xfrm>
              <a:off x="12804775" y="2776538"/>
              <a:ext cx="3267075" cy="2879725"/>
            </a:xfrm>
            <a:custGeom>
              <a:avLst/>
              <a:gdLst>
                <a:gd name="T0" fmla="*/ 13 w 868"/>
                <a:gd name="T1" fmla="*/ 0 h 765"/>
                <a:gd name="T2" fmla="*/ 0 w 868"/>
                <a:gd name="T3" fmla="*/ 12 h 765"/>
                <a:gd name="T4" fmla="*/ 0 w 868"/>
                <a:gd name="T5" fmla="*/ 12 h 765"/>
                <a:gd name="T6" fmla="*/ 0 w 868"/>
                <a:gd name="T7" fmla="*/ 12 h 765"/>
                <a:gd name="T8" fmla="*/ 0 w 868"/>
                <a:gd name="T9" fmla="*/ 332 h 765"/>
                <a:gd name="T10" fmla="*/ 0 w 868"/>
                <a:gd name="T11" fmla="*/ 552 h 765"/>
                <a:gd name="T12" fmla="*/ 382 w 868"/>
                <a:gd name="T13" fmla="*/ 552 h 765"/>
                <a:gd name="T14" fmla="*/ 382 w 868"/>
                <a:gd name="T15" fmla="*/ 578 h 765"/>
                <a:gd name="T16" fmla="*/ 382 w 868"/>
                <a:gd name="T17" fmla="*/ 678 h 765"/>
                <a:gd name="T18" fmla="*/ 238 w 868"/>
                <a:gd name="T19" fmla="*/ 678 h 765"/>
                <a:gd name="T20" fmla="*/ 177 w 868"/>
                <a:gd name="T21" fmla="*/ 740 h 765"/>
                <a:gd name="T22" fmla="*/ 177 w 868"/>
                <a:gd name="T23" fmla="*/ 765 h 765"/>
                <a:gd name="T24" fmla="*/ 440 w 868"/>
                <a:gd name="T25" fmla="*/ 765 h 765"/>
                <a:gd name="T26" fmla="*/ 643 w 868"/>
                <a:gd name="T27" fmla="*/ 765 h 765"/>
                <a:gd name="T28" fmla="*/ 703 w 868"/>
                <a:gd name="T29" fmla="*/ 704 h 765"/>
                <a:gd name="T30" fmla="*/ 703 w 868"/>
                <a:gd name="T31" fmla="*/ 678 h 765"/>
                <a:gd name="T32" fmla="*/ 497 w 868"/>
                <a:gd name="T33" fmla="*/ 678 h 765"/>
                <a:gd name="T34" fmla="*/ 497 w 868"/>
                <a:gd name="T35" fmla="*/ 552 h 765"/>
                <a:gd name="T36" fmla="*/ 855 w 868"/>
                <a:gd name="T37" fmla="*/ 552 h 765"/>
                <a:gd name="T38" fmla="*/ 855 w 868"/>
                <a:gd name="T39" fmla="*/ 552 h 765"/>
                <a:gd name="T40" fmla="*/ 868 w 868"/>
                <a:gd name="T41" fmla="*/ 539 h 765"/>
                <a:gd name="T42" fmla="*/ 868 w 868"/>
                <a:gd name="T43" fmla="*/ 332 h 765"/>
                <a:gd name="T44" fmla="*/ 868 w 868"/>
                <a:gd name="T45" fmla="*/ 0 h 765"/>
                <a:gd name="T46" fmla="*/ 440 w 868"/>
                <a:gd name="T47" fmla="*/ 0 h 765"/>
                <a:gd name="T48" fmla="*/ 13 w 868"/>
                <a:gd name="T49" fmla="*/ 0 h 765"/>
                <a:gd name="T50" fmla="*/ 805 w 868"/>
                <a:gd name="T51" fmla="*/ 513 h 765"/>
                <a:gd name="T52" fmla="*/ 37 w 868"/>
                <a:gd name="T53" fmla="*/ 513 h 765"/>
                <a:gd name="T54" fmla="*/ 37 w 868"/>
                <a:gd name="T55" fmla="*/ 53 h 765"/>
                <a:gd name="T56" fmla="*/ 805 w 868"/>
                <a:gd name="T57" fmla="*/ 53 h 765"/>
                <a:gd name="T58" fmla="*/ 805 w 868"/>
                <a:gd name="T59" fmla="*/ 513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8" h="765">
                  <a:moveTo>
                    <a:pt x="13" y="0"/>
                  </a:moveTo>
                  <a:cubicBezTo>
                    <a:pt x="0" y="12"/>
                    <a:pt x="0" y="12"/>
                    <a:pt x="0" y="12"/>
                  </a:cubicBezTo>
                  <a:cubicBezTo>
                    <a:pt x="0" y="12"/>
                    <a:pt x="0" y="12"/>
                    <a:pt x="0" y="12"/>
                  </a:cubicBezTo>
                  <a:cubicBezTo>
                    <a:pt x="0" y="12"/>
                    <a:pt x="0" y="12"/>
                    <a:pt x="0" y="12"/>
                  </a:cubicBezTo>
                  <a:cubicBezTo>
                    <a:pt x="0" y="332"/>
                    <a:pt x="0" y="332"/>
                    <a:pt x="0" y="332"/>
                  </a:cubicBezTo>
                  <a:cubicBezTo>
                    <a:pt x="0" y="552"/>
                    <a:pt x="0" y="552"/>
                    <a:pt x="0" y="552"/>
                  </a:cubicBezTo>
                  <a:cubicBezTo>
                    <a:pt x="382" y="552"/>
                    <a:pt x="382" y="552"/>
                    <a:pt x="382" y="552"/>
                  </a:cubicBezTo>
                  <a:cubicBezTo>
                    <a:pt x="382" y="578"/>
                    <a:pt x="382" y="578"/>
                    <a:pt x="382" y="578"/>
                  </a:cubicBezTo>
                  <a:cubicBezTo>
                    <a:pt x="382" y="678"/>
                    <a:pt x="382" y="678"/>
                    <a:pt x="382" y="678"/>
                  </a:cubicBezTo>
                  <a:cubicBezTo>
                    <a:pt x="321" y="678"/>
                    <a:pt x="238" y="678"/>
                    <a:pt x="238" y="678"/>
                  </a:cubicBezTo>
                  <a:cubicBezTo>
                    <a:pt x="177" y="740"/>
                    <a:pt x="177" y="740"/>
                    <a:pt x="177" y="740"/>
                  </a:cubicBezTo>
                  <a:cubicBezTo>
                    <a:pt x="177" y="765"/>
                    <a:pt x="177" y="765"/>
                    <a:pt x="177" y="765"/>
                  </a:cubicBezTo>
                  <a:cubicBezTo>
                    <a:pt x="440" y="765"/>
                    <a:pt x="440" y="765"/>
                    <a:pt x="440" y="765"/>
                  </a:cubicBezTo>
                  <a:cubicBezTo>
                    <a:pt x="643" y="765"/>
                    <a:pt x="643" y="765"/>
                    <a:pt x="643" y="765"/>
                  </a:cubicBezTo>
                  <a:cubicBezTo>
                    <a:pt x="703" y="704"/>
                    <a:pt x="703" y="704"/>
                    <a:pt x="703" y="704"/>
                  </a:cubicBezTo>
                  <a:cubicBezTo>
                    <a:pt x="703" y="678"/>
                    <a:pt x="703" y="678"/>
                    <a:pt x="703" y="678"/>
                  </a:cubicBezTo>
                  <a:cubicBezTo>
                    <a:pt x="703" y="678"/>
                    <a:pt x="599" y="678"/>
                    <a:pt x="497" y="678"/>
                  </a:cubicBezTo>
                  <a:cubicBezTo>
                    <a:pt x="497" y="552"/>
                    <a:pt x="497" y="552"/>
                    <a:pt x="497" y="552"/>
                  </a:cubicBezTo>
                  <a:cubicBezTo>
                    <a:pt x="855" y="552"/>
                    <a:pt x="855" y="552"/>
                    <a:pt x="855" y="552"/>
                  </a:cubicBezTo>
                  <a:cubicBezTo>
                    <a:pt x="855" y="552"/>
                    <a:pt x="855" y="552"/>
                    <a:pt x="855" y="552"/>
                  </a:cubicBezTo>
                  <a:cubicBezTo>
                    <a:pt x="868" y="539"/>
                    <a:pt x="868" y="539"/>
                    <a:pt x="868" y="539"/>
                  </a:cubicBezTo>
                  <a:cubicBezTo>
                    <a:pt x="868" y="332"/>
                    <a:pt x="868" y="332"/>
                    <a:pt x="868" y="332"/>
                  </a:cubicBezTo>
                  <a:cubicBezTo>
                    <a:pt x="868" y="0"/>
                    <a:pt x="868" y="0"/>
                    <a:pt x="868" y="0"/>
                  </a:cubicBezTo>
                  <a:cubicBezTo>
                    <a:pt x="440" y="0"/>
                    <a:pt x="440" y="0"/>
                    <a:pt x="440" y="0"/>
                  </a:cubicBezTo>
                  <a:lnTo>
                    <a:pt x="13" y="0"/>
                  </a:lnTo>
                  <a:close/>
                  <a:moveTo>
                    <a:pt x="805" y="513"/>
                  </a:moveTo>
                  <a:cubicBezTo>
                    <a:pt x="37" y="513"/>
                    <a:pt x="37" y="513"/>
                    <a:pt x="37" y="513"/>
                  </a:cubicBezTo>
                  <a:cubicBezTo>
                    <a:pt x="37" y="53"/>
                    <a:pt x="37" y="53"/>
                    <a:pt x="37" y="53"/>
                  </a:cubicBezTo>
                  <a:cubicBezTo>
                    <a:pt x="805" y="53"/>
                    <a:pt x="805" y="53"/>
                    <a:pt x="805" y="53"/>
                  </a:cubicBezTo>
                  <a:lnTo>
                    <a:pt x="805" y="51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99" name="Group 698"/>
          <p:cNvGrpSpPr>
            <a:grpSpLocks noChangeAspect="1"/>
          </p:cNvGrpSpPr>
          <p:nvPr/>
        </p:nvGrpSpPr>
        <p:grpSpPr>
          <a:xfrm>
            <a:off x="4796896" y="2768267"/>
            <a:ext cx="610954" cy="538188"/>
            <a:chOff x="13269913" y="2057400"/>
            <a:chExt cx="4038600" cy="3557588"/>
          </a:xfrm>
        </p:grpSpPr>
        <p:sp>
          <p:nvSpPr>
            <p:cNvPr id="700" name="Freeform 125"/>
            <p:cNvSpPr>
              <a:spLocks noEditPoints="1"/>
            </p:cNvSpPr>
            <p:nvPr/>
          </p:nvSpPr>
          <p:spPr bwMode="auto">
            <a:xfrm>
              <a:off x="15139988" y="2403475"/>
              <a:ext cx="1417638" cy="1447800"/>
            </a:xfrm>
            <a:custGeom>
              <a:avLst/>
              <a:gdLst>
                <a:gd name="T0" fmla="*/ 35 w 377"/>
                <a:gd name="T1" fmla="*/ 172 h 385"/>
                <a:gd name="T2" fmla="*/ 6 w 377"/>
                <a:gd name="T3" fmla="*/ 232 h 385"/>
                <a:gd name="T4" fmla="*/ 11 w 377"/>
                <a:gd name="T5" fmla="*/ 268 h 385"/>
                <a:gd name="T6" fmla="*/ 52 w 377"/>
                <a:gd name="T7" fmla="*/ 266 h 385"/>
                <a:gd name="T8" fmla="*/ 64 w 377"/>
                <a:gd name="T9" fmla="*/ 332 h 385"/>
                <a:gd name="T10" fmla="*/ 89 w 377"/>
                <a:gd name="T11" fmla="*/ 358 h 385"/>
                <a:gd name="T12" fmla="*/ 121 w 377"/>
                <a:gd name="T13" fmla="*/ 333 h 385"/>
                <a:gd name="T14" fmla="*/ 169 w 377"/>
                <a:gd name="T15" fmla="*/ 379 h 385"/>
                <a:gd name="T16" fmla="*/ 205 w 377"/>
                <a:gd name="T17" fmla="*/ 385 h 385"/>
                <a:gd name="T18" fmla="*/ 216 w 377"/>
                <a:gd name="T19" fmla="*/ 345 h 385"/>
                <a:gd name="T20" fmla="*/ 282 w 377"/>
                <a:gd name="T21" fmla="*/ 354 h 385"/>
                <a:gd name="T22" fmla="*/ 315 w 377"/>
                <a:gd name="T23" fmla="*/ 338 h 385"/>
                <a:gd name="T24" fmla="*/ 301 w 377"/>
                <a:gd name="T25" fmla="*/ 300 h 385"/>
                <a:gd name="T26" fmla="*/ 327 w 377"/>
                <a:gd name="T27" fmla="*/ 262 h 385"/>
                <a:gd name="T28" fmla="*/ 368 w 377"/>
                <a:gd name="T29" fmla="*/ 263 h 385"/>
                <a:gd name="T30" fmla="*/ 372 w 377"/>
                <a:gd name="T31" fmla="*/ 227 h 385"/>
                <a:gd name="T32" fmla="*/ 342 w 377"/>
                <a:gd name="T33" fmla="*/ 168 h 385"/>
                <a:gd name="T34" fmla="*/ 375 w 377"/>
                <a:gd name="T35" fmla="*/ 144 h 385"/>
                <a:gd name="T36" fmla="*/ 357 w 377"/>
                <a:gd name="T37" fmla="*/ 112 h 385"/>
                <a:gd name="T38" fmla="*/ 298 w 377"/>
                <a:gd name="T39" fmla="*/ 83 h 385"/>
                <a:gd name="T40" fmla="*/ 311 w 377"/>
                <a:gd name="T41" fmla="*/ 44 h 385"/>
                <a:gd name="T42" fmla="*/ 278 w 377"/>
                <a:gd name="T43" fmla="*/ 29 h 385"/>
                <a:gd name="T44" fmla="*/ 212 w 377"/>
                <a:gd name="T45" fmla="*/ 39 h 385"/>
                <a:gd name="T46" fmla="*/ 200 w 377"/>
                <a:gd name="T47" fmla="*/ 0 h 385"/>
                <a:gd name="T48" fmla="*/ 164 w 377"/>
                <a:gd name="T49" fmla="*/ 8 h 385"/>
                <a:gd name="T50" fmla="*/ 117 w 377"/>
                <a:gd name="T51" fmla="*/ 55 h 385"/>
                <a:gd name="T52" fmla="*/ 85 w 377"/>
                <a:gd name="T53" fmla="*/ 30 h 385"/>
                <a:gd name="T54" fmla="*/ 60 w 377"/>
                <a:gd name="T55" fmla="*/ 57 h 385"/>
                <a:gd name="T56" fmla="*/ 62 w 377"/>
                <a:gd name="T57" fmla="*/ 103 h 385"/>
                <a:gd name="T58" fmla="*/ 18 w 377"/>
                <a:gd name="T59" fmla="*/ 117 h 385"/>
                <a:gd name="T60" fmla="*/ 1 w 377"/>
                <a:gd name="T61" fmla="*/ 149 h 385"/>
                <a:gd name="T62" fmla="*/ 76 w 377"/>
                <a:gd name="T63" fmla="*/ 141 h 385"/>
                <a:gd name="T64" fmla="*/ 301 w 377"/>
                <a:gd name="T65" fmla="*/ 245 h 385"/>
                <a:gd name="T66" fmla="*/ 76 w 377"/>
                <a:gd name="T67" fmla="*/ 141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7" h="385">
                  <a:moveTo>
                    <a:pt x="5" y="159"/>
                  </a:moveTo>
                  <a:cubicBezTo>
                    <a:pt x="35" y="172"/>
                    <a:pt x="35" y="172"/>
                    <a:pt x="35" y="172"/>
                  </a:cubicBezTo>
                  <a:cubicBezTo>
                    <a:pt x="33" y="187"/>
                    <a:pt x="33" y="203"/>
                    <a:pt x="35" y="218"/>
                  </a:cubicBezTo>
                  <a:cubicBezTo>
                    <a:pt x="6" y="232"/>
                    <a:pt x="6" y="232"/>
                    <a:pt x="6" y="232"/>
                  </a:cubicBezTo>
                  <a:cubicBezTo>
                    <a:pt x="3" y="234"/>
                    <a:pt x="1" y="238"/>
                    <a:pt x="2" y="242"/>
                  </a:cubicBezTo>
                  <a:cubicBezTo>
                    <a:pt x="11" y="268"/>
                    <a:pt x="11" y="268"/>
                    <a:pt x="11" y="268"/>
                  </a:cubicBezTo>
                  <a:cubicBezTo>
                    <a:pt x="12" y="272"/>
                    <a:pt x="16" y="274"/>
                    <a:pt x="20" y="273"/>
                  </a:cubicBezTo>
                  <a:cubicBezTo>
                    <a:pt x="52" y="266"/>
                    <a:pt x="52" y="266"/>
                    <a:pt x="52" y="266"/>
                  </a:cubicBezTo>
                  <a:cubicBezTo>
                    <a:pt x="59" y="280"/>
                    <a:pt x="68" y="292"/>
                    <a:pt x="79" y="303"/>
                  </a:cubicBezTo>
                  <a:cubicBezTo>
                    <a:pt x="64" y="332"/>
                    <a:pt x="64" y="332"/>
                    <a:pt x="64" y="332"/>
                  </a:cubicBezTo>
                  <a:cubicBezTo>
                    <a:pt x="62" y="335"/>
                    <a:pt x="63" y="340"/>
                    <a:pt x="66" y="342"/>
                  </a:cubicBezTo>
                  <a:cubicBezTo>
                    <a:pt x="89" y="358"/>
                    <a:pt x="89" y="358"/>
                    <a:pt x="89" y="358"/>
                  </a:cubicBezTo>
                  <a:cubicBezTo>
                    <a:pt x="92" y="360"/>
                    <a:pt x="97" y="360"/>
                    <a:pt x="99" y="357"/>
                  </a:cubicBezTo>
                  <a:cubicBezTo>
                    <a:pt x="121" y="333"/>
                    <a:pt x="121" y="333"/>
                    <a:pt x="121" y="333"/>
                  </a:cubicBezTo>
                  <a:cubicBezTo>
                    <a:pt x="135" y="340"/>
                    <a:pt x="150" y="344"/>
                    <a:pt x="165" y="346"/>
                  </a:cubicBezTo>
                  <a:cubicBezTo>
                    <a:pt x="169" y="379"/>
                    <a:pt x="169" y="379"/>
                    <a:pt x="169" y="379"/>
                  </a:cubicBezTo>
                  <a:cubicBezTo>
                    <a:pt x="170" y="382"/>
                    <a:pt x="174" y="385"/>
                    <a:pt x="177" y="385"/>
                  </a:cubicBezTo>
                  <a:cubicBezTo>
                    <a:pt x="205" y="385"/>
                    <a:pt x="205" y="385"/>
                    <a:pt x="205" y="385"/>
                  </a:cubicBezTo>
                  <a:cubicBezTo>
                    <a:pt x="209" y="385"/>
                    <a:pt x="213" y="382"/>
                    <a:pt x="213" y="378"/>
                  </a:cubicBezTo>
                  <a:cubicBezTo>
                    <a:pt x="216" y="345"/>
                    <a:pt x="216" y="345"/>
                    <a:pt x="216" y="345"/>
                  </a:cubicBezTo>
                  <a:cubicBezTo>
                    <a:pt x="231" y="343"/>
                    <a:pt x="246" y="338"/>
                    <a:pt x="260" y="331"/>
                  </a:cubicBezTo>
                  <a:cubicBezTo>
                    <a:pt x="282" y="354"/>
                    <a:pt x="282" y="354"/>
                    <a:pt x="282" y="354"/>
                  </a:cubicBezTo>
                  <a:cubicBezTo>
                    <a:pt x="285" y="357"/>
                    <a:pt x="290" y="357"/>
                    <a:pt x="293" y="355"/>
                  </a:cubicBezTo>
                  <a:cubicBezTo>
                    <a:pt x="315" y="338"/>
                    <a:pt x="315" y="338"/>
                    <a:pt x="315" y="338"/>
                  </a:cubicBezTo>
                  <a:cubicBezTo>
                    <a:pt x="318" y="336"/>
                    <a:pt x="319" y="331"/>
                    <a:pt x="317" y="328"/>
                  </a:cubicBezTo>
                  <a:cubicBezTo>
                    <a:pt x="301" y="300"/>
                    <a:pt x="301" y="300"/>
                    <a:pt x="301" y="300"/>
                  </a:cubicBezTo>
                  <a:cubicBezTo>
                    <a:pt x="306" y="294"/>
                    <a:pt x="311" y="288"/>
                    <a:pt x="315" y="282"/>
                  </a:cubicBezTo>
                  <a:cubicBezTo>
                    <a:pt x="320" y="276"/>
                    <a:pt x="324" y="269"/>
                    <a:pt x="327" y="262"/>
                  </a:cubicBezTo>
                  <a:cubicBezTo>
                    <a:pt x="359" y="268"/>
                    <a:pt x="359" y="268"/>
                    <a:pt x="359" y="268"/>
                  </a:cubicBezTo>
                  <a:cubicBezTo>
                    <a:pt x="363" y="269"/>
                    <a:pt x="367" y="267"/>
                    <a:pt x="368" y="263"/>
                  </a:cubicBezTo>
                  <a:cubicBezTo>
                    <a:pt x="376" y="236"/>
                    <a:pt x="376" y="236"/>
                    <a:pt x="376" y="236"/>
                  </a:cubicBezTo>
                  <a:cubicBezTo>
                    <a:pt x="377" y="232"/>
                    <a:pt x="375" y="228"/>
                    <a:pt x="372" y="227"/>
                  </a:cubicBezTo>
                  <a:cubicBezTo>
                    <a:pt x="342" y="213"/>
                    <a:pt x="342" y="213"/>
                    <a:pt x="342" y="213"/>
                  </a:cubicBezTo>
                  <a:cubicBezTo>
                    <a:pt x="344" y="198"/>
                    <a:pt x="344" y="183"/>
                    <a:pt x="342" y="168"/>
                  </a:cubicBezTo>
                  <a:cubicBezTo>
                    <a:pt x="371" y="153"/>
                    <a:pt x="371" y="153"/>
                    <a:pt x="371" y="153"/>
                  </a:cubicBezTo>
                  <a:cubicBezTo>
                    <a:pt x="374" y="152"/>
                    <a:pt x="376" y="148"/>
                    <a:pt x="375" y="144"/>
                  </a:cubicBezTo>
                  <a:cubicBezTo>
                    <a:pt x="366" y="117"/>
                    <a:pt x="366" y="117"/>
                    <a:pt x="366" y="117"/>
                  </a:cubicBezTo>
                  <a:cubicBezTo>
                    <a:pt x="365" y="114"/>
                    <a:pt x="361" y="112"/>
                    <a:pt x="357" y="112"/>
                  </a:cubicBezTo>
                  <a:cubicBezTo>
                    <a:pt x="325" y="119"/>
                    <a:pt x="325" y="119"/>
                    <a:pt x="325" y="119"/>
                  </a:cubicBezTo>
                  <a:cubicBezTo>
                    <a:pt x="318" y="106"/>
                    <a:pt x="309" y="93"/>
                    <a:pt x="298" y="83"/>
                  </a:cubicBezTo>
                  <a:cubicBezTo>
                    <a:pt x="313" y="54"/>
                    <a:pt x="313" y="54"/>
                    <a:pt x="313" y="54"/>
                  </a:cubicBezTo>
                  <a:cubicBezTo>
                    <a:pt x="315" y="50"/>
                    <a:pt x="314" y="46"/>
                    <a:pt x="311" y="44"/>
                  </a:cubicBezTo>
                  <a:cubicBezTo>
                    <a:pt x="288" y="28"/>
                    <a:pt x="288" y="28"/>
                    <a:pt x="288" y="28"/>
                  </a:cubicBezTo>
                  <a:cubicBezTo>
                    <a:pt x="285" y="25"/>
                    <a:pt x="280" y="26"/>
                    <a:pt x="278" y="29"/>
                  </a:cubicBezTo>
                  <a:cubicBezTo>
                    <a:pt x="256" y="53"/>
                    <a:pt x="256" y="53"/>
                    <a:pt x="256" y="53"/>
                  </a:cubicBezTo>
                  <a:cubicBezTo>
                    <a:pt x="242" y="46"/>
                    <a:pt x="227" y="42"/>
                    <a:pt x="212" y="39"/>
                  </a:cubicBezTo>
                  <a:cubicBezTo>
                    <a:pt x="208" y="7"/>
                    <a:pt x="208" y="7"/>
                    <a:pt x="208" y="7"/>
                  </a:cubicBezTo>
                  <a:cubicBezTo>
                    <a:pt x="207" y="3"/>
                    <a:pt x="204" y="0"/>
                    <a:pt x="200" y="0"/>
                  </a:cubicBezTo>
                  <a:cubicBezTo>
                    <a:pt x="172" y="1"/>
                    <a:pt x="172" y="1"/>
                    <a:pt x="172" y="1"/>
                  </a:cubicBezTo>
                  <a:cubicBezTo>
                    <a:pt x="168" y="1"/>
                    <a:pt x="165" y="4"/>
                    <a:pt x="164" y="8"/>
                  </a:cubicBezTo>
                  <a:cubicBezTo>
                    <a:pt x="161" y="40"/>
                    <a:pt x="161" y="40"/>
                    <a:pt x="161" y="40"/>
                  </a:cubicBezTo>
                  <a:cubicBezTo>
                    <a:pt x="146" y="43"/>
                    <a:pt x="131" y="48"/>
                    <a:pt x="117" y="55"/>
                  </a:cubicBezTo>
                  <a:cubicBezTo>
                    <a:pt x="95" y="31"/>
                    <a:pt x="95" y="31"/>
                    <a:pt x="95" y="31"/>
                  </a:cubicBezTo>
                  <a:cubicBezTo>
                    <a:pt x="92" y="29"/>
                    <a:pt x="88" y="28"/>
                    <a:pt x="85" y="30"/>
                  </a:cubicBezTo>
                  <a:cubicBezTo>
                    <a:pt x="62" y="47"/>
                    <a:pt x="62" y="47"/>
                    <a:pt x="62" y="47"/>
                  </a:cubicBezTo>
                  <a:cubicBezTo>
                    <a:pt x="59" y="50"/>
                    <a:pt x="58" y="54"/>
                    <a:pt x="60" y="57"/>
                  </a:cubicBezTo>
                  <a:cubicBezTo>
                    <a:pt x="76" y="86"/>
                    <a:pt x="76" y="86"/>
                    <a:pt x="76" y="86"/>
                  </a:cubicBezTo>
                  <a:cubicBezTo>
                    <a:pt x="71" y="91"/>
                    <a:pt x="66" y="97"/>
                    <a:pt x="62" y="103"/>
                  </a:cubicBezTo>
                  <a:cubicBezTo>
                    <a:pt x="57" y="110"/>
                    <a:pt x="53" y="116"/>
                    <a:pt x="50" y="123"/>
                  </a:cubicBezTo>
                  <a:cubicBezTo>
                    <a:pt x="18" y="117"/>
                    <a:pt x="18" y="117"/>
                    <a:pt x="18" y="117"/>
                  </a:cubicBezTo>
                  <a:cubicBezTo>
                    <a:pt x="14" y="117"/>
                    <a:pt x="10" y="119"/>
                    <a:pt x="9" y="123"/>
                  </a:cubicBezTo>
                  <a:cubicBezTo>
                    <a:pt x="1" y="149"/>
                    <a:pt x="1" y="149"/>
                    <a:pt x="1" y="149"/>
                  </a:cubicBezTo>
                  <a:cubicBezTo>
                    <a:pt x="0" y="153"/>
                    <a:pt x="2" y="157"/>
                    <a:pt x="5" y="159"/>
                  </a:cubicBezTo>
                  <a:close/>
                  <a:moveTo>
                    <a:pt x="76" y="141"/>
                  </a:moveTo>
                  <a:cubicBezTo>
                    <a:pt x="105" y="79"/>
                    <a:pt x="179" y="52"/>
                    <a:pt x="240" y="81"/>
                  </a:cubicBezTo>
                  <a:cubicBezTo>
                    <a:pt x="302" y="109"/>
                    <a:pt x="329" y="183"/>
                    <a:pt x="301" y="245"/>
                  </a:cubicBezTo>
                  <a:cubicBezTo>
                    <a:pt x="272" y="306"/>
                    <a:pt x="199" y="333"/>
                    <a:pt x="137" y="305"/>
                  </a:cubicBezTo>
                  <a:cubicBezTo>
                    <a:pt x="75" y="276"/>
                    <a:pt x="48" y="203"/>
                    <a:pt x="76" y="141"/>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Freeform 126"/>
            <p:cNvSpPr>
              <a:spLocks noEditPoints="1"/>
            </p:cNvSpPr>
            <p:nvPr/>
          </p:nvSpPr>
          <p:spPr bwMode="auto">
            <a:xfrm>
              <a:off x="14239876" y="3260725"/>
              <a:ext cx="944563" cy="963613"/>
            </a:xfrm>
            <a:custGeom>
              <a:avLst/>
              <a:gdLst>
                <a:gd name="T0" fmla="*/ 23 w 251"/>
                <a:gd name="T1" fmla="*/ 114 h 256"/>
                <a:gd name="T2" fmla="*/ 4 w 251"/>
                <a:gd name="T3" fmla="*/ 154 h 256"/>
                <a:gd name="T4" fmla="*/ 7 w 251"/>
                <a:gd name="T5" fmla="*/ 178 h 256"/>
                <a:gd name="T6" fmla="*/ 34 w 251"/>
                <a:gd name="T7" fmla="*/ 177 h 256"/>
                <a:gd name="T8" fmla="*/ 42 w 251"/>
                <a:gd name="T9" fmla="*/ 220 h 256"/>
                <a:gd name="T10" fmla="*/ 59 w 251"/>
                <a:gd name="T11" fmla="*/ 238 h 256"/>
                <a:gd name="T12" fmla="*/ 81 w 251"/>
                <a:gd name="T13" fmla="*/ 221 h 256"/>
                <a:gd name="T14" fmla="*/ 112 w 251"/>
                <a:gd name="T15" fmla="*/ 251 h 256"/>
                <a:gd name="T16" fmla="*/ 136 w 251"/>
                <a:gd name="T17" fmla="*/ 255 h 256"/>
                <a:gd name="T18" fmla="*/ 144 w 251"/>
                <a:gd name="T19" fmla="*/ 229 h 256"/>
                <a:gd name="T20" fmla="*/ 188 w 251"/>
                <a:gd name="T21" fmla="*/ 235 h 256"/>
                <a:gd name="T22" fmla="*/ 209 w 251"/>
                <a:gd name="T23" fmla="*/ 225 h 256"/>
                <a:gd name="T24" fmla="*/ 200 w 251"/>
                <a:gd name="T25" fmla="*/ 199 h 256"/>
                <a:gd name="T26" fmla="*/ 217 w 251"/>
                <a:gd name="T27" fmla="*/ 174 h 256"/>
                <a:gd name="T28" fmla="*/ 244 w 251"/>
                <a:gd name="T29" fmla="*/ 174 h 256"/>
                <a:gd name="T30" fmla="*/ 247 w 251"/>
                <a:gd name="T31" fmla="*/ 150 h 256"/>
                <a:gd name="T32" fmla="*/ 227 w 251"/>
                <a:gd name="T33" fmla="*/ 111 h 256"/>
                <a:gd name="T34" fmla="*/ 249 w 251"/>
                <a:gd name="T35" fmla="*/ 95 h 256"/>
                <a:gd name="T36" fmla="*/ 237 w 251"/>
                <a:gd name="T37" fmla="*/ 74 h 256"/>
                <a:gd name="T38" fmla="*/ 198 w 251"/>
                <a:gd name="T39" fmla="*/ 55 h 256"/>
                <a:gd name="T40" fmla="*/ 206 w 251"/>
                <a:gd name="T41" fmla="*/ 29 h 256"/>
                <a:gd name="T42" fmla="*/ 184 w 251"/>
                <a:gd name="T43" fmla="*/ 19 h 256"/>
                <a:gd name="T44" fmla="*/ 141 w 251"/>
                <a:gd name="T45" fmla="*/ 26 h 256"/>
                <a:gd name="T46" fmla="*/ 133 w 251"/>
                <a:gd name="T47" fmla="*/ 0 h 256"/>
                <a:gd name="T48" fmla="*/ 109 w 251"/>
                <a:gd name="T49" fmla="*/ 5 h 256"/>
                <a:gd name="T50" fmla="*/ 78 w 251"/>
                <a:gd name="T51" fmla="*/ 36 h 256"/>
                <a:gd name="T52" fmla="*/ 56 w 251"/>
                <a:gd name="T53" fmla="*/ 20 h 256"/>
                <a:gd name="T54" fmla="*/ 40 w 251"/>
                <a:gd name="T55" fmla="*/ 38 h 256"/>
                <a:gd name="T56" fmla="*/ 41 w 251"/>
                <a:gd name="T57" fmla="*/ 69 h 256"/>
                <a:gd name="T58" fmla="*/ 12 w 251"/>
                <a:gd name="T59" fmla="*/ 78 h 256"/>
                <a:gd name="T60" fmla="*/ 0 w 251"/>
                <a:gd name="T61" fmla="*/ 99 h 256"/>
                <a:gd name="T62" fmla="*/ 91 w 251"/>
                <a:gd name="T63" fmla="*/ 112 h 256"/>
                <a:gd name="T64" fmla="*/ 160 w 251"/>
                <a:gd name="T65" fmla="*/ 144 h 256"/>
                <a:gd name="T66" fmla="*/ 91 w 251"/>
                <a:gd name="T67" fmla="*/ 11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1" h="256">
                  <a:moveTo>
                    <a:pt x="3" y="105"/>
                  </a:moveTo>
                  <a:cubicBezTo>
                    <a:pt x="23" y="114"/>
                    <a:pt x="23" y="114"/>
                    <a:pt x="23" y="114"/>
                  </a:cubicBezTo>
                  <a:cubicBezTo>
                    <a:pt x="22" y="124"/>
                    <a:pt x="22" y="135"/>
                    <a:pt x="23" y="145"/>
                  </a:cubicBezTo>
                  <a:cubicBezTo>
                    <a:pt x="4" y="154"/>
                    <a:pt x="4" y="154"/>
                    <a:pt x="4" y="154"/>
                  </a:cubicBezTo>
                  <a:cubicBezTo>
                    <a:pt x="2" y="155"/>
                    <a:pt x="0" y="158"/>
                    <a:pt x="1" y="160"/>
                  </a:cubicBezTo>
                  <a:cubicBezTo>
                    <a:pt x="7" y="178"/>
                    <a:pt x="7" y="178"/>
                    <a:pt x="7" y="178"/>
                  </a:cubicBezTo>
                  <a:cubicBezTo>
                    <a:pt x="8" y="180"/>
                    <a:pt x="11" y="182"/>
                    <a:pt x="13" y="181"/>
                  </a:cubicBezTo>
                  <a:cubicBezTo>
                    <a:pt x="34" y="177"/>
                    <a:pt x="34" y="177"/>
                    <a:pt x="34" y="177"/>
                  </a:cubicBezTo>
                  <a:cubicBezTo>
                    <a:pt x="39" y="186"/>
                    <a:pt x="45" y="194"/>
                    <a:pt x="53" y="201"/>
                  </a:cubicBezTo>
                  <a:cubicBezTo>
                    <a:pt x="42" y="220"/>
                    <a:pt x="42" y="220"/>
                    <a:pt x="42" y="220"/>
                  </a:cubicBezTo>
                  <a:cubicBezTo>
                    <a:pt x="41" y="222"/>
                    <a:pt x="42" y="225"/>
                    <a:pt x="44" y="227"/>
                  </a:cubicBezTo>
                  <a:cubicBezTo>
                    <a:pt x="59" y="238"/>
                    <a:pt x="59" y="238"/>
                    <a:pt x="59" y="238"/>
                  </a:cubicBezTo>
                  <a:cubicBezTo>
                    <a:pt x="61" y="239"/>
                    <a:pt x="64" y="239"/>
                    <a:pt x="66" y="237"/>
                  </a:cubicBezTo>
                  <a:cubicBezTo>
                    <a:pt x="81" y="221"/>
                    <a:pt x="81" y="221"/>
                    <a:pt x="81" y="221"/>
                  </a:cubicBezTo>
                  <a:cubicBezTo>
                    <a:pt x="90" y="225"/>
                    <a:pt x="100" y="228"/>
                    <a:pt x="110" y="230"/>
                  </a:cubicBezTo>
                  <a:cubicBezTo>
                    <a:pt x="112" y="251"/>
                    <a:pt x="112" y="251"/>
                    <a:pt x="112" y="251"/>
                  </a:cubicBezTo>
                  <a:cubicBezTo>
                    <a:pt x="113" y="254"/>
                    <a:pt x="115" y="256"/>
                    <a:pt x="118" y="256"/>
                  </a:cubicBezTo>
                  <a:cubicBezTo>
                    <a:pt x="136" y="255"/>
                    <a:pt x="136" y="255"/>
                    <a:pt x="136" y="255"/>
                  </a:cubicBezTo>
                  <a:cubicBezTo>
                    <a:pt x="139" y="255"/>
                    <a:pt x="141" y="253"/>
                    <a:pt x="141" y="251"/>
                  </a:cubicBezTo>
                  <a:cubicBezTo>
                    <a:pt x="144" y="229"/>
                    <a:pt x="144" y="229"/>
                    <a:pt x="144" y="229"/>
                  </a:cubicBezTo>
                  <a:cubicBezTo>
                    <a:pt x="154" y="227"/>
                    <a:pt x="163" y="224"/>
                    <a:pt x="172" y="220"/>
                  </a:cubicBezTo>
                  <a:cubicBezTo>
                    <a:pt x="188" y="235"/>
                    <a:pt x="188" y="235"/>
                    <a:pt x="188" y="235"/>
                  </a:cubicBezTo>
                  <a:cubicBezTo>
                    <a:pt x="189" y="237"/>
                    <a:pt x="192" y="237"/>
                    <a:pt x="194" y="236"/>
                  </a:cubicBezTo>
                  <a:cubicBezTo>
                    <a:pt x="209" y="225"/>
                    <a:pt x="209" y="225"/>
                    <a:pt x="209" y="225"/>
                  </a:cubicBezTo>
                  <a:cubicBezTo>
                    <a:pt x="211" y="223"/>
                    <a:pt x="212" y="220"/>
                    <a:pt x="211" y="218"/>
                  </a:cubicBezTo>
                  <a:cubicBezTo>
                    <a:pt x="200" y="199"/>
                    <a:pt x="200" y="199"/>
                    <a:pt x="200" y="199"/>
                  </a:cubicBezTo>
                  <a:cubicBezTo>
                    <a:pt x="203" y="195"/>
                    <a:pt x="206" y="191"/>
                    <a:pt x="209" y="187"/>
                  </a:cubicBezTo>
                  <a:cubicBezTo>
                    <a:pt x="212" y="183"/>
                    <a:pt x="215" y="179"/>
                    <a:pt x="217" y="174"/>
                  </a:cubicBezTo>
                  <a:cubicBezTo>
                    <a:pt x="239" y="178"/>
                    <a:pt x="239" y="178"/>
                    <a:pt x="239" y="178"/>
                  </a:cubicBezTo>
                  <a:cubicBezTo>
                    <a:pt x="241" y="179"/>
                    <a:pt x="244" y="177"/>
                    <a:pt x="244" y="174"/>
                  </a:cubicBezTo>
                  <a:cubicBezTo>
                    <a:pt x="250" y="157"/>
                    <a:pt x="250" y="157"/>
                    <a:pt x="250" y="157"/>
                  </a:cubicBezTo>
                  <a:cubicBezTo>
                    <a:pt x="251" y="154"/>
                    <a:pt x="249" y="151"/>
                    <a:pt x="247" y="150"/>
                  </a:cubicBezTo>
                  <a:cubicBezTo>
                    <a:pt x="227" y="142"/>
                    <a:pt x="227" y="142"/>
                    <a:pt x="227" y="142"/>
                  </a:cubicBezTo>
                  <a:cubicBezTo>
                    <a:pt x="229" y="131"/>
                    <a:pt x="229" y="121"/>
                    <a:pt x="227" y="111"/>
                  </a:cubicBezTo>
                  <a:cubicBezTo>
                    <a:pt x="247" y="102"/>
                    <a:pt x="247" y="102"/>
                    <a:pt x="247" y="102"/>
                  </a:cubicBezTo>
                  <a:cubicBezTo>
                    <a:pt x="249" y="101"/>
                    <a:pt x="250" y="98"/>
                    <a:pt x="249" y="95"/>
                  </a:cubicBezTo>
                  <a:cubicBezTo>
                    <a:pt x="243" y="78"/>
                    <a:pt x="243" y="78"/>
                    <a:pt x="243" y="78"/>
                  </a:cubicBezTo>
                  <a:cubicBezTo>
                    <a:pt x="242" y="75"/>
                    <a:pt x="240" y="74"/>
                    <a:pt x="237" y="74"/>
                  </a:cubicBezTo>
                  <a:cubicBezTo>
                    <a:pt x="216" y="79"/>
                    <a:pt x="216" y="79"/>
                    <a:pt x="216" y="79"/>
                  </a:cubicBezTo>
                  <a:cubicBezTo>
                    <a:pt x="211" y="70"/>
                    <a:pt x="205" y="62"/>
                    <a:pt x="198" y="55"/>
                  </a:cubicBezTo>
                  <a:cubicBezTo>
                    <a:pt x="208" y="36"/>
                    <a:pt x="208" y="36"/>
                    <a:pt x="208" y="36"/>
                  </a:cubicBezTo>
                  <a:cubicBezTo>
                    <a:pt x="209" y="33"/>
                    <a:pt x="209" y="30"/>
                    <a:pt x="206" y="29"/>
                  </a:cubicBezTo>
                  <a:cubicBezTo>
                    <a:pt x="191" y="18"/>
                    <a:pt x="191" y="18"/>
                    <a:pt x="191" y="18"/>
                  </a:cubicBezTo>
                  <a:cubicBezTo>
                    <a:pt x="189" y="17"/>
                    <a:pt x="186" y="17"/>
                    <a:pt x="184" y="19"/>
                  </a:cubicBezTo>
                  <a:cubicBezTo>
                    <a:pt x="170" y="35"/>
                    <a:pt x="170" y="35"/>
                    <a:pt x="170" y="35"/>
                  </a:cubicBezTo>
                  <a:cubicBezTo>
                    <a:pt x="161" y="30"/>
                    <a:pt x="151" y="27"/>
                    <a:pt x="141" y="26"/>
                  </a:cubicBezTo>
                  <a:cubicBezTo>
                    <a:pt x="138" y="4"/>
                    <a:pt x="138" y="4"/>
                    <a:pt x="138" y="4"/>
                  </a:cubicBezTo>
                  <a:cubicBezTo>
                    <a:pt x="138" y="2"/>
                    <a:pt x="135" y="0"/>
                    <a:pt x="133" y="0"/>
                  </a:cubicBezTo>
                  <a:cubicBezTo>
                    <a:pt x="114" y="0"/>
                    <a:pt x="114" y="0"/>
                    <a:pt x="114" y="0"/>
                  </a:cubicBezTo>
                  <a:cubicBezTo>
                    <a:pt x="112" y="0"/>
                    <a:pt x="109" y="2"/>
                    <a:pt x="109" y="5"/>
                  </a:cubicBezTo>
                  <a:cubicBezTo>
                    <a:pt x="107" y="27"/>
                    <a:pt x="107" y="27"/>
                    <a:pt x="107" y="27"/>
                  </a:cubicBezTo>
                  <a:cubicBezTo>
                    <a:pt x="97" y="28"/>
                    <a:pt x="87" y="32"/>
                    <a:pt x="78" y="36"/>
                  </a:cubicBezTo>
                  <a:cubicBezTo>
                    <a:pt x="63" y="21"/>
                    <a:pt x="63" y="21"/>
                    <a:pt x="63" y="21"/>
                  </a:cubicBezTo>
                  <a:cubicBezTo>
                    <a:pt x="61" y="19"/>
                    <a:pt x="58" y="19"/>
                    <a:pt x="56" y="20"/>
                  </a:cubicBezTo>
                  <a:cubicBezTo>
                    <a:pt x="41" y="31"/>
                    <a:pt x="41" y="31"/>
                    <a:pt x="41" y="31"/>
                  </a:cubicBezTo>
                  <a:cubicBezTo>
                    <a:pt x="39" y="33"/>
                    <a:pt x="39" y="36"/>
                    <a:pt x="40" y="38"/>
                  </a:cubicBezTo>
                  <a:cubicBezTo>
                    <a:pt x="51" y="57"/>
                    <a:pt x="51" y="57"/>
                    <a:pt x="51" y="57"/>
                  </a:cubicBezTo>
                  <a:cubicBezTo>
                    <a:pt x="47" y="60"/>
                    <a:pt x="44" y="64"/>
                    <a:pt x="41" y="69"/>
                  </a:cubicBezTo>
                  <a:cubicBezTo>
                    <a:pt x="38" y="73"/>
                    <a:pt x="35" y="77"/>
                    <a:pt x="33" y="82"/>
                  </a:cubicBezTo>
                  <a:cubicBezTo>
                    <a:pt x="12" y="78"/>
                    <a:pt x="12" y="78"/>
                    <a:pt x="12" y="78"/>
                  </a:cubicBezTo>
                  <a:cubicBezTo>
                    <a:pt x="9" y="77"/>
                    <a:pt x="7" y="79"/>
                    <a:pt x="6" y="81"/>
                  </a:cubicBezTo>
                  <a:cubicBezTo>
                    <a:pt x="0" y="99"/>
                    <a:pt x="0" y="99"/>
                    <a:pt x="0" y="99"/>
                  </a:cubicBezTo>
                  <a:cubicBezTo>
                    <a:pt x="0" y="102"/>
                    <a:pt x="1" y="104"/>
                    <a:pt x="3" y="105"/>
                  </a:cubicBezTo>
                  <a:close/>
                  <a:moveTo>
                    <a:pt x="91" y="112"/>
                  </a:moveTo>
                  <a:cubicBezTo>
                    <a:pt x="100" y="93"/>
                    <a:pt x="122" y="85"/>
                    <a:pt x="141" y="94"/>
                  </a:cubicBezTo>
                  <a:cubicBezTo>
                    <a:pt x="160" y="102"/>
                    <a:pt x="168" y="125"/>
                    <a:pt x="160" y="144"/>
                  </a:cubicBezTo>
                  <a:cubicBezTo>
                    <a:pt x="151" y="163"/>
                    <a:pt x="128" y="171"/>
                    <a:pt x="109" y="162"/>
                  </a:cubicBezTo>
                  <a:cubicBezTo>
                    <a:pt x="90" y="153"/>
                    <a:pt x="82" y="131"/>
                    <a:pt x="91" y="112"/>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Freeform 127"/>
            <p:cNvSpPr>
              <a:spLocks/>
            </p:cNvSpPr>
            <p:nvPr/>
          </p:nvSpPr>
          <p:spPr bwMode="auto">
            <a:xfrm>
              <a:off x="15673388" y="2952750"/>
              <a:ext cx="349250" cy="349250"/>
            </a:xfrm>
            <a:custGeom>
              <a:avLst/>
              <a:gdLst>
                <a:gd name="T0" fmla="*/ 29 w 93"/>
                <a:gd name="T1" fmla="*/ 84 h 93"/>
                <a:gd name="T2" fmla="*/ 84 w 93"/>
                <a:gd name="T3" fmla="*/ 64 h 93"/>
                <a:gd name="T4" fmla="*/ 64 w 93"/>
                <a:gd name="T5" fmla="*/ 10 h 93"/>
                <a:gd name="T6" fmla="*/ 10 w 93"/>
                <a:gd name="T7" fmla="*/ 30 h 93"/>
                <a:gd name="T8" fmla="*/ 29 w 93"/>
                <a:gd name="T9" fmla="*/ 84 h 93"/>
              </a:gdLst>
              <a:ahLst/>
              <a:cxnLst>
                <a:cxn ang="0">
                  <a:pos x="T0" y="T1"/>
                </a:cxn>
                <a:cxn ang="0">
                  <a:pos x="T2" y="T3"/>
                </a:cxn>
                <a:cxn ang="0">
                  <a:pos x="T4" y="T5"/>
                </a:cxn>
                <a:cxn ang="0">
                  <a:pos x="T6" y="T7"/>
                </a:cxn>
                <a:cxn ang="0">
                  <a:pos x="T8" y="T9"/>
                </a:cxn>
              </a:cxnLst>
              <a:rect l="0" t="0" r="r" b="b"/>
              <a:pathLst>
                <a:path w="93" h="93">
                  <a:moveTo>
                    <a:pt x="29" y="84"/>
                  </a:moveTo>
                  <a:cubicBezTo>
                    <a:pt x="50" y="93"/>
                    <a:pt x="74" y="84"/>
                    <a:pt x="84" y="64"/>
                  </a:cubicBezTo>
                  <a:cubicBezTo>
                    <a:pt x="93" y="43"/>
                    <a:pt x="84" y="19"/>
                    <a:pt x="64" y="10"/>
                  </a:cubicBezTo>
                  <a:cubicBezTo>
                    <a:pt x="43" y="0"/>
                    <a:pt x="19" y="9"/>
                    <a:pt x="10" y="30"/>
                  </a:cubicBezTo>
                  <a:cubicBezTo>
                    <a:pt x="0" y="50"/>
                    <a:pt x="9" y="74"/>
                    <a:pt x="29" y="84"/>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Freeform 128"/>
            <p:cNvSpPr>
              <a:spLocks noEditPoints="1"/>
            </p:cNvSpPr>
            <p:nvPr/>
          </p:nvSpPr>
          <p:spPr bwMode="auto">
            <a:xfrm>
              <a:off x="13269913" y="2057400"/>
              <a:ext cx="4038600" cy="3557588"/>
            </a:xfrm>
            <a:custGeom>
              <a:avLst/>
              <a:gdLst>
                <a:gd name="T0" fmla="*/ 16 w 1074"/>
                <a:gd name="T1" fmla="*/ 0 h 946"/>
                <a:gd name="T2" fmla="*/ 0 w 1074"/>
                <a:gd name="T3" fmla="*/ 15 h 946"/>
                <a:gd name="T4" fmla="*/ 0 w 1074"/>
                <a:gd name="T5" fmla="*/ 15 h 946"/>
                <a:gd name="T6" fmla="*/ 0 w 1074"/>
                <a:gd name="T7" fmla="*/ 15 h 946"/>
                <a:gd name="T8" fmla="*/ 0 w 1074"/>
                <a:gd name="T9" fmla="*/ 421 h 946"/>
                <a:gd name="T10" fmla="*/ 0 w 1074"/>
                <a:gd name="T11" fmla="*/ 682 h 946"/>
                <a:gd name="T12" fmla="*/ 473 w 1074"/>
                <a:gd name="T13" fmla="*/ 682 h 946"/>
                <a:gd name="T14" fmla="*/ 473 w 1074"/>
                <a:gd name="T15" fmla="*/ 714 h 946"/>
                <a:gd name="T16" fmla="*/ 473 w 1074"/>
                <a:gd name="T17" fmla="*/ 838 h 946"/>
                <a:gd name="T18" fmla="*/ 295 w 1074"/>
                <a:gd name="T19" fmla="*/ 838 h 946"/>
                <a:gd name="T20" fmla="*/ 219 w 1074"/>
                <a:gd name="T21" fmla="*/ 914 h 946"/>
                <a:gd name="T22" fmla="*/ 219 w 1074"/>
                <a:gd name="T23" fmla="*/ 946 h 946"/>
                <a:gd name="T24" fmla="*/ 546 w 1074"/>
                <a:gd name="T25" fmla="*/ 946 h 946"/>
                <a:gd name="T26" fmla="*/ 795 w 1074"/>
                <a:gd name="T27" fmla="*/ 946 h 946"/>
                <a:gd name="T28" fmla="*/ 870 w 1074"/>
                <a:gd name="T29" fmla="*/ 870 h 946"/>
                <a:gd name="T30" fmla="*/ 870 w 1074"/>
                <a:gd name="T31" fmla="*/ 838 h 946"/>
                <a:gd name="T32" fmla="*/ 615 w 1074"/>
                <a:gd name="T33" fmla="*/ 838 h 946"/>
                <a:gd name="T34" fmla="*/ 615 w 1074"/>
                <a:gd name="T35" fmla="*/ 682 h 946"/>
                <a:gd name="T36" fmla="*/ 1058 w 1074"/>
                <a:gd name="T37" fmla="*/ 682 h 946"/>
                <a:gd name="T38" fmla="*/ 1058 w 1074"/>
                <a:gd name="T39" fmla="*/ 682 h 946"/>
                <a:gd name="T40" fmla="*/ 1074 w 1074"/>
                <a:gd name="T41" fmla="*/ 667 h 946"/>
                <a:gd name="T42" fmla="*/ 1074 w 1074"/>
                <a:gd name="T43" fmla="*/ 421 h 946"/>
                <a:gd name="T44" fmla="*/ 1074 w 1074"/>
                <a:gd name="T45" fmla="*/ 0 h 946"/>
                <a:gd name="T46" fmla="*/ 546 w 1074"/>
                <a:gd name="T47" fmla="*/ 0 h 946"/>
                <a:gd name="T48" fmla="*/ 16 w 1074"/>
                <a:gd name="T49" fmla="*/ 0 h 946"/>
                <a:gd name="T50" fmla="*/ 996 w 1074"/>
                <a:gd name="T51" fmla="*/ 634 h 946"/>
                <a:gd name="T52" fmla="*/ 46 w 1074"/>
                <a:gd name="T53" fmla="*/ 634 h 946"/>
                <a:gd name="T54" fmla="*/ 46 w 1074"/>
                <a:gd name="T55" fmla="*/ 65 h 946"/>
                <a:gd name="T56" fmla="*/ 996 w 1074"/>
                <a:gd name="T57" fmla="*/ 65 h 946"/>
                <a:gd name="T58" fmla="*/ 996 w 1074"/>
                <a:gd name="T59" fmla="*/ 634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74" h="946">
                  <a:moveTo>
                    <a:pt x="16" y="0"/>
                  </a:moveTo>
                  <a:cubicBezTo>
                    <a:pt x="0" y="15"/>
                    <a:pt x="0" y="15"/>
                    <a:pt x="0" y="15"/>
                  </a:cubicBezTo>
                  <a:cubicBezTo>
                    <a:pt x="0" y="15"/>
                    <a:pt x="0" y="15"/>
                    <a:pt x="0" y="15"/>
                  </a:cubicBezTo>
                  <a:cubicBezTo>
                    <a:pt x="0" y="15"/>
                    <a:pt x="0" y="15"/>
                    <a:pt x="0" y="15"/>
                  </a:cubicBezTo>
                  <a:cubicBezTo>
                    <a:pt x="0" y="421"/>
                    <a:pt x="0" y="421"/>
                    <a:pt x="0" y="421"/>
                  </a:cubicBezTo>
                  <a:cubicBezTo>
                    <a:pt x="0" y="682"/>
                    <a:pt x="0" y="682"/>
                    <a:pt x="0" y="682"/>
                  </a:cubicBezTo>
                  <a:cubicBezTo>
                    <a:pt x="473" y="682"/>
                    <a:pt x="473" y="682"/>
                    <a:pt x="473" y="682"/>
                  </a:cubicBezTo>
                  <a:cubicBezTo>
                    <a:pt x="473" y="714"/>
                    <a:pt x="473" y="714"/>
                    <a:pt x="473" y="714"/>
                  </a:cubicBezTo>
                  <a:cubicBezTo>
                    <a:pt x="473" y="838"/>
                    <a:pt x="473" y="838"/>
                    <a:pt x="473" y="838"/>
                  </a:cubicBezTo>
                  <a:cubicBezTo>
                    <a:pt x="397" y="838"/>
                    <a:pt x="295" y="838"/>
                    <a:pt x="295" y="838"/>
                  </a:cubicBezTo>
                  <a:cubicBezTo>
                    <a:pt x="219" y="914"/>
                    <a:pt x="219" y="914"/>
                    <a:pt x="219" y="914"/>
                  </a:cubicBezTo>
                  <a:cubicBezTo>
                    <a:pt x="219" y="946"/>
                    <a:pt x="219" y="946"/>
                    <a:pt x="219" y="946"/>
                  </a:cubicBezTo>
                  <a:cubicBezTo>
                    <a:pt x="546" y="946"/>
                    <a:pt x="546" y="946"/>
                    <a:pt x="546" y="946"/>
                  </a:cubicBezTo>
                  <a:cubicBezTo>
                    <a:pt x="795" y="946"/>
                    <a:pt x="795" y="946"/>
                    <a:pt x="795" y="946"/>
                  </a:cubicBezTo>
                  <a:cubicBezTo>
                    <a:pt x="870" y="870"/>
                    <a:pt x="870" y="870"/>
                    <a:pt x="870" y="870"/>
                  </a:cubicBezTo>
                  <a:cubicBezTo>
                    <a:pt x="870" y="838"/>
                    <a:pt x="870" y="838"/>
                    <a:pt x="870" y="838"/>
                  </a:cubicBezTo>
                  <a:cubicBezTo>
                    <a:pt x="870" y="838"/>
                    <a:pt x="741" y="838"/>
                    <a:pt x="615" y="838"/>
                  </a:cubicBezTo>
                  <a:cubicBezTo>
                    <a:pt x="615" y="682"/>
                    <a:pt x="615" y="682"/>
                    <a:pt x="615" y="682"/>
                  </a:cubicBezTo>
                  <a:cubicBezTo>
                    <a:pt x="1058" y="682"/>
                    <a:pt x="1058" y="682"/>
                    <a:pt x="1058" y="682"/>
                  </a:cubicBezTo>
                  <a:cubicBezTo>
                    <a:pt x="1058" y="682"/>
                    <a:pt x="1058" y="682"/>
                    <a:pt x="1058" y="682"/>
                  </a:cubicBezTo>
                  <a:cubicBezTo>
                    <a:pt x="1074" y="667"/>
                    <a:pt x="1074" y="667"/>
                    <a:pt x="1074" y="667"/>
                  </a:cubicBezTo>
                  <a:cubicBezTo>
                    <a:pt x="1074" y="421"/>
                    <a:pt x="1074" y="421"/>
                    <a:pt x="1074" y="421"/>
                  </a:cubicBezTo>
                  <a:cubicBezTo>
                    <a:pt x="1074" y="0"/>
                    <a:pt x="1074" y="0"/>
                    <a:pt x="1074" y="0"/>
                  </a:cubicBezTo>
                  <a:cubicBezTo>
                    <a:pt x="546" y="0"/>
                    <a:pt x="546" y="0"/>
                    <a:pt x="546" y="0"/>
                  </a:cubicBezTo>
                  <a:lnTo>
                    <a:pt x="16" y="0"/>
                  </a:lnTo>
                  <a:close/>
                  <a:moveTo>
                    <a:pt x="996" y="634"/>
                  </a:moveTo>
                  <a:cubicBezTo>
                    <a:pt x="46" y="634"/>
                    <a:pt x="46" y="634"/>
                    <a:pt x="46" y="634"/>
                  </a:cubicBezTo>
                  <a:cubicBezTo>
                    <a:pt x="46" y="65"/>
                    <a:pt x="46" y="65"/>
                    <a:pt x="46" y="65"/>
                  </a:cubicBezTo>
                  <a:cubicBezTo>
                    <a:pt x="996" y="65"/>
                    <a:pt x="996" y="65"/>
                    <a:pt x="996" y="65"/>
                  </a:cubicBezTo>
                  <a:lnTo>
                    <a:pt x="996" y="634"/>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4" name="Group 713"/>
          <p:cNvGrpSpPr>
            <a:grpSpLocks noChangeAspect="1"/>
          </p:cNvGrpSpPr>
          <p:nvPr/>
        </p:nvGrpSpPr>
        <p:grpSpPr>
          <a:xfrm>
            <a:off x="8972460" y="621867"/>
            <a:ext cx="349246" cy="659770"/>
            <a:chOff x="12693650" y="3179763"/>
            <a:chExt cx="2219325" cy="4192587"/>
          </a:xfrm>
        </p:grpSpPr>
        <p:sp>
          <p:nvSpPr>
            <p:cNvPr id="715" name="Freeform 132"/>
            <p:cNvSpPr>
              <a:spLocks noEditPoints="1"/>
            </p:cNvSpPr>
            <p:nvPr/>
          </p:nvSpPr>
          <p:spPr bwMode="auto">
            <a:xfrm>
              <a:off x="12693650" y="3179763"/>
              <a:ext cx="2219325" cy="4192587"/>
            </a:xfrm>
            <a:custGeom>
              <a:avLst/>
              <a:gdLst>
                <a:gd name="T0" fmla="*/ 78 w 1398"/>
                <a:gd name="T1" fmla="*/ 0 h 2641"/>
                <a:gd name="T2" fmla="*/ 0 w 1398"/>
                <a:gd name="T3" fmla="*/ 75 h 2641"/>
                <a:gd name="T4" fmla="*/ 0 w 1398"/>
                <a:gd name="T5" fmla="*/ 1329 h 2641"/>
                <a:gd name="T6" fmla="*/ 0 w 1398"/>
                <a:gd name="T7" fmla="*/ 2549 h 2641"/>
                <a:gd name="T8" fmla="*/ 0 w 1398"/>
                <a:gd name="T9" fmla="*/ 2641 h 2641"/>
                <a:gd name="T10" fmla="*/ 717 w 1398"/>
                <a:gd name="T11" fmla="*/ 2641 h 2641"/>
                <a:gd name="T12" fmla="*/ 1322 w 1398"/>
                <a:gd name="T13" fmla="*/ 2641 h 2641"/>
                <a:gd name="T14" fmla="*/ 1322 w 1398"/>
                <a:gd name="T15" fmla="*/ 2641 h 2641"/>
                <a:gd name="T16" fmla="*/ 1398 w 1398"/>
                <a:gd name="T17" fmla="*/ 2566 h 2641"/>
                <a:gd name="T18" fmla="*/ 1398 w 1398"/>
                <a:gd name="T19" fmla="*/ 2473 h 2641"/>
                <a:gd name="T20" fmla="*/ 1398 w 1398"/>
                <a:gd name="T21" fmla="*/ 1329 h 2641"/>
                <a:gd name="T22" fmla="*/ 1398 w 1398"/>
                <a:gd name="T23" fmla="*/ 0 h 2641"/>
                <a:gd name="T24" fmla="*/ 717 w 1398"/>
                <a:gd name="T25" fmla="*/ 0 h 2641"/>
                <a:gd name="T26" fmla="*/ 78 w 1398"/>
                <a:gd name="T27" fmla="*/ 0 h 2641"/>
                <a:gd name="T28" fmla="*/ 1216 w 1398"/>
                <a:gd name="T29" fmla="*/ 2106 h 2641"/>
                <a:gd name="T30" fmla="*/ 109 w 1398"/>
                <a:gd name="T31" fmla="*/ 2106 h 2641"/>
                <a:gd name="T32" fmla="*/ 109 w 1398"/>
                <a:gd name="T33" fmla="*/ 1822 h 2641"/>
                <a:gd name="T34" fmla="*/ 1216 w 1398"/>
                <a:gd name="T35" fmla="*/ 1822 h 2641"/>
                <a:gd name="T36" fmla="*/ 1216 w 1398"/>
                <a:gd name="T37" fmla="*/ 2106 h 2641"/>
                <a:gd name="T38" fmla="*/ 1216 w 1398"/>
                <a:gd name="T39" fmla="*/ 1703 h 2641"/>
                <a:gd name="T40" fmla="*/ 109 w 1398"/>
                <a:gd name="T41" fmla="*/ 1703 h 2641"/>
                <a:gd name="T42" fmla="*/ 109 w 1398"/>
                <a:gd name="T43" fmla="*/ 1419 h 2641"/>
                <a:gd name="T44" fmla="*/ 1216 w 1398"/>
                <a:gd name="T45" fmla="*/ 1419 h 2641"/>
                <a:gd name="T46" fmla="*/ 1216 w 1398"/>
                <a:gd name="T47" fmla="*/ 1703 h 2641"/>
                <a:gd name="T48" fmla="*/ 1216 w 1398"/>
                <a:gd name="T49" fmla="*/ 1300 h 2641"/>
                <a:gd name="T50" fmla="*/ 109 w 1398"/>
                <a:gd name="T51" fmla="*/ 1300 h 2641"/>
                <a:gd name="T52" fmla="*/ 109 w 1398"/>
                <a:gd name="T53" fmla="*/ 1014 h 2641"/>
                <a:gd name="T54" fmla="*/ 1216 w 1398"/>
                <a:gd name="T55" fmla="*/ 1014 h 2641"/>
                <a:gd name="T56" fmla="*/ 1216 w 1398"/>
                <a:gd name="T57" fmla="*/ 1300 h 2641"/>
                <a:gd name="T58" fmla="*/ 1216 w 1398"/>
                <a:gd name="T59" fmla="*/ 895 h 2641"/>
                <a:gd name="T60" fmla="*/ 109 w 1398"/>
                <a:gd name="T61" fmla="*/ 895 h 2641"/>
                <a:gd name="T62" fmla="*/ 109 w 1398"/>
                <a:gd name="T63" fmla="*/ 611 h 2641"/>
                <a:gd name="T64" fmla="*/ 1216 w 1398"/>
                <a:gd name="T65" fmla="*/ 611 h 2641"/>
                <a:gd name="T66" fmla="*/ 1216 w 1398"/>
                <a:gd name="T67" fmla="*/ 895 h 2641"/>
                <a:gd name="T68" fmla="*/ 1216 w 1398"/>
                <a:gd name="T69" fmla="*/ 492 h 2641"/>
                <a:gd name="T70" fmla="*/ 109 w 1398"/>
                <a:gd name="T71" fmla="*/ 492 h 2641"/>
                <a:gd name="T72" fmla="*/ 109 w 1398"/>
                <a:gd name="T73" fmla="*/ 208 h 2641"/>
                <a:gd name="T74" fmla="*/ 1216 w 1398"/>
                <a:gd name="T75" fmla="*/ 208 h 2641"/>
                <a:gd name="T76" fmla="*/ 1216 w 1398"/>
                <a:gd name="T77" fmla="*/ 492 h 2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98" h="2641">
                  <a:moveTo>
                    <a:pt x="78" y="0"/>
                  </a:moveTo>
                  <a:lnTo>
                    <a:pt x="0" y="75"/>
                  </a:lnTo>
                  <a:lnTo>
                    <a:pt x="0" y="1329"/>
                  </a:lnTo>
                  <a:lnTo>
                    <a:pt x="0" y="2549"/>
                  </a:lnTo>
                  <a:lnTo>
                    <a:pt x="0" y="2641"/>
                  </a:lnTo>
                  <a:lnTo>
                    <a:pt x="717" y="2641"/>
                  </a:lnTo>
                  <a:lnTo>
                    <a:pt x="1322" y="2641"/>
                  </a:lnTo>
                  <a:lnTo>
                    <a:pt x="1322" y="2641"/>
                  </a:lnTo>
                  <a:lnTo>
                    <a:pt x="1398" y="2566"/>
                  </a:lnTo>
                  <a:lnTo>
                    <a:pt x="1398" y="2473"/>
                  </a:lnTo>
                  <a:lnTo>
                    <a:pt x="1398" y="1329"/>
                  </a:lnTo>
                  <a:lnTo>
                    <a:pt x="1398" y="0"/>
                  </a:lnTo>
                  <a:lnTo>
                    <a:pt x="717" y="0"/>
                  </a:lnTo>
                  <a:lnTo>
                    <a:pt x="78" y="0"/>
                  </a:lnTo>
                  <a:close/>
                  <a:moveTo>
                    <a:pt x="1216" y="2106"/>
                  </a:moveTo>
                  <a:lnTo>
                    <a:pt x="109" y="2106"/>
                  </a:lnTo>
                  <a:lnTo>
                    <a:pt x="109" y="1822"/>
                  </a:lnTo>
                  <a:lnTo>
                    <a:pt x="1216" y="1822"/>
                  </a:lnTo>
                  <a:lnTo>
                    <a:pt x="1216" y="2106"/>
                  </a:lnTo>
                  <a:close/>
                  <a:moveTo>
                    <a:pt x="1216" y="1703"/>
                  </a:moveTo>
                  <a:lnTo>
                    <a:pt x="109" y="1703"/>
                  </a:lnTo>
                  <a:lnTo>
                    <a:pt x="109" y="1419"/>
                  </a:lnTo>
                  <a:lnTo>
                    <a:pt x="1216" y="1419"/>
                  </a:lnTo>
                  <a:lnTo>
                    <a:pt x="1216" y="1703"/>
                  </a:lnTo>
                  <a:close/>
                  <a:moveTo>
                    <a:pt x="1216" y="1300"/>
                  </a:moveTo>
                  <a:lnTo>
                    <a:pt x="109" y="1300"/>
                  </a:lnTo>
                  <a:lnTo>
                    <a:pt x="109" y="1014"/>
                  </a:lnTo>
                  <a:lnTo>
                    <a:pt x="1216" y="1014"/>
                  </a:lnTo>
                  <a:lnTo>
                    <a:pt x="1216" y="1300"/>
                  </a:lnTo>
                  <a:close/>
                  <a:moveTo>
                    <a:pt x="1216" y="895"/>
                  </a:moveTo>
                  <a:lnTo>
                    <a:pt x="109" y="895"/>
                  </a:lnTo>
                  <a:lnTo>
                    <a:pt x="109" y="611"/>
                  </a:lnTo>
                  <a:lnTo>
                    <a:pt x="1216" y="611"/>
                  </a:lnTo>
                  <a:lnTo>
                    <a:pt x="1216" y="895"/>
                  </a:lnTo>
                  <a:close/>
                  <a:moveTo>
                    <a:pt x="1216" y="492"/>
                  </a:moveTo>
                  <a:lnTo>
                    <a:pt x="109" y="492"/>
                  </a:lnTo>
                  <a:lnTo>
                    <a:pt x="109" y="208"/>
                  </a:lnTo>
                  <a:lnTo>
                    <a:pt x="1216" y="208"/>
                  </a:lnTo>
                  <a:lnTo>
                    <a:pt x="1216" y="49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Rectangle 133"/>
            <p:cNvSpPr>
              <a:spLocks noChangeArrowheads="1"/>
            </p:cNvSpPr>
            <p:nvPr/>
          </p:nvSpPr>
          <p:spPr bwMode="auto">
            <a:xfrm>
              <a:off x="13014325" y="3660775"/>
              <a:ext cx="146050" cy="1460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Rectangle 134"/>
            <p:cNvSpPr>
              <a:spLocks noChangeArrowheads="1"/>
            </p:cNvSpPr>
            <p:nvPr/>
          </p:nvSpPr>
          <p:spPr bwMode="auto">
            <a:xfrm>
              <a:off x="13014325" y="4303713"/>
              <a:ext cx="146050" cy="1460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Rectangle 135"/>
            <p:cNvSpPr>
              <a:spLocks noChangeArrowheads="1"/>
            </p:cNvSpPr>
            <p:nvPr/>
          </p:nvSpPr>
          <p:spPr bwMode="auto">
            <a:xfrm>
              <a:off x="13014325" y="4943475"/>
              <a:ext cx="146050" cy="1460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Rectangle 136"/>
            <p:cNvSpPr>
              <a:spLocks noChangeArrowheads="1"/>
            </p:cNvSpPr>
            <p:nvPr/>
          </p:nvSpPr>
          <p:spPr bwMode="auto">
            <a:xfrm>
              <a:off x="13014325" y="5583238"/>
              <a:ext cx="146050" cy="1460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Rectangle 137"/>
            <p:cNvSpPr>
              <a:spLocks noChangeArrowheads="1"/>
            </p:cNvSpPr>
            <p:nvPr/>
          </p:nvSpPr>
          <p:spPr bwMode="auto">
            <a:xfrm>
              <a:off x="13014325" y="6226175"/>
              <a:ext cx="146050" cy="1460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32" name="Freeform 145"/>
          <p:cNvSpPr>
            <a:spLocks noChangeAspect="1" noEditPoints="1"/>
          </p:cNvSpPr>
          <p:nvPr/>
        </p:nvSpPr>
        <p:spPr bwMode="auto">
          <a:xfrm>
            <a:off x="2668706" y="4765954"/>
            <a:ext cx="836382" cy="543890"/>
          </a:xfrm>
          <a:custGeom>
            <a:avLst/>
            <a:gdLst>
              <a:gd name="T0" fmla="*/ 1211 w 1522"/>
              <a:gd name="T1" fmla="*/ 283 h 989"/>
              <a:gd name="T2" fmla="*/ 1172 w 1522"/>
              <a:gd name="T3" fmla="*/ 282 h 989"/>
              <a:gd name="T4" fmla="*/ 1063 w 1522"/>
              <a:gd name="T5" fmla="*/ 75 h 989"/>
              <a:gd name="T6" fmla="*/ 1025 w 1522"/>
              <a:gd name="T7" fmla="*/ 49 h 989"/>
              <a:gd name="T8" fmla="*/ 777 w 1522"/>
              <a:gd name="T9" fmla="*/ 30 h 989"/>
              <a:gd name="T10" fmla="*/ 649 w 1522"/>
              <a:gd name="T11" fmla="*/ 123 h 989"/>
              <a:gd name="T12" fmla="*/ 580 w 1522"/>
              <a:gd name="T13" fmla="*/ 200 h 989"/>
              <a:gd name="T14" fmla="*/ 286 w 1522"/>
              <a:gd name="T15" fmla="*/ 270 h 989"/>
              <a:gd name="T16" fmla="*/ 226 w 1522"/>
              <a:gd name="T17" fmla="*/ 334 h 989"/>
              <a:gd name="T18" fmla="*/ 206 w 1522"/>
              <a:gd name="T19" fmla="*/ 479 h 989"/>
              <a:gd name="T20" fmla="*/ 82 w 1522"/>
              <a:gd name="T21" fmla="*/ 568 h 989"/>
              <a:gd name="T22" fmla="*/ 0 w 1522"/>
              <a:gd name="T23" fmla="*/ 712 h 989"/>
              <a:gd name="T24" fmla="*/ 227 w 1522"/>
              <a:gd name="T25" fmla="*/ 910 h 989"/>
              <a:gd name="T26" fmla="*/ 267 w 1522"/>
              <a:gd name="T27" fmla="*/ 913 h 989"/>
              <a:gd name="T28" fmla="*/ 406 w 1522"/>
              <a:gd name="T29" fmla="*/ 884 h 989"/>
              <a:gd name="T30" fmla="*/ 651 w 1522"/>
              <a:gd name="T31" fmla="*/ 985 h 989"/>
              <a:gd name="T32" fmla="*/ 775 w 1522"/>
              <a:gd name="T33" fmla="*/ 977 h 989"/>
              <a:gd name="T34" fmla="*/ 946 w 1522"/>
              <a:gd name="T35" fmla="*/ 895 h 989"/>
              <a:gd name="T36" fmla="*/ 1111 w 1522"/>
              <a:gd name="T37" fmla="*/ 949 h 989"/>
              <a:gd name="T38" fmla="*/ 1406 w 1522"/>
              <a:gd name="T39" fmla="*/ 826 h 989"/>
              <a:gd name="T40" fmla="*/ 1521 w 1522"/>
              <a:gd name="T41" fmla="*/ 616 h 989"/>
              <a:gd name="T42" fmla="*/ 1520 w 1522"/>
              <a:gd name="T43" fmla="*/ 566 h 989"/>
              <a:gd name="T44" fmla="*/ 1211 w 1522"/>
              <a:gd name="T45" fmla="*/ 283 h 989"/>
              <a:gd name="T46" fmla="*/ 1406 w 1522"/>
              <a:gd name="T47" fmla="*/ 664 h 989"/>
              <a:gd name="T48" fmla="*/ 1357 w 1522"/>
              <a:gd name="T49" fmla="*/ 787 h 989"/>
              <a:gd name="T50" fmla="*/ 1139 w 1522"/>
              <a:gd name="T51" fmla="*/ 888 h 989"/>
              <a:gd name="T52" fmla="*/ 1139 w 1522"/>
              <a:gd name="T53" fmla="*/ 888 h 989"/>
              <a:gd name="T54" fmla="*/ 1116 w 1522"/>
              <a:gd name="T55" fmla="*/ 887 h 989"/>
              <a:gd name="T56" fmla="*/ 980 w 1522"/>
              <a:gd name="T57" fmla="*/ 842 h 989"/>
              <a:gd name="T58" fmla="*/ 941 w 1522"/>
              <a:gd name="T59" fmla="*/ 817 h 989"/>
              <a:gd name="T60" fmla="*/ 906 w 1522"/>
              <a:gd name="T61" fmla="*/ 847 h 989"/>
              <a:gd name="T62" fmla="*/ 685 w 1522"/>
              <a:gd name="T63" fmla="*/ 924 h 989"/>
              <a:gd name="T64" fmla="*/ 656 w 1522"/>
              <a:gd name="T65" fmla="*/ 923 h 989"/>
              <a:gd name="T66" fmla="*/ 448 w 1522"/>
              <a:gd name="T67" fmla="*/ 837 h 989"/>
              <a:gd name="T68" fmla="*/ 417 w 1522"/>
              <a:gd name="T69" fmla="*/ 810 h 989"/>
              <a:gd name="T70" fmla="*/ 380 w 1522"/>
              <a:gd name="T71" fmla="*/ 827 h 989"/>
              <a:gd name="T72" fmla="*/ 267 w 1522"/>
              <a:gd name="T73" fmla="*/ 850 h 989"/>
              <a:gd name="T74" fmla="*/ 234 w 1522"/>
              <a:gd name="T75" fmla="*/ 848 h 989"/>
              <a:gd name="T76" fmla="*/ 62 w 1522"/>
              <a:gd name="T77" fmla="*/ 712 h 989"/>
              <a:gd name="T78" fmla="*/ 119 w 1522"/>
              <a:gd name="T79" fmla="*/ 619 h 989"/>
              <a:gd name="T80" fmla="*/ 226 w 1522"/>
              <a:gd name="T81" fmla="*/ 578 h 989"/>
              <a:gd name="T82" fmla="*/ 305 w 1522"/>
              <a:gd name="T83" fmla="*/ 566 h 989"/>
              <a:gd name="T84" fmla="*/ 276 w 1522"/>
              <a:gd name="T85" fmla="*/ 492 h 989"/>
              <a:gd name="T86" fmla="*/ 267 w 1522"/>
              <a:gd name="T87" fmla="*/ 465 h 989"/>
              <a:gd name="T88" fmla="*/ 280 w 1522"/>
              <a:gd name="T89" fmla="*/ 365 h 989"/>
              <a:gd name="T90" fmla="*/ 321 w 1522"/>
              <a:gd name="T91" fmla="*/ 322 h 989"/>
              <a:gd name="T92" fmla="*/ 419 w 1522"/>
              <a:gd name="T93" fmla="*/ 294 h 989"/>
              <a:gd name="T94" fmla="*/ 522 w 1522"/>
              <a:gd name="T95" fmla="*/ 318 h 989"/>
              <a:gd name="T96" fmla="*/ 586 w 1522"/>
              <a:gd name="T97" fmla="*/ 349 h 989"/>
              <a:gd name="T98" fmla="*/ 609 w 1522"/>
              <a:gd name="T99" fmla="*/ 283 h 989"/>
              <a:gd name="T100" fmla="*/ 627 w 1522"/>
              <a:gd name="T101" fmla="*/ 242 h 989"/>
              <a:gd name="T102" fmla="*/ 629 w 1522"/>
              <a:gd name="T103" fmla="*/ 239 h 989"/>
              <a:gd name="T104" fmla="*/ 633 w 1522"/>
              <a:gd name="T105" fmla="*/ 234 h 989"/>
              <a:gd name="T106" fmla="*/ 687 w 1522"/>
              <a:gd name="T107" fmla="*/ 173 h 989"/>
              <a:gd name="T108" fmla="*/ 829 w 1522"/>
              <a:gd name="T109" fmla="*/ 125 h 989"/>
              <a:gd name="T110" fmla="*/ 942 w 1522"/>
              <a:gd name="T111" fmla="*/ 155 h 989"/>
              <a:gd name="T112" fmla="*/ 972 w 1522"/>
              <a:gd name="T113" fmla="*/ 176 h 989"/>
              <a:gd name="T114" fmla="*/ 1057 w 1522"/>
              <a:gd name="T115" fmla="*/ 339 h 989"/>
              <a:gd name="T116" fmla="*/ 1061 w 1522"/>
              <a:gd name="T117" fmla="*/ 399 h 989"/>
              <a:gd name="T118" fmla="*/ 1121 w 1522"/>
              <a:gd name="T119" fmla="*/ 397 h 989"/>
              <a:gd name="T120" fmla="*/ 1130 w 1522"/>
              <a:gd name="T121" fmla="*/ 397 h 989"/>
              <a:gd name="T122" fmla="*/ 1154 w 1522"/>
              <a:gd name="T123" fmla="*/ 398 h 989"/>
              <a:gd name="T124" fmla="*/ 1406 w 1522"/>
              <a:gd name="T125" fmla="*/ 664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22" h="989">
                <a:moveTo>
                  <a:pt x="1211" y="283"/>
                </a:moveTo>
                <a:cubicBezTo>
                  <a:pt x="1197" y="282"/>
                  <a:pt x="1185" y="282"/>
                  <a:pt x="1172" y="282"/>
                </a:cubicBezTo>
                <a:cubicBezTo>
                  <a:pt x="1166" y="203"/>
                  <a:pt x="1128" y="127"/>
                  <a:pt x="1063" y="75"/>
                </a:cubicBezTo>
                <a:cubicBezTo>
                  <a:pt x="1051" y="65"/>
                  <a:pt x="1039" y="56"/>
                  <a:pt x="1025" y="49"/>
                </a:cubicBezTo>
                <a:cubicBezTo>
                  <a:pt x="946" y="4"/>
                  <a:pt x="856" y="0"/>
                  <a:pt x="777" y="30"/>
                </a:cubicBezTo>
                <a:cubicBezTo>
                  <a:pt x="728" y="48"/>
                  <a:pt x="683" y="80"/>
                  <a:pt x="649" y="123"/>
                </a:cubicBezTo>
                <a:cubicBezTo>
                  <a:pt x="622" y="144"/>
                  <a:pt x="599" y="170"/>
                  <a:pt x="580" y="200"/>
                </a:cubicBezTo>
                <a:cubicBezTo>
                  <a:pt x="467" y="155"/>
                  <a:pt x="344" y="183"/>
                  <a:pt x="286" y="270"/>
                </a:cubicBezTo>
                <a:cubicBezTo>
                  <a:pt x="261" y="286"/>
                  <a:pt x="241" y="307"/>
                  <a:pt x="226" y="334"/>
                </a:cubicBezTo>
                <a:cubicBezTo>
                  <a:pt x="200" y="378"/>
                  <a:pt x="195" y="429"/>
                  <a:pt x="206" y="479"/>
                </a:cubicBezTo>
                <a:cubicBezTo>
                  <a:pt x="153" y="497"/>
                  <a:pt x="109" y="529"/>
                  <a:pt x="82" y="568"/>
                </a:cubicBezTo>
                <a:cubicBezTo>
                  <a:pt x="32" y="604"/>
                  <a:pt x="0" y="656"/>
                  <a:pt x="0" y="712"/>
                </a:cubicBezTo>
                <a:cubicBezTo>
                  <a:pt x="0" y="813"/>
                  <a:pt x="99" y="896"/>
                  <a:pt x="227" y="910"/>
                </a:cubicBezTo>
                <a:cubicBezTo>
                  <a:pt x="240" y="912"/>
                  <a:pt x="253" y="913"/>
                  <a:pt x="267" y="913"/>
                </a:cubicBezTo>
                <a:cubicBezTo>
                  <a:pt x="318" y="913"/>
                  <a:pt x="365" y="902"/>
                  <a:pt x="406" y="884"/>
                </a:cubicBezTo>
                <a:cubicBezTo>
                  <a:pt x="469" y="940"/>
                  <a:pt x="555" y="978"/>
                  <a:pt x="651" y="985"/>
                </a:cubicBezTo>
                <a:cubicBezTo>
                  <a:pt x="694" y="989"/>
                  <a:pt x="735" y="986"/>
                  <a:pt x="775" y="977"/>
                </a:cubicBezTo>
                <a:cubicBezTo>
                  <a:pt x="840" y="963"/>
                  <a:pt x="899" y="935"/>
                  <a:pt x="946" y="895"/>
                </a:cubicBezTo>
                <a:cubicBezTo>
                  <a:pt x="994" y="925"/>
                  <a:pt x="1050" y="945"/>
                  <a:pt x="1111" y="949"/>
                </a:cubicBezTo>
                <a:cubicBezTo>
                  <a:pt x="1231" y="959"/>
                  <a:pt x="1340" y="909"/>
                  <a:pt x="1406" y="826"/>
                </a:cubicBezTo>
                <a:cubicBezTo>
                  <a:pt x="1471" y="775"/>
                  <a:pt x="1514" y="701"/>
                  <a:pt x="1521" y="616"/>
                </a:cubicBezTo>
                <a:cubicBezTo>
                  <a:pt x="1522" y="599"/>
                  <a:pt x="1522" y="583"/>
                  <a:pt x="1520" y="566"/>
                </a:cubicBezTo>
                <a:cubicBezTo>
                  <a:pt x="1506" y="418"/>
                  <a:pt x="1377" y="296"/>
                  <a:pt x="1211" y="283"/>
                </a:cubicBezTo>
                <a:close/>
                <a:moveTo>
                  <a:pt x="1406" y="664"/>
                </a:moveTo>
                <a:cubicBezTo>
                  <a:pt x="1403" y="708"/>
                  <a:pt x="1386" y="751"/>
                  <a:pt x="1357" y="787"/>
                </a:cubicBezTo>
                <a:cubicBezTo>
                  <a:pt x="1306" y="850"/>
                  <a:pt x="1225" y="888"/>
                  <a:pt x="1139" y="888"/>
                </a:cubicBezTo>
                <a:cubicBezTo>
                  <a:pt x="1139" y="888"/>
                  <a:pt x="1139" y="888"/>
                  <a:pt x="1139" y="888"/>
                </a:cubicBezTo>
                <a:cubicBezTo>
                  <a:pt x="1131" y="888"/>
                  <a:pt x="1124" y="888"/>
                  <a:pt x="1116" y="887"/>
                </a:cubicBezTo>
                <a:cubicBezTo>
                  <a:pt x="1067" y="883"/>
                  <a:pt x="1020" y="868"/>
                  <a:pt x="980" y="842"/>
                </a:cubicBezTo>
                <a:cubicBezTo>
                  <a:pt x="941" y="817"/>
                  <a:pt x="941" y="817"/>
                  <a:pt x="941" y="817"/>
                </a:cubicBezTo>
                <a:cubicBezTo>
                  <a:pt x="906" y="847"/>
                  <a:pt x="906" y="847"/>
                  <a:pt x="906" y="847"/>
                </a:cubicBezTo>
                <a:cubicBezTo>
                  <a:pt x="847" y="897"/>
                  <a:pt x="769" y="924"/>
                  <a:pt x="685" y="924"/>
                </a:cubicBezTo>
                <a:cubicBezTo>
                  <a:pt x="676" y="924"/>
                  <a:pt x="666" y="924"/>
                  <a:pt x="656" y="923"/>
                </a:cubicBezTo>
                <a:cubicBezTo>
                  <a:pt x="577" y="917"/>
                  <a:pt x="503" y="886"/>
                  <a:pt x="448" y="837"/>
                </a:cubicBezTo>
                <a:cubicBezTo>
                  <a:pt x="417" y="810"/>
                  <a:pt x="417" y="810"/>
                  <a:pt x="417" y="810"/>
                </a:cubicBezTo>
                <a:cubicBezTo>
                  <a:pt x="380" y="827"/>
                  <a:pt x="380" y="827"/>
                  <a:pt x="380" y="827"/>
                </a:cubicBezTo>
                <a:cubicBezTo>
                  <a:pt x="346" y="842"/>
                  <a:pt x="307" y="850"/>
                  <a:pt x="267" y="850"/>
                </a:cubicBezTo>
                <a:cubicBezTo>
                  <a:pt x="257" y="850"/>
                  <a:pt x="247" y="850"/>
                  <a:pt x="234" y="848"/>
                </a:cubicBezTo>
                <a:cubicBezTo>
                  <a:pt x="136" y="837"/>
                  <a:pt x="62" y="779"/>
                  <a:pt x="62" y="712"/>
                </a:cubicBezTo>
                <a:cubicBezTo>
                  <a:pt x="62" y="666"/>
                  <a:pt x="98" y="634"/>
                  <a:pt x="119" y="619"/>
                </a:cubicBezTo>
                <a:cubicBezTo>
                  <a:pt x="148" y="598"/>
                  <a:pt x="186" y="583"/>
                  <a:pt x="226" y="578"/>
                </a:cubicBezTo>
                <a:cubicBezTo>
                  <a:pt x="305" y="566"/>
                  <a:pt x="305" y="566"/>
                  <a:pt x="305" y="566"/>
                </a:cubicBezTo>
                <a:cubicBezTo>
                  <a:pt x="276" y="492"/>
                  <a:pt x="276" y="492"/>
                  <a:pt x="276" y="492"/>
                </a:cubicBezTo>
                <a:cubicBezTo>
                  <a:pt x="272" y="484"/>
                  <a:pt x="270" y="475"/>
                  <a:pt x="267" y="465"/>
                </a:cubicBezTo>
                <a:cubicBezTo>
                  <a:pt x="262" y="439"/>
                  <a:pt x="259" y="401"/>
                  <a:pt x="280" y="365"/>
                </a:cubicBezTo>
                <a:cubicBezTo>
                  <a:pt x="290" y="348"/>
                  <a:pt x="303" y="333"/>
                  <a:pt x="321" y="322"/>
                </a:cubicBezTo>
                <a:cubicBezTo>
                  <a:pt x="347" y="303"/>
                  <a:pt x="381" y="294"/>
                  <a:pt x="419" y="294"/>
                </a:cubicBezTo>
                <a:cubicBezTo>
                  <a:pt x="453" y="294"/>
                  <a:pt x="489" y="302"/>
                  <a:pt x="522" y="318"/>
                </a:cubicBezTo>
                <a:cubicBezTo>
                  <a:pt x="586" y="349"/>
                  <a:pt x="586" y="349"/>
                  <a:pt x="586" y="349"/>
                </a:cubicBezTo>
                <a:cubicBezTo>
                  <a:pt x="609" y="283"/>
                  <a:pt x="609" y="283"/>
                  <a:pt x="609" y="283"/>
                </a:cubicBezTo>
                <a:cubicBezTo>
                  <a:pt x="614" y="269"/>
                  <a:pt x="620" y="255"/>
                  <a:pt x="627" y="242"/>
                </a:cubicBezTo>
                <a:cubicBezTo>
                  <a:pt x="628" y="241"/>
                  <a:pt x="628" y="240"/>
                  <a:pt x="629" y="239"/>
                </a:cubicBezTo>
                <a:cubicBezTo>
                  <a:pt x="633" y="234"/>
                  <a:pt x="633" y="234"/>
                  <a:pt x="633" y="234"/>
                </a:cubicBezTo>
                <a:cubicBezTo>
                  <a:pt x="648" y="210"/>
                  <a:pt x="666" y="189"/>
                  <a:pt x="687" y="173"/>
                </a:cubicBezTo>
                <a:cubicBezTo>
                  <a:pt x="728" y="142"/>
                  <a:pt x="778" y="125"/>
                  <a:pt x="829" y="125"/>
                </a:cubicBezTo>
                <a:cubicBezTo>
                  <a:pt x="868" y="125"/>
                  <a:pt x="907" y="135"/>
                  <a:pt x="942" y="155"/>
                </a:cubicBezTo>
                <a:cubicBezTo>
                  <a:pt x="951" y="160"/>
                  <a:pt x="961" y="167"/>
                  <a:pt x="972" y="176"/>
                </a:cubicBezTo>
                <a:cubicBezTo>
                  <a:pt x="1021" y="216"/>
                  <a:pt x="1053" y="275"/>
                  <a:pt x="1057" y="339"/>
                </a:cubicBezTo>
                <a:cubicBezTo>
                  <a:pt x="1061" y="399"/>
                  <a:pt x="1061" y="399"/>
                  <a:pt x="1061" y="399"/>
                </a:cubicBezTo>
                <a:cubicBezTo>
                  <a:pt x="1121" y="397"/>
                  <a:pt x="1121" y="397"/>
                  <a:pt x="1121" y="397"/>
                </a:cubicBezTo>
                <a:cubicBezTo>
                  <a:pt x="1124" y="397"/>
                  <a:pt x="1127" y="397"/>
                  <a:pt x="1130" y="397"/>
                </a:cubicBezTo>
                <a:cubicBezTo>
                  <a:pt x="1138" y="397"/>
                  <a:pt x="1146" y="397"/>
                  <a:pt x="1154" y="398"/>
                </a:cubicBezTo>
                <a:cubicBezTo>
                  <a:pt x="1303" y="410"/>
                  <a:pt x="1416" y="529"/>
                  <a:pt x="1406" y="664"/>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64" name="Group 763"/>
          <p:cNvGrpSpPr>
            <a:grpSpLocks noChangeAspect="1"/>
          </p:cNvGrpSpPr>
          <p:nvPr/>
        </p:nvGrpSpPr>
        <p:grpSpPr>
          <a:xfrm>
            <a:off x="6794432" y="4801552"/>
            <a:ext cx="741728" cy="472694"/>
            <a:chOff x="12723813" y="1114425"/>
            <a:chExt cx="8591550" cy="5475288"/>
          </a:xfrm>
        </p:grpSpPr>
        <p:sp>
          <p:nvSpPr>
            <p:cNvPr id="765" name="Freeform 149"/>
            <p:cNvSpPr>
              <a:spLocks noEditPoints="1"/>
            </p:cNvSpPr>
            <p:nvPr/>
          </p:nvSpPr>
          <p:spPr bwMode="auto">
            <a:xfrm>
              <a:off x="12723813" y="1114425"/>
              <a:ext cx="8591550" cy="5475288"/>
            </a:xfrm>
            <a:custGeom>
              <a:avLst/>
              <a:gdLst>
                <a:gd name="T0" fmla="*/ 497 w 5412"/>
                <a:gd name="T1" fmla="*/ 0 h 3449"/>
                <a:gd name="T2" fmla="*/ 0 w 5412"/>
                <a:gd name="T3" fmla="*/ 497 h 3449"/>
                <a:gd name="T4" fmla="*/ 0 w 5412"/>
                <a:gd name="T5" fmla="*/ 497 h 3449"/>
                <a:gd name="T6" fmla="*/ 0 w 5412"/>
                <a:gd name="T7" fmla="*/ 2036 h 3449"/>
                <a:gd name="T8" fmla="*/ 0 w 5412"/>
                <a:gd name="T9" fmla="*/ 3449 h 3449"/>
                <a:gd name="T10" fmla="*/ 272 w 5412"/>
                <a:gd name="T11" fmla="*/ 3449 h 3449"/>
                <a:gd name="T12" fmla="*/ 2761 w 5412"/>
                <a:gd name="T13" fmla="*/ 3449 h 3449"/>
                <a:gd name="T14" fmla="*/ 4920 w 5412"/>
                <a:gd name="T15" fmla="*/ 3449 h 3449"/>
                <a:gd name="T16" fmla="*/ 5412 w 5412"/>
                <a:gd name="T17" fmla="*/ 2952 h 3449"/>
                <a:gd name="T18" fmla="*/ 5412 w 5412"/>
                <a:gd name="T19" fmla="*/ 2036 h 3449"/>
                <a:gd name="T20" fmla="*/ 5412 w 5412"/>
                <a:gd name="T21" fmla="*/ 0 h 3449"/>
                <a:gd name="T22" fmla="*/ 2761 w 5412"/>
                <a:gd name="T23" fmla="*/ 0 h 3449"/>
                <a:gd name="T24" fmla="*/ 497 w 5412"/>
                <a:gd name="T25" fmla="*/ 0 h 3449"/>
                <a:gd name="T26" fmla="*/ 4740 w 5412"/>
                <a:gd name="T27" fmla="*/ 3269 h 3449"/>
                <a:gd name="T28" fmla="*/ 450 w 5412"/>
                <a:gd name="T29" fmla="*/ 3269 h 3449"/>
                <a:gd name="T30" fmla="*/ 183 w 5412"/>
                <a:gd name="T31" fmla="*/ 3269 h 3449"/>
                <a:gd name="T32" fmla="*/ 183 w 5412"/>
                <a:gd name="T33" fmla="*/ 701 h 3449"/>
                <a:gd name="T34" fmla="*/ 3018 w 5412"/>
                <a:gd name="T35" fmla="*/ 701 h 3449"/>
                <a:gd name="T36" fmla="*/ 4740 w 5412"/>
                <a:gd name="T37" fmla="*/ 701 h 3449"/>
                <a:gd name="T38" fmla="*/ 4740 w 5412"/>
                <a:gd name="T39" fmla="*/ 3269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12" h="3449">
                  <a:moveTo>
                    <a:pt x="497" y="0"/>
                  </a:moveTo>
                  <a:lnTo>
                    <a:pt x="0" y="497"/>
                  </a:lnTo>
                  <a:lnTo>
                    <a:pt x="0" y="497"/>
                  </a:lnTo>
                  <a:lnTo>
                    <a:pt x="0" y="2036"/>
                  </a:lnTo>
                  <a:lnTo>
                    <a:pt x="0" y="3449"/>
                  </a:lnTo>
                  <a:lnTo>
                    <a:pt x="272" y="3449"/>
                  </a:lnTo>
                  <a:lnTo>
                    <a:pt x="2761" y="3449"/>
                  </a:lnTo>
                  <a:lnTo>
                    <a:pt x="4920" y="3449"/>
                  </a:lnTo>
                  <a:lnTo>
                    <a:pt x="5412" y="2952"/>
                  </a:lnTo>
                  <a:lnTo>
                    <a:pt x="5412" y="2036"/>
                  </a:lnTo>
                  <a:lnTo>
                    <a:pt x="5412" y="0"/>
                  </a:lnTo>
                  <a:lnTo>
                    <a:pt x="2761" y="0"/>
                  </a:lnTo>
                  <a:lnTo>
                    <a:pt x="497" y="0"/>
                  </a:lnTo>
                  <a:close/>
                  <a:moveTo>
                    <a:pt x="4740" y="3269"/>
                  </a:moveTo>
                  <a:lnTo>
                    <a:pt x="450" y="3269"/>
                  </a:lnTo>
                  <a:lnTo>
                    <a:pt x="183" y="3269"/>
                  </a:lnTo>
                  <a:lnTo>
                    <a:pt x="183" y="701"/>
                  </a:lnTo>
                  <a:lnTo>
                    <a:pt x="3018" y="701"/>
                  </a:lnTo>
                  <a:lnTo>
                    <a:pt x="4740" y="701"/>
                  </a:lnTo>
                  <a:lnTo>
                    <a:pt x="4740" y="326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Rectangle 150"/>
            <p:cNvSpPr>
              <a:spLocks noChangeArrowheads="1"/>
            </p:cNvSpPr>
            <p:nvPr/>
          </p:nvSpPr>
          <p:spPr bwMode="auto">
            <a:xfrm>
              <a:off x="17973676" y="2632075"/>
              <a:ext cx="258763" cy="2635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Rectangle 151"/>
            <p:cNvSpPr>
              <a:spLocks noChangeArrowheads="1"/>
            </p:cNvSpPr>
            <p:nvPr/>
          </p:nvSpPr>
          <p:spPr bwMode="auto">
            <a:xfrm>
              <a:off x="18507076" y="2632075"/>
              <a:ext cx="261938" cy="2635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52"/>
            <p:cNvSpPr>
              <a:spLocks noChangeArrowheads="1"/>
            </p:cNvSpPr>
            <p:nvPr/>
          </p:nvSpPr>
          <p:spPr bwMode="auto">
            <a:xfrm>
              <a:off x="19035713" y="2632075"/>
              <a:ext cx="260350" cy="2635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Rectangle 153"/>
            <p:cNvSpPr>
              <a:spLocks noChangeArrowheads="1"/>
            </p:cNvSpPr>
            <p:nvPr/>
          </p:nvSpPr>
          <p:spPr bwMode="auto">
            <a:xfrm>
              <a:off x="19584988" y="2632075"/>
              <a:ext cx="261938" cy="2635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Rectangle 154"/>
            <p:cNvSpPr>
              <a:spLocks noChangeArrowheads="1"/>
            </p:cNvSpPr>
            <p:nvPr/>
          </p:nvSpPr>
          <p:spPr bwMode="auto">
            <a:xfrm>
              <a:off x="13392151" y="2632075"/>
              <a:ext cx="260350" cy="2635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Rectangle 155"/>
            <p:cNvSpPr>
              <a:spLocks noChangeArrowheads="1"/>
            </p:cNvSpPr>
            <p:nvPr/>
          </p:nvSpPr>
          <p:spPr bwMode="auto">
            <a:xfrm>
              <a:off x="13925551" y="2632075"/>
              <a:ext cx="263525" cy="2635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Rectangle 156"/>
            <p:cNvSpPr>
              <a:spLocks noChangeArrowheads="1"/>
            </p:cNvSpPr>
            <p:nvPr/>
          </p:nvSpPr>
          <p:spPr bwMode="auto">
            <a:xfrm>
              <a:off x="14455776" y="2632075"/>
              <a:ext cx="258763" cy="2635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Rectangle 157"/>
            <p:cNvSpPr>
              <a:spLocks noChangeArrowheads="1"/>
            </p:cNvSpPr>
            <p:nvPr/>
          </p:nvSpPr>
          <p:spPr bwMode="auto">
            <a:xfrm>
              <a:off x="15003463" y="2632075"/>
              <a:ext cx="258763" cy="2635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Rectangle 158"/>
            <p:cNvSpPr>
              <a:spLocks noChangeArrowheads="1"/>
            </p:cNvSpPr>
            <p:nvPr/>
          </p:nvSpPr>
          <p:spPr bwMode="auto">
            <a:xfrm>
              <a:off x="17973676" y="3217863"/>
              <a:ext cx="258763" cy="2635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Rectangle 159"/>
            <p:cNvSpPr>
              <a:spLocks noChangeArrowheads="1"/>
            </p:cNvSpPr>
            <p:nvPr/>
          </p:nvSpPr>
          <p:spPr bwMode="auto">
            <a:xfrm>
              <a:off x="18507076" y="3217863"/>
              <a:ext cx="261938" cy="2635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Rectangle 160"/>
            <p:cNvSpPr>
              <a:spLocks noChangeArrowheads="1"/>
            </p:cNvSpPr>
            <p:nvPr/>
          </p:nvSpPr>
          <p:spPr bwMode="auto">
            <a:xfrm>
              <a:off x="19035713" y="3217863"/>
              <a:ext cx="260350" cy="2635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Rectangle 161"/>
            <p:cNvSpPr>
              <a:spLocks noChangeArrowheads="1"/>
            </p:cNvSpPr>
            <p:nvPr/>
          </p:nvSpPr>
          <p:spPr bwMode="auto">
            <a:xfrm>
              <a:off x="19584988" y="3217863"/>
              <a:ext cx="261938" cy="2635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Rectangle 162"/>
            <p:cNvSpPr>
              <a:spLocks noChangeArrowheads="1"/>
            </p:cNvSpPr>
            <p:nvPr/>
          </p:nvSpPr>
          <p:spPr bwMode="auto">
            <a:xfrm>
              <a:off x="17973676" y="3800475"/>
              <a:ext cx="258763" cy="2635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 name="Rectangle 163"/>
            <p:cNvSpPr>
              <a:spLocks noChangeArrowheads="1"/>
            </p:cNvSpPr>
            <p:nvPr/>
          </p:nvSpPr>
          <p:spPr bwMode="auto">
            <a:xfrm>
              <a:off x="18507076" y="3800475"/>
              <a:ext cx="261938" cy="2635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Rectangle 164"/>
            <p:cNvSpPr>
              <a:spLocks noChangeArrowheads="1"/>
            </p:cNvSpPr>
            <p:nvPr/>
          </p:nvSpPr>
          <p:spPr bwMode="auto">
            <a:xfrm>
              <a:off x="19035713" y="3800475"/>
              <a:ext cx="260350" cy="2635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Rectangle 165"/>
            <p:cNvSpPr>
              <a:spLocks noChangeArrowheads="1"/>
            </p:cNvSpPr>
            <p:nvPr/>
          </p:nvSpPr>
          <p:spPr bwMode="auto">
            <a:xfrm>
              <a:off x="19584988" y="3800475"/>
              <a:ext cx="261938" cy="2635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Rectangle 166"/>
            <p:cNvSpPr>
              <a:spLocks noChangeArrowheads="1"/>
            </p:cNvSpPr>
            <p:nvPr/>
          </p:nvSpPr>
          <p:spPr bwMode="auto">
            <a:xfrm>
              <a:off x="16362363" y="3800475"/>
              <a:ext cx="258763" cy="2635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Rectangle 167"/>
            <p:cNvSpPr>
              <a:spLocks noChangeArrowheads="1"/>
            </p:cNvSpPr>
            <p:nvPr/>
          </p:nvSpPr>
          <p:spPr bwMode="auto">
            <a:xfrm>
              <a:off x="16895763" y="3800475"/>
              <a:ext cx="258763" cy="2635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Rectangle 168"/>
            <p:cNvSpPr>
              <a:spLocks noChangeArrowheads="1"/>
            </p:cNvSpPr>
            <p:nvPr/>
          </p:nvSpPr>
          <p:spPr bwMode="auto">
            <a:xfrm>
              <a:off x="17425988" y="3800475"/>
              <a:ext cx="258763" cy="2635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Rectangle 169"/>
            <p:cNvSpPr>
              <a:spLocks noChangeArrowheads="1"/>
            </p:cNvSpPr>
            <p:nvPr/>
          </p:nvSpPr>
          <p:spPr bwMode="auto">
            <a:xfrm>
              <a:off x="17973676" y="5743575"/>
              <a:ext cx="258763" cy="2587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Rectangle 170"/>
            <p:cNvSpPr>
              <a:spLocks noChangeArrowheads="1"/>
            </p:cNvSpPr>
            <p:nvPr/>
          </p:nvSpPr>
          <p:spPr bwMode="auto">
            <a:xfrm>
              <a:off x="18507076" y="5743575"/>
              <a:ext cx="261938" cy="2587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Rectangle 171"/>
            <p:cNvSpPr>
              <a:spLocks noChangeArrowheads="1"/>
            </p:cNvSpPr>
            <p:nvPr/>
          </p:nvSpPr>
          <p:spPr bwMode="auto">
            <a:xfrm>
              <a:off x="19035713" y="5743575"/>
              <a:ext cx="260350" cy="2587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8" name="Rectangle 172"/>
            <p:cNvSpPr>
              <a:spLocks noChangeArrowheads="1"/>
            </p:cNvSpPr>
            <p:nvPr/>
          </p:nvSpPr>
          <p:spPr bwMode="auto">
            <a:xfrm>
              <a:off x="19584988" y="5743575"/>
              <a:ext cx="261938" cy="2587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Rectangle 173"/>
            <p:cNvSpPr>
              <a:spLocks noChangeArrowheads="1"/>
            </p:cNvSpPr>
            <p:nvPr/>
          </p:nvSpPr>
          <p:spPr bwMode="auto">
            <a:xfrm>
              <a:off x="16362363" y="5743575"/>
              <a:ext cx="258763" cy="2587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Rectangle 174"/>
            <p:cNvSpPr>
              <a:spLocks noChangeArrowheads="1"/>
            </p:cNvSpPr>
            <p:nvPr/>
          </p:nvSpPr>
          <p:spPr bwMode="auto">
            <a:xfrm>
              <a:off x="16895763" y="5743575"/>
              <a:ext cx="258763" cy="2587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Rectangle 175"/>
            <p:cNvSpPr>
              <a:spLocks noChangeArrowheads="1"/>
            </p:cNvSpPr>
            <p:nvPr/>
          </p:nvSpPr>
          <p:spPr bwMode="auto">
            <a:xfrm>
              <a:off x="17425988" y="5743575"/>
              <a:ext cx="258763" cy="2587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06" name="Freeform 185"/>
          <p:cNvSpPr>
            <a:spLocks noChangeAspect="1" noEditPoints="1"/>
          </p:cNvSpPr>
          <p:nvPr/>
        </p:nvSpPr>
        <p:spPr bwMode="auto">
          <a:xfrm>
            <a:off x="8996447" y="2803195"/>
            <a:ext cx="363784" cy="419772"/>
          </a:xfrm>
          <a:custGeom>
            <a:avLst/>
            <a:gdLst>
              <a:gd name="T0" fmla="*/ 1040 w 1042"/>
              <a:gd name="T1" fmla="*/ 139 h 1203"/>
              <a:gd name="T2" fmla="*/ 1038 w 1042"/>
              <a:gd name="T3" fmla="*/ 135 h 1203"/>
              <a:gd name="T4" fmla="*/ 1033 w 1042"/>
              <a:gd name="T5" fmla="*/ 124 h 1203"/>
              <a:gd name="T6" fmla="*/ 1031 w 1042"/>
              <a:gd name="T7" fmla="*/ 122 h 1203"/>
              <a:gd name="T8" fmla="*/ 1020 w 1042"/>
              <a:gd name="T9" fmla="*/ 109 h 1203"/>
              <a:gd name="T10" fmla="*/ 1016 w 1042"/>
              <a:gd name="T11" fmla="*/ 105 h 1203"/>
              <a:gd name="T12" fmla="*/ 1004 w 1042"/>
              <a:gd name="T13" fmla="*/ 96 h 1203"/>
              <a:gd name="T14" fmla="*/ 999 w 1042"/>
              <a:gd name="T15" fmla="*/ 92 h 1203"/>
              <a:gd name="T16" fmla="*/ 980 w 1042"/>
              <a:gd name="T17" fmla="*/ 81 h 1203"/>
              <a:gd name="T18" fmla="*/ 975 w 1042"/>
              <a:gd name="T19" fmla="*/ 78 h 1203"/>
              <a:gd name="T20" fmla="*/ 957 w 1042"/>
              <a:gd name="T21" fmla="*/ 70 h 1203"/>
              <a:gd name="T22" fmla="*/ 948 w 1042"/>
              <a:gd name="T23" fmla="*/ 66 h 1203"/>
              <a:gd name="T24" fmla="*/ 929 w 1042"/>
              <a:gd name="T25" fmla="*/ 58 h 1203"/>
              <a:gd name="T26" fmla="*/ 921 w 1042"/>
              <a:gd name="T27" fmla="*/ 55 h 1203"/>
              <a:gd name="T28" fmla="*/ 894 w 1042"/>
              <a:gd name="T29" fmla="*/ 46 h 1203"/>
              <a:gd name="T30" fmla="*/ 882 w 1042"/>
              <a:gd name="T31" fmla="*/ 43 h 1203"/>
              <a:gd name="T32" fmla="*/ 861 w 1042"/>
              <a:gd name="T33" fmla="*/ 37 h 1203"/>
              <a:gd name="T34" fmla="*/ 848 w 1042"/>
              <a:gd name="T35" fmla="*/ 34 h 1203"/>
              <a:gd name="T36" fmla="*/ 816 w 1042"/>
              <a:gd name="T37" fmla="*/ 27 h 1203"/>
              <a:gd name="T38" fmla="*/ 802 w 1042"/>
              <a:gd name="T39" fmla="*/ 24 h 1203"/>
              <a:gd name="T40" fmla="*/ 778 w 1042"/>
              <a:gd name="T41" fmla="*/ 20 h 1203"/>
              <a:gd name="T42" fmla="*/ 762 w 1042"/>
              <a:gd name="T43" fmla="*/ 17 h 1203"/>
              <a:gd name="T44" fmla="*/ 756 w 1042"/>
              <a:gd name="T45" fmla="*/ 16 h 1203"/>
              <a:gd name="T46" fmla="*/ 746 w 1042"/>
              <a:gd name="T47" fmla="*/ 15 h 1203"/>
              <a:gd name="T48" fmla="*/ 709 w 1042"/>
              <a:gd name="T49" fmla="*/ 10 h 1203"/>
              <a:gd name="T50" fmla="*/ 692 w 1042"/>
              <a:gd name="T51" fmla="*/ 9 h 1203"/>
              <a:gd name="T52" fmla="*/ 655 w 1042"/>
              <a:gd name="T53" fmla="*/ 5 h 1203"/>
              <a:gd name="T54" fmla="*/ 636 w 1042"/>
              <a:gd name="T55" fmla="*/ 4 h 1203"/>
              <a:gd name="T56" fmla="*/ 596 w 1042"/>
              <a:gd name="T57" fmla="*/ 2 h 1203"/>
              <a:gd name="T58" fmla="*/ 579 w 1042"/>
              <a:gd name="T59" fmla="*/ 1 h 1203"/>
              <a:gd name="T60" fmla="*/ 521 w 1042"/>
              <a:gd name="T61" fmla="*/ 0 h 1203"/>
              <a:gd name="T62" fmla="*/ 521 w 1042"/>
              <a:gd name="T63" fmla="*/ 0 h 1203"/>
              <a:gd name="T64" fmla="*/ 366 w 1042"/>
              <a:gd name="T65" fmla="*/ 7 h 1203"/>
              <a:gd name="T66" fmla="*/ 229 w 1042"/>
              <a:gd name="T67" fmla="*/ 26 h 1203"/>
              <a:gd name="T68" fmla="*/ 0 w 1042"/>
              <a:gd name="T69" fmla="*/ 153 h 1203"/>
              <a:gd name="T70" fmla="*/ 0 w 1042"/>
              <a:gd name="T71" fmla="*/ 605 h 1203"/>
              <a:gd name="T72" fmla="*/ 0 w 1042"/>
              <a:gd name="T73" fmla="*/ 1049 h 1203"/>
              <a:gd name="T74" fmla="*/ 521 w 1042"/>
              <a:gd name="T75" fmla="*/ 1203 h 1203"/>
              <a:gd name="T76" fmla="*/ 756 w 1042"/>
              <a:gd name="T77" fmla="*/ 1186 h 1203"/>
              <a:gd name="T78" fmla="*/ 1042 w 1042"/>
              <a:gd name="T79" fmla="*/ 1049 h 1203"/>
              <a:gd name="T80" fmla="*/ 1042 w 1042"/>
              <a:gd name="T81" fmla="*/ 605 h 1203"/>
              <a:gd name="T82" fmla="*/ 1042 w 1042"/>
              <a:gd name="T83" fmla="*/ 153 h 1203"/>
              <a:gd name="T84" fmla="*/ 1040 w 1042"/>
              <a:gd name="T85" fmla="*/ 139 h 1203"/>
              <a:gd name="T86" fmla="*/ 521 w 1042"/>
              <a:gd name="T87" fmla="*/ 257 h 1203"/>
              <a:gd name="T88" fmla="*/ 123 w 1042"/>
              <a:gd name="T89" fmla="*/ 153 h 1203"/>
              <a:gd name="T90" fmla="*/ 521 w 1042"/>
              <a:gd name="T91" fmla="*/ 50 h 1203"/>
              <a:gd name="T92" fmla="*/ 918 w 1042"/>
              <a:gd name="T93" fmla="*/ 153 h 1203"/>
              <a:gd name="T94" fmla="*/ 521 w 1042"/>
              <a:gd name="T95" fmla="*/ 257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2" h="1203">
                <a:moveTo>
                  <a:pt x="1040" y="139"/>
                </a:moveTo>
                <a:cubicBezTo>
                  <a:pt x="1039" y="138"/>
                  <a:pt x="1039" y="137"/>
                  <a:pt x="1038" y="135"/>
                </a:cubicBezTo>
                <a:cubicBezTo>
                  <a:pt x="1037" y="132"/>
                  <a:pt x="1035" y="128"/>
                  <a:pt x="1033" y="124"/>
                </a:cubicBezTo>
                <a:cubicBezTo>
                  <a:pt x="1032" y="124"/>
                  <a:pt x="1032" y="123"/>
                  <a:pt x="1031" y="122"/>
                </a:cubicBezTo>
                <a:cubicBezTo>
                  <a:pt x="1028" y="117"/>
                  <a:pt x="1024" y="113"/>
                  <a:pt x="1020" y="109"/>
                </a:cubicBezTo>
                <a:cubicBezTo>
                  <a:pt x="1019" y="108"/>
                  <a:pt x="1017" y="107"/>
                  <a:pt x="1016" y="105"/>
                </a:cubicBezTo>
                <a:cubicBezTo>
                  <a:pt x="1012" y="102"/>
                  <a:pt x="1008" y="99"/>
                  <a:pt x="1004" y="96"/>
                </a:cubicBezTo>
                <a:cubicBezTo>
                  <a:pt x="1002" y="95"/>
                  <a:pt x="1001" y="93"/>
                  <a:pt x="999" y="92"/>
                </a:cubicBezTo>
                <a:cubicBezTo>
                  <a:pt x="993" y="88"/>
                  <a:pt x="987" y="84"/>
                  <a:pt x="980" y="81"/>
                </a:cubicBezTo>
                <a:cubicBezTo>
                  <a:pt x="979" y="80"/>
                  <a:pt x="977" y="79"/>
                  <a:pt x="975" y="78"/>
                </a:cubicBezTo>
                <a:cubicBezTo>
                  <a:pt x="970" y="75"/>
                  <a:pt x="964" y="72"/>
                  <a:pt x="957" y="70"/>
                </a:cubicBezTo>
                <a:cubicBezTo>
                  <a:pt x="954" y="68"/>
                  <a:pt x="951" y="67"/>
                  <a:pt x="948" y="66"/>
                </a:cubicBezTo>
                <a:cubicBezTo>
                  <a:pt x="942" y="63"/>
                  <a:pt x="936" y="61"/>
                  <a:pt x="929" y="58"/>
                </a:cubicBezTo>
                <a:cubicBezTo>
                  <a:pt x="926" y="57"/>
                  <a:pt x="924" y="56"/>
                  <a:pt x="921" y="55"/>
                </a:cubicBezTo>
                <a:cubicBezTo>
                  <a:pt x="913" y="52"/>
                  <a:pt x="903" y="49"/>
                  <a:pt x="894" y="46"/>
                </a:cubicBezTo>
                <a:cubicBezTo>
                  <a:pt x="890" y="45"/>
                  <a:pt x="886" y="44"/>
                  <a:pt x="882" y="43"/>
                </a:cubicBezTo>
                <a:cubicBezTo>
                  <a:pt x="875" y="41"/>
                  <a:pt x="868" y="39"/>
                  <a:pt x="861" y="37"/>
                </a:cubicBezTo>
                <a:cubicBezTo>
                  <a:pt x="857" y="36"/>
                  <a:pt x="852" y="35"/>
                  <a:pt x="848" y="34"/>
                </a:cubicBezTo>
                <a:cubicBezTo>
                  <a:pt x="837" y="32"/>
                  <a:pt x="827" y="29"/>
                  <a:pt x="816" y="27"/>
                </a:cubicBezTo>
                <a:cubicBezTo>
                  <a:pt x="811" y="26"/>
                  <a:pt x="807" y="25"/>
                  <a:pt x="802" y="24"/>
                </a:cubicBezTo>
                <a:cubicBezTo>
                  <a:pt x="794" y="23"/>
                  <a:pt x="786" y="21"/>
                  <a:pt x="778" y="20"/>
                </a:cubicBezTo>
                <a:cubicBezTo>
                  <a:pt x="773" y="19"/>
                  <a:pt x="767" y="18"/>
                  <a:pt x="762" y="17"/>
                </a:cubicBezTo>
                <a:cubicBezTo>
                  <a:pt x="760" y="17"/>
                  <a:pt x="758" y="17"/>
                  <a:pt x="756" y="16"/>
                </a:cubicBezTo>
                <a:cubicBezTo>
                  <a:pt x="753" y="16"/>
                  <a:pt x="749" y="16"/>
                  <a:pt x="746" y="15"/>
                </a:cubicBezTo>
                <a:cubicBezTo>
                  <a:pt x="734" y="14"/>
                  <a:pt x="722" y="12"/>
                  <a:pt x="709" y="10"/>
                </a:cubicBezTo>
                <a:cubicBezTo>
                  <a:pt x="703" y="10"/>
                  <a:pt x="698" y="9"/>
                  <a:pt x="692" y="9"/>
                </a:cubicBezTo>
                <a:cubicBezTo>
                  <a:pt x="680" y="7"/>
                  <a:pt x="667" y="6"/>
                  <a:pt x="655" y="5"/>
                </a:cubicBezTo>
                <a:cubicBezTo>
                  <a:pt x="649" y="5"/>
                  <a:pt x="643" y="4"/>
                  <a:pt x="636" y="4"/>
                </a:cubicBezTo>
                <a:cubicBezTo>
                  <a:pt x="623" y="3"/>
                  <a:pt x="610" y="2"/>
                  <a:pt x="596" y="2"/>
                </a:cubicBezTo>
                <a:cubicBezTo>
                  <a:pt x="591" y="2"/>
                  <a:pt x="585" y="1"/>
                  <a:pt x="579" y="1"/>
                </a:cubicBezTo>
                <a:cubicBezTo>
                  <a:pt x="560" y="0"/>
                  <a:pt x="541" y="0"/>
                  <a:pt x="521" y="0"/>
                </a:cubicBezTo>
                <a:cubicBezTo>
                  <a:pt x="521" y="0"/>
                  <a:pt x="521" y="0"/>
                  <a:pt x="521" y="0"/>
                </a:cubicBezTo>
                <a:cubicBezTo>
                  <a:pt x="467" y="0"/>
                  <a:pt x="415" y="2"/>
                  <a:pt x="366" y="7"/>
                </a:cubicBezTo>
                <a:cubicBezTo>
                  <a:pt x="317" y="11"/>
                  <a:pt x="271" y="18"/>
                  <a:pt x="229" y="26"/>
                </a:cubicBezTo>
                <a:cubicBezTo>
                  <a:pt x="91" y="54"/>
                  <a:pt x="0" y="100"/>
                  <a:pt x="0" y="153"/>
                </a:cubicBezTo>
                <a:cubicBezTo>
                  <a:pt x="0" y="605"/>
                  <a:pt x="0" y="605"/>
                  <a:pt x="0" y="605"/>
                </a:cubicBezTo>
                <a:cubicBezTo>
                  <a:pt x="0" y="1049"/>
                  <a:pt x="0" y="1049"/>
                  <a:pt x="0" y="1049"/>
                </a:cubicBezTo>
                <a:cubicBezTo>
                  <a:pt x="0" y="1134"/>
                  <a:pt x="233" y="1203"/>
                  <a:pt x="521" y="1203"/>
                </a:cubicBezTo>
                <a:cubicBezTo>
                  <a:pt x="605" y="1203"/>
                  <a:pt x="685" y="1197"/>
                  <a:pt x="756" y="1186"/>
                </a:cubicBezTo>
                <a:cubicBezTo>
                  <a:pt x="926" y="1161"/>
                  <a:pt x="1042" y="1109"/>
                  <a:pt x="1042" y="1049"/>
                </a:cubicBezTo>
                <a:cubicBezTo>
                  <a:pt x="1042" y="605"/>
                  <a:pt x="1042" y="605"/>
                  <a:pt x="1042" y="605"/>
                </a:cubicBezTo>
                <a:cubicBezTo>
                  <a:pt x="1042" y="153"/>
                  <a:pt x="1042" y="153"/>
                  <a:pt x="1042" y="153"/>
                </a:cubicBezTo>
                <a:cubicBezTo>
                  <a:pt x="1042" y="149"/>
                  <a:pt x="1041" y="144"/>
                  <a:pt x="1040" y="139"/>
                </a:cubicBezTo>
                <a:close/>
                <a:moveTo>
                  <a:pt x="521" y="257"/>
                </a:moveTo>
                <a:cubicBezTo>
                  <a:pt x="301" y="257"/>
                  <a:pt x="123" y="210"/>
                  <a:pt x="123" y="153"/>
                </a:cubicBezTo>
                <a:cubicBezTo>
                  <a:pt x="123" y="96"/>
                  <a:pt x="301" y="50"/>
                  <a:pt x="521" y="50"/>
                </a:cubicBezTo>
                <a:cubicBezTo>
                  <a:pt x="740" y="50"/>
                  <a:pt x="918" y="96"/>
                  <a:pt x="918" y="153"/>
                </a:cubicBezTo>
                <a:cubicBezTo>
                  <a:pt x="918" y="210"/>
                  <a:pt x="740" y="257"/>
                  <a:pt x="521" y="257"/>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71" name="Group 170"/>
          <p:cNvGrpSpPr>
            <a:grpSpLocks noChangeAspect="1"/>
          </p:cNvGrpSpPr>
          <p:nvPr/>
        </p:nvGrpSpPr>
        <p:grpSpPr>
          <a:xfrm>
            <a:off x="6718931" y="2746619"/>
            <a:ext cx="859358" cy="559836"/>
            <a:chOff x="13134975" y="2374901"/>
            <a:chExt cx="3375025" cy="2198688"/>
          </a:xfrm>
        </p:grpSpPr>
        <p:sp>
          <p:nvSpPr>
            <p:cNvPr id="172" name="Freeform 54"/>
            <p:cNvSpPr>
              <a:spLocks/>
            </p:cNvSpPr>
            <p:nvPr/>
          </p:nvSpPr>
          <p:spPr bwMode="auto">
            <a:xfrm>
              <a:off x="14455775" y="3260726"/>
              <a:ext cx="763588" cy="754063"/>
            </a:xfrm>
            <a:custGeom>
              <a:avLst/>
              <a:gdLst>
                <a:gd name="T0" fmla="*/ 173 w 481"/>
                <a:gd name="T1" fmla="*/ 304 h 475"/>
                <a:gd name="T2" fmla="*/ 0 w 481"/>
                <a:gd name="T3" fmla="*/ 304 h 475"/>
                <a:gd name="T4" fmla="*/ 0 w 481"/>
                <a:gd name="T5" fmla="*/ 171 h 475"/>
                <a:gd name="T6" fmla="*/ 173 w 481"/>
                <a:gd name="T7" fmla="*/ 171 h 475"/>
                <a:gd name="T8" fmla="*/ 173 w 481"/>
                <a:gd name="T9" fmla="*/ 0 h 475"/>
                <a:gd name="T10" fmla="*/ 308 w 481"/>
                <a:gd name="T11" fmla="*/ 0 h 475"/>
                <a:gd name="T12" fmla="*/ 308 w 481"/>
                <a:gd name="T13" fmla="*/ 171 h 475"/>
                <a:gd name="T14" fmla="*/ 481 w 481"/>
                <a:gd name="T15" fmla="*/ 171 h 475"/>
                <a:gd name="T16" fmla="*/ 481 w 481"/>
                <a:gd name="T17" fmla="*/ 304 h 475"/>
                <a:gd name="T18" fmla="*/ 308 w 481"/>
                <a:gd name="T19" fmla="*/ 304 h 475"/>
                <a:gd name="T20" fmla="*/ 308 w 481"/>
                <a:gd name="T21" fmla="*/ 475 h 475"/>
                <a:gd name="T22" fmla="*/ 173 w 481"/>
                <a:gd name="T23" fmla="*/ 475 h 475"/>
                <a:gd name="T24" fmla="*/ 173 w 481"/>
                <a:gd name="T25" fmla="*/ 30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1" h="475">
                  <a:moveTo>
                    <a:pt x="173" y="304"/>
                  </a:moveTo>
                  <a:lnTo>
                    <a:pt x="0" y="304"/>
                  </a:lnTo>
                  <a:lnTo>
                    <a:pt x="0" y="171"/>
                  </a:lnTo>
                  <a:lnTo>
                    <a:pt x="173" y="171"/>
                  </a:lnTo>
                  <a:lnTo>
                    <a:pt x="173" y="0"/>
                  </a:lnTo>
                  <a:lnTo>
                    <a:pt x="308" y="0"/>
                  </a:lnTo>
                  <a:lnTo>
                    <a:pt x="308" y="171"/>
                  </a:lnTo>
                  <a:lnTo>
                    <a:pt x="481" y="171"/>
                  </a:lnTo>
                  <a:lnTo>
                    <a:pt x="481" y="304"/>
                  </a:lnTo>
                  <a:lnTo>
                    <a:pt x="308" y="304"/>
                  </a:lnTo>
                  <a:lnTo>
                    <a:pt x="308" y="475"/>
                  </a:lnTo>
                  <a:lnTo>
                    <a:pt x="173" y="475"/>
                  </a:lnTo>
                  <a:lnTo>
                    <a:pt x="173" y="304"/>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55"/>
            <p:cNvSpPr>
              <a:spLocks noEditPoints="1"/>
            </p:cNvSpPr>
            <p:nvPr/>
          </p:nvSpPr>
          <p:spPr bwMode="auto">
            <a:xfrm>
              <a:off x="13134975" y="2374901"/>
              <a:ext cx="3375025" cy="2198688"/>
            </a:xfrm>
            <a:custGeom>
              <a:avLst/>
              <a:gdLst>
                <a:gd name="T0" fmla="*/ 691 w 897"/>
                <a:gd name="T1" fmla="*/ 167 h 583"/>
                <a:gd name="T2" fmla="*/ 605 w 897"/>
                <a:gd name="T3" fmla="*/ 29 h 583"/>
                <a:gd name="T4" fmla="*/ 383 w 897"/>
                <a:gd name="T5" fmla="*/ 73 h 583"/>
                <a:gd name="T6" fmla="*/ 169 w 897"/>
                <a:gd name="T7" fmla="*/ 159 h 583"/>
                <a:gd name="T8" fmla="*/ 122 w 897"/>
                <a:gd name="T9" fmla="*/ 282 h 583"/>
                <a:gd name="T10" fmla="*/ 49 w 897"/>
                <a:gd name="T11" fmla="*/ 335 h 583"/>
                <a:gd name="T12" fmla="*/ 135 w 897"/>
                <a:gd name="T13" fmla="*/ 537 h 583"/>
                <a:gd name="T14" fmla="*/ 240 w 897"/>
                <a:gd name="T15" fmla="*/ 521 h 583"/>
                <a:gd name="T16" fmla="*/ 456 w 897"/>
                <a:gd name="T17" fmla="*/ 576 h 583"/>
                <a:gd name="T18" fmla="*/ 655 w 897"/>
                <a:gd name="T19" fmla="*/ 560 h 583"/>
                <a:gd name="T20" fmla="*/ 897 w 897"/>
                <a:gd name="T21" fmla="*/ 363 h 583"/>
                <a:gd name="T22" fmla="*/ 714 w 897"/>
                <a:gd name="T23" fmla="*/ 167 h 583"/>
                <a:gd name="T24" fmla="*/ 800 w 897"/>
                <a:gd name="T25" fmla="*/ 464 h 583"/>
                <a:gd name="T26" fmla="*/ 672 w 897"/>
                <a:gd name="T27" fmla="*/ 523 h 583"/>
                <a:gd name="T28" fmla="*/ 578 w 897"/>
                <a:gd name="T29" fmla="*/ 496 h 583"/>
                <a:gd name="T30" fmla="*/ 535 w 897"/>
                <a:gd name="T31" fmla="*/ 499 h 583"/>
                <a:gd name="T32" fmla="*/ 387 w 897"/>
                <a:gd name="T33" fmla="*/ 544 h 583"/>
                <a:gd name="T34" fmla="*/ 246 w 897"/>
                <a:gd name="T35" fmla="*/ 477 h 583"/>
                <a:gd name="T36" fmla="*/ 158 w 897"/>
                <a:gd name="T37" fmla="*/ 501 h 583"/>
                <a:gd name="T38" fmla="*/ 37 w 897"/>
                <a:gd name="T39" fmla="*/ 420 h 583"/>
                <a:gd name="T40" fmla="*/ 134 w 897"/>
                <a:gd name="T41" fmla="*/ 341 h 583"/>
                <a:gd name="T42" fmla="*/ 163 w 897"/>
                <a:gd name="T43" fmla="*/ 290 h 583"/>
                <a:gd name="T44" fmla="*/ 166 w 897"/>
                <a:gd name="T45" fmla="*/ 215 h 583"/>
                <a:gd name="T46" fmla="*/ 247 w 897"/>
                <a:gd name="T47" fmla="*/ 173 h 583"/>
                <a:gd name="T48" fmla="*/ 346 w 897"/>
                <a:gd name="T49" fmla="*/ 206 h 583"/>
                <a:gd name="T50" fmla="*/ 370 w 897"/>
                <a:gd name="T51" fmla="*/ 143 h 583"/>
                <a:gd name="T52" fmla="*/ 373 w 897"/>
                <a:gd name="T53" fmla="*/ 138 h 583"/>
                <a:gd name="T54" fmla="*/ 489 w 897"/>
                <a:gd name="T55" fmla="*/ 74 h 583"/>
                <a:gd name="T56" fmla="*/ 573 w 897"/>
                <a:gd name="T57" fmla="*/ 104 h 583"/>
                <a:gd name="T58" fmla="*/ 626 w 897"/>
                <a:gd name="T59" fmla="*/ 235 h 583"/>
                <a:gd name="T60" fmla="*/ 667 w 897"/>
                <a:gd name="T61" fmla="*/ 234 h 583"/>
                <a:gd name="T62" fmla="*/ 829 w 897"/>
                <a:gd name="T63" fmla="*/ 391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7" h="583">
                  <a:moveTo>
                    <a:pt x="714" y="167"/>
                  </a:moveTo>
                  <a:cubicBezTo>
                    <a:pt x="706" y="167"/>
                    <a:pt x="699" y="166"/>
                    <a:pt x="691" y="167"/>
                  </a:cubicBezTo>
                  <a:cubicBezTo>
                    <a:pt x="688" y="120"/>
                    <a:pt x="665" y="75"/>
                    <a:pt x="627" y="44"/>
                  </a:cubicBezTo>
                  <a:cubicBezTo>
                    <a:pt x="620" y="39"/>
                    <a:pt x="613" y="33"/>
                    <a:pt x="605" y="29"/>
                  </a:cubicBezTo>
                  <a:cubicBezTo>
                    <a:pt x="558" y="2"/>
                    <a:pt x="503" y="0"/>
                    <a:pt x="456" y="18"/>
                  </a:cubicBezTo>
                  <a:cubicBezTo>
                    <a:pt x="428" y="29"/>
                    <a:pt x="403" y="48"/>
                    <a:pt x="383" y="73"/>
                  </a:cubicBezTo>
                  <a:cubicBezTo>
                    <a:pt x="367" y="85"/>
                    <a:pt x="354" y="100"/>
                    <a:pt x="342" y="118"/>
                  </a:cubicBezTo>
                  <a:cubicBezTo>
                    <a:pt x="276" y="92"/>
                    <a:pt x="203" y="108"/>
                    <a:pt x="169" y="159"/>
                  </a:cubicBezTo>
                  <a:cubicBezTo>
                    <a:pt x="154" y="169"/>
                    <a:pt x="142" y="181"/>
                    <a:pt x="134" y="197"/>
                  </a:cubicBezTo>
                  <a:cubicBezTo>
                    <a:pt x="119" y="223"/>
                    <a:pt x="116" y="253"/>
                    <a:pt x="122" y="282"/>
                  </a:cubicBezTo>
                  <a:cubicBezTo>
                    <a:pt x="122" y="282"/>
                    <a:pt x="122" y="282"/>
                    <a:pt x="122" y="282"/>
                  </a:cubicBezTo>
                  <a:cubicBezTo>
                    <a:pt x="91" y="293"/>
                    <a:pt x="65" y="312"/>
                    <a:pt x="49" y="335"/>
                  </a:cubicBezTo>
                  <a:cubicBezTo>
                    <a:pt x="19" y="356"/>
                    <a:pt x="0" y="387"/>
                    <a:pt x="0" y="420"/>
                  </a:cubicBezTo>
                  <a:cubicBezTo>
                    <a:pt x="0" y="479"/>
                    <a:pt x="59" y="528"/>
                    <a:pt x="135" y="537"/>
                  </a:cubicBezTo>
                  <a:cubicBezTo>
                    <a:pt x="142" y="538"/>
                    <a:pt x="150" y="538"/>
                    <a:pt x="158" y="538"/>
                  </a:cubicBezTo>
                  <a:cubicBezTo>
                    <a:pt x="188" y="538"/>
                    <a:pt x="216" y="532"/>
                    <a:pt x="240" y="521"/>
                  </a:cubicBezTo>
                  <a:cubicBezTo>
                    <a:pt x="277" y="554"/>
                    <a:pt x="328" y="576"/>
                    <a:pt x="384" y="581"/>
                  </a:cubicBezTo>
                  <a:cubicBezTo>
                    <a:pt x="409" y="583"/>
                    <a:pt x="433" y="581"/>
                    <a:pt x="456" y="576"/>
                  </a:cubicBezTo>
                  <a:cubicBezTo>
                    <a:pt x="495" y="568"/>
                    <a:pt x="530" y="551"/>
                    <a:pt x="558" y="528"/>
                  </a:cubicBezTo>
                  <a:cubicBezTo>
                    <a:pt x="586" y="545"/>
                    <a:pt x="619" y="557"/>
                    <a:pt x="655" y="560"/>
                  </a:cubicBezTo>
                  <a:cubicBezTo>
                    <a:pt x="726" y="565"/>
                    <a:pt x="790" y="536"/>
                    <a:pt x="829" y="487"/>
                  </a:cubicBezTo>
                  <a:cubicBezTo>
                    <a:pt x="867" y="457"/>
                    <a:pt x="893" y="413"/>
                    <a:pt x="897" y="363"/>
                  </a:cubicBezTo>
                  <a:cubicBezTo>
                    <a:pt x="897" y="353"/>
                    <a:pt x="897" y="343"/>
                    <a:pt x="896" y="333"/>
                  </a:cubicBezTo>
                  <a:cubicBezTo>
                    <a:pt x="887" y="246"/>
                    <a:pt x="811" y="175"/>
                    <a:pt x="714" y="167"/>
                  </a:cubicBezTo>
                  <a:close/>
                  <a:moveTo>
                    <a:pt x="829" y="391"/>
                  </a:moveTo>
                  <a:cubicBezTo>
                    <a:pt x="827" y="417"/>
                    <a:pt x="817" y="443"/>
                    <a:pt x="800" y="464"/>
                  </a:cubicBezTo>
                  <a:cubicBezTo>
                    <a:pt x="770" y="501"/>
                    <a:pt x="723" y="523"/>
                    <a:pt x="672" y="523"/>
                  </a:cubicBezTo>
                  <a:cubicBezTo>
                    <a:pt x="672" y="523"/>
                    <a:pt x="672" y="523"/>
                    <a:pt x="672" y="523"/>
                  </a:cubicBezTo>
                  <a:cubicBezTo>
                    <a:pt x="667" y="523"/>
                    <a:pt x="663" y="523"/>
                    <a:pt x="658" y="523"/>
                  </a:cubicBezTo>
                  <a:cubicBezTo>
                    <a:pt x="629" y="521"/>
                    <a:pt x="602" y="512"/>
                    <a:pt x="578" y="496"/>
                  </a:cubicBezTo>
                  <a:cubicBezTo>
                    <a:pt x="555" y="482"/>
                    <a:pt x="555" y="482"/>
                    <a:pt x="555" y="482"/>
                  </a:cubicBezTo>
                  <a:cubicBezTo>
                    <a:pt x="535" y="499"/>
                    <a:pt x="535" y="499"/>
                    <a:pt x="535" y="499"/>
                  </a:cubicBezTo>
                  <a:cubicBezTo>
                    <a:pt x="500" y="529"/>
                    <a:pt x="453" y="545"/>
                    <a:pt x="404" y="545"/>
                  </a:cubicBezTo>
                  <a:cubicBezTo>
                    <a:pt x="399" y="545"/>
                    <a:pt x="393" y="544"/>
                    <a:pt x="387" y="544"/>
                  </a:cubicBezTo>
                  <a:cubicBezTo>
                    <a:pt x="341" y="540"/>
                    <a:pt x="297" y="522"/>
                    <a:pt x="264" y="493"/>
                  </a:cubicBezTo>
                  <a:cubicBezTo>
                    <a:pt x="246" y="477"/>
                    <a:pt x="246" y="477"/>
                    <a:pt x="246" y="477"/>
                  </a:cubicBezTo>
                  <a:cubicBezTo>
                    <a:pt x="224" y="487"/>
                    <a:pt x="224" y="487"/>
                    <a:pt x="224" y="487"/>
                  </a:cubicBezTo>
                  <a:cubicBezTo>
                    <a:pt x="205" y="496"/>
                    <a:pt x="182" y="501"/>
                    <a:pt x="158" y="501"/>
                  </a:cubicBezTo>
                  <a:cubicBezTo>
                    <a:pt x="152" y="501"/>
                    <a:pt x="146" y="501"/>
                    <a:pt x="139" y="500"/>
                  </a:cubicBezTo>
                  <a:cubicBezTo>
                    <a:pt x="81" y="494"/>
                    <a:pt x="37" y="459"/>
                    <a:pt x="37" y="420"/>
                  </a:cubicBezTo>
                  <a:cubicBezTo>
                    <a:pt x="37" y="393"/>
                    <a:pt x="58" y="374"/>
                    <a:pt x="71" y="365"/>
                  </a:cubicBezTo>
                  <a:cubicBezTo>
                    <a:pt x="88" y="352"/>
                    <a:pt x="110" y="344"/>
                    <a:pt x="134" y="341"/>
                  </a:cubicBezTo>
                  <a:cubicBezTo>
                    <a:pt x="181" y="334"/>
                    <a:pt x="181" y="334"/>
                    <a:pt x="181" y="334"/>
                  </a:cubicBezTo>
                  <a:cubicBezTo>
                    <a:pt x="163" y="290"/>
                    <a:pt x="163" y="290"/>
                    <a:pt x="163" y="290"/>
                  </a:cubicBezTo>
                  <a:cubicBezTo>
                    <a:pt x="161" y="286"/>
                    <a:pt x="160" y="280"/>
                    <a:pt x="158" y="274"/>
                  </a:cubicBezTo>
                  <a:cubicBezTo>
                    <a:pt x="155" y="259"/>
                    <a:pt x="153" y="237"/>
                    <a:pt x="166" y="215"/>
                  </a:cubicBezTo>
                  <a:cubicBezTo>
                    <a:pt x="171" y="205"/>
                    <a:pt x="179" y="196"/>
                    <a:pt x="189" y="190"/>
                  </a:cubicBezTo>
                  <a:cubicBezTo>
                    <a:pt x="205" y="179"/>
                    <a:pt x="225" y="173"/>
                    <a:pt x="247" y="173"/>
                  </a:cubicBezTo>
                  <a:cubicBezTo>
                    <a:pt x="268" y="173"/>
                    <a:pt x="289" y="178"/>
                    <a:pt x="308" y="188"/>
                  </a:cubicBezTo>
                  <a:cubicBezTo>
                    <a:pt x="346" y="206"/>
                    <a:pt x="346" y="206"/>
                    <a:pt x="346" y="206"/>
                  </a:cubicBezTo>
                  <a:cubicBezTo>
                    <a:pt x="359" y="167"/>
                    <a:pt x="359" y="167"/>
                    <a:pt x="359" y="167"/>
                  </a:cubicBezTo>
                  <a:cubicBezTo>
                    <a:pt x="362" y="159"/>
                    <a:pt x="366" y="151"/>
                    <a:pt x="370" y="143"/>
                  </a:cubicBezTo>
                  <a:cubicBezTo>
                    <a:pt x="370" y="142"/>
                    <a:pt x="371" y="142"/>
                    <a:pt x="371" y="141"/>
                  </a:cubicBezTo>
                  <a:cubicBezTo>
                    <a:pt x="373" y="138"/>
                    <a:pt x="373" y="138"/>
                    <a:pt x="373" y="138"/>
                  </a:cubicBezTo>
                  <a:cubicBezTo>
                    <a:pt x="382" y="124"/>
                    <a:pt x="393" y="112"/>
                    <a:pt x="406" y="102"/>
                  </a:cubicBezTo>
                  <a:cubicBezTo>
                    <a:pt x="429" y="84"/>
                    <a:pt x="459" y="74"/>
                    <a:pt x="489" y="74"/>
                  </a:cubicBezTo>
                  <a:cubicBezTo>
                    <a:pt x="512" y="74"/>
                    <a:pt x="535" y="80"/>
                    <a:pt x="556" y="92"/>
                  </a:cubicBezTo>
                  <a:cubicBezTo>
                    <a:pt x="561" y="95"/>
                    <a:pt x="567" y="99"/>
                    <a:pt x="573" y="104"/>
                  </a:cubicBezTo>
                  <a:cubicBezTo>
                    <a:pt x="603" y="127"/>
                    <a:pt x="621" y="162"/>
                    <a:pt x="624" y="200"/>
                  </a:cubicBezTo>
                  <a:cubicBezTo>
                    <a:pt x="626" y="235"/>
                    <a:pt x="626" y="235"/>
                    <a:pt x="626" y="235"/>
                  </a:cubicBezTo>
                  <a:cubicBezTo>
                    <a:pt x="661" y="234"/>
                    <a:pt x="661" y="234"/>
                    <a:pt x="661" y="234"/>
                  </a:cubicBezTo>
                  <a:cubicBezTo>
                    <a:pt x="663" y="234"/>
                    <a:pt x="665" y="234"/>
                    <a:pt x="667" y="234"/>
                  </a:cubicBezTo>
                  <a:cubicBezTo>
                    <a:pt x="671" y="234"/>
                    <a:pt x="676" y="234"/>
                    <a:pt x="680" y="235"/>
                  </a:cubicBezTo>
                  <a:cubicBezTo>
                    <a:pt x="769" y="242"/>
                    <a:pt x="835" y="312"/>
                    <a:pt x="829" y="391"/>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7" name="TextBox 176"/>
          <p:cNvSpPr txBox="1"/>
          <p:nvPr/>
        </p:nvSpPr>
        <p:spPr>
          <a:xfrm>
            <a:off x="6096275" y="3827401"/>
            <a:ext cx="2029968" cy="230832"/>
          </a:xfrm>
          <a:prstGeom prst="rect">
            <a:avLst/>
          </a:prstGeom>
          <a:noFill/>
        </p:spPr>
        <p:txBody>
          <a:bodyPr wrap="none" lIns="91440" tIns="45720" rIns="45720" bIns="45720" rtlCol="0">
            <a:noAutofit/>
          </a:bodyPr>
          <a:lstStyle/>
          <a:p>
            <a:pPr algn="ctr">
              <a:lnSpc>
                <a:spcPct val="90000"/>
              </a:lnSpc>
            </a:pPr>
            <a:r>
              <a:rPr lang="en-US" sz="1000" dirty="0"/>
              <a:t>Cloud 2</a:t>
            </a:r>
          </a:p>
        </p:txBody>
      </p:sp>
      <p:grpSp>
        <p:nvGrpSpPr>
          <p:cNvPr id="183" name="Group 182"/>
          <p:cNvGrpSpPr>
            <a:grpSpLocks noChangeAspect="1"/>
          </p:cNvGrpSpPr>
          <p:nvPr/>
        </p:nvGrpSpPr>
        <p:grpSpPr>
          <a:xfrm>
            <a:off x="2676810" y="722308"/>
            <a:ext cx="731492" cy="633314"/>
            <a:chOff x="13049250" y="1778001"/>
            <a:chExt cx="2755900" cy="2386013"/>
          </a:xfrm>
        </p:grpSpPr>
        <p:sp>
          <p:nvSpPr>
            <p:cNvPr id="184" name="Rectangle 5"/>
            <p:cNvSpPr>
              <a:spLocks noChangeArrowheads="1"/>
            </p:cNvSpPr>
            <p:nvPr/>
          </p:nvSpPr>
          <p:spPr bwMode="auto">
            <a:xfrm>
              <a:off x="13338175" y="3733801"/>
              <a:ext cx="128588" cy="1333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6"/>
            <p:cNvSpPr>
              <a:spLocks noChangeArrowheads="1"/>
            </p:cNvSpPr>
            <p:nvPr/>
          </p:nvSpPr>
          <p:spPr bwMode="auto">
            <a:xfrm>
              <a:off x="13338175" y="2971801"/>
              <a:ext cx="128588" cy="1333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
            <p:cNvSpPr>
              <a:spLocks noEditPoints="1"/>
            </p:cNvSpPr>
            <p:nvPr/>
          </p:nvSpPr>
          <p:spPr bwMode="auto">
            <a:xfrm>
              <a:off x="13049250" y="1778001"/>
              <a:ext cx="2755900" cy="2386013"/>
            </a:xfrm>
            <a:custGeom>
              <a:avLst/>
              <a:gdLst>
                <a:gd name="T0" fmla="*/ 890 w 1736"/>
                <a:gd name="T1" fmla="*/ 0 h 1503"/>
                <a:gd name="T2" fmla="*/ 70 w 1736"/>
                <a:gd name="T3" fmla="*/ 0 h 1503"/>
                <a:gd name="T4" fmla="*/ 0 w 1736"/>
                <a:gd name="T5" fmla="*/ 68 h 1503"/>
                <a:gd name="T6" fmla="*/ 0 w 1736"/>
                <a:gd name="T7" fmla="*/ 310 h 1503"/>
                <a:gd name="T8" fmla="*/ 0 w 1736"/>
                <a:gd name="T9" fmla="*/ 460 h 1503"/>
                <a:gd name="T10" fmla="*/ 0 w 1736"/>
                <a:gd name="T11" fmla="*/ 543 h 1503"/>
                <a:gd name="T12" fmla="*/ 6 w 1736"/>
                <a:gd name="T13" fmla="*/ 543 h 1503"/>
                <a:gd name="T14" fmla="*/ 0 w 1736"/>
                <a:gd name="T15" fmla="*/ 548 h 1503"/>
                <a:gd name="T16" fmla="*/ 0 w 1736"/>
                <a:gd name="T17" fmla="*/ 790 h 1503"/>
                <a:gd name="T18" fmla="*/ 0 w 1736"/>
                <a:gd name="T19" fmla="*/ 940 h 1503"/>
                <a:gd name="T20" fmla="*/ 0 w 1736"/>
                <a:gd name="T21" fmla="*/ 1023 h 1503"/>
                <a:gd name="T22" fmla="*/ 6 w 1736"/>
                <a:gd name="T23" fmla="*/ 1023 h 1503"/>
                <a:gd name="T24" fmla="*/ 0 w 1736"/>
                <a:gd name="T25" fmla="*/ 1028 h 1503"/>
                <a:gd name="T26" fmla="*/ 0 w 1736"/>
                <a:gd name="T27" fmla="*/ 1269 h 1503"/>
                <a:gd name="T28" fmla="*/ 0 w 1736"/>
                <a:gd name="T29" fmla="*/ 1420 h 1503"/>
                <a:gd name="T30" fmla="*/ 0 w 1736"/>
                <a:gd name="T31" fmla="*/ 1503 h 1503"/>
                <a:gd name="T32" fmla="*/ 890 w 1736"/>
                <a:gd name="T33" fmla="*/ 1503 h 1503"/>
                <a:gd name="T34" fmla="*/ 1668 w 1736"/>
                <a:gd name="T35" fmla="*/ 1503 h 1503"/>
                <a:gd name="T36" fmla="*/ 1668 w 1736"/>
                <a:gd name="T37" fmla="*/ 1503 h 1503"/>
                <a:gd name="T38" fmla="*/ 1736 w 1736"/>
                <a:gd name="T39" fmla="*/ 1434 h 1503"/>
                <a:gd name="T40" fmla="*/ 1736 w 1736"/>
                <a:gd name="T41" fmla="*/ 1351 h 1503"/>
                <a:gd name="T42" fmla="*/ 1736 w 1736"/>
                <a:gd name="T43" fmla="*/ 1269 h 1503"/>
                <a:gd name="T44" fmla="*/ 1736 w 1736"/>
                <a:gd name="T45" fmla="*/ 959 h 1503"/>
                <a:gd name="T46" fmla="*/ 1731 w 1736"/>
                <a:gd name="T47" fmla="*/ 959 h 1503"/>
                <a:gd name="T48" fmla="*/ 1736 w 1736"/>
                <a:gd name="T49" fmla="*/ 954 h 1503"/>
                <a:gd name="T50" fmla="*/ 1736 w 1736"/>
                <a:gd name="T51" fmla="*/ 871 h 1503"/>
                <a:gd name="T52" fmla="*/ 1736 w 1736"/>
                <a:gd name="T53" fmla="*/ 790 h 1503"/>
                <a:gd name="T54" fmla="*/ 1736 w 1736"/>
                <a:gd name="T55" fmla="*/ 479 h 1503"/>
                <a:gd name="T56" fmla="*/ 1731 w 1736"/>
                <a:gd name="T57" fmla="*/ 479 h 1503"/>
                <a:gd name="T58" fmla="*/ 1736 w 1736"/>
                <a:gd name="T59" fmla="*/ 474 h 1503"/>
                <a:gd name="T60" fmla="*/ 1736 w 1736"/>
                <a:gd name="T61" fmla="*/ 391 h 1503"/>
                <a:gd name="T62" fmla="*/ 1736 w 1736"/>
                <a:gd name="T63" fmla="*/ 310 h 1503"/>
                <a:gd name="T64" fmla="*/ 1736 w 1736"/>
                <a:gd name="T65" fmla="*/ 0 h 1503"/>
                <a:gd name="T66" fmla="*/ 890 w 1736"/>
                <a:gd name="T67" fmla="*/ 0 h 1503"/>
                <a:gd name="T68" fmla="*/ 98 w 1736"/>
                <a:gd name="T69" fmla="*/ 186 h 1503"/>
                <a:gd name="T70" fmla="*/ 1571 w 1736"/>
                <a:gd name="T71" fmla="*/ 186 h 1503"/>
                <a:gd name="T72" fmla="*/ 1571 w 1736"/>
                <a:gd name="T73" fmla="*/ 442 h 1503"/>
                <a:gd name="T74" fmla="*/ 98 w 1736"/>
                <a:gd name="T75" fmla="*/ 442 h 1503"/>
                <a:gd name="T76" fmla="*/ 98 w 1736"/>
                <a:gd name="T77" fmla="*/ 186 h 1503"/>
                <a:gd name="T78" fmla="*/ 1571 w 1736"/>
                <a:gd name="T79" fmla="*/ 666 h 1503"/>
                <a:gd name="T80" fmla="*/ 1571 w 1736"/>
                <a:gd name="T81" fmla="*/ 922 h 1503"/>
                <a:gd name="T82" fmla="*/ 98 w 1736"/>
                <a:gd name="T83" fmla="*/ 922 h 1503"/>
                <a:gd name="T84" fmla="*/ 98 w 1736"/>
                <a:gd name="T85" fmla="*/ 666 h 1503"/>
                <a:gd name="T86" fmla="*/ 1571 w 1736"/>
                <a:gd name="T87" fmla="*/ 666 h 1503"/>
                <a:gd name="T88" fmla="*/ 1571 w 1736"/>
                <a:gd name="T89" fmla="*/ 1402 h 1503"/>
                <a:gd name="T90" fmla="*/ 98 w 1736"/>
                <a:gd name="T91" fmla="*/ 1402 h 1503"/>
                <a:gd name="T92" fmla="*/ 98 w 1736"/>
                <a:gd name="T93" fmla="*/ 1146 h 1503"/>
                <a:gd name="T94" fmla="*/ 1571 w 1736"/>
                <a:gd name="T95" fmla="*/ 1146 h 1503"/>
                <a:gd name="T96" fmla="*/ 1571 w 1736"/>
                <a:gd name="T97" fmla="*/ 1402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6" h="1503">
                  <a:moveTo>
                    <a:pt x="890" y="0"/>
                  </a:moveTo>
                  <a:lnTo>
                    <a:pt x="70" y="0"/>
                  </a:lnTo>
                  <a:lnTo>
                    <a:pt x="0" y="68"/>
                  </a:lnTo>
                  <a:lnTo>
                    <a:pt x="0" y="310"/>
                  </a:lnTo>
                  <a:lnTo>
                    <a:pt x="0" y="460"/>
                  </a:lnTo>
                  <a:lnTo>
                    <a:pt x="0" y="543"/>
                  </a:lnTo>
                  <a:lnTo>
                    <a:pt x="6" y="543"/>
                  </a:lnTo>
                  <a:lnTo>
                    <a:pt x="0" y="548"/>
                  </a:lnTo>
                  <a:lnTo>
                    <a:pt x="0" y="790"/>
                  </a:lnTo>
                  <a:lnTo>
                    <a:pt x="0" y="940"/>
                  </a:lnTo>
                  <a:lnTo>
                    <a:pt x="0" y="1023"/>
                  </a:lnTo>
                  <a:lnTo>
                    <a:pt x="6" y="1023"/>
                  </a:lnTo>
                  <a:lnTo>
                    <a:pt x="0" y="1028"/>
                  </a:lnTo>
                  <a:lnTo>
                    <a:pt x="0" y="1269"/>
                  </a:lnTo>
                  <a:lnTo>
                    <a:pt x="0" y="1420"/>
                  </a:lnTo>
                  <a:lnTo>
                    <a:pt x="0" y="1503"/>
                  </a:lnTo>
                  <a:lnTo>
                    <a:pt x="890" y="1503"/>
                  </a:lnTo>
                  <a:lnTo>
                    <a:pt x="1668" y="1503"/>
                  </a:lnTo>
                  <a:lnTo>
                    <a:pt x="1668" y="1503"/>
                  </a:lnTo>
                  <a:lnTo>
                    <a:pt x="1736" y="1434"/>
                  </a:lnTo>
                  <a:lnTo>
                    <a:pt x="1736" y="1351"/>
                  </a:lnTo>
                  <a:lnTo>
                    <a:pt x="1736" y="1269"/>
                  </a:lnTo>
                  <a:lnTo>
                    <a:pt x="1736" y="959"/>
                  </a:lnTo>
                  <a:lnTo>
                    <a:pt x="1731" y="959"/>
                  </a:lnTo>
                  <a:lnTo>
                    <a:pt x="1736" y="954"/>
                  </a:lnTo>
                  <a:lnTo>
                    <a:pt x="1736" y="871"/>
                  </a:lnTo>
                  <a:lnTo>
                    <a:pt x="1736" y="790"/>
                  </a:lnTo>
                  <a:lnTo>
                    <a:pt x="1736" y="479"/>
                  </a:lnTo>
                  <a:lnTo>
                    <a:pt x="1731" y="479"/>
                  </a:lnTo>
                  <a:lnTo>
                    <a:pt x="1736" y="474"/>
                  </a:lnTo>
                  <a:lnTo>
                    <a:pt x="1736" y="391"/>
                  </a:lnTo>
                  <a:lnTo>
                    <a:pt x="1736" y="310"/>
                  </a:lnTo>
                  <a:lnTo>
                    <a:pt x="1736" y="0"/>
                  </a:lnTo>
                  <a:lnTo>
                    <a:pt x="890" y="0"/>
                  </a:lnTo>
                  <a:close/>
                  <a:moveTo>
                    <a:pt x="98" y="186"/>
                  </a:moveTo>
                  <a:lnTo>
                    <a:pt x="1571" y="186"/>
                  </a:lnTo>
                  <a:lnTo>
                    <a:pt x="1571" y="442"/>
                  </a:lnTo>
                  <a:lnTo>
                    <a:pt x="98" y="442"/>
                  </a:lnTo>
                  <a:lnTo>
                    <a:pt x="98" y="186"/>
                  </a:lnTo>
                  <a:close/>
                  <a:moveTo>
                    <a:pt x="1571" y="666"/>
                  </a:moveTo>
                  <a:lnTo>
                    <a:pt x="1571" y="922"/>
                  </a:lnTo>
                  <a:lnTo>
                    <a:pt x="98" y="922"/>
                  </a:lnTo>
                  <a:lnTo>
                    <a:pt x="98" y="666"/>
                  </a:lnTo>
                  <a:lnTo>
                    <a:pt x="1571" y="666"/>
                  </a:lnTo>
                  <a:close/>
                  <a:moveTo>
                    <a:pt x="1571" y="1402"/>
                  </a:moveTo>
                  <a:lnTo>
                    <a:pt x="98" y="1402"/>
                  </a:lnTo>
                  <a:lnTo>
                    <a:pt x="98" y="1146"/>
                  </a:lnTo>
                  <a:lnTo>
                    <a:pt x="1571" y="1146"/>
                  </a:lnTo>
                  <a:lnTo>
                    <a:pt x="1571" y="140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8"/>
            <p:cNvSpPr>
              <a:spLocks noChangeArrowheads="1"/>
            </p:cNvSpPr>
            <p:nvPr/>
          </p:nvSpPr>
          <p:spPr bwMode="auto">
            <a:xfrm>
              <a:off x="13338175" y="2209801"/>
              <a:ext cx="128588" cy="1333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9" name="Group 168"/>
          <p:cNvGrpSpPr>
            <a:grpSpLocks noChangeAspect="1"/>
          </p:cNvGrpSpPr>
          <p:nvPr/>
        </p:nvGrpSpPr>
        <p:grpSpPr>
          <a:xfrm>
            <a:off x="514323" y="4852623"/>
            <a:ext cx="1196341" cy="555516"/>
            <a:chOff x="4211638" y="7172325"/>
            <a:chExt cx="5699125" cy="2646363"/>
          </a:xfrm>
        </p:grpSpPr>
        <p:sp>
          <p:nvSpPr>
            <p:cNvPr id="170" name="Freeform 113"/>
            <p:cNvSpPr>
              <a:spLocks noEditPoints="1"/>
            </p:cNvSpPr>
            <p:nvPr/>
          </p:nvSpPr>
          <p:spPr bwMode="auto">
            <a:xfrm>
              <a:off x="4211638" y="7172325"/>
              <a:ext cx="2357438" cy="2084388"/>
            </a:xfrm>
            <a:custGeom>
              <a:avLst/>
              <a:gdLst>
                <a:gd name="T0" fmla="*/ 635 w 1485"/>
                <a:gd name="T1" fmla="*/ 64 h 1313"/>
                <a:gd name="T2" fmla="*/ 571 w 1485"/>
                <a:gd name="T3" fmla="*/ 158 h 1313"/>
                <a:gd name="T4" fmla="*/ 0 w 1485"/>
                <a:gd name="T5" fmla="*/ 284 h 1313"/>
                <a:gd name="T6" fmla="*/ 2 w 1485"/>
                <a:gd name="T7" fmla="*/ 1311 h 1313"/>
                <a:gd name="T8" fmla="*/ 1097 w 1485"/>
                <a:gd name="T9" fmla="*/ 1051 h 1313"/>
                <a:gd name="T10" fmla="*/ 1287 w 1485"/>
                <a:gd name="T11" fmla="*/ 1051 h 1313"/>
                <a:gd name="T12" fmla="*/ 1287 w 1485"/>
                <a:gd name="T13" fmla="*/ 1313 h 1313"/>
                <a:gd name="T14" fmla="*/ 1485 w 1485"/>
                <a:gd name="T15" fmla="*/ 1180 h 1313"/>
                <a:gd name="T16" fmla="*/ 1485 w 1485"/>
                <a:gd name="T17" fmla="*/ 487 h 1313"/>
                <a:gd name="T18" fmla="*/ 1485 w 1485"/>
                <a:gd name="T19" fmla="*/ 0 h 1313"/>
                <a:gd name="T20" fmla="*/ 849 w 1485"/>
                <a:gd name="T21" fmla="*/ 241 h 1313"/>
                <a:gd name="T22" fmla="*/ 956 w 1485"/>
                <a:gd name="T23" fmla="*/ 241 h 1313"/>
                <a:gd name="T24" fmla="*/ 849 w 1485"/>
                <a:gd name="T25" fmla="*/ 260 h 1313"/>
                <a:gd name="T26" fmla="*/ 833 w 1485"/>
                <a:gd name="T27" fmla="*/ 519 h 1313"/>
                <a:gd name="T28" fmla="*/ 1039 w 1485"/>
                <a:gd name="T29" fmla="*/ 524 h 1313"/>
                <a:gd name="T30" fmla="*/ 833 w 1485"/>
                <a:gd name="T31" fmla="*/ 570 h 1313"/>
                <a:gd name="T32" fmla="*/ 1047 w 1485"/>
                <a:gd name="T33" fmla="*/ 875 h 1313"/>
                <a:gd name="T34" fmla="*/ 833 w 1485"/>
                <a:gd name="T35" fmla="*/ 934 h 1313"/>
                <a:gd name="T36" fmla="*/ 833 w 1485"/>
                <a:gd name="T37" fmla="*/ 653 h 1313"/>
                <a:gd name="T38" fmla="*/ 721 w 1485"/>
                <a:gd name="T39" fmla="*/ 241 h 1313"/>
                <a:gd name="T40" fmla="*/ 830 w 1485"/>
                <a:gd name="T41" fmla="*/ 241 h 1313"/>
                <a:gd name="T42" fmla="*/ 721 w 1485"/>
                <a:gd name="T43" fmla="*/ 260 h 1313"/>
                <a:gd name="T44" fmla="*/ 796 w 1485"/>
                <a:gd name="T45" fmla="*/ 934 h 1313"/>
                <a:gd name="T46" fmla="*/ 579 w 1485"/>
                <a:gd name="T47" fmla="*/ 875 h 1313"/>
                <a:gd name="T48" fmla="*/ 627 w 1485"/>
                <a:gd name="T49" fmla="*/ 653 h 1313"/>
                <a:gd name="T50" fmla="*/ 796 w 1485"/>
                <a:gd name="T51" fmla="*/ 875 h 1313"/>
                <a:gd name="T52" fmla="*/ 593 w 1485"/>
                <a:gd name="T53" fmla="*/ 155 h 1313"/>
                <a:gd name="T54" fmla="*/ 702 w 1485"/>
                <a:gd name="T55" fmla="*/ 241 h 1313"/>
                <a:gd name="T56" fmla="*/ 593 w 1485"/>
                <a:gd name="T57" fmla="*/ 241 h 1313"/>
                <a:gd name="T58" fmla="*/ 574 w 1485"/>
                <a:gd name="T59" fmla="*/ 393 h 1313"/>
                <a:gd name="T60" fmla="*/ 796 w 1485"/>
                <a:gd name="T61" fmla="*/ 519 h 1313"/>
                <a:gd name="T62" fmla="*/ 574 w 1485"/>
                <a:gd name="T63" fmla="*/ 524 h 1313"/>
                <a:gd name="T64" fmla="*/ 325 w 1485"/>
                <a:gd name="T65" fmla="*/ 393 h 1313"/>
                <a:gd name="T66" fmla="*/ 547 w 1485"/>
                <a:gd name="T67" fmla="*/ 519 h 1313"/>
                <a:gd name="T68" fmla="*/ 325 w 1485"/>
                <a:gd name="T69" fmla="*/ 524 h 1313"/>
                <a:gd name="T70" fmla="*/ 542 w 1485"/>
                <a:gd name="T71" fmla="*/ 875 h 1313"/>
                <a:gd name="T72" fmla="*/ 360 w 1485"/>
                <a:gd name="T73" fmla="*/ 934 h 1313"/>
                <a:gd name="T74" fmla="*/ 328 w 1485"/>
                <a:gd name="T75" fmla="*/ 875 h 1313"/>
                <a:gd name="T76" fmla="*/ 50 w 1485"/>
                <a:gd name="T77" fmla="*/ 524 h 1313"/>
                <a:gd name="T78" fmla="*/ 291 w 1485"/>
                <a:gd name="T79" fmla="*/ 393 h 1313"/>
                <a:gd name="T80" fmla="*/ 291 w 1485"/>
                <a:gd name="T81" fmla="*/ 570 h 1313"/>
                <a:gd name="T82" fmla="*/ 40 w 1485"/>
                <a:gd name="T83" fmla="*/ 888 h 1313"/>
                <a:gd name="T84" fmla="*/ 291 w 1485"/>
                <a:gd name="T85" fmla="*/ 653 h 1313"/>
                <a:gd name="T86" fmla="*/ 291 w 1485"/>
                <a:gd name="T87" fmla="*/ 934 h 1313"/>
                <a:gd name="T88" fmla="*/ 1052 w 1485"/>
                <a:gd name="T89" fmla="*/ 1209 h 1313"/>
                <a:gd name="T90" fmla="*/ 56 w 1485"/>
                <a:gd name="T91" fmla="*/ 1247 h 1313"/>
                <a:gd name="T92" fmla="*/ 267 w 1485"/>
                <a:gd name="T93" fmla="*/ 1049 h 1313"/>
                <a:gd name="T94" fmla="*/ 1300 w 1485"/>
                <a:gd name="T95" fmla="*/ 934 h 1313"/>
                <a:gd name="T96" fmla="*/ 1084 w 1485"/>
                <a:gd name="T97" fmla="*/ 875 h 1313"/>
                <a:gd name="T98" fmla="*/ 1300 w 1485"/>
                <a:gd name="T99" fmla="*/ 875 h 1313"/>
                <a:gd name="T100" fmla="*/ 1084 w 1485"/>
                <a:gd name="T101" fmla="*/ 570 h 1313"/>
                <a:gd name="T102" fmla="*/ 1084 w 1485"/>
                <a:gd name="T103" fmla="*/ 393 h 1313"/>
                <a:gd name="T104" fmla="*/ 1300 w 1485"/>
                <a:gd name="T105" fmla="*/ 524 h 1313"/>
                <a:gd name="T106" fmla="*/ 1340 w 1485"/>
                <a:gd name="T107" fmla="*/ 241 h 1313"/>
                <a:gd name="T108" fmla="*/ 977 w 1485"/>
                <a:gd name="T109" fmla="*/ 260 h 1313"/>
                <a:gd name="T110" fmla="*/ 977 w 1485"/>
                <a:gd name="T111" fmla="*/ 155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5" h="1313">
                  <a:moveTo>
                    <a:pt x="745" y="0"/>
                  </a:moveTo>
                  <a:lnTo>
                    <a:pt x="699" y="0"/>
                  </a:lnTo>
                  <a:lnTo>
                    <a:pt x="635" y="64"/>
                  </a:lnTo>
                  <a:lnTo>
                    <a:pt x="635" y="64"/>
                  </a:lnTo>
                  <a:lnTo>
                    <a:pt x="571" y="129"/>
                  </a:lnTo>
                  <a:lnTo>
                    <a:pt x="571" y="158"/>
                  </a:lnTo>
                  <a:lnTo>
                    <a:pt x="128" y="158"/>
                  </a:lnTo>
                  <a:lnTo>
                    <a:pt x="2" y="284"/>
                  </a:lnTo>
                  <a:lnTo>
                    <a:pt x="0" y="284"/>
                  </a:lnTo>
                  <a:lnTo>
                    <a:pt x="0" y="819"/>
                  </a:lnTo>
                  <a:lnTo>
                    <a:pt x="0" y="1313"/>
                  </a:lnTo>
                  <a:lnTo>
                    <a:pt x="2" y="1311"/>
                  </a:lnTo>
                  <a:lnTo>
                    <a:pt x="2" y="1313"/>
                  </a:lnTo>
                  <a:lnTo>
                    <a:pt x="1097" y="1313"/>
                  </a:lnTo>
                  <a:lnTo>
                    <a:pt x="1097" y="1051"/>
                  </a:lnTo>
                  <a:lnTo>
                    <a:pt x="1202" y="1051"/>
                  </a:lnTo>
                  <a:lnTo>
                    <a:pt x="1202" y="1051"/>
                  </a:lnTo>
                  <a:lnTo>
                    <a:pt x="1287" y="1051"/>
                  </a:lnTo>
                  <a:lnTo>
                    <a:pt x="1287" y="1051"/>
                  </a:lnTo>
                  <a:lnTo>
                    <a:pt x="1287" y="1198"/>
                  </a:lnTo>
                  <a:lnTo>
                    <a:pt x="1287" y="1313"/>
                  </a:lnTo>
                  <a:lnTo>
                    <a:pt x="1359" y="1313"/>
                  </a:lnTo>
                  <a:lnTo>
                    <a:pt x="1359" y="1308"/>
                  </a:lnTo>
                  <a:lnTo>
                    <a:pt x="1485" y="1180"/>
                  </a:lnTo>
                  <a:lnTo>
                    <a:pt x="1485" y="787"/>
                  </a:lnTo>
                  <a:lnTo>
                    <a:pt x="1485" y="492"/>
                  </a:lnTo>
                  <a:lnTo>
                    <a:pt x="1485" y="487"/>
                  </a:lnTo>
                  <a:lnTo>
                    <a:pt x="1485" y="163"/>
                  </a:lnTo>
                  <a:lnTo>
                    <a:pt x="1485" y="158"/>
                  </a:lnTo>
                  <a:lnTo>
                    <a:pt x="1485" y="0"/>
                  </a:lnTo>
                  <a:lnTo>
                    <a:pt x="745" y="0"/>
                  </a:lnTo>
                  <a:close/>
                  <a:moveTo>
                    <a:pt x="849" y="241"/>
                  </a:moveTo>
                  <a:lnTo>
                    <a:pt x="849" y="241"/>
                  </a:lnTo>
                  <a:lnTo>
                    <a:pt x="849" y="155"/>
                  </a:lnTo>
                  <a:lnTo>
                    <a:pt x="956" y="155"/>
                  </a:lnTo>
                  <a:lnTo>
                    <a:pt x="956" y="241"/>
                  </a:lnTo>
                  <a:lnTo>
                    <a:pt x="956" y="241"/>
                  </a:lnTo>
                  <a:lnTo>
                    <a:pt x="956" y="260"/>
                  </a:lnTo>
                  <a:lnTo>
                    <a:pt x="849" y="260"/>
                  </a:lnTo>
                  <a:lnTo>
                    <a:pt x="849" y="241"/>
                  </a:lnTo>
                  <a:close/>
                  <a:moveTo>
                    <a:pt x="833" y="524"/>
                  </a:moveTo>
                  <a:lnTo>
                    <a:pt x="833" y="519"/>
                  </a:lnTo>
                  <a:lnTo>
                    <a:pt x="833" y="393"/>
                  </a:lnTo>
                  <a:lnTo>
                    <a:pt x="1039" y="393"/>
                  </a:lnTo>
                  <a:lnTo>
                    <a:pt x="1039" y="524"/>
                  </a:lnTo>
                  <a:lnTo>
                    <a:pt x="1039" y="524"/>
                  </a:lnTo>
                  <a:lnTo>
                    <a:pt x="1039" y="570"/>
                  </a:lnTo>
                  <a:lnTo>
                    <a:pt x="833" y="570"/>
                  </a:lnTo>
                  <a:lnTo>
                    <a:pt x="833" y="524"/>
                  </a:lnTo>
                  <a:close/>
                  <a:moveTo>
                    <a:pt x="1047" y="653"/>
                  </a:moveTo>
                  <a:lnTo>
                    <a:pt x="1047" y="875"/>
                  </a:lnTo>
                  <a:lnTo>
                    <a:pt x="1047" y="888"/>
                  </a:lnTo>
                  <a:lnTo>
                    <a:pt x="1047" y="934"/>
                  </a:lnTo>
                  <a:lnTo>
                    <a:pt x="833" y="934"/>
                  </a:lnTo>
                  <a:lnTo>
                    <a:pt x="833" y="888"/>
                  </a:lnTo>
                  <a:lnTo>
                    <a:pt x="833" y="875"/>
                  </a:lnTo>
                  <a:lnTo>
                    <a:pt x="833" y="653"/>
                  </a:lnTo>
                  <a:lnTo>
                    <a:pt x="1047" y="653"/>
                  </a:lnTo>
                  <a:close/>
                  <a:moveTo>
                    <a:pt x="721" y="241"/>
                  </a:moveTo>
                  <a:lnTo>
                    <a:pt x="721" y="241"/>
                  </a:lnTo>
                  <a:lnTo>
                    <a:pt x="721" y="155"/>
                  </a:lnTo>
                  <a:lnTo>
                    <a:pt x="830" y="155"/>
                  </a:lnTo>
                  <a:lnTo>
                    <a:pt x="830" y="241"/>
                  </a:lnTo>
                  <a:lnTo>
                    <a:pt x="830" y="241"/>
                  </a:lnTo>
                  <a:lnTo>
                    <a:pt x="830" y="260"/>
                  </a:lnTo>
                  <a:lnTo>
                    <a:pt x="721" y="260"/>
                  </a:lnTo>
                  <a:lnTo>
                    <a:pt x="721" y="241"/>
                  </a:lnTo>
                  <a:close/>
                  <a:moveTo>
                    <a:pt x="796" y="875"/>
                  </a:moveTo>
                  <a:lnTo>
                    <a:pt x="796" y="934"/>
                  </a:lnTo>
                  <a:lnTo>
                    <a:pt x="579" y="934"/>
                  </a:lnTo>
                  <a:lnTo>
                    <a:pt x="579" y="875"/>
                  </a:lnTo>
                  <a:lnTo>
                    <a:pt x="579" y="875"/>
                  </a:lnTo>
                  <a:lnTo>
                    <a:pt x="579" y="722"/>
                  </a:lnTo>
                  <a:lnTo>
                    <a:pt x="579" y="653"/>
                  </a:lnTo>
                  <a:lnTo>
                    <a:pt x="627" y="653"/>
                  </a:lnTo>
                  <a:lnTo>
                    <a:pt x="796" y="653"/>
                  </a:lnTo>
                  <a:lnTo>
                    <a:pt x="796" y="875"/>
                  </a:lnTo>
                  <a:lnTo>
                    <a:pt x="796" y="875"/>
                  </a:lnTo>
                  <a:close/>
                  <a:moveTo>
                    <a:pt x="593" y="241"/>
                  </a:moveTo>
                  <a:lnTo>
                    <a:pt x="593" y="241"/>
                  </a:lnTo>
                  <a:lnTo>
                    <a:pt x="593" y="155"/>
                  </a:lnTo>
                  <a:lnTo>
                    <a:pt x="702" y="155"/>
                  </a:lnTo>
                  <a:lnTo>
                    <a:pt x="702" y="241"/>
                  </a:lnTo>
                  <a:lnTo>
                    <a:pt x="702" y="241"/>
                  </a:lnTo>
                  <a:lnTo>
                    <a:pt x="702" y="260"/>
                  </a:lnTo>
                  <a:lnTo>
                    <a:pt x="593" y="260"/>
                  </a:lnTo>
                  <a:lnTo>
                    <a:pt x="593" y="241"/>
                  </a:lnTo>
                  <a:close/>
                  <a:moveTo>
                    <a:pt x="574" y="524"/>
                  </a:moveTo>
                  <a:lnTo>
                    <a:pt x="574" y="519"/>
                  </a:lnTo>
                  <a:lnTo>
                    <a:pt x="574" y="393"/>
                  </a:lnTo>
                  <a:lnTo>
                    <a:pt x="796" y="393"/>
                  </a:lnTo>
                  <a:lnTo>
                    <a:pt x="796" y="519"/>
                  </a:lnTo>
                  <a:lnTo>
                    <a:pt x="796" y="519"/>
                  </a:lnTo>
                  <a:lnTo>
                    <a:pt x="796" y="570"/>
                  </a:lnTo>
                  <a:lnTo>
                    <a:pt x="574" y="570"/>
                  </a:lnTo>
                  <a:lnTo>
                    <a:pt x="574" y="524"/>
                  </a:lnTo>
                  <a:close/>
                  <a:moveTo>
                    <a:pt x="325" y="524"/>
                  </a:moveTo>
                  <a:lnTo>
                    <a:pt x="325" y="519"/>
                  </a:lnTo>
                  <a:lnTo>
                    <a:pt x="325" y="393"/>
                  </a:lnTo>
                  <a:lnTo>
                    <a:pt x="547" y="393"/>
                  </a:lnTo>
                  <a:lnTo>
                    <a:pt x="547" y="519"/>
                  </a:lnTo>
                  <a:lnTo>
                    <a:pt x="547" y="519"/>
                  </a:lnTo>
                  <a:lnTo>
                    <a:pt x="547" y="570"/>
                  </a:lnTo>
                  <a:lnTo>
                    <a:pt x="325" y="570"/>
                  </a:lnTo>
                  <a:lnTo>
                    <a:pt x="325" y="524"/>
                  </a:lnTo>
                  <a:close/>
                  <a:moveTo>
                    <a:pt x="542" y="653"/>
                  </a:moveTo>
                  <a:lnTo>
                    <a:pt x="542" y="789"/>
                  </a:lnTo>
                  <a:lnTo>
                    <a:pt x="542" y="875"/>
                  </a:lnTo>
                  <a:lnTo>
                    <a:pt x="542" y="888"/>
                  </a:lnTo>
                  <a:lnTo>
                    <a:pt x="542" y="934"/>
                  </a:lnTo>
                  <a:lnTo>
                    <a:pt x="360" y="934"/>
                  </a:lnTo>
                  <a:lnTo>
                    <a:pt x="328" y="934"/>
                  </a:lnTo>
                  <a:lnTo>
                    <a:pt x="328" y="888"/>
                  </a:lnTo>
                  <a:lnTo>
                    <a:pt x="328" y="875"/>
                  </a:lnTo>
                  <a:lnTo>
                    <a:pt x="328" y="653"/>
                  </a:lnTo>
                  <a:lnTo>
                    <a:pt x="542" y="653"/>
                  </a:lnTo>
                  <a:close/>
                  <a:moveTo>
                    <a:pt x="50" y="524"/>
                  </a:moveTo>
                  <a:lnTo>
                    <a:pt x="50" y="519"/>
                  </a:lnTo>
                  <a:lnTo>
                    <a:pt x="50" y="393"/>
                  </a:lnTo>
                  <a:lnTo>
                    <a:pt x="291" y="393"/>
                  </a:lnTo>
                  <a:lnTo>
                    <a:pt x="291" y="519"/>
                  </a:lnTo>
                  <a:lnTo>
                    <a:pt x="291" y="524"/>
                  </a:lnTo>
                  <a:lnTo>
                    <a:pt x="291" y="570"/>
                  </a:lnTo>
                  <a:lnTo>
                    <a:pt x="50" y="570"/>
                  </a:lnTo>
                  <a:lnTo>
                    <a:pt x="50" y="524"/>
                  </a:lnTo>
                  <a:close/>
                  <a:moveTo>
                    <a:pt x="40" y="888"/>
                  </a:moveTo>
                  <a:lnTo>
                    <a:pt x="40" y="875"/>
                  </a:lnTo>
                  <a:lnTo>
                    <a:pt x="40" y="653"/>
                  </a:lnTo>
                  <a:lnTo>
                    <a:pt x="291" y="653"/>
                  </a:lnTo>
                  <a:lnTo>
                    <a:pt x="291" y="875"/>
                  </a:lnTo>
                  <a:lnTo>
                    <a:pt x="291" y="888"/>
                  </a:lnTo>
                  <a:lnTo>
                    <a:pt x="291" y="934"/>
                  </a:lnTo>
                  <a:lnTo>
                    <a:pt x="40" y="934"/>
                  </a:lnTo>
                  <a:lnTo>
                    <a:pt x="40" y="888"/>
                  </a:lnTo>
                  <a:close/>
                  <a:moveTo>
                    <a:pt x="1052" y="1209"/>
                  </a:moveTo>
                  <a:lnTo>
                    <a:pt x="1052" y="1247"/>
                  </a:lnTo>
                  <a:lnTo>
                    <a:pt x="96" y="1247"/>
                  </a:lnTo>
                  <a:lnTo>
                    <a:pt x="56" y="1247"/>
                  </a:lnTo>
                  <a:lnTo>
                    <a:pt x="56" y="1209"/>
                  </a:lnTo>
                  <a:lnTo>
                    <a:pt x="56" y="1049"/>
                  </a:lnTo>
                  <a:lnTo>
                    <a:pt x="267" y="1049"/>
                  </a:lnTo>
                  <a:lnTo>
                    <a:pt x="1052" y="1049"/>
                  </a:lnTo>
                  <a:lnTo>
                    <a:pt x="1052" y="1209"/>
                  </a:lnTo>
                  <a:close/>
                  <a:moveTo>
                    <a:pt x="1300" y="934"/>
                  </a:moveTo>
                  <a:lnTo>
                    <a:pt x="1084" y="934"/>
                  </a:lnTo>
                  <a:lnTo>
                    <a:pt x="1084" y="888"/>
                  </a:lnTo>
                  <a:lnTo>
                    <a:pt x="1084" y="875"/>
                  </a:lnTo>
                  <a:lnTo>
                    <a:pt x="1084" y="653"/>
                  </a:lnTo>
                  <a:lnTo>
                    <a:pt x="1300" y="653"/>
                  </a:lnTo>
                  <a:lnTo>
                    <a:pt x="1300" y="875"/>
                  </a:lnTo>
                  <a:lnTo>
                    <a:pt x="1300" y="875"/>
                  </a:lnTo>
                  <a:lnTo>
                    <a:pt x="1300" y="934"/>
                  </a:lnTo>
                  <a:close/>
                  <a:moveTo>
                    <a:pt x="1084" y="570"/>
                  </a:moveTo>
                  <a:lnTo>
                    <a:pt x="1084" y="524"/>
                  </a:lnTo>
                  <a:lnTo>
                    <a:pt x="1084" y="519"/>
                  </a:lnTo>
                  <a:lnTo>
                    <a:pt x="1084" y="393"/>
                  </a:lnTo>
                  <a:lnTo>
                    <a:pt x="1300" y="393"/>
                  </a:lnTo>
                  <a:lnTo>
                    <a:pt x="1300" y="519"/>
                  </a:lnTo>
                  <a:lnTo>
                    <a:pt x="1300" y="524"/>
                  </a:lnTo>
                  <a:lnTo>
                    <a:pt x="1300" y="570"/>
                  </a:lnTo>
                  <a:lnTo>
                    <a:pt x="1084" y="570"/>
                  </a:lnTo>
                  <a:close/>
                  <a:moveTo>
                    <a:pt x="1340" y="241"/>
                  </a:moveTo>
                  <a:lnTo>
                    <a:pt x="1340" y="241"/>
                  </a:lnTo>
                  <a:lnTo>
                    <a:pt x="1340" y="260"/>
                  </a:lnTo>
                  <a:lnTo>
                    <a:pt x="977" y="260"/>
                  </a:lnTo>
                  <a:lnTo>
                    <a:pt x="977" y="241"/>
                  </a:lnTo>
                  <a:lnTo>
                    <a:pt x="977" y="241"/>
                  </a:lnTo>
                  <a:lnTo>
                    <a:pt x="977" y="155"/>
                  </a:lnTo>
                  <a:lnTo>
                    <a:pt x="1340" y="155"/>
                  </a:lnTo>
                  <a:lnTo>
                    <a:pt x="1340" y="24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14"/>
            <p:cNvSpPr>
              <a:spLocks/>
            </p:cNvSpPr>
            <p:nvPr/>
          </p:nvSpPr>
          <p:spPr bwMode="auto">
            <a:xfrm>
              <a:off x="5318125" y="9478963"/>
              <a:ext cx="3349625" cy="339725"/>
            </a:xfrm>
            <a:custGeom>
              <a:avLst/>
              <a:gdLst>
                <a:gd name="T0" fmla="*/ 785 w 790"/>
                <a:gd name="T1" fmla="*/ 80 h 80"/>
                <a:gd name="T2" fmla="*/ 233 w 790"/>
                <a:gd name="T3" fmla="*/ 80 h 80"/>
                <a:gd name="T4" fmla="*/ 6 w 790"/>
                <a:gd name="T5" fmla="*/ 80 h 80"/>
                <a:gd name="T6" fmla="*/ 0 w 790"/>
                <a:gd name="T7" fmla="*/ 74 h 80"/>
                <a:gd name="T8" fmla="*/ 0 w 790"/>
                <a:gd name="T9" fmla="*/ 5 h 80"/>
                <a:gd name="T10" fmla="*/ 6 w 790"/>
                <a:gd name="T11" fmla="*/ 0 h 80"/>
                <a:gd name="T12" fmla="*/ 11 w 790"/>
                <a:gd name="T13" fmla="*/ 5 h 80"/>
                <a:gd name="T14" fmla="*/ 11 w 790"/>
                <a:gd name="T15" fmla="*/ 69 h 80"/>
                <a:gd name="T16" fmla="*/ 779 w 790"/>
                <a:gd name="T17" fmla="*/ 69 h 80"/>
                <a:gd name="T18" fmla="*/ 779 w 790"/>
                <a:gd name="T19" fmla="*/ 5 h 80"/>
                <a:gd name="T20" fmla="*/ 785 w 790"/>
                <a:gd name="T21" fmla="*/ 0 h 80"/>
                <a:gd name="T22" fmla="*/ 790 w 790"/>
                <a:gd name="T23" fmla="*/ 5 h 80"/>
                <a:gd name="T24" fmla="*/ 790 w 790"/>
                <a:gd name="T25" fmla="*/ 74 h 80"/>
                <a:gd name="T26" fmla="*/ 785 w 790"/>
                <a:gd name="T2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0" h="80">
                  <a:moveTo>
                    <a:pt x="785" y="80"/>
                  </a:moveTo>
                  <a:cubicBezTo>
                    <a:pt x="233" y="80"/>
                    <a:pt x="233" y="80"/>
                    <a:pt x="233" y="80"/>
                  </a:cubicBezTo>
                  <a:cubicBezTo>
                    <a:pt x="6" y="80"/>
                    <a:pt x="6" y="80"/>
                    <a:pt x="6" y="80"/>
                  </a:cubicBezTo>
                  <a:cubicBezTo>
                    <a:pt x="3" y="80"/>
                    <a:pt x="0" y="77"/>
                    <a:pt x="0" y="74"/>
                  </a:cubicBezTo>
                  <a:cubicBezTo>
                    <a:pt x="0" y="5"/>
                    <a:pt x="0" y="5"/>
                    <a:pt x="0" y="5"/>
                  </a:cubicBezTo>
                  <a:cubicBezTo>
                    <a:pt x="0" y="2"/>
                    <a:pt x="3" y="0"/>
                    <a:pt x="6" y="0"/>
                  </a:cubicBezTo>
                  <a:cubicBezTo>
                    <a:pt x="9" y="0"/>
                    <a:pt x="11" y="2"/>
                    <a:pt x="11" y="5"/>
                  </a:cubicBezTo>
                  <a:cubicBezTo>
                    <a:pt x="11" y="69"/>
                    <a:pt x="11" y="69"/>
                    <a:pt x="11" y="69"/>
                  </a:cubicBezTo>
                  <a:cubicBezTo>
                    <a:pt x="779" y="69"/>
                    <a:pt x="779" y="69"/>
                    <a:pt x="779" y="69"/>
                  </a:cubicBezTo>
                  <a:cubicBezTo>
                    <a:pt x="779" y="5"/>
                    <a:pt x="779" y="5"/>
                    <a:pt x="779" y="5"/>
                  </a:cubicBezTo>
                  <a:cubicBezTo>
                    <a:pt x="779" y="2"/>
                    <a:pt x="782" y="0"/>
                    <a:pt x="785" y="0"/>
                  </a:cubicBezTo>
                  <a:cubicBezTo>
                    <a:pt x="788" y="0"/>
                    <a:pt x="790" y="2"/>
                    <a:pt x="790" y="5"/>
                  </a:cubicBezTo>
                  <a:cubicBezTo>
                    <a:pt x="790" y="74"/>
                    <a:pt x="790" y="74"/>
                    <a:pt x="790" y="74"/>
                  </a:cubicBezTo>
                  <a:cubicBezTo>
                    <a:pt x="790" y="77"/>
                    <a:pt x="788" y="80"/>
                    <a:pt x="785" y="8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15"/>
            <p:cNvSpPr>
              <a:spLocks noEditPoints="1"/>
            </p:cNvSpPr>
            <p:nvPr/>
          </p:nvSpPr>
          <p:spPr bwMode="auto">
            <a:xfrm>
              <a:off x="7310438" y="7392988"/>
              <a:ext cx="2600325" cy="1736725"/>
            </a:xfrm>
            <a:custGeom>
              <a:avLst/>
              <a:gdLst>
                <a:gd name="T0" fmla="*/ 486 w 613"/>
                <a:gd name="T1" fmla="*/ 124 h 409"/>
                <a:gd name="T2" fmla="*/ 471 w 613"/>
                <a:gd name="T3" fmla="*/ 123 h 409"/>
                <a:gd name="T4" fmla="*/ 427 w 613"/>
                <a:gd name="T5" fmla="*/ 40 h 409"/>
                <a:gd name="T6" fmla="*/ 412 w 613"/>
                <a:gd name="T7" fmla="*/ 29 h 409"/>
                <a:gd name="T8" fmla="*/ 261 w 613"/>
                <a:gd name="T9" fmla="*/ 59 h 409"/>
                <a:gd name="T10" fmla="*/ 233 w 613"/>
                <a:gd name="T11" fmla="*/ 90 h 409"/>
                <a:gd name="T12" fmla="*/ 115 w 613"/>
                <a:gd name="T13" fmla="*/ 118 h 409"/>
                <a:gd name="T14" fmla="*/ 91 w 613"/>
                <a:gd name="T15" fmla="*/ 144 h 409"/>
                <a:gd name="T16" fmla="*/ 83 w 613"/>
                <a:gd name="T17" fmla="*/ 202 h 409"/>
                <a:gd name="T18" fmla="*/ 33 w 613"/>
                <a:gd name="T19" fmla="*/ 238 h 409"/>
                <a:gd name="T20" fmla="*/ 0 w 613"/>
                <a:gd name="T21" fmla="*/ 296 h 409"/>
                <a:gd name="T22" fmla="*/ 91 w 613"/>
                <a:gd name="T23" fmla="*/ 376 h 409"/>
                <a:gd name="T24" fmla="*/ 107 w 613"/>
                <a:gd name="T25" fmla="*/ 377 h 409"/>
                <a:gd name="T26" fmla="*/ 163 w 613"/>
                <a:gd name="T27" fmla="*/ 365 h 409"/>
                <a:gd name="T28" fmla="*/ 261 w 613"/>
                <a:gd name="T29" fmla="*/ 406 h 409"/>
                <a:gd name="T30" fmla="*/ 380 w 613"/>
                <a:gd name="T31" fmla="*/ 369 h 409"/>
                <a:gd name="T32" fmla="*/ 446 w 613"/>
                <a:gd name="T33" fmla="*/ 391 h 409"/>
                <a:gd name="T34" fmla="*/ 565 w 613"/>
                <a:gd name="T35" fmla="*/ 342 h 409"/>
                <a:gd name="T36" fmla="*/ 611 w 613"/>
                <a:gd name="T37" fmla="*/ 257 h 409"/>
                <a:gd name="T38" fmla="*/ 590 w 613"/>
                <a:gd name="T39" fmla="*/ 182 h 409"/>
                <a:gd name="T40" fmla="*/ 486 w 613"/>
                <a:gd name="T41" fmla="*/ 124 h 409"/>
                <a:gd name="T42" fmla="*/ 565 w 613"/>
                <a:gd name="T43" fmla="*/ 276 h 409"/>
                <a:gd name="T44" fmla="*/ 545 w 613"/>
                <a:gd name="T45" fmla="*/ 326 h 409"/>
                <a:gd name="T46" fmla="*/ 458 w 613"/>
                <a:gd name="T47" fmla="*/ 367 h 409"/>
                <a:gd name="T48" fmla="*/ 458 w 613"/>
                <a:gd name="T49" fmla="*/ 367 h 409"/>
                <a:gd name="T50" fmla="*/ 448 w 613"/>
                <a:gd name="T51" fmla="*/ 366 h 409"/>
                <a:gd name="T52" fmla="*/ 394 w 613"/>
                <a:gd name="T53" fmla="*/ 348 h 409"/>
                <a:gd name="T54" fmla="*/ 378 w 613"/>
                <a:gd name="T55" fmla="*/ 338 h 409"/>
                <a:gd name="T56" fmla="*/ 364 w 613"/>
                <a:gd name="T57" fmla="*/ 350 h 409"/>
                <a:gd name="T58" fmla="*/ 275 w 613"/>
                <a:gd name="T59" fmla="*/ 381 h 409"/>
                <a:gd name="T60" fmla="*/ 263 w 613"/>
                <a:gd name="T61" fmla="*/ 381 h 409"/>
                <a:gd name="T62" fmla="*/ 180 w 613"/>
                <a:gd name="T63" fmla="*/ 346 h 409"/>
                <a:gd name="T64" fmla="*/ 167 w 613"/>
                <a:gd name="T65" fmla="*/ 335 h 409"/>
                <a:gd name="T66" fmla="*/ 152 w 613"/>
                <a:gd name="T67" fmla="*/ 342 h 409"/>
                <a:gd name="T68" fmla="*/ 107 w 613"/>
                <a:gd name="T69" fmla="*/ 351 h 409"/>
                <a:gd name="T70" fmla="*/ 94 w 613"/>
                <a:gd name="T71" fmla="*/ 351 h 409"/>
                <a:gd name="T72" fmla="*/ 25 w 613"/>
                <a:gd name="T73" fmla="*/ 296 h 409"/>
                <a:gd name="T74" fmla="*/ 48 w 613"/>
                <a:gd name="T75" fmla="*/ 258 h 409"/>
                <a:gd name="T76" fmla="*/ 91 w 613"/>
                <a:gd name="T77" fmla="*/ 242 h 409"/>
                <a:gd name="T78" fmla="*/ 123 w 613"/>
                <a:gd name="T79" fmla="*/ 237 h 409"/>
                <a:gd name="T80" fmla="*/ 111 w 613"/>
                <a:gd name="T81" fmla="*/ 208 h 409"/>
                <a:gd name="T82" fmla="*/ 107 w 613"/>
                <a:gd name="T83" fmla="*/ 197 h 409"/>
                <a:gd name="T84" fmla="*/ 112 w 613"/>
                <a:gd name="T85" fmla="*/ 156 h 409"/>
                <a:gd name="T86" fmla="*/ 129 w 613"/>
                <a:gd name="T87" fmla="*/ 139 h 409"/>
                <a:gd name="T88" fmla="*/ 168 w 613"/>
                <a:gd name="T89" fmla="*/ 128 h 409"/>
                <a:gd name="T90" fmla="*/ 210 w 613"/>
                <a:gd name="T91" fmla="*/ 138 h 409"/>
                <a:gd name="T92" fmla="*/ 235 w 613"/>
                <a:gd name="T93" fmla="*/ 150 h 409"/>
                <a:gd name="T94" fmla="*/ 245 w 613"/>
                <a:gd name="T95" fmla="*/ 123 h 409"/>
                <a:gd name="T96" fmla="*/ 252 w 613"/>
                <a:gd name="T97" fmla="*/ 107 h 409"/>
                <a:gd name="T98" fmla="*/ 253 w 613"/>
                <a:gd name="T99" fmla="*/ 106 h 409"/>
                <a:gd name="T100" fmla="*/ 254 w 613"/>
                <a:gd name="T101" fmla="*/ 104 h 409"/>
                <a:gd name="T102" fmla="*/ 276 w 613"/>
                <a:gd name="T103" fmla="*/ 79 h 409"/>
                <a:gd name="T104" fmla="*/ 333 w 613"/>
                <a:gd name="T105" fmla="*/ 60 h 409"/>
                <a:gd name="T106" fmla="*/ 378 w 613"/>
                <a:gd name="T107" fmla="*/ 72 h 409"/>
                <a:gd name="T108" fmla="*/ 390 w 613"/>
                <a:gd name="T109" fmla="*/ 80 h 409"/>
                <a:gd name="T110" fmla="*/ 425 w 613"/>
                <a:gd name="T111" fmla="*/ 146 h 409"/>
                <a:gd name="T112" fmla="*/ 426 w 613"/>
                <a:gd name="T113" fmla="*/ 170 h 409"/>
                <a:gd name="T114" fmla="*/ 450 w 613"/>
                <a:gd name="T115" fmla="*/ 169 h 409"/>
                <a:gd name="T116" fmla="*/ 454 w 613"/>
                <a:gd name="T117" fmla="*/ 169 h 409"/>
                <a:gd name="T118" fmla="*/ 463 w 613"/>
                <a:gd name="T119" fmla="*/ 170 h 409"/>
                <a:gd name="T120" fmla="*/ 565 w 613"/>
                <a:gd name="T121" fmla="*/ 276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3" h="409">
                  <a:moveTo>
                    <a:pt x="486" y="124"/>
                  </a:moveTo>
                  <a:cubicBezTo>
                    <a:pt x="481" y="123"/>
                    <a:pt x="476" y="123"/>
                    <a:pt x="471" y="123"/>
                  </a:cubicBezTo>
                  <a:cubicBezTo>
                    <a:pt x="468" y="91"/>
                    <a:pt x="453" y="61"/>
                    <a:pt x="427" y="40"/>
                  </a:cubicBezTo>
                  <a:cubicBezTo>
                    <a:pt x="422" y="36"/>
                    <a:pt x="417" y="32"/>
                    <a:pt x="412" y="29"/>
                  </a:cubicBezTo>
                  <a:cubicBezTo>
                    <a:pt x="360" y="0"/>
                    <a:pt x="296" y="14"/>
                    <a:pt x="261" y="59"/>
                  </a:cubicBezTo>
                  <a:cubicBezTo>
                    <a:pt x="250" y="68"/>
                    <a:pt x="241" y="78"/>
                    <a:pt x="233" y="90"/>
                  </a:cubicBezTo>
                  <a:cubicBezTo>
                    <a:pt x="187" y="72"/>
                    <a:pt x="138" y="83"/>
                    <a:pt x="115" y="118"/>
                  </a:cubicBezTo>
                  <a:cubicBezTo>
                    <a:pt x="105" y="125"/>
                    <a:pt x="97" y="133"/>
                    <a:pt x="91" y="144"/>
                  </a:cubicBezTo>
                  <a:cubicBezTo>
                    <a:pt x="80" y="162"/>
                    <a:pt x="78" y="182"/>
                    <a:pt x="83" y="202"/>
                  </a:cubicBezTo>
                  <a:cubicBezTo>
                    <a:pt x="61" y="210"/>
                    <a:pt x="44" y="222"/>
                    <a:pt x="33" y="238"/>
                  </a:cubicBezTo>
                  <a:cubicBezTo>
                    <a:pt x="13" y="253"/>
                    <a:pt x="0" y="273"/>
                    <a:pt x="0" y="296"/>
                  </a:cubicBezTo>
                  <a:cubicBezTo>
                    <a:pt x="0" y="336"/>
                    <a:pt x="40" y="370"/>
                    <a:pt x="91" y="376"/>
                  </a:cubicBezTo>
                  <a:cubicBezTo>
                    <a:pt x="96" y="376"/>
                    <a:pt x="102" y="377"/>
                    <a:pt x="107" y="377"/>
                  </a:cubicBezTo>
                  <a:cubicBezTo>
                    <a:pt x="128" y="377"/>
                    <a:pt x="147" y="372"/>
                    <a:pt x="163" y="365"/>
                  </a:cubicBezTo>
                  <a:cubicBezTo>
                    <a:pt x="188" y="387"/>
                    <a:pt x="223" y="403"/>
                    <a:pt x="261" y="406"/>
                  </a:cubicBezTo>
                  <a:cubicBezTo>
                    <a:pt x="307" y="409"/>
                    <a:pt x="350" y="395"/>
                    <a:pt x="380" y="369"/>
                  </a:cubicBezTo>
                  <a:cubicBezTo>
                    <a:pt x="399" y="381"/>
                    <a:pt x="422" y="389"/>
                    <a:pt x="446" y="391"/>
                  </a:cubicBezTo>
                  <a:cubicBezTo>
                    <a:pt x="494" y="395"/>
                    <a:pt x="538" y="375"/>
                    <a:pt x="565" y="342"/>
                  </a:cubicBezTo>
                  <a:cubicBezTo>
                    <a:pt x="591" y="321"/>
                    <a:pt x="608" y="291"/>
                    <a:pt x="611" y="257"/>
                  </a:cubicBezTo>
                  <a:cubicBezTo>
                    <a:pt x="613" y="230"/>
                    <a:pt x="605" y="204"/>
                    <a:pt x="590" y="182"/>
                  </a:cubicBezTo>
                  <a:cubicBezTo>
                    <a:pt x="568" y="150"/>
                    <a:pt x="531" y="127"/>
                    <a:pt x="486" y="124"/>
                  </a:cubicBezTo>
                  <a:close/>
                  <a:moveTo>
                    <a:pt x="565" y="276"/>
                  </a:moveTo>
                  <a:cubicBezTo>
                    <a:pt x="563" y="294"/>
                    <a:pt x="557" y="311"/>
                    <a:pt x="545" y="326"/>
                  </a:cubicBezTo>
                  <a:cubicBezTo>
                    <a:pt x="525" y="351"/>
                    <a:pt x="492" y="367"/>
                    <a:pt x="458" y="367"/>
                  </a:cubicBezTo>
                  <a:cubicBezTo>
                    <a:pt x="458" y="367"/>
                    <a:pt x="458" y="367"/>
                    <a:pt x="458" y="367"/>
                  </a:cubicBezTo>
                  <a:cubicBezTo>
                    <a:pt x="454" y="367"/>
                    <a:pt x="451" y="366"/>
                    <a:pt x="448" y="366"/>
                  </a:cubicBezTo>
                  <a:cubicBezTo>
                    <a:pt x="429" y="365"/>
                    <a:pt x="410" y="358"/>
                    <a:pt x="394" y="348"/>
                  </a:cubicBezTo>
                  <a:cubicBezTo>
                    <a:pt x="378" y="338"/>
                    <a:pt x="378" y="338"/>
                    <a:pt x="378" y="338"/>
                  </a:cubicBezTo>
                  <a:cubicBezTo>
                    <a:pt x="364" y="350"/>
                    <a:pt x="364" y="350"/>
                    <a:pt x="364" y="350"/>
                  </a:cubicBezTo>
                  <a:cubicBezTo>
                    <a:pt x="340" y="370"/>
                    <a:pt x="309" y="381"/>
                    <a:pt x="275" y="381"/>
                  </a:cubicBezTo>
                  <a:cubicBezTo>
                    <a:pt x="271" y="381"/>
                    <a:pt x="267" y="381"/>
                    <a:pt x="263" y="381"/>
                  </a:cubicBezTo>
                  <a:cubicBezTo>
                    <a:pt x="232" y="378"/>
                    <a:pt x="202" y="366"/>
                    <a:pt x="180" y="346"/>
                  </a:cubicBezTo>
                  <a:cubicBezTo>
                    <a:pt x="167" y="335"/>
                    <a:pt x="167" y="335"/>
                    <a:pt x="167" y="335"/>
                  </a:cubicBezTo>
                  <a:cubicBezTo>
                    <a:pt x="152" y="342"/>
                    <a:pt x="152" y="342"/>
                    <a:pt x="152" y="342"/>
                  </a:cubicBezTo>
                  <a:cubicBezTo>
                    <a:pt x="139" y="348"/>
                    <a:pt x="123" y="351"/>
                    <a:pt x="107" y="351"/>
                  </a:cubicBezTo>
                  <a:cubicBezTo>
                    <a:pt x="103" y="351"/>
                    <a:pt x="99" y="351"/>
                    <a:pt x="94" y="351"/>
                  </a:cubicBezTo>
                  <a:cubicBezTo>
                    <a:pt x="55" y="346"/>
                    <a:pt x="25" y="323"/>
                    <a:pt x="25" y="296"/>
                  </a:cubicBezTo>
                  <a:cubicBezTo>
                    <a:pt x="25" y="277"/>
                    <a:pt x="39" y="264"/>
                    <a:pt x="48" y="258"/>
                  </a:cubicBezTo>
                  <a:cubicBezTo>
                    <a:pt x="59" y="250"/>
                    <a:pt x="74" y="244"/>
                    <a:pt x="91" y="242"/>
                  </a:cubicBezTo>
                  <a:cubicBezTo>
                    <a:pt x="123" y="237"/>
                    <a:pt x="123" y="237"/>
                    <a:pt x="123" y="237"/>
                  </a:cubicBezTo>
                  <a:cubicBezTo>
                    <a:pt x="111" y="208"/>
                    <a:pt x="111" y="208"/>
                    <a:pt x="111" y="208"/>
                  </a:cubicBezTo>
                  <a:cubicBezTo>
                    <a:pt x="109" y="204"/>
                    <a:pt x="108" y="201"/>
                    <a:pt x="107" y="197"/>
                  </a:cubicBezTo>
                  <a:cubicBezTo>
                    <a:pt x="105" y="186"/>
                    <a:pt x="104" y="171"/>
                    <a:pt x="112" y="156"/>
                  </a:cubicBezTo>
                  <a:cubicBezTo>
                    <a:pt x="116" y="149"/>
                    <a:pt x="122" y="144"/>
                    <a:pt x="129" y="139"/>
                  </a:cubicBezTo>
                  <a:cubicBezTo>
                    <a:pt x="139" y="132"/>
                    <a:pt x="153" y="128"/>
                    <a:pt x="168" y="128"/>
                  </a:cubicBezTo>
                  <a:cubicBezTo>
                    <a:pt x="182" y="128"/>
                    <a:pt x="196" y="131"/>
                    <a:pt x="210" y="138"/>
                  </a:cubicBezTo>
                  <a:cubicBezTo>
                    <a:pt x="235" y="150"/>
                    <a:pt x="235" y="150"/>
                    <a:pt x="235" y="150"/>
                  </a:cubicBezTo>
                  <a:cubicBezTo>
                    <a:pt x="245" y="123"/>
                    <a:pt x="245" y="123"/>
                    <a:pt x="245" y="123"/>
                  </a:cubicBezTo>
                  <a:cubicBezTo>
                    <a:pt x="246" y="118"/>
                    <a:pt x="249" y="112"/>
                    <a:pt x="252" y="107"/>
                  </a:cubicBezTo>
                  <a:cubicBezTo>
                    <a:pt x="252" y="107"/>
                    <a:pt x="252" y="106"/>
                    <a:pt x="253" y="106"/>
                  </a:cubicBezTo>
                  <a:cubicBezTo>
                    <a:pt x="254" y="104"/>
                    <a:pt x="254" y="104"/>
                    <a:pt x="254" y="104"/>
                  </a:cubicBezTo>
                  <a:cubicBezTo>
                    <a:pt x="260" y="94"/>
                    <a:pt x="268" y="86"/>
                    <a:pt x="276" y="79"/>
                  </a:cubicBezTo>
                  <a:cubicBezTo>
                    <a:pt x="292" y="67"/>
                    <a:pt x="312" y="60"/>
                    <a:pt x="333" y="60"/>
                  </a:cubicBezTo>
                  <a:cubicBezTo>
                    <a:pt x="349" y="60"/>
                    <a:pt x="364" y="64"/>
                    <a:pt x="378" y="72"/>
                  </a:cubicBezTo>
                  <a:cubicBezTo>
                    <a:pt x="382" y="74"/>
                    <a:pt x="386" y="77"/>
                    <a:pt x="390" y="80"/>
                  </a:cubicBezTo>
                  <a:cubicBezTo>
                    <a:pt x="410" y="96"/>
                    <a:pt x="423" y="120"/>
                    <a:pt x="425" y="146"/>
                  </a:cubicBezTo>
                  <a:cubicBezTo>
                    <a:pt x="426" y="170"/>
                    <a:pt x="426" y="170"/>
                    <a:pt x="426" y="170"/>
                  </a:cubicBezTo>
                  <a:cubicBezTo>
                    <a:pt x="450" y="169"/>
                    <a:pt x="450" y="169"/>
                    <a:pt x="450" y="169"/>
                  </a:cubicBezTo>
                  <a:cubicBezTo>
                    <a:pt x="452" y="169"/>
                    <a:pt x="453" y="169"/>
                    <a:pt x="454" y="169"/>
                  </a:cubicBezTo>
                  <a:cubicBezTo>
                    <a:pt x="457" y="169"/>
                    <a:pt x="460" y="169"/>
                    <a:pt x="463" y="170"/>
                  </a:cubicBezTo>
                  <a:cubicBezTo>
                    <a:pt x="524" y="174"/>
                    <a:pt x="569" y="222"/>
                    <a:pt x="565" y="276"/>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8" name="TextBox 177"/>
          <p:cNvSpPr txBox="1"/>
          <p:nvPr/>
        </p:nvSpPr>
        <p:spPr>
          <a:xfrm>
            <a:off x="10158335" y="1800928"/>
            <a:ext cx="2029968" cy="230832"/>
          </a:xfrm>
          <a:prstGeom prst="rect">
            <a:avLst/>
          </a:prstGeom>
          <a:noFill/>
        </p:spPr>
        <p:txBody>
          <a:bodyPr wrap="none" lIns="91440" tIns="45720" rIns="45720" bIns="45720" rtlCol="0">
            <a:noAutofit/>
          </a:bodyPr>
          <a:lstStyle/>
          <a:p>
            <a:pPr algn="ctr">
              <a:lnSpc>
                <a:spcPct val="90000"/>
              </a:lnSpc>
            </a:pPr>
            <a:r>
              <a:rPr lang="en-US" sz="1000" dirty="0"/>
              <a:t>Switch</a:t>
            </a:r>
          </a:p>
        </p:txBody>
      </p:sp>
      <p:grpSp>
        <p:nvGrpSpPr>
          <p:cNvPr id="179" name="Group 178"/>
          <p:cNvGrpSpPr>
            <a:grpSpLocks noChangeAspect="1"/>
          </p:cNvGrpSpPr>
          <p:nvPr/>
        </p:nvGrpSpPr>
        <p:grpSpPr>
          <a:xfrm>
            <a:off x="10781422" y="1052175"/>
            <a:ext cx="842959" cy="213782"/>
            <a:chOff x="3925888" y="8081963"/>
            <a:chExt cx="3298825" cy="836613"/>
          </a:xfrm>
        </p:grpSpPr>
        <p:sp>
          <p:nvSpPr>
            <p:cNvPr id="180" name="Freeform 5"/>
            <p:cNvSpPr>
              <a:spLocks noEditPoints="1"/>
            </p:cNvSpPr>
            <p:nvPr/>
          </p:nvSpPr>
          <p:spPr bwMode="auto">
            <a:xfrm>
              <a:off x="3925888" y="8081963"/>
              <a:ext cx="3298825" cy="836613"/>
            </a:xfrm>
            <a:custGeom>
              <a:avLst/>
              <a:gdLst>
                <a:gd name="T0" fmla="*/ 82 w 2078"/>
                <a:gd name="T1" fmla="*/ 0 h 527"/>
                <a:gd name="T2" fmla="*/ 0 w 2078"/>
                <a:gd name="T3" fmla="*/ 67 h 527"/>
                <a:gd name="T4" fmla="*/ 0 w 2078"/>
                <a:gd name="T5" fmla="*/ 302 h 527"/>
                <a:gd name="T6" fmla="*/ 0 w 2078"/>
                <a:gd name="T7" fmla="*/ 446 h 527"/>
                <a:gd name="T8" fmla="*/ 0 w 2078"/>
                <a:gd name="T9" fmla="*/ 527 h 527"/>
                <a:gd name="T10" fmla="*/ 1051 w 2078"/>
                <a:gd name="T11" fmla="*/ 527 h 527"/>
                <a:gd name="T12" fmla="*/ 1963 w 2078"/>
                <a:gd name="T13" fmla="*/ 527 h 527"/>
                <a:gd name="T14" fmla="*/ 1963 w 2078"/>
                <a:gd name="T15" fmla="*/ 527 h 527"/>
                <a:gd name="T16" fmla="*/ 2078 w 2078"/>
                <a:gd name="T17" fmla="*/ 424 h 527"/>
                <a:gd name="T18" fmla="*/ 2078 w 2078"/>
                <a:gd name="T19" fmla="*/ 302 h 527"/>
                <a:gd name="T20" fmla="*/ 2078 w 2078"/>
                <a:gd name="T21" fmla="*/ 0 h 527"/>
                <a:gd name="T22" fmla="*/ 1051 w 2078"/>
                <a:gd name="T23" fmla="*/ 0 h 527"/>
                <a:gd name="T24" fmla="*/ 82 w 2078"/>
                <a:gd name="T25" fmla="*/ 0 h 527"/>
                <a:gd name="T26" fmla="*/ 1850 w 2078"/>
                <a:gd name="T27" fmla="*/ 429 h 527"/>
                <a:gd name="T28" fmla="*/ 115 w 2078"/>
                <a:gd name="T29" fmla="*/ 429 h 527"/>
                <a:gd name="T30" fmla="*/ 115 w 2078"/>
                <a:gd name="T31" fmla="*/ 181 h 527"/>
                <a:gd name="T32" fmla="*/ 1850 w 2078"/>
                <a:gd name="T33" fmla="*/ 181 h 527"/>
                <a:gd name="T34" fmla="*/ 1850 w 2078"/>
                <a:gd name="T35" fmla="*/ 429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78" h="527">
                  <a:moveTo>
                    <a:pt x="82" y="0"/>
                  </a:moveTo>
                  <a:lnTo>
                    <a:pt x="0" y="67"/>
                  </a:lnTo>
                  <a:lnTo>
                    <a:pt x="0" y="302"/>
                  </a:lnTo>
                  <a:lnTo>
                    <a:pt x="0" y="446"/>
                  </a:lnTo>
                  <a:lnTo>
                    <a:pt x="0" y="527"/>
                  </a:lnTo>
                  <a:lnTo>
                    <a:pt x="1051" y="527"/>
                  </a:lnTo>
                  <a:lnTo>
                    <a:pt x="1963" y="527"/>
                  </a:lnTo>
                  <a:lnTo>
                    <a:pt x="1963" y="527"/>
                  </a:lnTo>
                  <a:lnTo>
                    <a:pt x="2078" y="424"/>
                  </a:lnTo>
                  <a:lnTo>
                    <a:pt x="2078" y="302"/>
                  </a:lnTo>
                  <a:lnTo>
                    <a:pt x="2078" y="0"/>
                  </a:lnTo>
                  <a:lnTo>
                    <a:pt x="1051" y="0"/>
                  </a:lnTo>
                  <a:lnTo>
                    <a:pt x="82" y="0"/>
                  </a:lnTo>
                  <a:close/>
                  <a:moveTo>
                    <a:pt x="1850" y="429"/>
                  </a:moveTo>
                  <a:lnTo>
                    <a:pt x="115" y="429"/>
                  </a:lnTo>
                  <a:lnTo>
                    <a:pt x="115" y="181"/>
                  </a:lnTo>
                  <a:lnTo>
                    <a:pt x="1850" y="181"/>
                  </a:lnTo>
                  <a:lnTo>
                    <a:pt x="1850" y="4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6"/>
            <p:cNvSpPr>
              <a:spLocks noChangeArrowheads="1"/>
            </p:cNvSpPr>
            <p:nvPr/>
          </p:nvSpPr>
          <p:spPr bwMode="auto">
            <a:xfrm>
              <a:off x="5924550" y="8540750"/>
              <a:ext cx="103188" cy="1031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7"/>
            <p:cNvSpPr>
              <a:spLocks noChangeArrowheads="1"/>
            </p:cNvSpPr>
            <p:nvPr/>
          </p:nvSpPr>
          <p:spPr bwMode="auto">
            <a:xfrm>
              <a:off x="6129338" y="8540750"/>
              <a:ext cx="101600" cy="1031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8"/>
            <p:cNvSpPr>
              <a:spLocks noChangeArrowheads="1"/>
            </p:cNvSpPr>
            <p:nvPr/>
          </p:nvSpPr>
          <p:spPr bwMode="auto">
            <a:xfrm>
              <a:off x="6332538" y="8540750"/>
              <a:ext cx="98425" cy="1031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9"/>
            <p:cNvSpPr>
              <a:spLocks noChangeArrowheads="1"/>
            </p:cNvSpPr>
            <p:nvPr/>
          </p:nvSpPr>
          <p:spPr bwMode="auto">
            <a:xfrm>
              <a:off x="6540500" y="8540750"/>
              <a:ext cx="98425" cy="1031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10"/>
            <p:cNvSpPr>
              <a:spLocks noChangeArrowheads="1"/>
            </p:cNvSpPr>
            <p:nvPr/>
          </p:nvSpPr>
          <p:spPr bwMode="auto">
            <a:xfrm>
              <a:off x="5110163" y="8540750"/>
              <a:ext cx="101600" cy="1031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Rectangle 11"/>
            <p:cNvSpPr>
              <a:spLocks noChangeArrowheads="1"/>
            </p:cNvSpPr>
            <p:nvPr/>
          </p:nvSpPr>
          <p:spPr bwMode="auto">
            <a:xfrm>
              <a:off x="5313363" y="8540750"/>
              <a:ext cx="101600" cy="1031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Rectangle 12"/>
            <p:cNvSpPr>
              <a:spLocks noChangeArrowheads="1"/>
            </p:cNvSpPr>
            <p:nvPr/>
          </p:nvSpPr>
          <p:spPr bwMode="auto">
            <a:xfrm>
              <a:off x="5518150" y="8540750"/>
              <a:ext cx="96838" cy="1031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3"/>
            <p:cNvSpPr>
              <a:spLocks noChangeArrowheads="1"/>
            </p:cNvSpPr>
            <p:nvPr/>
          </p:nvSpPr>
          <p:spPr bwMode="auto">
            <a:xfrm>
              <a:off x="5726113" y="8540750"/>
              <a:ext cx="101600" cy="1031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4"/>
            <p:cNvSpPr>
              <a:spLocks noChangeArrowheads="1"/>
            </p:cNvSpPr>
            <p:nvPr/>
          </p:nvSpPr>
          <p:spPr bwMode="auto">
            <a:xfrm>
              <a:off x="4298950" y="8540750"/>
              <a:ext cx="96838" cy="1031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15"/>
            <p:cNvSpPr>
              <a:spLocks noChangeArrowheads="1"/>
            </p:cNvSpPr>
            <p:nvPr/>
          </p:nvSpPr>
          <p:spPr bwMode="auto">
            <a:xfrm>
              <a:off x="4502150" y="8540750"/>
              <a:ext cx="98425" cy="1031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16"/>
            <p:cNvSpPr>
              <a:spLocks noChangeArrowheads="1"/>
            </p:cNvSpPr>
            <p:nvPr/>
          </p:nvSpPr>
          <p:spPr bwMode="auto">
            <a:xfrm>
              <a:off x="4702175" y="8540750"/>
              <a:ext cx="101600" cy="1031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7"/>
            <p:cNvSpPr>
              <a:spLocks noChangeArrowheads="1"/>
            </p:cNvSpPr>
            <p:nvPr/>
          </p:nvSpPr>
          <p:spPr bwMode="auto">
            <a:xfrm>
              <a:off x="4914900" y="8540750"/>
              <a:ext cx="96838" cy="1031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03457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Footer Placeholder 104"/>
          <p:cNvSpPr>
            <a:spLocks noGrp="1"/>
          </p:cNvSpPr>
          <p:nvPr>
            <p:ph type="ftr" sz="quarter" idx="11"/>
          </p:nvPr>
        </p:nvSpPr>
        <p:spPr/>
        <p:txBody>
          <a:bodyPr/>
          <a:lstStyle/>
          <a:p>
            <a:r>
              <a:rPr lang="en-US" dirty="0"/>
              <a:t>Technical icons</a:t>
            </a:r>
          </a:p>
        </p:txBody>
      </p:sp>
      <p:sp>
        <p:nvSpPr>
          <p:cNvPr id="3" name="Slide Number Placeholder 2"/>
          <p:cNvSpPr>
            <a:spLocks noGrp="1"/>
          </p:cNvSpPr>
          <p:nvPr>
            <p:ph type="sldNum" sz="quarter" idx="12"/>
          </p:nvPr>
        </p:nvSpPr>
        <p:spPr/>
        <p:txBody>
          <a:bodyPr/>
          <a:lstStyle/>
          <a:p>
            <a:fld id="{6EA6D8CF-3CDE-4807-BCD2-C9F2B831AAA5}" type="slidenum">
              <a:rPr lang="en-US" smtClean="0"/>
              <a:pPr/>
              <a:t>31</a:t>
            </a:fld>
            <a:endParaRPr lang="en-US"/>
          </a:p>
        </p:txBody>
      </p:sp>
      <p:sp>
        <p:nvSpPr>
          <p:cNvPr id="79" name="TextBox 78"/>
          <p:cNvSpPr txBox="1"/>
          <p:nvPr/>
        </p:nvSpPr>
        <p:spPr>
          <a:xfrm>
            <a:off x="0" y="1797386"/>
            <a:ext cx="2029968" cy="230832"/>
          </a:xfrm>
          <a:prstGeom prst="rect">
            <a:avLst/>
          </a:prstGeom>
          <a:noFill/>
        </p:spPr>
        <p:txBody>
          <a:bodyPr wrap="none" lIns="91440" tIns="45720" rIns="45720" bIns="45720" rtlCol="0">
            <a:noAutofit/>
          </a:bodyPr>
          <a:lstStyle/>
          <a:p>
            <a:pPr algn="ctr">
              <a:lnSpc>
                <a:spcPct val="90000"/>
              </a:lnSpc>
            </a:pPr>
            <a:r>
              <a:rPr lang="en-US" sz="1000" dirty="0"/>
              <a:t>Firewall</a:t>
            </a:r>
          </a:p>
        </p:txBody>
      </p:sp>
      <p:sp>
        <p:nvSpPr>
          <p:cNvPr id="80" name="TextBox 79"/>
          <p:cNvSpPr txBox="1"/>
          <p:nvPr/>
        </p:nvSpPr>
        <p:spPr>
          <a:xfrm>
            <a:off x="2028825" y="1797386"/>
            <a:ext cx="2029968" cy="230832"/>
          </a:xfrm>
          <a:prstGeom prst="rect">
            <a:avLst/>
          </a:prstGeom>
          <a:noFill/>
        </p:spPr>
        <p:txBody>
          <a:bodyPr wrap="none" lIns="91440" tIns="45720" rIns="45720" bIns="45720" rtlCol="0">
            <a:noAutofit/>
          </a:bodyPr>
          <a:lstStyle/>
          <a:p>
            <a:pPr algn="ctr">
              <a:lnSpc>
                <a:spcPct val="90000"/>
              </a:lnSpc>
            </a:pPr>
            <a:r>
              <a:rPr lang="en-US" sz="1000" dirty="0"/>
              <a:t>Load balancer</a:t>
            </a:r>
          </a:p>
        </p:txBody>
      </p:sp>
      <p:sp>
        <p:nvSpPr>
          <p:cNvPr id="81" name="TextBox 80"/>
          <p:cNvSpPr txBox="1"/>
          <p:nvPr/>
        </p:nvSpPr>
        <p:spPr>
          <a:xfrm>
            <a:off x="4057650" y="1797386"/>
            <a:ext cx="2029968" cy="230832"/>
          </a:xfrm>
          <a:prstGeom prst="rect">
            <a:avLst/>
          </a:prstGeom>
          <a:noFill/>
        </p:spPr>
        <p:txBody>
          <a:bodyPr wrap="none" lIns="91440" tIns="45720" rIns="45720" bIns="45720" rtlCol="0">
            <a:noAutofit/>
          </a:bodyPr>
          <a:lstStyle/>
          <a:p>
            <a:pPr algn="ctr">
              <a:lnSpc>
                <a:spcPct val="90000"/>
              </a:lnSpc>
            </a:pPr>
            <a:r>
              <a:rPr lang="en-US" sz="1000" dirty="0"/>
              <a:t>Controller</a:t>
            </a:r>
          </a:p>
        </p:txBody>
      </p:sp>
      <p:sp>
        <p:nvSpPr>
          <p:cNvPr id="82" name="TextBox 81"/>
          <p:cNvSpPr txBox="1"/>
          <p:nvPr/>
        </p:nvSpPr>
        <p:spPr>
          <a:xfrm>
            <a:off x="6094412" y="1797386"/>
            <a:ext cx="2029968" cy="230832"/>
          </a:xfrm>
          <a:prstGeom prst="rect">
            <a:avLst/>
          </a:prstGeom>
          <a:noFill/>
        </p:spPr>
        <p:txBody>
          <a:bodyPr wrap="none" lIns="91440" tIns="45720" rIns="45720" bIns="45720" rtlCol="0">
            <a:noAutofit/>
          </a:bodyPr>
          <a:lstStyle/>
          <a:p>
            <a:pPr algn="ctr">
              <a:lnSpc>
                <a:spcPct val="90000"/>
              </a:lnSpc>
            </a:pPr>
            <a:r>
              <a:rPr lang="en-US" sz="1000" dirty="0"/>
              <a:t>Composer</a:t>
            </a:r>
          </a:p>
        </p:txBody>
      </p:sp>
      <p:sp>
        <p:nvSpPr>
          <p:cNvPr id="83" name="TextBox 82"/>
          <p:cNvSpPr txBox="1"/>
          <p:nvPr/>
        </p:nvSpPr>
        <p:spPr>
          <a:xfrm>
            <a:off x="8113713" y="1797386"/>
            <a:ext cx="2029968" cy="230832"/>
          </a:xfrm>
          <a:prstGeom prst="rect">
            <a:avLst/>
          </a:prstGeom>
          <a:noFill/>
        </p:spPr>
        <p:txBody>
          <a:bodyPr wrap="none" lIns="91440" tIns="45720" rIns="45720" bIns="45720" rtlCol="0">
            <a:noAutofit/>
          </a:bodyPr>
          <a:lstStyle/>
          <a:p>
            <a:pPr algn="ctr">
              <a:lnSpc>
                <a:spcPct val="90000"/>
              </a:lnSpc>
            </a:pPr>
            <a:r>
              <a:rPr lang="en-US" sz="1000" dirty="0"/>
              <a:t>Switch</a:t>
            </a:r>
          </a:p>
        </p:txBody>
      </p:sp>
      <p:sp>
        <p:nvSpPr>
          <p:cNvPr id="84" name="TextBox 83"/>
          <p:cNvSpPr txBox="1"/>
          <p:nvPr/>
        </p:nvSpPr>
        <p:spPr>
          <a:xfrm>
            <a:off x="10158857" y="1797386"/>
            <a:ext cx="2029968" cy="230832"/>
          </a:xfrm>
          <a:prstGeom prst="rect">
            <a:avLst/>
          </a:prstGeom>
          <a:noFill/>
        </p:spPr>
        <p:txBody>
          <a:bodyPr wrap="none" lIns="91440" tIns="45720" rIns="45720" bIns="45720" rtlCol="0">
            <a:noAutofit/>
          </a:bodyPr>
          <a:lstStyle/>
          <a:p>
            <a:pPr algn="ctr">
              <a:lnSpc>
                <a:spcPct val="90000"/>
              </a:lnSpc>
            </a:pPr>
            <a:r>
              <a:rPr lang="en-US" sz="1000" dirty="0"/>
              <a:t>Router</a:t>
            </a:r>
          </a:p>
        </p:txBody>
      </p:sp>
      <p:sp>
        <p:nvSpPr>
          <p:cNvPr id="97" name="TextBox 96"/>
          <p:cNvSpPr txBox="1"/>
          <p:nvPr/>
        </p:nvSpPr>
        <p:spPr>
          <a:xfrm>
            <a:off x="-1" y="3827134"/>
            <a:ext cx="2029968" cy="230832"/>
          </a:xfrm>
          <a:prstGeom prst="rect">
            <a:avLst/>
          </a:prstGeom>
          <a:noFill/>
        </p:spPr>
        <p:txBody>
          <a:bodyPr wrap="none" lIns="91440" tIns="45720" rIns="45720" bIns="45720" rtlCol="0">
            <a:noAutofit/>
          </a:bodyPr>
          <a:lstStyle/>
          <a:p>
            <a:pPr algn="ctr">
              <a:lnSpc>
                <a:spcPct val="90000"/>
              </a:lnSpc>
            </a:pPr>
            <a:r>
              <a:rPr lang="en-US" sz="1000" dirty="0"/>
              <a:t>Physical firewall</a:t>
            </a:r>
          </a:p>
        </p:txBody>
      </p:sp>
      <p:sp>
        <p:nvSpPr>
          <p:cNvPr id="98" name="TextBox 97"/>
          <p:cNvSpPr txBox="1"/>
          <p:nvPr/>
        </p:nvSpPr>
        <p:spPr>
          <a:xfrm>
            <a:off x="2028825" y="3827134"/>
            <a:ext cx="2029968" cy="230832"/>
          </a:xfrm>
          <a:prstGeom prst="rect">
            <a:avLst/>
          </a:prstGeom>
          <a:noFill/>
        </p:spPr>
        <p:txBody>
          <a:bodyPr wrap="none" lIns="91440" tIns="45720" rIns="45720" bIns="45720" rtlCol="0">
            <a:noAutofit/>
          </a:bodyPr>
          <a:lstStyle/>
          <a:p>
            <a:pPr algn="ctr">
              <a:lnSpc>
                <a:spcPct val="90000"/>
              </a:lnSpc>
            </a:pPr>
            <a:r>
              <a:rPr lang="en-US" sz="1000" dirty="0"/>
              <a:t>Physical load balancer</a:t>
            </a:r>
          </a:p>
        </p:txBody>
      </p:sp>
      <p:sp>
        <p:nvSpPr>
          <p:cNvPr id="99" name="TextBox 98"/>
          <p:cNvSpPr txBox="1"/>
          <p:nvPr/>
        </p:nvSpPr>
        <p:spPr>
          <a:xfrm>
            <a:off x="4057649" y="3827134"/>
            <a:ext cx="2029968" cy="230832"/>
          </a:xfrm>
          <a:prstGeom prst="rect">
            <a:avLst/>
          </a:prstGeom>
          <a:noFill/>
        </p:spPr>
        <p:txBody>
          <a:bodyPr wrap="none" lIns="91440" tIns="45720" rIns="45720" bIns="45720" rtlCol="0">
            <a:noAutofit/>
          </a:bodyPr>
          <a:lstStyle/>
          <a:p>
            <a:pPr algn="ctr">
              <a:lnSpc>
                <a:spcPct val="90000"/>
              </a:lnSpc>
            </a:pPr>
            <a:r>
              <a:rPr lang="en-US" sz="1000" dirty="0"/>
              <a:t>Physical controller</a:t>
            </a:r>
          </a:p>
        </p:txBody>
      </p:sp>
      <p:sp>
        <p:nvSpPr>
          <p:cNvPr id="100" name="TextBox 99"/>
          <p:cNvSpPr txBox="1"/>
          <p:nvPr/>
        </p:nvSpPr>
        <p:spPr>
          <a:xfrm>
            <a:off x="6094412" y="3827134"/>
            <a:ext cx="2029968" cy="230832"/>
          </a:xfrm>
          <a:prstGeom prst="rect">
            <a:avLst/>
          </a:prstGeom>
          <a:noFill/>
        </p:spPr>
        <p:txBody>
          <a:bodyPr wrap="none" lIns="91440" tIns="45720" rIns="45720" bIns="45720" rtlCol="0">
            <a:noAutofit/>
          </a:bodyPr>
          <a:lstStyle/>
          <a:p>
            <a:pPr algn="ctr">
              <a:lnSpc>
                <a:spcPct val="90000"/>
              </a:lnSpc>
            </a:pPr>
            <a:r>
              <a:rPr lang="en-US" sz="1000" dirty="0"/>
              <a:t>Physical composer</a:t>
            </a:r>
          </a:p>
        </p:txBody>
      </p:sp>
      <p:sp>
        <p:nvSpPr>
          <p:cNvPr id="101" name="TextBox 100"/>
          <p:cNvSpPr txBox="1"/>
          <p:nvPr/>
        </p:nvSpPr>
        <p:spPr>
          <a:xfrm>
            <a:off x="8113712" y="3827134"/>
            <a:ext cx="2029968" cy="230832"/>
          </a:xfrm>
          <a:prstGeom prst="rect">
            <a:avLst/>
          </a:prstGeom>
          <a:noFill/>
        </p:spPr>
        <p:txBody>
          <a:bodyPr wrap="none" lIns="91440" tIns="45720" rIns="45720" bIns="45720" rtlCol="0">
            <a:noAutofit/>
          </a:bodyPr>
          <a:lstStyle/>
          <a:p>
            <a:pPr algn="ctr">
              <a:lnSpc>
                <a:spcPct val="90000"/>
              </a:lnSpc>
            </a:pPr>
            <a:r>
              <a:rPr lang="en-US" sz="1000" dirty="0"/>
              <a:t>Physical switch</a:t>
            </a:r>
          </a:p>
        </p:txBody>
      </p:sp>
      <p:sp>
        <p:nvSpPr>
          <p:cNvPr id="102" name="TextBox 101"/>
          <p:cNvSpPr txBox="1"/>
          <p:nvPr/>
        </p:nvSpPr>
        <p:spPr>
          <a:xfrm>
            <a:off x="10158857" y="3827134"/>
            <a:ext cx="2029968" cy="230832"/>
          </a:xfrm>
          <a:prstGeom prst="rect">
            <a:avLst/>
          </a:prstGeom>
          <a:noFill/>
        </p:spPr>
        <p:txBody>
          <a:bodyPr wrap="none" lIns="91440" tIns="45720" rIns="45720" bIns="45720" rtlCol="0">
            <a:noAutofit/>
          </a:bodyPr>
          <a:lstStyle/>
          <a:p>
            <a:pPr algn="ctr">
              <a:lnSpc>
                <a:spcPct val="90000"/>
              </a:lnSpc>
            </a:pPr>
            <a:r>
              <a:rPr lang="en-US" sz="1000" dirty="0"/>
              <a:t>Physical router</a:t>
            </a:r>
          </a:p>
        </p:txBody>
      </p:sp>
      <p:sp>
        <p:nvSpPr>
          <p:cNvPr id="287" name="TextBox 286"/>
          <p:cNvSpPr txBox="1"/>
          <p:nvPr/>
        </p:nvSpPr>
        <p:spPr>
          <a:xfrm>
            <a:off x="-1" y="5857608"/>
            <a:ext cx="2029968" cy="230832"/>
          </a:xfrm>
          <a:prstGeom prst="rect">
            <a:avLst/>
          </a:prstGeom>
          <a:noFill/>
        </p:spPr>
        <p:txBody>
          <a:bodyPr wrap="none" lIns="91440" tIns="45720" rIns="45720" bIns="45720" rtlCol="0">
            <a:noAutofit/>
          </a:bodyPr>
          <a:lstStyle/>
          <a:p>
            <a:pPr algn="ctr">
              <a:lnSpc>
                <a:spcPct val="90000"/>
              </a:lnSpc>
            </a:pPr>
            <a:r>
              <a:rPr lang="en-US" sz="1000" dirty="0"/>
              <a:t>Firewall with NSX</a:t>
            </a:r>
          </a:p>
        </p:txBody>
      </p:sp>
      <p:sp>
        <p:nvSpPr>
          <p:cNvPr id="288" name="TextBox 287"/>
          <p:cNvSpPr txBox="1"/>
          <p:nvPr/>
        </p:nvSpPr>
        <p:spPr>
          <a:xfrm>
            <a:off x="2028824" y="5857608"/>
            <a:ext cx="2029968" cy="230832"/>
          </a:xfrm>
          <a:prstGeom prst="rect">
            <a:avLst/>
          </a:prstGeom>
          <a:noFill/>
        </p:spPr>
        <p:txBody>
          <a:bodyPr wrap="none" lIns="91440" tIns="45720" rIns="45720" bIns="45720" rtlCol="0">
            <a:noAutofit/>
          </a:bodyPr>
          <a:lstStyle/>
          <a:p>
            <a:pPr algn="ctr">
              <a:lnSpc>
                <a:spcPct val="90000"/>
              </a:lnSpc>
            </a:pPr>
            <a:r>
              <a:rPr lang="en-US" sz="1000" dirty="0"/>
              <a:t>Load balancer with NSX</a:t>
            </a:r>
          </a:p>
        </p:txBody>
      </p:sp>
      <p:sp>
        <p:nvSpPr>
          <p:cNvPr id="289" name="TextBox 288"/>
          <p:cNvSpPr txBox="1"/>
          <p:nvPr/>
        </p:nvSpPr>
        <p:spPr>
          <a:xfrm>
            <a:off x="4057649" y="5857608"/>
            <a:ext cx="2029968" cy="230832"/>
          </a:xfrm>
          <a:prstGeom prst="rect">
            <a:avLst/>
          </a:prstGeom>
          <a:noFill/>
        </p:spPr>
        <p:txBody>
          <a:bodyPr wrap="none" lIns="91440" tIns="45720" rIns="45720" bIns="45720" rtlCol="0">
            <a:noAutofit/>
          </a:bodyPr>
          <a:lstStyle/>
          <a:p>
            <a:pPr algn="ctr">
              <a:lnSpc>
                <a:spcPct val="90000"/>
              </a:lnSpc>
            </a:pPr>
            <a:r>
              <a:rPr lang="en-US" sz="1000" dirty="0"/>
              <a:t>Controller with NSX</a:t>
            </a:r>
          </a:p>
        </p:txBody>
      </p:sp>
      <p:sp>
        <p:nvSpPr>
          <p:cNvPr id="290" name="TextBox 289"/>
          <p:cNvSpPr txBox="1"/>
          <p:nvPr/>
        </p:nvSpPr>
        <p:spPr>
          <a:xfrm>
            <a:off x="6094413" y="5857608"/>
            <a:ext cx="2029968" cy="230832"/>
          </a:xfrm>
          <a:prstGeom prst="rect">
            <a:avLst/>
          </a:prstGeom>
          <a:noFill/>
        </p:spPr>
        <p:txBody>
          <a:bodyPr wrap="none" lIns="91440" tIns="45720" rIns="45720" bIns="45720" rtlCol="0">
            <a:noAutofit/>
          </a:bodyPr>
          <a:lstStyle/>
          <a:p>
            <a:pPr algn="ctr">
              <a:lnSpc>
                <a:spcPct val="90000"/>
              </a:lnSpc>
            </a:pPr>
            <a:r>
              <a:rPr lang="en-US" sz="1000" dirty="0"/>
              <a:t>Composer with NSX</a:t>
            </a:r>
          </a:p>
        </p:txBody>
      </p:sp>
      <p:sp>
        <p:nvSpPr>
          <p:cNvPr id="291" name="TextBox 290"/>
          <p:cNvSpPr txBox="1"/>
          <p:nvPr/>
        </p:nvSpPr>
        <p:spPr>
          <a:xfrm>
            <a:off x="8113712" y="5857608"/>
            <a:ext cx="2029968" cy="230832"/>
          </a:xfrm>
          <a:prstGeom prst="rect">
            <a:avLst/>
          </a:prstGeom>
          <a:noFill/>
        </p:spPr>
        <p:txBody>
          <a:bodyPr wrap="none" lIns="91440" tIns="45720" rIns="45720" bIns="45720" rtlCol="0">
            <a:noAutofit/>
          </a:bodyPr>
          <a:lstStyle/>
          <a:p>
            <a:pPr algn="ctr">
              <a:lnSpc>
                <a:spcPct val="90000"/>
              </a:lnSpc>
            </a:pPr>
            <a:r>
              <a:rPr lang="en-US" sz="1000" dirty="0"/>
              <a:t>Switch with NSX</a:t>
            </a:r>
          </a:p>
        </p:txBody>
      </p:sp>
      <p:sp>
        <p:nvSpPr>
          <p:cNvPr id="292" name="TextBox 291"/>
          <p:cNvSpPr txBox="1"/>
          <p:nvPr/>
        </p:nvSpPr>
        <p:spPr>
          <a:xfrm>
            <a:off x="10158857" y="5857608"/>
            <a:ext cx="2029968" cy="230832"/>
          </a:xfrm>
          <a:prstGeom prst="rect">
            <a:avLst/>
          </a:prstGeom>
          <a:noFill/>
        </p:spPr>
        <p:txBody>
          <a:bodyPr wrap="none" lIns="91440" tIns="45720" rIns="45720" bIns="45720" rtlCol="0">
            <a:noAutofit/>
          </a:bodyPr>
          <a:lstStyle/>
          <a:p>
            <a:pPr algn="ctr">
              <a:lnSpc>
                <a:spcPct val="90000"/>
              </a:lnSpc>
            </a:pPr>
            <a:r>
              <a:rPr lang="en-US" sz="1000" dirty="0"/>
              <a:t>Router with NSX</a:t>
            </a:r>
          </a:p>
        </p:txBody>
      </p:sp>
      <p:sp>
        <p:nvSpPr>
          <p:cNvPr id="301" name="Freeform 300"/>
          <p:cNvSpPr>
            <a:spLocks noChangeAspect="1" noEditPoints="1"/>
          </p:cNvSpPr>
          <p:nvPr/>
        </p:nvSpPr>
        <p:spPr bwMode="auto">
          <a:xfrm>
            <a:off x="835636" y="774561"/>
            <a:ext cx="562014" cy="548640"/>
          </a:xfrm>
          <a:custGeom>
            <a:avLst/>
            <a:gdLst>
              <a:gd name="T0" fmla="*/ 104 w 2185"/>
              <a:gd name="T1" fmla="*/ 0 h 2133"/>
              <a:gd name="T2" fmla="*/ 0 w 2185"/>
              <a:gd name="T3" fmla="*/ 102 h 2133"/>
              <a:gd name="T4" fmla="*/ 0 w 2185"/>
              <a:gd name="T5" fmla="*/ 1095 h 2133"/>
              <a:gd name="T6" fmla="*/ 0 w 2185"/>
              <a:gd name="T7" fmla="*/ 2007 h 2133"/>
              <a:gd name="T8" fmla="*/ 0 w 2185"/>
              <a:gd name="T9" fmla="*/ 2133 h 2133"/>
              <a:gd name="T10" fmla="*/ 1114 w 2185"/>
              <a:gd name="T11" fmla="*/ 2133 h 2133"/>
              <a:gd name="T12" fmla="*/ 2083 w 2185"/>
              <a:gd name="T13" fmla="*/ 2133 h 2133"/>
              <a:gd name="T14" fmla="*/ 2083 w 2185"/>
              <a:gd name="T15" fmla="*/ 2133 h 2133"/>
              <a:gd name="T16" fmla="*/ 2185 w 2185"/>
              <a:gd name="T17" fmla="*/ 2029 h 2133"/>
              <a:gd name="T18" fmla="*/ 2185 w 2185"/>
              <a:gd name="T19" fmla="*/ 1903 h 2133"/>
              <a:gd name="T20" fmla="*/ 2185 w 2185"/>
              <a:gd name="T21" fmla="*/ 1095 h 2133"/>
              <a:gd name="T22" fmla="*/ 2185 w 2185"/>
              <a:gd name="T23" fmla="*/ 0 h 2133"/>
              <a:gd name="T24" fmla="*/ 1114 w 2185"/>
              <a:gd name="T25" fmla="*/ 0 h 2133"/>
              <a:gd name="T26" fmla="*/ 104 w 2185"/>
              <a:gd name="T27" fmla="*/ 0 h 2133"/>
              <a:gd name="T28" fmla="*/ 315 w 2185"/>
              <a:gd name="T29" fmla="*/ 481 h 2133"/>
              <a:gd name="T30" fmla="*/ 969 w 2185"/>
              <a:gd name="T31" fmla="*/ 481 h 2133"/>
              <a:gd name="T32" fmla="*/ 969 w 2185"/>
              <a:gd name="T33" fmla="*/ 806 h 2133"/>
              <a:gd name="T34" fmla="*/ 315 w 2185"/>
              <a:gd name="T35" fmla="*/ 806 h 2133"/>
              <a:gd name="T36" fmla="*/ 315 w 2185"/>
              <a:gd name="T37" fmla="*/ 481 h 2133"/>
              <a:gd name="T38" fmla="*/ 1178 w 2185"/>
              <a:gd name="T39" fmla="*/ 931 h 2133"/>
              <a:gd name="T40" fmla="*/ 1178 w 2185"/>
              <a:gd name="T41" fmla="*/ 1256 h 2133"/>
              <a:gd name="T42" fmla="*/ 642 w 2185"/>
              <a:gd name="T43" fmla="*/ 1256 h 2133"/>
              <a:gd name="T44" fmla="*/ 642 w 2185"/>
              <a:gd name="T45" fmla="*/ 931 h 2133"/>
              <a:gd name="T46" fmla="*/ 1178 w 2185"/>
              <a:gd name="T47" fmla="*/ 931 h 2133"/>
              <a:gd name="T48" fmla="*/ 315 w 2185"/>
              <a:gd name="T49" fmla="*/ 931 h 2133"/>
              <a:gd name="T50" fmla="*/ 528 w 2185"/>
              <a:gd name="T51" fmla="*/ 931 h 2133"/>
              <a:gd name="T52" fmla="*/ 528 w 2185"/>
              <a:gd name="T53" fmla="*/ 1256 h 2133"/>
              <a:gd name="T54" fmla="*/ 315 w 2185"/>
              <a:gd name="T55" fmla="*/ 1256 h 2133"/>
              <a:gd name="T56" fmla="*/ 315 w 2185"/>
              <a:gd name="T57" fmla="*/ 931 h 2133"/>
              <a:gd name="T58" fmla="*/ 969 w 2185"/>
              <a:gd name="T59" fmla="*/ 1702 h 2133"/>
              <a:gd name="T60" fmla="*/ 315 w 2185"/>
              <a:gd name="T61" fmla="*/ 1702 h 2133"/>
              <a:gd name="T62" fmla="*/ 315 w 2185"/>
              <a:gd name="T63" fmla="*/ 1379 h 2133"/>
              <a:gd name="T64" fmla="*/ 969 w 2185"/>
              <a:gd name="T65" fmla="*/ 1379 h 2133"/>
              <a:gd name="T66" fmla="*/ 969 w 2185"/>
              <a:gd name="T67" fmla="*/ 1702 h 2133"/>
              <a:gd name="T68" fmla="*/ 1628 w 2185"/>
              <a:gd name="T69" fmla="*/ 1702 h 2133"/>
              <a:gd name="T70" fmla="*/ 1092 w 2185"/>
              <a:gd name="T71" fmla="*/ 1702 h 2133"/>
              <a:gd name="T72" fmla="*/ 1092 w 2185"/>
              <a:gd name="T73" fmla="*/ 1379 h 2133"/>
              <a:gd name="T74" fmla="*/ 1628 w 2185"/>
              <a:gd name="T75" fmla="*/ 1379 h 2133"/>
              <a:gd name="T76" fmla="*/ 1628 w 2185"/>
              <a:gd name="T77" fmla="*/ 1702 h 2133"/>
              <a:gd name="T78" fmla="*/ 1628 w 2185"/>
              <a:gd name="T79" fmla="*/ 1256 h 2133"/>
              <a:gd name="T80" fmla="*/ 1291 w 2185"/>
              <a:gd name="T81" fmla="*/ 1256 h 2133"/>
              <a:gd name="T82" fmla="*/ 1291 w 2185"/>
              <a:gd name="T83" fmla="*/ 931 h 2133"/>
              <a:gd name="T84" fmla="*/ 1628 w 2185"/>
              <a:gd name="T85" fmla="*/ 931 h 2133"/>
              <a:gd name="T86" fmla="*/ 1628 w 2185"/>
              <a:gd name="T87" fmla="*/ 1256 h 2133"/>
              <a:gd name="T88" fmla="*/ 1628 w 2185"/>
              <a:gd name="T89" fmla="*/ 806 h 2133"/>
              <a:gd name="T90" fmla="*/ 1092 w 2185"/>
              <a:gd name="T91" fmla="*/ 806 h 2133"/>
              <a:gd name="T92" fmla="*/ 1092 w 2185"/>
              <a:gd name="T93" fmla="*/ 481 h 2133"/>
              <a:gd name="T94" fmla="*/ 1628 w 2185"/>
              <a:gd name="T95" fmla="*/ 481 h 2133"/>
              <a:gd name="T96" fmla="*/ 1628 w 2185"/>
              <a:gd name="T97" fmla="*/ 806 h 2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5" h="2133">
                <a:moveTo>
                  <a:pt x="104" y="0"/>
                </a:moveTo>
                <a:lnTo>
                  <a:pt x="0" y="102"/>
                </a:lnTo>
                <a:lnTo>
                  <a:pt x="0" y="1095"/>
                </a:lnTo>
                <a:lnTo>
                  <a:pt x="0" y="2007"/>
                </a:lnTo>
                <a:lnTo>
                  <a:pt x="0" y="2133"/>
                </a:lnTo>
                <a:lnTo>
                  <a:pt x="1114" y="2133"/>
                </a:lnTo>
                <a:lnTo>
                  <a:pt x="2083" y="2133"/>
                </a:lnTo>
                <a:lnTo>
                  <a:pt x="2083" y="2133"/>
                </a:lnTo>
                <a:lnTo>
                  <a:pt x="2185" y="2029"/>
                </a:lnTo>
                <a:lnTo>
                  <a:pt x="2185" y="1903"/>
                </a:lnTo>
                <a:lnTo>
                  <a:pt x="2185" y="1095"/>
                </a:lnTo>
                <a:lnTo>
                  <a:pt x="2185" y="0"/>
                </a:lnTo>
                <a:lnTo>
                  <a:pt x="1114" y="0"/>
                </a:lnTo>
                <a:lnTo>
                  <a:pt x="104" y="0"/>
                </a:lnTo>
                <a:close/>
                <a:moveTo>
                  <a:pt x="315" y="481"/>
                </a:moveTo>
                <a:lnTo>
                  <a:pt x="969" y="481"/>
                </a:lnTo>
                <a:lnTo>
                  <a:pt x="969" y="806"/>
                </a:lnTo>
                <a:lnTo>
                  <a:pt x="315" y="806"/>
                </a:lnTo>
                <a:lnTo>
                  <a:pt x="315" y="481"/>
                </a:lnTo>
                <a:close/>
                <a:moveTo>
                  <a:pt x="1178" y="931"/>
                </a:moveTo>
                <a:lnTo>
                  <a:pt x="1178" y="1256"/>
                </a:lnTo>
                <a:lnTo>
                  <a:pt x="642" y="1256"/>
                </a:lnTo>
                <a:lnTo>
                  <a:pt x="642" y="931"/>
                </a:lnTo>
                <a:lnTo>
                  <a:pt x="1178" y="931"/>
                </a:lnTo>
                <a:close/>
                <a:moveTo>
                  <a:pt x="315" y="931"/>
                </a:moveTo>
                <a:lnTo>
                  <a:pt x="528" y="931"/>
                </a:lnTo>
                <a:lnTo>
                  <a:pt x="528" y="1256"/>
                </a:lnTo>
                <a:lnTo>
                  <a:pt x="315" y="1256"/>
                </a:lnTo>
                <a:lnTo>
                  <a:pt x="315" y="931"/>
                </a:lnTo>
                <a:close/>
                <a:moveTo>
                  <a:pt x="969" y="1702"/>
                </a:moveTo>
                <a:lnTo>
                  <a:pt x="315" y="1702"/>
                </a:lnTo>
                <a:lnTo>
                  <a:pt x="315" y="1379"/>
                </a:lnTo>
                <a:lnTo>
                  <a:pt x="969" y="1379"/>
                </a:lnTo>
                <a:lnTo>
                  <a:pt x="969" y="1702"/>
                </a:lnTo>
                <a:close/>
                <a:moveTo>
                  <a:pt x="1628" y="1702"/>
                </a:moveTo>
                <a:lnTo>
                  <a:pt x="1092" y="1702"/>
                </a:lnTo>
                <a:lnTo>
                  <a:pt x="1092" y="1379"/>
                </a:lnTo>
                <a:lnTo>
                  <a:pt x="1628" y="1379"/>
                </a:lnTo>
                <a:lnTo>
                  <a:pt x="1628" y="1702"/>
                </a:lnTo>
                <a:close/>
                <a:moveTo>
                  <a:pt x="1628" y="1256"/>
                </a:moveTo>
                <a:lnTo>
                  <a:pt x="1291" y="1256"/>
                </a:lnTo>
                <a:lnTo>
                  <a:pt x="1291" y="931"/>
                </a:lnTo>
                <a:lnTo>
                  <a:pt x="1628" y="931"/>
                </a:lnTo>
                <a:lnTo>
                  <a:pt x="1628" y="1256"/>
                </a:lnTo>
                <a:close/>
                <a:moveTo>
                  <a:pt x="1628" y="806"/>
                </a:moveTo>
                <a:lnTo>
                  <a:pt x="1092" y="806"/>
                </a:lnTo>
                <a:lnTo>
                  <a:pt x="1092" y="481"/>
                </a:lnTo>
                <a:lnTo>
                  <a:pt x="1628" y="481"/>
                </a:lnTo>
                <a:lnTo>
                  <a:pt x="1628" y="80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305"/>
          <p:cNvSpPr>
            <a:spLocks noChangeAspect="1" noEditPoints="1"/>
          </p:cNvSpPr>
          <p:nvPr/>
        </p:nvSpPr>
        <p:spPr bwMode="auto">
          <a:xfrm>
            <a:off x="2793567" y="768314"/>
            <a:ext cx="548442" cy="548640"/>
          </a:xfrm>
          <a:custGeom>
            <a:avLst/>
            <a:gdLst>
              <a:gd name="T0" fmla="*/ 429 w 1155"/>
              <a:gd name="T1" fmla="*/ 0 h 1156"/>
              <a:gd name="T2" fmla="*/ 363 w 1155"/>
              <a:gd name="T3" fmla="*/ 67 h 1156"/>
              <a:gd name="T4" fmla="*/ 0 w 1155"/>
              <a:gd name="T5" fmla="*/ 622 h 1156"/>
              <a:gd name="T6" fmla="*/ 363 w 1155"/>
              <a:gd name="T7" fmla="*/ 1156 h 1156"/>
              <a:gd name="T8" fmla="*/ 1089 w 1155"/>
              <a:gd name="T9" fmla="*/ 1156 h 1156"/>
              <a:gd name="T10" fmla="*/ 1155 w 1155"/>
              <a:gd name="T11" fmla="*/ 624 h 1156"/>
              <a:gd name="T12" fmla="*/ 728 w 1155"/>
              <a:gd name="T13" fmla="*/ 0 h 1156"/>
              <a:gd name="T14" fmla="*/ 754 w 1155"/>
              <a:gd name="T15" fmla="*/ 373 h 1156"/>
              <a:gd name="T16" fmla="*/ 681 w 1155"/>
              <a:gd name="T17" fmla="*/ 373 h 1156"/>
              <a:gd name="T18" fmla="*/ 522 w 1155"/>
              <a:gd name="T19" fmla="*/ 423 h 1156"/>
              <a:gd name="T20" fmla="*/ 321 w 1155"/>
              <a:gd name="T21" fmla="*/ 582 h 1156"/>
              <a:gd name="T22" fmla="*/ 451 w 1155"/>
              <a:gd name="T23" fmla="*/ 591 h 1156"/>
              <a:gd name="T24" fmla="*/ 593 w 1155"/>
              <a:gd name="T25" fmla="*/ 591 h 1156"/>
              <a:gd name="T26" fmla="*/ 681 w 1155"/>
              <a:gd name="T27" fmla="*/ 591 h 1156"/>
              <a:gd name="T28" fmla="*/ 805 w 1155"/>
              <a:gd name="T29" fmla="*/ 591 h 1156"/>
              <a:gd name="T30" fmla="*/ 805 w 1155"/>
              <a:gd name="T31" fmla="*/ 531 h 1156"/>
              <a:gd name="T32" fmla="*/ 805 w 1155"/>
              <a:gd name="T33" fmla="*/ 701 h 1156"/>
              <a:gd name="T34" fmla="*/ 805 w 1155"/>
              <a:gd name="T35" fmla="*/ 641 h 1156"/>
              <a:gd name="T36" fmla="*/ 681 w 1155"/>
              <a:gd name="T37" fmla="*/ 641 h 1156"/>
              <a:gd name="T38" fmla="*/ 593 w 1155"/>
              <a:gd name="T39" fmla="*/ 641 h 1156"/>
              <a:gd name="T40" fmla="*/ 451 w 1155"/>
              <a:gd name="T41" fmla="*/ 641 h 1156"/>
              <a:gd name="T42" fmla="*/ 322 w 1155"/>
              <a:gd name="T43" fmla="*/ 648 h 1156"/>
              <a:gd name="T44" fmla="*/ 454 w 1155"/>
              <a:gd name="T45" fmla="*/ 781 h 1156"/>
              <a:gd name="T46" fmla="*/ 489 w 1155"/>
              <a:gd name="T47" fmla="*/ 817 h 1156"/>
              <a:gd name="T48" fmla="*/ 593 w 1155"/>
              <a:gd name="T49" fmla="*/ 859 h 1156"/>
              <a:gd name="T50" fmla="*/ 762 w 1155"/>
              <a:gd name="T51" fmla="*/ 859 h 1156"/>
              <a:gd name="T52" fmla="*/ 805 w 1155"/>
              <a:gd name="T53" fmla="*/ 859 h 1156"/>
              <a:gd name="T54" fmla="*/ 890 w 1155"/>
              <a:gd name="T55" fmla="*/ 884 h 1156"/>
              <a:gd name="T56" fmla="*/ 805 w 1155"/>
              <a:gd name="T57" fmla="*/ 909 h 1156"/>
              <a:gd name="T58" fmla="*/ 762 w 1155"/>
              <a:gd name="T59" fmla="*/ 909 h 1156"/>
              <a:gd name="T60" fmla="*/ 681 w 1155"/>
              <a:gd name="T61" fmla="*/ 909 h 1156"/>
              <a:gd name="T62" fmla="*/ 522 w 1155"/>
              <a:gd name="T63" fmla="*/ 959 h 1156"/>
              <a:gd name="T64" fmla="*/ 454 w 1155"/>
              <a:gd name="T65" fmla="*/ 853 h 1156"/>
              <a:gd name="T66" fmla="*/ 322 w 1155"/>
              <a:gd name="T67" fmla="*/ 719 h 1156"/>
              <a:gd name="T68" fmla="*/ 287 w 1155"/>
              <a:gd name="T69" fmla="*/ 683 h 1156"/>
              <a:gd name="T70" fmla="*/ 179 w 1155"/>
              <a:gd name="T71" fmla="*/ 616 h 1156"/>
              <a:gd name="T72" fmla="*/ 285 w 1155"/>
              <a:gd name="T73" fmla="*/ 547 h 1156"/>
              <a:gd name="T74" fmla="*/ 447 w 1155"/>
              <a:gd name="T75" fmla="*/ 348 h 1156"/>
              <a:gd name="T76" fmla="*/ 593 w 1155"/>
              <a:gd name="T77" fmla="*/ 323 h 1156"/>
              <a:gd name="T78" fmla="*/ 681 w 1155"/>
              <a:gd name="T79" fmla="*/ 323 h 1156"/>
              <a:gd name="T80" fmla="*/ 805 w 1155"/>
              <a:gd name="T81" fmla="*/ 323 h 1156"/>
              <a:gd name="T82" fmla="*/ 805 w 1155"/>
              <a:gd name="T83" fmla="*/ 262 h 1156"/>
              <a:gd name="T84" fmla="*/ 805 w 1155"/>
              <a:gd name="T85" fmla="*/ 433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5" h="1156">
                <a:moveTo>
                  <a:pt x="728" y="0"/>
                </a:moveTo>
                <a:cubicBezTo>
                  <a:pt x="429" y="0"/>
                  <a:pt x="429" y="0"/>
                  <a:pt x="429" y="0"/>
                </a:cubicBezTo>
                <a:cubicBezTo>
                  <a:pt x="363" y="67"/>
                  <a:pt x="363" y="67"/>
                  <a:pt x="363" y="67"/>
                </a:cubicBezTo>
                <a:cubicBezTo>
                  <a:pt x="363" y="67"/>
                  <a:pt x="363" y="67"/>
                  <a:pt x="363" y="67"/>
                </a:cubicBezTo>
                <a:cubicBezTo>
                  <a:pt x="0" y="430"/>
                  <a:pt x="0" y="430"/>
                  <a:pt x="0" y="430"/>
                </a:cubicBezTo>
                <a:cubicBezTo>
                  <a:pt x="0" y="622"/>
                  <a:pt x="0" y="622"/>
                  <a:pt x="0" y="622"/>
                </a:cubicBezTo>
                <a:cubicBezTo>
                  <a:pt x="0" y="793"/>
                  <a:pt x="0" y="793"/>
                  <a:pt x="0" y="793"/>
                </a:cubicBezTo>
                <a:cubicBezTo>
                  <a:pt x="363" y="1156"/>
                  <a:pt x="363" y="1156"/>
                  <a:pt x="363" y="1156"/>
                </a:cubicBezTo>
                <a:cubicBezTo>
                  <a:pt x="728" y="1156"/>
                  <a:pt x="728" y="1156"/>
                  <a:pt x="728" y="1156"/>
                </a:cubicBezTo>
                <a:cubicBezTo>
                  <a:pt x="1089" y="1156"/>
                  <a:pt x="1089" y="1156"/>
                  <a:pt x="1089" y="1156"/>
                </a:cubicBezTo>
                <a:cubicBezTo>
                  <a:pt x="1155" y="1089"/>
                  <a:pt x="1155" y="1089"/>
                  <a:pt x="1155" y="1089"/>
                </a:cubicBezTo>
                <a:cubicBezTo>
                  <a:pt x="1155" y="624"/>
                  <a:pt x="1155" y="624"/>
                  <a:pt x="1155" y="624"/>
                </a:cubicBezTo>
                <a:cubicBezTo>
                  <a:pt x="1155" y="0"/>
                  <a:pt x="1155" y="0"/>
                  <a:pt x="1155" y="0"/>
                </a:cubicBezTo>
                <a:lnTo>
                  <a:pt x="728" y="0"/>
                </a:lnTo>
                <a:close/>
                <a:moveTo>
                  <a:pt x="805" y="373"/>
                </a:moveTo>
                <a:cubicBezTo>
                  <a:pt x="754" y="373"/>
                  <a:pt x="754" y="373"/>
                  <a:pt x="754" y="373"/>
                </a:cubicBezTo>
                <a:cubicBezTo>
                  <a:pt x="681" y="373"/>
                  <a:pt x="681" y="373"/>
                  <a:pt x="681" y="373"/>
                </a:cubicBezTo>
                <a:cubicBezTo>
                  <a:pt x="681" y="373"/>
                  <a:pt x="681" y="373"/>
                  <a:pt x="681" y="373"/>
                </a:cubicBezTo>
                <a:cubicBezTo>
                  <a:pt x="593" y="373"/>
                  <a:pt x="593" y="373"/>
                  <a:pt x="593" y="373"/>
                </a:cubicBezTo>
                <a:cubicBezTo>
                  <a:pt x="582" y="402"/>
                  <a:pt x="555" y="423"/>
                  <a:pt x="522" y="423"/>
                </a:cubicBezTo>
                <a:cubicBezTo>
                  <a:pt x="511" y="423"/>
                  <a:pt x="500" y="420"/>
                  <a:pt x="490" y="416"/>
                </a:cubicBezTo>
                <a:cubicBezTo>
                  <a:pt x="321" y="582"/>
                  <a:pt x="321" y="582"/>
                  <a:pt x="321" y="582"/>
                </a:cubicBezTo>
                <a:cubicBezTo>
                  <a:pt x="323" y="585"/>
                  <a:pt x="324" y="588"/>
                  <a:pt x="325" y="591"/>
                </a:cubicBezTo>
                <a:cubicBezTo>
                  <a:pt x="451" y="591"/>
                  <a:pt x="451" y="591"/>
                  <a:pt x="451" y="591"/>
                </a:cubicBezTo>
                <a:cubicBezTo>
                  <a:pt x="462" y="562"/>
                  <a:pt x="489" y="541"/>
                  <a:pt x="522" y="541"/>
                </a:cubicBezTo>
                <a:cubicBezTo>
                  <a:pt x="555" y="541"/>
                  <a:pt x="582" y="562"/>
                  <a:pt x="593" y="591"/>
                </a:cubicBezTo>
                <a:cubicBezTo>
                  <a:pt x="647" y="591"/>
                  <a:pt x="647" y="591"/>
                  <a:pt x="647" y="591"/>
                </a:cubicBezTo>
                <a:cubicBezTo>
                  <a:pt x="681" y="591"/>
                  <a:pt x="681" y="591"/>
                  <a:pt x="681" y="591"/>
                </a:cubicBezTo>
                <a:cubicBezTo>
                  <a:pt x="762" y="591"/>
                  <a:pt x="762" y="591"/>
                  <a:pt x="762" y="591"/>
                </a:cubicBezTo>
                <a:cubicBezTo>
                  <a:pt x="805" y="591"/>
                  <a:pt x="805" y="591"/>
                  <a:pt x="805" y="591"/>
                </a:cubicBezTo>
                <a:cubicBezTo>
                  <a:pt x="805" y="591"/>
                  <a:pt x="805" y="591"/>
                  <a:pt x="805" y="591"/>
                </a:cubicBezTo>
                <a:cubicBezTo>
                  <a:pt x="805" y="531"/>
                  <a:pt x="805" y="531"/>
                  <a:pt x="805" y="531"/>
                </a:cubicBezTo>
                <a:cubicBezTo>
                  <a:pt x="890" y="616"/>
                  <a:pt x="890" y="616"/>
                  <a:pt x="890" y="616"/>
                </a:cubicBezTo>
                <a:cubicBezTo>
                  <a:pt x="805" y="701"/>
                  <a:pt x="805" y="701"/>
                  <a:pt x="805" y="701"/>
                </a:cubicBezTo>
                <a:cubicBezTo>
                  <a:pt x="805" y="641"/>
                  <a:pt x="805" y="641"/>
                  <a:pt x="805" y="641"/>
                </a:cubicBezTo>
                <a:cubicBezTo>
                  <a:pt x="805" y="641"/>
                  <a:pt x="805" y="641"/>
                  <a:pt x="805" y="641"/>
                </a:cubicBezTo>
                <a:cubicBezTo>
                  <a:pt x="762" y="641"/>
                  <a:pt x="762" y="641"/>
                  <a:pt x="762" y="641"/>
                </a:cubicBezTo>
                <a:cubicBezTo>
                  <a:pt x="681" y="641"/>
                  <a:pt x="681" y="641"/>
                  <a:pt x="681" y="641"/>
                </a:cubicBezTo>
                <a:cubicBezTo>
                  <a:pt x="647" y="641"/>
                  <a:pt x="647" y="641"/>
                  <a:pt x="647" y="641"/>
                </a:cubicBezTo>
                <a:cubicBezTo>
                  <a:pt x="593" y="641"/>
                  <a:pt x="593" y="641"/>
                  <a:pt x="593" y="641"/>
                </a:cubicBezTo>
                <a:cubicBezTo>
                  <a:pt x="582" y="670"/>
                  <a:pt x="555" y="691"/>
                  <a:pt x="522" y="691"/>
                </a:cubicBezTo>
                <a:cubicBezTo>
                  <a:pt x="489" y="691"/>
                  <a:pt x="462" y="670"/>
                  <a:pt x="451" y="641"/>
                </a:cubicBezTo>
                <a:cubicBezTo>
                  <a:pt x="325" y="641"/>
                  <a:pt x="325" y="641"/>
                  <a:pt x="325" y="641"/>
                </a:cubicBezTo>
                <a:cubicBezTo>
                  <a:pt x="324" y="643"/>
                  <a:pt x="323" y="646"/>
                  <a:pt x="322" y="648"/>
                </a:cubicBezTo>
                <a:cubicBezTo>
                  <a:pt x="379" y="705"/>
                  <a:pt x="379" y="705"/>
                  <a:pt x="379" y="705"/>
                </a:cubicBezTo>
                <a:cubicBezTo>
                  <a:pt x="454" y="781"/>
                  <a:pt x="454" y="781"/>
                  <a:pt x="454" y="781"/>
                </a:cubicBezTo>
                <a:cubicBezTo>
                  <a:pt x="454" y="781"/>
                  <a:pt x="454" y="781"/>
                  <a:pt x="454" y="781"/>
                </a:cubicBezTo>
                <a:cubicBezTo>
                  <a:pt x="489" y="817"/>
                  <a:pt x="489" y="817"/>
                  <a:pt x="489" y="817"/>
                </a:cubicBezTo>
                <a:cubicBezTo>
                  <a:pt x="499" y="812"/>
                  <a:pt x="510" y="809"/>
                  <a:pt x="522" y="809"/>
                </a:cubicBezTo>
                <a:cubicBezTo>
                  <a:pt x="555" y="809"/>
                  <a:pt x="582" y="830"/>
                  <a:pt x="593" y="859"/>
                </a:cubicBezTo>
                <a:cubicBezTo>
                  <a:pt x="647" y="859"/>
                  <a:pt x="647" y="859"/>
                  <a:pt x="647" y="859"/>
                </a:cubicBezTo>
                <a:cubicBezTo>
                  <a:pt x="762" y="859"/>
                  <a:pt x="762" y="859"/>
                  <a:pt x="762" y="859"/>
                </a:cubicBezTo>
                <a:cubicBezTo>
                  <a:pt x="805" y="859"/>
                  <a:pt x="805" y="859"/>
                  <a:pt x="805" y="859"/>
                </a:cubicBezTo>
                <a:cubicBezTo>
                  <a:pt x="805" y="859"/>
                  <a:pt x="805" y="859"/>
                  <a:pt x="805" y="859"/>
                </a:cubicBezTo>
                <a:cubicBezTo>
                  <a:pt x="805" y="799"/>
                  <a:pt x="805" y="799"/>
                  <a:pt x="805" y="799"/>
                </a:cubicBezTo>
                <a:cubicBezTo>
                  <a:pt x="890" y="884"/>
                  <a:pt x="890" y="884"/>
                  <a:pt x="890" y="884"/>
                </a:cubicBezTo>
                <a:cubicBezTo>
                  <a:pt x="805" y="969"/>
                  <a:pt x="805" y="969"/>
                  <a:pt x="805" y="969"/>
                </a:cubicBezTo>
                <a:cubicBezTo>
                  <a:pt x="805" y="909"/>
                  <a:pt x="805" y="909"/>
                  <a:pt x="805" y="909"/>
                </a:cubicBezTo>
                <a:cubicBezTo>
                  <a:pt x="805" y="909"/>
                  <a:pt x="805" y="909"/>
                  <a:pt x="805" y="909"/>
                </a:cubicBezTo>
                <a:cubicBezTo>
                  <a:pt x="762" y="909"/>
                  <a:pt x="762" y="909"/>
                  <a:pt x="762" y="909"/>
                </a:cubicBezTo>
                <a:cubicBezTo>
                  <a:pt x="681" y="909"/>
                  <a:pt x="681" y="909"/>
                  <a:pt x="681" y="909"/>
                </a:cubicBezTo>
                <a:cubicBezTo>
                  <a:pt x="681" y="909"/>
                  <a:pt x="681" y="909"/>
                  <a:pt x="681" y="909"/>
                </a:cubicBezTo>
                <a:cubicBezTo>
                  <a:pt x="593" y="909"/>
                  <a:pt x="593" y="909"/>
                  <a:pt x="593" y="909"/>
                </a:cubicBezTo>
                <a:cubicBezTo>
                  <a:pt x="582" y="938"/>
                  <a:pt x="555" y="959"/>
                  <a:pt x="522" y="959"/>
                </a:cubicBezTo>
                <a:cubicBezTo>
                  <a:pt x="480" y="959"/>
                  <a:pt x="447" y="926"/>
                  <a:pt x="447" y="884"/>
                </a:cubicBezTo>
                <a:cubicBezTo>
                  <a:pt x="447" y="873"/>
                  <a:pt x="449" y="862"/>
                  <a:pt x="454" y="853"/>
                </a:cubicBezTo>
                <a:cubicBezTo>
                  <a:pt x="343" y="741"/>
                  <a:pt x="343" y="741"/>
                  <a:pt x="343" y="741"/>
                </a:cubicBezTo>
                <a:cubicBezTo>
                  <a:pt x="322" y="719"/>
                  <a:pt x="322" y="719"/>
                  <a:pt x="322" y="719"/>
                </a:cubicBezTo>
                <a:cubicBezTo>
                  <a:pt x="322" y="719"/>
                  <a:pt x="322" y="719"/>
                  <a:pt x="322" y="719"/>
                </a:cubicBezTo>
                <a:cubicBezTo>
                  <a:pt x="287" y="683"/>
                  <a:pt x="287" y="683"/>
                  <a:pt x="287" y="683"/>
                </a:cubicBezTo>
                <a:cubicBezTo>
                  <a:pt x="277" y="688"/>
                  <a:pt x="266" y="691"/>
                  <a:pt x="254" y="691"/>
                </a:cubicBezTo>
                <a:cubicBezTo>
                  <a:pt x="212" y="691"/>
                  <a:pt x="179" y="657"/>
                  <a:pt x="179" y="616"/>
                </a:cubicBezTo>
                <a:cubicBezTo>
                  <a:pt x="179" y="574"/>
                  <a:pt x="212" y="541"/>
                  <a:pt x="254" y="541"/>
                </a:cubicBezTo>
                <a:cubicBezTo>
                  <a:pt x="265" y="541"/>
                  <a:pt x="276" y="543"/>
                  <a:pt x="285" y="547"/>
                </a:cubicBezTo>
                <a:cubicBezTo>
                  <a:pt x="454" y="380"/>
                  <a:pt x="454" y="380"/>
                  <a:pt x="454" y="380"/>
                </a:cubicBezTo>
                <a:cubicBezTo>
                  <a:pt x="450" y="370"/>
                  <a:pt x="447" y="359"/>
                  <a:pt x="447" y="348"/>
                </a:cubicBezTo>
                <a:cubicBezTo>
                  <a:pt x="447" y="306"/>
                  <a:pt x="480" y="272"/>
                  <a:pt x="522" y="272"/>
                </a:cubicBezTo>
                <a:cubicBezTo>
                  <a:pt x="555" y="272"/>
                  <a:pt x="582" y="293"/>
                  <a:pt x="593" y="323"/>
                </a:cubicBezTo>
                <a:cubicBezTo>
                  <a:pt x="681" y="323"/>
                  <a:pt x="681" y="323"/>
                  <a:pt x="681" y="323"/>
                </a:cubicBezTo>
                <a:cubicBezTo>
                  <a:pt x="681" y="323"/>
                  <a:pt x="681" y="323"/>
                  <a:pt x="681" y="323"/>
                </a:cubicBezTo>
                <a:cubicBezTo>
                  <a:pt x="754" y="323"/>
                  <a:pt x="754" y="323"/>
                  <a:pt x="754" y="323"/>
                </a:cubicBezTo>
                <a:cubicBezTo>
                  <a:pt x="805" y="323"/>
                  <a:pt x="805" y="323"/>
                  <a:pt x="805" y="323"/>
                </a:cubicBezTo>
                <a:cubicBezTo>
                  <a:pt x="805" y="323"/>
                  <a:pt x="805" y="323"/>
                  <a:pt x="805" y="323"/>
                </a:cubicBezTo>
                <a:cubicBezTo>
                  <a:pt x="805" y="262"/>
                  <a:pt x="805" y="262"/>
                  <a:pt x="805" y="262"/>
                </a:cubicBezTo>
                <a:cubicBezTo>
                  <a:pt x="890" y="348"/>
                  <a:pt x="890" y="348"/>
                  <a:pt x="890" y="348"/>
                </a:cubicBezTo>
                <a:cubicBezTo>
                  <a:pt x="805" y="433"/>
                  <a:pt x="805" y="433"/>
                  <a:pt x="805" y="433"/>
                </a:cubicBezTo>
                <a:cubicBezTo>
                  <a:pt x="805" y="373"/>
                  <a:pt x="805" y="373"/>
                  <a:pt x="805" y="37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13" name="Group 312"/>
          <p:cNvGrpSpPr>
            <a:grpSpLocks noChangeAspect="1"/>
          </p:cNvGrpSpPr>
          <p:nvPr/>
        </p:nvGrpSpPr>
        <p:grpSpPr>
          <a:xfrm>
            <a:off x="4805764" y="767703"/>
            <a:ext cx="548640" cy="548640"/>
            <a:chOff x="12350754" y="2619377"/>
            <a:chExt cx="3413127" cy="3413127"/>
          </a:xfrm>
        </p:grpSpPr>
        <p:sp>
          <p:nvSpPr>
            <p:cNvPr id="314" name="Freeform 313"/>
            <p:cNvSpPr>
              <a:spLocks/>
            </p:cNvSpPr>
            <p:nvPr/>
          </p:nvSpPr>
          <p:spPr bwMode="auto">
            <a:xfrm>
              <a:off x="13328650" y="3590925"/>
              <a:ext cx="565150" cy="563563"/>
            </a:xfrm>
            <a:custGeom>
              <a:avLst/>
              <a:gdLst>
                <a:gd name="T0" fmla="*/ 26 w 150"/>
                <a:gd name="T1" fmla="*/ 27 h 150"/>
                <a:gd name="T2" fmla="*/ 26 w 150"/>
                <a:gd name="T3" fmla="*/ 124 h 150"/>
                <a:gd name="T4" fmla="*/ 123 w 150"/>
                <a:gd name="T5" fmla="*/ 124 h 150"/>
                <a:gd name="T6" fmla="*/ 123 w 150"/>
                <a:gd name="T7" fmla="*/ 27 h 150"/>
                <a:gd name="T8" fmla="*/ 26 w 150"/>
                <a:gd name="T9" fmla="*/ 27 h 150"/>
              </a:gdLst>
              <a:ahLst/>
              <a:cxnLst>
                <a:cxn ang="0">
                  <a:pos x="T0" y="T1"/>
                </a:cxn>
                <a:cxn ang="0">
                  <a:pos x="T2" y="T3"/>
                </a:cxn>
                <a:cxn ang="0">
                  <a:pos x="T4" y="T5"/>
                </a:cxn>
                <a:cxn ang="0">
                  <a:pos x="T6" y="T7"/>
                </a:cxn>
                <a:cxn ang="0">
                  <a:pos x="T8" y="T9"/>
                </a:cxn>
              </a:cxnLst>
              <a:rect l="0" t="0" r="r" b="b"/>
              <a:pathLst>
                <a:path w="150" h="150">
                  <a:moveTo>
                    <a:pt x="26" y="27"/>
                  </a:moveTo>
                  <a:cubicBezTo>
                    <a:pt x="0" y="54"/>
                    <a:pt x="0" y="97"/>
                    <a:pt x="26" y="124"/>
                  </a:cubicBezTo>
                  <a:cubicBezTo>
                    <a:pt x="53" y="150"/>
                    <a:pt x="96" y="150"/>
                    <a:pt x="123" y="124"/>
                  </a:cubicBezTo>
                  <a:cubicBezTo>
                    <a:pt x="150" y="97"/>
                    <a:pt x="150" y="54"/>
                    <a:pt x="123" y="27"/>
                  </a:cubicBezTo>
                  <a:cubicBezTo>
                    <a:pt x="96" y="0"/>
                    <a:pt x="53" y="0"/>
                    <a:pt x="26" y="27"/>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314"/>
            <p:cNvSpPr>
              <a:spLocks noEditPoints="1"/>
            </p:cNvSpPr>
            <p:nvPr/>
          </p:nvSpPr>
          <p:spPr bwMode="auto">
            <a:xfrm>
              <a:off x="12350754" y="2619377"/>
              <a:ext cx="3413127" cy="3413127"/>
            </a:xfrm>
            <a:custGeom>
              <a:avLst/>
              <a:gdLst>
                <a:gd name="T0" fmla="*/ 465 w 907"/>
                <a:gd name="T1" fmla="*/ 0 h 907"/>
                <a:gd name="T2" fmla="*/ 446 w 907"/>
                <a:gd name="T3" fmla="*/ 0 h 907"/>
                <a:gd name="T4" fmla="*/ 140 w 907"/>
                <a:gd name="T5" fmla="*/ 140 h 907"/>
                <a:gd name="T6" fmla="*/ 0 w 907"/>
                <a:gd name="T7" fmla="*/ 461 h 907"/>
                <a:gd name="T8" fmla="*/ 0 w 907"/>
                <a:gd name="T9" fmla="*/ 468 h 907"/>
                <a:gd name="T10" fmla="*/ 7 w 907"/>
                <a:gd name="T11" fmla="*/ 547 h 907"/>
                <a:gd name="T12" fmla="*/ 11 w 907"/>
                <a:gd name="T13" fmla="*/ 564 h 907"/>
                <a:gd name="T14" fmla="*/ 430 w 907"/>
                <a:gd name="T15" fmla="*/ 906 h 907"/>
                <a:gd name="T16" fmla="*/ 446 w 907"/>
                <a:gd name="T17" fmla="*/ 907 h 907"/>
                <a:gd name="T18" fmla="*/ 759 w 907"/>
                <a:gd name="T19" fmla="*/ 767 h 907"/>
                <a:gd name="T20" fmla="*/ 775 w 907"/>
                <a:gd name="T21" fmla="*/ 752 h 907"/>
                <a:gd name="T22" fmla="*/ 907 w 907"/>
                <a:gd name="T23" fmla="*/ 438 h 907"/>
                <a:gd name="T24" fmla="*/ 500 w 907"/>
                <a:gd name="T25" fmla="*/ 311 h 907"/>
                <a:gd name="T26" fmla="*/ 582 w 907"/>
                <a:gd name="T27" fmla="*/ 355 h 907"/>
                <a:gd name="T28" fmla="*/ 500 w 907"/>
                <a:gd name="T29" fmla="*/ 311 h 907"/>
                <a:gd name="T30" fmla="*/ 288 w 907"/>
                <a:gd name="T31" fmla="*/ 733 h 907"/>
                <a:gd name="T32" fmla="*/ 382 w 907"/>
                <a:gd name="T33" fmla="*/ 639 h 907"/>
                <a:gd name="T34" fmla="*/ 313 w 907"/>
                <a:gd name="T35" fmla="*/ 580 h 907"/>
                <a:gd name="T36" fmla="*/ 357 w 907"/>
                <a:gd name="T37" fmla="*/ 501 h 907"/>
                <a:gd name="T38" fmla="*/ 313 w 907"/>
                <a:gd name="T39" fmla="*/ 580 h 907"/>
                <a:gd name="T40" fmla="*/ 251 w 907"/>
                <a:gd name="T41" fmla="*/ 417 h 907"/>
                <a:gd name="T42" fmla="*/ 419 w 907"/>
                <a:gd name="T43" fmla="*/ 249 h 907"/>
                <a:gd name="T44" fmla="*/ 438 w 907"/>
                <a:gd name="T45" fmla="*/ 468 h 907"/>
                <a:gd name="T46" fmla="*/ 534 w 907"/>
                <a:gd name="T47" fmla="*/ 501 h 907"/>
                <a:gd name="T48" fmla="*/ 438 w 907"/>
                <a:gd name="T49" fmla="*/ 468 h 907"/>
                <a:gd name="T50" fmla="*/ 646 w 907"/>
                <a:gd name="T51" fmla="*/ 644 h 907"/>
                <a:gd name="T52" fmla="*/ 552 w 907"/>
                <a:gd name="T53" fmla="*/ 644 h 907"/>
                <a:gd name="T54" fmla="*/ 552 w 907"/>
                <a:gd name="T55" fmla="*/ 550 h 907"/>
                <a:gd name="T56" fmla="*/ 646 w 907"/>
                <a:gd name="T57" fmla="*/ 550 h 907"/>
                <a:gd name="T58" fmla="*/ 735 w 907"/>
                <a:gd name="T59" fmla="*/ 380 h 907"/>
                <a:gd name="T60" fmla="*/ 641 w 907"/>
                <a:gd name="T61" fmla="*/ 286 h 907"/>
                <a:gd name="T62" fmla="*/ 735 w 907"/>
                <a:gd name="T63" fmla="*/ 38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07" h="907">
                  <a:moveTo>
                    <a:pt x="469" y="0"/>
                  </a:moveTo>
                  <a:cubicBezTo>
                    <a:pt x="467" y="0"/>
                    <a:pt x="466" y="0"/>
                    <a:pt x="465" y="0"/>
                  </a:cubicBezTo>
                  <a:cubicBezTo>
                    <a:pt x="464" y="0"/>
                    <a:pt x="462" y="0"/>
                    <a:pt x="461" y="0"/>
                  </a:cubicBezTo>
                  <a:cubicBezTo>
                    <a:pt x="456" y="0"/>
                    <a:pt x="451" y="0"/>
                    <a:pt x="446" y="0"/>
                  </a:cubicBezTo>
                  <a:cubicBezTo>
                    <a:pt x="329" y="4"/>
                    <a:pt x="224" y="54"/>
                    <a:pt x="147" y="132"/>
                  </a:cubicBezTo>
                  <a:cubicBezTo>
                    <a:pt x="145" y="135"/>
                    <a:pt x="142" y="137"/>
                    <a:pt x="140" y="140"/>
                  </a:cubicBezTo>
                  <a:cubicBezTo>
                    <a:pt x="137" y="142"/>
                    <a:pt x="135" y="145"/>
                    <a:pt x="132" y="147"/>
                  </a:cubicBezTo>
                  <a:cubicBezTo>
                    <a:pt x="51" y="227"/>
                    <a:pt x="0" y="338"/>
                    <a:pt x="0" y="461"/>
                  </a:cubicBezTo>
                  <a:cubicBezTo>
                    <a:pt x="0" y="462"/>
                    <a:pt x="0" y="463"/>
                    <a:pt x="0" y="465"/>
                  </a:cubicBezTo>
                  <a:cubicBezTo>
                    <a:pt x="0" y="466"/>
                    <a:pt x="0" y="467"/>
                    <a:pt x="0" y="468"/>
                  </a:cubicBezTo>
                  <a:cubicBezTo>
                    <a:pt x="0" y="473"/>
                    <a:pt x="0" y="477"/>
                    <a:pt x="0" y="481"/>
                  </a:cubicBezTo>
                  <a:cubicBezTo>
                    <a:pt x="1" y="503"/>
                    <a:pt x="3" y="525"/>
                    <a:pt x="7" y="547"/>
                  </a:cubicBezTo>
                  <a:cubicBezTo>
                    <a:pt x="7" y="548"/>
                    <a:pt x="8" y="550"/>
                    <a:pt x="8" y="551"/>
                  </a:cubicBezTo>
                  <a:cubicBezTo>
                    <a:pt x="9" y="555"/>
                    <a:pt x="10" y="560"/>
                    <a:pt x="11" y="564"/>
                  </a:cubicBezTo>
                  <a:cubicBezTo>
                    <a:pt x="34" y="680"/>
                    <a:pt x="104" y="786"/>
                    <a:pt x="214" y="850"/>
                  </a:cubicBezTo>
                  <a:cubicBezTo>
                    <a:pt x="282" y="889"/>
                    <a:pt x="356" y="907"/>
                    <a:pt x="430" y="906"/>
                  </a:cubicBezTo>
                  <a:cubicBezTo>
                    <a:pt x="433" y="906"/>
                    <a:pt x="435" y="907"/>
                    <a:pt x="438" y="907"/>
                  </a:cubicBezTo>
                  <a:cubicBezTo>
                    <a:pt x="441" y="907"/>
                    <a:pt x="444" y="907"/>
                    <a:pt x="446" y="907"/>
                  </a:cubicBezTo>
                  <a:cubicBezTo>
                    <a:pt x="566" y="905"/>
                    <a:pt x="674" y="854"/>
                    <a:pt x="752" y="774"/>
                  </a:cubicBezTo>
                  <a:cubicBezTo>
                    <a:pt x="754" y="772"/>
                    <a:pt x="757" y="769"/>
                    <a:pt x="759" y="767"/>
                  </a:cubicBezTo>
                  <a:cubicBezTo>
                    <a:pt x="762" y="764"/>
                    <a:pt x="765" y="762"/>
                    <a:pt x="767" y="759"/>
                  </a:cubicBezTo>
                  <a:cubicBezTo>
                    <a:pt x="770" y="757"/>
                    <a:pt x="772" y="754"/>
                    <a:pt x="775" y="752"/>
                  </a:cubicBezTo>
                  <a:cubicBezTo>
                    <a:pt x="846" y="682"/>
                    <a:pt x="894" y="588"/>
                    <a:pt x="905" y="484"/>
                  </a:cubicBezTo>
                  <a:cubicBezTo>
                    <a:pt x="906" y="469"/>
                    <a:pt x="907" y="453"/>
                    <a:pt x="907" y="438"/>
                  </a:cubicBezTo>
                  <a:cubicBezTo>
                    <a:pt x="907" y="196"/>
                    <a:pt x="711" y="0"/>
                    <a:pt x="469" y="0"/>
                  </a:cubicBezTo>
                  <a:close/>
                  <a:moveTo>
                    <a:pt x="500" y="311"/>
                  </a:moveTo>
                  <a:cubicBezTo>
                    <a:pt x="582" y="311"/>
                    <a:pt x="582" y="311"/>
                    <a:pt x="582" y="311"/>
                  </a:cubicBezTo>
                  <a:cubicBezTo>
                    <a:pt x="582" y="355"/>
                    <a:pt x="582" y="355"/>
                    <a:pt x="582" y="355"/>
                  </a:cubicBezTo>
                  <a:cubicBezTo>
                    <a:pt x="500" y="355"/>
                    <a:pt x="500" y="355"/>
                    <a:pt x="500" y="355"/>
                  </a:cubicBezTo>
                  <a:lnTo>
                    <a:pt x="500" y="311"/>
                  </a:lnTo>
                  <a:close/>
                  <a:moveTo>
                    <a:pt x="382" y="733"/>
                  </a:moveTo>
                  <a:cubicBezTo>
                    <a:pt x="356" y="759"/>
                    <a:pt x="314" y="759"/>
                    <a:pt x="288" y="733"/>
                  </a:cubicBezTo>
                  <a:cubicBezTo>
                    <a:pt x="262" y="707"/>
                    <a:pt x="262" y="665"/>
                    <a:pt x="288" y="639"/>
                  </a:cubicBezTo>
                  <a:cubicBezTo>
                    <a:pt x="314" y="614"/>
                    <a:pt x="356" y="614"/>
                    <a:pt x="382" y="639"/>
                  </a:cubicBezTo>
                  <a:cubicBezTo>
                    <a:pt x="408" y="665"/>
                    <a:pt x="408" y="707"/>
                    <a:pt x="382" y="733"/>
                  </a:cubicBezTo>
                  <a:close/>
                  <a:moveTo>
                    <a:pt x="313" y="580"/>
                  </a:moveTo>
                  <a:cubicBezTo>
                    <a:pt x="313" y="501"/>
                    <a:pt x="313" y="501"/>
                    <a:pt x="313" y="501"/>
                  </a:cubicBezTo>
                  <a:cubicBezTo>
                    <a:pt x="357" y="501"/>
                    <a:pt x="357" y="501"/>
                    <a:pt x="357" y="501"/>
                  </a:cubicBezTo>
                  <a:cubicBezTo>
                    <a:pt x="357" y="580"/>
                    <a:pt x="357" y="580"/>
                    <a:pt x="357" y="580"/>
                  </a:cubicBezTo>
                  <a:lnTo>
                    <a:pt x="313" y="580"/>
                  </a:lnTo>
                  <a:close/>
                  <a:moveTo>
                    <a:pt x="419" y="417"/>
                  </a:moveTo>
                  <a:cubicBezTo>
                    <a:pt x="372" y="463"/>
                    <a:pt x="297" y="463"/>
                    <a:pt x="251" y="417"/>
                  </a:cubicBezTo>
                  <a:cubicBezTo>
                    <a:pt x="205" y="371"/>
                    <a:pt x="205" y="296"/>
                    <a:pt x="251" y="249"/>
                  </a:cubicBezTo>
                  <a:cubicBezTo>
                    <a:pt x="297" y="203"/>
                    <a:pt x="372" y="203"/>
                    <a:pt x="419" y="249"/>
                  </a:cubicBezTo>
                  <a:cubicBezTo>
                    <a:pt x="465" y="296"/>
                    <a:pt x="465" y="371"/>
                    <a:pt x="419" y="417"/>
                  </a:cubicBezTo>
                  <a:close/>
                  <a:moveTo>
                    <a:pt x="438" y="468"/>
                  </a:moveTo>
                  <a:cubicBezTo>
                    <a:pt x="469" y="436"/>
                    <a:pt x="469" y="436"/>
                    <a:pt x="469" y="436"/>
                  </a:cubicBezTo>
                  <a:cubicBezTo>
                    <a:pt x="534" y="501"/>
                    <a:pt x="534" y="501"/>
                    <a:pt x="534" y="501"/>
                  </a:cubicBezTo>
                  <a:cubicBezTo>
                    <a:pt x="502" y="532"/>
                    <a:pt x="502" y="532"/>
                    <a:pt x="502" y="532"/>
                  </a:cubicBezTo>
                  <a:lnTo>
                    <a:pt x="438" y="468"/>
                  </a:lnTo>
                  <a:close/>
                  <a:moveTo>
                    <a:pt x="646" y="644"/>
                  </a:moveTo>
                  <a:cubicBezTo>
                    <a:pt x="646" y="644"/>
                    <a:pt x="646" y="644"/>
                    <a:pt x="646" y="644"/>
                  </a:cubicBezTo>
                  <a:cubicBezTo>
                    <a:pt x="646" y="644"/>
                    <a:pt x="646" y="644"/>
                    <a:pt x="646" y="644"/>
                  </a:cubicBezTo>
                  <a:cubicBezTo>
                    <a:pt x="620" y="670"/>
                    <a:pt x="578" y="670"/>
                    <a:pt x="552" y="644"/>
                  </a:cubicBezTo>
                  <a:cubicBezTo>
                    <a:pt x="526" y="618"/>
                    <a:pt x="526" y="576"/>
                    <a:pt x="552" y="550"/>
                  </a:cubicBezTo>
                  <a:cubicBezTo>
                    <a:pt x="552" y="550"/>
                    <a:pt x="552" y="550"/>
                    <a:pt x="552" y="550"/>
                  </a:cubicBezTo>
                  <a:cubicBezTo>
                    <a:pt x="552" y="550"/>
                    <a:pt x="552" y="550"/>
                    <a:pt x="552" y="550"/>
                  </a:cubicBezTo>
                  <a:cubicBezTo>
                    <a:pt x="578" y="524"/>
                    <a:pt x="620" y="524"/>
                    <a:pt x="646" y="550"/>
                  </a:cubicBezTo>
                  <a:cubicBezTo>
                    <a:pt x="672" y="576"/>
                    <a:pt x="672" y="618"/>
                    <a:pt x="646" y="644"/>
                  </a:cubicBezTo>
                  <a:close/>
                  <a:moveTo>
                    <a:pt x="735" y="380"/>
                  </a:moveTo>
                  <a:cubicBezTo>
                    <a:pt x="709" y="406"/>
                    <a:pt x="667" y="406"/>
                    <a:pt x="641" y="380"/>
                  </a:cubicBezTo>
                  <a:cubicBezTo>
                    <a:pt x="615" y="354"/>
                    <a:pt x="615" y="312"/>
                    <a:pt x="641" y="286"/>
                  </a:cubicBezTo>
                  <a:cubicBezTo>
                    <a:pt x="667" y="260"/>
                    <a:pt x="709" y="260"/>
                    <a:pt x="735" y="286"/>
                  </a:cubicBezTo>
                  <a:cubicBezTo>
                    <a:pt x="761" y="312"/>
                    <a:pt x="761" y="354"/>
                    <a:pt x="735" y="38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0" name="Freeform 18"/>
          <p:cNvSpPr>
            <a:spLocks noChangeAspect="1" noEditPoints="1"/>
          </p:cNvSpPr>
          <p:nvPr/>
        </p:nvSpPr>
        <p:spPr bwMode="auto">
          <a:xfrm>
            <a:off x="6866664" y="776084"/>
            <a:ext cx="561978" cy="548640"/>
          </a:xfrm>
          <a:custGeom>
            <a:avLst/>
            <a:gdLst>
              <a:gd name="T0" fmla="*/ 0 w 3413"/>
              <a:gd name="T1" fmla="*/ 161 h 3332"/>
              <a:gd name="T2" fmla="*/ 0 w 3413"/>
              <a:gd name="T3" fmla="*/ 3136 h 3332"/>
              <a:gd name="T4" fmla="*/ 1727 w 3413"/>
              <a:gd name="T5" fmla="*/ 3332 h 3332"/>
              <a:gd name="T6" fmla="*/ 3252 w 3413"/>
              <a:gd name="T7" fmla="*/ 3332 h 3332"/>
              <a:gd name="T8" fmla="*/ 3413 w 3413"/>
              <a:gd name="T9" fmla="*/ 2975 h 3332"/>
              <a:gd name="T10" fmla="*/ 3413 w 3413"/>
              <a:gd name="T11" fmla="*/ 0 h 3332"/>
              <a:gd name="T12" fmla="*/ 163 w 3413"/>
              <a:gd name="T13" fmla="*/ 0 h 3332"/>
              <a:gd name="T14" fmla="*/ 551 w 3413"/>
              <a:gd name="T15" fmla="*/ 2736 h 3332"/>
              <a:gd name="T16" fmla="*/ 968 w 3413"/>
              <a:gd name="T17" fmla="*/ 2319 h 3332"/>
              <a:gd name="T18" fmla="*/ 968 w 3413"/>
              <a:gd name="T19" fmla="*/ 2168 h 3332"/>
              <a:gd name="T20" fmla="*/ 551 w 3413"/>
              <a:gd name="T21" fmla="*/ 1751 h 3332"/>
              <a:gd name="T22" fmla="*/ 968 w 3413"/>
              <a:gd name="T23" fmla="*/ 2168 h 3332"/>
              <a:gd name="T24" fmla="*/ 551 w 3413"/>
              <a:gd name="T25" fmla="*/ 1600 h 3332"/>
              <a:gd name="T26" fmla="*/ 968 w 3413"/>
              <a:gd name="T27" fmla="*/ 1183 h 3332"/>
              <a:gd name="T28" fmla="*/ 968 w 3413"/>
              <a:gd name="T29" fmla="*/ 1041 h 3332"/>
              <a:gd name="T30" fmla="*/ 551 w 3413"/>
              <a:gd name="T31" fmla="*/ 624 h 3332"/>
              <a:gd name="T32" fmla="*/ 968 w 3413"/>
              <a:gd name="T33" fmla="*/ 1041 h 3332"/>
              <a:gd name="T34" fmla="*/ 1119 w 3413"/>
              <a:gd name="T35" fmla="*/ 2736 h 3332"/>
              <a:gd name="T36" fmla="*/ 1536 w 3413"/>
              <a:gd name="T37" fmla="*/ 2319 h 3332"/>
              <a:gd name="T38" fmla="*/ 1536 w 3413"/>
              <a:gd name="T39" fmla="*/ 1600 h 3332"/>
              <a:gd name="T40" fmla="*/ 1119 w 3413"/>
              <a:gd name="T41" fmla="*/ 1183 h 3332"/>
              <a:gd name="T42" fmla="*/ 1536 w 3413"/>
              <a:gd name="T43" fmla="*/ 1600 h 3332"/>
              <a:gd name="T44" fmla="*/ 1687 w 3413"/>
              <a:gd name="T45" fmla="*/ 2736 h 3332"/>
              <a:gd name="T46" fmla="*/ 2104 w 3413"/>
              <a:gd name="T47" fmla="*/ 2319 h 3332"/>
              <a:gd name="T48" fmla="*/ 2104 w 3413"/>
              <a:gd name="T49" fmla="*/ 2168 h 3332"/>
              <a:gd name="T50" fmla="*/ 1687 w 3413"/>
              <a:gd name="T51" fmla="*/ 1751 h 3332"/>
              <a:gd name="T52" fmla="*/ 2104 w 3413"/>
              <a:gd name="T53" fmla="*/ 2168 h 3332"/>
              <a:gd name="T54" fmla="*/ 2255 w 3413"/>
              <a:gd name="T55" fmla="*/ 2736 h 3332"/>
              <a:gd name="T56" fmla="*/ 2672 w 3413"/>
              <a:gd name="T57" fmla="*/ 2319 h 3332"/>
              <a:gd name="T58" fmla="*/ 2672 w 3413"/>
              <a:gd name="T59" fmla="*/ 2168 h 3332"/>
              <a:gd name="T60" fmla="*/ 2255 w 3413"/>
              <a:gd name="T61" fmla="*/ 1751 h 3332"/>
              <a:gd name="T62" fmla="*/ 2672 w 3413"/>
              <a:gd name="T63" fmla="*/ 2168 h 3332"/>
              <a:gd name="T64" fmla="*/ 2255 w 3413"/>
              <a:gd name="T65" fmla="*/ 1600 h 3332"/>
              <a:gd name="T66" fmla="*/ 2672 w 3413"/>
              <a:gd name="T67" fmla="*/ 1183 h 3332"/>
              <a:gd name="T68" fmla="*/ 2672 w 3413"/>
              <a:gd name="T69" fmla="*/ 1041 h 3332"/>
              <a:gd name="T70" fmla="*/ 2255 w 3413"/>
              <a:gd name="T71" fmla="*/ 624 h 3332"/>
              <a:gd name="T72" fmla="*/ 2672 w 3413"/>
              <a:gd name="T73" fmla="*/ 1041 h 3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13" h="3332">
                <a:moveTo>
                  <a:pt x="163" y="0"/>
                </a:moveTo>
                <a:lnTo>
                  <a:pt x="0" y="161"/>
                </a:lnTo>
                <a:lnTo>
                  <a:pt x="0" y="1666"/>
                </a:lnTo>
                <a:lnTo>
                  <a:pt x="0" y="3136"/>
                </a:lnTo>
                <a:lnTo>
                  <a:pt x="0" y="3332"/>
                </a:lnTo>
                <a:lnTo>
                  <a:pt x="1727" y="3332"/>
                </a:lnTo>
                <a:lnTo>
                  <a:pt x="3252" y="3332"/>
                </a:lnTo>
                <a:lnTo>
                  <a:pt x="3252" y="3332"/>
                </a:lnTo>
                <a:lnTo>
                  <a:pt x="3413" y="3169"/>
                </a:lnTo>
                <a:lnTo>
                  <a:pt x="3413" y="2975"/>
                </a:lnTo>
                <a:lnTo>
                  <a:pt x="3413" y="1666"/>
                </a:lnTo>
                <a:lnTo>
                  <a:pt x="3413" y="0"/>
                </a:lnTo>
                <a:lnTo>
                  <a:pt x="1727" y="0"/>
                </a:lnTo>
                <a:lnTo>
                  <a:pt x="163" y="0"/>
                </a:lnTo>
                <a:close/>
                <a:moveTo>
                  <a:pt x="968" y="2736"/>
                </a:moveTo>
                <a:lnTo>
                  <a:pt x="551" y="2736"/>
                </a:lnTo>
                <a:lnTo>
                  <a:pt x="551" y="2319"/>
                </a:lnTo>
                <a:lnTo>
                  <a:pt x="968" y="2319"/>
                </a:lnTo>
                <a:lnTo>
                  <a:pt x="968" y="2736"/>
                </a:lnTo>
                <a:close/>
                <a:moveTo>
                  <a:pt x="968" y="2168"/>
                </a:moveTo>
                <a:lnTo>
                  <a:pt x="551" y="2168"/>
                </a:lnTo>
                <a:lnTo>
                  <a:pt x="551" y="1751"/>
                </a:lnTo>
                <a:lnTo>
                  <a:pt x="968" y="1751"/>
                </a:lnTo>
                <a:lnTo>
                  <a:pt x="968" y="2168"/>
                </a:lnTo>
                <a:close/>
                <a:moveTo>
                  <a:pt x="968" y="1600"/>
                </a:moveTo>
                <a:lnTo>
                  <a:pt x="551" y="1600"/>
                </a:lnTo>
                <a:lnTo>
                  <a:pt x="551" y="1183"/>
                </a:lnTo>
                <a:lnTo>
                  <a:pt x="968" y="1183"/>
                </a:lnTo>
                <a:lnTo>
                  <a:pt x="968" y="1600"/>
                </a:lnTo>
                <a:close/>
                <a:moveTo>
                  <a:pt x="968" y="1041"/>
                </a:moveTo>
                <a:lnTo>
                  <a:pt x="551" y="1041"/>
                </a:lnTo>
                <a:lnTo>
                  <a:pt x="551" y="624"/>
                </a:lnTo>
                <a:lnTo>
                  <a:pt x="968" y="624"/>
                </a:lnTo>
                <a:lnTo>
                  <a:pt x="968" y="1041"/>
                </a:lnTo>
                <a:close/>
                <a:moveTo>
                  <a:pt x="1536" y="2736"/>
                </a:moveTo>
                <a:lnTo>
                  <a:pt x="1119" y="2736"/>
                </a:lnTo>
                <a:lnTo>
                  <a:pt x="1119" y="2319"/>
                </a:lnTo>
                <a:lnTo>
                  <a:pt x="1536" y="2319"/>
                </a:lnTo>
                <a:lnTo>
                  <a:pt x="1536" y="2736"/>
                </a:lnTo>
                <a:close/>
                <a:moveTo>
                  <a:pt x="1536" y="1600"/>
                </a:moveTo>
                <a:lnTo>
                  <a:pt x="1119" y="1600"/>
                </a:lnTo>
                <a:lnTo>
                  <a:pt x="1119" y="1183"/>
                </a:lnTo>
                <a:lnTo>
                  <a:pt x="1536" y="1183"/>
                </a:lnTo>
                <a:lnTo>
                  <a:pt x="1536" y="1600"/>
                </a:lnTo>
                <a:close/>
                <a:moveTo>
                  <a:pt x="2104" y="2736"/>
                </a:moveTo>
                <a:lnTo>
                  <a:pt x="1687" y="2736"/>
                </a:lnTo>
                <a:lnTo>
                  <a:pt x="1687" y="2319"/>
                </a:lnTo>
                <a:lnTo>
                  <a:pt x="2104" y="2319"/>
                </a:lnTo>
                <a:lnTo>
                  <a:pt x="2104" y="2736"/>
                </a:lnTo>
                <a:close/>
                <a:moveTo>
                  <a:pt x="2104" y="2168"/>
                </a:moveTo>
                <a:lnTo>
                  <a:pt x="1687" y="2168"/>
                </a:lnTo>
                <a:lnTo>
                  <a:pt x="1687" y="1751"/>
                </a:lnTo>
                <a:lnTo>
                  <a:pt x="2104" y="1751"/>
                </a:lnTo>
                <a:lnTo>
                  <a:pt x="2104" y="2168"/>
                </a:lnTo>
                <a:close/>
                <a:moveTo>
                  <a:pt x="2672" y="2736"/>
                </a:moveTo>
                <a:lnTo>
                  <a:pt x="2255" y="2736"/>
                </a:lnTo>
                <a:lnTo>
                  <a:pt x="2255" y="2319"/>
                </a:lnTo>
                <a:lnTo>
                  <a:pt x="2672" y="2319"/>
                </a:lnTo>
                <a:lnTo>
                  <a:pt x="2672" y="2736"/>
                </a:lnTo>
                <a:close/>
                <a:moveTo>
                  <a:pt x="2672" y="2168"/>
                </a:moveTo>
                <a:lnTo>
                  <a:pt x="2255" y="2168"/>
                </a:lnTo>
                <a:lnTo>
                  <a:pt x="2255" y="1751"/>
                </a:lnTo>
                <a:lnTo>
                  <a:pt x="2672" y="1751"/>
                </a:lnTo>
                <a:lnTo>
                  <a:pt x="2672" y="2168"/>
                </a:lnTo>
                <a:close/>
                <a:moveTo>
                  <a:pt x="2672" y="1600"/>
                </a:moveTo>
                <a:lnTo>
                  <a:pt x="2255" y="1600"/>
                </a:lnTo>
                <a:lnTo>
                  <a:pt x="2255" y="1183"/>
                </a:lnTo>
                <a:lnTo>
                  <a:pt x="2672" y="1183"/>
                </a:lnTo>
                <a:lnTo>
                  <a:pt x="2672" y="1600"/>
                </a:lnTo>
                <a:close/>
                <a:moveTo>
                  <a:pt x="2672" y="1041"/>
                </a:moveTo>
                <a:lnTo>
                  <a:pt x="2255" y="1041"/>
                </a:lnTo>
                <a:lnTo>
                  <a:pt x="2255" y="624"/>
                </a:lnTo>
                <a:lnTo>
                  <a:pt x="2672" y="624"/>
                </a:lnTo>
                <a:lnTo>
                  <a:pt x="2672" y="104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22"/>
          <p:cNvSpPr>
            <a:spLocks noChangeAspect="1" noEditPoints="1"/>
          </p:cNvSpPr>
          <p:nvPr/>
        </p:nvSpPr>
        <p:spPr bwMode="auto">
          <a:xfrm>
            <a:off x="8847959" y="774561"/>
            <a:ext cx="561474" cy="548640"/>
          </a:xfrm>
          <a:custGeom>
            <a:avLst/>
            <a:gdLst>
              <a:gd name="T0" fmla="*/ 1662 w 3281"/>
              <a:gd name="T1" fmla="*/ 0 h 3206"/>
              <a:gd name="T2" fmla="*/ 157 w 3281"/>
              <a:gd name="T3" fmla="*/ 0 h 3206"/>
              <a:gd name="T4" fmla="*/ 0 w 3281"/>
              <a:gd name="T5" fmla="*/ 157 h 3206"/>
              <a:gd name="T6" fmla="*/ 0 w 3281"/>
              <a:gd name="T7" fmla="*/ 1605 h 3206"/>
              <a:gd name="T8" fmla="*/ 0 w 3281"/>
              <a:gd name="T9" fmla="*/ 3019 h 3206"/>
              <a:gd name="T10" fmla="*/ 0 w 3281"/>
              <a:gd name="T11" fmla="*/ 3206 h 3206"/>
              <a:gd name="T12" fmla="*/ 1662 w 3281"/>
              <a:gd name="T13" fmla="*/ 3206 h 3206"/>
              <a:gd name="T14" fmla="*/ 3130 w 3281"/>
              <a:gd name="T15" fmla="*/ 3206 h 3206"/>
              <a:gd name="T16" fmla="*/ 3130 w 3281"/>
              <a:gd name="T17" fmla="*/ 3206 h 3206"/>
              <a:gd name="T18" fmla="*/ 3281 w 3281"/>
              <a:gd name="T19" fmla="*/ 3049 h 3206"/>
              <a:gd name="T20" fmla="*/ 3281 w 3281"/>
              <a:gd name="T21" fmla="*/ 2862 h 3206"/>
              <a:gd name="T22" fmla="*/ 3281 w 3281"/>
              <a:gd name="T23" fmla="*/ 1605 h 3206"/>
              <a:gd name="T24" fmla="*/ 3281 w 3281"/>
              <a:gd name="T25" fmla="*/ 0 h 3206"/>
              <a:gd name="T26" fmla="*/ 1662 w 3281"/>
              <a:gd name="T27" fmla="*/ 0 h 3206"/>
              <a:gd name="T28" fmla="*/ 2664 w 3281"/>
              <a:gd name="T29" fmla="*/ 1246 h 3206"/>
              <a:gd name="T30" fmla="*/ 2664 w 3281"/>
              <a:gd name="T31" fmla="*/ 1452 h 3206"/>
              <a:gd name="T32" fmla="*/ 763 w 3281"/>
              <a:gd name="T33" fmla="*/ 1452 h 3206"/>
              <a:gd name="T34" fmla="*/ 763 w 3281"/>
              <a:gd name="T35" fmla="*/ 1643 h 3206"/>
              <a:gd name="T36" fmla="*/ 469 w 3281"/>
              <a:gd name="T37" fmla="*/ 1347 h 3206"/>
              <a:gd name="T38" fmla="*/ 763 w 3281"/>
              <a:gd name="T39" fmla="*/ 1054 h 3206"/>
              <a:gd name="T40" fmla="*/ 763 w 3281"/>
              <a:gd name="T41" fmla="*/ 1246 h 3206"/>
              <a:gd name="T42" fmla="*/ 2664 w 3281"/>
              <a:gd name="T43" fmla="*/ 1246 h 3206"/>
              <a:gd name="T44" fmla="*/ 2664 w 3281"/>
              <a:gd name="T45" fmla="*/ 2552 h 3206"/>
              <a:gd name="T46" fmla="*/ 763 w 3281"/>
              <a:gd name="T47" fmla="*/ 2552 h 3206"/>
              <a:gd name="T48" fmla="*/ 763 w 3281"/>
              <a:gd name="T49" fmla="*/ 2744 h 3206"/>
              <a:gd name="T50" fmla="*/ 469 w 3281"/>
              <a:gd name="T51" fmla="*/ 2448 h 3206"/>
              <a:gd name="T52" fmla="*/ 763 w 3281"/>
              <a:gd name="T53" fmla="*/ 2155 h 3206"/>
              <a:gd name="T54" fmla="*/ 763 w 3281"/>
              <a:gd name="T55" fmla="*/ 2346 h 3206"/>
              <a:gd name="T56" fmla="*/ 2664 w 3281"/>
              <a:gd name="T57" fmla="*/ 2346 h 3206"/>
              <a:gd name="T58" fmla="*/ 2664 w 3281"/>
              <a:gd name="T59" fmla="*/ 2552 h 3206"/>
              <a:gd name="T60" fmla="*/ 2379 w 3281"/>
              <a:gd name="T61" fmla="*/ 2192 h 3206"/>
              <a:gd name="T62" fmla="*/ 2379 w 3281"/>
              <a:gd name="T63" fmla="*/ 2001 h 3206"/>
              <a:gd name="T64" fmla="*/ 479 w 3281"/>
              <a:gd name="T65" fmla="*/ 2001 h 3206"/>
              <a:gd name="T66" fmla="*/ 479 w 3281"/>
              <a:gd name="T67" fmla="*/ 1795 h 3206"/>
              <a:gd name="T68" fmla="*/ 2379 w 3281"/>
              <a:gd name="T69" fmla="*/ 1795 h 3206"/>
              <a:gd name="T70" fmla="*/ 2379 w 3281"/>
              <a:gd name="T71" fmla="*/ 1603 h 3206"/>
              <a:gd name="T72" fmla="*/ 2675 w 3281"/>
              <a:gd name="T73" fmla="*/ 1899 h 3206"/>
              <a:gd name="T74" fmla="*/ 2379 w 3281"/>
              <a:gd name="T75" fmla="*/ 2192 h 3206"/>
              <a:gd name="T76" fmla="*/ 2379 w 3281"/>
              <a:gd name="T77" fmla="*/ 1092 h 3206"/>
              <a:gd name="T78" fmla="*/ 2379 w 3281"/>
              <a:gd name="T79" fmla="*/ 900 h 3206"/>
              <a:gd name="T80" fmla="*/ 479 w 3281"/>
              <a:gd name="T81" fmla="*/ 900 h 3206"/>
              <a:gd name="T82" fmla="*/ 479 w 3281"/>
              <a:gd name="T83" fmla="*/ 694 h 3206"/>
              <a:gd name="T84" fmla="*/ 2379 w 3281"/>
              <a:gd name="T85" fmla="*/ 694 h 3206"/>
              <a:gd name="T86" fmla="*/ 2379 w 3281"/>
              <a:gd name="T87" fmla="*/ 502 h 3206"/>
              <a:gd name="T88" fmla="*/ 2675 w 3281"/>
              <a:gd name="T89" fmla="*/ 796 h 3206"/>
              <a:gd name="T90" fmla="*/ 2379 w 3281"/>
              <a:gd name="T91" fmla="*/ 1092 h 3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81" h="3206">
                <a:moveTo>
                  <a:pt x="1662" y="0"/>
                </a:moveTo>
                <a:lnTo>
                  <a:pt x="157" y="0"/>
                </a:lnTo>
                <a:lnTo>
                  <a:pt x="0" y="157"/>
                </a:lnTo>
                <a:lnTo>
                  <a:pt x="0" y="1605"/>
                </a:lnTo>
                <a:lnTo>
                  <a:pt x="0" y="3019"/>
                </a:lnTo>
                <a:lnTo>
                  <a:pt x="0" y="3206"/>
                </a:lnTo>
                <a:lnTo>
                  <a:pt x="1662" y="3206"/>
                </a:lnTo>
                <a:lnTo>
                  <a:pt x="3130" y="3206"/>
                </a:lnTo>
                <a:lnTo>
                  <a:pt x="3130" y="3206"/>
                </a:lnTo>
                <a:lnTo>
                  <a:pt x="3281" y="3049"/>
                </a:lnTo>
                <a:lnTo>
                  <a:pt x="3281" y="2862"/>
                </a:lnTo>
                <a:lnTo>
                  <a:pt x="3281" y="1605"/>
                </a:lnTo>
                <a:lnTo>
                  <a:pt x="3281" y="0"/>
                </a:lnTo>
                <a:lnTo>
                  <a:pt x="1662" y="0"/>
                </a:lnTo>
                <a:close/>
                <a:moveTo>
                  <a:pt x="2664" y="1246"/>
                </a:moveTo>
                <a:lnTo>
                  <a:pt x="2664" y="1452"/>
                </a:lnTo>
                <a:lnTo>
                  <a:pt x="763" y="1452"/>
                </a:lnTo>
                <a:lnTo>
                  <a:pt x="763" y="1643"/>
                </a:lnTo>
                <a:lnTo>
                  <a:pt x="469" y="1347"/>
                </a:lnTo>
                <a:lnTo>
                  <a:pt x="763" y="1054"/>
                </a:lnTo>
                <a:lnTo>
                  <a:pt x="763" y="1246"/>
                </a:lnTo>
                <a:lnTo>
                  <a:pt x="2664" y="1246"/>
                </a:lnTo>
                <a:close/>
                <a:moveTo>
                  <a:pt x="2664" y="2552"/>
                </a:moveTo>
                <a:lnTo>
                  <a:pt x="763" y="2552"/>
                </a:lnTo>
                <a:lnTo>
                  <a:pt x="763" y="2744"/>
                </a:lnTo>
                <a:lnTo>
                  <a:pt x="469" y="2448"/>
                </a:lnTo>
                <a:lnTo>
                  <a:pt x="763" y="2155"/>
                </a:lnTo>
                <a:lnTo>
                  <a:pt x="763" y="2346"/>
                </a:lnTo>
                <a:lnTo>
                  <a:pt x="2664" y="2346"/>
                </a:lnTo>
                <a:lnTo>
                  <a:pt x="2664" y="2552"/>
                </a:lnTo>
                <a:close/>
                <a:moveTo>
                  <a:pt x="2379" y="2192"/>
                </a:moveTo>
                <a:lnTo>
                  <a:pt x="2379" y="2001"/>
                </a:lnTo>
                <a:lnTo>
                  <a:pt x="479" y="2001"/>
                </a:lnTo>
                <a:lnTo>
                  <a:pt x="479" y="1795"/>
                </a:lnTo>
                <a:lnTo>
                  <a:pt x="2379" y="1795"/>
                </a:lnTo>
                <a:lnTo>
                  <a:pt x="2379" y="1603"/>
                </a:lnTo>
                <a:lnTo>
                  <a:pt x="2675" y="1899"/>
                </a:lnTo>
                <a:lnTo>
                  <a:pt x="2379" y="2192"/>
                </a:lnTo>
                <a:close/>
                <a:moveTo>
                  <a:pt x="2379" y="1092"/>
                </a:moveTo>
                <a:lnTo>
                  <a:pt x="2379" y="900"/>
                </a:lnTo>
                <a:lnTo>
                  <a:pt x="479" y="900"/>
                </a:lnTo>
                <a:lnTo>
                  <a:pt x="479" y="694"/>
                </a:lnTo>
                <a:lnTo>
                  <a:pt x="2379" y="694"/>
                </a:lnTo>
                <a:lnTo>
                  <a:pt x="2379" y="502"/>
                </a:lnTo>
                <a:lnTo>
                  <a:pt x="2675" y="796"/>
                </a:lnTo>
                <a:lnTo>
                  <a:pt x="2379" y="109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26"/>
          <p:cNvSpPr>
            <a:spLocks noChangeAspect="1" noEditPoints="1"/>
          </p:cNvSpPr>
          <p:nvPr/>
        </p:nvSpPr>
        <p:spPr bwMode="auto">
          <a:xfrm>
            <a:off x="10874122" y="767702"/>
            <a:ext cx="548874" cy="548640"/>
          </a:xfrm>
          <a:custGeom>
            <a:avLst/>
            <a:gdLst>
              <a:gd name="T0" fmla="*/ 507 w 981"/>
              <a:gd name="T1" fmla="*/ 0 h 981"/>
              <a:gd name="T2" fmla="*/ 503 w 981"/>
              <a:gd name="T3" fmla="*/ 0 h 981"/>
              <a:gd name="T4" fmla="*/ 499 w 981"/>
              <a:gd name="T5" fmla="*/ 0 h 981"/>
              <a:gd name="T6" fmla="*/ 160 w 981"/>
              <a:gd name="T7" fmla="*/ 143 h 981"/>
              <a:gd name="T8" fmla="*/ 151 w 981"/>
              <a:gd name="T9" fmla="*/ 151 h 981"/>
              <a:gd name="T10" fmla="*/ 143 w 981"/>
              <a:gd name="T11" fmla="*/ 159 h 981"/>
              <a:gd name="T12" fmla="*/ 0 w 981"/>
              <a:gd name="T13" fmla="*/ 499 h 981"/>
              <a:gd name="T14" fmla="*/ 0 w 981"/>
              <a:gd name="T15" fmla="*/ 503 h 981"/>
              <a:gd name="T16" fmla="*/ 0 w 981"/>
              <a:gd name="T17" fmla="*/ 507 h 981"/>
              <a:gd name="T18" fmla="*/ 8 w 981"/>
              <a:gd name="T19" fmla="*/ 592 h 981"/>
              <a:gd name="T20" fmla="*/ 8 w 981"/>
              <a:gd name="T21" fmla="*/ 596 h 981"/>
              <a:gd name="T22" fmla="*/ 12 w 981"/>
              <a:gd name="T23" fmla="*/ 611 h 981"/>
              <a:gd name="T24" fmla="*/ 231 w 981"/>
              <a:gd name="T25" fmla="*/ 919 h 981"/>
              <a:gd name="T26" fmla="*/ 465 w 981"/>
              <a:gd name="T27" fmla="*/ 981 h 981"/>
              <a:gd name="T28" fmla="*/ 474 w 981"/>
              <a:gd name="T29" fmla="*/ 981 h 981"/>
              <a:gd name="T30" fmla="*/ 814 w 981"/>
              <a:gd name="T31" fmla="*/ 838 h 981"/>
              <a:gd name="T32" fmla="*/ 822 w 981"/>
              <a:gd name="T33" fmla="*/ 830 h 981"/>
              <a:gd name="T34" fmla="*/ 830 w 981"/>
              <a:gd name="T35" fmla="*/ 822 h 981"/>
              <a:gd name="T36" fmla="*/ 838 w 981"/>
              <a:gd name="T37" fmla="*/ 813 h 981"/>
              <a:gd name="T38" fmla="*/ 981 w 981"/>
              <a:gd name="T39" fmla="*/ 474 h 981"/>
              <a:gd name="T40" fmla="*/ 507 w 981"/>
              <a:gd name="T41" fmla="*/ 0 h 981"/>
              <a:gd name="T42" fmla="*/ 476 w 981"/>
              <a:gd name="T43" fmla="*/ 179 h 981"/>
              <a:gd name="T44" fmla="*/ 584 w 981"/>
              <a:gd name="T45" fmla="*/ 287 h 981"/>
              <a:gd name="T46" fmla="*/ 512 w 981"/>
              <a:gd name="T47" fmla="*/ 287 h 981"/>
              <a:gd name="T48" fmla="*/ 512 w 981"/>
              <a:gd name="T49" fmla="*/ 423 h 981"/>
              <a:gd name="T50" fmla="*/ 440 w 981"/>
              <a:gd name="T51" fmla="*/ 423 h 981"/>
              <a:gd name="T52" fmla="*/ 440 w 981"/>
              <a:gd name="T53" fmla="*/ 287 h 981"/>
              <a:gd name="T54" fmla="*/ 368 w 981"/>
              <a:gd name="T55" fmla="*/ 287 h 981"/>
              <a:gd name="T56" fmla="*/ 476 w 981"/>
              <a:gd name="T57" fmla="*/ 179 h 981"/>
              <a:gd name="T58" fmla="*/ 175 w 981"/>
              <a:gd name="T59" fmla="*/ 522 h 981"/>
              <a:gd name="T60" fmla="*/ 175 w 981"/>
              <a:gd name="T61" fmla="*/ 450 h 981"/>
              <a:gd name="T62" fmla="*/ 311 w 981"/>
              <a:gd name="T63" fmla="*/ 450 h 981"/>
              <a:gd name="T64" fmla="*/ 311 w 981"/>
              <a:gd name="T65" fmla="*/ 378 h 981"/>
              <a:gd name="T66" fmla="*/ 419 w 981"/>
              <a:gd name="T67" fmla="*/ 486 h 981"/>
              <a:gd name="T68" fmla="*/ 311 w 981"/>
              <a:gd name="T69" fmla="*/ 594 h 981"/>
              <a:gd name="T70" fmla="*/ 311 w 981"/>
              <a:gd name="T71" fmla="*/ 522 h 981"/>
              <a:gd name="T72" fmla="*/ 175 w 981"/>
              <a:gd name="T73" fmla="*/ 522 h 981"/>
              <a:gd name="T74" fmla="*/ 476 w 981"/>
              <a:gd name="T75" fmla="*/ 792 h 981"/>
              <a:gd name="T76" fmla="*/ 368 w 981"/>
              <a:gd name="T77" fmla="*/ 684 h 981"/>
              <a:gd name="T78" fmla="*/ 440 w 981"/>
              <a:gd name="T79" fmla="*/ 684 h 981"/>
              <a:gd name="T80" fmla="*/ 440 w 981"/>
              <a:gd name="T81" fmla="*/ 548 h 981"/>
              <a:gd name="T82" fmla="*/ 512 w 981"/>
              <a:gd name="T83" fmla="*/ 548 h 981"/>
              <a:gd name="T84" fmla="*/ 512 w 981"/>
              <a:gd name="T85" fmla="*/ 684 h 981"/>
              <a:gd name="T86" fmla="*/ 584 w 981"/>
              <a:gd name="T87" fmla="*/ 684 h 981"/>
              <a:gd name="T88" fmla="*/ 476 w 981"/>
              <a:gd name="T89" fmla="*/ 792 h 981"/>
              <a:gd name="T90" fmla="*/ 777 w 981"/>
              <a:gd name="T91" fmla="*/ 522 h 981"/>
              <a:gd name="T92" fmla="*/ 641 w 981"/>
              <a:gd name="T93" fmla="*/ 522 h 981"/>
              <a:gd name="T94" fmla="*/ 641 w 981"/>
              <a:gd name="T95" fmla="*/ 594 h 981"/>
              <a:gd name="T96" fmla="*/ 533 w 981"/>
              <a:gd name="T97" fmla="*/ 486 h 981"/>
              <a:gd name="T98" fmla="*/ 641 w 981"/>
              <a:gd name="T99" fmla="*/ 378 h 981"/>
              <a:gd name="T100" fmla="*/ 641 w 981"/>
              <a:gd name="T101" fmla="*/ 450 h 981"/>
              <a:gd name="T102" fmla="*/ 777 w 981"/>
              <a:gd name="T103" fmla="*/ 450 h 981"/>
              <a:gd name="T104" fmla="*/ 777 w 981"/>
              <a:gd name="T105" fmla="*/ 522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81" h="981">
                <a:moveTo>
                  <a:pt x="507" y="0"/>
                </a:moveTo>
                <a:cubicBezTo>
                  <a:pt x="506" y="0"/>
                  <a:pt x="504" y="0"/>
                  <a:pt x="503" y="0"/>
                </a:cubicBezTo>
                <a:cubicBezTo>
                  <a:pt x="502" y="0"/>
                  <a:pt x="500" y="0"/>
                  <a:pt x="499" y="0"/>
                </a:cubicBezTo>
                <a:cubicBezTo>
                  <a:pt x="366" y="0"/>
                  <a:pt x="246" y="55"/>
                  <a:pt x="160" y="143"/>
                </a:cubicBezTo>
                <a:cubicBezTo>
                  <a:pt x="157" y="146"/>
                  <a:pt x="154" y="148"/>
                  <a:pt x="151" y="151"/>
                </a:cubicBezTo>
                <a:cubicBezTo>
                  <a:pt x="149" y="154"/>
                  <a:pt x="146" y="157"/>
                  <a:pt x="143" y="159"/>
                </a:cubicBezTo>
                <a:cubicBezTo>
                  <a:pt x="55" y="245"/>
                  <a:pt x="0" y="366"/>
                  <a:pt x="0" y="499"/>
                </a:cubicBezTo>
                <a:cubicBezTo>
                  <a:pt x="0" y="500"/>
                  <a:pt x="0" y="501"/>
                  <a:pt x="0" y="503"/>
                </a:cubicBezTo>
                <a:cubicBezTo>
                  <a:pt x="0" y="504"/>
                  <a:pt x="0" y="505"/>
                  <a:pt x="0" y="507"/>
                </a:cubicBezTo>
                <a:cubicBezTo>
                  <a:pt x="0" y="536"/>
                  <a:pt x="3" y="564"/>
                  <a:pt x="8" y="592"/>
                </a:cubicBezTo>
                <a:cubicBezTo>
                  <a:pt x="8" y="593"/>
                  <a:pt x="8" y="595"/>
                  <a:pt x="8" y="596"/>
                </a:cubicBezTo>
                <a:cubicBezTo>
                  <a:pt x="9" y="601"/>
                  <a:pt x="10" y="606"/>
                  <a:pt x="12" y="611"/>
                </a:cubicBezTo>
                <a:cubicBezTo>
                  <a:pt x="37" y="736"/>
                  <a:pt x="112" y="850"/>
                  <a:pt x="231" y="919"/>
                </a:cubicBezTo>
                <a:cubicBezTo>
                  <a:pt x="305" y="962"/>
                  <a:pt x="386" y="981"/>
                  <a:pt x="465" y="981"/>
                </a:cubicBezTo>
                <a:cubicBezTo>
                  <a:pt x="468" y="981"/>
                  <a:pt x="471" y="981"/>
                  <a:pt x="474" y="981"/>
                </a:cubicBezTo>
                <a:cubicBezTo>
                  <a:pt x="607" y="981"/>
                  <a:pt x="727" y="926"/>
                  <a:pt x="814" y="838"/>
                </a:cubicBezTo>
                <a:cubicBezTo>
                  <a:pt x="816" y="835"/>
                  <a:pt x="819" y="833"/>
                  <a:pt x="822" y="830"/>
                </a:cubicBezTo>
                <a:cubicBezTo>
                  <a:pt x="825" y="827"/>
                  <a:pt x="827" y="824"/>
                  <a:pt x="830" y="822"/>
                </a:cubicBezTo>
                <a:cubicBezTo>
                  <a:pt x="833" y="819"/>
                  <a:pt x="836" y="816"/>
                  <a:pt x="838" y="813"/>
                </a:cubicBezTo>
                <a:cubicBezTo>
                  <a:pt x="927" y="727"/>
                  <a:pt x="981" y="607"/>
                  <a:pt x="981" y="474"/>
                </a:cubicBezTo>
                <a:cubicBezTo>
                  <a:pt x="981" y="212"/>
                  <a:pt x="769" y="0"/>
                  <a:pt x="507" y="0"/>
                </a:cubicBezTo>
                <a:close/>
                <a:moveTo>
                  <a:pt x="476" y="179"/>
                </a:moveTo>
                <a:cubicBezTo>
                  <a:pt x="584" y="287"/>
                  <a:pt x="584" y="287"/>
                  <a:pt x="584" y="287"/>
                </a:cubicBezTo>
                <a:cubicBezTo>
                  <a:pt x="512" y="287"/>
                  <a:pt x="512" y="287"/>
                  <a:pt x="512" y="287"/>
                </a:cubicBezTo>
                <a:cubicBezTo>
                  <a:pt x="512" y="423"/>
                  <a:pt x="512" y="423"/>
                  <a:pt x="512" y="423"/>
                </a:cubicBezTo>
                <a:cubicBezTo>
                  <a:pt x="440" y="423"/>
                  <a:pt x="440" y="423"/>
                  <a:pt x="440" y="423"/>
                </a:cubicBezTo>
                <a:cubicBezTo>
                  <a:pt x="440" y="287"/>
                  <a:pt x="440" y="287"/>
                  <a:pt x="440" y="287"/>
                </a:cubicBezTo>
                <a:cubicBezTo>
                  <a:pt x="368" y="287"/>
                  <a:pt x="368" y="287"/>
                  <a:pt x="368" y="287"/>
                </a:cubicBezTo>
                <a:lnTo>
                  <a:pt x="476" y="179"/>
                </a:lnTo>
                <a:close/>
                <a:moveTo>
                  <a:pt x="175" y="522"/>
                </a:moveTo>
                <a:cubicBezTo>
                  <a:pt x="175" y="450"/>
                  <a:pt x="175" y="450"/>
                  <a:pt x="175" y="450"/>
                </a:cubicBezTo>
                <a:cubicBezTo>
                  <a:pt x="311" y="450"/>
                  <a:pt x="311" y="450"/>
                  <a:pt x="311" y="450"/>
                </a:cubicBezTo>
                <a:cubicBezTo>
                  <a:pt x="311" y="378"/>
                  <a:pt x="311" y="378"/>
                  <a:pt x="311" y="378"/>
                </a:cubicBezTo>
                <a:cubicBezTo>
                  <a:pt x="419" y="486"/>
                  <a:pt x="419" y="486"/>
                  <a:pt x="419" y="486"/>
                </a:cubicBezTo>
                <a:cubicBezTo>
                  <a:pt x="311" y="594"/>
                  <a:pt x="311" y="594"/>
                  <a:pt x="311" y="594"/>
                </a:cubicBezTo>
                <a:cubicBezTo>
                  <a:pt x="311" y="522"/>
                  <a:pt x="311" y="522"/>
                  <a:pt x="311" y="522"/>
                </a:cubicBezTo>
                <a:lnTo>
                  <a:pt x="175" y="522"/>
                </a:lnTo>
                <a:close/>
                <a:moveTo>
                  <a:pt x="476" y="792"/>
                </a:moveTo>
                <a:cubicBezTo>
                  <a:pt x="368" y="684"/>
                  <a:pt x="368" y="684"/>
                  <a:pt x="368" y="684"/>
                </a:cubicBezTo>
                <a:cubicBezTo>
                  <a:pt x="440" y="684"/>
                  <a:pt x="440" y="684"/>
                  <a:pt x="440" y="684"/>
                </a:cubicBezTo>
                <a:cubicBezTo>
                  <a:pt x="440" y="548"/>
                  <a:pt x="440" y="548"/>
                  <a:pt x="440" y="548"/>
                </a:cubicBezTo>
                <a:cubicBezTo>
                  <a:pt x="512" y="548"/>
                  <a:pt x="512" y="548"/>
                  <a:pt x="512" y="548"/>
                </a:cubicBezTo>
                <a:cubicBezTo>
                  <a:pt x="512" y="684"/>
                  <a:pt x="512" y="684"/>
                  <a:pt x="512" y="684"/>
                </a:cubicBezTo>
                <a:cubicBezTo>
                  <a:pt x="584" y="684"/>
                  <a:pt x="584" y="684"/>
                  <a:pt x="584" y="684"/>
                </a:cubicBezTo>
                <a:lnTo>
                  <a:pt x="476" y="792"/>
                </a:lnTo>
                <a:close/>
                <a:moveTo>
                  <a:pt x="777" y="522"/>
                </a:moveTo>
                <a:cubicBezTo>
                  <a:pt x="641" y="522"/>
                  <a:pt x="641" y="522"/>
                  <a:pt x="641" y="522"/>
                </a:cubicBezTo>
                <a:cubicBezTo>
                  <a:pt x="641" y="594"/>
                  <a:pt x="641" y="594"/>
                  <a:pt x="641" y="594"/>
                </a:cubicBezTo>
                <a:cubicBezTo>
                  <a:pt x="533" y="486"/>
                  <a:pt x="533" y="486"/>
                  <a:pt x="533" y="486"/>
                </a:cubicBezTo>
                <a:cubicBezTo>
                  <a:pt x="641" y="378"/>
                  <a:pt x="641" y="378"/>
                  <a:pt x="641" y="378"/>
                </a:cubicBezTo>
                <a:cubicBezTo>
                  <a:pt x="641" y="450"/>
                  <a:pt x="641" y="450"/>
                  <a:pt x="641" y="450"/>
                </a:cubicBezTo>
                <a:cubicBezTo>
                  <a:pt x="777" y="450"/>
                  <a:pt x="777" y="450"/>
                  <a:pt x="777" y="450"/>
                </a:cubicBezTo>
                <a:lnTo>
                  <a:pt x="777" y="52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43" name="Group 342"/>
          <p:cNvGrpSpPr>
            <a:grpSpLocks noChangeAspect="1"/>
          </p:cNvGrpSpPr>
          <p:nvPr/>
        </p:nvGrpSpPr>
        <p:grpSpPr>
          <a:xfrm>
            <a:off x="763260" y="2802031"/>
            <a:ext cx="561228" cy="548640"/>
            <a:chOff x="12809538" y="1039813"/>
            <a:chExt cx="5237162" cy="5119687"/>
          </a:xfrm>
        </p:grpSpPr>
        <p:sp>
          <p:nvSpPr>
            <p:cNvPr id="344" name="Rectangle 30"/>
            <p:cNvSpPr>
              <a:spLocks noChangeArrowheads="1"/>
            </p:cNvSpPr>
            <p:nvPr/>
          </p:nvSpPr>
          <p:spPr bwMode="auto">
            <a:xfrm>
              <a:off x="13917613" y="2557463"/>
              <a:ext cx="1344612" cy="6699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Rectangle 31"/>
            <p:cNvSpPr>
              <a:spLocks noChangeArrowheads="1"/>
            </p:cNvSpPr>
            <p:nvPr/>
          </p:nvSpPr>
          <p:spPr bwMode="auto">
            <a:xfrm>
              <a:off x="15514638" y="2557463"/>
              <a:ext cx="1101725" cy="6699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Rectangle 32"/>
            <p:cNvSpPr>
              <a:spLocks noChangeArrowheads="1"/>
            </p:cNvSpPr>
            <p:nvPr/>
          </p:nvSpPr>
          <p:spPr bwMode="auto">
            <a:xfrm>
              <a:off x="13917613" y="4403725"/>
              <a:ext cx="1344612" cy="66833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Rectangle 33"/>
            <p:cNvSpPr>
              <a:spLocks noChangeArrowheads="1"/>
            </p:cNvSpPr>
            <p:nvPr/>
          </p:nvSpPr>
          <p:spPr bwMode="auto">
            <a:xfrm>
              <a:off x="15514638" y="4403725"/>
              <a:ext cx="1101725" cy="66833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Rectangle 34"/>
            <p:cNvSpPr>
              <a:spLocks noChangeArrowheads="1"/>
            </p:cNvSpPr>
            <p:nvPr/>
          </p:nvSpPr>
          <p:spPr bwMode="auto">
            <a:xfrm>
              <a:off x="13917613" y="3486150"/>
              <a:ext cx="439737" cy="6699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Rectangle 35"/>
            <p:cNvSpPr>
              <a:spLocks noChangeArrowheads="1"/>
            </p:cNvSpPr>
            <p:nvPr/>
          </p:nvSpPr>
          <p:spPr bwMode="auto">
            <a:xfrm>
              <a:off x="15924213" y="3486150"/>
              <a:ext cx="692150" cy="6699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Rectangle 36"/>
            <p:cNvSpPr>
              <a:spLocks noChangeArrowheads="1"/>
            </p:cNvSpPr>
            <p:nvPr/>
          </p:nvSpPr>
          <p:spPr bwMode="auto">
            <a:xfrm>
              <a:off x="14590713" y="3486150"/>
              <a:ext cx="1100137" cy="6699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37"/>
            <p:cNvSpPr>
              <a:spLocks noEditPoints="1"/>
            </p:cNvSpPr>
            <p:nvPr/>
          </p:nvSpPr>
          <p:spPr bwMode="auto">
            <a:xfrm>
              <a:off x="12809538" y="1039813"/>
              <a:ext cx="5237162" cy="5119687"/>
            </a:xfrm>
            <a:custGeom>
              <a:avLst/>
              <a:gdLst>
                <a:gd name="T0" fmla="*/ 156 w 3299"/>
                <a:gd name="T1" fmla="*/ 0 h 3225"/>
                <a:gd name="T2" fmla="*/ 0 w 3299"/>
                <a:gd name="T3" fmla="*/ 156 h 3225"/>
                <a:gd name="T4" fmla="*/ 0 w 3299"/>
                <a:gd name="T5" fmla="*/ 1674 h 3225"/>
                <a:gd name="T6" fmla="*/ 0 w 3299"/>
                <a:gd name="T7" fmla="*/ 3035 h 3225"/>
                <a:gd name="T8" fmla="*/ 0 w 3299"/>
                <a:gd name="T9" fmla="*/ 3225 h 3225"/>
                <a:gd name="T10" fmla="*/ 1623 w 3299"/>
                <a:gd name="T11" fmla="*/ 3225 h 3225"/>
                <a:gd name="T12" fmla="*/ 3146 w 3299"/>
                <a:gd name="T13" fmla="*/ 3225 h 3225"/>
                <a:gd name="T14" fmla="*/ 3146 w 3299"/>
                <a:gd name="T15" fmla="*/ 3225 h 3225"/>
                <a:gd name="T16" fmla="*/ 3299 w 3299"/>
                <a:gd name="T17" fmla="*/ 3066 h 3225"/>
                <a:gd name="T18" fmla="*/ 3299 w 3299"/>
                <a:gd name="T19" fmla="*/ 2879 h 3225"/>
                <a:gd name="T20" fmla="*/ 3299 w 3299"/>
                <a:gd name="T21" fmla="*/ 1671 h 3225"/>
                <a:gd name="T22" fmla="*/ 3299 w 3299"/>
                <a:gd name="T23" fmla="*/ 0 h 3225"/>
                <a:gd name="T24" fmla="*/ 1623 w 3299"/>
                <a:gd name="T25" fmla="*/ 0 h 3225"/>
                <a:gd name="T26" fmla="*/ 156 w 3299"/>
                <a:gd name="T27" fmla="*/ 0 h 3225"/>
                <a:gd name="T28" fmla="*/ 2923 w 3299"/>
                <a:gd name="T29" fmla="*/ 2995 h 3225"/>
                <a:gd name="T30" fmla="*/ 222 w 3299"/>
                <a:gd name="T31" fmla="*/ 2995 h 3225"/>
                <a:gd name="T32" fmla="*/ 222 w 3299"/>
                <a:gd name="T33" fmla="*/ 426 h 3225"/>
                <a:gd name="T34" fmla="*/ 2923 w 3299"/>
                <a:gd name="T35" fmla="*/ 426 h 3225"/>
                <a:gd name="T36" fmla="*/ 2923 w 3299"/>
                <a:gd name="T37" fmla="*/ 2995 h 3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99" h="3225">
                  <a:moveTo>
                    <a:pt x="156" y="0"/>
                  </a:moveTo>
                  <a:lnTo>
                    <a:pt x="0" y="156"/>
                  </a:lnTo>
                  <a:lnTo>
                    <a:pt x="0" y="1674"/>
                  </a:lnTo>
                  <a:lnTo>
                    <a:pt x="0" y="3035"/>
                  </a:lnTo>
                  <a:lnTo>
                    <a:pt x="0" y="3225"/>
                  </a:lnTo>
                  <a:lnTo>
                    <a:pt x="1623" y="3225"/>
                  </a:lnTo>
                  <a:lnTo>
                    <a:pt x="3146" y="3225"/>
                  </a:lnTo>
                  <a:lnTo>
                    <a:pt x="3146" y="3225"/>
                  </a:lnTo>
                  <a:lnTo>
                    <a:pt x="3299" y="3066"/>
                  </a:lnTo>
                  <a:lnTo>
                    <a:pt x="3299" y="2879"/>
                  </a:lnTo>
                  <a:lnTo>
                    <a:pt x="3299" y="1671"/>
                  </a:lnTo>
                  <a:lnTo>
                    <a:pt x="3299" y="0"/>
                  </a:lnTo>
                  <a:lnTo>
                    <a:pt x="1623" y="0"/>
                  </a:lnTo>
                  <a:lnTo>
                    <a:pt x="156" y="0"/>
                  </a:lnTo>
                  <a:close/>
                  <a:moveTo>
                    <a:pt x="2923" y="2995"/>
                  </a:moveTo>
                  <a:lnTo>
                    <a:pt x="222" y="2995"/>
                  </a:lnTo>
                  <a:lnTo>
                    <a:pt x="222" y="426"/>
                  </a:lnTo>
                  <a:lnTo>
                    <a:pt x="2923" y="426"/>
                  </a:lnTo>
                  <a:lnTo>
                    <a:pt x="2923" y="299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8" name="Group 357"/>
          <p:cNvGrpSpPr>
            <a:grpSpLocks noChangeAspect="1"/>
          </p:cNvGrpSpPr>
          <p:nvPr/>
        </p:nvGrpSpPr>
        <p:grpSpPr>
          <a:xfrm>
            <a:off x="2711057" y="2802031"/>
            <a:ext cx="548640" cy="548640"/>
            <a:chOff x="12687300" y="1009650"/>
            <a:chExt cx="4811713" cy="4811713"/>
          </a:xfrm>
        </p:grpSpPr>
        <p:sp>
          <p:nvSpPr>
            <p:cNvPr id="359" name="Freeform 41"/>
            <p:cNvSpPr>
              <a:spLocks noEditPoints="1"/>
            </p:cNvSpPr>
            <p:nvPr/>
          </p:nvSpPr>
          <p:spPr bwMode="auto">
            <a:xfrm>
              <a:off x="12687300" y="1009650"/>
              <a:ext cx="4811713" cy="4811713"/>
            </a:xfrm>
            <a:custGeom>
              <a:avLst/>
              <a:gdLst>
                <a:gd name="T0" fmla="*/ 1125 w 3031"/>
                <a:gd name="T1" fmla="*/ 0 h 3031"/>
                <a:gd name="T2" fmla="*/ 952 w 3031"/>
                <a:gd name="T3" fmla="*/ 173 h 3031"/>
                <a:gd name="T4" fmla="*/ 952 w 3031"/>
                <a:gd name="T5" fmla="*/ 173 h 3031"/>
                <a:gd name="T6" fmla="*/ 0 w 3031"/>
                <a:gd name="T7" fmla="*/ 1127 h 3031"/>
                <a:gd name="T8" fmla="*/ 0 w 3031"/>
                <a:gd name="T9" fmla="*/ 1598 h 3031"/>
                <a:gd name="T10" fmla="*/ 0 w 3031"/>
                <a:gd name="T11" fmla="*/ 2079 h 3031"/>
                <a:gd name="T12" fmla="*/ 952 w 3031"/>
                <a:gd name="T13" fmla="*/ 3031 h 3031"/>
                <a:gd name="T14" fmla="*/ 1882 w 3031"/>
                <a:gd name="T15" fmla="*/ 3031 h 3031"/>
                <a:gd name="T16" fmla="*/ 2855 w 3031"/>
                <a:gd name="T17" fmla="*/ 3031 h 3031"/>
                <a:gd name="T18" fmla="*/ 3031 w 3031"/>
                <a:gd name="T19" fmla="*/ 2855 h 3031"/>
                <a:gd name="T20" fmla="*/ 3031 w 3031"/>
                <a:gd name="T21" fmla="*/ 1603 h 3031"/>
                <a:gd name="T22" fmla="*/ 3031 w 3031"/>
                <a:gd name="T23" fmla="*/ 0 h 3031"/>
                <a:gd name="T24" fmla="*/ 1882 w 3031"/>
                <a:gd name="T25" fmla="*/ 0 h 3031"/>
                <a:gd name="T26" fmla="*/ 1125 w 3031"/>
                <a:gd name="T27" fmla="*/ 0 h 3031"/>
                <a:gd name="T28" fmla="*/ 2654 w 3031"/>
                <a:gd name="T29" fmla="*/ 2827 h 3031"/>
                <a:gd name="T30" fmla="*/ 1018 w 3031"/>
                <a:gd name="T31" fmla="*/ 2827 h 3031"/>
                <a:gd name="T32" fmla="*/ 201 w 3031"/>
                <a:gd name="T33" fmla="*/ 2010 h 3031"/>
                <a:gd name="T34" fmla="*/ 201 w 3031"/>
                <a:gd name="T35" fmla="*/ 1193 h 3031"/>
                <a:gd name="T36" fmla="*/ 1018 w 3031"/>
                <a:gd name="T37" fmla="*/ 377 h 3031"/>
                <a:gd name="T38" fmla="*/ 2654 w 3031"/>
                <a:gd name="T39" fmla="*/ 377 h 3031"/>
                <a:gd name="T40" fmla="*/ 2654 w 3031"/>
                <a:gd name="T41" fmla="*/ 2827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1" h="3031">
                  <a:moveTo>
                    <a:pt x="1125" y="0"/>
                  </a:moveTo>
                  <a:lnTo>
                    <a:pt x="952" y="173"/>
                  </a:lnTo>
                  <a:lnTo>
                    <a:pt x="952" y="173"/>
                  </a:lnTo>
                  <a:lnTo>
                    <a:pt x="0" y="1127"/>
                  </a:lnTo>
                  <a:lnTo>
                    <a:pt x="0" y="1598"/>
                  </a:lnTo>
                  <a:lnTo>
                    <a:pt x="0" y="2079"/>
                  </a:lnTo>
                  <a:lnTo>
                    <a:pt x="952" y="3031"/>
                  </a:lnTo>
                  <a:lnTo>
                    <a:pt x="1882" y="3031"/>
                  </a:lnTo>
                  <a:lnTo>
                    <a:pt x="2855" y="3031"/>
                  </a:lnTo>
                  <a:lnTo>
                    <a:pt x="3031" y="2855"/>
                  </a:lnTo>
                  <a:lnTo>
                    <a:pt x="3031" y="1603"/>
                  </a:lnTo>
                  <a:lnTo>
                    <a:pt x="3031" y="0"/>
                  </a:lnTo>
                  <a:lnTo>
                    <a:pt x="1882" y="0"/>
                  </a:lnTo>
                  <a:lnTo>
                    <a:pt x="1125" y="0"/>
                  </a:lnTo>
                  <a:close/>
                  <a:moveTo>
                    <a:pt x="2654" y="2827"/>
                  </a:moveTo>
                  <a:lnTo>
                    <a:pt x="1018" y="2827"/>
                  </a:lnTo>
                  <a:lnTo>
                    <a:pt x="201" y="2010"/>
                  </a:lnTo>
                  <a:lnTo>
                    <a:pt x="201" y="1193"/>
                  </a:lnTo>
                  <a:lnTo>
                    <a:pt x="1018" y="377"/>
                  </a:lnTo>
                  <a:lnTo>
                    <a:pt x="2654" y="377"/>
                  </a:lnTo>
                  <a:lnTo>
                    <a:pt x="2654" y="282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42"/>
            <p:cNvSpPr>
              <a:spLocks/>
            </p:cNvSpPr>
            <p:nvPr/>
          </p:nvSpPr>
          <p:spPr bwMode="auto">
            <a:xfrm>
              <a:off x="13427075" y="2100263"/>
              <a:ext cx="2967038" cy="2943225"/>
            </a:xfrm>
            <a:custGeom>
              <a:avLst/>
              <a:gdLst>
                <a:gd name="T0" fmla="*/ 84 w 789"/>
                <a:gd name="T1" fmla="*/ 308 h 783"/>
                <a:gd name="T2" fmla="*/ 84 w 789"/>
                <a:gd name="T3" fmla="*/ 475 h 783"/>
                <a:gd name="T4" fmla="*/ 159 w 789"/>
                <a:gd name="T5" fmla="*/ 506 h 783"/>
                <a:gd name="T6" fmla="*/ 183 w 789"/>
                <a:gd name="T7" fmla="*/ 530 h 783"/>
                <a:gd name="T8" fmla="*/ 297 w 789"/>
                <a:gd name="T9" fmla="*/ 689 h 783"/>
                <a:gd name="T10" fmla="*/ 459 w 789"/>
                <a:gd name="T11" fmla="*/ 717 h 783"/>
                <a:gd name="T12" fmla="*/ 557 w 789"/>
                <a:gd name="T13" fmla="*/ 717 h 783"/>
                <a:gd name="T14" fmla="*/ 694 w 789"/>
                <a:gd name="T15" fmla="*/ 717 h 783"/>
                <a:gd name="T16" fmla="*/ 694 w 789"/>
                <a:gd name="T17" fmla="*/ 783 h 783"/>
                <a:gd name="T18" fmla="*/ 694 w 789"/>
                <a:gd name="T19" fmla="*/ 594 h 783"/>
                <a:gd name="T20" fmla="*/ 694 w 789"/>
                <a:gd name="T21" fmla="*/ 661 h 783"/>
                <a:gd name="T22" fmla="*/ 519 w 789"/>
                <a:gd name="T23" fmla="*/ 661 h 783"/>
                <a:gd name="T24" fmla="*/ 381 w 789"/>
                <a:gd name="T25" fmla="*/ 605 h 783"/>
                <a:gd name="T26" fmla="*/ 305 w 789"/>
                <a:gd name="T27" fmla="*/ 575 h 783"/>
                <a:gd name="T28" fmla="*/ 222 w 789"/>
                <a:gd name="T29" fmla="*/ 491 h 783"/>
                <a:gd name="T30" fmla="*/ 162 w 789"/>
                <a:gd name="T31" fmla="*/ 420 h 783"/>
                <a:gd name="T32" fmla="*/ 381 w 789"/>
                <a:gd name="T33" fmla="*/ 475 h 783"/>
                <a:gd name="T34" fmla="*/ 519 w 789"/>
                <a:gd name="T35" fmla="*/ 420 h 783"/>
                <a:gd name="T36" fmla="*/ 647 w 789"/>
                <a:gd name="T37" fmla="*/ 420 h 783"/>
                <a:gd name="T38" fmla="*/ 694 w 789"/>
                <a:gd name="T39" fmla="*/ 420 h 783"/>
                <a:gd name="T40" fmla="*/ 789 w 789"/>
                <a:gd name="T41" fmla="*/ 392 h 783"/>
                <a:gd name="T42" fmla="*/ 694 w 789"/>
                <a:gd name="T43" fmla="*/ 364 h 783"/>
                <a:gd name="T44" fmla="*/ 647 w 789"/>
                <a:gd name="T45" fmla="*/ 364 h 783"/>
                <a:gd name="T46" fmla="*/ 519 w 789"/>
                <a:gd name="T47" fmla="*/ 364 h 783"/>
                <a:gd name="T48" fmla="*/ 381 w 789"/>
                <a:gd name="T49" fmla="*/ 308 h 783"/>
                <a:gd name="T50" fmla="*/ 162 w 789"/>
                <a:gd name="T51" fmla="*/ 364 h 783"/>
                <a:gd name="T52" fmla="*/ 345 w 789"/>
                <a:gd name="T53" fmla="*/ 170 h 783"/>
                <a:gd name="T54" fmla="*/ 459 w 789"/>
                <a:gd name="T55" fmla="*/ 123 h 783"/>
                <a:gd name="T56" fmla="*/ 557 w 789"/>
                <a:gd name="T57" fmla="*/ 123 h 783"/>
                <a:gd name="T58" fmla="*/ 694 w 789"/>
                <a:gd name="T59" fmla="*/ 123 h 783"/>
                <a:gd name="T60" fmla="*/ 694 w 789"/>
                <a:gd name="T61" fmla="*/ 189 h 783"/>
                <a:gd name="T62" fmla="*/ 694 w 789"/>
                <a:gd name="T63" fmla="*/ 0 h 783"/>
                <a:gd name="T64" fmla="*/ 694 w 789"/>
                <a:gd name="T65" fmla="*/ 67 h 783"/>
                <a:gd name="T66" fmla="*/ 557 w 789"/>
                <a:gd name="T67" fmla="*/ 67 h 783"/>
                <a:gd name="T68" fmla="*/ 459 w 789"/>
                <a:gd name="T69" fmla="*/ 67 h 783"/>
                <a:gd name="T70" fmla="*/ 297 w 789"/>
                <a:gd name="T71" fmla="*/ 95 h 783"/>
                <a:gd name="T72" fmla="*/ 118 w 789"/>
                <a:gd name="T73" fmla="*/ 316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9" h="783">
                  <a:moveTo>
                    <a:pt x="118" y="316"/>
                  </a:moveTo>
                  <a:cubicBezTo>
                    <a:pt x="108" y="311"/>
                    <a:pt x="96" y="308"/>
                    <a:pt x="84" y="308"/>
                  </a:cubicBezTo>
                  <a:cubicBezTo>
                    <a:pt x="38" y="308"/>
                    <a:pt x="0" y="346"/>
                    <a:pt x="0" y="392"/>
                  </a:cubicBezTo>
                  <a:cubicBezTo>
                    <a:pt x="0" y="438"/>
                    <a:pt x="38" y="475"/>
                    <a:pt x="84" y="475"/>
                  </a:cubicBezTo>
                  <a:cubicBezTo>
                    <a:pt x="97" y="475"/>
                    <a:pt x="109" y="472"/>
                    <a:pt x="120" y="467"/>
                  </a:cubicBezTo>
                  <a:cubicBezTo>
                    <a:pt x="159" y="506"/>
                    <a:pt x="159" y="506"/>
                    <a:pt x="159" y="506"/>
                  </a:cubicBezTo>
                  <a:cubicBezTo>
                    <a:pt x="159" y="506"/>
                    <a:pt x="159" y="506"/>
                    <a:pt x="159" y="506"/>
                  </a:cubicBezTo>
                  <a:cubicBezTo>
                    <a:pt x="183" y="530"/>
                    <a:pt x="183" y="530"/>
                    <a:pt x="183" y="530"/>
                  </a:cubicBezTo>
                  <a:cubicBezTo>
                    <a:pt x="305" y="654"/>
                    <a:pt x="305" y="654"/>
                    <a:pt x="305" y="654"/>
                  </a:cubicBezTo>
                  <a:cubicBezTo>
                    <a:pt x="300" y="665"/>
                    <a:pt x="297" y="676"/>
                    <a:pt x="297" y="689"/>
                  </a:cubicBezTo>
                  <a:cubicBezTo>
                    <a:pt x="297" y="735"/>
                    <a:pt x="335" y="772"/>
                    <a:pt x="381" y="772"/>
                  </a:cubicBezTo>
                  <a:cubicBezTo>
                    <a:pt x="417" y="772"/>
                    <a:pt x="448" y="749"/>
                    <a:pt x="459" y="717"/>
                  </a:cubicBezTo>
                  <a:cubicBezTo>
                    <a:pt x="557" y="717"/>
                    <a:pt x="557" y="717"/>
                    <a:pt x="557" y="717"/>
                  </a:cubicBezTo>
                  <a:cubicBezTo>
                    <a:pt x="557" y="717"/>
                    <a:pt x="557" y="717"/>
                    <a:pt x="557" y="717"/>
                  </a:cubicBezTo>
                  <a:cubicBezTo>
                    <a:pt x="647" y="717"/>
                    <a:pt x="647" y="717"/>
                    <a:pt x="647" y="717"/>
                  </a:cubicBezTo>
                  <a:cubicBezTo>
                    <a:pt x="694" y="717"/>
                    <a:pt x="694" y="717"/>
                    <a:pt x="694" y="717"/>
                  </a:cubicBezTo>
                  <a:cubicBezTo>
                    <a:pt x="694" y="717"/>
                    <a:pt x="694" y="717"/>
                    <a:pt x="694" y="717"/>
                  </a:cubicBezTo>
                  <a:cubicBezTo>
                    <a:pt x="694" y="783"/>
                    <a:pt x="694" y="783"/>
                    <a:pt x="694" y="783"/>
                  </a:cubicBezTo>
                  <a:cubicBezTo>
                    <a:pt x="789" y="689"/>
                    <a:pt x="789" y="689"/>
                    <a:pt x="789" y="689"/>
                  </a:cubicBezTo>
                  <a:cubicBezTo>
                    <a:pt x="694" y="594"/>
                    <a:pt x="694" y="594"/>
                    <a:pt x="694" y="594"/>
                  </a:cubicBezTo>
                  <a:cubicBezTo>
                    <a:pt x="694" y="661"/>
                    <a:pt x="694" y="661"/>
                    <a:pt x="694" y="661"/>
                  </a:cubicBezTo>
                  <a:cubicBezTo>
                    <a:pt x="694" y="661"/>
                    <a:pt x="694" y="661"/>
                    <a:pt x="694" y="661"/>
                  </a:cubicBezTo>
                  <a:cubicBezTo>
                    <a:pt x="647" y="661"/>
                    <a:pt x="647" y="661"/>
                    <a:pt x="647" y="661"/>
                  </a:cubicBezTo>
                  <a:cubicBezTo>
                    <a:pt x="519" y="661"/>
                    <a:pt x="519" y="661"/>
                    <a:pt x="519" y="661"/>
                  </a:cubicBezTo>
                  <a:cubicBezTo>
                    <a:pt x="459" y="661"/>
                    <a:pt x="459" y="661"/>
                    <a:pt x="459" y="661"/>
                  </a:cubicBezTo>
                  <a:cubicBezTo>
                    <a:pt x="448" y="629"/>
                    <a:pt x="417" y="605"/>
                    <a:pt x="381" y="605"/>
                  </a:cubicBezTo>
                  <a:cubicBezTo>
                    <a:pt x="368" y="605"/>
                    <a:pt x="355" y="609"/>
                    <a:pt x="344" y="614"/>
                  </a:cubicBezTo>
                  <a:cubicBezTo>
                    <a:pt x="305" y="575"/>
                    <a:pt x="305" y="575"/>
                    <a:pt x="305" y="575"/>
                  </a:cubicBezTo>
                  <a:cubicBezTo>
                    <a:pt x="306" y="575"/>
                    <a:pt x="306" y="575"/>
                    <a:pt x="306" y="575"/>
                  </a:cubicBezTo>
                  <a:cubicBezTo>
                    <a:pt x="222" y="491"/>
                    <a:pt x="222" y="491"/>
                    <a:pt x="222" y="491"/>
                  </a:cubicBezTo>
                  <a:cubicBezTo>
                    <a:pt x="159" y="427"/>
                    <a:pt x="159" y="427"/>
                    <a:pt x="159" y="427"/>
                  </a:cubicBezTo>
                  <a:cubicBezTo>
                    <a:pt x="160" y="425"/>
                    <a:pt x="161" y="422"/>
                    <a:pt x="162" y="420"/>
                  </a:cubicBezTo>
                  <a:cubicBezTo>
                    <a:pt x="303" y="420"/>
                    <a:pt x="303" y="420"/>
                    <a:pt x="303" y="420"/>
                  </a:cubicBezTo>
                  <a:cubicBezTo>
                    <a:pt x="314" y="452"/>
                    <a:pt x="345" y="475"/>
                    <a:pt x="381" y="475"/>
                  </a:cubicBezTo>
                  <a:cubicBezTo>
                    <a:pt x="417" y="475"/>
                    <a:pt x="448" y="452"/>
                    <a:pt x="459" y="420"/>
                  </a:cubicBezTo>
                  <a:cubicBezTo>
                    <a:pt x="519" y="420"/>
                    <a:pt x="519" y="420"/>
                    <a:pt x="519" y="420"/>
                  </a:cubicBezTo>
                  <a:cubicBezTo>
                    <a:pt x="557" y="420"/>
                    <a:pt x="557" y="420"/>
                    <a:pt x="557" y="420"/>
                  </a:cubicBezTo>
                  <a:cubicBezTo>
                    <a:pt x="647" y="420"/>
                    <a:pt x="647" y="420"/>
                    <a:pt x="647" y="420"/>
                  </a:cubicBezTo>
                  <a:cubicBezTo>
                    <a:pt x="694" y="420"/>
                    <a:pt x="694" y="420"/>
                    <a:pt x="694" y="420"/>
                  </a:cubicBezTo>
                  <a:cubicBezTo>
                    <a:pt x="694" y="420"/>
                    <a:pt x="694" y="420"/>
                    <a:pt x="694" y="420"/>
                  </a:cubicBezTo>
                  <a:cubicBezTo>
                    <a:pt x="694" y="486"/>
                    <a:pt x="694" y="486"/>
                    <a:pt x="694" y="486"/>
                  </a:cubicBezTo>
                  <a:cubicBezTo>
                    <a:pt x="789" y="392"/>
                    <a:pt x="789" y="392"/>
                    <a:pt x="789" y="392"/>
                  </a:cubicBezTo>
                  <a:cubicBezTo>
                    <a:pt x="694" y="297"/>
                    <a:pt x="694" y="297"/>
                    <a:pt x="694" y="297"/>
                  </a:cubicBezTo>
                  <a:cubicBezTo>
                    <a:pt x="694" y="364"/>
                    <a:pt x="694" y="364"/>
                    <a:pt x="694" y="364"/>
                  </a:cubicBezTo>
                  <a:cubicBezTo>
                    <a:pt x="694" y="364"/>
                    <a:pt x="694" y="364"/>
                    <a:pt x="694" y="364"/>
                  </a:cubicBezTo>
                  <a:cubicBezTo>
                    <a:pt x="647" y="364"/>
                    <a:pt x="647" y="364"/>
                    <a:pt x="647" y="364"/>
                  </a:cubicBezTo>
                  <a:cubicBezTo>
                    <a:pt x="557" y="364"/>
                    <a:pt x="557" y="364"/>
                    <a:pt x="557" y="364"/>
                  </a:cubicBezTo>
                  <a:cubicBezTo>
                    <a:pt x="519" y="364"/>
                    <a:pt x="519" y="364"/>
                    <a:pt x="519" y="364"/>
                  </a:cubicBezTo>
                  <a:cubicBezTo>
                    <a:pt x="459" y="364"/>
                    <a:pt x="459" y="364"/>
                    <a:pt x="459" y="364"/>
                  </a:cubicBezTo>
                  <a:cubicBezTo>
                    <a:pt x="448" y="332"/>
                    <a:pt x="417" y="308"/>
                    <a:pt x="381" y="308"/>
                  </a:cubicBezTo>
                  <a:cubicBezTo>
                    <a:pt x="345" y="308"/>
                    <a:pt x="314" y="332"/>
                    <a:pt x="303" y="364"/>
                  </a:cubicBezTo>
                  <a:cubicBezTo>
                    <a:pt x="162" y="364"/>
                    <a:pt x="162" y="364"/>
                    <a:pt x="162" y="364"/>
                  </a:cubicBezTo>
                  <a:cubicBezTo>
                    <a:pt x="161" y="361"/>
                    <a:pt x="160" y="358"/>
                    <a:pt x="158" y="355"/>
                  </a:cubicBezTo>
                  <a:cubicBezTo>
                    <a:pt x="345" y="170"/>
                    <a:pt x="345" y="170"/>
                    <a:pt x="345" y="170"/>
                  </a:cubicBezTo>
                  <a:cubicBezTo>
                    <a:pt x="356" y="175"/>
                    <a:pt x="368" y="178"/>
                    <a:pt x="381" y="178"/>
                  </a:cubicBezTo>
                  <a:cubicBezTo>
                    <a:pt x="417" y="178"/>
                    <a:pt x="448" y="155"/>
                    <a:pt x="459" y="123"/>
                  </a:cubicBezTo>
                  <a:cubicBezTo>
                    <a:pt x="557" y="123"/>
                    <a:pt x="557" y="123"/>
                    <a:pt x="557" y="123"/>
                  </a:cubicBezTo>
                  <a:cubicBezTo>
                    <a:pt x="557" y="123"/>
                    <a:pt x="557" y="123"/>
                    <a:pt x="557" y="123"/>
                  </a:cubicBezTo>
                  <a:cubicBezTo>
                    <a:pt x="637" y="123"/>
                    <a:pt x="637" y="123"/>
                    <a:pt x="637" y="123"/>
                  </a:cubicBezTo>
                  <a:cubicBezTo>
                    <a:pt x="694" y="123"/>
                    <a:pt x="694" y="123"/>
                    <a:pt x="694" y="123"/>
                  </a:cubicBezTo>
                  <a:cubicBezTo>
                    <a:pt x="694" y="123"/>
                    <a:pt x="694" y="123"/>
                    <a:pt x="694" y="123"/>
                  </a:cubicBezTo>
                  <a:cubicBezTo>
                    <a:pt x="694" y="189"/>
                    <a:pt x="694" y="189"/>
                    <a:pt x="694" y="189"/>
                  </a:cubicBezTo>
                  <a:cubicBezTo>
                    <a:pt x="789" y="95"/>
                    <a:pt x="789" y="95"/>
                    <a:pt x="789" y="95"/>
                  </a:cubicBezTo>
                  <a:cubicBezTo>
                    <a:pt x="694" y="0"/>
                    <a:pt x="694" y="0"/>
                    <a:pt x="694" y="0"/>
                  </a:cubicBezTo>
                  <a:cubicBezTo>
                    <a:pt x="694" y="67"/>
                    <a:pt x="694" y="67"/>
                    <a:pt x="694" y="67"/>
                  </a:cubicBezTo>
                  <a:cubicBezTo>
                    <a:pt x="694" y="67"/>
                    <a:pt x="694" y="67"/>
                    <a:pt x="694" y="67"/>
                  </a:cubicBezTo>
                  <a:cubicBezTo>
                    <a:pt x="637" y="67"/>
                    <a:pt x="637" y="67"/>
                    <a:pt x="637" y="67"/>
                  </a:cubicBezTo>
                  <a:cubicBezTo>
                    <a:pt x="557" y="67"/>
                    <a:pt x="557" y="67"/>
                    <a:pt x="557" y="67"/>
                  </a:cubicBezTo>
                  <a:cubicBezTo>
                    <a:pt x="557" y="67"/>
                    <a:pt x="557" y="67"/>
                    <a:pt x="557" y="67"/>
                  </a:cubicBezTo>
                  <a:cubicBezTo>
                    <a:pt x="459" y="67"/>
                    <a:pt x="459" y="67"/>
                    <a:pt x="459" y="67"/>
                  </a:cubicBezTo>
                  <a:cubicBezTo>
                    <a:pt x="448" y="35"/>
                    <a:pt x="417" y="11"/>
                    <a:pt x="381" y="11"/>
                  </a:cubicBezTo>
                  <a:cubicBezTo>
                    <a:pt x="335" y="11"/>
                    <a:pt x="297" y="49"/>
                    <a:pt x="297" y="95"/>
                  </a:cubicBezTo>
                  <a:cubicBezTo>
                    <a:pt x="297" y="108"/>
                    <a:pt x="301" y="120"/>
                    <a:pt x="306" y="131"/>
                  </a:cubicBezTo>
                  <a:lnTo>
                    <a:pt x="118" y="31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2" name="Group 401"/>
          <p:cNvGrpSpPr>
            <a:grpSpLocks noChangeAspect="1"/>
          </p:cNvGrpSpPr>
          <p:nvPr/>
        </p:nvGrpSpPr>
        <p:grpSpPr>
          <a:xfrm>
            <a:off x="4779597" y="2802031"/>
            <a:ext cx="548406" cy="548640"/>
            <a:chOff x="13106400" y="1450975"/>
            <a:chExt cx="3729038" cy="3730625"/>
          </a:xfrm>
        </p:grpSpPr>
        <p:sp>
          <p:nvSpPr>
            <p:cNvPr id="403" name="Freeform 46"/>
            <p:cNvSpPr>
              <a:spLocks noEditPoints="1"/>
            </p:cNvSpPr>
            <p:nvPr/>
          </p:nvSpPr>
          <p:spPr bwMode="auto">
            <a:xfrm>
              <a:off x="13106400" y="1450975"/>
              <a:ext cx="3729038" cy="3730625"/>
            </a:xfrm>
            <a:custGeom>
              <a:avLst/>
              <a:gdLst>
                <a:gd name="T0" fmla="*/ 512 w 992"/>
                <a:gd name="T1" fmla="*/ 0 h 992"/>
                <a:gd name="T2" fmla="*/ 508 w 992"/>
                <a:gd name="T3" fmla="*/ 0 h 992"/>
                <a:gd name="T4" fmla="*/ 504 w 992"/>
                <a:gd name="T5" fmla="*/ 0 h 992"/>
                <a:gd name="T6" fmla="*/ 161 w 992"/>
                <a:gd name="T7" fmla="*/ 144 h 992"/>
                <a:gd name="T8" fmla="*/ 153 w 992"/>
                <a:gd name="T9" fmla="*/ 153 h 992"/>
                <a:gd name="T10" fmla="*/ 144 w 992"/>
                <a:gd name="T11" fmla="*/ 161 h 992"/>
                <a:gd name="T12" fmla="*/ 0 w 992"/>
                <a:gd name="T13" fmla="*/ 504 h 992"/>
                <a:gd name="T14" fmla="*/ 0 w 992"/>
                <a:gd name="T15" fmla="*/ 508 h 992"/>
                <a:gd name="T16" fmla="*/ 0 w 992"/>
                <a:gd name="T17" fmla="*/ 512 h 992"/>
                <a:gd name="T18" fmla="*/ 479 w 992"/>
                <a:gd name="T19" fmla="*/ 992 h 992"/>
                <a:gd name="T20" fmla="*/ 822 w 992"/>
                <a:gd name="T21" fmla="*/ 847 h 992"/>
                <a:gd name="T22" fmla="*/ 830 w 992"/>
                <a:gd name="T23" fmla="*/ 839 h 992"/>
                <a:gd name="T24" fmla="*/ 839 w 992"/>
                <a:gd name="T25" fmla="*/ 830 h 992"/>
                <a:gd name="T26" fmla="*/ 847 w 992"/>
                <a:gd name="T27" fmla="*/ 822 h 992"/>
                <a:gd name="T28" fmla="*/ 992 w 992"/>
                <a:gd name="T29" fmla="*/ 479 h 992"/>
                <a:gd name="T30" fmla="*/ 512 w 992"/>
                <a:gd name="T31" fmla="*/ 0 h 992"/>
                <a:gd name="T32" fmla="*/ 479 w 992"/>
                <a:gd name="T33" fmla="*/ 929 h 992"/>
                <a:gd name="T34" fmla="*/ 63 w 992"/>
                <a:gd name="T35" fmla="*/ 512 h 992"/>
                <a:gd name="T36" fmla="*/ 479 w 992"/>
                <a:gd name="T37" fmla="*/ 96 h 992"/>
                <a:gd name="T38" fmla="*/ 895 w 992"/>
                <a:gd name="T39" fmla="*/ 512 h 992"/>
                <a:gd name="T40" fmla="*/ 479 w 992"/>
                <a:gd name="T41" fmla="*/ 929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92" h="992">
                  <a:moveTo>
                    <a:pt x="512" y="0"/>
                  </a:moveTo>
                  <a:cubicBezTo>
                    <a:pt x="511" y="0"/>
                    <a:pt x="510" y="0"/>
                    <a:pt x="508" y="0"/>
                  </a:cubicBezTo>
                  <a:cubicBezTo>
                    <a:pt x="507" y="0"/>
                    <a:pt x="505" y="0"/>
                    <a:pt x="504" y="0"/>
                  </a:cubicBezTo>
                  <a:cubicBezTo>
                    <a:pt x="369" y="0"/>
                    <a:pt x="248" y="55"/>
                    <a:pt x="161" y="144"/>
                  </a:cubicBezTo>
                  <a:cubicBezTo>
                    <a:pt x="158" y="147"/>
                    <a:pt x="155" y="150"/>
                    <a:pt x="153" y="153"/>
                  </a:cubicBezTo>
                  <a:cubicBezTo>
                    <a:pt x="150" y="155"/>
                    <a:pt x="147" y="158"/>
                    <a:pt x="144" y="161"/>
                  </a:cubicBezTo>
                  <a:cubicBezTo>
                    <a:pt x="55" y="248"/>
                    <a:pt x="0" y="369"/>
                    <a:pt x="0" y="504"/>
                  </a:cubicBezTo>
                  <a:cubicBezTo>
                    <a:pt x="0" y="505"/>
                    <a:pt x="0" y="507"/>
                    <a:pt x="0" y="508"/>
                  </a:cubicBezTo>
                  <a:cubicBezTo>
                    <a:pt x="0" y="510"/>
                    <a:pt x="0" y="511"/>
                    <a:pt x="0" y="512"/>
                  </a:cubicBezTo>
                  <a:cubicBezTo>
                    <a:pt x="0" y="777"/>
                    <a:pt x="214" y="992"/>
                    <a:pt x="479" y="992"/>
                  </a:cubicBezTo>
                  <a:cubicBezTo>
                    <a:pt x="613" y="992"/>
                    <a:pt x="735" y="936"/>
                    <a:pt x="822" y="847"/>
                  </a:cubicBezTo>
                  <a:cubicBezTo>
                    <a:pt x="825" y="844"/>
                    <a:pt x="828" y="841"/>
                    <a:pt x="830" y="839"/>
                  </a:cubicBezTo>
                  <a:cubicBezTo>
                    <a:pt x="833" y="836"/>
                    <a:pt x="836" y="833"/>
                    <a:pt x="839" y="830"/>
                  </a:cubicBezTo>
                  <a:cubicBezTo>
                    <a:pt x="841" y="828"/>
                    <a:pt x="844" y="825"/>
                    <a:pt x="847" y="822"/>
                  </a:cubicBezTo>
                  <a:cubicBezTo>
                    <a:pt x="936" y="735"/>
                    <a:pt x="992" y="614"/>
                    <a:pt x="992" y="479"/>
                  </a:cubicBezTo>
                  <a:cubicBezTo>
                    <a:pt x="992" y="214"/>
                    <a:pt x="777" y="0"/>
                    <a:pt x="512" y="0"/>
                  </a:cubicBezTo>
                  <a:close/>
                  <a:moveTo>
                    <a:pt x="479" y="929"/>
                  </a:moveTo>
                  <a:cubicBezTo>
                    <a:pt x="249" y="929"/>
                    <a:pt x="63" y="742"/>
                    <a:pt x="63" y="512"/>
                  </a:cubicBezTo>
                  <a:cubicBezTo>
                    <a:pt x="63" y="282"/>
                    <a:pt x="249" y="96"/>
                    <a:pt x="479" y="96"/>
                  </a:cubicBezTo>
                  <a:cubicBezTo>
                    <a:pt x="709" y="96"/>
                    <a:pt x="895" y="282"/>
                    <a:pt x="895" y="512"/>
                  </a:cubicBezTo>
                  <a:cubicBezTo>
                    <a:pt x="895" y="742"/>
                    <a:pt x="709" y="929"/>
                    <a:pt x="479" y="92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47"/>
            <p:cNvSpPr>
              <a:spLocks noEditPoints="1"/>
            </p:cNvSpPr>
            <p:nvPr/>
          </p:nvSpPr>
          <p:spPr bwMode="auto">
            <a:xfrm>
              <a:off x="13944600" y="2349500"/>
              <a:ext cx="1071563" cy="1068388"/>
            </a:xfrm>
            <a:custGeom>
              <a:avLst/>
              <a:gdLst>
                <a:gd name="T0" fmla="*/ 234 w 285"/>
                <a:gd name="T1" fmla="*/ 50 h 284"/>
                <a:gd name="T2" fmla="*/ 51 w 285"/>
                <a:gd name="T3" fmla="*/ 50 h 284"/>
                <a:gd name="T4" fmla="*/ 51 w 285"/>
                <a:gd name="T5" fmla="*/ 234 h 284"/>
                <a:gd name="T6" fmla="*/ 234 w 285"/>
                <a:gd name="T7" fmla="*/ 234 h 284"/>
                <a:gd name="T8" fmla="*/ 234 w 285"/>
                <a:gd name="T9" fmla="*/ 50 h 284"/>
                <a:gd name="T10" fmla="*/ 196 w 285"/>
                <a:gd name="T11" fmla="*/ 195 h 284"/>
                <a:gd name="T12" fmla="*/ 90 w 285"/>
                <a:gd name="T13" fmla="*/ 195 h 284"/>
                <a:gd name="T14" fmla="*/ 90 w 285"/>
                <a:gd name="T15" fmla="*/ 89 h 284"/>
                <a:gd name="T16" fmla="*/ 196 w 285"/>
                <a:gd name="T17" fmla="*/ 89 h 284"/>
                <a:gd name="T18" fmla="*/ 196 w 285"/>
                <a:gd name="T19" fmla="*/ 19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284">
                  <a:moveTo>
                    <a:pt x="234" y="50"/>
                  </a:moveTo>
                  <a:cubicBezTo>
                    <a:pt x="184" y="0"/>
                    <a:pt x="101" y="0"/>
                    <a:pt x="51" y="50"/>
                  </a:cubicBezTo>
                  <a:cubicBezTo>
                    <a:pt x="0" y="101"/>
                    <a:pt x="0" y="183"/>
                    <a:pt x="51" y="234"/>
                  </a:cubicBezTo>
                  <a:cubicBezTo>
                    <a:pt x="101" y="284"/>
                    <a:pt x="184" y="284"/>
                    <a:pt x="234" y="234"/>
                  </a:cubicBezTo>
                  <a:cubicBezTo>
                    <a:pt x="285" y="183"/>
                    <a:pt x="285" y="101"/>
                    <a:pt x="234" y="50"/>
                  </a:cubicBezTo>
                  <a:close/>
                  <a:moveTo>
                    <a:pt x="196" y="195"/>
                  </a:moveTo>
                  <a:cubicBezTo>
                    <a:pt x="166" y="224"/>
                    <a:pt x="119" y="224"/>
                    <a:pt x="90" y="195"/>
                  </a:cubicBezTo>
                  <a:cubicBezTo>
                    <a:pt x="60" y="166"/>
                    <a:pt x="60" y="118"/>
                    <a:pt x="90" y="89"/>
                  </a:cubicBezTo>
                  <a:cubicBezTo>
                    <a:pt x="119" y="60"/>
                    <a:pt x="166" y="60"/>
                    <a:pt x="196" y="89"/>
                  </a:cubicBezTo>
                  <a:cubicBezTo>
                    <a:pt x="225" y="118"/>
                    <a:pt x="225" y="166"/>
                    <a:pt x="196" y="19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48"/>
            <p:cNvSpPr>
              <a:spLocks/>
            </p:cNvSpPr>
            <p:nvPr/>
          </p:nvSpPr>
          <p:spPr bwMode="auto">
            <a:xfrm>
              <a:off x="15268575" y="3670300"/>
              <a:ext cx="596900" cy="598488"/>
            </a:xfrm>
            <a:custGeom>
              <a:avLst/>
              <a:gdLst>
                <a:gd name="T0" fmla="*/ 28 w 159"/>
                <a:gd name="T1" fmla="*/ 28 h 159"/>
                <a:gd name="T2" fmla="*/ 28 w 159"/>
                <a:gd name="T3" fmla="*/ 28 h 159"/>
                <a:gd name="T4" fmla="*/ 28 w 159"/>
                <a:gd name="T5" fmla="*/ 28 h 159"/>
                <a:gd name="T6" fmla="*/ 28 w 159"/>
                <a:gd name="T7" fmla="*/ 131 h 159"/>
                <a:gd name="T8" fmla="*/ 130 w 159"/>
                <a:gd name="T9" fmla="*/ 131 h 159"/>
                <a:gd name="T10" fmla="*/ 130 w 159"/>
                <a:gd name="T11" fmla="*/ 131 h 159"/>
                <a:gd name="T12" fmla="*/ 130 w 159"/>
                <a:gd name="T13" fmla="*/ 131 h 159"/>
                <a:gd name="T14" fmla="*/ 130 w 159"/>
                <a:gd name="T15" fmla="*/ 28 h 159"/>
                <a:gd name="T16" fmla="*/ 28 w 159"/>
                <a:gd name="T17" fmla="*/ 2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59">
                  <a:moveTo>
                    <a:pt x="28" y="28"/>
                  </a:moveTo>
                  <a:cubicBezTo>
                    <a:pt x="28" y="28"/>
                    <a:pt x="28" y="28"/>
                    <a:pt x="28" y="28"/>
                  </a:cubicBezTo>
                  <a:cubicBezTo>
                    <a:pt x="28" y="28"/>
                    <a:pt x="28" y="28"/>
                    <a:pt x="28" y="28"/>
                  </a:cubicBezTo>
                  <a:cubicBezTo>
                    <a:pt x="0" y="57"/>
                    <a:pt x="0" y="103"/>
                    <a:pt x="28" y="131"/>
                  </a:cubicBezTo>
                  <a:cubicBezTo>
                    <a:pt x="56" y="159"/>
                    <a:pt x="102" y="159"/>
                    <a:pt x="130" y="131"/>
                  </a:cubicBezTo>
                  <a:cubicBezTo>
                    <a:pt x="130" y="131"/>
                    <a:pt x="130" y="131"/>
                    <a:pt x="130" y="131"/>
                  </a:cubicBezTo>
                  <a:cubicBezTo>
                    <a:pt x="130" y="131"/>
                    <a:pt x="130" y="131"/>
                    <a:pt x="130" y="131"/>
                  </a:cubicBezTo>
                  <a:cubicBezTo>
                    <a:pt x="159" y="103"/>
                    <a:pt x="159" y="57"/>
                    <a:pt x="130" y="28"/>
                  </a:cubicBezTo>
                  <a:cubicBezTo>
                    <a:pt x="102" y="0"/>
                    <a:pt x="56" y="0"/>
                    <a:pt x="28" y="28"/>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Rectangle 49"/>
            <p:cNvSpPr>
              <a:spLocks noChangeArrowheads="1"/>
            </p:cNvSpPr>
            <p:nvPr/>
          </p:nvSpPr>
          <p:spPr bwMode="auto">
            <a:xfrm>
              <a:off x="15159038" y="2794000"/>
              <a:ext cx="338138" cy="1793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Rectangle 50"/>
            <p:cNvSpPr>
              <a:spLocks noChangeArrowheads="1"/>
            </p:cNvSpPr>
            <p:nvPr/>
          </p:nvSpPr>
          <p:spPr bwMode="auto">
            <a:xfrm>
              <a:off x="14387513" y="3571875"/>
              <a:ext cx="184150" cy="3270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51"/>
            <p:cNvSpPr>
              <a:spLocks/>
            </p:cNvSpPr>
            <p:nvPr/>
          </p:nvSpPr>
          <p:spPr bwMode="auto">
            <a:xfrm>
              <a:off x="14903450" y="3308350"/>
              <a:ext cx="395288" cy="392113"/>
            </a:xfrm>
            <a:custGeom>
              <a:avLst/>
              <a:gdLst>
                <a:gd name="T0" fmla="*/ 80 w 249"/>
                <a:gd name="T1" fmla="*/ 0 h 247"/>
                <a:gd name="T2" fmla="*/ 0 w 249"/>
                <a:gd name="T3" fmla="*/ 81 h 247"/>
                <a:gd name="T4" fmla="*/ 168 w 249"/>
                <a:gd name="T5" fmla="*/ 247 h 247"/>
                <a:gd name="T6" fmla="*/ 249 w 249"/>
                <a:gd name="T7" fmla="*/ 166 h 247"/>
                <a:gd name="T8" fmla="*/ 80 w 249"/>
                <a:gd name="T9" fmla="*/ 0 h 247"/>
              </a:gdLst>
              <a:ahLst/>
              <a:cxnLst>
                <a:cxn ang="0">
                  <a:pos x="T0" y="T1"/>
                </a:cxn>
                <a:cxn ang="0">
                  <a:pos x="T2" y="T3"/>
                </a:cxn>
                <a:cxn ang="0">
                  <a:pos x="T4" y="T5"/>
                </a:cxn>
                <a:cxn ang="0">
                  <a:pos x="T6" y="T7"/>
                </a:cxn>
                <a:cxn ang="0">
                  <a:pos x="T8" y="T9"/>
                </a:cxn>
              </a:cxnLst>
              <a:rect l="0" t="0" r="r" b="b"/>
              <a:pathLst>
                <a:path w="249" h="247">
                  <a:moveTo>
                    <a:pt x="80" y="0"/>
                  </a:moveTo>
                  <a:lnTo>
                    <a:pt x="0" y="81"/>
                  </a:lnTo>
                  <a:lnTo>
                    <a:pt x="168" y="247"/>
                  </a:lnTo>
                  <a:lnTo>
                    <a:pt x="249" y="166"/>
                  </a:lnTo>
                  <a:lnTo>
                    <a:pt x="8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52"/>
            <p:cNvSpPr>
              <a:spLocks/>
            </p:cNvSpPr>
            <p:nvPr/>
          </p:nvSpPr>
          <p:spPr bwMode="auto">
            <a:xfrm>
              <a:off x="15632113" y="2582863"/>
              <a:ext cx="598488" cy="601663"/>
            </a:xfrm>
            <a:custGeom>
              <a:avLst/>
              <a:gdLst>
                <a:gd name="T0" fmla="*/ 131 w 159"/>
                <a:gd name="T1" fmla="*/ 29 h 160"/>
                <a:gd name="T2" fmla="*/ 28 w 159"/>
                <a:gd name="T3" fmla="*/ 29 h 160"/>
                <a:gd name="T4" fmla="*/ 28 w 159"/>
                <a:gd name="T5" fmla="*/ 131 h 160"/>
                <a:gd name="T6" fmla="*/ 131 w 159"/>
                <a:gd name="T7" fmla="*/ 131 h 160"/>
                <a:gd name="T8" fmla="*/ 131 w 159"/>
                <a:gd name="T9" fmla="*/ 29 h 160"/>
              </a:gdLst>
              <a:ahLst/>
              <a:cxnLst>
                <a:cxn ang="0">
                  <a:pos x="T0" y="T1"/>
                </a:cxn>
                <a:cxn ang="0">
                  <a:pos x="T2" y="T3"/>
                </a:cxn>
                <a:cxn ang="0">
                  <a:pos x="T4" y="T5"/>
                </a:cxn>
                <a:cxn ang="0">
                  <a:pos x="T6" y="T7"/>
                </a:cxn>
                <a:cxn ang="0">
                  <a:pos x="T8" y="T9"/>
                </a:cxn>
              </a:cxnLst>
              <a:rect l="0" t="0" r="r" b="b"/>
              <a:pathLst>
                <a:path w="159" h="160">
                  <a:moveTo>
                    <a:pt x="131" y="29"/>
                  </a:moveTo>
                  <a:cubicBezTo>
                    <a:pt x="103" y="0"/>
                    <a:pt x="57" y="0"/>
                    <a:pt x="28" y="29"/>
                  </a:cubicBezTo>
                  <a:cubicBezTo>
                    <a:pt x="0" y="57"/>
                    <a:pt x="0" y="103"/>
                    <a:pt x="28" y="131"/>
                  </a:cubicBezTo>
                  <a:cubicBezTo>
                    <a:pt x="57" y="160"/>
                    <a:pt x="103" y="160"/>
                    <a:pt x="131" y="131"/>
                  </a:cubicBezTo>
                  <a:cubicBezTo>
                    <a:pt x="159" y="103"/>
                    <a:pt x="159" y="57"/>
                    <a:pt x="131" y="2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53"/>
            <p:cNvSpPr>
              <a:spLocks/>
            </p:cNvSpPr>
            <p:nvPr/>
          </p:nvSpPr>
          <p:spPr bwMode="auto">
            <a:xfrm>
              <a:off x="14181138" y="4038600"/>
              <a:ext cx="598488" cy="598488"/>
            </a:xfrm>
            <a:custGeom>
              <a:avLst/>
              <a:gdLst>
                <a:gd name="T0" fmla="*/ 28 w 159"/>
                <a:gd name="T1" fmla="*/ 28 h 159"/>
                <a:gd name="T2" fmla="*/ 28 w 159"/>
                <a:gd name="T3" fmla="*/ 131 h 159"/>
                <a:gd name="T4" fmla="*/ 131 w 159"/>
                <a:gd name="T5" fmla="*/ 131 h 159"/>
                <a:gd name="T6" fmla="*/ 131 w 159"/>
                <a:gd name="T7" fmla="*/ 28 h 159"/>
                <a:gd name="T8" fmla="*/ 28 w 159"/>
                <a:gd name="T9" fmla="*/ 28 h 159"/>
              </a:gdLst>
              <a:ahLst/>
              <a:cxnLst>
                <a:cxn ang="0">
                  <a:pos x="T0" y="T1"/>
                </a:cxn>
                <a:cxn ang="0">
                  <a:pos x="T2" y="T3"/>
                </a:cxn>
                <a:cxn ang="0">
                  <a:pos x="T4" y="T5"/>
                </a:cxn>
                <a:cxn ang="0">
                  <a:pos x="T6" y="T7"/>
                </a:cxn>
                <a:cxn ang="0">
                  <a:pos x="T8" y="T9"/>
                </a:cxn>
              </a:cxnLst>
              <a:rect l="0" t="0" r="r" b="b"/>
              <a:pathLst>
                <a:path w="159" h="159">
                  <a:moveTo>
                    <a:pt x="28" y="28"/>
                  </a:moveTo>
                  <a:cubicBezTo>
                    <a:pt x="0" y="56"/>
                    <a:pt x="0" y="102"/>
                    <a:pt x="28" y="131"/>
                  </a:cubicBezTo>
                  <a:cubicBezTo>
                    <a:pt x="57" y="159"/>
                    <a:pt x="102" y="159"/>
                    <a:pt x="131" y="131"/>
                  </a:cubicBezTo>
                  <a:cubicBezTo>
                    <a:pt x="159" y="102"/>
                    <a:pt x="159" y="56"/>
                    <a:pt x="131" y="28"/>
                  </a:cubicBezTo>
                  <a:cubicBezTo>
                    <a:pt x="102" y="0"/>
                    <a:pt x="57" y="0"/>
                    <a:pt x="28" y="28"/>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1" name="Group 410"/>
          <p:cNvGrpSpPr>
            <a:grpSpLocks noChangeAspect="1"/>
          </p:cNvGrpSpPr>
          <p:nvPr/>
        </p:nvGrpSpPr>
        <p:grpSpPr>
          <a:xfrm>
            <a:off x="6869475" y="2802031"/>
            <a:ext cx="561654" cy="548640"/>
            <a:chOff x="12549188" y="285750"/>
            <a:chExt cx="5070475" cy="4953000"/>
          </a:xfrm>
        </p:grpSpPr>
        <p:sp>
          <p:nvSpPr>
            <p:cNvPr id="412" name="Freeform 57"/>
            <p:cNvSpPr>
              <a:spLocks noEditPoints="1"/>
            </p:cNvSpPr>
            <p:nvPr/>
          </p:nvSpPr>
          <p:spPr bwMode="auto">
            <a:xfrm>
              <a:off x="12549188" y="285750"/>
              <a:ext cx="5070475" cy="4953000"/>
            </a:xfrm>
            <a:custGeom>
              <a:avLst/>
              <a:gdLst>
                <a:gd name="T0" fmla="*/ 151 w 3194"/>
                <a:gd name="T1" fmla="*/ 0 h 3120"/>
                <a:gd name="T2" fmla="*/ 0 w 3194"/>
                <a:gd name="T3" fmla="*/ 151 h 3120"/>
                <a:gd name="T4" fmla="*/ 0 w 3194"/>
                <a:gd name="T5" fmla="*/ 1626 h 3120"/>
                <a:gd name="T6" fmla="*/ 0 w 3194"/>
                <a:gd name="T7" fmla="*/ 2936 h 3120"/>
                <a:gd name="T8" fmla="*/ 0 w 3194"/>
                <a:gd name="T9" fmla="*/ 3120 h 3120"/>
                <a:gd name="T10" fmla="*/ 1615 w 3194"/>
                <a:gd name="T11" fmla="*/ 3120 h 3120"/>
                <a:gd name="T12" fmla="*/ 3044 w 3194"/>
                <a:gd name="T13" fmla="*/ 3120 h 3120"/>
                <a:gd name="T14" fmla="*/ 3044 w 3194"/>
                <a:gd name="T15" fmla="*/ 3120 h 3120"/>
                <a:gd name="T16" fmla="*/ 3194 w 3194"/>
                <a:gd name="T17" fmla="*/ 2966 h 3120"/>
                <a:gd name="T18" fmla="*/ 3194 w 3194"/>
                <a:gd name="T19" fmla="*/ 2784 h 3120"/>
                <a:gd name="T20" fmla="*/ 3194 w 3194"/>
                <a:gd name="T21" fmla="*/ 1629 h 3120"/>
                <a:gd name="T22" fmla="*/ 3194 w 3194"/>
                <a:gd name="T23" fmla="*/ 0 h 3120"/>
                <a:gd name="T24" fmla="*/ 1615 w 3194"/>
                <a:gd name="T25" fmla="*/ 0 h 3120"/>
                <a:gd name="T26" fmla="*/ 151 w 3194"/>
                <a:gd name="T27" fmla="*/ 0 h 3120"/>
                <a:gd name="T28" fmla="*/ 2829 w 3194"/>
                <a:gd name="T29" fmla="*/ 2898 h 3120"/>
                <a:gd name="T30" fmla="*/ 215 w 3194"/>
                <a:gd name="T31" fmla="*/ 2898 h 3120"/>
                <a:gd name="T32" fmla="*/ 215 w 3194"/>
                <a:gd name="T33" fmla="*/ 412 h 3120"/>
                <a:gd name="T34" fmla="*/ 2829 w 3194"/>
                <a:gd name="T35" fmla="*/ 412 h 3120"/>
                <a:gd name="T36" fmla="*/ 2829 w 3194"/>
                <a:gd name="T37" fmla="*/ 2898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94" h="3120">
                  <a:moveTo>
                    <a:pt x="151" y="0"/>
                  </a:moveTo>
                  <a:lnTo>
                    <a:pt x="0" y="151"/>
                  </a:lnTo>
                  <a:lnTo>
                    <a:pt x="0" y="1626"/>
                  </a:lnTo>
                  <a:lnTo>
                    <a:pt x="0" y="2936"/>
                  </a:lnTo>
                  <a:lnTo>
                    <a:pt x="0" y="3120"/>
                  </a:lnTo>
                  <a:lnTo>
                    <a:pt x="1615" y="3120"/>
                  </a:lnTo>
                  <a:lnTo>
                    <a:pt x="3044" y="3120"/>
                  </a:lnTo>
                  <a:lnTo>
                    <a:pt x="3044" y="3120"/>
                  </a:lnTo>
                  <a:lnTo>
                    <a:pt x="3194" y="2966"/>
                  </a:lnTo>
                  <a:lnTo>
                    <a:pt x="3194" y="2784"/>
                  </a:lnTo>
                  <a:lnTo>
                    <a:pt x="3194" y="1629"/>
                  </a:lnTo>
                  <a:lnTo>
                    <a:pt x="3194" y="0"/>
                  </a:lnTo>
                  <a:lnTo>
                    <a:pt x="1615" y="0"/>
                  </a:lnTo>
                  <a:lnTo>
                    <a:pt x="151" y="0"/>
                  </a:lnTo>
                  <a:close/>
                  <a:moveTo>
                    <a:pt x="2829" y="2898"/>
                  </a:moveTo>
                  <a:lnTo>
                    <a:pt x="215" y="2898"/>
                  </a:lnTo>
                  <a:lnTo>
                    <a:pt x="215" y="412"/>
                  </a:lnTo>
                  <a:lnTo>
                    <a:pt x="2829" y="412"/>
                  </a:lnTo>
                  <a:lnTo>
                    <a:pt x="2829" y="289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Rectangle 58"/>
            <p:cNvSpPr>
              <a:spLocks noChangeArrowheads="1"/>
            </p:cNvSpPr>
            <p:nvPr/>
          </p:nvSpPr>
          <p:spPr bwMode="auto">
            <a:xfrm>
              <a:off x="13368338" y="3713163"/>
              <a:ext cx="620713" cy="6159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Rectangle 59"/>
            <p:cNvSpPr>
              <a:spLocks noChangeArrowheads="1"/>
            </p:cNvSpPr>
            <p:nvPr/>
          </p:nvSpPr>
          <p:spPr bwMode="auto">
            <a:xfrm>
              <a:off x="13368338" y="2867025"/>
              <a:ext cx="620713" cy="6207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Rectangle 60"/>
            <p:cNvSpPr>
              <a:spLocks noChangeArrowheads="1"/>
            </p:cNvSpPr>
            <p:nvPr/>
          </p:nvSpPr>
          <p:spPr bwMode="auto">
            <a:xfrm>
              <a:off x="13368338" y="2025650"/>
              <a:ext cx="620713" cy="6159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Rectangle 61"/>
            <p:cNvSpPr>
              <a:spLocks noChangeArrowheads="1"/>
            </p:cNvSpPr>
            <p:nvPr/>
          </p:nvSpPr>
          <p:spPr bwMode="auto">
            <a:xfrm>
              <a:off x="14214476" y="3713163"/>
              <a:ext cx="615950" cy="6159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Rectangle 62"/>
            <p:cNvSpPr>
              <a:spLocks noChangeArrowheads="1"/>
            </p:cNvSpPr>
            <p:nvPr/>
          </p:nvSpPr>
          <p:spPr bwMode="auto">
            <a:xfrm>
              <a:off x="14214476" y="2025650"/>
              <a:ext cx="615950" cy="6159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Rectangle 63"/>
            <p:cNvSpPr>
              <a:spLocks noChangeArrowheads="1"/>
            </p:cNvSpPr>
            <p:nvPr/>
          </p:nvSpPr>
          <p:spPr bwMode="auto">
            <a:xfrm>
              <a:off x="15055851" y="3713163"/>
              <a:ext cx="620713" cy="6159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Rectangle 64"/>
            <p:cNvSpPr>
              <a:spLocks noChangeArrowheads="1"/>
            </p:cNvSpPr>
            <p:nvPr/>
          </p:nvSpPr>
          <p:spPr bwMode="auto">
            <a:xfrm>
              <a:off x="15055851" y="2867025"/>
              <a:ext cx="620713" cy="6207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Rectangle 65"/>
            <p:cNvSpPr>
              <a:spLocks noChangeArrowheads="1"/>
            </p:cNvSpPr>
            <p:nvPr/>
          </p:nvSpPr>
          <p:spPr bwMode="auto">
            <a:xfrm>
              <a:off x="15901988" y="3713163"/>
              <a:ext cx="615950" cy="6159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Rectangle 66"/>
            <p:cNvSpPr>
              <a:spLocks noChangeArrowheads="1"/>
            </p:cNvSpPr>
            <p:nvPr/>
          </p:nvSpPr>
          <p:spPr bwMode="auto">
            <a:xfrm>
              <a:off x="15901988" y="2867025"/>
              <a:ext cx="615950" cy="6207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Rectangle 67"/>
            <p:cNvSpPr>
              <a:spLocks noChangeArrowheads="1"/>
            </p:cNvSpPr>
            <p:nvPr/>
          </p:nvSpPr>
          <p:spPr bwMode="auto">
            <a:xfrm>
              <a:off x="15901988" y="2025650"/>
              <a:ext cx="615950" cy="6159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Rectangle 68"/>
            <p:cNvSpPr>
              <a:spLocks noChangeArrowheads="1"/>
            </p:cNvSpPr>
            <p:nvPr/>
          </p:nvSpPr>
          <p:spPr bwMode="auto">
            <a:xfrm>
              <a:off x="13368338" y="1192213"/>
              <a:ext cx="620713" cy="6191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Rectangle 69"/>
            <p:cNvSpPr>
              <a:spLocks noChangeArrowheads="1"/>
            </p:cNvSpPr>
            <p:nvPr/>
          </p:nvSpPr>
          <p:spPr bwMode="auto">
            <a:xfrm>
              <a:off x="15901988" y="1192213"/>
              <a:ext cx="615950" cy="6191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5" name="Group 424"/>
          <p:cNvGrpSpPr>
            <a:grpSpLocks noChangeAspect="1"/>
          </p:cNvGrpSpPr>
          <p:nvPr/>
        </p:nvGrpSpPr>
        <p:grpSpPr>
          <a:xfrm>
            <a:off x="8848457" y="2802031"/>
            <a:ext cx="560976" cy="548640"/>
            <a:chOff x="12665075" y="1768475"/>
            <a:chExt cx="4259263" cy="4165600"/>
          </a:xfrm>
        </p:grpSpPr>
        <p:sp>
          <p:nvSpPr>
            <p:cNvPr id="426" name="Freeform 73"/>
            <p:cNvSpPr>
              <a:spLocks noEditPoints="1"/>
            </p:cNvSpPr>
            <p:nvPr/>
          </p:nvSpPr>
          <p:spPr bwMode="auto">
            <a:xfrm>
              <a:off x="12665075" y="1768475"/>
              <a:ext cx="4259263" cy="4165600"/>
            </a:xfrm>
            <a:custGeom>
              <a:avLst/>
              <a:gdLst>
                <a:gd name="T0" fmla="*/ 128 w 2683"/>
                <a:gd name="T1" fmla="*/ 0 h 2624"/>
                <a:gd name="T2" fmla="*/ 0 w 2683"/>
                <a:gd name="T3" fmla="*/ 128 h 2624"/>
                <a:gd name="T4" fmla="*/ 0 w 2683"/>
                <a:gd name="T5" fmla="*/ 1378 h 2624"/>
                <a:gd name="T6" fmla="*/ 0 w 2683"/>
                <a:gd name="T7" fmla="*/ 2470 h 2624"/>
                <a:gd name="T8" fmla="*/ 0 w 2683"/>
                <a:gd name="T9" fmla="*/ 2622 h 2624"/>
                <a:gd name="T10" fmla="*/ 1366 w 2683"/>
                <a:gd name="T11" fmla="*/ 2622 h 2624"/>
                <a:gd name="T12" fmla="*/ 2557 w 2683"/>
                <a:gd name="T13" fmla="*/ 2622 h 2624"/>
                <a:gd name="T14" fmla="*/ 2557 w 2683"/>
                <a:gd name="T15" fmla="*/ 2624 h 2624"/>
                <a:gd name="T16" fmla="*/ 2683 w 2683"/>
                <a:gd name="T17" fmla="*/ 2496 h 2624"/>
                <a:gd name="T18" fmla="*/ 2683 w 2683"/>
                <a:gd name="T19" fmla="*/ 2343 h 2624"/>
                <a:gd name="T20" fmla="*/ 2683 w 2683"/>
                <a:gd name="T21" fmla="*/ 1378 h 2624"/>
                <a:gd name="T22" fmla="*/ 2683 w 2683"/>
                <a:gd name="T23" fmla="*/ 0 h 2624"/>
                <a:gd name="T24" fmla="*/ 1366 w 2683"/>
                <a:gd name="T25" fmla="*/ 0 h 2624"/>
                <a:gd name="T26" fmla="*/ 128 w 2683"/>
                <a:gd name="T27" fmla="*/ 0 h 2624"/>
                <a:gd name="T28" fmla="*/ 2377 w 2683"/>
                <a:gd name="T29" fmla="*/ 2435 h 2624"/>
                <a:gd name="T30" fmla="*/ 180 w 2683"/>
                <a:gd name="T31" fmla="*/ 2435 h 2624"/>
                <a:gd name="T32" fmla="*/ 180 w 2683"/>
                <a:gd name="T33" fmla="*/ 348 h 2624"/>
                <a:gd name="T34" fmla="*/ 2377 w 2683"/>
                <a:gd name="T35" fmla="*/ 348 h 2624"/>
                <a:gd name="T36" fmla="*/ 2377 w 2683"/>
                <a:gd name="T37" fmla="*/ 2435 h 2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83" h="2624">
                  <a:moveTo>
                    <a:pt x="128" y="0"/>
                  </a:moveTo>
                  <a:lnTo>
                    <a:pt x="0" y="128"/>
                  </a:lnTo>
                  <a:lnTo>
                    <a:pt x="0" y="1378"/>
                  </a:lnTo>
                  <a:lnTo>
                    <a:pt x="0" y="2470"/>
                  </a:lnTo>
                  <a:lnTo>
                    <a:pt x="0" y="2622"/>
                  </a:lnTo>
                  <a:lnTo>
                    <a:pt x="1366" y="2622"/>
                  </a:lnTo>
                  <a:lnTo>
                    <a:pt x="2557" y="2622"/>
                  </a:lnTo>
                  <a:lnTo>
                    <a:pt x="2557" y="2624"/>
                  </a:lnTo>
                  <a:lnTo>
                    <a:pt x="2683" y="2496"/>
                  </a:lnTo>
                  <a:lnTo>
                    <a:pt x="2683" y="2343"/>
                  </a:lnTo>
                  <a:lnTo>
                    <a:pt x="2683" y="1378"/>
                  </a:lnTo>
                  <a:lnTo>
                    <a:pt x="2683" y="0"/>
                  </a:lnTo>
                  <a:lnTo>
                    <a:pt x="1366" y="0"/>
                  </a:lnTo>
                  <a:lnTo>
                    <a:pt x="128" y="0"/>
                  </a:lnTo>
                  <a:close/>
                  <a:moveTo>
                    <a:pt x="2377" y="2435"/>
                  </a:moveTo>
                  <a:lnTo>
                    <a:pt x="180" y="2435"/>
                  </a:lnTo>
                  <a:lnTo>
                    <a:pt x="180" y="348"/>
                  </a:lnTo>
                  <a:lnTo>
                    <a:pt x="2377" y="348"/>
                  </a:lnTo>
                  <a:lnTo>
                    <a:pt x="2377" y="243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74"/>
            <p:cNvSpPr>
              <a:spLocks/>
            </p:cNvSpPr>
            <p:nvPr/>
          </p:nvSpPr>
          <p:spPr bwMode="auto">
            <a:xfrm>
              <a:off x="13423900" y="2663825"/>
              <a:ext cx="2560638" cy="687388"/>
            </a:xfrm>
            <a:custGeom>
              <a:avLst/>
              <a:gdLst>
                <a:gd name="T0" fmla="*/ 1395 w 1613"/>
                <a:gd name="T1" fmla="*/ 433 h 433"/>
                <a:gd name="T2" fmla="*/ 1613 w 1613"/>
                <a:gd name="T3" fmla="*/ 218 h 433"/>
                <a:gd name="T4" fmla="*/ 1395 w 1613"/>
                <a:gd name="T5" fmla="*/ 0 h 433"/>
                <a:gd name="T6" fmla="*/ 1395 w 1613"/>
                <a:gd name="T7" fmla="*/ 142 h 433"/>
                <a:gd name="T8" fmla="*/ 0 w 1613"/>
                <a:gd name="T9" fmla="*/ 142 h 433"/>
                <a:gd name="T10" fmla="*/ 0 w 1613"/>
                <a:gd name="T11" fmla="*/ 293 h 433"/>
                <a:gd name="T12" fmla="*/ 1395 w 1613"/>
                <a:gd name="T13" fmla="*/ 293 h 433"/>
                <a:gd name="T14" fmla="*/ 1395 w 1613"/>
                <a:gd name="T15" fmla="*/ 433 h 4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3" h="433">
                  <a:moveTo>
                    <a:pt x="1395" y="433"/>
                  </a:moveTo>
                  <a:lnTo>
                    <a:pt x="1613" y="218"/>
                  </a:lnTo>
                  <a:lnTo>
                    <a:pt x="1395" y="0"/>
                  </a:lnTo>
                  <a:lnTo>
                    <a:pt x="1395" y="142"/>
                  </a:lnTo>
                  <a:lnTo>
                    <a:pt x="0" y="142"/>
                  </a:lnTo>
                  <a:lnTo>
                    <a:pt x="0" y="293"/>
                  </a:lnTo>
                  <a:lnTo>
                    <a:pt x="1395" y="293"/>
                  </a:lnTo>
                  <a:lnTo>
                    <a:pt x="1395" y="43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75"/>
            <p:cNvSpPr>
              <a:spLocks/>
            </p:cNvSpPr>
            <p:nvPr/>
          </p:nvSpPr>
          <p:spPr bwMode="auto">
            <a:xfrm>
              <a:off x="13412788" y="3306763"/>
              <a:ext cx="2555875" cy="687388"/>
            </a:xfrm>
            <a:custGeom>
              <a:avLst/>
              <a:gdLst>
                <a:gd name="T0" fmla="*/ 216 w 1610"/>
                <a:gd name="T1" fmla="*/ 291 h 433"/>
                <a:gd name="T2" fmla="*/ 1610 w 1610"/>
                <a:gd name="T3" fmla="*/ 291 h 433"/>
                <a:gd name="T4" fmla="*/ 1610 w 1610"/>
                <a:gd name="T5" fmla="*/ 139 h 433"/>
                <a:gd name="T6" fmla="*/ 216 w 1610"/>
                <a:gd name="T7" fmla="*/ 139 h 433"/>
                <a:gd name="T8" fmla="*/ 216 w 1610"/>
                <a:gd name="T9" fmla="*/ 0 h 433"/>
                <a:gd name="T10" fmla="*/ 0 w 1610"/>
                <a:gd name="T11" fmla="*/ 215 h 433"/>
                <a:gd name="T12" fmla="*/ 216 w 1610"/>
                <a:gd name="T13" fmla="*/ 433 h 433"/>
                <a:gd name="T14" fmla="*/ 216 w 1610"/>
                <a:gd name="T15" fmla="*/ 291 h 4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0" h="433">
                  <a:moveTo>
                    <a:pt x="216" y="291"/>
                  </a:moveTo>
                  <a:lnTo>
                    <a:pt x="1610" y="291"/>
                  </a:lnTo>
                  <a:lnTo>
                    <a:pt x="1610" y="139"/>
                  </a:lnTo>
                  <a:lnTo>
                    <a:pt x="216" y="139"/>
                  </a:lnTo>
                  <a:lnTo>
                    <a:pt x="216" y="0"/>
                  </a:lnTo>
                  <a:lnTo>
                    <a:pt x="0" y="215"/>
                  </a:lnTo>
                  <a:lnTo>
                    <a:pt x="216" y="433"/>
                  </a:lnTo>
                  <a:lnTo>
                    <a:pt x="216" y="29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76"/>
            <p:cNvSpPr>
              <a:spLocks/>
            </p:cNvSpPr>
            <p:nvPr/>
          </p:nvSpPr>
          <p:spPr bwMode="auto">
            <a:xfrm>
              <a:off x="13423900" y="3949700"/>
              <a:ext cx="2560638" cy="684213"/>
            </a:xfrm>
            <a:custGeom>
              <a:avLst/>
              <a:gdLst>
                <a:gd name="T0" fmla="*/ 1395 w 1613"/>
                <a:gd name="T1" fmla="*/ 140 h 431"/>
                <a:gd name="T2" fmla="*/ 0 w 1613"/>
                <a:gd name="T3" fmla="*/ 140 h 431"/>
                <a:gd name="T4" fmla="*/ 0 w 1613"/>
                <a:gd name="T5" fmla="*/ 291 h 431"/>
                <a:gd name="T6" fmla="*/ 1395 w 1613"/>
                <a:gd name="T7" fmla="*/ 291 h 431"/>
                <a:gd name="T8" fmla="*/ 1395 w 1613"/>
                <a:gd name="T9" fmla="*/ 431 h 431"/>
                <a:gd name="T10" fmla="*/ 1613 w 1613"/>
                <a:gd name="T11" fmla="*/ 215 h 431"/>
                <a:gd name="T12" fmla="*/ 1395 w 1613"/>
                <a:gd name="T13" fmla="*/ 0 h 431"/>
                <a:gd name="T14" fmla="*/ 1395 w 1613"/>
                <a:gd name="T15" fmla="*/ 140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3" h="431">
                  <a:moveTo>
                    <a:pt x="1395" y="140"/>
                  </a:moveTo>
                  <a:lnTo>
                    <a:pt x="0" y="140"/>
                  </a:lnTo>
                  <a:lnTo>
                    <a:pt x="0" y="291"/>
                  </a:lnTo>
                  <a:lnTo>
                    <a:pt x="1395" y="291"/>
                  </a:lnTo>
                  <a:lnTo>
                    <a:pt x="1395" y="431"/>
                  </a:lnTo>
                  <a:lnTo>
                    <a:pt x="1613" y="215"/>
                  </a:lnTo>
                  <a:lnTo>
                    <a:pt x="1395" y="0"/>
                  </a:lnTo>
                  <a:lnTo>
                    <a:pt x="1395" y="14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77"/>
            <p:cNvSpPr>
              <a:spLocks/>
            </p:cNvSpPr>
            <p:nvPr/>
          </p:nvSpPr>
          <p:spPr bwMode="auto">
            <a:xfrm>
              <a:off x="13412788" y="4587875"/>
              <a:ext cx="2555875" cy="688975"/>
            </a:xfrm>
            <a:custGeom>
              <a:avLst/>
              <a:gdLst>
                <a:gd name="T0" fmla="*/ 216 w 1610"/>
                <a:gd name="T1" fmla="*/ 0 h 434"/>
                <a:gd name="T2" fmla="*/ 0 w 1610"/>
                <a:gd name="T3" fmla="*/ 218 h 434"/>
                <a:gd name="T4" fmla="*/ 216 w 1610"/>
                <a:gd name="T5" fmla="*/ 434 h 434"/>
                <a:gd name="T6" fmla="*/ 216 w 1610"/>
                <a:gd name="T7" fmla="*/ 294 h 434"/>
                <a:gd name="T8" fmla="*/ 1610 w 1610"/>
                <a:gd name="T9" fmla="*/ 294 h 434"/>
                <a:gd name="T10" fmla="*/ 1610 w 1610"/>
                <a:gd name="T11" fmla="*/ 143 h 434"/>
                <a:gd name="T12" fmla="*/ 216 w 1610"/>
                <a:gd name="T13" fmla="*/ 143 h 434"/>
                <a:gd name="T14" fmla="*/ 216 w 1610"/>
                <a:gd name="T15" fmla="*/ 0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0" h="434">
                  <a:moveTo>
                    <a:pt x="216" y="0"/>
                  </a:moveTo>
                  <a:lnTo>
                    <a:pt x="0" y="218"/>
                  </a:lnTo>
                  <a:lnTo>
                    <a:pt x="216" y="434"/>
                  </a:lnTo>
                  <a:lnTo>
                    <a:pt x="216" y="294"/>
                  </a:lnTo>
                  <a:lnTo>
                    <a:pt x="1610" y="294"/>
                  </a:lnTo>
                  <a:lnTo>
                    <a:pt x="1610" y="143"/>
                  </a:lnTo>
                  <a:lnTo>
                    <a:pt x="216" y="143"/>
                  </a:lnTo>
                  <a:lnTo>
                    <a:pt x="21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0" name="Group 439"/>
          <p:cNvGrpSpPr>
            <a:grpSpLocks noChangeAspect="1"/>
          </p:cNvGrpSpPr>
          <p:nvPr/>
        </p:nvGrpSpPr>
        <p:grpSpPr>
          <a:xfrm>
            <a:off x="10874122" y="2802031"/>
            <a:ext cx="548856" cy="548640"/>
            <a:chOff x="12580938" y="1646238"/>
            <a:chExt cx="4024312" cy="4022725"/>
          </a:xfrm>
        </p:grpSpPr>
        <p:sp>
          <p:nvSpPr>
            <p:cNvPr id="441" name="Freeform 81"/>
            <p:cNvSpPr>
              <a:spLocks noEditPoints="1"/>
            </p:cNvSpPr>
            <p:nvPr/>
          </p:nvSpPr>
          <p:spPr bwMode="auto">
            <a:xfrm>
              <a:off x="12580938" y="1646238"/>
              <a:ext cx="4024312" cy="4022725"/>
            </a:xfrm>
            <a:custGeom>
              <a:avLst/>
              <a:gdLst>
                <a:gd name="T0" fmla="*/ 553 w 1070"/>
                <a:gd name="T1" fmla="*/ 0 h 1070"/>
                <a:gd name="T2" fmla="*/ 548 w 1070"/>
                <a:gd name="T3" fmla="*/ 0 h 1070"/>
                <a:gd name="T4" fmla="*/ 544 w 1070"/>
                <a:gd name="T5" fmla="*/ 0 h 1070"/>
                <a:gd name="T6" fmla="*/ 535 w 1070"/>
                <a:gd name="T7" fmla="*/ 0 h 1070"/>
                <a:gd name="T8" fmla="*/ 174 w 1070"/>
                <a:gd name="T9" fmla="*/ 156 h 1070"/>
                <a:gd name="T10" fmla="*/ 165 w 1070"/>
                <a:gd name="T11" fmla="*/ 165 h 1070"/>
                <a:gd name="T12" fmla="*/ 156 w 1070"/>
                <a:gd name="T13" fmla="*/ 174 h 1070"/>
                <a:gd name="T14" fmla="*/ 0 w 1070"/>
                <a:gd name="T15" fmla="*/ 535 h 1070"/>
                <a:gd name="T16" fmla="*/ 0 w 1070"/>
                <a:gd name="T17" fmla="*/ 544 h 1070"/>
                <a:gd name="T18" fmla="*/ 0 w 1070"/>
                <a:gd name="T19" fmla="*/ 548 h 1070"/>
                <a:gd name="T20" fmla="*/ 0 w 1070"/>
                <a:gd name="T21" fmla="*/ 553 h 1070"/>
                <a:gd name="T22" fmla="*/ 517 w 1070"/>
                <a:gd name="T23" fmla="*/ 1070 h 1070"/>
                <a:gd name="T24" fmla="*/ 535 w 1070"/>
                <a:gd name="T25" fmla="*/ 1069 h 1070"/>
                <a:gd name="T26" fmla="*/ 887 w 1070"/>
                <a:gd name="T27" fmla="*/ 914 h 1070"/>
                <a:gd name="T28" fmla="*/ 896 w 1070"/>
                <a:gd name="T29" fmla="*/ 905 h 1070"/>
                <a:gd name="T30" fmla="*/ 905 w 1070"/>
                <a:gd name="T31" fmla="*/ 896 h 1070"/>
                <a:gd name="T32" fmla="*/ 914 w 1070"/>
                <a:gd name="T33" fmla="*/ 887 h 1070"/>
                <a:gd name="T34" fmla="*/ 1069 w 1070"/>
                <a:gd name="T35" fmla="*/ 538 h 1070"/>
                <a:gd name="T36" fmla="*/ 1070 w 1070"/>
                <a:gd name="T37" fmla="*/ 517 h 1070"/>
                <a:gd name="T38" fmla="*/ 553 w 1070"/>
                <a:gd name="T39" fmla="*/ 0 h 1070"/>
                <a:gd name="T40" fmla="*/ 517 w 1070"/>
                <a:gd name="T41" fmla="*/ 1002 h 1070"/>
                <a:gd name="T42" fmla="*/ 68 w 1070"/>
                <a:gd name="T43" fmla="*/ 553 h 1070"/>
                <a:gd name="T44" fmla="*/ 517 w 1070"/>
                <a:gd name="T45" fmla="*/ 104 h 1070"/>
                <a:gd name="T46" fmla="*/ 966 w 1070"/>
                <a:gd name="T47" fmla="*/ 553 h 1070"/>
                <a:gd name="T48" fmla="*/ 517 w 1070"/>
                <a:gd name="T49" fmla="*/ 1002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0" h="1070">
                  <a:moveTo>
                    <a:pt x="553" y="0"/>
                  </a:moveTo>
                  <a:cubicBezTo>
                    <a:pt x="551" y="0"/>
                    <a:pt x="550" y="0"/>
                    <a:pt x="548" y="0"/>
                  </a:cubicBezTo>
                  <a:cubicBezTo>
                    <a:pt x="547" y="0"/>
                    <a:pt x="545" y="0"/>
                    <a:pt x="544" y="0"/>
                  </a:cubicBezTo>
                  <a:cubicBezTo>
                    <a:pt x="541" y="0"/>
                    <a:pt x="538" y="0"/>
                    <a:pt x="535" y="0"/>
                  </a:cubicBezTo>
                  <a:cubicBezTo>
                    <a:pt x="394" y="3"/>
                    <a:pt x="266" y="62"/>
                    <a:pt x="174" y="156"/>
                  </a:cubicBezTo>
                  <a:cubicBezTo>
                    <a:pt x="171" y="159"/>
                    <a:pt x="168" y="162"/>
                    <a:pt x="165" y="165"/>
                  </a:cubicBezTo>
                  <a:cubicBezTo>
                    <a:pt x="162" y="168"/>
                    <a:pt x="159" y="171"/>
                    <a:pt x="156" y="174"/>
                  </a:cubicBezTo>
                  <a:cubicBezTo>
                    <a:pt x="62" y="266"/>
                    <a:pt x="3" y="394"/>
                    <a:pt x="0" y="535"/>
                  </a:cubicBezTo>
                  <a:cubicBezTo>
                    <a:pt x="0" y="538"/>
                    <a:pt x="0" y="541"/>
                    <a:pt x="0" y="544"/>
                  </a:cubicBezTo>
                  <a:cubicBezTo>
                    <a:pt x="0" y="545"/>
                    <a:pt x="0" y="547"/>
                    <a:pt x="0" y="548"/>
                  </a:cubicBezTo>
                  <a:cubicBezTo>
                    <a:pt x="0" y="550"/>
                    <a:pt x="0" y="551"/>
                    <a:pt x="0" y="553"/>
                  </a:cubicBezTo>
                  <a:cubicBezTo>
                    <a:pt x="0" y="838"/>
                    <a:pt x="232" y="1070"/>
                    <a:pt x="517" y="1070"/>
                  </a:cubicBezTo>
                  <a:cubicBezTo>
                    <a:pt x="523" y="1070"/>
                    <a:pt x="529" y="1070"/>
                    <a:pt x="535" y="1069"/>
                  </a:cubicBezTo>
                  <a:cubicBezTo>
                    <a:pt x="673" y="1065"/>
                    <a:pt x="797" y="1006"/>
                    <a:pt x="887" y="914"/>
                  </a:cubicBezTo>
                  <a:cubicBezTo>
                    <a:pt x="890" y="911"/>
                    <a:pt x="893" y="908"/>
                    <a:pt x="896" y="905"/>
                  </a:cubicBezTo>
                  <a:cubicBezTo>
                    <a:pt x="899" y="902"/>
                    <a:pt x="902" y="899"/>
                    <a:pt x="905" y="896"/>
                  </a:cubicBezTo>
                  <a:cubicBezTo>
                    <a:pt x="908" y="893"/>
                    <a:pt x="911" y="890"/>
                    <a:pt x="914" y="887"/>
                  </a:cubicBezTo>
                  <a:cubicBezTo>
                    <a:pt x="1005" y="797"/>
                    <a:pt x="1064" y="674"/>
                    <a:pt x="1069" y="538"/>
                  </a:cubicBezTo>
                  <a:cubicBezTo>
                    <a:pt x="1070" y="531"/>
                    <a:pt x="1070" y="524"/>
                    <a:pt x="1070" y="517"/>
                  </a:cubicBezTo>
                  <a:cubicBezTo>
                    <a:pt x="1070" y="232"/>
                    <a:pt x="838" y="0"/>
                    <a:pt x="553" y="0"/>
                  </a:cubicBezTo>
                  <a:close/>
                  <a:moveTo>
                    <a:pt x="517" y="1002"/>
                  </a:moveTo>
                  <a:cubicBezTo>
                    <a:pt x="269" y="1002"/>
                    <a:pt x="68" y="801"/>
                    <a:pt x="68" y="553"/>
                  </a:cubicBezTo>
                  <a:cubicBezTo>
                    <a:pt x="68" y="305"/>
                    <a:pt x="269" y="104"/>
                    <a:pt x="517" y="104"/>
                  </a:cubicBezTo>
                  <a:cubicBezTo>
                    <a:pt x="765" y="104"/>
                    <a:pt x="966" y="305"/>
                    <a:pt x="966" y="553"/>
                  </a:cubicBezTo>
                  <a:cubicBezTo>
                    <a:pt x="966" y="801"/>
                    <a:pt x="765" y="1002"/>
                    <a:pt x="517" y="1002"/>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82"/>
            <p:cNvSpPr>
              <a:spLocks/>
            </p:cNvSpPr>
            <p:nvPr/>
          </p:nvSpPr>
          <p:spPr bwMode="auto">
            <a:xfrm>
              <a:off x="14081125" y="2468563"/>
              <a:ext cx="887412" cy="1001713"/>
            </a:xfrm>
            <a:custGeom>
              <a:avLst/>
              <a:gdLst>
                <a:gd name="T0" fmla="*/ 187 w 559"/>
                <a:gd name="T1" fmla="*/ 631 h 631"/>
                <a:gd name="T2" fmla="*/ 187 w 559"/>
                <a:gd name="T3" fmla="*/ 280 h 631"/>
                <a:gd name="T4" fmla="*/ 0 w 559"/>
                <a:gd name="T5" fmla="*/ 280 h 631"/>
                <a:gd name="T6" fmla="*/ 280 w 559"/>
                <a:gd name="T7" fmla="*/ 0 h 631"/>
                <a:gd name="T8" fmla="*/ 559 w 559"/>
                <a:gd name="T9" fmla="*/ 280 h 631"/>
                <a:gd name="T10" fmla="*/ 372 w 559"/>
                <a:gd name="T11" fmla="*/ 280 h 631"/>
                <a:gd name="T12" fmla="*/ 372 w 559"/>
                <a:gd name="T13" fmla="*/ 631 h 631"/>
                <a:gd name="T14" fmla="*/ 187 w 559"/>
                <a:gd name="T15" fmla="*/ 631 h 6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 h="631">
                  <a:moveTo>
                    <a:pt x="187" y="631"/>
                  </a:moveTo>
                  <a:lnTo>
                    <a:pt x="187" y="280"/>
                  </a:lnTo>
                  <a:lnTo>
                    <a:pt x="0" y="280"/>
                  </a:lnTo>
                  <a:lnTo>
                    <a:pt x="280" y="0"/>
                  </a:lnTo>
                  <a:lnTo>
                    <a:pt x="559" y="280"/>
                  </a:lnTo>
                  <a:lnTo>
                    <a:pt x="372" y="280"/>
                  </a:lnTo>
                  <a:lnTo>
                    <a:pt x="372" y="631"/>
                  </a:lnTo>
                  <a:lnTo>
                    <a:pt x="187" y="6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83"/>
            <p:cNvSpPr>
              <a:spLocks/>
            </p:cNvSpPr>
            <p:nvPr/>
          </p:nvSpPr>
          <p:spPr bwMode="auto">
            <a:xfrm>
              <a:off x="14081125" y="3981451"/>
              <a:ext cx="887412" cy="1000125"/>
            </a:xfrm>
            <a:custGeom>
              <a:avLst/>
              <a:gdLst>
                <a:gd name="T0" fmla="*/ 0 w 559"/>
                <a:gd name="T1" fmla="*/ 350 h 630"/>
                <a:gd name="T2" fmla="*/ 187 w 559"/>
                <a:gd name="T3" fmla="*/ 350 h 630"/>
                <a:gd name="T4" fmla="*/ 187 w 559"/>
                <a:gd name="T5" fmla="*/ 0 h 630"/>
                <a:gd name="T6" fmla="*/ 372 w 559"/>
                <a:gd name="T7" fmla="*/ 0 h 630"/>
                <a:gd name="T8" fmla="*/ 372 w 559"/>
                <a:gd name="T9" fmla="*/ 350 h 630"/>
                <a:gd name="T10" fmla="*/ 559 w 559"/>
                <a:gd name="T11" fmla="*/ 350 h 630"/>
                <a:gd name="T12" fmla="*/ 280 w 559"/>
                <a:gd name="T13" fmla="*/ 630 h 630"/>
                <a:gd name="T14" fmla="*/ 0 w 559"/>
                <a:gd name="T15" fmla="*/ 350 h 6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 h="630">
                  <a:moveTo>
                    <a:pt x="0" y="350"/>
                  </a:moveTo>
                  <a:lnTo>
                    <a:pt x="187" y="350"/>
                  </a:lnTo>
                  <a:lnTo>
                    <a:pt x="187" y="0"/>
                  </a:lnTo>
                  <a:lnTo>
                    <a:pt x="372" y="0"/>
                  </a:lnTo>
                  <a:lnTo>
                    <a:pt x="372" y="350"/>
                  </a:lnTo>
                  <a:lnTo>
                    <a:pt x="559" y="350"/>
                  </a:lnTo>
                  <a:lnTo>
                    <a:pt x="280" y="630"/>
                  </a:lnTo>
                  <a:lnTo>
                    <a:pt x="0" y="35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84"/>
            <p:cNvSpPr>
              <a:spLocks/>
            </p:cNvSpPr>
            <p:nvPr/>
          </p:nvSpPr>
          <p:spPr bwMode="auto">
            <a:xfrm>
              <a:off x="13295313" y="3281363"/>
              <a:ext cx="996950" cy="887413"/>
            </a:xfrm>
            <a:custGeom>
              <a:avLst/>
              <a:gdLst>
                <a:gd name="T0" fmla="*/ 351 w 628"/>
                <a:gd name="T1" fmla="*/ 372 h 559"/>
                <a:gd name="T2" fmla="*/ 0 w 628"/>
                <a:gd name="T3" fmla="*/ 372 h 559"/>
                <a:gd name="T4" fmla="*/ 0 w 628"/>
                <a:gd name="T5" fmla="*/ 187 h 559"/>
                <a:gd name="T6" fmla="*/ 351 w 628"/>
                <a:gd name="T7" fmla="*/ 187 h 559"/>
                <a:gd name="T8" fmla="*/ 351 w 628"/>
                <a:gd name="T9" fmla="*/ 0 h 559"/>
                <a:gd name="T10" fmla="*/ 628 w 628"/>
                <a:gd name="T11" fmla="*/ 280 h 559"/>
                <a:gd name="T12" fmla="*/ 351 w 628"/>
                <a:gd name="T13" fmla="*/ 559 h 559"/>
                <a:gd name="T14" fmla="*/ 351 w 628"/>
                <a:gd name="T15" fmla="*/ 372 h 5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8" h="559">
                  <a:moveTo>
                    <a:pt x="351" y="372"/>
                  </a:moveTo>
                  <a:lnTo>
                    <a:pt x="0" y="372"/>
                  </a:lnTo>
                  <a:lnTo>
                    <a:pt x="0" y="187"/>
                  </a:lnTo>
                  <a:lnTo>
                    <a:pt x="351" y="187"/>
                  </a:lnTo>
                  <a:lnTo>
                    <a:pt x="351" y="0"/>
                  </a:lnTo>
                  <a:lnTo>
                    <a:pt x="628" y="280"/>
                  </a:lnTo>
                  <a:lnTo>
                    <a:pt x="351" y="559"/>
                  </a:lnTo>
                  <a:lnTo>
                    <a:pt x="351" y="37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85"/>
            <p:cNvSpPr>
              <a:spLocks/>
            </p:cNvSpPr>
            <p:nvPr/>
          </p:nvSpPr>
          <p:spPr bwMode="auto">
            <a:xfrm>
              <a:off x="14758988" y="3281363"/>
              <a:ext cx="995362" cy="887413"/>
            </a:xfrm>
            <a:custGeom>
              <a:avLst/>
              <a:gdLst>
                <a:gd name="T0" fmla="*/ 0 w 627"/>
                <a:gd name="T1" fmla="*/ 280 h 559"/>
                <a:gd name="T2" fmla="*/ 277 w 627"/>
                <a:gd name="T3" fmla="*/ 0 h 559"/>
                <a:gd name="T4" fmla="*/ 277 w 627"/>
                <a:gd name="T5" fmla="*/ 187 h 559"/>
                <a:gd name="T6" fmla="*/ 627 w 627"/>
                <a:gd name="T7" fmla="*/ 187 h 559"/>
                <a:gd name="T8" fmla="*/ 627 w 627"/>
                <a:gd name="T9" fmla="*/ 372 h 559"/>
                <a:gd name="T10" fmla="*/ 277 w 627"/>
                <a:gd name="T11" fmla="*/ 372 h 559"/>
                <a:gd name="T12" fmla="*/ 277 w 627"/>
                <a:gd name="T13" fmla="*/ 559 h 559"/>
                <a:gd name="T14" fmla="*/ 0 w 627"/>
                <a:gd name="T15" fmla="*/ 280 h 5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7" h="559">
                  <a:moveTo>
                    <a:pt x="0" y="280"/>
                  </a:moveTo>
                  <a:lnTo>
                    <a:pt x="277" y="0"/>
                  </a:lnTo>
                  <a:lnTo>
                    <a:pt x="277" y="187"/>
                  </a:lnTo>
                  <a:lnTo>
                    <a:pt x="627" y="187"/>
                  </a:lnTo>
                  <a:lnTo>
                    <a:pt x="627" y="372"/>
                  </a:lnTo>
                  <a:lnTo>
                    <a:pt x="277" y="372"/>
                  </a:lnTo>
                  <a:lnTo>
                    <a:pt x="277" y="559"/>
                  </a:lnTo>
                  <a:lnTo>
                    <a:pt x="0" y="28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47" name="Freeform 89"/>
          <p:cNvSpPr>
            <a:spLocks noChangeAspect="1" noEditPoints="1"/>
          </p:cNvSpPr>
          <p:nvPr/>
        </p:nvSpPr>
        <p:spPr bwMode="auto">
          <a:xfrm>
            <a:off x="767883" y="4707970"/>
            <a:ext cx="688590" cy="640080"/>
          </a:xfrm>
          <a:custGeom>
            <a:avLst/>
            <a:gdLst>
              <a:gd name="T0" fmla="*/ 1626 w 2040"/>
              <a:gd name="T1" fmla="*/ 0 h 1896"/>
              <a:gd name="T2" fmla="*/ 1321 w 2040"/>
              <a:gd name="T3" fmla="*/ 137 h 1896"/>
              <a:gd name="T4" fmla="*/ 77 w 2040"/>
              <a:gd name="T5" fmla="*/ 314 h 1896"/>
              <a:gd name="T6" fmla="*/ 0 w 2040"/>
              <a:gd name="T7" fmla="*/ 1803 h 1896"/>
              <a:gd name="T8" fmla="*/ 1543 w 2040"/>
              <a:gd name="T9" fmla="*/ 1896 h 1896"/>
              <a:gd name="T10" fmla="*/ 1619 w 2040"/>
              <a:gd name="T11" fmla="*/ 1726 h 1896"/>
              <a:gd name="T12" fmla="*/ 1896 w 2040"/>
              <a:gd name="T13" fmla="*/ 719 h 1896"/>
              <a:gd name="T14" fmla="*/ 1917 w 2040"/>
              <a:gd name="T15" fmla="*/ 698 h 1896"/>
              <a:gd name="T16" fmla="*/ 1633 w 2040"/>
              <a:gd name="T17" fmla="*/ 0 h 1896"/>
              <a:gd name="T18" fmla="*/ 758 w 2040"/>
              <a:gd name="T19" fmla="*/ 912 h 1896"/>
              <a:gd name="T20" fmla="*/ 913 w 2040"/>
              <a:gd name="T21" fmla="*/ 1006 h 1896"/>
              <a:gd name="T22" fmla="*/ 516 w 2040"/>
              <a:gd name="T23" fmla="*/ 1006 h 1896"/>
              <a:gd name="T24" fmla="*/ 432 w 2040"/>
              <a:gd name="T25" fmla="*/ 1006 h 1896"/>
              <a:gd name="T26" fmla="*/ 274 w 2040"/>
              <a:gd name="T27" fmla="*/ 1006 h 1896"/>
              <a:gd name="T28" fmla="*/ 274 w 2040"/>
              <a:gd name="T29" fmla="*/ 1336 h 1896"/>
              <a:gd name="T30" fmla="*/ 1246 w 2040"/>
              <a:gd name="T31" fmla="*/ 1577 h 1896"/>
              <a:gd name="T32" fmla="*/ 1246 w 2040"/>
              <a:gd name="T33" fmla="*/ 1336 h 1896"/>
              <a:gd name="T34" fmla="*/ 997 w 2040"/>
              <a:gd name="T35" fmla="*/ 1246 h 1896"/>
              <a:gd name="T36" fmla="*/ 1246 w 2040"/>
              <a:gd name="T37" fmla="*/ 1246 h 1896"/>
              <a:gd name="T38" fmla="*/ 849 w 2040"/>
              <a:gd name="T39" fmla="*/ 671 h 1896"/>
              <a:gd name="T40" fmla="*/ 1525 w 2040"/>
              <a:gd name="T41" fmla="*/ 479 h 1896"/>
              <a:gd name="T42" fmla="*/ 1420 w 2040"/>
              <a:gd name="T43" fmla="*/ 476 h 1896"/>
              <a:gd name="T44" fmla="*/ 1422 w 2040"/>
              <a:gd name="T45" fmla="*/ 319 h 1896"/>
              <a:gd name="T46" fmla="*/ 1529 w 2040"/>
              <a:gd name="T47" fmla="*/ 322 h 1896"/>
              <a:gd name="T48" fmla="*/ 1672 w 2040"/>
              <a:gd name="T49" fmla="*/ 457 h 1896"/>
              <a:gd name="T50" fmla="*/ 1619 w 2040"/>
              <a:gd name="T51" fmla="*/ 484 h 1896"/>
              <a:gd name="T52" fmla="*/ 1574 w 2040"/>
              <a:gd name="T53" fmla="*/ 433 h 1896"/>
              <a:gd name="T54" fmla="*/ 1637 w 2040"/>
              <a:gd name="T55" fmla="*/ 450 h 1896"/>
              <a:gd name="T56" fmla="*/ 1642 w 2040"/>
              <a:gd name="T57" fmla="*/ 433 h 1896"/>
              <a:gd name="T58" fmla="*/ 1612 w 2040"/>
              <a:gd name="T59" fmla="*/ 418 h 1896"/>
              <a:gd name="T60" fmla="*/ 1564 w 2040"/>
              <a:gd name="T61" fmla="*/ 388 h 1896"/>
              <a:gd name="T62" fmla="*/ 1566 w 2040"/>
              <a:gd name="T63" fmla="*/ 349 h 1896"/>
              <a:gd name="T64" fmla="*/ 1617 w 2040"/>
              <a:gd name="T65" fmla="*/ 322 h 1896"/>
              <a:gd name="T66" fmla="*/ 1656 w 2040"/>
              <a:gd name="T67" fmla="*/ 369 h 1896"/>
              <a:gd name="T68" fmla="*/ 1601 w 2040"/>
              <a:gd name="T69" fmla="*/ 356 h 1896"/>
              <a:gd name="T70" fmla="*/ 1597 w 2040"/>
              <a:gd name="T71" fmla="*/ 373 h 1896"/>
              <a:gd name="T72" fmla="*/ 1629 w 2040"/>
              <a:gd name="T73" fmla="*/ 388 h 1896"/>
              <a:gd name="T74" fmla="*/ 1675 w 2040"/>
              <a:gd name="T75" fmla="*/ 418 h 1896"/>
              <a:gd name="T76" fmla="*/ 1844 w 2040"/>
              <a:gd name="T77" fmla="*/ 488 h 1896"/>
              <a:gd name="T78" fmla="*/ 1733 w 2040"/>
              <a:gd name="T79" fmla="*/ 485 h 1896"/>
              <a:gd name="T80" fmla="*/ 1701 w 2040"/>
              <a:gd name="T81" fmla="*/ 327 h 1896"/>
              <a:gd name="T82" fmla="*/ 1807 w 2040"/>
              <a:gd name="T83" fmla="*/ 330 h 1896"/>
              <a:gd name="T84" fmla="*/ 1844 w 2040"/>
              <a:gd name="T85" fmla="*/ 488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0" h="1896">
                <a:moveTo>
                  <a:pt x="1633" y="0"/>
                </a:moveTo>
                <a:cubicBezTo>
                  <a:pt x="1632" y="0"/>
                  <a:pt x="1631" y="0"/>
                  <a:pt x="1629" y="0"/>
                </a:cubicBezTo>
                <a:cubicBezTo>
                  <a:pt x="1628" y="0"/>
                  <a:pt x="1627" y="0"/>
                  <a:pt x="1626" y="0"/>
                </a:cubicBezTo>
                <a:cubicBezTo>
                  <a:pt x="1512" y="0"/>
                  <a:pt x="1409" y="47"/>
                  <a:pt x="1335" y="123"/>
                </a:cubicBezTo>
                <a:cubicBezTo>
                  <a:pt x="1333" y="125"/>
                  <a:pt x="1330" y="127"/>
                  <a:pt x="1328" y="130"/>
                </a:cubicBezTo>
                <a:cubicBezTo>
                  <a:pt x="1326" y="132"/>
                  <a:pt x="1323" y="135"/>
                  <a:pt x="1321" y="137"/>
                </a:cubicBezTo>
                <a:cubicBezTo>
                  <a:pt x="1271" y="185"/>
                  <a:pt x="1235" y="246"/>
                  <a:pt x="1215" y="314"/>
                </a:cubicBezTo>
                <a:cubicBezTo>
                  <a:pt x="863" y="314"/>
                  <a:pt x="863" y="314"/>
                  <a:pt x="863" y="314"/>
                </a:cubicBezTo>
                <a:cubicBezTo>
                  <a:pt x="77" y="314"/>
                  <a:pt x="77" y="314"/>
                  <a:pt x="77" y="314"/>
                </a:cubicBezTo>
                <a:cubicBezTo>
                  <a:pt x="0" y="391"/>
                  <a:pt x="0" y="391"/>
                  <a:pt x="0" y="391"/>
                </a:cubicBezTo>
                <a:cubicBezTo>
                  <a:pt x="0" y="1188"/>
                  <a:pt x="0" y="1188"/>
                  <a:pt x="0" y="1188"/>
                </a:cubicBezTo>
                <a:cubicBezTo>
                  <a:pt x="0" y="1803"/>
                  <a:pt x="0" y="1803"/>
                  <a:pt x="0" y="1803"/>
                </a:cubicBezTo>
                <a:cubicBezTo>
                  <a:pt x="0" y="1896"/>
                  <a:pt x="0" y="1896"/>
                  <a:pt x="0" y="1896"/>
                </a:cubicBezTo>
                <a:cubicBezTo>
                  <a:pt x="863" y="1896"/>
                  <a:pt x="863" y="1896"/>
                  <a:pt x="863" y="1896"/>
                </a:cubicBezTo>
                <a:cubicBezTo>
                  <a:pt x="1543" y="1896"/>
                  <a:pt x="1543" y="1896"/>
                  <a:pt x="1543" y="1896"/>
                </a:cubicBezTo>
                <a:cubicBezTo>
                  <a:pt x="1543" y="1896"/>
                  <a:pt x="1543" y="1896"/>
                  <a:pt x="1543" y="1896"/>
                </a:cubicBezTo>
                <a:cubicBezTo>
                  <a:pt x="1619" y="1819"/>
                  <a:pt x="1619" y="1819"/>
                  <a:pt x="1619" y="1819"/>
                </a:cubicBezTo>
                <a:cubicBezTo>
                  <a:pt x="1619" y="1726"/>
                  <a:pt x="1619" y="1726"/>
                  <a:pt x="1619" y="1726"/>
                </a:cubicBezTo>
                <a:cubicBezTo>
                  <a:pt x="1619" y="1188"/>
                  <a:pt x="1619" y="1188"/>
                  <a:pt x="1619" y="1188"/>
                </a:cubicBezTo>
                <a:cubicBezTo>
                  <a:pt x="1619" y="841"/>
                  <a:pt x="1619" y="841"/>
                  <a:pt x="1619" y="841"/>
                </a:cubicBezTo>
                <a:cubicBezTo>
                  <a:pt x="1727" y="837"/>
                  <a:pt x="1825" y="791"/>
                  <a:pt x="1896" y="719"/>
                </a:cubicBezTo>
                <a:cubicBezTo>
                  <a:pt x="1898" y="717"/>
                  <a:pt x="1900" y="714"/>
                  <a:pt x="1903" y="712"/>
                </a:cubicBezTo>
                <a:cubicBezTo>
                  <a:pt x="1905" y="709"/>
                  <a:pt x="1908" y="707"/>
                  <a:pt x="1910" y="705"/>
                </a:cubicBezTo>
                <a:cubicBezTo>
                  <a:pt x="1912" y="702"/>
                  <a:pt x="1915" y="700"/>
                  <a:pt x="1917" y="698"/>
                </a:cubicBezTo>
                <a:cubicBezTo>
                  <a:pt x="1993" y="624"/>
                  <a:pt x="2040" y="521"/>
                  <a:pt x="2040" y="407"/>
                </a:cubicBezTo>
                <a:cubicBezTo>
                  <a:pt x="2040" y="283"/>
                  <a:pt x="1985" y="172"/>
                  <a:pt x="1897" y="98"/>
                </a:cubicBezTo>
                <a:cubicBezTo>
                  <a:pt x="1826" y="37"/>
                  <a:pt x="1734" y="0"/>
                  <a:pt x="1633" y="0"/>
                </a:cubicBezTo>
                <a:close/>
                <a:moveTo>
                  <a:pt x="274" y="671"/>
                </a:moveTo>
                <a:cubicBezTo>
                  <a:pt x="758" y="671"/>
                  <a:pt x="758" y="671"/>
                  <a:pt x="758" y="671"/>
                </a:cubicBezTo>
                <a:cubicBezTo>
                  <a:pt x="758" y="912"/>
                  <a:pt x="758" y="912"/>
                  <a:pt x="758" y="912"/>
                </a:cubicBezTo>
                <a:cubicBezTo>
                  <a:pt x="274" y="912"/>
                  <a:pt x="274" y="912"/>
                  <a:pt x="274" y="912"/>
                </a:cubicBezTo>
                <a:lnTo>
                  <a:pt x="274" y="671"/>
                </a:lnTo>
                <a:close/>
                <a:moveTo>
                  <a:pt x="913" y="1006"/>
                </a:moveTo>
                <a:cubicBezTo>
                  <a:pt x="913" y="1246"/>
                  <a:pt x="913" y="1246"/>
                  <a:pt x="913" y="1246"/>
                </a:cubicBezTo>
                <a:cubicBezTo>
                  <a:pt x="516" y="1246"/>
                  <a:pt x="516" y="1246"/>
                  <a:pt x="516" y="1246"/>
                </a:cubicBezTo>
                <a:cubicBezTo>
                  <a:pt x="516" y="1006"/>
                  <a:pt x="516" y="1006"/>
                  <a:pt x="516" y="1006"/>
                </a:cubicBezTo>
                <a:lnTo>
                  <a:pt x="913" y="1006"/>
                </a:lnTo>
                <a:close/>
                <a:moveTo>
                  <a:pt x="274" y="1006"/>
                </a:moveTo>
                <a:cubicBezTo>
                  <a:pt x="432" y="1006"/>
                  <a:pt x="432" y="1006"/>
                  <a:pt x="432" y="1006"/>
                </a:cubicBezTo>
                <a:cubicBezTo>
                  <a:pt x="432" y="1246"/>
                  <a:pt x="432" y="1246"/>
                  <a:pt x="432" y="1246"/>
                </a:cubicBezTo>
                <a:cubicBezTo>
                  <a:pt x="274" y="1246"/>
                  <a:pt x="274" y="1246"/>
                  <a:pt x="274" y="1246"/>
                </a:cubicBezTo>
                <a:lnTo>
                  <a:pt x="274" y="1006"/>
                </a:lnTo>
                <a:close/>
                <a:moveTo>
                  <a:pt x="758" y="1577"/>
                </a:moveTo>
                <a:cubicBezTo>
                  <a:pt x="274" y="1577"/>
                  <a:pt x="274" y="1577"/>
                  <a:pt x="274" y="1577"/>
                </a:cubicBezTo>
                <a:cubicBezTo>
                  <a:pt x="274" y="1336"/>
                  <a:pt x="274" y="1336"/>
                  <a:pt x="274" y="1336"/>
                </a:cubicBezTo>
                <a:cubicBezTo>
                  <a:pt x="758" y="1336"/>
                  <a:pt x="758" y="1336"/>
                  <a:pt x="758" y="1336"/>
                </a:cubicBezTo>
                <a:lnTo>
                  <a:pt x="758" y="1577"/>
                </a:lnTo>
                <a:close/>
                <a:moveTo>
                  <a:pt x="1246" y="1577"/>
                </a:moveTo>
                <a:cubicBezTo>
                  <a:pt x="849" y="1577"/>
                  <a:pt x="849" y="1577"/>
                  <a:pt x="849" y="1577"/>
                </a:cubicBezTo>
                <a:cubicBezTo>
                  <a:pt x="849" y="1336"/>
                  <a:pt x="849" y="1336"/>
                  <a:pt x="849" y="1336"/>
                </a:cubicBezTo>
                <a:cubicBezTo>
                  <a:pt x="1246" y="1336"/>
                  <a:pt x="1246" y="1336"/>
                  <a:pt x="1246" y="1336"/>
                </a:cubicBezTo>
                <a:lnTo>
                  <a:pt x="1246" y="1577"/>
                </a:lnTo>
                <a:close/>
                <a:moveTo>
                  <a:pt x="1246" y="1246"/>
                </a:moveTo>
                <a:cubicBezTo>
                  <a:pt x="997" y="1246"/>
                  <a:pt x="997" y="1246"/>
                  <a:pt x="997" y="1246"/>
                </a:cubicBezTo>
                <a:cubicBezTo>
                  <a:pt x="997" y="1006"/>
                  <a:pt x="997" y="1006"/>
                  <a:pt x="997" y="1006"/>
                </a:cubicBezTo>
                <a:cubicBezTo>
                  <a:pt x="1246" y="1006"/>
                  <a:pt x="1246" y="1006"/>
                  <a:pt x="1246" y="1006"/>
                </a:cubicBezTo>
                <a:lnTo>
                  <a:pt x="1246" y="1246"/>
                </a:lnTo>
                <a:close/>
                <a:moveTo>
                  <a:pt x="1246" y="912"/>
                </a:moveTo>
                <a:cubicBezTo>
                  <a:pt x="849" y="912"/>
                  <a:pt x="849" y="912"/>
                  <a:pt x="849" y="912"/>
                </a:cubicBezTo>
                <a:cubicBezTo>
                  <a:pt x="849" y="671"/>
                  <a:pt x="849" y="671"/>
                  <a:pt x="849" y="671"/>
                </a:cubicBezTo>
                <a:cubicBezTo>
                  <a:pt x="1246" y="671"/>
                  <a:pt x="1246" y="671"/>
                  <a:pt x="1246" y="671"/>
                </a:cubicBezTo>
                <a:lnTo>
                  <a:pt x="1246" y="912"/>
                </a:lnTo>
                <a:close/>
                <a:moveTo>
                  <a:pt x="1525" y="479"/>
                </a:moveTo>
                <a:cubicBezTo>
                  <a:pt x="1496" y="478"/>
                  <a:pt x="1496" y="478"/>
                  <a:pt x="1496" y="478"/>
                </a:cubicBezTo>
                <a:cubicBezTo>
                  <a:pt x="1422" y="376"/>
                  <a:pt x="1422" y="376"/>
                  <a:pt x="1422" y="376"/>
                </a:cubicBezTo>
                <a:cubicBezTo>
                  <a:pt x="1420" y="476"/>
                  <a:pt x="1420" y="476"/>
                  <a:pt x="1420" y="476"/>
                </a:cubicBezTo>
                <a:cubicBezTo>
                  <a:pt x="1385" y="475"/>
                  <a:pt x="1385" y="475"/>
                  <a:pt x="1385" y="475"/>
                </a:cubicBezTo>
                <a:cubicBezTo>
                  <a:pt x="1390" y="318"/>
                  <a:pt x="1390" y="318"/>
                  <a:pt x="1390" y="318"/>
                </a:cubicBezTo>
                <a:cubicBezTo>
                  <a:pt x="1422" y="319"/>
                  <a:pt x="1422" y="319"/>
                  <a:pt x="1422" y="319"/>
                </a:cubicBezTo>
                <a:cubicBezTo>
                  <a:pt x="1492" y="418"/>
                  <a:pt x="1492" y="418"/>
                  <a:pt x="1492" y="418"/>
                </a:cubicBezTo>
                <a:cubicBezTo>
                  <a:pt x="1495" y="321"/>
                  <a:pt x="1495" y="321"/>
                  <a:pt x="1495" y="321"/>
                </a:cubicBezTo>
                <a:cubicBezTo>
                  <a:pt x="1529" y="322"/>
                  <a:pt x="1529" y="322"/>
                  <a:pt x="1529" y="322"/>
                </a:cubicBezTo>
                <a:lnTo>
                  <a:pt x="1525" y="479"/>
                </a:lnTo>
                <a:close/>
                <a:moveTo>
                  <a:pt x="1677" y="437"/>
                </a:moveTo>
                <a:cubicBezTo>
                  <a:pt x="1677" y="444"/>
                  <a:pt x="1675" y="451"/>
                  <a:pt x="1672" y="457"/>
                </a:cubicBezTo>
                <a:cubicBezTo>
                  <a:pt x="1669" y="463"/>
                  <a:pt x="1665" y="468"/>
                  <a:pt x="1660" y="472"/>
                </a:cubicBezTo>
                <a:cubicBezTo>
                  <a:pt x="1655" y="476"/>
                  <a:pt x="1649" y="479"/>
                  <a:pt x="1642" y="481"/>
                </a:cubicBezTo>
                <a:cubicBezTo>
                  <a:pt x="1635" y="483"/>
                  <a:pt x="1627" y="484"/>
                  <a:pt x="1619" y="484"/>
                </a:cubicBezTo>
                <a:cubicBezTo>
                  <a:pt x="1607" y="483"/>
                  <a:pt x="1595" y="481"/>
                  <a:pt x="1584" y="477"/>
                </a:cubicBezTo>
                <a:cubicBezTo>
                  <a:pt x="1572" y="472"/>
                  <a:pt x="1562" y="465"/>
                  <a:pt x="1553" y="457"/>
                </a:cubicBezTo>
                <a:cubicBezTo>
                  <a:pt x="1574" y="433"/>
                  <a:pt x="1574" y="433"/>
                  <a:pt x="1574" y="433"/>
                </a:cubicBezTo>
                <a:cubicBezTo>
                  <a:pt x="1581" y="439"/>
                  <a:pt x="1588" y="444"/>
                  <a:pt x="1595" y="447"/>
                </a:cubicBezTo>
                <a:cubicBezTo>
                  <a:pt x="1603" y="451"/>
                  <a:pt x="1611" y="453"/>
                  <a:pt x="1620" y="453"/>
                </a:cubicBezTo>
                <a:cubicBezTo>
                  <a:pt x="1627" y="453"/>
                  <a:pt x="1633" y="452"/>
                  <a:pt x="1637" y="450"/>
                </a:cubicBezTo>
                <a:cubicBezTo>
                  <a:pt x="1641" y="447"/>
                  <a:pt x="1643" y="444"/>
                  <a:pt x="1643" y="439"/>
                </a:cubicBezTo>
                <a:cubicBezTo>
                  <a:pt x="1643" y="439"/>
                  <a:pt x="1643" y="439"/>
                  <a:pt x="1643" y="439"/>
                </a:cubicBezTo>
                <a:cubicBezTo>
                  <a:pt x="1643" y="436"/>
                  <a:pt x="1643" y="434"/>
                  <a:pt x="1642" y="433"/>
                </a:cubicBezTo>
                <a:cubicBezTo>
                  <a:pt x="1641" y="431"/>
                  <a:pt x="1640" y="429"/>
                  <a:pt x="1637" y="428"/>
                </a:cubicBezTo>
                <a:cubicBezTo>
                  <a:pt x="1635" y="426"/>
                  <a:pt x="1632" y="425"/>
                  <a:pt x="1628" y="423"/>
                </a:cubicBezTo>
                <a:cubicBezTo>
                  <a:pt x="1624" y="421"/>
                  <a:pt x="1619" y="420"/>
                  <a:pt x="1612" y="418"/>
                </a:cubicBezTo>
                <a:cubicBezTo>
                  <a:pt x="1604" y="416"/>
                  <a:pt x="1597" y="413"/>
                  <a:pt x="1591" y="411"/>
                </a:cubicBezTo>
                <a:cubicBezTo>
                  <a:pt x="1584" y="408"/>
                  <a:pt x="1579" y="405"/>
                  <a:pt x="1574" y="401"/>
                </a:cubicBezTo>
                <a:cubicBezTo>
                  <a:pt x="1570" y="398"/>
                  <a:pt x="1567" y="393"/>
                  <a:pt x="1564" y="388"/>
                </a:cubicBezTo>
                <a:cubicBezTo>
                  <a:pt x="1562" y="383"/>
                  <a:pt x="1561" y="376"/>
                  <a:pt x="1561" y="368"/>
                </a:cubicBezTo>
                <a:cubicBezTo>
                  <a:pt x="1561" y="368"/>
                  <a:pt x="1561" y="368"/>
                  <a:pt x="1561" y="368"/>
                </a:cubicBezTo>
                <a:cubicBezTo>
                  <a:pt x="1561" y="361"/>
                  <a:pt x="1563" y="354"/>
                  <a:pt x="1566" y="349"/>
                </a:cubicBezTo>
                <a:cubicBezTo>
                  <a:pt x="1569" y="343"/>
                  <a:pt x="1572" y="338"/>
                  <a:pt x="1577" y="334"/>
                </a:cubicBezTo>
                <a:cubicBezTo>
                  <a:pt x="1582" y="330"/>
                  <a:pt x="1588" y="327"/>
                  <a:pt x="1595" y="325"/>
                </a:cubicBezTo>
                <a:cubicBezTo>
                  <a:pt x="1602" y="323"/>
                  <a:pt x="1609" y="322"/>
                  <a:pt x="1617" y="322"/>
                </a:cubicBezTo>
                <a:cubicBezTo>
                  <a:pt x="1629" y="322"/>
                  <a:pt x="1639" y="324"/>
                  <a:pt x="1649" y="328"/>
                </a:cubicBezTo>
                <a:cubicBezTo>
                  <a:pt x="1658" y="332"/>
                  <a:pt x="1667" y="337"/>
                  <a:pt x="1675" y="344"/>
                </a:cubicBezTo>
                <a:cubicBezTo>
                  <a:pt x="1656" y="369"/>
                  <a:pt x="1656" y="369"/>
                  <a:pt x="1656" y="369"/>
                </a:cubicBezTo>
                <a:cubicBezTo>
                  <a:pt x="1649" y="364"/>
                  <a:pt x="1643" y="360"/>
                  <a:pt x="1636" y="357"/>
                </a:cubicBezTo>
                <a:cubicBezTo>
                  <a:pt x="1629" y="354"/>
                  <a:pt x="1623" y="353"/>
                  <a:pt x="1616" y="353"/>
                </a:cubicBezTo>
                <a:cubicBezTo>
                  <a:pt x="1609" y="352"/>
                  <a:pt x="1604" y="354"/>
                  <a:pt x="1601" y="356"/>
                </a:cubicBezTo>
                <a:cubicBezTo>
                  <a:pt x="1597" y="359"/>
                  <a:pt x="1595" y="362"/>
                  <a:pt x="1595" y="366"/>
                </a:cubicBezTo>
                <a:cubicBezTo>
                  <a:pt x="1595" y="366"/>
                  <a:pt x="1595" y="366"/>
                  <a:pt x="1595" y="366"/>
                </a:cubicBezTo>
                <a:cubicBezTo>
                  <a:pt x="1595" y="369"/>
                  <a:pt x="1596" y="371"/>
                  <a:pt x="1597" y="373"/>
                </a:cubicBezTo>
                <a:cubicBezTo>
                  <a:pt x="1598" y="375"/>
                  <a:pt x="1599" y="376"/>
                  <a:pt x="1602" y="378"/>
                </a:cubicBezTo>
                <a:cubicBezTo>
                  <a:pt x="1604" y="380"/>
                  <a:pt x="1608" y="381"/>
                  <a:pt x="1612" y="383"/>
                </a:cubicBezTo>
                <a:cubicBezTo>
                  <a:pt x="1616" y="384"/>
                  <a:pt x="1622" y="386"/>
                  <a:pt x="1629" y="388"/>
                </a:cubicBezTo>
                <a:cubicBezTo>
                  <a:pt x="1637" y="390"/>
                  <a:pt x="1644" y="393"/>
                  <a:pt x="1650" y="395"/>
                </a:cubicBezTo>
                <a:cubicBezTo>
                  <a:pt x="1656" y="398"/>
                  <a:pt x="1661" y="401"/>
                  <a:pt x="1665" y="405"/>
                </a:cubicBezTo>
                <a:cubicBezTo>
                  <a:pt x="1669" y="409"/>
                  <a:pt x="1672" y="413"/>
                  <a:pt x="1675" y="418"/>
                </a:cubicBezTo>
                <a:cubicBezTo>
                  <a:pt x="1677" y="423"/>
                  <a:pt x="1677" y="429"/>
                  <a:pt x="1677" y="436"/>
                </a:cubicBezTo>
                <a:lnTo>
                  <a:pt x="1677" y="437"/>
                </a:lnTo>
                <a:close/>
                <a:moveTo>
                  <a:pt x="1844" y="488"/>
                </a:moveTo>
                <a:cubicBezTo>
                  <a:pt x="1804" y="487"/>
                  <a:pt x="1804" y="487"/>
                  <a:pt x="1804" y="487"/>
                </a:cubicBezTo>
                <a:cubicBezTo>
                  <a:pt x="1770" y="432"/>
                  <a:pt x="1770" y="432"/>
                  <a:pt x="1770" y="432"/>
                </a:cubicBezTo>
                <a:cubicBezTo>
                  <a:pt x="1733" y="485"/>
                  <a:pt x="1733" y="485"/>
                  <a:pt x="1733" y="485"/>
                </a:cubicBezTo>
                <a:cubicBezTo>
                  <a:pt x="1694" y="483"/>
                  <a:pt x="1694" y="483"/>
                  <a:pt x="1694" y="483"/>
                </a:cubicBezTo>
                <a:cubicBezTo>
                  <a:pt x="1751" y="405"/>
                  <a:pt x="1751" y="405"/>
                  <a:pt x="1751" y="405"/>
                </a:cubicBezTo>
                <a:cubicBezTo>
                  <a:pt x="1701" y="327"/>
                  <a:pt x="1701" y="327"/>
                  <a:pt x="1701" y="327"/>
                </a:cubicBezTo>
                <a:cubicBezTo>
                  <a:pt x="1741" y="328"/>
                  <a:pt x="1741" y="328"/>
                  <a:pt x="1741" y="328"/>
                </a:cubicBezTo>
                <a:cubicBezTo>
                  <a:pt x="1773" y="380"/>
                  <a:pt x="1773" y="380"/>
                  <a:pt x="1773" y="380"/>
                </a:cubicBezTo>
                <a:cubicBezTo>
                  <a:pt x="1807" y="330"/>
                  <a:pt x="1807" y="330"/>
                  <a:pt x="1807" y="330"/>
                </a:cubicBezTo>
                <a:cubicBezTo>
                  <a:pt x="1846" y="331"/>
                  <a:pt x="1846" y="331"/>
                  <a:pt x="1846" y="331"/>
                </a:cubicBezTo>
                <a:cubicBezTo>
                  <a:pt x="1792" y="406"/>
                  <a:pt x="1792" y="406"/>
                  <a:pt x="1792" y="406"/>
                </a:cubicBezTo>
                <a:lnTo>
                  <a:pt x="1844" y="48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75" name="Group 174"/>
          <p:cNvGrpSpPr>
            <a:grpSpLocks noChangeAspect="1"/>
          </p:cNvGrpSpPr>
          <p:nvPr/>
        </p:nvGrpSpPr>
        <p:grpSpPr>
          <a:xfrm>
            <a:off x="4777781" y="4707970"/>
            <a:ext cx="696703" cy="640080"/>
            <a:chOff x="12860277" y="1622991"/>
            <a:chExt cx="3535362" cy="3248025"/>
          </a:xfrm>
        </p:grpSpPr>
        <p:sp>
          <p:nvSpPr>
            <p:cNvPr id="173" name="Freeform 93"/>
            <p:cNvSpPr>
              <a:spLocks noEditPoints="1"/>
            </p:cNvSpPr>
            <p:nvPr/>
          </p:nvSpPr>
          <p:spPr bwMode="auto">
            <a:xfrm>
              <a:off x="12860277" y="1622991"/>
              <a:ext cx="3535362" cy="3248025"/>
            </a:xfrm>
            <a:custGeom>
              <a:avLst/>
              <a:gdLst>
                <a:gd name="T0" fmla="*/ 753 w 940"/>
                <a:gd name="T1" fmla="*/ 0 h 863"/>
                <a:gd name="T2" fmla="*/ 615 w 940"/>
                <a:gd name="T3" fmla="*/ 60 h 863"/>
                <a:gd name="T4" fmla="*/ 558 w 940"/>
                <a:gd name="T5" fmla="*/ 144 h 863"/>
                <a:gd name="T6" fmla="*/ 386 w 940"/>
                <a:gd name="T7" fmla="*/ 104 h 863"/>
                <a:gd name="T8" fmla="*/ 117 w 940"/>
                <a:gd name="T9" fmla="*/ 221 h 863"/>
                <a:gd name="T10" fmla="*/ 1 w 940"/>
                <a:gd name="T11" fmla="*/ 493 h 863"/>
                <a:gd name="T12" fmla="*/ 7 w 940"/>
                <a:gd name="T13" fmla="*/ 562 h 863"/>
                <a:gd name="T14" fmla="*/ 179 w 940"/>
                <a:gd name="T15" fmla="*/ 815 h 863"/>
                <a:gd name="T16" fmla="*/ 374 w 940"/>
                <a:gd name="T17" fmla="*/ 863 h 863"/>
                <a:gd name="T18" fmla="*/ 642 w 940"/>
                <a:gd name="T19" fmla="*/ 739 h 863"/>
                <a:gd name="T20" fmla="*/ 759 w 940"/>
                <a:gd name="T21" fmla="*/ 471 h 863"/>
                <a:gd name="T22" fmla="*/ 875 w 940"/>
                <a:gd name="T23" fmla="*/ 329 h 863"/>
                <a:gd name="T24" fmla="*/ 884 w 940"/>
                <a:gd name="T25" fmla="*/ 319 h 863"/>
                <a:gd name="T26" fmla="*/ 418 w 940"/>
                <a:gd name="T27" fmla="*/ 365 h 863"/>
                <a:gd name="T28" fmla="*/ 418 w 940"/>
                <a:gd name="T29" fmla="*/ 402 h 863"/>
                <a:gd name="T30" fmla="*/ 241 w 940"/>
                <a:gd name="T31" fmla="*/ 718 h 863"/>
                <a:gd name="T32" fmla="*/ 320 w 940"/>
                <a:gd name="T33" fmla="*/ 718 h 863"/>
                <a:gd name="T34" fmla="*/ 299 w 940"/>
                <a:gd name="T35" fmla="*/ 523 h 863"/>
                <a:gd name="T36" fmla="*/ 350 w 940"/>
                <a:gd name="T37" fmla="*/ 453 h 863"/>
                <a:gd name="T38" fmla="*/ 350 w 940"/>
                <a:gd name="T39" fmla="*/ 313 h 863"/>
                <a:gd name="T40" fmla="*/ 393 w 940"/>
                <a:gd name="T41" fmla="*/ 469 h 863"/>
                <a:gd name="T42" fmla="*/ 366 w 940"/>
                <a:gd name="T43" fmla="*/ 495 h 863"/>
                <a:gd name="T44" fmla="*/ 540 w 940"/>
                <a:gd name="T45" fmla="*/ 643 h 863"/>
                <a:gd name="T46" fmla="*/ 462 w 940"/>
                <a:gd name="T47" fmla="*/ 565 h 863"/>
                <a:gd name="T48" fmla="*/ 540 w 940"/>
                <a:gd name="T49" fmla="*/ 643 h 863"/>
                <a:gd name="T50" fmla="*/ 536 w 940"/>
                <a:gd name="T51" fmla="*/ 344 h 863"/>
                <a:gd name="T52" fmla="*/ 705 w 940"/>
                <a:gd name="T53" fmla="*/ 219 h 863"/>
                <a:gd name="T54" fmla="*/ 657 w 940"/>
                <a:gd name="T55" fmla="*/ 218 h 863"/>
                <a:gd name="T56" fmla="*/ 658 w 940"/>
                <a:gd name="T57" fmla="*/ 146 h 863"/>
                <a:gd name="T58" fmla="*/ 707 w 940"/>
                <a:gd name="T59" fmla="*/ 147 h 863"/>
                <a:gd name="T60" fmla="*/ 773 w 940"/>
                <a:gd name="T61" fmla="*/ 209 h 863"/>
                <a:gd name="T62" fmla="*/ 748 w 940"/>
                <a:gd name="T63" fmla="*/ 221 h 863"/>
                <a:gd name="T64" fmla="*/ 727 w 940"/>
                <a:gd name="T65" fmla="*/ 198 h 863"/>
                <a:gd name="T66" fmla="*/ 756 w 940"/>
                <a:gd name="T67" fmla="*/ 206 h 863"/>
                <a:gd name="T68" fmla="*/ 759 w 940"/>
                <a:gd name="T69" fmla="*/ 198 h 863"/>
                <a:gd name="T70" fmla="*/ 745 w 940"/>
                <a:gd name="T71" fmla="*/ 191 h 863"/>
                <a:gd name="T72" fmla="*/ 723 w 940"/>
                <a:gd name="T73" fmla="*/ 178 h 863"/>
                <a:gd name="T74" fmla="*/ 724 w 940"/>
                <a:gd name="T75" fmla="*/ 160 h 863"/>
                <a:gd name="T76" fmla="*/ 747 w 940"/>
                <a:gd name="T77" fmla="*/ 147 h 863"/>
                <a:gd name="T78" fmla="*/ 765 w 940"/>
                <a:gd name="T79" fmla="*/ 169 h 863"/>
                <a:gd name="T80" fmla="*/ 740 w 940"/>
                <a:gd name="T81" fmla="*/ 163 h 863"/>
                <a:gd name="T82" fmla="*/ 738 w 940"/>
                <a:gd name="T83" fmla="*/ 171 h 863"/>
                <a:gd name="T84" fmla="*/ 753 w 940"/>
                <a:gd name="T85" fmla="*/ 177 h 863"/>
                <a:gd name="T86" fmla="*/ 773 w 940"/>
                <a:gd name="T87" fmla="*/ 191 h 863"/>
                <a:gd name="T88" fmla="*/ 833 w 940"/>
                <a:gd name="T89" fmla="*/ 223 h 863"/>
                <a:gd name="T90" fmla="*/ 782 w 940"/>
                <a:gd name="T91" fmla="*/ 221 h 863"/>
                <a:gd name="T92" fmla="*/ 804 w 940"/>
                <a:gd name="T93" fmla="*/ 150 h 863"/>
                <a:gd name="T94" fmla="*/ 852 w 940"/>
                <a:gd name="T95" fmla="*/ 151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0" h="863">
                  <a:moveTo>
                    <a:pt x="875" y="45"/>
                  </a:moveTo>
                  <a:cubicBezTo>
                    <a:pt x="843" y="17"/>
                    <a:pt x="801" y="0"/>
                    <a:pt x="755" y="0"/>
                  </a:cubicBezTo>
                  <a:cubicBezTo>
                    <a:pt x="754" y="0"/>
                    <a:pt x="753" y="0"/>
                    <a:pt x="753" y="0"/>
                  </a:cubicBezTo>
                  <a:cubicBezTo>
                    <a:pt x="752" y="0"/>
                    <a:pt x="752" y="0"/>
                    <a:pt x="751" y="0"/>
                  </a:cubicBezTo>
                  <a:cubicBezTo>
                    <a:pt x="699" y="0"/>
                    <a:pt x="652" y="22"/>
                    <a:pt x="618" y="56"/>
                  </a:cubicBezTo>
                  <a:cubicBezTo>
                    <a:pt x="617" y="57"/>
                    <a:pt x="616" y="58"/>
                    <a:pt x="615" y="60"/>
                  </a:cubicBezTo>
                  <a:cubicBezTo>
                    <a:pt x="614" y="61"/>
                    <a:pt x="613" y="62"/>
                    <a:pt x="612" y="63"/>
                  </a:cubicBezTo>
                  <a:cubicBezTo>
                    <a:pt x="589" y="85"/>
                    <a:pt x="572" y="113"/>
                    <a:pt x="563" y="144"/>
                  </a:cubicBezTo>
                  <a:cubicBezTo>
                    <a:pt x="558" y="144"/>
                    <a:pt x="558" y="144"/>
                    <a:pt x="558" y="144"/>
                  </a:cubicBezTo>
                  <a:cubicBezTo>
                    <a:pt x="508" y="119"/>
                    <a:pt x="452" y="104"/>
                    <a:pt x="392" y="104"/>
                  </a:cubicBezTo>
                  <a:cubicBezTo>
                    <a:pt x="391" y="104"/>
                    <a:pt x="390" y="104"/>
                    <a:pt x="389" y="104"/>
                  </a:cubicBezTo>
                  <a:cubicBezTo>
                    <a:pt x="388" y="104"/>
                    <a:pt x="387" y="104"/>
                    <a:pt x="386" y="104"/>
                  </a:cubicBezTo>
                  <a:cubicBezTo>
                    <a:pt x="382" y="104"/>
                    <a:pt x="378" y="104"/>
                    <a:pt x="374" y="105"/>
                  </a:cubicBezTo>
                  <a:cubicBezTo>
                    <a:pt x="276" y="108"/>
                    <a:pt x="188" y="150"/>
                    <a:pt x="124" y="215"/>
                  </a:cubicBezTo>
                  <a:cubicBezTo>
                    <a:pt x="122" y="217"/>
                    <a:pt x="119" y="219"/>
                    <a:pt x="117" y="221"/>
                  </a:cubicBezTo>
                  <a:cubicBezTo>
                    <a:pt x="115" y="223"/>
                    <a:pt x="113" y="226"/>
                    <a:pt x="111" y="228"/>
                  </a:cubicBezTo>
                  <a:cubicBezTo>
                    <a:pt x="43" y="294"/>
                    <a:pt x="0" y="387"/>
                    <a:pt x="0" y="490"/>
                  </a:cubicBezTo>
                  <a:cubicBezTo>
                    <a:pt x="0" y="491"/>
                    <a:pt x="1" y="492"/>
                    <a:pt x="1" y="493"/>
                  </a:cubicBezTo>
                  <a:cubicBezTo>
                    <a:pt x="1" y="494"/>
                    <a:pt x="0" y="495"/>
                    <a:pt x="0" y="496"/>
                  </a:cubicBezTo>
                  <a:cubicBezTo>
                    <a:pt x="0" y="500"/>
                    <a:pt x="0" y="503"/>
                    <a:pt x="1" y="507"/>
                  </a:cubicBezTo>
                  <a:cubicBezTo>
                    <a:pt x="1" y="525"/>
                    <a:pt x="3" y="544"/>
                    <a:pt x="7" y="562"/>
                  </a:cubicBezTo>
                  <a:cubicBezTo>
                    <a:pt x="7" y="563"/>
                    <a:pt x="7" y="564"/>
                    <a:pt x="7" y="565"/>
                  </a:cubicBezTo>
                  <a:cubicBezTo>
                    <a:pt x="8" y="569"/>
                    <a:pt x="9" y="573"/>
                    <a:pt x="9" y="576"/>
                  </a:cubicBezTo>
                  <a:cubicBezTo>
                    <a:pt x="29" y="673"/>
                    <a:pt x="87" y="762"/>
                    <a:pt x="179" y="815"/>
                  </a:cubicBezTo>
                  <a:cubicBezTo>
                    <a:pt x="236" y="848"/>
                    <a:pt x="298" y="863"/>
                    <a:pt x="360" y="862"/>
                  </a:cubicBezTo>
                  <a:cubicBezTo>
                    <a:pt x="362" y="862"/>
                    <a:pt x="364" y="863"/>
                    <a:pt x="367" y="863"/>
                  </a:cubicBezTo>
                  <a:cubicBezTo>
                    <a:pt x="369" y="863"/>
                    <a:pt x="371" y="863"/>
                    <a:pt x="374" y="863"/>
                  </a:cubicBezTo>
                  <a:cubicBezTo>
                    <a:pt x="474" y="861"/>
                    <a:pt x="564" y="819"/>
                    <a:pt x="629" y="752"/>
                  </a:cubicBezTo>
                  <a:cubicBezTo>
                    <a:pt x="631" y="750"/>
                    <a:pt x="633" y="748"/>
                    <a:pt x="635" y="746"/>
                  </a:cubicBezTo>
                  <a:cubicBezTo>
                    <a:pt x="637" y="744"/>
                    <a:pt x="640" y="741"/>
                    <a:pt x="642" y="739"/>
                  </a:cubicBezTo>
                  <a:cubicBezTo>
                    <a:pt x="644" y="737"/>
                    <a:pt x="646" y="735"/>
                    <a:pt x="648" y="733"/>
                  </a:cubicBezTo>
                  <a:cubicBezTo>
                    <a:pt x="708" y="675"/>
                    <a:pt x="748" y="596"/>
                    <a:pt x="757" y="509"/>
                  </a:cubicBezTo>
                  <a:cubicBezTo>
                    <a:pt x="758" y="496"/>
                    <a:pt x="759" y="484"/>
                    <a:pt x="759" y="471"/>
                  </a:cubicBezTo>
                  <a:cubicBezTo>
                    <a:pt x="759" y="441"/>
                    <a:pt x="755" y="413"/>
                    <a:pt x="749" y="386"/>
                  </a:cubicBezTo>
                  <a:cubicBezTo>
                    <a:pt x="749" y="385"/>
                    <a:pt x="749" y="385"/>
                    <a:pt x="749" y="385"/>
                  </a:cubicBezTo>
                  <a:cubicBezTo>
                    <a:pt x="798" y="383"/>
                    <a:pt x="842" y="362"/>
                    <a:pt x="875" y="329"/>
                  </a:cubicBezTo>
                  <a:cubicBezTo>
                    <a:pt x="876" y="328"/>
                    <a:pt x="877" y="327"/>
                    <a:pt x="878" y="326"/>
                  </a:cubicBezTo>
                  <a:cubicBezTo>
                    <a:pt x="879" y="325"/>
                    <a:pt x="880" y="323"/>
                    <a:pt x="881" y="322"/>
                  </a:cubicBezTo>
                  <a:cubicBezTo>
                    <a:pt x="882" y="321"/>
                    <a:pt x="883" y="320"/>
                    <a:pt x="884" y="319"/>
                  </a:cubicBezTo>
                  <a:cubicBezTo>
                    <a:pt x="919" y="285"/>
                    <a:pt x="940" y="238"/>
                    <a:pt x="940" y="186"/>
                  </a:cubicBezTo>
                  <a:cubicBezTo>
                    <a:pt x="940" y="130"/>
                    <a:pt x="915" y="79"/>
                    <a:pt x="875" y="45"/>
                  </a:cubicBezTo>
                  <a:close/>
                  <a:moveTo>
                    <a:pt x="418" y="365"/>
                  </a:moveTo>
                  <a:cubicBezTo>
                    <a:pt x="487" y="365"/>
                    <a:pt x="487" y="365"/>
                    <a:pt x="487" y="365"/>
                  </a:cubicBezTo>
                  <a:cubicBezTo>
                    <a:pt x="487" y="402"/>
                    <a:pt x="487" y="402"/>
                    <a:pt x="487" y="402"/>
                  </a:cubicBezTo>
                  <a:cubicBezTo>
                    <a:pt x="418" y="402"/>
                    <a:pt x="418" y="402"/>
                    <a:pt x="418" y="402"/>
                  </a:cubicBezTo>
                  <a:lnTo>
                    <a:pt x="418" y="365"/>
                  </a:lnTo>
                  <a:close/>
                  <a:moveTo>
                    <a:pt x="320" y="718"/>
                  </a:moveTo>
                  <a:cubicBezTo>
                    <a:pt x="298" y="739"/>
                    <a:pt x="263" y="739"/>
                    <a:pt x="241" y="718"/>
                  </a:cubicBezTo>
                  <a:cubicBezTo>
                    <a:pt x="219" y="696"/>
                    <a:pt x="219" y="661"/>
                    <a:pt x="241" y="639"/>
                  </a:cubicBezTo>
                  <a:cubicBezTo>
                    <a:pt x="263" y="617"/>
                    <a:pt x="298" y="617"/>
                    <a:pt x="320" y="639"/>
                  </a:cubicBezTo>
                  <a:cubicBezTo>
                    <a:pt x="341" y="661"/>
                    <a:pt x="341" y="696"/>
                    <a:pt x="320" y="718"/>
                  </a:cubicBezTo>
                  <a:close/>
                  <a:moveTo>
                    <a:pt x="262" y="590"/>
                  </a:moveTo>
                  <a:cubicBezTo>
                    <a:pt x="262" y="523"/>
                    <a:pt x="262" y="523"/>
                    <a:pt x="262" y="523"/>
                  </a:cubicBezTo>
                  <a:cubicBezTo>
                    <a:pt x="299" y="523"/>
                    <a:pt x="299" y="523"/>
                    <a:pt x="299" y="523"/>
                  </a:cubicBezTo>
                  <a:cubicBezTo>
                    <a:pt x="299" y="590"/>
                    <a:pt x="299" y="590"/>
                    <a:pt x="299" y="590"/>
                  </a:cubicBezTo>
                  <a:lnTo>
                    <a:pt x="262" y="590"/>
                  </a:lnTo>
                  <a:close/>
                  <a:moveTo>
                    <a:pt x="350" y="453"/>
                  </a:moveTo>
                  <a:cubicBezTo>
                    <a:pt x="312" y="492"/>
                    <a:pt x="249" y="492"/>
                    <a:pt x="210" y="453"/>
                  </a:cubicBezTo>
                  <a:cubicBezTo>
                    <a:pt x="171" y="415"/>
                    <a:pt x="171" y="352"/>
                    <a:pt x="210" y="313"/>
                  </a:cubicBezTo>
                  <a:cubicBezTo>
                    <a:pt x="249" y="274"/>
                    <a:pt x="312" y="274"/>
                    <a:pt x="350" y="313"/>
                  </a:cubicBezTo>
                  <a:cubicBezTo>
                    <a:pt x="389" y="352"/>
                    <a:pt x="389" y="415"/>
                    <a:pt x="350" y="453"/>
                  </a:cubicBezTo>
                  <a:close/>
                  <a:moveTo>
                    <a:pt x="366" y="495"/>
                  </a:moveTo>
                  <a:cubicBezTo>
                    <a:pt x="393" y="469"/>
                    <a:pt x="393" y="469"/>
                    <a:pt x="393" y="469"/>
                  </a:cubicBezTo>
                  <a:cubicBezTo>
                    <a:pt x="447" y="523"/>
                    <a:pt x="447" y="523"/>
                    <a:pt x="447" y="523"/>
                  </a:cubicBezTo>
                  <a:cubicBezTo>
                    <a:pt x="420" y="549"/>
                    <a:pt x="420" y="549"/>
                    <a:pt x="420" y="549"/>
                  </a:cubicBezTo>
                  <a:lnTo>
                    <a:pt x="366" y="495"/>
                  </a:lnTo>
                  <a:close/>
                  <a:moveTo>
                    <a:pt x="540" y="643"/>
                  </a:moveTo>
                  <a:cubicBezTo>
                    <a:pt x="540" y="643"/>
                    <a:pt x="540" y="643"/>
                    <a:pt x="540" y="643"/>
                  </a:cubicBezTo>
                  <a:cubicBezTo>
                    <a:pt x="540" y="643"/>
                    <a:pt x="540" y="643"/>
                    <a:pt x="540" y="643"/>
                  </a:cubicBezTo>
                  <a:cubicBezTo>
                    <a:pt x="519" y="665"/>
                    <a:pt x="483" y="665"/>
                    <a:pt x="462" y="643"/>
                  </a:cubicBezTo>
                  <a:cubicBezTo>
                    <a:pt x="440" y="621"/>
                    <a:pt x="440" y="586"/>
                    <a:pt x="462" y="565"/>
                  </a:cubicBezTo>
                  <a:cubicBezTo>
                    <a:pt x="462" y="565"/>
                    <a:pt x="462" y="565"/>
                    <a:pt x="462" y="565"/>
                  </a:cubicBezTo>
                  <a:cubicBezTo>
                    <a:pt x="462" y="565"/>
                    <a:pt x="462" y="565"/>
                    <a:pt x="462" y="565"/>
                  </a:cubicBezTo>
                  <a:cubicBezTo>
                    <a:pt x="483" y="543"/>
                    <a:pt x="519" y="543"/>
                    <a:pt x="540" y="565"/>
                  </a:cubicBezTo>
                  <a:cubicBezTo>
                    <a:pt x="562" y="586"/>
                    <a:pt x="562" y="621"/>
                    <a:pt x="540" y="643"/>
                  </a:cubicBezTo>
                  <a:close/>
                  <a:moveTo>
                    <a:pt x="615" y="422"/>
                  </a:moveTo>
                  <a:cubicBezTo>
                    <a:pt x="593" y="444"/>
                    <a:pt x="558" y="444"/>
                    <a:pt x="536" y="422"/>
                  </a:cubicBezTo>
                  <a:cubicBezTo>
                    <a:pt x="515" y="401"/>
                    <a:pt x="515" y="366"/>
                    <a:pt x="536" y="344"/>
                  </a:cubicBezTo>
                  <a:cubicBezTo>
                    <a:pt x="558" y="322"/>
                    <a:pt x="593" y="322"/>
                    <a:pt x="615" y="344"/>
                  </a:cubicBezTo>
                  <a:cubicBezTo>
                    <a:pt x="636" y="366"/>
                    <a:pt x="636" y="401"/>
                    <a:pt x="615" y="422"/>
                  </a:cubicBezTo>
                  <a:close/>
                  <a:moveTo>
                    <a:pt x="705" y="219"/>
                  </a:moveTo>
                  <a:cubicBezTo>
                    <a:pt x="692" y="219"/>
                    <a:pt x="692" y="219"/>
                    <a:pt x="692" y="219"/>
                  </a:cubicBezTo>
                  <a:cubicBezTo>
                    <a:pt x="658" y="172"/>
                    <a:pt x="658" y="172"/>
                    <a:pt x="658" y="172"/>
                  </a:cubicBezTo>
                  <a:cubicBezTo>
                    <a:pt x="657" y="218"/>
                    <a:pt x="657" y="218"/>
                    <a:pt x="657" y="218"/>
                  </a:cubicBezTo>
                  <a:cubicBezTo>
                    <a:pt x="641" y="217"/>
                    <a:pt x="641" y="217"/>
                    <a:pt x="641" y="217"/>
                  </a:cubicBezTo>
                  <a:cubicBezTo>
                    <a:pt x="643" y="146"/>
                    <a:pt x="643" y="146"/>
                    <a:pt x="643" y="146"/>
                  </a:cubicBezTo>
                  <a:cubicBezTo>
                    <a:pt x="658" y="146"/>
                    <a:pt x="658" y="146"/>
                    <a:pt x="658" y="146"/>
                  </a:cubicBezTo>
                  <a:cubicBezTo>
                    <a:pt x="690" y="191"/>
                    <a:pt x="690" y="191"/>
                    <a:pt x="690" y="191"/>
                  </a:cubicBezTo>
                  <a:cubicBezTo>
                    <a:pt x="692" y="147"/>
                    <a:pt x="692" y="147"/>
                    <a:pt x="692" y="147"/>
                  </a:cubicBezTo>
                  <a:cubicBezTo>
                    <a:pt x="707" y="147"/>
                    <a:pt x="707" y="147"/>
                    <a:pt x="707" y="147"/>
                  </a:cubicBezTo>
                  <a:lnTo>
                    <a:pt x="705" y="219"/>
                  </a:lnTo>
                  <a:close/>
                  <a:moveTo>
                    <a:pt x="775" y="200"/>
                  </a:moveTo>
                  <a:cubicBezTo>
                    <a:pt x="775" y="203"/>
                    <a:pt x="774" y="206"/>
                    <a:pt x="773" y="209"/>
                  </a:cubicBezTo>
                  <a:cubicBezTo>
                    <a:pt x="771" y="212"/>
                    <a:pt x="769" y="214"/>
                    <a:pt x="767" y="216"/>
                  </a:cubicBezTo>
                  <a:cubicBezTo>
                    <a:pt x="765" y="218"/>
                    <a:pt x="762" y="219"/>
                    <a:pt x="759" y="220"/>
                  </a:cubicBezTo>
                  <a:cubicBezTo>
                    <a:pt x="755" y="221"/>
                    <a:pt x="752" y="221"/>
                    <a:pt x="748" y="221"/>
                  </a:cubicBezTo>
                  <a:cubicBezTo>
                    <a:pt x="742" y="221"/>
                    <a:pt x="737" y="220"/>
                    <a:pt x="732" y="218"/>
                  </a:cubicBezTo>
                  <a:cubicBezTo>
                    <a:pt x="727" y="216"/>
                    <a:pt x="722" y="213"/>
                    <a:pt x="718" y="209"/>
                  </a:cubicBezTo>
                  <a:cubicBezTo>
                    <a:pt x="727" y="198"/>
                    <a:pt x="727" y="198"/>
                    <a:pt x="727" y="198"/>
                  </a:cubicBezTo>
                  <a:cubicBezTo>
                    <a:pt x="731" y="201"/>
                    <a:pt x="734" y="203"/>
                    <a:pt x="737" y="205"/>
                  </a:cubicBezTo>
                  <a:cubicBezTo>
                    <a:pt x="741" y="206"/>
                    <a:pt x="745" y="207"/>
                    <a:pt x="749" y="207"/>
                  </a:cubicBezTo>
                  <a:cubicBezTo>
                    <a:pt x="752" y="207"/>
                    <a:pt x="754" y="207"/>
                    <a:pt x="756" y="206"/>
                  </a:cubicBezTo>
                  <a:cubicBezTo>
                    <a:pt x="758" y="205"/>
                    <a:pt x="759" y="203"/>
                    <a:pt x="759" y="201"/>
                  </a:cubicBezTo>
                  <a:cubicBezTo>
                    <a:pt x="759" y="201"/>
                    <a:pt x="759" y="201"/>
                    <a:pt x="759" y="201"/>
                  </a:cubicBezTo>
                  <a:cubicBezTo>
                    <a:pt x="759" y="200"/>
                    <a:pt x="759" y="199"/>
                    <a:pt x="759" y="198"/>
                  </a:cubicBezTo>
                  <a:cubicBezTo>
                    <a:pt x="758" y="197"/>
                    <a:pt x="758" y="196"/>
                    <a:pt x="757" y="196"/>
                  </a:cubicBezTo>
                  <a:cubicBezTo>
                    <a:pt x="756" y="195"/>
                    <a:pt x="754" y="194"/>
                    <a:pt x="752" y="194"/>
                  </a:cubicBezTo>
                  <a:cubicBezTo>
                    <a:pt x="750" y="193"/>
                    <a:pt x="748" y="192"/>
                    <a:pt x="745" y="191"/>
                  </a:cubicBezTo>
                  <a:cubicBezTo>
                    <a:pt x="741" y="190"/>
                    <a:pt x="738" y="189"/>
                    <a:pt x="735" y="188"/>
                  </a:cubicBezTo>
                  <a:cubicBezTo>
                    <a:pt x="732" y="187"/>
                    <a:pt x="730" y="185"/>
                    <a:pt x="728" y="184"/>
                  </a:cubicBezTo>
                  <a:cubicBezTo>
                    <a:pt x="726" y="182"/>
                    <a:pt x="724" y="180"/>
                    <a:pt x="723" y="178"/>
                  </a:cubicBezTo>
                  <a:cubicBezTo>
                    <a:pt x="722" y="175"/>
                    <a:pt x="722" y="172"/>
                    <a:pt x="722" y="169"/>
                  </a:cubicBezTo>
                  <a:cubicBezTo>
                    <a:pt x="722" y="168"/>
                    <a:pt x="722" y="168"/>
                    <a:pt x="722" y="168"/>
                  </a:cubicBezTo>
                  <a:cubicBezTo>
                    <a:pt x="722" y="165"/>
                    <a:pt x="722" y="162"/>
                    <a:pt x="724" y="160"/>
                  </a:cubicBezTo>
                  <a:cubicBezTo>
                    <a:pt x="725" y="157"/>
                    <a:pt x="727" y="155"/>
                    <a:pt x="729" y="153"/>
                  </a:cubicBezTo>
                  <a:cubicBezTo>
                    <a:pt x="731" y="151"/>
                    <a:pt x="734" y="150"/>
                    <a:pt x="737" y="149"/>
                  </a:cubicBezTo>
                  <a:cubicBezTo>
                    <a:pt x="740" y="148"/>
                    <a:pt x="744" y="147"/>
                    <a:pt x="747" y="147"/>
                  </a:cubicBezTo>
                  <a:cubicBezTo>
                    <a:pt x="753" y="148"/>
                    <a:pt x="757" y="149"/>
                    <a:pt x="762" y="150"/>
                  </a:cubicBezTo>
                  <a:cubicBezTo>
                    <a:pt x="766" y="152"/>
                    <a:pt x="770" y="154"/>
                    <a:pt x="774" y="157"/>
                  </a:cubicBezTo>
                  <a:cubicBezTo>
                    <a:pt x="765" y="169"/>
                    <a:pt x="765" y="169"/>
                    <a:pt x="765" y="169"/>
                  </a:cubicBezTo>
                  <a:cubicBezTo>
                    <a:pt x="762" y="167"/>
                    <a:pt x="759" y="165"/>
                    <a:pt x="756" y="164"/>
                  </a:cubicBezTo>
                  <a:cubicBezTo>
                    <a:pt x="753" y="162"/>
                    <a:pt x="750" y="161"/>
                    <a:pt x="747" y="161"/>
                  </a:cubicBezTo>
                  <a:cubicBezTo>
                    <a:pt x="744" y="161"/>
                    <a:pt x="741" y="162"/>
                    <a:pt x="740" y="163"/>
                  </a:cubicBezTo>
                  <a:cubicBezTo>
                    <a:pt x="738" y="164"/>
                    <a:pt x="737" y="166"/>
                    <a:pt x="737" y="167"/>
                  </a:cubicBezTo>
                  <a:cubicBezTo>
                    <a:pt x="737" y="168"/>
                    <a:pt x="737" y="168"/>
                    <a:pt x="737" y="168"/>
                  </a:cubicBezTo>
                  <a:cubicBezTo>
                    <a:pt x="737" y="169"/>
                    <a:pt x="737" y="170"/>
                    <a:pt x="738" y="171"/>
                  </a:cubicBezTo>
                  <a:cubicBezTo>
                    <a:pt x="738" y="171"/>
                    <a:pt x="739" y="172"/>
                    <a:pt x="740" y="173"/>
                  </a:cubicBezTo>
                  <a:cubicBezTo>
                    <a:pt x="741" y="174"/>
                    <a:pt x="743" y="174"/>
                    <a:pt x="745" y="175"/>
                  </a:cubicBezTo>
                  <a:cubicBezTo>
                    <a:pt x="747" y="176"/>
                    <a:pt x="749" y="177"/>
                    <a:pt x="753" y="177"/>
                  </a:cubicBezTo>
                  <a:cubicBezTo>
                    <a:pt x="756" y="178"/>
                    <a:pt x="759" y="180"/>
                    <a:pt x="762" y="181"/>
                  </a:cubicBezTo>
                  <a:cubicBezTo>
                    <a:pt x="765" y="182"/>
                    <a:pt x="767" y="184"/>
                    <a:pt x="769" y="185"/>
                  </a:cubicBezTo>
                  <a:cubicBezTo>
                    <a:pt x="771" y="187"/>
                    <a:pt x="773" y="189"/>
                    <a:pt x="773" y="191"/>
                  </a:cubicBezTo>
                  <a:cubicBezTo>
                    <a:pt x="774" y="194"/>
                    <a:pt x="775" y="196"/>
                    <a:pt x="775" y="200"/>
                  </a:cubicBezTo>
                  <a:close/>
                  <a:moveTo>
                    <a:pt x="851" y="223"/>
                  </a:moveTo>
                  <a:cubicBezTo>
                    <a:pt x="833" y="223"/>
                    <a:pt x="833" y="223"/>
                    <a:pt x="833" y="223"/>
                  </a:cubicBezTo>
                  <a:cubicBezTo>
                    <a:pt x="817" y="198"/>
                    <a:pt x="817" y="198"/>
                    <a:pt x="817" y="198"/>
                  </a:cubicBezTo>
                  <a:cubicBezTo>
                    <a:pt x="800" y="222"/>
                    <a:pt x="800" y="222"/>
                    <a:pt x="800" y="222"/>
                  </a:cubicBezTo>
                  <a:cubicBezTo>
                    <a:pt x="782" y="221"/>
                    <a:pt x="782" y="221"/>
                    <a:pt x="782" y="221"/>
                  </a:cubicBezTo>
                  <a:cubicBezTo>
                    <a:pt x="808" y="185"/>
                    <a:pt x="808" y="185"/>
                    <a:pt x="808" y="185"/>
                  </a:cubicBezTo>
                  <a:cubicBezTo>
                    <a:pt x="785" y="150"/>
                    <a:pt x="785" y="150"/>
                    <a:pt x="785" y="150"/>
                  </a:cubicBezTo>
                  <a:cubicBezTo>
                    <a:pt x="804" y="150"/>
                    <a:pt x="804" y="150"/>
                    <a:pt x="804" y="150"/>
                  </a:cubicBezTo>
                  <a:cubicBezTo>
                    <a:pt x="818" y="174"/>
                    <a:pt x="818" y="174"/>
                    <a:pt x="818" y="174"/>
                  </a:cubicBezTo>
                  <a:cubicBezTo>
                    <a:pt x="834" y="151"/>
                    <a:pt x="834" y="151"/>
                    <a:pt x="834" y="151"/>
                  </a:cubicBezTo>
                  <a:cubicBezTo>
                    <a:pt x="852" y="151"/>
                    <a:pt x="852" y="151"/>
                    <a:pt x="852" y="151"/>
                  </a:cubicBezTo>
                  <a:cubicBezTo>
                    <a:pt x="827" y="186"/>
                    <a:pt x="827" y="186"/>
                    <a:pt x="827" y="186"/>
                  </a:cubicBezTo>
                  <a:lnTo>
                    <a:pt x="851" y="2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94"/>
            <p:cNvSpPr>
              <a:spLocks/>
            </p:cNvSpPr>
            <p:nvPr/>
          </p:nvSpPr>
          <p:spPr bwMode="auto">
            <a:xfrm>
              <a:off x="13676252" y="2826316"/>
              <a:ext cx="474662" cy="474663"/>
            </a:xfrm>
            <a:custGeom>
              <a:avLst/>
              <a:gdLst>
                <a:gd name="T0" fmla="*/ 23 w 126"/>
                <a:gd name="T1" fmla="*/ 23 h 126"/>
                <a:gd name="T2" fmla="*/ 23 w 126"/>
                <a:gd name="T3" fmla="*/ 104 h 126"/>
                <a:gd name="T4" fmla="*/ 104 w 126"/>
                <a:gd name="T5" fmla="*/ 104 h 126"/>
                <a:gd name="T6" fmla="*/ 104 w 126"/>
                <a:gd name="T7" fmla="*/ 23 h 126"/>
                <a:gd name="T8" fmla="*/ 23 w 126"/>
                <a:gd name="T9" fmla="*/ 23 h 126"/>
              </a:gdLst>
              <a:ahLst/>
              <a:cxnLst>
                <a:cxn ang="0">
                  <a:pos x="T0" y="T1"/>
                </a:cxn>
                <a:cxn ang="0">
                  <a:pos x="T2" y="T3"/>
                </a:cxn>
                <a:cxn ang="0">
                  <a:pos x="T4" y="T5"/>
                </a:cxn>
                <a:cxn ang="0">
                  <a:pos x="T6" y="T7"/>
                </a:cxn>
                <a:cxn ang="0">
                  <a:pos x="T8" y="T9"/>
                </a:cxn>
              </a:cxnLst>
              <a:rect l="0" t="0" r="r" b="b"/>
              <a:pathLst>
                <a:path w="126" h="126">
                  <a:moveTo>
                    <a:pt x="23" y="23"/>
                  </a:moveTo>
                  <a:cubicBezTo>
                    <a:pt x="0" y="45"/>
                    <a:pt x="0" y="81"/>
                    <a:pt x="23" y="104"/>
                  </a:cubicBezTo>
                  <a:cubicBezTo>
                    <a:pt x="45" y="126"/>
                    <a:pt x="81" y="126"/>
                    <a:pt x="104" y="104"/>
                  </a:cubicBezTo>
                  <a:cubicBezTo>
                    <a:pt x="126" y="81"/>
                    <a:pt x="126" y="45"/>
                    <a:pt x="104" y="23"/>
                  </a:cubicBezTo>
                  <a:cubicBezTo>
                    <a:pt x="81" y="0"/>
                    <a:pt x="45" y="0"/>
                    <a:pt x="23" y="2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8" name="Freeform 98"/>
          <p:cNvSpPr>
            <a:spLocks noChangeAspect="1" noEditPoints="1"/>
          </p:cNvSpPr>
          <p:nvPr/>
        </p:nvSpPr>
        <p:spPr bwMode="auto">
          <a:xfrm>
            <a:off x="2729989" y="4707970"/>
            <a:ext cx="675598" cy="640080"/>
          </a:xfrm>
          <a:custGeom>
            <a:avLst/>
            <a:gdLst>
              <a:gd name="T0" fmla="*/ 849 w 1068"/>
              <a:gd name="T1" fmla="*/ 0 h 1012"/>
              <a:gd name="T2" fmla="*/ 688 w 1068"/>
              <a:gd name="T3" fmla="*/ 69 h 1012"/>
              <a:gd name="T4" fmla="*/ 590 w 1068"/>
              <a:gd name="T5" fmla="*/ 167 h 1012"/>
              <a:gd name="T6" fmla="*/ 313 w 1068"/>
              <a:gd name="T7" fmla="*/ 167 h 1012"/>
              <a:gd name="T8" fmla="*/ 0 w 1068"/>
              <a:gd name="T9" fmla="*/ 481 h 1012"/>
              <a:gd name="T10" fmla="*/ 265 w 1068"/>
              <a:gd name="T11" fmla="*/ 1012 h 1012"/>
              <a:gd name="T12" fmla="*/ 844 w 1068"/>
              <a:gd name="T13" fmla="*/ 963 h 1012"/>
              <a:gd name="T14" fmla="*/ 991 w 1068"/>
              <a:gd name="T15" fmla="*/ 384 h 1012"/>
              <a:gd name="T16" fmla="*/ 1003 w 1068"/>
              <a:gd name="T17" fmla="*/ 372 h 1012"/>
              <a:gd name="T18" fmla="*/ 497 w 1068"/>
              <a:gd name="T19" fmla="*/ 440 h 1012"/>
              <a:gd name="T20" fmla="*/ 381 w 1068"/>
              <a:gd name="T21" fmla="*/ 476 h 1012"/>
              <a:gd name="T22" fmla="*/ 237 w 1068"/>
              <a:gd name="T23" fmla="*/ 599 h 1012"/>
              <a:gd name="T24" fmla="*/ 433 w 1068"/>
              <a:gd name="T25" fmla="*/ 599 h 1012"/>
              <a:gd name="T26" fmla="*/ 650 w 1068"/>
              <a:gd name="T27" fmla="*/ 617 h 1012"/>
              <a:gd name="T28" fmla="*/ 433 w 1068"/>
              <a:gd name="T29" fmla="*/ 636 h 1012"/>
              <a:gd name="T30" fmla="*/ 237 w 1068"/>
              <a:gd name="T31" fmla="*/ 636 h 1012"/>
              <a:gd name="T32" fmla="*/ 332 w 1068"/>
              <a:gd name="T33" fmla="*/ 738 h 1012"/>
              <a:gd name="T34" fmla="*/ 381 w 1068"/>
              <a:gd name="T35" fmla="*/ 758 h 1012"/>
              <a:gd name="T36" fmla="*/ 588 w 1068"/>
              <a:gd name="T37" fmla="*/ 751 h 1012"/>
              <a:gd name="T38" fmla="*/ 588 w 1068"/>
              <a:gd name="T39" fmla="*/ 832 h 1012"/>
              <a:gd name="T40" fmla="*/ 433 w 1068"/>
              <a:gd name="T41" fmla="*/ 832 h 1012"/>
              <a:gd name="T42" fmla="*/ 331 w 1068"/>
              <a:gd name="T43" fmla="*/ 790 h 1012"/>
              <a:gd name="T44" fmla="*/ 235 w 1068"/>
              <a:gd name="T45" fmla="*/ 692 h 1012"/>
              <a:gd name="T46" fmla="*/ 130 w 1068"/>
              <a:gd name="T47" fmla="*/ 617 h 1012"/>
              <a:gd name="T48" fmla="*/ 332 w 1068"/>
              <a:gd name="T49" fmla="*/ 445 h 1012"/>
              <a:gd name="T50" fmla="*/ 433 w 1068"/>
              <a:gd name="T51" fmla="*/ 403 h 1012"/>
              <a:gd name="T52" fmla="*/ 588 w 1068"/>
              <a:gd name="T53" fmla="*/ 403 h 1012"/>
              <a:gd name="T54" fmla="*/ 588 w 1068"/>
              <a:gd name="T55" fmla="*/ 484 h 1012"/>
              <a:gd name="T56" fmla="*/ 793 w 1068"/>
              <a:gd name="T57" fmla="*/ 255 h 1012"/>
              <a:gd name="T58" fmla="*/ 737 w 1068"/>
              <a:gd name="T59" fmla="*/ 254 h 1012"/>
              <a:gd name="T60" fmla="*/ 738 w 1068"/>
              <a:gd name="T61" fmla="*/ 170 h 1012"/>
              <a:gd name="T62" fmla="*/ 796 w 1068"/>
              <a:gd name="T63" fmla="*/ 172 h 1012"/>
              <a:gd name="T64" fmla="*/ 872 w 1068"/>
              <a:gd name="T65" fmla="*/ 244 h 1012"/>
              <a:gd name="T66" fmla="*/ 843 w 1068"/>
              <a:gd name="T67" fmla="*/ 258 h 1012"/>
              <a:gd name="T68" fmla="*/ 819 w 1068"/>
              <a:gd name="T69" fmla="*/ 231 h 1012"/>
              <a:gd name="T70" fmla="*/ 853 w 1068"/>
              <a:gd name="T71" fmla="*/ 240 h 1012"/>
              <a:gd name="T72" fmla="*/ 856 w 1068"/>
              <a:gd name="T73" fmla="*/ 231 h 1012"/>
              <a:gd name="T74" fmla="*/ 840 w 1068"/>
              <a:gd name="T75" fmla="*/ 223 h 1012"/>
              <a:gd name="T76" fmla="*/ 814 w 1068"/>
              <a:gd name="T77" fmla="*/ 207 h 1012"/>
              <a:gd name="T78" fmla="*/ 815 w 1068"/>
              <a:gd name="T79" fmla="*/ 186 h 1012"/>
              <a:gd name="T80" fmla="*/ 842 w 1068"/>
              <a:gd name="T81" fmla="*/ 172 h 1012"/>
              <a:gd name="T82" fmla="*/ 863 w 1068"/>
              <a:gd name="T83" fmla="*/ 197 h 1012"/>
              <a:gd name="T84" fmla="*/ 834 w 1068"/>
              <a:gd name="T85" fmla="*/ 190 h 1012"/>
              <a:gd name="T86" fmla="*/ 832 w 1068"/>
              <a:gd name="T87" fmla="*/ 199 h 1012"/>
              <a:gd name="T88" fmla="*/ 849 w 1068"/>
              <a:gd name="T89" fmla="*/ 207 h 1012"/>
              <a:gd name="T90" fmla="*/ 873 w 1068"/>
              <a:gd name="T91" fmla="*/ 223 h 1012"/>
              <a:gd name="T92" fmla="*/ 942 w 1068"/>
              <a:gd name="T93" fmla="*/ 260 h 1012"/>
              <a:gd name="T94" fmla="*/ 884 w 1068"/>
              <a:gd name="T95" fmla="*/ 258 h 1012"/>
              <a:gd name="T96" fmla="*/ 909 w 1068"/>
              <a:gd name="T97" fmla="*/ 175 h 1012"/>
              <a:gd name="T98" fmla="*/ 965 w 1068"/>
              <a:gd name="T99" fmla="*/ 176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8" h="1012">
                <a:moveTo>
                  <a:pt x="992" y="52"/>
                </a:moveTo>
                <a:cubicBezTo>
                  <a:pt x="954" y="19"/>
                  <a:pt x="905" y="0"/>
                  <a:pt x="851" y="0"/>
                </a:cubicBezTo>
                <a:cubicBezTo>
                  <a:pt x="850" y="0"/>
                  <a:pt x="850" y="0"/>
                  <a:pt x="849" y="0"/>
                </a:cubicBezTo>
                <a:cubicBezTo>
                  <a:pt x="848" y="0"/>
                  <a:pt x="848" y="0"/>
                  <a:pt x="847" y="0"/>
                </a:cubicBezTo>
                <a:cubicBezTo>
                  <a:pt x="786" y="0"/>
                  <a:pt x="731" y="25"/>
                  <a:pt x="692" y="65"/>
                </a:cubicBezTo>
                <a:cubicBezTo>
                  <a:pt x="690" y="66"/>
                  <a:pt x="689" y="68"/>
                  <a:pt x="688" y="69"/>
                </a:cubicBezTo>
                <a:cubicBezTo>
                  <a:pt x="687" y="70"/>
                  <a:pt x="685" y="71"/>
                  <a:pt x="684" y="73"/>
                </a:cubicBezTo>
                <a:cubicBezTo>
                  <a:pt x="658" y="99"/>
                  <a:pt x="638" y="131"/>
                  <a:pt x="627" y="167"/>
                </a:cubicBezTo>
                <a:cubicBezTo>
                  <a:pt x="590" y="167"/>
                  <a:pt x="590" y="167"/>
                  <a:pt x="590" y="167"/>
                </a:cubicBezTo>
                <a:cubicBezTo>
                  <a:pt x="590" y="167"/>
                  <a:pt x="590" y="167"/>
                  <a:pt x="590" y="167"/>
                </a:cubicBezTo>
                <a:cubicBezTo>
                  <a:pt x="515" y="167"/>
                  <a:pt x="515" y="167"/>
                  <a:pt x="515" y="167"/>
                </a:cubicBezTo>
                <a:cubicBezTo>
                  <a:pt x="313" y="167"/>
                  <a:pt x="313" y="167"/>
                  <a:pt x="313" y="167"/>
                </a:cubicBezTo>
                <a:cubicBezTo>
                  <a:pt x="265" y="216"/>
                  <a:pt x="265" y="216"/>
                  <a:pt x="265" y="216"/>
                </a:cubicBezTo>
                <a:cubicBezTo>
                  <a:pt x="265" y="216"/>
                  <a:pt x="265" y="216"/>
                  <a:pt x="265" y="216"/>
                </a:cubicBezTo>
                <a:cubicBezTo>
                  <a:pt x="0" y="481"/>
                  <a:pt x="0" y="481"/>
                  <a:pt x="0" y="481"/>
                </a:cubicBezTo>
                <a:cubicBezTo>
                  <a:pt x="0" y="615"/>
                  <a:pt x="0" y="615"/>
                  <a:pt x="0" y="615"/>
                </a:cubicBezTo>
                <a:cubicBezTo>
                  <a:pt x="0" y="746"/>
                  <a:pt x="0" y="746"/>
                  <a:pt x="0" y="746"/>
                </a:cubicBezTo>
                <a:cubicBezTo>
                  <a:pt x="265" y="1012"/>
                  <a:pt x="265" y="1012"/>
                  <a:pt x="265" y="1012"/>
                </a:cubicBezTo>
                <a:cubicBezTo>
                  <a:pt x="515" y="1012"/>
                  <a:pt x="515" y="1012"/>
                  <a:pt x="515" y="1012"/>
                </a:cubicBezTo>
                <a:cubicBezTo>
                  <a:pt x="796" y="1012"/>
                  <a:pt x="796" y="1012"/>
                  <a:pt x="796" y="1012"/>
                </a:cubicBezTo>
                <a:cubicBezTo>
                  <a:pt x="844" y="963"/>
                  <a:pt x="844" y="963"/>
                  <a:pt x="844" y="963"/>
                </a:cubicBezTo>
                <a:cubicBezTo>
                  <a:pt x="844" y="615"/>
                  <a:pt x="844" y="615"/>
                  <a:pt x="844" y="615"/>
                </a:cubicBezTo>
                <a:cubicBezTo>
                  <a:pt x="844" y="449"/>
                  <a:pt x="844" y="449"/>
                  <a:pt x="844" y="449"/>
                </a:cubicBezTo>
                <a:cubicBezTo>
                  <a:pt x="902" y="447"/>
                  <a:pt x="954" y="422"/>
                  <a:pt x="991" y="384"/>
                </a:cubicBezTo>
                <a:cubicBezTo>
                  <a:pt x="993" y="382"/>
                  <a:pt x="994" y="381"/>
                  <a:pt x="995" y="380"/>
                </a:cubicBezTo>
                <a:cubicBezTo>
                  <a:pt x="996" y="379"/>
                  <a:pt x="998" y="377"/>
                  <a:pt x="999" y="376"/>
                </a:cubicBezTo>
                <a:cubicBezTo>
                  <a:pt x="1000" y="375"/>
                  <a:pt x="1001" y="374"/>
                  <a:pt x="1003" y="372"/>
                </a:cubicBezTo>
                <a:cubicBezTo>
                  <a:pt x="1043" y="333"/>
                  <a:pt x="1068" y="278"/>
                  <a:pt x="1068" y="217"/>
                </a:cubicBezTo>
                <a:cubicBezTo>
                  <a:pt x="1068" y="151"/>
                  <a:pt x="1039" y="92"/>
                  <a:pt x="992" y="52"/>
                </a:cubicBezTo>
                <a:close/>
                <a:moveTo>
                  <a:pt x="497" y="440"/>
                </a:moveTo>
                <a:cubicBezTo>
                  <a:pt x="497" y="440"/>
                  <a:pt x="497" y="440"/>
                  <a:pt x="497" y="440"/>
                </a:cubicBezTo>
                <a:cubicBezTo>
                  <a:pt x="433" y="440"/>
                  <a:pt x="433" y="440"/>
                  <a:pt x="433" y="440"/>
                </a:cubicBezTo>
                <a:cubicBezTo>
                  <a:pt x="425" y="461"/>
                  <a:pt x="405" y="476"/>
                  <a:pt x="381" y="476"/>
                </a:cubicBezTo>
                <a:cubicBezTo>
                  <a:pt x="373" y="476"/>
                  <a:pt x="365" y="474"/>
                  <a:pt x="358" y="471"/>
                </a:cubicBezTo>
                <a:cubicBezTo>
                  <a:pt x="234" y="593"/>
                  <a:pt x="234" y="593"/>
                  <a:pt x="234" y="593"/>
                </a:cubicBezTo>
                <a:cubicBezTo>
                  <a:pt x="235" y="595"/>
                  <a:pt x="236" y="597"/>
                  <a:pt x="237" y="599"/>
                </a:cubicBezTo>
                <a:cubicBezTo>
                  <a:pt x="329" y="599"/>
                  <a:pt x="329" y="599"/>
                  <a:pt x="329" y="599"/>
                </a:cubicBezTo>
                <a:cubicBezTo>
                  <a:pt x="337" y="577"/>
                  <a:pt x="357" y="562"/>
                  <a:pt x="381" y="562"/>
                </a:cubicBezTo>
                <a:cubicBezTo>
                  <a:pt x="405" y="562"/>
                  <a:pt x="425" y="577"/>
                  <a:pt x="433" y="599"/>
                </a:cubicBezTo>
                <a:cubicBezTo>
                  <a:pt x="588" y="599"/>
                  <a:pt x="588" y="599"/>
                  <a:pt x="588" y="599"/>
                </a:cubicBezTo>
                <a:cubicBezTo>
                  <a:pt x="588" y="555"/>
                  <a:pt x="588" y="555"/>
                  <a:pt x="588" y="555"/>
                </a:cubicBezTo>
                <a:cubicBezTo>
                  <a:pt x="650" y="617"/>
                  <a:pt x="650" y="617"/>
                  <a:pt x="650" y="617"/>
                </a:cubicBezTo>
                <a:cubicBezTo>
                  <a:pt x="588" y="680"/>
                  <a:pt x="588" y="680"/>
                  <a:pt x="588" y="680"/>
                </a:cubicBezTo>
                <a:cubicBezTo>
                  <a:pt x="588" y="636"/>
                  <a:pt x="588" y="636"/>
                  <a:pt x="588" y="636"/>
                </a:cubicBezTo>
                <a:cubicBezTo>
                  <a:pt x="433" y="636"/>
                  <a:pt x="433" y="636"/>
                  <a:pt x="433" y="636"/>
                </a:cubicBezTo>
                <a:cubicBezTo>
                  <a:pt x="425" y="657"/>
                  <a:pt x="405" y="672"/>
                  <a:pt x="381" y="672"/>
                </a:cubicBezTo>
                <a:cubicBezTo>
                  <a:pt x="357" y="672"/>
                  <a:pt x="337" y="657"/>
                  <a:pt x="329" y="636"/>
                </a:cubicBezTo>
                <a:cubicBezTo>
                  <a:pt x="237" y="636"/>
                  <a:pt x="237" y="636"/>
                  <a:pt x="237" y="636"/>
                </a:cubicBezTo>
                <a:cubicBezTo>
                  <a:pt x="236" y="637"/>
                  <a:pt x="236" y="639"/>
                  <a:pt x="235" y="640"/>
                </a:cubicBezTo>
                <a:cubicBezTo>
                  <a:pt x="277" y="683"/>
                  <a:pt x="277" y="683"/>
                  <a:pt x="277" y="683"/>
                </a:cubicBezTo>
                <a:cubicBezTo>
                  <a:pt x="332" y="738"/>
                  <a:pt x="332" y="738"/>
                  <a:pt x="332" y="738"/>
                </a:cubicBezTo>
                <a:cubicBezTo>
                  <a:pt x="331" y="738"/>
                  <a:pt x="331" y="738"/>
                  <a:pt x="331" y="738"/>
                </a:cubicBezTo>
                <a:cubicBezTo>
                  <a:pt x="357" y="764"/>
                  <a:pt x="357" y="764"/>
                  <a:pt x="357" y="764"/>
                </a:cubicBezTo>
                <a:cubicBezTo>
                  <a:pt x="364" y="760"/>
                  <a:pt x="372" y="758"/>
                  <a:pt x="381" y="758"/>
                </a:cubicBezTo>
                <a:cubicBezTo>
                  <a:pt x="405" y="758"/>
                  <a:pt x="425" y="773"/>
                  <a:pt x="433" y="795"/>
                </a:cubicBezTo>
                <a:cubicBezTo>
                  <a:pt x="588" y="795"/>
                  <a:pt x="588" y="795"/>
                  <a:pt x="588" y="795"/>
                </a:cubicBezTo>
                <a:cubicBezTo>
                  <a:pt x="588" y="751"/>
                  <a:pt x="588" y="751"/>
                  <a:pt x="588" y="751"/>
                </a:cubicBezTo>
                <a:cubicBezTo>
                  <a:pt x="650" y="813"/>
                  <a:pt x="650" y="813"/>
                  <a:pt x="650" y="813"/>
                </a:cubicBezTo>
                <a:cubicBezTo>
                  <a:pt x="588" y="876"/>
                  <a:pt x="588" y="876"/>
                  <a:pt x="588" y="876"/>
                </a:cubicBezTo>
                <a:cubicBezTo>
                  <a:pt x="588" y="832"/>
                  <a:pt x="588" y="832"/>
                  <a:pt x="588" y="832"/>
                </a:cubicBezTo>
                <a:cubicBezTo>
                  <a:pt x="497" y="832"/>
                  <a:pt x="497" y="832"/>
                  <a:pt x="497" y="832"/>
                </a:cubicBezTo>
                <a:cubicBezTo>
                  <a:pt x="497" y="832"/>
                  <a:pt x="497" y="832"/>
                  <a:pt x="497" y="832"/>
                </a:cubicBezTo>
                <a:cubicBezTo>
                  <a:pt x="433" y="832"/>
                  <a:pt x="433" y="832"/>
                  <a:pt x="433" y="832"/>
                </a:cubicBezTo>
                <a:cubicBezTo>
                  <a:pt x="425" y="853"/>
                  <a:pt x="405" y="868"/>
                  <a:pt x="381" y="868"/>
                </a:cubicBezTo>
                <a:cubicBezTo>
                  <a:pt x="351" y="868"/>
                  <a:pt x="326" y="844"/>
                  <a:pt x="326" y="813"/>
                </a:cubicBezTo>
                <a:cubicBezTo>
                  <a:pt x="326" y="805"/>
                  <a:pt x="328" y="797"/>
                  <a:pt x="331" y="790"/>
                </a:cubicBezTo>
                <a:cubicBezTo>
                  <a:pt x="251" y="709"/>
                  <a:pt x="251" y="709"/>
                  <a:pt x="251" y="709"/>
                </a:cubicBezTo>
                <a:cubicBezTo>
                  <a:pt x="235" y="693"/>
                  <a:pt x="235" y="693"/>
                  <a:pt x="235" y="693"/>
                </a:cubicBezTo>
                <a:cubicBezTo>
                  <a:pt x="235" y="692"/>
                  <a:pt x="235" y="692"/>
                  <a:pt x="235" y="692"/>
                </a:cubicBezTo>
                <a:cubicBezTo>
                  <a:pt x="209" y="667"/>
                  <a:pt x="209" y="667"/>
                  <a:pt x="209" y="667"/>
                </a:cubicBezTo>
                <a:cubicBezTo>
                  <a:pt x="202" y="670"/>
                  <a:pt x="194" y="672"/>
                  <a:pt x="185" y="672"/>
                </a:cubicBezTo>
                <a:cubicBezTo>
                  <a:pt x="155" y="672"/>
                  <a:pt x="130" y="648"/>
                  <a:pt x="130" y="617"/>
                </a:cubicBezTo>
                <a:cubicBezTo>
                  <a:pt x="130" y="587"/>
                  <a:pt x="155" y="562"/>
                  <a:pt x="185" y="562"/>
                </a:cubicBezTo>
                <a:cubicBezTo>
                  <a:pt x="193" y="562"/>
                  <a:pt x="201" y="564"/>
                  <a:pt x="208" y="567"/>
                </a:cubicBezTo>
                <a:cubicBezTo>
                  <a:pt x="332" y="445"/>
                  <a:pt x="332" y="445"/>
                  <a:pt x="332" y="445"/>
                </a:cubicBezTo>
                <a:cubicBezTo>
                  <a:pt x="328" y="438"/>
                  <a:pt x="326" y="430"/>
                  <a:pt x="326" y="421"/>
                </a:cubicBezTo>
                <a:cubicBezTo>
                  <a:pt x="326" y="391"/>
                  <a:pt x="351" y="366"/>
                  <a:pt x="381" y="366"/>
                </a:cubicBezTo>
                <a:cubicBezTo>
                  <a:pt x="405" y="366"/>
                  <a:pt x="425" y="382"/>
                  <a:pt x="433" y="403"/>
                </a:cubicBezTo>
                <a:cubicBezTo>
                  <a:pt x="497" y="403"/>
                  <a:pt x="497" y="403"/>
                  <a:pt x="497" y="403"/>
                </a:cubicBezTo>
                <a:cubicBezTo>
                  <a:pt x="497" y="403"/>
                  <a:pt x="497" y="403"/>
                  <a:pt x="497" y="403"/>
                </a:cubicBezTo>
                <a:cubicBezTo>
                  <a:pt x="588" y="403"/>
                  <a:pt x="588" y="403"/>
                  <a:pt x="588" y="403"/>
                </a:cubicBezTo>
                <a:cubicBezTo>
                  <a:pt x="588" y="359"/>
                  <a:pt x="588" y="359"/>
                  <a:pt x="588" y="359"/>
                </a:cubicBezTo>
                <a:cubicBezTo>
                  <a:pt x="650" y="421"/>
                  <a:pt x="650" y="421"/>
                  <a:pt x="650" y="421"/>
                </a:cubicBezTo>
                <a:cubicBezTo>
                  <a:pt x="588" y="484"/>
                  <a:pt x="588" y="484"/>
                  <a:pt x="588" y="484"/>
                </a:cubicBezTo>
                <a:cubicBezTo>
                  <a:pt x="588" y="440"/>
                  <a:pt x="588" y="440"/>
                  <a:pt x="588" y="440"/>
                </a:cubicBezTo>
                <a:lnTo>
                  <a:pt x="497" y="440"/>
                </a:lnTo>
                <a:close/>
                <a:moveTo>
                  <a:pt x="793" y="255"/>
                </a:moveTo>
                <a:cubicBezTo>
                  <a:pt x="778" y="255"/>
                  <a:pt x="778" y="255"/>
                  <a:pt x="778" y="255"/>
                </a:cubicBezTo>
                <a:cubicBezTo>
                  <a:pt x="738" y="201"/>
                  <a:pt x="738" y="201"/>
                  <a:pt x="738" y="201"/>
                </a:cubicBezTo>
                <a:cubicBezTo>
                  <a:pt x="737" y="254"/>
                  <a:pt x="737" y="254"/>
                  <a:pt x="737" y="254"/>
                </a:cubicBezTo>
                <a:cubicBezTo>
                  <a:pt x="719" y="253"/>
                  <a:pt x="719" y="253"/>
                  <a:pt x="719" y="253"/>
                </a:cubicBezTo>
                <a:cubicBezTo>
                  <a:pt x="721" y="170"/>
                  <a:pt x="721" y="170"/>
                  <a:pt x="721" y="170"/>
                </a:cubicBezTo>
                <a:cubicBezTo>
                  <a:pt x="738" y="170"/>
                  <a:pt x="738" y="170"/>
                  <a:pt x="738" y="170"/>
                </a:cubicBezTo>
                <a:cubicBezTo>
                  <a:pt x="776" y="223"/>
                  <a:pt x="776" y="223"/>
                  <a:pt x="776" y="223"/>
                </a:cubicBezTo>
                <a:cubicBezTo>
                  <a:pt x="777" y="171"/>
                  <a:pt x="777" y="171"/>
                  <a:pt x="777" y="171"/>
                </a:cubicBezTo>
                <a:cubicBezTo>
                  <a:pt x="796" y="172"/>
                  <a:pt x="796" y="172"/>
                  <a:pt x="796" y="172"/>
                </a:cubicBezTo>
                <a:lnTo>
                  <a:pt x="793" y="255"/>
                </a:lnTo>
                <a:close/>
                <a:moveTo>
                  <a:pt x="875" y="233"/>
                </a:moveTo>
                <a:cubicBezTo>
                  <a:pt x="874" y="237"/>
                  <a:pt x="874" y="241"/>
                  <a:pt x="872" y="244"/>
                </a:cubicBezTo>
                <a:cubicBezTo>
                  <a:pt x="870" y="247"/>
                  <a:pt x="868" y="250"/>
                  <a:pt x="866" y="252"/>
                </a:cubicBezTo>
                <a:cubicBezTo>
                  <a:pt x="863" y="254"/>
                  <a:pt x="859" y="256"/>
                  <a:pt x="856" y="257"/>
                </a:cubicBezTo>
                <a:cubicBezTo>
                  <a:pt x="852" y="258"/>
                  <a:pt x="848" y="258"/>
                  <a:pt x="843" y="258"/>
                </a:cubicBezTo>
                <a:cubicBezTo>
                  <a:pt x="837" y="258"/>
                  <a:pt x="831" y="257"/>
                  <a:pt x="825" y="254"/>
                </a:cubicBezTo>
                <a:cubicBezTo>
                  <a:pt x="818" y="252"/>
                  <a:pt x="813" y="248"/>
                  <a:pt x="808" y="244"/>
                </a:cubicBezTo>
                <a:cubicBezTo>
                  <a:pt x="819" y="231"/>
                  <a:pt x="819" y="231"/>
                  <a:pt x="819" y="231"/>
                </a:cubicBezTo>
                <a:cubicBezTo>
                  <a:pt x="823" y="234"/>
                  <a:pt x="827" y="237"/>
                  <a:pt x="831" y="239"/>
                </a:cubicBezTo>
                <a:cubicBezTo>
                  <a:pt x="835" y="241"/>
                  <a:pt x="839" y="242"/>
                  <a:pt x="844" y="242"/>
                </a:cubicBezTo>
                <a:cubicBezTo>
                  <a:pt x="848" y="242"/>
                  <a:pt x="851" y="241"/>
                  <a:pt x="853" y="240"/>
                </a:cubicBezTo>
                <a:cubicBezTo>
                  <a:pt x="855" y="239"/>
                  <a:pt x="856" y="237"/>
                  <a:pt x="856" y="234"/>
                </a:cubicBezTo>
                <a:cubicBezTo>
                  <a:pt x="856" y="234"/>
                  <a:pt x="856" y="234"/>
                  <a:pt x="856" y="234"/>
                </a:cubicBezTo>
                <a:cubicBezTo>
                  <a:pt x="856" y="233"/>
                  <a:pt x="856" y="232"/>
                  <a:pt x="856" y="231"/>
                </a:cubicBezTo>
                <a:cubicBezTo>
                  <a:pt x="855" y="230"/>
                  <a:pt x="855" y="229"/>
                  <a:pt x="853" y="228"/>
                </a:cubicBezTo>
                <a:cubicBezTo>
                  <a:pt x="852" y="227"/>
                  <a:pt x="850" y="226"/>
                  <a:pt x="848" y="226"/>
                </a:cubicBezTo>
                <a:cubicBezTo>
                  <a:pt x="846" y="225"/>
                  <a:pt x="843" y="224"/>
                  <a:pt x="840" y="223"/>
                </a:cubicBezTo>
                <a:cubicBezTo>
                  <a:pt x="836" y="222"/>
                  <a:pt x="832" y="220"/>
                  <a:pt x="828" y="219"/>
                </a:cubicBezTo>
                <a:cubicBezTo>
                  <a:pt x="825" y="218"/>
                  <a:pt x="822" y="216"/>
                  <a:pt x="820" y="214"/>
                </a:cubicBezTo>
                <a:cubicBezTo>
                  <a:pt x="817" y="212"/>
                  <a:pt x="816" y="210"/>
                  <a:pt x="814" y="207"/>
                </a:cubicBezTo>
                <a:cubicBezTo>
                  <a:pt x="813" y="204"/>
                  <a:pt x="812" y="201"/>
                  <a:pt x="813" y="196"/>
                </a:cubicBezTo>
                <a:cubicBezTo>
                  <a:pt x="813" y="196"/>
                  <a:pt x="813" y="196"/>
                  <a:pt x="813" y="196"/>
                </a:cubicBezTo>
                <a:cubicBezTo>
                  <a:pt x="813" y="192"/>
                  <a:pt x="813" y="189"/>
                  <a:pt x="815" y="186"/>
                </a:cubicBezTo>
                <a:cubicBezTo>
                  <a:pt x="817" y="183"/>
                  <a:pt x="819" y="180"/>
                  <a:pt x="821" y="178"/>
                </a:cubicBezTo>
                <a:cubicBezTo>
                  <a:pt x="824" y="176"/>
                  <a:pt x="827" y="174"/>
                  <a:pt x="831" y="173"/>
                </a:cubicBezTo>
                <a:cubicBezTo>
                  <a:pt x="834" y="172"/>
                  <a:pt x="838" y="172"/>
                  <a:pt x="842" y="172"/>
                </a:cubicBezTo>
                <a:cubicBezTo>
                  <a:pt x="849" y="172"/>
                  <a:pt x="854" y="173"/>
                  <a:pt x="859" y="175"/>
                </a:cubicBezTo>
                <a:cubicBezTo>
                  <a:pt x="864" y="177"/>
                  <a:pt x="869" y="180"/>
                  <a:pt x="873" y="183"/>
                </a:cubicBezTo>
                <a:cubicBezTo>
                  <a:pt x="863" y="197"/>
                  <a:pt x="863" y="197"/>
                  <a:pt x="863" y="197"/>
                </a:cubicBezTo>
                <a:cubicBezTo>
                  <a:pt x="860" y="194"/>
                  <a:pt x="856" y="192"/>
                  <a:pt x="853" y="190"/>
                </a:cubicBezTo>
                <a:cubicBezTo>
                  <a:pt x="849" y="189"/>
                  <a:pt x="845" y="188"/>
                  <a:pt x="842" y="188"/>
                </a:cubicBezTo>
                <a:cubicBezTo>
                  <a:pt x="838" y="188"/>
                  <a:pt x="836" y="188"/>
                  <a:pt x="834" y="190"/>
                </a:cubicBezTo>
                <a:cubicBezTo>
                  <a:pt x="832" y="191"/>
                  <a:pt x="831" y="193"/>
                  <a:pt x="831" y="195"/>
                </a:cubicBezTo>
                <a:cubicBezTo>
                  <a:pt x="831" y="195"/>
                  <a:pt x="831" y="195"/>
                  <a:pt x="831" y="195"/>
                </a:cubicBezTo>
                <a:cubicBezTo>
                  <a:pt x="831" y="197"/>
                  <a:pt x="831" y="198"/>
                  <a:pt x="832" y="199"/>
                </a:cubicBezTo>
                <a:cubicBezTo>
                  <a:pt x="832" y="200"/>
                  <a:pt x="833" y="201"/>
                  <a:pt x="834" y="202"/>
                </a:cubicBezTo>
                <a:cubicBezTo>
                  <a:pt x="836" y="202"/>
                  <a:pt x="837" y="203"/>
                  <a:pt x="840" y="204"/>
                </a:cubicBezTo>
                <a:cubicBezTo>
                  <a:pt x="842" y="205"/>
                  <a:pt x="845" y="206"/>
                  <a:pt x="849" y="207"/>
                </a:cubicBezTo>
                <a:cubicBezTo>
                  <a:pt x="853" y="208"/>
                  <a:pt x="857" y="209"/>
                  <a:pt x="860" y="211"/>
                </a:cubicBezTo>
                <a:cubicBezTo>
                  <a:pt x="863" y="212"/>
                  <a:pt x="866" y="214"/>
                  <a:pt x="868" y="216"/>
                </a:cubicBezTo>
                <a:cubicBezTo>
                  <a:pt x="870" y="218"/>
                  <a:pt x="872" y="220"/>
                  <a:pt x="873" y="223"/>
                </a:cubicBezTo>
                <a:cubicBezTo>
                  <a:pt x="874" y="226"/>
                  <a:pt x="875" y="229"/>
                  <a:pt x="875" y="233"/>
                </a:cubicBezTo>
                <a:close/>
                <a:moveTo>
                  <a:pt x="964" y="260"/>
                </a:moveTo>
                <a:cubicBezTo>
                  <a:pt x="942" y="260"/>
                  <a:pt x="942" y="260"/>
                  <a:pt x="942" y="260"/>
                </a:cubicBezTo>
                <a:cubicBezTo>
                  <a:pt x="924" y="230"/>
                  <a:pt x="924" y="230"/>
                  <a:pt x="924" y="230"/>
                </a:cubicBezTo>
                <a:cubicBezTo>
                  <a:pt x="905" y="259"/>
                  <a:pt x="905" y="259"/>
                  <a:pt x="905" y="259"/>
                </a:cubicBezTo>
                <a:cubicBezTo>
                  <a:pt x="884" y="258"/>
                  <a:pt x="884" y="258"/>
                  <a:pt x="884" y="258"/>
                </a:cubicBezTo>
                <a:cubicBezTo>
                  <a:pt x="914" y="216"/>
                  <a:pt x="914" y="216"/>
                  <a:pt x="914" y="216"/>
                </a:cubicBezTo>
                <a:cubicBezTo>
                  <a:pt x="887" y="174"/>
                  <a:pt x="887" y="174"/>
                  <a:pt x="887" y="174"/>
                </a:cubicBezTo>
                <a:cubicBezTo>
                  <a:pt x="909" y="175"/>
                  <a:pt x="909" y="175"/>
                  <a:pt x="909" y="175"/>
                </a:cubicBezTo>
                <a:cubicBezTo>
                  <a:pt x="926" y="202"/>
                  <a:pt x="926" y="202"/>
                  <a:pt x="926" y="202"/>
                </a:cubicBezTo>
                <a:cubicBezTo>
                  <a:pt x="944" y="176"/>
                  <a:pt x="944" y="176"/>
                  <a:pt x="944" y="176"/>
                </a:cubicBezTo>
                <a:cubicBezTo>
                  <a:pt x="965" y="176"/>
                  <a:pt x="965" y="176"/>
                  <a:pt x="965" y="176"/>
                </a:cubicBezTo>
                <a:cubicBezTo>
                  <a:pt x="936" y="216"/>
                  <a:pt x="936" y="216"/>
                  <a:pt x="936" y="216"/>
                </a:cubicBezTo>
                <a:lnTo>
                  <a:pt x="964" y="26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102"/>
          <p:cNvSpPr>
            <a:spLocks noChangeAspect="1" noEditPoints="1"/>
          </p:cNvSpPr>
          <p:nvPr/>
        </p:nvSpPr>
        <p:spPr bwMode="auto">
          <a:xfrm>
            <a:off x="6871468" y="4707970"/>
            <a:ext cx="688849" cy="640080"/>
          </a:xfrm>
          <a:custGeom>
            <a:avLst/>
            <a:gdLst>
              <a:gd name="T0" fmla="*/ 456 w 571"/>
              <a:gd name="T1" fmla="*/ 0 h 530"/>
              <a:gd name="T2" fmla="*/ 372 w 571"/>
              <a:gd name="T3" fmla="*/ 36 h 530"/>
              <a:gd name="T4" fmla="*/ 230 w 571"/>
              <a:gd name="T5" fmla="*/ 87 h 530"/>
              <a:gd name="T6" fmla="*/ 0 w 571"/>
              <a:gd name="T7" fmla="*/ 309 h 530"/>
              <a:gd name="T8" fmla="*/ 230 w 571"/>
              <a:gd name="T9" fmla="*/ 530 h 530"/>
              <a:gd name="T10" fmla="*/ 453 w 571"/>
              <a:gd name="T11" fmla="*/ 508 h 530"/>
              <a:gd name="T12" fmla="*/ 453 w 571"/>
              <a:gd name="T13" fmla="*/ 257 h 530"/>
              <a:gd name="T14" fmla="*/ 530 w 571"/>
              <a:gd name="T15" fmla="*/ 201 h 530"/>
              <a:gd name="T16" fmla="*/ 536 w 571"/>
              <a:gd name="T17" fmla="*/ 195 h 530"/>
              <a:gd name="T18" fmla="*/ 129 w 571"/>
              <a:gd name="T19" fmla="*/ 451 h 530"/>
              <a:gd name="T20" fmla="*/ 129 w 571"/>
              <a:gd name="T21" fmla="*/ 395 h 530"/>
              <a:gd name="T22" fmla="*/ 74 w 571"/>
              <a:gd name="T23" fmla="*/ 375 h 530"/>
              <a:gd name="T24" fmla="*/ 129 w 571"/>
              <a:gd name="T25" fmla="*/ 375 h 530"/>
              <a:gd name="T26" fmla="*/ 74 w 571"/>
              <a:gd name="T27" fmla="*/ 245 h 530"/>
              <a:gd name="T28" fmla="*/ 129 w 571"/>
              <a:gd name="T29" fmla="*/ 226 h 530"/>
              <a:gd name="T30" fmla="*/ 129 w 571"/>
              <a:gd name="T31" fmla="*/ 170 h 530"/>
              <a:gd name="T32" fmla="*/ 149 w 571"/>
              <a:gd name="T33" fmla="*/ 451 h 530"/>
              <a:gd name="T34" fmla="*/ 204 w 571"/>
              <a:gd name="T35" fmla="*/ 451 h 530"/>
              <a:gd name="T36" fmla="*/ 149 w 571"/>
              <a:gd name="T37" fmla="*/ 245 h 530"/>
              <a:gd name="T38" fmla="*/ 280 w 571"/>
              <a:gd name="T39" fmla="*/ 451 h 530"/>
              <a:gd name="T40" fmla="*/ 280 w 571"/>
              <a:gd name="T41" fmla="*/ 395 h 530"/>
              <a:gd name="T42" fmla="*/ 224 w 571"/>
              <a:gd name="T43" fmla="*/ 375 h 530"/>
              <a:gd name="T44" fmla="*/ 280 w 571"/>
              <a:gd name="T45" fmla="*/ 375 h 530"/>
              <a:gd name="T46" fmla="*/ 300 w 571"/>
              <a:gd name="T47" fmla="*/ 395 h 530"/>
              <a:gd name="T48" fmla="*/ 355 w 571"/>
              <a:gd name="T49" fmla="*/ 375 h 530"/>
              <a:gd name="T50" fmla="*/ 355 w 571"/>
              <a:gd name="T51" fmla="*/ 320 h 530"/>
              <a:gd name="T52" fmla="*/ 300 w 571"/>
              <a:gd name="T53" fmla="*/ 300 h 530"/>
              <a:gd name="T54" fmla="*/ 355 w 571"/>
              <a:gd name="T55" fmla="*/ 300 h 530"/>
              <a:gd name="T56" fmla="*/ 300 w 571"/>
              <a:gd name="T57" fmla="*/ 170 h 530"/>
              <a:gd name="T58" fmla="*/ 427 w 571"/>
              <a:gd name="T59" fmla="*/ 134 h 530"/>
              <a:gd name="T60" fmla="*/ 397 w 571"/>
              <a:gd name="T61" fmla="*/ 133 h 530"/>
              <a:gd name="T62" fmla="*/ 398 w 571"/>
              <a:gd name="T63" fmla="*/ 89 h 530"/>
              <a:gd name="T64" fmla="*/ 428 w 571"/>
              <a:gd name="T65" fmla="*/ 90 h 530"/>
              <a:gd name="T66" fmla="*/ 468 w 571"/>
              <a:gd name="T67" fmla="*/ 128 h 530"/>
              <a:gd name="T68" fmla="*/ 453 w 571"/>
              <a:gd name="T69" fmla="*/ 135 h 530"/>
              <a:gd name="T70" fmla="*/ 440 w 571"/>
              <a:gd name="T71" fmla="*/ 121 h 530"/>
              <a:gd name="T72" fmla="*/ 458 w 571"/>
              <a:gd name="T73" fmla="*/ 126 h 530"/>
              <a:gd name="T74" fmla="*/ 459 w 571"/>
              <a:gd name="T75" fmla="*/ 121 h 530"/>
              <a:gd name="T76" fmla="*/ 451 w 571"/>
              <a:gd name="T77" fmla="*/ 117 h 530"/>
              <a:gd name="T78" fmla="*/ 438 w 571"/>
              <a:gd name="T79" fmla="*/ 109 h 530"/>
              <a:gd name="T80" fmla="*/ 438 w 571"/>
              <a:gd name="T81" fmla="*/ 98 h 530"/>
              <a:gd name="T82" fmla="*/ 453 w 571"/>
              <a:gd name="T83" fmla="*/ 90 h 530"/>
              <a:gd name="T84" fmla="*/ 463 w 571"/>
              <a:gd name="T85" fmla="*/ 103 h 530"/>
              <a:gd name="T86" fmla="*/ 448 w 571"/>
              <a:gd name="T87" fmla="*/ 100 h 530"/>
              <a:gd name="T88" fmla="*/ 447 w 571"/>
              <a:gd name="T89" fmla="*/ 104 h 530"/>
              <a:gd name="T90" fmla="*/ 456 w 571"/>
              <a:gd name="T91" fmla="*/ 108 h 530"/>
              <a:gd name="T92" fmla="*/ 469 w 571"/>
              <a:gd name="T93" fmla="*/ 117 h 530"/>
              <a:gd name="T94" fmla="*/ 505 w 571"/>
              <a:gd name="T95" fmla="*/ 136 h 530"/>
              <a:gd name="T96" fmla="*/ 474 w 571"/>
              <a:gd name="T97" fmla="*/ 135 h 530"/>
              <a:gd name="T98" fmla="*/ 487 w 571"/>
              <a:gd name="T99" fmla="*/ 92 h 530"/>
              <a:gd name="T100" fmla="*/ 517 w 571"/>
              <a:gd name="T101" fmla="*/ 92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1" h="530">
                <a:moveTo>
                  <a:pt x="531" y="27"/>
                </a:moveTo>
                <a:cubicBezTo>
                  <a:pt x="511" y="10"/>
                  <a:pt x="485" y="0"/>
                  <a:pt x="457" y="0"/>
                </a:cubicBezTo>
                <a:cubicBezTo>
                  <a:pt x="457" y="0"/>
                  <a:pt x="456" y="0"/>
                  <a:pt x="456" y="0"/>
                </a:cubicBezTo>
                <a:cubicBezTo>
                  <a:pt x="456" y="0"/>
                  <a:pt x="455" y="0"/>
                  <a:pt x="455" y="0"/>
                </a:cubicBezTo>
                <a:cubicBezTo>
                  <a:pt x="423" y="0"/>
                  <a:pt x="394" y="13"/>
                  <a:pt x="374" y="34"/>
                </a:cubicBezTo>
                <a:cubicBezTo>
                  <a:pt x="373" y="35"/>
                  <a:pt x="372" y="36"/>
                  <a:pt x="372" y="36"/>
                </a:cubicBezTo>
                <a:cubicBezTo>
                  <a:pt x="371" y="37"/>
                  <a:pt x="370" y="38"/>
                  <a:pt x="370" y="38"/>
                </a:cubicBezTo>
                <a:cubicBezTo>
                  <a:pt x="356" y="52"/>
                  <a:pt x="346" y="69"/>
                  <a:pt x="340" y="87"/>
                </a:cubicBezTo>
                <a:cubicBezTo>
                  <a:pt x="230" y="87"/>
                  <a:pt x="230" y="87"/>
                  <a:pt x="230" y="87"/>
                </a:cubicBezTo>
                <a:cubicBezTo>
                  <a:pt x="22" y="87"/>
                  <a:pt x="22" y="87"/>
                  <a:pt x="22" y="87"/>
                </a:cubicBezTo>
                <a:cubicBezTo>
                  <a:pt x="0" y="109"/>
                  <a:pt x="0" y="109"/>
                  <a:pt x="0" y="109"/>
                </a:cubicBezTo>
                <a:cubicBezTo>
                  <a:pt x="0" y="309"/>
                  <a:pt x="0" y="309"/>
                  <a:pt x="0" y="309"/>
                </a:cubicBezTo>
                <a:cubicBezTo>
                  <a:pt x="0" y="504"/>
                  <a:pt x="0" y="504"/>
                  <a:pt x="0" y="504"/>
                </a:cubicBezTo>
                <a:cubicBezTo>
                  <a:pt x="0" y="530"/>
                  <a:pt x="0" y="530"/>
                  <a:pt x="0" y="530"/>
                </a:cubicBezTo>
                <a:cubicBezTo>
                  <a:pt x="230" y="530"/>
                  <a:pt x="230" y="530"/>
                  <a:pt x="230" y="530"/>
                </a:cubicBezTo>
                <a:cubicBezTo>
                  <a:pt x="432" y="530"/>
                  <a:pt x="432" y="530"/>
                  <a:pt x="432" y="530"/>
                </a:cubicBezTo>
                <a:cubicBezTo>
                  <a:pt x="432" y="530"/>
                  <a:pt x="432" y="530"/>
                  <a:pt x="432" y="530"/>
                </a:cubicBezTo>
                <a:cubicBezTo>
                  <a:pt x="453" y="508"/>
                  <a:pt x="453" y="508"/>
                  <a:pt x="453" y="508"/>
                </a:cubicBezTo>
                <a:cubicBezTo>
                  <a:pt x="453" y="482"/>
                  <a:pt x="453" y="482"/>
                  <a:pt x="453" y="482"/>
                </a:cubicBezTo>
                <a:cubicBezTo>
                  <a:pt x="453" y="309"/>
                  <a:pt x="453" y="309"/>
                  <a:pt x="453" y="309"/>
                </a:cubicBezTo>
                <a:cubicBezTo>
                  <a:pt x="453" y="257"/>
                  <a:pt x="453" y="257"/>
                  <a:pt x="453" y="257"/>
                </a:cubicBezTo>
                <a:cubicBezTo>
                  <a:pt x="453" y="257"/>
                  <a:pt x="453" y="257"/>
                  <a:pt x="453" y="257"/>
                </a:cubicBezTo>
                <a:cubicBezTo>
                  <a:pt x="453" y="235"/>
                  <a:pt x="453" y="235"/>
                  <a:pt x="453" y="235"/>
                </a:cubicBezTo>
                <a:cubicBezTo>
                  <a:pt x="484" y="234"/>
                  <a:pt x="511" y="221"/>
                  <a:pt x="530" y="201"/>
                </a:cubicBezTo>
                <a:cubicBezTo>
                  <a:pt x="531" y="200"/>
                  <a:pt x="532" y="200"/>
                  <a:pt x="532" y="199"/>
                </a:cubicBezTo>
                <a:cubicBezTo>
                  <a:pt x="533" y="198"/>
                  <a:pt x="534" y="198"/>
                  <a:pt x="534" y="197"/>
                </a:cubicBezTo>
                <a:cubicBezTo>
                  <a:pt x="535" y="196"/>
                  <a:pt x="536" y="196"/>
                  <a:pt x="536" y="195"/>
                </a:cubicBezTo>
                <a:cubicBezTo>
                  <a:pt x="558" y="174"/>
                  <a:pt x="571" y="146"/>
                  <a:pt x="571" y="114"/>
                </a:cubicBezTo>
                <a:cubicBezTo>
                  <a:pt x="571" y="79"/>
                  <a:pt x="555" y="48"/>
                  <a:pt x="531" y="27"/>
                </a:cubicBezTo>
                <a:close/>
                <a:moveTo>
                  <a:pt x="129" y="451"/>
                </a:moveTo>
                <a:cubicBezTo>
                  <a:pt x="74" y="451"/>
                  <a:pt x="74" y="451"/>
                  <a:pt x="74" y="451"/>
                </a:cubicBezTo>
                <a:cubicBezTo>
                  <a:pt x="74" y="395"/>
                  <a:pt x="74" y="395"/>
                  <a:pt x="74" y="395"/>
                </a:cubicBezTo>
                <a:cubicBezTo>
                  <a:pt x="129" y="395"/>
                  <a:pt x="129" y="395"/>
                  <a:pt x="129" y="395"/>
                </a:cubicBezTo>
                <a:lnTo>
                  <a:pt x="129" y="451"/>
                </a:lnTo>
                <a:close/>
                <a:moveTo>
                  <a:pt x="129" y="375"/>
                </a:moveTo>
                <a:cubicBezTo>
                  <a:pt x="74" y="375"/>
                  <a:pt x="74" y="375"/>
                  <a:pt x="74" y="375"/>
                </a:cubicBezTo>
                <a:cubicBezTo>
                  <a:pt x="74" y="320"/>
                  <a:pt x="74" y="320"/>
                  <a:pt x="74" y="320"/>
                </a:cubicBezTo>
                <a:cubicBezTo>
                  <a:pt x="129" y="320"/>
                  <a:pt x="129" y="320"/>
                  <a:pt x="129" y="320"/>
                </a:cubicBezTo>
                <a:lnTo>
                  <a:pt x="129" y="375"/>
                </a:lnTo>
                <a:close/>
                <a:moveTo>
                  <a:pt x="129" y="300"/>
                </a:moveTo>
                <a:cubicBezTo>
                  <a:pt x="74" y="300"/>
                  <a:pt x="74" y="300"/>
                  <a:pt x="74" y="300"/>
                </a:cubicBezTo>
                <a:cubicBezTo>
                  <a:pt x="74" y="245"/>
                  <a:pt x="74" y="245"/>
                  <a:pt x="74" y="245"/>
                </a:cubicBezTo>
                <a:cubicBezTo>
                  <a:pt x="129" y="245"/>
                  <a:pt x="129" y="245"/>
                  <a:pt x="129" y="245"/>
                </a:cubicBezTo>
                <a:lnTo>
                  <a:pt x="129" y="300"/>
                </a:lnTo>
                <a:close/>
                <a:moveTo>
                  <a:pt x="129" y="226"/>
                </a:moveTo>
                <a:cubicBezTo>
                  <a:pt x="74" y="226"/>
                  <a:pt x="74" y="226"/>
                  <a:pt x="74" y="226"/>
                </a:cubicBezTo>
                <a:cubicBezTo>
                  <a:pt x="74" y="170"/>
                  <a:pt x="74" y="170"/>
                  <a:pt x="74" y="170"/>
                </a:cubicBezTo>
                <a:cubicBezTo>
                  <a:pt x="129" y="170"/>
                  <a:pt x="129" y="170"/>
                  <a:pt x="129" y="170"/>
                </a:cubicBezTo>
                <a:lnTo>
                  <a:pt x="129" y="226"/>
                </a:lnTo>
                <a:close/>
                <a:moveTo>
                  <a:pt x="204" y="451"/>
                </a:moveTo>
                <a:cubicBezTo>
                  <a:pt x="149" y="451"/>
                  <a:pt x="149" y="451"/>
                  <a:pt x="149" y="451"/>
                </a:cubicBezTo>
                <a:cubicBezTo>
                  <a:pt x="149" y="395"/>
                  <a:pt x="149" y="395"/>
                  <a:pt x="149" y="395"/>
                </a:cubicBezTo>
                <a:cubicBezTo>
                  <a:pt x="204" y="395"/>
                  <a:pt x="204" y="395"/>
                  <a:pt x="204" y="395"/>
                </a:cubicBezTo>
                <a:lnTo>
                  <a:pt x="204" y="451"/>
                </a:lnTo>
                <a:close/>
                <a:moveTo>
                  <a:pt x="204" y="300"/>
                </a:moveTo>
                <a:cubicBezTo>
                  <a:pt x="149" y="300"/>
                  <a:pt x="149" y="300"/>
                  <a:pt x="149" y="300"/>
                </a:cubicBezTo>
                <a:cubicBezTo>
                  <a:pt x="149" y="245"/>
                  <a:pt x="149" y="245"/>
                  <a:pt x="149" y="245"/>
                </a:cubicBezTo>
                <a:cubicBezTo>
                  <a:pt x="204" y="245"/>
                  <a:pt x="204" y="245"/>
                  <a:pt x="204" y="245"/>
                </a:cubicBezTo>
                <a:lnTo>
                  <a:pt x="204" y="300"/>
                </a:lnTo>
                <a:close/>
                <a:moveTo>
                  <a:pt x="280" y="451"/>
                </a:moveTo>
                <a:cubicBezTo>
                  <a:pt x="224" y="451"/>
                  <a:pt x="224" y="451"/>
                  <a:pt x="224" y="451"/>
                </a:cubicBezTo>
                <a:cubicBezTo>
                  <a:pt x="224" y="395"/>
                  <a:pt x="224" y="395"/>
                  <a:pt x="224" y="395"/>
                </a:cubicBezTo>
                <a:cubicBezTo>
                  <a:pt x="280" y="395"/>
                  <a:pt x="280" y="395"/>
                  <a:pt x="280" y="395"/>
                </a:cubicBezTo>
                <a:lnTo>
                  <a:pt x="280" y="451"/>
                </a:lnTo>
                <a:close/>
                <a:moveTo>
                  <a:pt x="280" y="375"/>
                </a:moveTo>
                <a:cubicBezTo>
                  <a:pt x="224" y="375"/>
                  <a:pt x="224" y="375"/>
                  <a:pt x="224" y="375"/>
                </a:cubicBezTo>
                <a:cubicBezTo>
                  <a:pt x="224" y="320"/>
                  <a:pt x="224" y="320"/>
                  <a:pt x="224" y="320"/>
                </a:cubicBezTo>
                <a:cubicBezTo>
                  <a:pt x="280" y="320"/>
                  <a:pt x="280" y="320"/>
                  <a:pt x="280" y="320"/>
                </a:cubicBezTo>
                <a:lnTo>
                  <a:pt x="280" y="375"/>
                </a:lnTo>
                <a:close/>
                <a:moveTo>
                  <a:pt x="355" y="451"/>
                </a:moveTo>
                <a:cubicBezTo>
                  <a:pt x="300" y="451"/>
                  <a:pt x="300" y="451"/>
                  <a:pt x="300" y="451"/>
                </a:cubicBezTo>
                <a:cubicBezTo>
                  <a:pt x="300" y="395"/>
                  <a:pt x="300" y="395"/>
                  <a:pt x="300" y="395"/>
                </a:cubicBezTo>
                <a:cubicBezTo>
                  <a:pt x="355" y="395"/>
                  <a:pt x="355" y="395"/>
                  <a:pt x="355" y="395"/>
                </a:cubicBezTo>
                <a:lnTo>
                  <a:pt x="355" y="451"/>
                </a:lnTo>
                <a:close/>
                <a:moveTo>
                  <a:pt x="355" y="375"/>
                </a:moveTo>
                <a:cubicBezTo>
                  <a:pt x="300" y="375"/>
                  <a:pt x="300" y="375"/>
                  <a:pt x="300" y="375"/>
                </a:cubicBezTo>
                <a:cubicBezTo>
                  <a:pt x="300" y="320"/>
                  <a:pt x="300" y="320"/>
                  <a:pt x="300" y="320"/>
                </a:cubicBezTo>
                <a:cubicBezTo>
                  <a:pt x="355" y="320"/>
                  <a:pt x="355" y="320"/>
                  <a:pt x="355" y="320"/>
                </a:cubicBezTo>
                <a:lnTo>
                  <a:pt x="355" y="375"/>
                </a:lnTo>
                <a:close/>
                <a:moveTo>
                  <a:pt x="355" y="300"/>
                </a:moveTo>
                <a:cubicBezTo>
                  <a:pt x="300" y="300"/>
                  <a:pt x="300" y="300"/>
                  <a:pt x="300" y="300"/>
                </a:cubicBezTo>
                <a:cubicBezTo>
                  <a:pt x="300" y="245"/>
                  <a:pt x="300" y="245"/>
                  <a:pt x="300" y="245"/>
                </a:cubicBezTo>
                <a:cubicBezTo>
                  <a:pt x="355" y="245"/>
                  <a:pt x="355" y="245"/>
                  <a:pt x="355" y="245"/>
                </a:cubicBezTo>
                <a:lnTo>
                  <a:pt x="355" y="300"/>
                </a:lnTo>
                <a:close/>
                <a:moveTo>
                  <a:pt x="355" y="226"/>
                </a:moveTo>
                <a:cubicBezTo>
                  <a:pt x="300" y="226"/>
                  <a:pt x="300" y="226"/>
                  <a:pt x="300" y="226"/>
                </a:cubicBezTo>
                <a:cubicBezTo>
                  <a:pt x="300" y="170"/>
                  <a:pt x="300" y="170"/>
                  <a:pt x="300" y="170"/>
                </a:cubicBezTo>
                <a:cubicBezTo>
                  <a:pt x="355" y="170"/>
                  <a:pt x="355" y="170"/>
                  <a:pt x="355" y="170"/>
                </a:cubicBezTo>
                <a:lnTo>
                  <a:pt x="355" y="226"/>
                </a:lnTo>
                <a:close/>
                <a:moveTo>
                  <a:pt x="427" y="134"/>
                </a:moveTo>
                <a:cubicBezTo>
                  <a:pt x="418" y="134"/>
                  <a:pt x="418" y="134"/>
                  <a:pt x="418" y="134"/>
                </a:cubicBezTo>
                <a:cubicBezTo>
                  <a:pt x="398" y="105"/>
                  <a:pt x="398" y="105"/>
                  <a:pt x="398" y="105"/>
                </a:cubicBezTo>
                <a:cubicBezTo>
                  <a:pt x="397" y="133"/>
                  <a:pt x="397" y="133"/>
                  <a:pt x="397" y="133"/>
                </a:cubicBezTo>
                <a:cubicBezTo>
                  <a:pt x="388" y="133"/>
                  <a:pt x="388" y="133"/>
                  <a:pt x="388" y="133"/>
                </a:cubicBezTo>
                <a:cubicBezTo>
                  <a:pt x="389" y="89"/>
                  <a:pt x="389" y="89"/>
                  <a:pt x="389" y="89"/>
                </a:cubicBezTo>
                <a:cubicBezTo>
                  <a:pt x="398" y="89"/>
                  <a:pt x="398" y="89"/>
                  <a:pt x="398" y="89"/>
                </a:cubicBezTo>
                <a:cubicBezTo>
                  <a:pt x="418" y="117"/>
                  <a:pt x="418" y="117"/>
                  <a:pt x="418" y="117"/>
                </a:cubicBezTo>
                <a:cubicBezTo>
                  <a:pt x="418" y="90"/>
                  <a:pt x="418" y="90"/>
                  <a:pt x="418" y="90"/>
                </a:cubicBezTo>
                <a:cubicBezTo>
                  <a:pt x="428" y="90"/>
                  <a:pt x="428" y="90"/>
                  <a:pt x="428" y="90"/>
                </a:cubicBezTo>
                <a:lnTo>
                  <a:pt x="427" y="134"/>
                </a:lnTo>
                <a:close/>
                <a:moveTo>
                  <a:pt x="469" y="122"/>
                </a:moveTo>
                <a:cubicBezTo>
                  <a:pt x="469" y="124"/>
                  <a:pt x="469" y="126"/>
                  <a:pt x="468" y="128"/>
                </a:cubicBezTo>
                <a:cubicBezTo>
                  <a:pt x="467" y="130"/>
                  <a:pt x="466" y="131"/>
                  <a:pt x="465" y="132"/>
                </a:cubicBezTo>
                <a:cubicBezTo>
                  <a:pt x="463" y="133"/>
                  <a:pt x="461" y="134"/>
                  <a:pt x="459" y="135"/>
                </a:cubicBezTo>
                <a:cubicBezTo>
                  <a:pt x="457" y="135"/>
                  <a:pt x="455" y="135"/>
                  <a:pt x="453" y="135"/>
                </a:cubicBezTo>
                <a:cubicBezTo>
                  <a:pt x="450" y="135"/>
                  <a:pt x="446" y="135"/>
                  <a:pt x="443" y="133"/>
                </a:cubicBezTo>
                <a:cubicBezTo>
                  <a:pt x="440" y="132"/>
                  <a:pt x="437" y="130"/>
                  <a:pt x="434" y="128"/>
                </a:cubicBezTo>
                <a:cubicBezTo>
                  <a:pt x="440" y="121"/>
                  <a:pt x="440" y="121"/>
                  <a:pt x="440" y="121"/>
                </a:cubicBezTo>
                <a:cubicBezTo>
                  <a:pt x="442" y="123"/>
                  <a:pt x="444" y="124"/>
                  <a:pt x="446" y="125"/>
                </a:cubicBezTo>
                <a:cubicBezTo>
                  <a:pt x="449" y="126"/>
                  <a:pt x="451" y="127"/>
                  <a:pt x="453" y="127"/>
                </a:cubicBezTo>
                <a:cubicBezTo>
                  <a:pt x="455" y="127"/>
                  <a:pt x="457" y="126"/>
                  <a:pt x="458" y="126"/>
                </a:cubicBezTo>
                <a:cubicBezTo>
                  <a:pt x="459" y="125"/>
                  <a:pt x="460" y="124"/>
                  <a:pt x="460" y="123"/>
                </a:cubicBezTo>
                <a:cubicBezTo>
                  <a:pt x="460" y="123"/>
                  <a:pt x="460" y="123"/>
                  <a:pt x="460" y="123"/>
                </a:cubicBezTo>
                <a:cubicBezTo>
                  <a:pt x="460" y="122"/>
                  <a:pt x="460" y="121"/>
                  <a:pt x="459" y="121"/>
                </a:cubicBezTo>
                <a:cubicBezTo>
                  <a:pt x="459" y="121"/>
                  <a:pt x="459" y="120"/>
                  <a:pt x="458" y="120"/>
                </a:cubicBezTo>
                <a:cubicBezTo>
                  <a:pt x="458" y="119"/>
                  <a:pt x="457" y="119"/>
                  <a:pt x="456" y="118"/>
                </a:cubicBezTo>
                <a:cubicBezTo>
                  <a:pt x="454" y="118"/>
                  <a:pt x="453" y="117"/>
                  <a:pt x="451" y="117"/>
                </a:cubicBezTo>
                <a:cubicBezTo>
                  <a:pt x="449" y="116"/>
                  <a:pt x="447" y="116"/>
                  <a:pt x="445" y="115"/>
                </a:cubicBezTo>
                <a:cubicBezTo>
                  <a:pt x="443" y="114"/>
                  <a:pt x="442" y="113"/>
                  <a:pt x="441" y="112"/>
                </a:cubicBezTo>
                <a:cubicBezTo>
                  <a:pt x="439" y="111"/>
                  <a:pt x="438" y="110"/>
                  <a:pt x="438" y="109"/>
                </a:cubicBezTo>
                <a:cubicBezTo>
                  <a:pt x="437" y="107"/>
                  <a:pt x="437" y="105"/>
                  <a:pt x="437" y="103"/>
                </a:cubicBezTo>
                <a:cubicBezTo>
                  <a:pt x="437" y="103"/>
                  <a:pt x="437" y="103"/>
                  <a:pt x="437" y="103"/>
                </a:cubicBezTo>
                <a:cubicBezTo>
                  <a:pt x="437" y="101"/>
                  <a:pt x="437" y="99"/>
                  <a:pt x="438" y="98"/>
                </a:cubicBezTo>
                <a:cubicBezTo>
                  <a:pt x="439" y="96"/>
                  <a:pt x="440" y="95"/>
                  <a:pt x="441" y="93"/>
                </a:cubicBezTo>
                <a:cubicBezTo>
                  <a:pt x="443" y="92"/>
                  <a:pt x="444" y="91"/>
                  <a:pt x="446" y="91"/>
                </a:cubicBezTo>
                <a:cubicBezTo>
                  <a:pt x="448" y="90"/>
                  <a:pt x="450" y="90"/>
                  <a:pt x="453" y="90"/>
                </a:cubicBezTo>
                <a:cubicBezTo>
                  <a:pt x="456" y="90"/>
                  <a:pt x="459" y="91"/>
                  <a:pt x="461" y="92"/>
                </a:cubicBezTo>
                <a:cubicBezTo>
                  <a:pt x="464" y="93"/>
                  <a:pt x="466" y="94"/>
                  <a:pt x="469" y="96"/>
                </a:cubicBezTo>
                <a:cubicBezTo>
                  <a:pt x="463" y="103"/>
                  <a:pt x="463" y="103"/>
                  <a:pt x="463" y="103"/>
                </a:cubicBezTo>
                <a:cubicBezTo>
                  <a:pt x="462" y="102"/>
                  <a:pt x="460" y="101"/>
                  <a:pt x="458" y="100"/>
                </a:cubicBezTo>
                <a:cubicBezTo>
                  <a:pt x="456" y="99"/>
                  <a:pt x="454" y="99"/>
                  <a:pt x="452" y="99"/>
                </a:cubicBezTo>
                <a:cubicBezTo>
                  <a:pt x="450" y="99"/>
                  <a:pt x="449" y="99"/>
                  <a:pt x="448" y="100"/>
                </a:cubicBezTo>
                <a:cubicBezTo>
                  <a:pt x="447" y="100"/>
                  <a:pt x="446" y="101"/>
                  <a:pt x="446" y="102"/>
                </a:cubicBezTo>
                <a:cubicBezTo>
                  <a:pt x="446" y="102"/>
                  <a:pt x="446" y="102"/>
                  <a:pt x="446" y="102"/>
                </a:cubicBezTo>
                <a:cubicBezTo>
                  <a:pt x="446" y="103"/>
                  <a:pt x="447" y="104"/>
                  <a:pt x="447" y="104"/>
                </a:cubicBezTo>
                <a:cubicBezTo>
                  <a:pt x="447" y="105"/>
                  <a:pt x="447" y="105"/>
                  <a:pt x="448" y="106"/>
                </a:cubicBezTo>
                <a:cubicBezTo>
                  <a:pt x="449" y="106"/>
                  <a:pt x="450" y="107"/>
                  <a:pt x="451" y="107"/>
                </a:cubicBezTo>
                <a:cubicBezTo>
                  <a:pt x="452" y="107"/>
                  <a:pt x="454" y="108"/>
                  <a:pt x="456" y="108"/>
                </a:cubicBezTo>
                <a:cubicBezTo>
                  <a:pt x="458" y="109"/>
                  <a:pt x="460" y="110"/>
                  <a:pt x="462" y="111"/>
                </a:cubicBezTo>
                <a:cubicBezTo>
                  <a:pt x="463" y="111"/>
                  <a:pt x="465" y="112"/>
                  <a:pt x="466" y="113"/>
                </a:cubicBezTo>
                <a:cubicBezTo>
                  <a:pt x="467" y="114"/>
                  <a:pt x="468" y="116"/>
                  <a:pt x="469" y="117"/>
                </a:cubicBezTo>
                <a:cubicBezTo>
                  <a:pt x="469" y="118"/>
                  <a:pt x="469" y="120"/>
                  <a:pt x="469" y="122"/>
                </a:cubicBezTo>
                <a:close/>
                <a:moveTo>
                  <a:pt x="516" y="136"/>
                </a:moveTo>
                <a:cubicBezTo>
                  <a:pt x="505" y="136"/>
                  <a:pt x="505" y="136"/>
                  <a:pt x="505" y="136"/>
                </a:cubicBezTo>
                <a:cubicBezTo>
                  <a:pt x="495" y="121"/>
                  <a:pt x="495" y="121"/>
                  <a:pt x="495" y="121"/>
                </a:cubicBezTo>
                <a:cubicBezTo>
                  <a:pt x="485" y="136"/>
                  <a:pt x="485" y="136"/>
                  <a:pt x="485" y="136"/>
                </a:cubicBezTo>
                <a:cubicBezTo>
                  <a:pt x="474" y="135"/>
                  <a:pt x="474" y="135"/>
                  <a:pt x="474" y="135"/>
                </a:cubicBezTo>
                <a:cubicBezTo>
                  <a:pt x="490" y="113"/>
                  <a:pt x="490" y="113"/>
                  <a:pt x="490" y="113"/>
                </a:cubicBezTo>
                <a:cubicBezTo>
                  <a:pt x="476" y="91"/>
                  <a:pt x="476" y="91"/>
                  <a:pt x="476" y="91"/>
                </a:cubicBezTo>
                <a:cubicBezTo>
                  <a:pt x="487" y="92"/>
                  <a:pt x="487" y="92"/>
                  <a:pt x="487" y="92"/>
                </a:cubicBezTo>
                <a:cubicBezTo>
                  <a:pt x="496" y="106"/>
                  <a:pt x="496" y="106"/>
                  <a:pt x="496" y="106"/>
                </a:cubicBezTo>
                <a:cubicBezTo>
                  <a:pt x="506" y="92"/>
                  <a:pt x="506" y="92"/>
                  <a:pt x="506" y="92"/>
                </a:cubicBezTo>
                <a:cubicBezTo>
                  <a:pt x="517" y="92"/>
                  <a:pt x="517" y="92"/>
                  <a:pt x="517" y="92"/>
                </a:cubicBezTo>
                <a:cubicBezTo>
                  <a:pt x="501" y="114"/>
                  <a:pt x="501" y="114"/>
                  <a:pt x="501" y="114"/>
                </a:cubicBezTo>
                <a:lnTo>
                  <a:pt x="516" y="13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106"/>
          <p:cNvSpPr>
            <a:spLocks noChangeAspect="1" noEditPoints="1"/>
          </p:cNvSpPr>
          <p:nvPr/>
        </p:nvSpPr>
        <p:spPr bwMode="auto">
          <a:xfrm>
            <a:off x="8847959" y="4707970"/>
            <a:ext cx="689591" cy="640080"/>
          </a:xfrm>
          <a:custGeom>
            <a:avLst/>
            <a:gdLst>
              <a:gd name="T0" fmla="*/ 642 w 811"/>
              <a:gd name="T1" fmla="*/ 0 h 752"/>
              <a:gd name="T2" fmla="*/ 639 w 811"/>
              <a:gd name="T3" fmla="*/ 0 h 752"/>
              <a:gd name="T4" fmla="*/ 515 w 811"/>
              <a:gd name="T5" fmla="*/ 54 h 752"/>
              <a:gd name="T6" fmla="*/ 467 w 811"/>
              <a:gd name="T7" fmla="*/ 131 h 752"/>
              <a:gd name="T8" fmla="*/ 30 w 811"/>
              <a:gd name="T9" fmla="*/ 131 h 752"/>
              <a:gd name="T10" fmla="*/ 0 w 811"/>
              <a:gd name="T11" fmla="*/ 442 h 752"/>
              <a:gd name="T12" fmla="*/ 0 w 811"/>
              <a:gd name="T13" fmla="*/ 752 h 752"/>
              <a:gd name="T14" fmla="*/ 607 w 811"/>
              <a:gd name="T15" fmla="*/ 752 h 752"/>
              <a:gd name="T16" fmla="*/ 636 w 811"/>
              <a:gd name="T17" fmla="*/ 722 h 752"/>
              <a:gd name="T18" fmla="*/ 636 w 811"/>
              <a:gd name="T19" fmla="*/ 442 h 752"/>
              <a:gd name="T20" fmla="*/ 751 w 811"/>
              <a:gd name="T21" fmla="*/ 300 h 752"/>
              <a:gd name="T22" fmla="*/ 757 w 811"/>
              <a:gd name="T23" fmla="*/ 294 h 752"/>
              <a:gd name="T24" fmla="*/ 811 w 811"/>
              <a:gd name="T25" fmla="*/ 170 h 752"/>
              <a:gd name="T26" fmla="*/ 516 w 811"/>
              <a:gd name="T27" fmla="*/ 372 h 752"/>
              <a:gd name="T28" fmla="*/ 148 w 811"/>
              <a:gd name="T29" fmla="*/ 412 h 752"/>
              <a:gd name="T30" fmla="*/ 91 w 811"/>
              <a:gd name="T31" fmla="*/ 392 h 752"/>
              <a:gd name="T32" fmla="*/ 148 w 811"/>
              <a:gd name="T33" fmla="*/ 372 h 752"/>
              <a:gd name="T34" fmla="*/ 516 w 811"/>
              <a:gd name="T35" fmla="*/ 626 h 752"/>
              <a:gd name="T36" fmla="*/ 148 w 811"/>
              <a:gd name="T37" fmla="*/ 663 h 752"/>
              <a:gd name="T38" fmla="*/ 148 w 811"/>
              <a:gd name="T39" fmla="*/ 549 h 752"/>
              <a:gd name="T40" fmla="*/ 516 w 811"/>
              <a:gd name="T41" fmla="*/ 586 h 752"/>
              <a:gd name="T42" fmla="*/ 461 w 811"/>
              <a:gd name="T43" fmla="*/ 556 h 752"/>
              <a:gd name="T44" fmla="*/ 93 w 811"/>
              <a:gd name="T45" fmla="*/ 519 h 752"/>
              <a:gd name="T46" fmla="*/ 461 w 811"/>
              <a:gd name="T47" fmla="*/ 479 h 752"/>
              <a:gd name="T48" fmla="*/ 519 w 811"/>
              <a:gd name="T49" fmla="*/ 499 h 752"/>
              <a:gd name="T50" fmla="*/ 461 w 811"/>
              <a:gd name="T51" fmla="*/ 342 h 752"/>
              <a:gd name="T52" fmla="*/ 93 w 811"/>
              <a:gd name="T53" fmla="*/ 305 h 752"/>
              <a:gd name="T54" fmla="*/ 461 w 811"/>
              <a:gd name="T55" fmla="*/ 265 h 752"/>
              <a:gd name="T56" fmla="*/ 519 w 811"/>
              <a:gd name="T57" fmla="*/ 285 h 752"/>
              <a:gd name="T58" fmla="*/ 597 w 811"/>
              <a:gd name="T59" fmla="*/ 200 h 752"/>
              <a:gd name="T60" fmla="*/ 554 w 811"/>
              <a:gd name="T61" fmla="*/ 157 h 752"/>
              <a:gd name="T62" fmla="*/ 538 w 811"/>
              <a:gd name="T63" fmla="*/ 198 h 752"/>
              <a:gd name="T64" fmla="*/ 554 w 811"/>
              <a:gd name="T65" fmla="*/ 133 h 752"/>
              <a:gd name="T66" fmla="*/ 584 w 811"/>
              <a:gd name="T67" fmla="*/ 134 h 752"/>
              <a:gd name="T68" fmla="*/ 597 w 811"/>
              <a:gd name="T69" fmla="*/ 200 h 752"/>
              <a:gd name="T70" fmla="*/ 658 w 811"/>
              <a:gd name="T71" fmla="*/ 191 h 752"/>
              <a:gd name="T72" fmla="*/ 645 w 811"/>
              <a:gd name="T73" fmla="*/ 201 h 752"/>
              <a:gd name="T74" fmla="*/ 621 w 811"/>
              <a:gd name="T75" fmla="*/ 199 h 752"/>
              <a:gd name="T76" fmla="*/ 617 w 811"/>
              <a:gd name="T77" fmla="*/ 180 h 752"/>
              <a:gd name="T78" fmla="*/ 636 w 811"/>
              <a:gd name="T79" fmla="*/ 189 h 752"/>
              <a:gd name="T80" fmla="*/ 646 w 811"/>
              <a:gd name="T81" fmla="*/ 183 h 752"/>
              <a:gd name="T82" fmla="*/ 645 w 811"/>
              <a:gd name="T83" fmla="*/ 180 h 752"/>
              <a:gd name="T84" fmla="*/ 639 w 811"/>
              <a:gd name="T85" fmla="*/ 176 h 752"/>
              <a:gd name="T86" fmla="*/ 624 w 811"/>
              <a:gd name="T87" fmla="*/ 171 h 752"/>
              <a:gd name="T88" fmla="*/ 613 w 811"/>
              <a:gd name="T89" fmla="*/ 162 h 752"/>
              <a:gd name="T90" fmla="*/ 612 w 811"/>
              <a:gd name="T91" fmla="*/ 153 h 752"/>
              <a:gd name="T92" fmla="*/ 618 w 811"/>
              <a:gd name="T93" fmla="*/ 139 h 752"/>
              <a:gd name="T94" fmla="*/ 635 w 811"/>
              <a:gd name="T95" fmla="*/ 134 h 752"/>
              <a:gd name="T96" fmla="*/ 659 w 811"/>
              <a:gd name="T97" fmla="*/ 143 h 752"/>
              <a:gd name="T98" fmla="*/ 643 w 811"/>
              <a:gd name="T99" fmla="*/ 149 h 752"/>
              <a:gd name="T100" fmla="*/ 628 w 811"/>
              <a:gd name="T101" fmla="*/ 148 h 752"/>
              <a:gd name="T102" fmla="*/ 626 w 811"/>
              <a:gd name="T103" fmla="*/ 153 h 752"/>
              <a:gd name="T104" fmla="*/ 629 w 811"/>
              <a:gd name="T105" fmla="*/ 158 h 752"/>
              <a:gd name="T106" fmla="*/ 640 w 811"/>
              <a:gd name="T107" fmla="*/ 162 h 752"/>
              <a:gd name="T108" fmla="*/ 655 w 811"/>
              <a:gd name="T109" fmla="*/ 169 h 752"/>
              <a:gd name="T110" fmla="*/ 660 w 811"/>
              <a:gd name="T111" fmla="*/ 182 h 752"/>
              <a:gd name="T112" fmla="*/ 713 w 811"/>
              <a:gd name="T113" fmla="*/ 203 h 752"/>
              <a:gd name="T114" fmla="*/ 683 w 811"/>
              <a:gd name="T115" fmla="*/ 202 h 752"/>
              <a:gd name="T116" fmla="*/ 691 w 811"/>
              <a:gd name="T117" fmla="*/ 169 h 752"/>
              <a:gd name="T118" fmla="*/ 687 w 811"/>
              <a:gd name="T119" fmla="*/ 137 h 752"/>
              <a:gd name="T120" fmla="*/ 714 w 811"/>
              <a:gd name="T121" fmla="*/ 137 h 752"/>
              <a:gd name="T122" fmla="*/ 708 w 811"/>
              <a:gd name="T123" fmla="*/ 16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1" h="752">
                <a:moveTo>
                  <a:pt x="752" y="41"/>
                </a:moveTo>
                <a:cubicBezTo>
                  <a:pt x="722" y="15"/>
                  <a:pt x="684" y="0"/>
                  <a:pt x="642" y="0"/>
                </a:cubicBezTo>
                <a:cubicBezTo>
                  <a:pt x="641" y="0"/>
                  <a:pt x="641" y="0"/>
                  <a:pt x="640" y="0"/>
                </a:cubicBezTo>
                <a:cubicBezTo>
                  <a:pt x="640" y="0"/>
                  <a:pt x="639" y="0"/>
                  <a:pt x="639" y="0"/>
                </a:cubicBezTo>
                <a:cubicBezTo>
                  <a:pt x="591" y="0"/>
                  <a:pt x="548" y="20"/>
                  <a:pt x="517" y="51"/>
                </a:cubicBezTo>
                <a:cubicBezTo>
                  <a:pt x="516" y="52"/>
                  <a:pt x="515" y="53"/>
                  <a:pt x="515" y="54"/>
                </a:cubicBezTo>
                <a:cubicBezTo>
                  <a:pt x="514" y="55"/>
                  <a:pt x="513" y="56"/>
                  <a:pt x="512" y="57"/>
                </a:cubicBezTo>
                <a:cubicBezTo>
                  <a:pt x="491" y="77"/>
                  <a:pt x="476" y="102"/>
                  <a:pt x="467" y="131"/>
                </a:cubicBezTo>
                <a:cubicBezTo>
                  <a:pt x="322" y="131"/>
                  <a:pt x="322" y="131"/>
                  <a:pt x="322" y="131"/>
                </a:cubicBezTo>
                <a:cubicBezTo>
                  <a:pt x="30" y="131"/>
                  <a:pt x="30" y="131"/>
                  <a:pt x="30" y="131"/>
                </a:cubicBezTo>
                <a:cubicBezTo>
                  <a:pt x="0" y="161"/>
                  <a:pt x="0" y="161"/>
                  <a:pt x="0" y="161"/>
                </a:cubicBezTo>
                <a:cubicBezTo>
                  <a:pt x="0" y="442"/>
                  <a:pt x="0" y="442"/>
                  <a:pt x="0" y="442"/>
                </a:cubicBezTo>
                <a:cubicBezTo>
                  <a:pt x="0" y="716"/>
                  <a:pt x="0" y="716"/>
                  <a:pt x="0" y="716"/>
                </a:cubicBezTo>
                <a:cubicBezTo>
                  <a:pt x="0" y="752"/>
                  <a:pt x="0" y="752"/>
                  <a:pt x="0" y="752"/>
                </a:cubicBezTo>
                <a:cubicBezTo>
                  <a:pt x="322" y="752"/>
                  <a:pt x="322" y="752"/>
                  <a:pt x="322" y="752"/>
                </a:cubicBezTo>
                <a:cubicBezTo>
                  <a:pt x="607" y="752"/>
                  <a:pt x="607" y="752"/>
                  <a:pt x="607" y="752"/>
                </a:cubicBezTo>
                <a:cubicBezTo>
                  <a:pt x="607" y="752"/>
                  <a:pt x="607" y="752"/>
                  <a:pt x="607" y="752"/>
                </a:cubicBezTo>
                <a:cubicBezTo>
                  <a:pt x="636" y="722"/>
                  <a:pt x="636" y="722"/>
                  <a:pt x="636" y="722"/>
                </a:cubicBezTo>
                <a:cubicBezTo>
                  <a:pt x="636" y="686"/>
                  <a:pt x="636" y="686"/>
                  <a:pt x="636" y="686"/>
                </a:cubicBezTo>
                <a:cubicBezTo>
                  <a:pt x="636" y="442"/>
                  <a:pt x="636" y="442"/>
                  <a:pt x="636" y="442"/>
                </a:cubicBezTo>
                <a:cubicBezTo>
                  <a:pt x="636" y="350"/>
                  <a:pt x="636" y="350"/>
                  <a:pt x="636" y="350"/>
                </a:cubicBezTo>
                <a:cubicBezTo>
                  <a:pt x="681" y="349"/>
                  <a:pt x="722" y="330"/>
                  <a:pt x="751" y="300"/>
                </a:cubicBezTo>
                <a:cubicBezTo>
                  <a:pt x="752" y="299"/>
                  <a:pt x="753" y="298"/>
                  <a:pt x="754" y="297"/>
                </a:cubicBezTo>
                <a:cubicBezTo>
                  <a:pt x="755" y="296"/>
                  <a:pt x="756" y="295"/>
                  <a:pt x="757" y="294"/>
                </a:cubicBezTo>
                <a:cubicBezTo>
                  <a:pt x="758" y="293"/>
                  <a:pt x="759" y="292"/>
                  <a:pt x="760" y="291"/>
                </a:cubicBezTo>
                <a:cubicBezTo>
                  <a:pt x="791" y="260"/>
                  <a:pt x="811" y="217"/>
                  <a:pt x="811" y="170"/>
                </a:cubicBezTo>
                <a:cubicBezTo>
                  <a:pt x="811" y="118"/>
                  <a:pt x="788" y="72"/>
                  <a:pt x="752" y="41"/>
                </a:cubicBezTo>
                <a:close/>
                <a:moveTo>
                  <a:pt x="516" y="372"/>
                </a:moveTo>
                <a:cubicBezTo>
                  <a:pt x="516" y="412"/>
                  <a:pt x="516" y="412"/>
                  <a:pt x="516" y="412"/>
                </a:cubicBezTo>
                <a:cubicBezTo>
                  <a:pt x="148" y="412"/>
                  <a:pt x="148" y="412"/>
                  <a:pt x="148" y="412"/>
                </a:cubicBezTo>
                <a:cubicBezTo>
                  <a:pt x="148" y="449"/>
                  <a:pt x="148" y="449"/>
                  <a:pt x="148" y="449"/>
                </a:cubicBezTo>
                <a:cubicBezTo>
                  <a:pt x="91" y="392"/>
                  <a:pt x="91" y="392"/>
                  <a:pt x="91" y="392"/>
                </a:cubicBezTo>
                <a:cubicBezTo>
                  <a:pt x="148" y="335"/>
                  <a:pt x="148" y="335"/>
                  <a:pt x="148" y="335"/>
                </a:cubicBezTo>
                <a:cubicBezTo>
                  <a:pt x="148" y="372"/>
                  <a:pt x="148" y="372"/>
                  <a:pt x="148" y="372"/>
                </a:cubicBezTo>
                <a:lnTo>
                  <a:pt x="516" y="372"/>
                </a:lnTo>
                <a:close/>
                <a:moveTo>
                  <a:pt x="516" y="626"/>
                </a:moveTo>
                <a:cubicBezTo>
                  <a:pt x="148" y="626"/>
                  <a:pt x="148" y="626"/>
                  <a:pt x="148" y="626"/>
                </a:cubicBezTo>
                <a:cubicBezTo>
                  <a:pt x="148" y="663"/>
                  <a:pt x="148" y="663"/>
                  <a:pt x="148" y="663"/>
                </a:cubicBezTo>
                <a:cubicBezTo>
                  <a:pt x="91" y="606"/>
                  <a:pt x="91" y="606"/>
                  <a:pt x="91" y="606"/>
                </a:cubicBezTo>
                <a:cubicBezTo>
                  <a:pt x="148" y="549"/>
                  <a:pt x="148" y="549"/>
                  <a:pt x="148" y="549"/>
                </a:cubicBezTo>
                <a:cubicBezTo>
                  <a:pt x="148" y="586"/>
                  <a:pt x="148" y="586"/>
                  <a:pt x="148" y="586"/>
                </a:cubicBezTo>
                <a:cubicBezTo>
                  <a:pt x="516" y="586"/>
                  <a:pt x="516" y="586"/>
                  <a:pt x="516" y="586"/>
                </a:cubicBezTo>
                <a:lnTo>
                  <a:pt x="516" y="626"/>
                </a:lnTo>
                <a:close/>
                <a:moveTo>
                  <a:pt x="461" y="556"/>
                </a:moveTo>
                <a:cubicBezTo>
                  <a:pt x="461" y="519"/>
                  <a:pt x="461" y="519"/>
                  <a:pt x="461" y="519"/>
                </a:cubicBezTo>
                <a:cubicBezTo>
                  <a:pt x="93" y="519"/>
                  <a:pt x="93" y="519"/>
                  <a:pt x="93" y="519"/>
                </a:cubicBezTo>
                <a:cubicBezTo>
                  <a:pt x="93" y="479"/>
                  <a:pt x="93" y="479"/>
                  <a:pt x="93" y="479"/>
                </a:cubicBezTo>
                <a:cubicBezTo>
                  <a:pt x="461" y="479"/>
                  <a:pt x="461" y="479"/>
                  <a:pt x="461" y="479"/>
                </a:cubicBezTo>
                <a:cubicBezTo>
                  <a:pt x="461" y="442"/>
                  <a:pt x="461" y="442"/>
                  <a:pt x="461" y="442"/>
                </a:cubicBezTo>
                <a:cubicBezTo>
                  <a:pt x="519" y="499"/>
                  <a:pt x="519" y="499"/>
                  <a:pt x="519" y="499"/>
                </a:cubicBezTo>
                <a:lnTo>
                  <a:pt x="461" y="556"/>
                </a:lnTo>
                <a:close/>
                <a:moveTo>
                  <a:pt x="461" y="342"/>
                </a:moveTo>
                <a:cubicBezTo>
                  <a:pt x="461" y="305"/>
                  <a:pt x="461" y="305"/>
                  <a:pt x="461" y="305"/>
                </a:cubicBezTo>
                <a:cubicBezTo>
                  <a:pt x="93" y="305"/>
                  <a:pt x="93" y="305"/>
                  <a:pt x="93" y="305"/>
                </a:cubicBezTo>
                <a:cubicBezTo>
                  <a:pt x="93" y="265"/>
                  <a:pt x="93" y="265"/>
                  <a:pt x="93" y="265"/>
                </a:cubicBezTo>
                <a:cubicBezTo>
                  <a:pt x="461" y="265"/>
                  <a:pt x="461" y="265"/>
                  <a:pt x="461" y="265"/>
                </a:cubicBezTo>
                <a:cubicBezTo>
                  <a:pt x="461" y="228"/>
                  <a:pt x="461" y="228"/>
                  <a:pt x="461" y="228"/>
                </a:cubicBezTo>
                <a:cubicBezTo>
                  <a:pt x="519" y="285"/>
                  <a:pt x="519" y="285"/>
                  <a:pt x="519" y="285"/>
                </a:cubicBezTo>
                <a:lnTo>
                  <a:pt x="461" y="342"/>
                </a:lnTo>
                <a:close/>
                <a:moveTo>
                  <a:pt x="597" y="200"/>
                </a:moveTo>
                <a:cubicBezTo>
                  <a:pt x="584" y="199"/>
                  <a:pt x="584" y="199"/>
                  <a:pt x="584" y="199"/>
                </a:cubicBezTo>
                <a:cubicBezTo>
                  <a:pt x="554" y="157"/>
                  <a:pt x="554" y="157"/>
                  <a:pt x="554" y="157"/>
                </a:cubicBezTo>
                <a:cubicBezTo>
                  <a:pt x="553" y="198"/>
                  <a:pt x="553" y="198"/>
                  <a:pt x="553" y="198"/>
                </a:cubicBezTo>
                <a:cubicBezTo>
                  <a:pt x="538" y="198"/>
                  <a:pt x="538" y="198"/>
                  <a:pt x="538" y="198"/>
                </a:cubicBezTo>
                <a:cubicBezTo>
                  <a:pt x="540" y="133"/>
                  <a:pt x="540" y="133"/>
                  <a:pt x="540" y="133"/>
                </a:cubicBezTo>
                <a:cubicBezTo>
                  <a:pt x="554" y="133"/>
                  <a:pt x="554" y="133"/>
                  <a:pt x="554" y="133"/>
                </a:cubicBezTo>
                <a:cubicBezTo>
                  <a:pt x="583" y="174"/>
                  <a:pt x="583" y="174"/>
                  <a:pt x="583" y="174"/>
                </a:cubicBezTo>
                <a:cubicBezTo>
                  <a:pt x="584" y="134"/>
                  <a:pt x="584" y="134"/>
                  <a:pt x="584" y="134"/>
                </a:cubicBezTo>
                <a:cubicBezTo>
                  <a:pt x="598" y="134"/>
                  <a:pt x="598" y="134"/>
                  <a:pt x="598" y="134"/>
                </a:cubicBezTo>
                <a:lnTo>
                  <a:pt x="597" y="200"/>
                </a:lnTo>
                <a:close/>
                <a:moveTo>
                  <a:pt x="660" y="182"/>
                </a:moveTo>
                <a:cubicBezTo>
                  <a:pt x="660" y="185"/>
                  <a:pt x="659" y="188"/>
                  <a:pt x="658" y="191"/>
                </a:cubicBezTo>
                <a:cubicBezTo>
                  <a:pt x="657" y="193"/>
                  <a:pt x="655" y="195"/>
                  <a:pt x="653" y="197"/>
                </a:cubicBezTo>
                <a:cubicBezTo>
                  <a:pt x="651" y="198"/>
                  <a:pt x="648" y="200"/>
                  <a:pt x="645" y="201"/>
                </a:cubicBezTo>
                <a:cubicBezTo>
                  <a:pt x="642" y="201"/>
                  <a:pt x="639" y="202"/>
                  <a:pt x="636" y="202"/>
                </a:cubicBezTo>
                <a:cubicBezTo>
                  <a:pt x="631" y="201"/>
                  <a:pt x="626" y="200"/>
                  <a:pt x="621" y="199"/>
                </a:cubicBezTo>
                <a:cubicBezTo>
                  <a:pt x="616" y="197"/>
                  <a:pt x="612" y="194"/>
                  <a:pt x="608" y="190"/>
                </a:cubicBezTo>
                <a:cubicBezTo>
                  <a:pt x="617" y="180"/>
                  <a:pt x="617" y="180"/>
                  <a:pt x="617" y="180"/>
                </a:cubicBezTo>
                <a:cubicBezTo>
                  <a:pt x="620" y="183"/>
                  <a:pt x="623" y="185"/>
                  <a:pt x="626" y="187"/>
                </a:cubicBezTo>
                <a:cubicBezTo>
                  <a:pt x="629" y="188"/>
                  <a:pt x="632" y="189"/>
                  <a:pt x="636" y="189"/>
                </a:cubicBezTo>
                <a:cubicBezTo>
                  <a:pt x="639" y="189"/>
                  <a:pt x="642" y="189"/>
                  <a:pt x="643" y="187"/>
                </a:cubicBezTo>
                <a:cubicBezTo>
                  <a:pt x="645" y="186"/>
                  <a:pt x="646" y="185"/>
                  <a:pt x="646" y="183"/>
                </a:cubicBezTo>
                <a:cubicBezTo>
                  <a:pt x="646" y="183"/>
                  <a:pt x="646" y="183"/>
                  <a:pt x="646" y="183"/>
                </a:cubicBezTo>
                <a:cubicBezTo>
                  <a:pt x="646" y="182"/>
                  <a:pt x="646" y="181"/>
                  <a:pt x="645" y="180"/>
                </a:cubicBezTo>
                <a:cubicBezTo>
                  <a:pt x="645" y="180"/>
                  <a:pt x="644" y="179"/>
                  <a:pt x="643" y="178"/>
                </a:cubicBezTo>
                <a:cubicBezTo>
                  <a:pt x="643" y="178"/>
                  <a:pt x="641" y="177"/>
                  <a:pt x="639" y="176"/>
                </a:cubicBezTo>
                <a:cubicBezTo>
                  <a:pt x="638" y="176"/>
                  <a:pt x="636" y="175"/>
                  <a:pt x="633" y="174"/>
                </a:cubicBezTo>
                <a:cubicBezTo>
                  <a:pt x="630" y="173"/>
                  <a:pt x="627" y="172"/>
                  <a:pt x="624" y="171"/>
                </a:cubicBezTo>
                <a:cubicBezTo>
                  <a:pt x="621" y="170"/>
                  <a:pt x="619" y="169"/>
                  <a:pt x="617" y="167"/>
                </a:cubicBezTo>
                <a:cubicBezTo>
                  <a:pt x="615" y="166"/>
                  <a:pt x="614" y="164"/>
                  <a:pt x="613" y="162"/>
                </a:cubicBezTo>
                <a:cubicBezTo>
                  <a:pt x="612" y="160"/>
                  <a:pt x="612" y="157"/>
                  <a:pt x="612" y="154"/>
                </a:cubicBezTo>
                <a:cubicBezTo>
                  <a:pt x="612" y="153"/>
                  <a:pt x="612" y="153"/>
                  <a:pt x="612" y="153"/>
                </a:cubicBezTo>
                <a:cubicBezTo>
                  <a:pt x="612" y="150"/>
                  <a:pt x="612" y="148"/>
                  <a:pt x="614" y="145"/>
                </a:cubicBezTo>
                <a:cubicBezTo>
                  <a:pt x="615" y="143"/>
                  <a:pt x="616" y="141"/>
                  <a:pt x="618" y="139"/>
                </a:cubicBezTo>
                <a:cubicBezTo>
                  <a:pt x="620" y="138"/>
                  <a:pt x="623" y="136"/>
                  <a:pt x="626" y="135"/>
                </a:cubicBezTo>
                <a:cubicBezTo>
                  <a:pt x="629" y="135"/>
                  <a:pt x="632" y="134"/>
                  <a:pt x="635" y="134"/>
                </a:cubicBezTo>
                <a:cubicBezTo>
                  <a:pt x="640" y="134"/>
                  <a:pt x="644" y="135"/>
                  <a:pt x="648" y="137"/>
                </a:cubicBezTo>
                <a:cubicBezTo>
                  <a:pt x="652" y="138"/>
                  <a:pt x="656" y="141"/>
                  <a:pt x="659" y="143"/>
                </a:cubicBezTo>
                <a:cubicBezTo>
                  <a:pt x="651" y="154"/>
                  <a:pt x="651" y="154"/>
                  <a:pt x="651" y="154"/>
                </a:cubicBezTo>
                <a:cubicBezTo>
                  <a:pt x="648" y="152"/>
                  <a:pt x="646" y="150"/>
                  <a:pt x="643" y="149"/>
                </a:cubicBezTo>
                <a:cubicBezTo>
                  <a:pt x="640" y="148"/>
                  <a:pt x="637" y="147"/>
                  <a:pt x="634" y="147"/>
                </a:cubicBezTo>
                <a:cubicBezTo>
                  <a:pt x="632" y="147"/>
                  <a:pt x="630" y="147"/>
                  <a:pt x="628" y="148"/>
                </a:cubicBezTo>
                <a:cubicBezTo>
                  <a:pt x="627" y="150"/>
                  <a:pt x="626" y="151"/>
                  <a:pt x="626" y="152"/>
                </a:cubicBezTo>
                <a:cubicBezTo>
                  <a:pt x="626" y="153"/>
                  <a:pt x="626" y="153"/>
                  <a:pt x="626" y="153"/>
                </a:cubicBezTo>
                <a:cubicBezTo>
                  <a:pt x="626" y="154"/>
                  <a:pt x="626" y="155"/>
                  <a:pt x="626" y="155"/>
                </a:cubicBezTo>
                <a:cubicBezTo>
                  <a:pt x="627" y="156"/>
                  <a:pt x="628" y="157"/>
                  <a:pt x="629" y="158"/>
                </a:cubicBezTo>
                <a:cubicBezTo>
                  <a:pt x="630" y="158"/>
                  <a:pt x="631" y="159"/>
                  <a:pt x="633" y="160"/>
                </a:cubicBezTo>
                <a:cubicBezTo>
                  <a:pt x="635" y="160"/>
                  <a:pt x="637" y="161"/>
                  <a:pt x="640" y="162"/>
                </a:cubicBezTo>
                <a:cubicBezTo>
                  <a:pt x="643" y="163"/>
                  <a:pt x="646" y="164"/>
                  <a:pt x="649" y="165"/>
                </a:cubicBezTo>
                <a:cubicBezTo>
                  <a:pt x="651" y="166"/>
                  <a:pt x="653" y="167"/>
                  <a:pt x="655" y="169"/>
                </a:cubicBezTo>
                <a:cubicBezTo>
                  <a:pt x="657" y="171"/>
                  <a:pt x="658" y="172"/>
                  <a:pt x="659" y="174"/>
                </a:cubicBezTo>
                <a:cubicBezTo>
                  <a:pt x="660" y="177"/>
                  <a:pt x="660" y="179"/>
                  <a:pt x="660" y="182"/>
                </a:cubicBezTo>
                <a:close/>
                <a:moveTo>
                  <a:pt x="730" y="203"/>
                </a:moveTo>
                <a:cubicBezTo>
                  <a:pt x="713" y="203"/>
                  <a:pt x="713" y="203"/>
                  <a:pt x="713" y="203"/>
                </a:cubicBezTo>
                <a:cubicBezTo>
                  <a:pt x="699" y="180"/>
                  <a:pt x="699" y="180"/>
                  <a:pt x="699" y="180"/>
                </a:cubicBezTo>
                <a:cubicBezTo>
                  <a:pt x="683" y="202"/>
                  <a:pt x="683" y="202"/>
                  <a:pt x="683" y="202"/>
                </a:cubicBezTo>
                <a:cubicBezTo>
                  <a:pt x="667" y="202"/>
                  <a:pt x="667" y="202"/>
                  <a:pt x="667" y="202"/>
                </a:cubicBezTo>
                <a:cubicBezTo>
                  <a:pt x="691" y="169"/>
                  <a:pt x="691" y="169"/>
                  <a:pt x="691" y="169"/>
                </a:cubicBezTo>
                <a:cubicBezTo>
                  <a:pt x="670" y="136"/>
                  <a:pt x="670" y="136"/>
                  <a:pt x="670" y="136"/>
                </a:cubicBezTo>
                <a:cubicBezTo>
                  <a:pt x="687" y="137"/>
                  <a:pt x="687" y="137"/>
                  <a:pt x="687" y="137"/>
                </a:cubicBezTo>
                <a:cubicBezTo>
                  <a:pt x="700" y="158"/>
                  <a:pt x="700" y="158"/>
                  <a:pt x="700" y="158"/>
                </a:cubicBezTo>
                <a:cubicBezTo>
                  <a:pt x="714" y="137"/>
                  <a:pt x="714" y="137"/>
                  <a:pt x="714" y="137"/>
                </a:cubicBezTo>
                <a:cubicBezTo>
                  <a:pt x="731" y="138"/>
                  <a:pt x="731" y="138"/>
                  <a:pt x="731" y="138"/>
                </a:cubicBezTo>
                <a:cubicBezTo>
                  <a:pt x="708" y="169"/>
                  <a:pt x="708" y="169"/>
                  <a:pt x="708" y="169"/>
                </a:cubicBezTo>
                <a:lnTo>
                  <a:pt x="730" y="20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110"/>
          <p:cNvSpPr>
            <a:spLocks noChangeAspect="1" noEditPoints="1"/>
          </p:cNvSpPr>
          <p:nvPr/>
        </p:nvSpPr>
        <p:spPr bwMode="auto">
          <a:xfrm>
            <a:off x="10881493" y="4707970"/>
            <a:ext cx="697011" cy="640080"/>
          </a:xfrm>
          <a:custGeom>
            <a:avLst/>
            <a:gdLst>
              <a:gd name="T0" fmla="*/ 836 w 1044"/>
              <a:gd name="T1" fmla="*/ 0 h 958"/>
              <a:gd name="T2" fmla="*/ 683 w 1044"/>
              <a:gd name="T3" fmla="*/ 66 h 958"/>
              <a:gd name="T4" fmla="*/ 619 w 1044"/>
              <a:gd name="T5" fmla="*/ 159 h 958"/>
              <a:gd name="T6" fmla="*/ 428 w 1044"/>
              <a:gd name="T7" fmla="*/ 115 h 958"/>
              <a:gd name="T8" fmla="*/ 123 w 1044"/>
              <a:gd name="T9" fmla="*/ 252 h 958"/>
              <a:gd name="T10" fmla="*/ 0 w 1044"/>
              <a:gd name="T11" fmla="*/ 551 h 958"/>
              <a:gd name="T12" fmla="*/ 10 w 1044"/>
              <a:gd name="T13" fmla="*/ 640 h 958"/>
              <a:gd name="T14" fmla="*/ 407 w 1044"/>
              <a:gd name="T15" fmla="*/ 958 h 958"/>
              <a:gd name="T16" fmla="*/ 713 w 1044"/>
              <a:gd name="T17" fmla="*/ 821 h 958"/>
              <a:gd name="T18" fmla="*/ 831 w 1044"/>
              <a:gd name="T19" fmla="*/ 428 h 958"/>
              <a:gd name="T20" fmla="*/ 975 w 1044"/>
              <a:gd name="T21" fmla="*/ 361 h 958"/>
              <a:gd name="T22" fmla="*/ 1044 w 1044"/>
              <a:gd name="T23" fmla="*/ 206 h 958"/>
              <a:gd name="T24" fmla="*/ 501 w 1044"/>
              <a:gd name="T25" fmla="*/ 362 h 958"/>
              <a:gd name="T26" fmla="*/ 378 w 1044"/>
              <a:gd name="T27" fmla="*/ 479 h 958"/>
              <a:gd name="T28" fmla="*/ 409 w 1044"/>
              <a:gd name="T29" fmla="*/ 270 h 958"/>
              <a:gd name="T30" fmla="*/ 268 w 1044"/>
              <a:gd name="T31" fmla="*/ 502 h 958"/>
              <a:gd name="T32" fmla="*/ 268 w 1044"/>
              <a:gd name="T33" fmla="*/ 625 h 958"/>
              <a:gd name="T34" fmla="*/ 409 w 1044"/>
              <a:gd name="T35" fmla="*/ 796 h 958"/>
              <a:gd name="T36" fmla="*/ 378 w 1044"/>
              <a:gd name="T37" fmla="*/ 586 h 958"/>
              <a:gd name="T38" fmla="*/ 501 w 1044"/>
              <a:gd name="T39" fmla="*/ 703 h 958"/>
              <a:gd name="T40" fmla="*/ 550 w 1044"/>
              <a:gd name="T41" fmla="*/ 563 h 958"/>
              <a:gd name="T42" fmla="*/ 550 w 1044"/>
              <a:gd name="T43" fmla="*/ 440 h 958"/>
              <a:gd name="T44" fmla="*/ 667 w 1044"/>
              <a:gd name="T45" fmla="*/ 563 h 958"/>
              <a:gd name="T46" fmla="*/ 731 w 1044"/>
              <a:gd name="T47" fmla="*/ 191 h 958"/>
              <a:gd name="T48" fmla="*/ 714 w 1044"/>
              <a:gd name="T49" fmla="*/ 161 h 958"/>
              <a:gd name="T50" fmla="*/ 768 w 1044"/>
              <a:gd name="T51" fmla="*/ 163 h 958"/>
              <a:gd name="T52" fmla="*/ 860 w 1044"/>
              <a:gd name="T53" fmla="*/ 222 h 958"/>
              <a:gd name="T54" fmla="*/ 842 w 1044"/>
              <a:gd name="T55" fmla="*/ 244 h 958"/>
              <a:gd name="T56" fmla="*/ 797 w 1044"/>
              <a:gd name="T57" fmla="*/ 232 h 958"/>
              <a:gd name="T58" fmla="*/ 831 w 1044"/>
              <a:gd name="T59" fmla="*/ 230 h 958"/>
              <a:gd name="T60" fmla="*/ 843 w 1044"/>
              <a:gd name="T61" fmla="*/ 223 h 958"/>
              <a:gd name="T62" fmla="*/ 835 w 1044"/>
              <a:gd name="T63" fmla="*/ 215 h 958"/>
              <a:gd name="T64" fmla="*/ 808 w 1044"/>
              <a:gd name="T65" fmla="*/ 204 h 958"/>
              <a:gd name="T66" fmla="*/ 801 w 1044"/>
              <a:gd name="T67" fmla="*/ 187 h 958"/>
              <a:gd name="T68" fmla="*/ 819 w 1044"/>
              <a:gd name="T69" fmla="*/ 165 h 958"/>
              <a:gd name="T70" fmla="*/ 859 w 1044"/>
              <a:gd name="T71" fmla="*/ 174 h 958"/>
              <a:gd name="T72" fmla="*/ 829 w 1044"/>
              <a:gd name="T73" fmla="*/ 179 h 958"/>
              <a:gd name="T74" fmla="*/ 819 w 1044"/>
              <a:gd name="T75" fmla="*/ 186 h 958"/>
              <a:gd name="T76" fmla="*/ 827 w 1044"/>
              <a:gd name="T77" fmla="*/ 194 h 958"/>
              <a:gd name="T78" fmla="*/ 854 w 1044"/>
              <a:gd name="T79" fmla="*/ 206 h 958"/>
              <a:gd name="T80" fmla="*/ 860 w 1044"/>
              <a:gd name="T81" fmla="*/ 222 h 958"/>
              <a:gd name="T82" fmla="*/ 908 w 1044"/>
              <a:gd name="T83" fmla="*/ 219 h 958"/>
              <a:gd name="T84" fmla="*/ 898 w 1044"/>
              <a:gd name="T85" fmla="*/ 206 h 958"/>
              <a:gd name="T86" fmla="*/ 909 w 1044"/>
              <a:gd name="T87" fmla="*/ 193 h 958"/>
              <a:gd name="T88" fmla="*/ 919 w 1044"/>
              <a:gd name="T89" fmla="*/ 206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958">
                <a:moveTo>
                  <a:pt x="972" y="49"/>
                </a:moveTo>
                <a:cubicBezTo>
                  <a:pt x="936" y="19"/>
                  <a:pt x="889" y="0"/>
                  <a:pt x="838" y="0"/>
                </a:cubicBezTo>
                <a:cubicBezTo>
                  <a:pt x="837" y="0"/>
                  <a:pt x="837" y="0"/>
                  <a:pt x="836" y="0"/>
                </a:cubicBezTo>
                <a:cubicBezTo>
                  <a:pt x="836" y="0"/>
                  <a:pt x="835" y="0"/>
                  <a:pt x="834" y="0"/>
                </a:cubicBezTo>
                <a:cubicBezTo>
                  <a:pt x="776" y="0"/>
                  <a:pt x="724" y="24"/>
                  <a:pt x="687" y="62"/>
                </a:cubicBezTo>
                <a:cubicBezTo>
                  <a:pt x="685" y="63"/>
                  <a:pt x="684" y="65"/>
                  <a:pt x="683" y="66"/>
                </a:cubicBezTo>
                <a:cubicBezTo>
                  <a:pt x="682" y="67"/>
                  <a:pt x="681" y="68"/>
                  <a:pt x="679" y="69"/>
                </a:cubicBezTo>
                <a:cubicBezTo>
                  <a:pt x="654" y="94"/>
                  <a:pt x="636" y="125"/>
                  <a:pt x="626" y="159"/>
                </a:cubicBezTo>
                <a:cubicBezTo>
                  <a:pt x="619" y="159"/>
                  <a:pt x="619" y="159"/>
                  <a:pt x="619" y="159"/>
                </a:cubicBezTo>
                <a:cubicBezTo>
                  <a:pt x="564" y="131"/>
                  <a:pt x="502" y="115"/>
                  <a:pt x="436" y="115"/>
                </a:cubicBezTo>
                <a:cubicBezTo>
                  <a:pt x="434" y="115"/>
                  <a:pt x="433" y="116"/>
                  <a:pt x="432" y="116"/>
                </a:cubicBezTo>
                <a:cubicBezTo>
                  <a:pt x="431" y="116"/>
                  <a:pt x="430" y="115"/>
                  <a:pt x="428" y="115"/>
                </a:cubicBezTo>
                <a:cubicBezTo>
                  <a:pt x="314" y="115"/>
                  <a:pt x="211" y="163"/>
                  <a:pt x="137" y="238"/>
                </a:cubicBezTo>
                <a:cubicBezTo>
                  <a:pt x="135" y="241"/>
                  <a:pt x="133" y="243"/>
                  <a:pt x="130" y="245"/>
                </a:cubicBezTo>
                <a:cubicBezTo>
                  <a:pt x="128" y="248"/>
                  <a:pt x="126" y="250"/>
                  <a:pt x="123" y="252"/>
                </a:cubicBezTo>
                <a:cubicBezTo>
                  <a:pt x="47" y="326"/>
                  <a:pt x="0" y="429"/>
                  <a:pt x="0" y="544"/>
                </a:cubicBezTo>
                <a:cubicBezTo>
                  <a:pt x="0" y="545"/>
                  <a:pt x="0" y="546"/>
                  <a:pt x="0" y="547"/>
                </a:cubicBezTo>
                <a:cubicBezTo>
                  <a:pt x="0" y="548"/>
                  <a:pt x="0" y="549"/>
                  <a:pt x="0" y="551"/>
                </a:cubicBezTo>
                <a:cubicBezTo>
                  <a:pt x="0" y="576"/>
                  <a:pt x="3" y="600"/>
                  <a:pt x="7" y="623"/>
                </a:cubicBezTo>
                <a:cubicBezTo>
                  <a:pt x="7" y="625"/>
                  <a:pt x="7" y="626"/>
                  <a:pt x="8" y="627"/>
                </a:cubicBezTo>
                <a:cubicBezTo>
                  <a:pt x="8" y="631"/>
                  <a:pt x="9" y="636"/>
                  <a:pt x="10" y="640"/>
                </a:cubicBezTo>
                <a:cubicBezTo>
                  <a:pt x="32" y="747"/>
                  <a:pt x="97" y="845"/>
                  <a:pt x="199" y="905"/>
                </a:cubicBezTo>
                <a:cubicBezTo>
                  <a:pt x="262" y="941"/>
                  <a:pt x="331" y="958"/>
                  <a:pt x="400" y="957"/>
                </a:cubicBezTo>
                <a:cubicBezTo>
                  <a:pt x="402" y="957"/>
                  <a:pt x="405" y="958"/>
                  <a:pt x="407" y="958"/>
                </a:cubicBezTo>
                <a:cubicBezTo>
                  <a:pt x="521" y="958"/>
                  <a:pt x="625" y="911"/>
                  <a:pt x="698" y="835"/>
                </a:cubicBezTo>
                <a:cubicBezTo>
                  <a:pt x="701" y="832"/>
                  <a:pt x="703" y="830"/>
                  <a:pt x="706" y="828"/>
                </a:cubicBezTo>
                <a:cubicBezTo>
                  <a:pt x="708" y="825"/>
                  <a:pt x="710" y="823"/>
                  <a:pt x="713" y="821"/>
                </a:cubicBezTo>
                <a:cubicBezTo>
                  <a:pt x="715" y="818"/>
                  <a:pt x="717" y="816"/>
                  <a:pt x="720" y="814"/>
                </a:cubicBezTo>
                <a:cubicBezTo>
                  <a:pt x="795" y="740"/>
                  <a:pt x="843" y="637"/>
                  <a:pt x="843" y="522"/>
                </a:cubicBezTo>
                <a:cubicBezTo>
                  <a:pt x="843" y="490"/>
                  <a:pt x="839" y="458"/>
                  <a:pt x="831" y="428"/>
                </a:cubicBezTo>
                <a:cubicBezTo>
                  <a:pt x="831" y="427"/>
                  <a:pt x="831" y="427"/>
                  <a:pt x="831" y="427"/>
                </a:cubicBezTo>
                <a:cubicBezTo>
                  <a:pt x="886" y="425"/>
                  <a:pt x="936" y="402"/>
                  <a:pt x="971" y="365"/>
                </a:cubicBezTo>
                <a:cubicBezTo>
                  <a:pt x="973" y="364"/>
                  <a:pt x="974" y="362"/>
                  <a:pt x="975" y="361"/>
                </a:cubicBezTo>
                <a:cubicBezTo>
                  <a:pt x="976" y="360"/>
                  <a:pt x="977" y="359"/>
                  <a:pt x="978" y="358"/>
                </a:cubicBezTo>
                <a:cubicBezTo>
                  <a:pt x="980" y="357"/>
                  <a:pt x="981" y="355"/>
                  <a:pt x="982" y="354"/>
                </a:cubicBezTo>
                <a:cubicBezTo>
                  <a:pt x="1021" y="317"/>
                  <a:pt x="1044" y="264"/>
                  <a:pt x="1044" y="206"/>
                </a:cubicBezTo>
                <a:cubicBezTo>
                  <a:pt x="1044" y="144"/>
                  <a:pt x="1016" y="87"/>
                  <a:pt x="972" y="49"/>
                </a:cubicBezTo>
                <a:close/>
                <a:moveTo>
                  <a:pt x="409" y="270"/>
                </a:moveTo>
                <a:cubicBezTo>
                  <a:pt x="501" y="362"/>
                  <a:pt x="501" y="362"/>
                  <a:pt x="501" y="362"/>
                </a:cubicBezTo>
                <a:cubicBezTo>
                  <a:pt x="440" y="362"/>
                  <a:pt x="440" y="362"/>
                  <a:pt x="440" y="362"/>
                </a:cubicBezTo>
                <a:cubicBezTo>
                  <a:pt x="440" y="479"/>
                  <a:pt x="440" y="479"/>
                  <a:pt x="440" y="479"/>
                </a:cubicBezTo>
                <a:cubicBezTo>
                  <a:pt x="378" y="479"/>
                  <a:pt x="378" y="479"/>
                  <a:pt x="378" y="479"/>
                </a:cubicBezTo>
                <a:cubicBezTo>
                  <a:pt x="378" y="362"/>
                  <a:pt x="378" y="362"/>
                  <a:pt x="378" y="362"/>
                </a:cubicBezTo>
                <a:cubicBezTo>
                  <a:pt x="316" y="362"/>
                  <a:pt x="316" y="362"/>
                  <a:pt x="316" y="362"/>
                </a:cubicBezTo>
                <a:lnTo>
                  <a:pt x="409" y="270"/>
                </a:lnTo>
                <a:close/>
                <a:moveTo>
                  <a:pt x="151" y="563"/>
                </a:moveTo>
                <a:cubicBezTo>
                  <a:pt x="151" y="502"/>
                  <a:pt x="151" y="502"/>
                  <a:pt x="151" y="502"/>
                </a:cubicBezTo>
                <a:cubicBezTo>
                  <a:pt x="268" y="502"/>
                  <a:pt x="268" y="502"/>
                  <a:pt x="268" y="502"/>
                </a:cubicBezTo>
                <a:cubicBezTo>
                  <a:pt x="268" y="440"/>
                  <a:pt x="268" y="440"/>
                  <a:pt x="268" y="440"/>
                </a:cubicBezTo>
                <a:cubicBezTo>
                  <a:pt x="360" y="533"/>
                  <a:pt x="360" y="533"/>
                  <a:pt x="360" y="533"/>
                </a:cubicBezTo>
                <a:cubicBezTo>
                  <a:pt x="268" y="625"/>
                  <a:pt x="268" y="625"/>
                  <a:pt x="268" y="625"/>
                </a:cubicBezTo>
                <a:cubicBezTo>
                  <a:pt x="268" y="563"/>
                  <a:pt x="268" y="563"/>
                  <a:pt x="268" y="563"/>
                </a:cubicBezTo>
                <a:lnTo>
                  <a:pt x="151" y="563"/>
                </a:lnTo>
                <a:close/>
                <a:moveTo>
                  <a:pt x="409" y="796"/>
                </a:moveTo>
                <a:cubicBezTo>
                  <a:pt x="316" y="703"/>
                  <a:pt x="316" y="703"/>
                  <a:pt x="316" y="703"/>
                </a:cubicBezTo>
                <a:cubicBezTo>
                  <a:pt x="378" y="703"/>
                  <a:pt x="378" y="703"/>
                  <a:pt x="378" y="703"/>
                </a:cubicBezTo>
                <a:cubicBezTo>
                  <a:pt x="378" y="586"/>
                  <a:pt x="378" y="586"/>
                  <a:pt x="378" y="586"/>
                </a:cubicBezTo>
                <a:cubicBezTo>
                  <a:pt x="440" y="586"/>
                  <a:pt x="440" y="586"/>
                  <a:pt x="440" y="586"/>
                </a:cubicBezTo>
                <a:cubicBezTo>
                  <a:pt x="440" y="703"/>
                  <a:pt x="440" y="703"/>
                  <a:pt x="440" y="703"/>
                </a:cubicBezTo>
                <a:cubicBezTo>
                  <a:pt x="501" y="703"/>
                  <a:pt x="501" y="703"/>
                  <a:pt x="501" y="703"/>
                </a:cubicBezTo>
                <a:lnTo>
                  <a:pt x="409" y="796"/>
                </a:lnTo>
                <a:close/>
                <a:moveTo>
                  <a:pt x="667" y="563"/>
                </a:moveTo>
                <a:cubicBezTo>
                  <a:pt x="550" y="563"/>
                  <a:pt x="550" y="563"/>
                  <a:pt x="550" y="563"/>
                </a:cubicBezTo>
                <a:cubicBezTo>
                  <a:pt x="550" y="625"/>
                  <a:pt x="550" y="625"/>
                  <a:pt x="550" y="625"/>
                </a:cubicBezTo>
                <a:cubicBezTo>
                  <a:pt x="457" y="533"/>
                  <a:pt x="457" y="533"/>
                  <a:pt x="457" y="533"/>
                </a:cubicBezTo>
                <a:cubicBezTo>
                  <a:pt x="550" y="440"/>
                  <a:pt x="550" y="440"/>
                  <a:pt x="550" y="440"/>
                </a:cubicBezTo>
                <a:cubicBezTo>
                  <a:pt x="550" y="502"/>
                  <a:pt x="550" y="502"/>
                  <a:pt x="550" y="502"/>
                </a:cubicBezTo>
                <a:cubicBezTo>
                  <a:pt x="667" y="502"/>
                  <a:pt x="667" y="502"/>
                  <a:pt x="667" y="502"/>
                </a:cubicBezTo>
                <a:lnTo>
                  <a:pt x="667" y="563"/>
                </a:lnTo>
                <a:close/>
                <a:moveTo>
                  <a:pt x="783" y="243"/>
                </a:moveTo>
                <a:cubicBezTo>
                  <a:pt x="768" y="243"/>
                  <a:pt x="768" y="243"/>
                  <a:pt x="768" y="243"/>
                </a:cubicBezTo>
                <a:cubicBezTo>
                  <a:pt x="731" y="191"/>
                  <a:pt x="731" y="191"/>
                  <a:pt x="731" y="191"/>
                </a:cubicBezTo>
                <a:cubicBezTo>
                  <a:pt x="730" y="242"/>
                  <a:pt x="730" y="242"/>
                  <a:pt x="730" y="242"/>
                </a:cubicBezTo>
                <a:cubicBezTo>
                  <a:pt x="712" y="241"/>
                  <a:pt x="712" y="241"/>
                  <a:pt x="712" y="241"/>
                </a:cubicBezTo>
                <a:cubicBezTo>
                  <a:pt x="714" y="161"/>
                  <a:pt x="714" y="161"/>
                  <a:pt x="714" y="161"/>
                </a:cubicBezTo>
                <a:cubicBezTo>
                  <a:pt x="731" y="162"/>
                  <a:pt x="731" y="162"/>
                  <a:pt x="731" y="162"/>
                </a:cubicBezTo>
                <a:cubicBezTo>
                  <a:pt x="767" y="212"/>
                  <a:pt x="767" y="212"/>
                  <a:pt x="767" y="212"/>
                </a:cubicBezTo>
                <a:cubicBezTo>
                  <a:pt x="768" y="163"/>
                  <a:pt x="768" y="163"/>
                  <a:pt x="768" y="163"/>
                </a:cubicBezTo>
                <a:cubicBezTo>
                  <a:pt x="785" y="163"/>
                  <a:pt x="785" y="163"/>
                  <a:pt x="785" y="163"/>
                </a:cubicBezTo>
                <a:lnTo>
                  <a:pt x="783" y="243"/>
                </a:lnTo>
                <a:close/>
                <a:moveTo>
                  <a:pt x="860" y="222"/>
                </a:moveTo>
                <a:cubicBezTo>
                  <a:pt x="860" y="226"/>
                  <a:pt x="859" y="229"/>
                  <a:pt x="858" y="232"/>
                </a:cubicBezTo>
                <a:cubicBezTo>
                  <a:pt x="856" y="235"/>
                  <a:pt x="854" y="238"/>
                  <a:pt x="852" y="240"/>
                </a:cubicBezTo>
                <a:cubicBezTo>
                  <a:pt x="849" y="242"/>
                  <a:pt x="846" y="243"/>
                  <a:pt x="842" y="244"/>
                </a:cubicBezTo>
                <a:cubicBezTo>
                  <a:pt x="839" y="245"/>
                  <a:pt x="835" y="246"/>
                  <a:pt x="831" y="245"/>
                </a:cubicBezTo>
                <a:cubicBezTo>
                  <a:pt x="825" y="245"/>
                  <a:pt x="819" y="244"/>
                  <a:pt x="813" y="242"/>
                </a:cubicBezTo>
                <a:cubicBezTo>
                  <a:pt x="807" y="240"/>
                  <a:pt x="802" y="236"/>
                  <a:pt x="797" y="232"/>
                </a:cubicBezTo>
                <a:cubicBezTo>
                  <a:pt x="808" y="220"/>
                  <a:pt x="808" y="220"/>
                  <a:pt x="808" y="220"/>
                </a:cubicBezTo>
                <a:cubicBezTo>
                  <a:pt x="811" y="223"/>
                  <a:pt x="815" y="225"/>
                  <a:pt x="819" y="227"/>
                </a:cubicBezTo>
                <a:cubicBezTo>
                  <a:pt x="823" y="229"/>
                  <a:pt x="827" y="230"/>
                  <a:pt x="831" y="230"/>
                </a:cubicBezTo>
                <a:cubicBezTo>
                  <a:pt x="835" y="230"/>
                  <a:pt x="838" y="230"/>
                  <a:pt x="840" y="228"/>
                </a:cubicBezTo>
                <a:cubicBezTo>
                  <a:pt x="842" y="227"/>
                  <a:pt x="843" y="225"/>
                  <a:pt x="843" y="223"/>
                </a:cubicBezTo>
                <a:cubicBezTo>
                  <a:pt x="843" y="223"/>
                  <a:pt x="843" y="223"/>
                  <a:pt x="843" y="223"/>
                </a:cubicBezTo>
                <a:cubicBezTo>
                  <a:pt x="843" y="221"/>
                  <a:pt x="843" y="220"/>
                  <a:pt x="843" y="220"/>
                </a:cubicBezTo>
                <a:cubicBezTo>
                  <a:pt x="842" y="219"/>
                  <a:pt x="841" y="218"/>
                  <a:pt x="840" y="217"/>
                </a:cubicBezTo>
                <a:cubicBezTo>
                  <a:pt x="839" y="216"/>
                  <a:pt x="837" y="215"/>
                  <a:pt x="835" y="215"/>
                </a:cubicBezTo>
                <a:cubicBezTo>
                  <a:pt x="833" y="214"/>
                  <a:pt x="831" y="213"/>
                  <a:pt x="827" y="212"/>
                </a:cubicBezTo>
                <a:cubicBezTo>
                  <a:pt x="823" y="211"/>
                  <a:pt x="820" y="210"/>
                  <a:pt x="816" y="208"/>
                </a:cubicBezTo>
                <a:cubicBezTo>
                  <a:pt x="813" y="207"/>
                  <a:pt x="810" y="206"/>
                  <a:pt x="808" y="204"/>
                </a:cubicBezTo>
                <a:cubicBezTo>
                  <a:pt x="806" y="202"/>
                  <a:pt x="804" y="200"/>
                  <a:pt x="803" y="197"/>
                </a:cubicBezTo>
                <a:cubicBezTo>
                  <a:pt x="802" y="194"/>
                  <a:pt x="801" y="191"/>
                  <a:pt x="801" y="187"/>
                </a:cubicBezTo>
                <a:cubicBezTo>
                  <a:pt x="801" y="187"/>
                  <a:pt x="801" y="187"/>
                  <a:pt x="801" y="187"/>
                </a:cubicBezTo>
                <a:cubicBezTo>
                  <a:pt x="802" y="183"/>
                  <a:pt x="802" y="180"/>
                  <a:pt x="804" y="177"/>
                </a:cubicBezTo>
                <a:cubicBezTo>
                  <a:pt x="805" y="174"/>
                  <a:pt x="807" y="172"/>
                  <a:pt x="810" y="169"/>
                </a:cubicBezTo>
                <a:cubicBezTo>
                  <a:pt x="812" y="167"/>
                  <a:pt x="815" y="166"/>
                  <a:pt x="819" y="165"/>
                </a:cubicBezTo>
                <a:cubicBezTo>
                  <a:pt x="822" y="164"/>
                  <a:pt x="826" y="163"/>
                  <a:pt x="830" y="163"/>
                </a:cubicBezTo>
                <a:cubicBezTo>
                  <a:pt x="836" y="164"/>
                  <a:pt x="841" y="165"/>
                  <a:pt x="846" y="166"/>
                </a:cubicBezTo>
                <a:cubicBezTo>
                  <a:pt x="851" y="168"/>
                  <a:pt x="855" y="171"/>
                  <a:pt x="859" y="174"/>
                </a:cubicBezTo>
                <a:cubicBezTo>
                  <a:pt x="850" y="187"/>
                  <a:pt x="850" y="187"/>
                  <a:pt x="850" y="187"/>
                </a:cubicBezTo>
                <a:cubicBezTo>
                  <a:pt x="846" y="185"/>
                  <a:pt x="843" y="183"/>
                  <a:pt x="839" y="181"/>
                </a:cubicBezTo>
                <a:cubicBezTo>
                  <a:pt x="836" y="180"/>
                  <a:pt x="833" y="179"/>
                  <a:pt x="829" y="179"/>
                </a:cubicBezTo>
                <a:cubicBezTo>
                  <a:pt x="826" y="179"/>
                  <a:pt x="823" y="179"/>
                  <a:pt x="821" y="181"/>
                </a:cubicBezTo>
                <a:cubicBezTo>
                  <a:pt x="820" y="182"/>
                  <a:pt x="819" y="184"/>
                  <a:pt x="819" y="186"/>
                </a:cubicBezTo>
                <a:cubicBezTo>
                  <a:pt x="819" y="186"/>
                  <a:pt x="819" y="186"/>
                  <a:pt x="819" y="186"/>
                </a:cubicBezTo>
                <a:cubicBezTo>
                  <a:pt x="819" y="187"/>
                  <a:pt x="819" y="188"/>
                  <a:pt x="819" y="189"/>
                </a:cubicBezTo>
                <a:cubicBezTo>
                  <a:pt x="820" y="190"/>
                  <a:pt x="821" y="191"/>
                  <a:pt x="822" y="192"/>
                </a:cubicBezTo>
                <a:cubicBezTo>
                  <a:pt x="823" y="193"/>
                  <a:pt x="825" y="193"/>
                  <a:pt x="827" y="194"/>
                </a:cubicBezTo>
                <a:cubicBezTo>
                  <a:pt x="830" y="195"/>
                  <a:pt x="832" y="196"/>
                  <a:pt x="836" y="197"/>
                </a:cubicBezTo>
                <a:cubicBezTo>
                  <a:pt x="840" y="198"/>
                  <a:pt x="843" y="199"/>
                  <a:pt x="846" y="201"/>
                </a:cubicBezTo>
                <a:cubicBezTo>
                  <a:pt x="850" y="202"/>
                  <a:pt x="852" y="204"/>
                  <a:pt x="854" y="206"/>
                </a:cubicBezTo>
                <a:cubicBezTo>
                  <a:pt x="856" y="208"/>
                  <a:pt x="858" y="210"/>
                  <a:pt x="859" y="212"/>
                </a:cubicBezTo>
                <a:cubicBezTo>
                  <a:pt x="860" y="215"/>
                  <a:pt x="861" y="218"/>
                  <a:pt x="860" y="221"/>
                </a:cubicBezTo>
                <a:lnTo>
                  <a:pt x="860" y="222"/>
                </a:lnTo>
                <a:close/>
                <a:moveTo>
                  <a:pt x="945" y="247"/>
                </a:moveTo>
                <a:cubicBezTo>
                  <a:pt x="925" y="247"/>
                  <a:pt x="925" y="247"/>
                  <a:pt x="925" y="247"/>
                </a:cubicBezTo>
                <a:cubicBezTo>
                  <a:pt x="908" y="219"/>
                  <a:pt x="908" y="219"/>
                  <a:pt x="908" y="219"/>
                </a:cubicBezTo>
                <a:cubicBezTo>
                  <a:pt x="889" y="246"/>
                  <a:pt x="889" y="246"/>
                  <a:pt x="889" y="246"/>
                </a:cubicBezTo>
                <a:cubicBezTo>
                  <a:pt x="869" y="245"/>
                  <a:pt x="869" y="245"/>
                  <a:pt x="869" y="245"/>
                </a:cubicBezTo>
                <a:cubicBezTo>
                  <a:pt x="898" y="206"/>
                  <a:pt x="898" y="206"/>
                  <a:pt x="898" y="206"/>
                </a:cubicBezTo>
                <a:cubicBezTo>
                  <a:pt x="872" y="166"/>
                  <a:pt x="872" y="166"/>
                  <a:pt x="872" y="166"/>
                </a:cubicBezTo>
                <a:cubicBezTo>
                  <a:pt x="893" y="166"/>
                  <a:pt x="893" y="166"/>
                  <a:pt x="893" y="166"/>
                </a:cubicBezTo>
                <a:cubicBezTo>
                  <a:pt x="909" y="193"/>
                  <a:pt x="909" y="193"/>
                  <a:pt x="909" y="193"/>
                </a:cubicBezTo>
                <a:cubicBezTo>
                  <a:pt x="926" y="167"/>
                  <a:pt x="926" y="167"/>
                  <a:pt x="926" y="167"/>
                </a:cubicBezTo>
                <a:cubicBezTo>
                  <a:pt x="946" y="168"/>
                  <a:pt x="946" y="168"/>
                  <a:pt x="946" y="168"/>
                </a:cubicBezTo>
                <a:cubicBezTo>
                  <a:pt x="919" y="206"/>
                  <a:pt x="919" y="206"/>
                  <a:pt x="919" y="206"/>
                </a:cubicBezTo>
                <a:lnTo>
                  <a:pt x="945" y="24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99884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Footer Placeholder 104"/>
          <p:cNvSpPr>
            <a:spLocks noGrp="1"/>
          </p:cNvSpPr>
          <p:nvPr>
            <p:ph type="ftr" sz="quarter" idx="11"/>
          </p:nvPr>
        </p:nvSpPr>
        <p:spPr/>
        <p:txBody>
          <a:bodyPr/>
          <a:lstStyle/>
          <a:p>
            <a:r>
              <a:rPr lang="en-US" dirty="0"/>
              <a:t>Technical icons</a:t>
            </a:r>
          </a:p>
        </p:txBody>
      </p:sp>
      <p:sp>
        <p:nvSpPr>
          <p:cNvPr id="3" name="Slide Number Placeholder 2"/>
          <p:cNvSpPr>
            <a:spLocks noGrp="1"/>
          </p:cNvSpPr>
          <p:nvPr>
            <p:ph type="sldNum" sz="quarter" idx="12"/>
          </p:nvPr>
        </p:nvSpPr>
        <p:spPr/>
        <p:txBody>
          <a:bodyPr/>
          <a:lstStyle/>
          <a:p>
            <a:fld id="{6EA6D8CF-3CDE-4807-BCD2-C9F2B831AAA5}" type="slidenum">
              <a:rPr lang="en-US" smtClean="0"/>
              <a:pPr/>
              <a:t>32</a:t>
            </a:fld>
            <a:endParaRPr lang="en-US"/>
          </a:p>
        </p:txBody>
      </p:sp>
      <p:sp>
        <p:nvSpPr>
          <p:cNvPr id="579" name="TextBox 578"/>
          <p:cNvSpPr txBox="1"/>
          <p:nvPr/>
        </p:nvSpPr>
        <p:spPr>
          <a:xfrm>
            <a:off x="0" y="3825746"/>
            <a:ext cx="2029968" cy="230832"/>
          </a:xfrm>
          <a:prstGeom prst="rect">
            <a:avLst/>
          </a:prstGeom>
          <a:noFill/>
        </p:spPr>
        <p:txBody>
          <a:bodyPr wrap="none" lIns="91440" tIns="45720" rIns="45720" bIns="45720" rtlCol="0">
            <a:noAutofit/>
          </a:bodyPr>
          <a:lstStyle/>
          <a:p>
            <a:pPr algn="ctr">
              <a:lnSpc>
                <a:spcPct val="90000"/>
              </a:lnSpc>
            </a:pPr>
            <a:r>
              <a:rPr lang="en-US" sz="1000" dirty="0"/>
              <a:t>L2 Switch</a:t>
            </a:r>
          </a:p>
        </p:txBody>
      </p:sp>
      <p:sp>
        <p:nvSpPr>
          <p:cNvPr id="580" name="TextBox 579"/>
          <p:cNvSpPr txBox="1"/>
          <p:nvPr/>
        </p:nvSpPr>
        <p:spPr>
          <a:xfrm>
            <a:off x="2028824" y="3825746"/>
            <a:ext cx="2029968" cy="230832"/>
          </a:xfrm>
          <a:prstGeom prst="rect">
            <a:avLst/>
          </a:prstGeom>
          <a:noFill/>
        </p:spPr>
        <p:txBody>
          <a:bodyPr wrap="none" lIns="91440" tIns="45720" rIns="45720" bIns="45720" rtlCol="0">
            <a:noAutofit/>
          </a:bodyPr>
          <a:lstStyle/>
          <a:p>
            <a:pPr algn="ctr">
              <a:lnSpc>
                <a:spcPct val="90000"/>
              </a:lnSpc>
            </a:pPr>
            <a:r>
              <a:rPr lang="en-US" sz="1000" dirty="0"/>
              <a:t>App</a:t>
            </a:r>
          </a:p>
        </p:txBody>
      </p:sp>
      <p:sp>
        <p:nvSpPr>
          <p:cNvPr id="581" name="TextBox 580"/>
          <p:cNvSpPr txBox="1"/>
          <p:nvPr/>
        </p:nvSpPr>
        <p:spPr>
          <a:xfrm>
            <a:off x="4057650" y="3825746"/>
            <a:ext cx="2029968" cy="230832"/>
          </a:xfrm>
          <a:prstGeom prst="rect">
            <a:avLst/>
          </a:prstGeom>
          <a:noFill/>
        </p:spPr>
        <p:txBody>
          <a:bodyPr wrap="none" lIns="91440" tIns="45720" rIns="45720" bIns="45720" rtlCol="0">
            <a:noAutofit/>
          </a:bodyPr>
          <a:lstStyle/>
          <a:p>
            <a:pPr algn="ctr">
              <a:lnSpc>
                <a:spcPct val="90000"/>
              </a:lnSpc>
            </a:pPr>
            <a:r>
              <a:rPr lang="en-US" sz="1000" dirty="0"/>
              <a:t>VM</a:t>
            </a:r>
          </a:p>
        </p:txBody>
      </p:sp>
      <p:sp>
        <p:nvSpPr>
          <p:cNvPr id="141" name="TextBox 140"/>
          <p:cNvSpPr txBox="1"/>
          <p:nvPr/>
        </p:nvSpPr>
        <p:spPr>
          <a:xfrm>
            <a:off x="-1" y="1797993"/>
            <a:ext cx="2029968" cy="230832"/>
          </a:xfrm>
          <a:prstGeom prst="rect">
            <a:avLst/>
          </a:prstGeom>
          <a:noFill/>
        </p:spPr>
        <p:txBody>
          <a:bodyPr wrap="none" lIns="91440" tIns="45720" rIns="45720" bIns="45720" rtlCol="0">
            <a:noAutofit/>
          </a:bodyPr>
          <a:lstStyle/>
          <a:p>
            <a:pPr algn="ctr">
              <a:lnSpc>
                <a:spcPct val="90000"/>
              </a:lnSpc>
            </a:pPr>
            <a:r>
              <a:rPr lang="en-US" sz="1000" dirty="0"/>
              <a:t>Gateway NSX Edge</a:t>
            </a:r>
          </a:p>
        </p:txBody>
      </p:sp>
      <p:sp>
        <p:nvSpPr>
          <p:cNvPr id="142" name="TextBox 141"/>
          <p:cNvSpPr txBox="1"/>
          <p:nvPr/>
        </p:nvSpPr>
        <p:spPr>
          <a:xfrm>
            <a:off x="2028825" y="1797993"/>
            <a:ext cx="2029968" cy="230832"/>
          </a:xfrm>
          <a:prstGeom prst="rect">
            <a:avLst/>
          </a:prstGeom>
          <a:noFill/>
        </p:spPr>
        <p:txBody>
          <a:bodyPr wrap="none" lIns="91440" tIns="45720" rIns="45720" bIns="45720" rtlCol="0">
            <a:noAutofit/>
          </a:bodyPr>
          <a:lstStyle/>
          <a:p>
            <a:pPr algn="ctr">
              <a:lnSpc>
                <a:spcPct val="90000"/>
              </a:lnSpc>
            </a:pPr>
            <a:r>
              <a:rPr lang="en-US" sz="1000" dirty="0"/>
              <a:t>Network II</a:t>
            </a:r>
          </a:p>
        </p:txBody>
      </p:sp>
      <p:sp>
        <p:nvSpPr>
          <p:cNvPr id="143" name="TextBox 142"/>
          <p:cNvSpPr txBox="1"/>
          <p:nvPr/>
        </p:nvSpPr>
        <p:spPr>
          <a:xfrm>
            <a:off x="4057650" y="1797993"/>
            <a:ext cx="2029968" cy="230832"/>
          </a:xfrm>
          <a:prstGeom prst="rect">
            <a:avLst/>
          </a:prstGeom>
          <a:noFill/>
        </p:spPr>
        <p:txBody>
          <a:bodyPr wrap="none" lIns="91440" tIns="45720" rIns="45720" bIns="45720" rtlCol="0">
            <a:noAutofit/>
          </a:bodyPr>
          <a:lstStyle/>
          <a:p>
            <a:pPr algn="ctr">
              <a:lnSpc>
                <a:spcPct val="90000"/>
              </a:lnSpc>
            </a:pPr>
            <a:r>
              <a:rPr lang="en-US" sz="1000" dirty="0"/>
              <a:t>VPN</a:t>
            </a:r>
          </a:p>
        </p:txBody>
      </p:sp>
      <p:sp>
        <p:nvSpPr>
          <p:cNvPr id="144" name="TextBox 143"/>
          <p:cNvSpPr txBox="1"/>
          <p:nvPr/>
        </p:nvSpPr>
        <p:spPr>
          <a:xfrm>
            <a:off x="6094413" y="1797993"/>
            <a:ext cx="2029968" cy="230832"/>
          </a:xfrm>
          <a:prstGeom prst="rect">
            <a:avLst/>
          </a:prstGeom>
          <a:noFill/>
        </p:spPr>
        <p:txBody>
          <a:bodyPr wrap="none" lIns="91440" tIns="45720" rIns="45720" bIns="45720" rtlCol="0">
            <a:noAutofit/>
          </a:bodyPr>
          <a:lstStyle/>
          <a:p>
            <a:pPr algn="ctr">
              <a:lnSpc>
                <a:spcPct val="90000"/>
              </a:lnSpc>
            </a:pPr>
            <a:r>
              <a:rPr lang="en-US" sz="1000" dirty="0"/>
              <a:t>Data</a:t>
            </a:r>
          </a:p>
        </p:txBody>
      </p:sp>
      <p:sp>
        <p:nvSpPr>
          <p:cNvPr id="145" name="TextBox 144"/>
          <p:cNvSpPr txBox="1"/>
          <p:nvPr/>
        </p:nvSpPr>
        <p:spPr>
          <a:xfrm>
            <a:off x="8113712" y="1797993"/>
            <a:ext cx="2029968" cy="230832"/>
          </a:xfrm>
          <a:prstGeom prst="rect">
            <a:avLst/>
          </a:prstGeom>
          <a:noFill/>
        </p:spPr>
        <p:txBody>
          <a:bodyPr wrap="none" lIns="91440" tIns="45720" rIns="45720" bIns="45720" rtlCol="0">
            <a:noAutofit/>
          </a:bodyPr>
          <a:lstStyle/>
          <a:p>
            <a:pPr algn="ctr">
              <a:lnSpc>
                <a:spcPct val="90000"/>
              </a:lnSpc>
            </a:pPr>
            <a:r>
              <a:rPr lang="en-US" sz="1000" dirty="0"/>
              <a:t>NSX plane node</a:t>
            </a:r>
          </a:p>
        </p:txBody>
      </p:sp>
      <p:sp>
        <p:nvSpPr>
          <p:cNvPr id="146" name="TextBox 145"/>
          <p:cNvSpPr txBox="1"/>
          <p:nvPr/>
        </p:nvSpPr>
        <p:spPr>
          <a:xfrm>
            <a:off x="10133013" y="1797993"/>
            <a:ext cx="2029968" cy="230832"/>
          </a:xfrm>
          <a:prstGeom prst="rect">
            <a:avLst/>
          </a:prstGeom>
          <a:noFill/>
        </p:spPr>
        <p:txBody>
          <a:bodyPr wrap="none" lIns="91440" tIns="45720" rIns="45720" bIns="45720" rtlCol="0">
            <a:noAutofit/>
          </a:bodyPr>
          <a:lstStyle/>
          <a:p>
            <a:pPr algn="ctr">
              <a:lnSpc>
                <a:spcPct val="90000"/>
              </a:lnSpc>
            </a:pPr>
            <a:r>
              <a:rPr lang="en-US" sz="1000" dirty="0"/>
              <a:t>NSX Badge</a:t>
            </a:r>
          </a:p>
        </p:txBody>
      </p:sp>
      <p:sp>
        <p:nvSpPr>
          <p:cNvPr id="239" name="TextBox 238"/>
          <p:cNvSpPr txBox="1"/>
          <p:nvPr/>
        </p:nvSpPr>
        <p:spPr>
          <a:xfrm>
            <a:off x="6094413" y="3825746"/>
            <a:ext cx="2029968" cy="230832"/>
          </a:xfrm>
          <a:prstGeom prst="rect">
            <a:avLst/>
          </a:prstGeom>
          <a:noFill/>
        </p:spPr>
        <p:txBody>
          <a:bodyPr wrap="none" lIns="91440" tIns="45720" rIns="45720" bIns="45720" rtlCol="0">
            <a:noAutofit/>
          </a:bodyPr>
          <a:lstStyle/>
          <a:p>
            <a:pPr algn="ctr">
              <a:lnSpc>
                <a:spcPct val="90000"/>
              </a:lnSpc>
            </a:pPr>
            <a:r>
              <a:rPr lang="en-US" sz="1000" dirty="0"/>
              <a:t>VM 2</a:t>
            </a:r>
          </a:p>
        </p:txBody>
      </p:sp>
      <p:sp>
        <p:nvSpPr>
          <p:cNvPr id="286" name="TextBox 285"/>
          <p:cNvSpPr txBox="1"/>
          <p:nvPr/>
        </p:nvSpPr>
        <p:spPr>
          <a:xfrm>
            <a:off x="8131176" y="3825746"/>
            <a:ext cx="2029968" cy="230832"/>
          </a:xfrm>
          <a:prstGeom prst="rect">
            <a:avLst/>
          </a:prstGeom>
          <a:noFill/>
        </p:spPr>
        <p:txBody>
          <a:bodyPr wrap="none" lIns="91440" tIns="45720" rIns="45720" bIns="45720" rtlCol="0">
            <a:noAutofit/>
          </a:bodyPr>
          <a:lstStyle/>
          <a:p>
            <a:pPr algn="ctr">
              <a:lnSpc>
                <a:spcPct val="90000"/>
              </a:lnSpc>
            </a:pPr>
            <a:r>
              <a:rPr lang="en-US" sz="1000" dirty="0"/>
              <a:t>Micro-segmentation</a:t>
            </a:r>
          </a:p>
        </p:txBody>
      </p:sp>
      <p:sp>
        <p:nvSpPr>
          <p:cNvPr id="287" name="TextBox 286"/>
          <p:cNvSpPr txBox="1"/>
          <p:nvPr/>
        </p:nvSpPr>
        <p:spPr>
          <a:xfrm>
            <a:off x="0" y="5854120"/>
            <a:ext cx="2029968" cy="230832"/>
          </a:xfrm>
          <a:prstGeom prst="rect">
            <a:avLst/>
          </a:prstGeom>
          <a:noFill/>
        </p:spPr>
        <p:txBody>
          <a:bodyPr wrap="none" lIns="91440" tIns="45720" rIns="45720" bIns="45720" rtlCol="0">
            <a:noAutofit/>
          </a:bodyPr>
          <a:lstStyle/>
          <a:p>
            <a:pPr algn="ctr">
              <a:lnSpc>
                <a:spcPct val="90000"/>
              </a:lnSpc>
            </a:pPr>
            <a:r>
              <a:rPr lang="en-US" sz="1000" dirty="0"/>
              <a:t>Secure</a:t>
            </a:r>
          </a:p>
        </p:txBody>
      </p:sp>
      <p:sp>
        <p:nvSpPr>
          <p:cNvPr id="323" name="TextBox 322"/>
          <p:cNvSpPr txBox="1"/>
          <p:nvPr/>
        </p:nvSpPr>
        <p:spPr>
          <a:xfrm>
            <a:off x="6094412" y="5854056"/>
            <a:ext cx="2029968" cy="230832"/>
          </a:xfrm>
          <a:prstGeom prst="rect">
            <a:avLst/>
          </a:prstGeom>
          <a:noFill/>
        </p:spPr>
        <p:txBody>
          <a:bodyPr wrap="none" lIns="91440" tIns="45720" rIns="45720" bIns="45720" rtlCol="0">
            <a:noAutofit/>
          </a:bodyPr>
          <a:lstStyle/>
          <a:p>
            <a:pPr algn="ctr">
              <a:lnSpc>
                <a:spcPct val="90000"/>
              </a:lnSpc>
            </a:pPr>
            <a:r>
              <a:rPr lang="en-US" sz="1000" dirty="0"/>
              <a:t>Encryption</a:t>
            </a:r>
          </a:p>
        </p:txBody>
      </p:sp>
      <p:sp>
        <p:nvSpPr>
          <p:cNvPr id="325" name="TextBox 324"/>
          <p:cNvSpPr txBox="1"/>
          <p:nvPr/>
        </p:nvSpPr>
        <p:spPr>
          <a:xfrm>
            <a:off x="10160001" y="3824213"/>
            <a:ext cx="2029968" cy="230832"/>
          </a:xfrm>
          <a:prstGeom prst="rect">
            <a:avLst/>
          </a:prstGeom>
          <a:noFill/>
        </p:spPr>
        <p:txBody>
          <a:bodyPr wrap="none" lIns="91440" tIns="45720" rIns="45720" bIns="45720" rtlCol="0">
            <a:noAutofit/>
          </a:bodyPr>
          <a:lstStyle/>
          <a:p>
            <a:pPr algn="ctr">
              <a:lnSpc>
                <a:spcPct val="90000"/>
              </a:lnSpc>
            </a:pPr>
            <a:r>
              <a:rPr lang="en-US" sz="1000" dirty="0"/>
              <a:t>Alert</a:t>
            </a:r>
          </a:p>
        </p:txBody>
      </p:sp>
      <p:sp>
        <p:nvSpPr>
          <p:cNvPr id="364" name="TextBox 363"/>
          <p:cNvSpPr txBox="1"/>
          <p:nvPr/>
        </p:nvSpPr>
        <p:spPr>
          <a:xfrm>
            <a:off x="2028825" y="5854056"/>
            <a:ext cx="2029968" cy="230832"/>
          </a:xfrm>
          <a:prstGeom prst="rect">
            <a:avLst/>
          </a:prstGeom>
          <a:noFill/>
        </p:spPr>
        <p:txBody>
          <a:bodyPr wrap="none" lIns="91440" tIns="45720" rIns="45720" bIns="45720" rtlCol="0">
            <a:noAutofit/>
          </a:bodyPr>
          <a:lstStyle/>
          <a:p>
            <a:pPr algn="ctr">
              <a:lnSpc>
                <a:spcPct val="90000"/>
              </a:lnSpc>
            </a:pPr>
            <a:r>
              <a:rPr lang="en-US" sz="1000" dirty="0"/>
              <a:t>Secure 2</a:t>
            </a:r>
          </a:p>
        </p:txBody>
      </p:sp>
      <p:sp>
        <p:nvSpPr>
          <p:cNvPr id="365" name="TextBox 364"/>
          <p:cNvSpPr txBox="1"/>
          <p:nvPr/>
        </p:nvSpPr>
        <p:spPr>
          <a:xfrm>
            <a:off x="4057650" y="5854056"/>
            <a:ext cx="2029968" cy="230832"/>
          </a:xfrm>
          <a:prstGeom prst="rect">
            <a:avLst/>
          </a:prstGeom>
          <a:noFill/>
        </p:spPr>
        <p:txBody>
          <a:bodyPr wrap="none" lIns="91440" tIns="45720" rIns="45720" bIns="45720" rtlCol="0">
            <a:noAutofit/>
          </a:bodyPr>
          <a:lstStyle/>
          <a:p>
            <a:pPr algn="ctr">
              <a:lnSpc>
                <a:spcPct val="90000"/>
              </a:lnSpc>
            </a:pPr>
            <a:r>
              <a:rPr lang="en-US" sz="1000" dirty="0"/>
              <a:t>DMZ anywhere</a:t>
            </a:r>
          </a:p>
        </p:txBody>
      </p:sp>
      <p:grpSp>
        <p:nvGrpSpPr>
          <p:cNvPr id="229" name="Group 228"/>
          <p:cNvGrpSpPr>
            <a:grpSpLocks noChangeAspect="1"/>
          </p:cNvGrpSpPr>
          <p:nvPr/>
        </p:nvGrpSpPr>
        <p:grpSpPr>
          <a:xfrm>
            <a:off x="701729" y="2887721"/>
            <a:ext cx="660346" cy="442236"/>
            <a:chOff x="12825413" y="2767013"/>
            <a:chExt cx="3830637" cy="2565400"/>
          </a:xfrm>
        </p:grpSpPr>
        <p:sp>
          <p:nvSpPr>
            <p:cNvPr id="230" name="Freeform 5"/>
            <p:cNvSpPr>
              <a:spLocks noEditPoints="1"/>
            </p:cNvSpPr>
            <p:nvPr/>
          </p:nvSpPr>
          <p:spPr bwMode="auto">
            <a:xfrm>
              <a:off x="12825413" y="2767013"/>
              <a:ext cx="3830637" cy="2565400"/>
            </a:xfrm>
            <a:custGeom>
              <a:avLst/>
              <a:gdLst>
                <a:gd name="T0" fmla="*/ 116 w 2413"/>
                <a:gd name="T1" fmla="*/ 0 h 1616"/>
                <a:gd name="T2" fmla="*/ 0 w 2413"/>
                <a:gd name="T3" fmla="*/ 104 h 1616"/>
                <a:gd name="T4" fmla="*/ 0 w 2413"/>
                <a:gd name="T5" fmla="*/ 856 h 1616"/>
                <a:gd name="T6" fmla="*/ 0 w 2413"/>
                <a:gd name="T7" fmla="*/ 1490 h 1616"/>
                <a:gd name="T8" fmla="*/ 0 w 2413"/>
                <a:gd name="T9" fmla="*/ 1616 h 1616"/>
                <a:gd name="T10" fmla="*/ 1208 w 2413"/>
                <a:gd name="T11" fmla="*/ 1616 h 1616"/>
                <a:gd name="T12" fmla="*/ 2300 w 2413"/>
                <a:gd name="T13" fmla="*/ 1616 h 1616"/>
                <a:gd name="T14" fmla="*/ 2300 w 2413"/>
                <a:gd name="T15" fmla="*/ 1616 h 1616"/>
                <a:gd name="T16" fmla="*/ 2413 w 2413"/>
                <a:gd name="T17" fmla="*/ 1511 h 1616"/>
                <a:gd name="T18" fmla="*/ 2413 w 2413"/>
                <a:gd name="T19" fmla="*/ 1385 h 1616"/>
                <a:gd name="T20" fmla="*/ 2413 w 2413"/>
                <a:gd name="T21" fmla="*/ 856 h 1616"/>
                <a:gd name="T22" fmla="*/ 2413 w 2413"/>
                <a:gd name="T23" fmla="*/ 0 h 1616"/>
                <a:gd name="T24" fmla="*/ 1208 w 2413"/>
                <a:gd name="T25" fmla="*/ 0 h 1616"/>
                <a:gd name="T26" fmla="*/ 116 w 2413"/>
                <a:gd name="T27" fmla="*/ 0 h 1616"/>
                <a:gd name="T28" fmla="*/ 2139 w 2413"/>
                <a:gd name="T29" fmla="*/ 1461 h 1616"/>
                <a:gd name="T30" fmla="*/ 163 w 2413"/>
                <a:gd name="T31" fmla="*/ 1461 h 1616"/>
                <a:gd name="T32" fmla="*/ 163 w 2413"/>
                <a:gd name="T33" fmla="*/ 282 h 1616"/>
                <a:gd name="T34" fmla="*/ 2139 w 2413"/>
                <a:gd name="T35" fmla="*/ 282 h 1616"/>
                <a:gd name="T36" fmla="*/ 2139 w 2413"/>
                <a:gd name="T37" fmla="*/ 1461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13" h="1616">
                  <a:moveTo>
                    <a:pt x="116" y="0"/>
                  </a:moveTo>
                  <a:lnTo>
                    <a:pt x="0" y="104"/>
                  </a:lnTo>
                  <a:lnTo>
                    <a:pt x="0" y="856"/>
                  </a:lnTo>
                  <a:lnTo>
                    <a:pt x="0" y="1490"/>
                  </a:lnTo>
                  <a:lnTo>
                    <a:pt x="0" y="1616"/>
                  </a:lnTo>
                  <a:lnTo>
                    <a:pt x="1208" y="1616"/>
                  </a:lnTo>
                  <a:lnTo>
                    <a:pt x="2300" y="1616"/>
                  </a:lnTo>
                  <a:lnTo>
                    <a:pt x="2300" y="1616"/>
                  </a:lnTo>
                  <a:lnTo>
                    <a:pt x="2413" y="1511"/>
                  </a:lnTo>
                  <a:lnTo>
                    <a:pt x="2413" y="1385"/>
                  </a:lnTo>
                  <a:lnTo>
                    <a:pt x="2413" y="856"/>
                  </a:lnTo>
                  <a:lnTo>
                    <a:pt x="2413" y="0"/>
                  </a:lnTo>
                  <a:lnTo>
                    <a:pt x="1208" y="0"/>
                  </a:lnTo>
                  <a:lnTo>
                    <a:pt x="116" y="0"/>
                  </a:lnTo>
                  <a:close/>
                  <a:moveTo>
                    <a:pt x="2139" y="1461"/>
                  </a:moveTo>
                  <a:lnTo>
                    <a:pt x="163" y="1461"/>
                  </a:lnTo>
                  <a:lnTo>
                    <a:pt x="163" y="282"/>
                  </a:lnTo>
                  <a:lnTo>
                    <a:pt x="2139" y="282"/>
                  </a:lnTo>
                  <a:lnTo>
                    <a:pt x="2139" y="146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6"/>
            <p:cNvSpPr>
              <a:spLocks/>
            </p:cNvSpPr>
            <p:nvPr/>
          </p:nvSpPr>
          <p:spPr bwMode="auto">
            <a:xfrm>
              <a:off x="13509625" y="3573463"/>
              <a:ext cx="2297112" cy="617538"/>
            </a:xfrm>
            <a:custGeom>
              <a:avLst/>
              <a:gdLst>
                <a:gd name="T0" fmla="*/ 1253 w 1447"/>
                <a:gd name="T1" fmla="*/ 389 h 389"/>
                <a:gd name="T2" fmla="*/ 1447 w 1447"/>
                <a:gd name="T3" fmla="*/ 194 h 389"/>
                <a:gd name="T4" fmla="*/ 1253 w 1447"/>
                <a:gd name="T5" fmla="*/ 0 h 389"/>
                <a:gd name="T6" fmla="*/ 1253 w 1447"/>
                <a:gd name="T7" fmla="*/ 125 h 389"/>
                <a:gd name="T8" fmla="*/ 0 w 1447"/>
                <a:gd name="T9" fmla="*/ 125 h 389"/>
                <a:gd name="T10" fmla="*/ 0 w 1447"/>
                <a:gd name="T11" fmla="*/ 263 h 389"/>
                <a:gd name="T12" fmla="*/ 1253 w 1447"/>
                <a:gd name="T13" fmla="*/ 263 h 389"/>
                <a:gd name="T14" fmla="*/ 1253 w 1447"/>
                <a:gd name="T15" fmla="*/ 389 h 3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7" h="389">
                  <a:moveTo>
                    <a:pt x="1253" y="389"/>
                  </a:moveTo>
                  <a:lnTo>
                    <a:pt x="1447" y="194"/>
                  </a:lnTo>
                  <a:lnTo>
                    <a:pt x="1253" y="0"/>
                  </a:lnTo>
                  <a:lnTo>
                    <a:pt x="1253" y="125"/>
                  </a:lnTo>
                  <a:lnTo>
                    <a:pt x="0" y="125"/>
                  </a:lnTo>
                  <a:lnTo>
                    <a:pt x="0" y="263"/>
                  </a:lnTo>
                  <a:lnTo>
                    <a:pt x="1253" y="263"/>
                  </a:lnTo>
                  <a:lnTo>
                    <a:pt x="1253" y="38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7"/>
            <p:cNvSpPr>
              <a:spLocks/>
            </p:cNvSpPr>
            <p:nvPr/>
          </p:nvSpPr>
          <p:spPr bwMode="auto">
            <a:xfrm>
              <a:off x="13498513" y="4149726"/>
              <a:ext cx="2297112" cy="620713"/>
            </a:xfrm>
            <a:custGeom>
              <a:avLst/>
              <a:gdLst>
                <a:gd name="T0" fmla="*/ 194 w 1447"/>
                <a:gd name="T1" fmla="*/ 263 h 391"/>
                <a:gd name="T2" fmla="*/ 1447 w 1447"/>
                <a:gd name="T3" fmla="*/ 263 h 391"/>
                <a:gd name="T4" fmla="*/ 1447 w 1447"/>
                <a:gd name="T5" fmla="*/ 128 h 391"/>
                <a:gd name="T6" fmla="*/ 194 w 1447"/>
                <a:gd name="T7" fmla="*/ 128 h 391"/>
                <a:gd name="T8" fmla="*/ 194 w 1447"/>
                <a:gd name="T9" fmla="*/ 0 h 391"/>
                <a:gd name="T10" fmla="*/ 0 w 1447"/>
                <a:gd name="T11" fmla="*/ 194 h 391"/>
                <a:gd name="T12" fmla="*/ 194 w 1447"/>
                <a:gd name="T13" fmla="*/ 391 h 391"/>
                <a:gd name="T14" fmla="*/ 194 w 1447"/>
                <a:gd name="T15" fmla="*/ 263 h 3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7" h="391">
                  <a:moveTo>
                    <a:pt x="194" y="263"/>
                  </a:moveTo>
                  <a:lnTo>
                    <a:pt x="1447" y="263"/>
                  </a:lnTo>
                  <a:lnTo>
                    <a:pt x="1447" y="128"/>
                  </a:lnTo>
                  <a:lnTo>
                    <a:pt x="194" y="128"/>
                  </a:lnTo>
                  <a:lnTo>
                    <a:pt x="194" y="0"/>
                  </a:lnTo>
                  <a:lnTo>
                    <a:pt x="0" y="194"/>
                  </a:lnTo>
                  <a:lnTo>
                    <a:pt x="194" y="391"/>
                  </a:lnTo>
                  <a:lnTo>
                    <a:pt x="194" y="26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0" name="Group 239"/>
          <p:cNvGrpSpPr>
            <a:grpSpLocks noChangeAspect="1"/>
          </p:cNvGrpSpPr>
          <p:nvPr/>
        </p:nvGrpSpPr>
        <p:grpSpPr>
          <a:xfrm>
            <a:off x="2801252" y="2829695"/>
            <a:ext cx="561018" cy="548640"/>
            <a:chOff x="12784138" y="1666875"/>
            <a:chExt cx="3884612" cy="3798888"/>
          </a:xfrm>
        </p:grpSpPr>
        <p:sp>
          <p:nvSpPr>
            <p:cNvPr id="242" name="Freeform 11"/>
            <p:cNvSpPr>
              <a:spLocks noEditPoints="1"/>
            </p:cNvSpPr>
            <p:nvPr/>
          </p:nvSpPr>
          <p:spPr bwMode="auto">
            <a:xfrm>
              <a:off x="12784138" y="1666875"/>
              <a:ext cx="3884612" cy="3798888"/>
            </a:xfrm>
            <a:custGeom>
              <a:avLst/>
              <a:gdLst>
                <a:gd name="T0" fmla="*/ 1260 w 2447"/>
                <a:gd name="T1" fmla="*/ 0 h 2393"/>
                <a:gd name="T2" fmla="*/ 116 w 2447"/>
                <a:gd name="T3" fmla="*/ 0 h 2393"/>
                <a:gd name="T4" fmla="*/ 0 w 2447"/>
                <a:gd name="T5" fmla="*/ 116 h 2393"/>
                <a:gd name="T6" fmla="*/ 0 w 2447"/>
                <a:gd name="T7" fmla="*/ 1239 h 2393"/>
                <a:gd name="T8" fmla="*/ 0 w 2447"/>
                <a:gd name="T9" fmla="*/ 2251 h 2393"/>
                <a:gd name="T10" fmla="*/ 0 w 2447"/>
                <a:gd name="T11" fmla="*/ 2391 h 2393"/>
                <a:gd name="T12" fmla="*/ 1260 w 2447"/>
                <a:gd name="T13" fmla="*/ 2393 h 2393"/>
                <a:gd name="T14" fmla="*/ 2334 w 2447"/>
                <a:gd name="T15" fmla="*/ 2393 h 2393"/>
                <a:gd name="T16" fmla="*/ 2447 w 2447"/>
                <a:gd name="T17" fmla="*/ 2274 h 2393"/>
                <a:gd name="T18" fmla="*/ 2447 w 2447"/>
                <a:gd name="T19" fmla="*/ 2135 h 2393"/>
                <a:gd name="T20" fmla="*/ 2447 w 2447"/>
                <a:gd name="T21" fmla="*/ 1239 h 2393"/>
                <a:gd name="T22" fmla="*/ 2447 w 2447"/>
                <a:gd name="T23" fmla="*/ 0 h 2393"/>
                <a:gd name="T24" fmla="*/ 1260 w 2447"/>
                <a:gd name="T25" fmla="*/ 0 h 2393"/>
                <a:gd name="T26" fmla="*/ 2170 w 2447"/>
                <a:gd name="T27" fmla="*/ 315 h 2393"/>
                <a:gd name="T28" fmla="*/ 2170 w 2447"/>
                <a:gd name="T29" fmla="*/ 2211 h 2393"/>
                <a:gd name="T30" fmla="*/ 2170 w 2447"/>
                <a:gd name="T31" fmla="*/ 2220 h 2393"/>
                <a:gd name="T32" fmla="*/ 166 w 2447"/>
                <a:gd name="T33" fmla="*/ 2220 h 2393"/>
                <a:gd name="T34" fmla="*/ 166 w 2447"/>
                <a:gd name="T35" fmla="*/ 2211 h 2393"/>
                <a:gd name="T36" fmla="*/ 166 w 2447"/>
                <a:gd name="T37" fmla="*/ 315 h 2393"/>
                <a:gd name="T38" fmla="*/ 166 w 2447"/>
                <a:gd name="T39" fmla="*/ 306 h 2393"/>
                <a:gd name="T40" fmla="*/ 2170 w 2447"/>
                <a:gd name="T41" fmla="*/ 306 h 2393"/>
                <a:gd name="T42" fmla="*/ 2170 w 2447"/>
                <a:gd name="T43" fmla="*/ 315 h 2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7" h="2393">
                  <a:moveTo>
                    <a:pt x="1260" y="0"/>
                  </a:moveTo>
                  <a:lnTo>
                    <a:pt x="116" y="0"/>
                  </a:lnTo>
                  <a:lnTo>
                    <a:pt x="0" y="116"/>
                  </a:lnTo>
                  <a:lnTo>
                    <a:pt x="0" y="1239"/>
                  </a:lnTo>
                  <a:lnTo>
                    <a:pt x="0" y="2251"/>
                  </a:lnTo>
                  <a:lnTo>
                    <a:pt x="0" y="2391"/>
                  </a:lnTo>
                  <a:lnTo>
                    <a:pt x="1260" y="2393"/>
                  </a:lnTo>
                  <a:lnTo>
                    <a:pt x="2334" y="2393"/>
                  </a:lnTo>
                  <a:lnTo>
                    <a:pt x="2447" y="2274"/>
                  </a:lnTo>
                  <a:lnTo>
                    <a:pt x="2447" y="2135"/>
                  </a:lnTo>
                  <a:lnTo>
                    <a:pt x="2447" y="1239"/>
                  </a:lnTo>
                  <a:lnTo>
                    <a:pt x="2447" y="0"/>
                  </a:lnTo>
                  <a:lnTo>
                    <a:pt x="1260" y="0"/>
                  </a:lnTo>
                  <a:close/>
                  <a:moveTo>
                    <a:pt x="2170" y="315"/>
                  </a:moveTo>
                  <a:lnTo>
                    <a:pt x="2170" y="2211"/>
                  </a:lnTo>
                  <a:lnTo>
                    <a:pt x="2170" y="2220"/>
                  </a:lnTo>
                  <a:lnTo>
                    <a:pt x="166" y="2220"/>
                  </a:lnTo>
                  <a:lnTo>
                    <a:pt x="166" y="2211"/>
                  </a:lnTo>
                  <a:lnTo>
                    <a:pt x="166" y="315"/>
                  </a:lnTo>
                  <a:lnTo>
                    <a:pt x="166" y="306"/>
                  </a:lnTo>
                  <a:lnTo>
                    <a:pt x="2170" y="306"/>
                  </a:lnTo>
                  <a:lnTo>
                    <a:pt x="2170" y="31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12"/>
            <p:cNvSpPr>
              <a:spLocks noEditPoints="1"/>
            </p:cNvSpPr>
            <p:nvPr/>
          </p:nvSpPr>
          <p:spPr bwMode="auto">
            <a:xfrm>
              <a:off x="13287375" y="3167063"/>
              <a:ext cx="963612" cy="919163"/>
            </a:xfrm>
            <a:custGeom>
              <a:avLst/>
              <a:gdLst>
                <a:gd name="T0" fmla="*/ 180 w 607"/>
                <a:gd name="T1" fmla="*/ 451 h 579"/>
                <a:gd name="T2" fmla="*/ 424 w 607"/>
                <a:gd name="T3" fmla="*/ 451 h 579"/>
                <a:gd name="T4" fmla="*/ 477 w 607"/>
                <a:gd name="T5" fmla="*/ 579 h 579"/>
                <a:gd name="T6" fmla="*/ 607 w 607"/>
                <a:gd name="T7" fmla="*/ 579 h 579"/>
                <a:gd name="T8" fmla="*/ 363 w 607"/>
                <a:gd name="T9" fmla="*/ 0 h 579"/>
                <a:gd name="T10" fmla="*/ 244 w 607"/>
                <a:gd name="T11" fmla="*/ 0 h 579"/>
                <a:gd name="T12" fmla="*/ 0 w 607"/>
                <a:gd name="T13" fmla="*/ 579 h 579"/>
                <a:gd name="T14" fmla="*/ 128 w 607"/>
                <a:gd name="T15" fmla="*/ 579 h 579"/>
                <a:gd name="T16" fmla="*/ 180 w 607"/>
                <a:gd name="T17" fmla="*/ 451 h 579"/>
                <a:gd name="T18" fmla="*/ 301 w 607"/>
                <a:gd name="T19" fmla="*/ 152 h 579"/>
                <a:gd name="T20" fmla="*/ 379 w 607"/>
                <a:gd name="T21" fmla="*/ 339 h 579"/>
                <a:gd name="T22" fmla="*/ 225 w 607"/>
                <a:gd name="T23" fmla="*/ 339 h 579"/>
                <a:gd name="T24" fmla="*/ 301 w 607"/>
                <a:gd name="T25" fmla="*/ 152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7" h="579">
                  <a:moveTo>
                    <a:pt x="180" y="451"/>
                  </a:moveTo>
                  <a:lnTo>
                    <a:pt x="424" y="451"/>
                  </a:lnTo>
                  <a:lnTo>
                    <a:pt x="477" y="579"/>
                  </a:lnTo>
                  <a:lnTo>
                    <a:pt x="607" y="579"/>
                  </a:lnTo>
                  <a:lnTo>
                    <a:pt x="363" y="0"/>
                  </a:lnTo>
                  <a:lnTo>
                    <a:pt x="244" y="0"/>
                  </a:lnTo>
                  <a:lnTo>
                    <a:pt x="0" y="579"/>
                  </a:lnTo>
                  <a:lnTo>
                    <a:pt x="128" y="579"/>
                  </a:lnTo>
                  <a:lnTo>
                    <a:pt x="180" y="451"/>
                  </a:lnTo>
                  <a:close/>
                  <a:moveTo>
                    <a:pt x="301" y="152"/>
                  </a:moveTo>
                  <a:lnTo>
                    <a:pt x="379" y="339"/>
                  </a:lnTo>
                  <a:lnTo>
                    <a:pt x="225" y="339"/>
                  </a:lnTo>
                  <a:lnTo>
                    <a:pt x="301" y="15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3"/>
            <p:cNvSpPr>
              <a:spLocks noEditPoints="1"/>
            </p:cNvSpPr>
            <p:nvPr/>
          </p:nvSpPr>
          <p:spPr bwMode="auto">
            <a:xfrm>
              <a:off x="14393863" y="3175000"/>
              <a:ext cx="717550" cy="911225"/>
            </a:xfrm>
            <a:custGeom>
              <a:avLst/>
              <a:gdLst>
                <a:gd name="T0" fmla="*/ 53 w 191"/>
                <a:gd name="T1" fmla="*/ 169 h 242"/>
                <a:gd name="T2" fmla="*/ 93 w 191"/>
                <a:gd name="T3" fmla="*/ 169 h 242"/>
                <a:gd name="T4" fmla="*/ 132 w 191"/>
                <a:gd name="T5" fmla="*/ 164 h 242"/>
                <a:gd name="T6" fmla="*/ 163 w 191"/>
                <a:gd name="T7" fmla="*/ 148 h 242"/>
                <a:gd name="T8" fmla="*/ 184 w 191"/>
                <a:gd name="T9" fmla="*/ 121 h 242"/>
                <a:gd name="T10" fmla="*/ 191 w 191"/>
                <a:gd name="T11" fmla="*/ 84 h 242"/>
                <a:gd name="T12" fmla="*/ 191 w 191"/>
                <a:gd name="T13" fmla="*/ 83 h 242"/>
                <a:gd name="T14" fmla="*/ 185 w 191"/>
                <a:gd name="T15" fmla="*/ 49 h 242"/>
                <a:gd name="T16" fmla="*/ 167 w 191"/>
                <a:gd name="T17" fmla="*/ 23 h 242"/>
                <a:gd name="T18" fmla="*/ 137 w 191"/>
                <a:gd name="T19" fmla="*/ 6 h 242"/>
                <a:gd name="T20" fmla="*/ 99 w 191"/>
                <a:gd name="T21" fmla="*/ 0 h 242"/>
                <a:gd name="T22" fmla="*/ 0 w 191"/>
                <a:gd name="T23" fmla="*/ 0 h 242"/>
                <a:gd name="T24" fmla="*/ 0 w 191"/>
                <a:gd name="T25" fmla="*/ 242 h 242"/>
                <a:gd name="T26" fmla="*/ 53 w 191"/>
                <a:gd name="T27" fmla="*/ 242 h 242"/>
                <a:gd name="T28" fmla="*/ 53 w 191"/>
                <a:gd name="T29" fmla="*/ 169 h 242"/>
                <a:gd name="T30" fmla="*/ 53 w 191"/>
                <a:gd name="T31" fmla="*/ 48 h 242"/>
                <a:gd name="T32" fmla="*/ 94 w 191"/>
                <a:gd name="T33" fmla="*/ 48 h 242"/>
                <a:gd name="T34" fmla="*/ 126 w 191"/>
                <a:gd name="T35" fmla="*/ 57 h 242"/>
                <a:gd name="T36" fmla="*/ 137 w 191"/>
                <a:gd name="T37" fmla="*/ 85 h 242"/>
                <a:gd name="T38" fmla="*/ 137 w 191"/>
                <a:gd name="T39" fmla="*/ 85 h 242"/>
                <a:gd name="T40" fmla="*/ 126 w 191"/>
                <a:gd name="T41" fmla="*/ 111 h 242"/>
                <a:gd name="T42" fmla="*/ 95 w 191"/>
                <a:gd name="T43" fmla="*/ 122 h 242"/>
                <a:gd name="T44" fmla="*/ 53 w 191"/>
                <a:gd name="T45" fmla="*/ 122 h 242"/>
                <a:gd name="T46" fmla="*/ 53 w 191"/>
                <a:gd name="T47" fmla="*/ 4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42">
                  <a:moveTo>
                    <a:pt x="53" y="169"/>
                  </a:moveTo>
                  <a:cubicBezTo>
                    <a:pt x="93" y="169"/>
                    <a:pt x="93" y="169"/>
                    <a:pt x="93" y="169"/>
                  </a:cubicBezTo>
                  <a:cubicBezTo>
                    <a:pt x="107" y="169"/>
                    <a:pt x="120" y="167"/>
                    <a:pt x="132" y="164"/>
                  </a:cubicBezTo>
                  <a:cubicBezTo>
                    <a:pt x="143" y="160"/>
                    <a:pt x="154" y="155"/>
                    <a:pt x="163" y="148"/>
                  </a:cubicBezTo>
                  <a:cubicBezTo>
                    <a:pt x="172" y="141"/>
                    <a:pt x="179" y="132"/>
                    <a:pt x="184" y="121"/>
                  </a:cubicBezTo>
                  <a:cubicBezTo>
                    <a:pt x="189" y="111"/>
                    <a:pt x="191" y="98"/>
                    <a:pt x="191" y="84"/>
                  </a:cubicBezTo>
                  <a:cubicBezTo>
                    <a:pt x="191" y="83"/>
                    <a:pt x="191" y="83"/>
                    <a:pt x="191" y="83"/>
                  </a:cubicBezTo>
                  <a:cubicBezTo>
                    <a:pt x="191" y="71"/>
                    <a:pt x="189" y="60"/>
                    <a:pt x="185" y="49"/>
                  </a:cubicBezTo>
                  <a:cubicBezTo>
                    <a:pt x="181" y="39"/>
                    <a:pt x="174" y="30"/>
                    <a:pt x="167" y="23"/>
                  </a:cubicBezTo>
                  <a:cubicBezTo>
                    <a:pt x="159" y="16"/>
                    <a:pt x="149" y="10"/>
                    <a:pt x="137" y="6"/>
                  </a:cubicBezTo>
                  <a:cubicBezTo>
                    <a:pt x="126" y="2"/>
                    <a:pt x="113" y="0"/>
                    <a:pt x="99" y="0"/>
                  </a:cubicBezTo>
                  <a:cubicBezTo>
                    <a:pt x="0" y="0"/>
                    <a:pt x="0" y="0"/>
                    <a:pt x="0" y="0"/>
                  </a:cubicBezTo>
                  <a:cubicBezTo>
                    <a:pt x="0" y="242"/>
                    <a:pt x="0" y="242"/>
                    <a:pt x="0" y="242"/>
                  </a:cubicBezTo>
                  <a:cubicBezTo>
                    <a:pt x="53" y="242"/>
                    <a:pt x="53" y="242"/>
                    <a:pt x="53" y="242"/>
                  </a:cubicBezTo>
                  <a:lnTo>
                    <a:pt x="53" y="169"/>
                  </a:lnTo>
                  <a:close/>
                  <a:moveTo>
                    <a:pt x="53" y="48"/>
                  </a:moveTo>
                  <a:cubicBezTo>
                    <a:pt x="94" y="48"/>
                    <a:pt x="94" y="48"/>
                    <a:pt x="94" y="48"/>
                  </a:cubicBezTo>
                  <a:cubicBezTo>
                    <a:pt x="107" y="48"/>
                    <a:pt x="118" y="51"/>
                    <a:pt x="126" y="57"/>
                  </a:cubicBezTo>
                  <a:cubicBezTo>
                    <a:pt x="133" y="63"/>
                    <a:pt x="137" y="73"/>
                    <a:pt x="137" y="85"/>
                  </a:cubicBezTo>
                  <a:cubicBezTo>
                    <a:pt x="137" y="85"/>
                    <a:pt x="137" y="85"/>
                    <a:pt x="137" y="85"/>
                  </a:cubicBezTo>
                  <a:cubicBezTo>
                    <a:pt x="137" y="96"/>
                    <a:pt x="134" y="104"/>
                    <a:pt x="126" y="111"/>
                  </a:cubicBezTo>
                  <a:cubicBezTo>
                    <a:pt x="119" y="118"/>
                    <a:pt x="108" y="122"/>
                    <a:pt x="95" y="122"/>
                  </a:cubicBezTo>
                  <a:cubicBezTo>
                    <a:pt x="53" y="122"/>
                    <a:pt x="53" y="122"/>
                    <a:pt x="53" y="122"/>
                  </a:cubicBezTo>
                  <a:lnTo>
                    <a:pt x="53" y="4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4"/>
            <p:cNvSpPr>
              <a:spLocks noEditPoints="1"/>
            </p:cNvSpPr>
            <p:nvPr/>
          </p:nvSpPr>
          <p:spPr bwMode="auto">
            <a:xfrm>
              <a:off x="15262225" y="3175000"/>
              <a:ext cx="719137" cy="911225"/>
            </a:xfrm>
            <a:custGeom>
              <a:avLst/>
              <a:gdLst>
                <a:gd name="T0" fmla="*/ 53 w 191"/>
                <a:gd name="T1" fmla="*/ 169 h 242"/>
                <a:gd name="T2" fmla="*/ 93 w 191"/>
                <a:gd name="T3" fmla="*/ 169 h 242"/>
                <a:gd name="T4" fmla="*/ 132 w 191"/>
                <a:gd name="T5" fmla="*/ 164 h 242"/>
                <a:gd name="T6" fmla="*/ 163 w 191"/>
                <a:gd name="T7" fmla="*/ 148 h 242"/>
                <a:gd name="T8" fmla="*/ 184 w 191"/>
                <a:gd name="T9" fmla="*/ 121 h 242"/>
                <a:gd name="T10" fmla="*/ 191 w 191"/>
                <a:gd name="T11" fmla="*/ 84 h 242"/>
                <a:gd name="T12" fmla="*/ 191 w 191"/>
                <a:gd name="T13" fmla="*/ 83 h 242"/>
                <a:gd name="T14" fmla="*/ 185 w 191"/>
                <a:gd name="T15" fmla="*/ 49 h 242"/>
                <a:gd name="T16" fmla="*/ 167 w 191"/>
                <a:gd name="T17" fmla="*/ 23 h 242"/>
                <a:gd name="T18" fmla="*/ 138 w 191"/>
                <a:gd name="T19" fmla="*/ 6 h 242"/>
                <a:gd name="T20" fmla="*/ 99 w 191"/>
                <a:gd name="T21" fmla="*/ 0 h 242"/>
                <a:gd name="T22" fmla="*/ 0 w 191"/>
                <a:gd name="T23" fmla="*/ 0 h 242"/>
                <a:gd name="T24" fmla="*/ 0 w 191"/>
                <a:gd name="T25" fmla="*/ 242 h 242"/>
                <a:gd name="T26" fmla="*/ 53 w 191"/>
                <a:gd name="T27" fmla="*/ 242 h 242"/>
                <a:gd name="T28" fmla="*/ 53 w 191"/>
                <a:gd name="T29" fmla="*/ 169 h 242"/>
                <a:gd name="T30" fmla="*/ 53 w 191"/>
                <a:gd name="T31" fmla="*/ 48 h 242"/>
                <a:gd name="T32" fmla="*/ 94 w 191"/>
                <a:gd name="T33" fmla="*/ 48 h 242"/>
                <a:gd name="T34" fmla="*/ 126 w 191"/>
                <a:gd name="T35" fmla="*/ 57 h 242"/>
                <a:gd name="T36" fmla="*/ 137 w 191"/>
                <a:gd name="T37" fmla="*/ 85 h 242"/>
                <a:gd name="T38" fmla="*/ 137 w 191"/>
                <a:gd name="T39" fmla="*/ 85 h 242"/>
                <a:gd name="T40" fmla="*/ 126 w 191"/>
                <a:gd name="T41" fmla="*/ 111 h 242"/>
                <a:gd name="T42" fmla="*/ 95 w 191"/>
                <a:gd name="T43" fmla="*/ 122 h 242"/>
                <a:gd name="T44" fmla="*/ 53 w 191"/>
                <a:gd name="T45" fmla="*/ 122 h 242"/>
                <a:gd name="T46" fmla="*/ 53 w 191"/>
                <a:gd name="T47" fmla="*/ 4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42">
                  <a:moveTo>
                    <a:pt x="53" y="169"/>
                  </a:moveTo>
                  <a:cubicBezTo>
                    <a:pt x="93" y="169"/>
                    <a:pt x="93" y="169"/>
                    <a:pt x="93" y="169"/>
                  </a:cubicBezTo>
                  <a:cubicBezTo>
                    <a:pt x="107" y="169"/>
                    <a:pt x="120" y="167"/>
                    <a:pt x="132" y="164"/>
                  </a:cubicBezTo>
                  <a:cubicBezTo>
                    <a:pt x="143" y="160"/>
                    <a:pt x="154" y="155"/>
                    <a:pt x="163" y="148"/>
                  </a:cubicBezTo>
                  <a:cubicBezTo>
                    <a:pt x="172" y="141"/>
                    <a:pt x="179" y="132"/>
                    <a:pt x="184" y="121"/>
                  </a:cubicBezTo>
                  <a:cubicBezTo>
                    <a:pt x="189" y="111"/>
                    <a:pt x="191" y="98"/>
                    <a:pt x="191" y="84"/>
                  </a:cubicBezTo>
                  <a:cubicBezTo>
                    <a:pt x="191" y="83"/>
                    <a:pt x="191" y="83"/>
                    <a:pt x="191" y="83"/>
                  </a:cubicBezTo>
                  <a:cubicBezTo>
                    <a:pt x="191" y="71"/>
                    <a:pt x="189" y="60"/>
                    <a:pt x="185" y="49"/>
                  </a:cubicBezTo>
                  <a:cubicBezTo>
                    <a:pt x="181" y="39"/>
                    <a:pt x="175" y="30"/>
                    <a:pt x="167" y="23"/>
                  </a:cubicBezTo>
                  <a:cubicBezTo>
                    <a:pt x="159" y="16"/>
                    <a:pt x="149" y="10"/>
                    <a:pt x="138" y="6"/>
                  </a:cubicBezTo>
                  <a:cubicBezTo>
                    <a:pt x="126" y="2"/>
                    <a:pt x="113" y="0"/>
                    <a:pt x="99" y="0"/>
                  </a:cubicBezTo>
                  <a:cubicBezTo>
                    <a:pt x="0" y="0"/>
                    <a:pt x="0" y="0"/>
                    <a:pt x="0" y="0"/>
                  </a:cubicBezTo>
                  <a:cubicBezTo>
                    <a:pt x="0" y="242"/>
                    <a:pt x="0" y="242"/>
                    <a:pt x="0" y="242"/>
                  </a:cubicBezTo>
                  <a:cubicBezTo>
                    <a:pt x="53" y="242"/>
                    <a:pt x="53" y="242"/>
                    <a:pt x="53" y="242"/>
                  </a:cubicBezTo>
                  <a:lnTo>
                    <a:pt x="53" y="169"/>
                  </a:lnTo>
                  <a:close/>
                  <a:moveTo>
                    <a:pt x="53" y="48"/>
                  </a:moveTo>
                  <a:cubicBezTo>
                    <a:pt x="94" y="48"/>
                    <a:pt x="94" y="48"/>
                    <a:pt x="94" y="48"/>
                  </a:cubicBezTo>
                  <a:cubicBezTo>
                    <a:pt x="107" y="48"/>
                    <a:pt x="118" y="51"/>
                    <a:pt x="126" y="57"/>
                  </a:cubicBezTo>
                  <a:cubicBezTo>
                    <a:pt x="133" y="63"/>
                    <a:pt x="137" y="73"/>
                    <a:pt x="137" y="85"/>
                  </a:cubicBezTo>
                  <a:cubicBezTo>
                    <a:pt x="137" y="85"/>
                    <a:pt x="137" y="85"/>
                    <a:pt x="137" y="85"/>
                  </a:cubicBezTo>
                  <a:cubicBezTo>
                    <a:pt x="137" y="96"/>
                    <a:pt x="134" y="104"/>
                    <a:pt x="126" y="111"/>
                  </a:cubicBezTo>
                  <a:cubicBezTo>
                    <a:pt x="119" y="118"/>
                    <a:pt x="109" y="122"/>
                    <a:pt x="95" y="122"/>
                  </a:cubicBezTo>
                  <a:cubicBezTo>
                    <a:pt x="53" y="122"/>
                    <a:pt x="53" y="122"/>
                    <a:pt x="53" y="122"/>
                  </a:cubicBezTo>
                  <a:lnTo>
                    <a:pt x="53" y="4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245"/>
          <p:cNvGrpSpPr>
            <a:grpSpLocks noChangeAspect="1"/>
          </p:cNvGrpSpPr>
          <p:nvPr/>
        </p:nvGrpSpPr>
        <p:grpSpPr>
          <a:xfrm>
            <a:off x="4831449" y="2823713"/>
            <a:ext cx="561456" cy="548640"/>
            <a:chOff x="13006388" y="1133475"/>
            <a:chExt cx="5076825" cy="4960938"/>
          </a:xfrm>
        </p:grpSpPr>
        <p:sp>
          <p:nvSpPr>
            <p:cNvPr id="247" name="Freeform 18"/>
            <p:cNvSpPr>
              <a:spLocks noEditPoints="1"/>
            </p:cNvSpPr>
            <p:nvPr/>
          </p:nvSpPr>
          <p:spPr bwMode="auto">
            <a:xfrm>
              <a:off x="13006388" y="1133475"/>
              <a:ext cx="5076825" cy="4960938"/>
            </a:xfrm>
            <a:custGeom>
              <a:avLst/>
              <a:gdLst>
                <a:gd name="T0" fmla="*/ 1614 w 3198"/>
                <a:gd name="T1" fmla="*/ 0 h 3125"/>
                <a:gd name="T2" fmla="*/ 154 w 3198"/>
                <a:gd name="T3" fmla="*/ 0 h 3125"/>
                <a:gd name="T4" fmla="*/ 0 w 3198"/>
                <a:gd name="T5" fmla="*/ 151 h 3125"/>
                <a:gd name="T6" fmla="*/ 0 w 3198"/>
                <a:gd name="T7" fmla="*/ 1600 h 3125"/>
                <a:gd name="T8" fmla="*/ 0 w 3198"/>
                <a:gd name="T9" fmla="*/ 2940 h 3125"/>
                <a:gd name="T10" fmla="*/ 0 w 3198"/>
                <a:gd name="T11" fmla="*/ 3125 h 3125"/>
                <a:gd name="T12" fmla="*/ 1614 w 3198"/>
                <a:gd name="T13" fmla="*/ 3125 h 3125"/>
                <a:gd name="T14" fmla="*/ 3049 w 3198"/>
                <a:gd name="T15" fmla="*/ 3125 h 3125"/>
                <a:gd name="T16" fmla="*/ 3049 w 3198"/>
                <a:gd name="T17" fmla="*/ 3125 h 3125"/>
                <a:gd name="T18" fmla="*/ 3198 w 3198"/>
                <a:gd name="T19" fmla="*/ 2971 h 3125"/>
                <a:gd name="T20" fmla="*/ 3198 w 3198"/>
                <a:gd name="T21" fmla="*/ 2789 h 3125"/>
                <a:gd name="T22" fmla="*/ 3198 w 3198"/>
                <a:gd name="T23" fmla="*/ 1600 h 3125"/>
                <a:gd name="T24" fmla="*/ 3198 w 3198"/>
                <a:gd name="T25" fmla="*/ 0 h 3125"/>
                <a:gd name="T26" fmla="*/ 1614 w 3198"/>
                <a:gd name="T27" fmla="*/ 0 h 3125"/>
                <a:gd name="T28" fmla="*/ 2833 w 3198"/>
                <a:gd name="T29" fmla="*/ 2900 h 3125"/>
                <a:gd name="T30" fmla="*/ 215 w 3198"/>
                <a:gd name="T31" fmla="*/ 2900 h 3125"/>
                <a:gd name="T32" fmla="*/ 215 w 3198"/>
                <a:gd name="T33" fmla="*/ 412 h 3125"/>
                <a:gd name="T34" fmla="*/ 2833 w 3198"/>
                <a:gd name="T35" fmla="*/ 412 h 3125"/>
                <a:gd name="T36" fmla="*/ 2833 w 3198"/>
                <a:gd name="T37" fmla="*/ 2900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98" h="3125">
                  <a:moveTo>
                    <a:pt x="1614" y="0"/>
                  </a:moveTo>
                  <a:lnTo>
                    <a:pt x="154" y="0"/>
                  </a:lnTo>
                  <a:lnTo>
                    <a:pt x="0" y="151"/>
                  </a:lnTo>
                  <a:lnTo>
                    <a:pt x="0" y="1600"/>
                  </a:lnTo>
                  <a:lnTo>
                    <a:pt x="0" y="2940"/>
                  </a:lnTo>
                  <a:lnTo>
                    <a:pt x="0" y="3125"/>
                  </a:lnTo>
                  <a:lnTo>
                    <a:pt x="1614" y="3125"/>
                  </a:lnTo>
                  <a:lnTo>
                    <a:pt x="3049" y="3125"/>
                  </a:lnTo>
                  <a:lnTo>
                    <a:pt x="3049" y="3125"/>
                  </a:lnTo>
                  <a:lnTo>
                    <a:pt x="3198" y="2971"/>
                  </a:lnTo>
                  <a:lnTo>
                    <a:pt x="3198" y="2789"/>
                  </a:lnTo>
                  <a:lnTo>
                    <a:pt x="3198" y="1600"/>
                  </a:lnTo>
                  <a:lnTo>
                    <a:pt x="3198" y="0"/>
                  </a:lnTo>
                  <a:lnTo>
                    <a:pt x="1614" y="0"/>
                  </a:lnTo>
                  <a:close/>
                  <a:moveTo>
                    <a:pt x="2833" y="2900"/>
                  </a:moveTo>
                  <a:lnTo>
                    <a:pt x="215" y="2900"/>
                  </a:lnTo>
                  <a:lnTo>
                    <a:pt x="215" y="412"/>
                  </a:lnTo>
                  <a:lnTo>
                    <a:pt x="2833" y="412"/>
                  </a:lnTo>
                  <a:lnTo>
                    <a:pt x="2833" y="290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9"/>
            <p:cNvSpPr>
              <a:spLocks/>
            </p:cNvSpPr>
            <p:nvPr/>
          </p:nvSpPr>
          <p:spPr bwMode="auto">
            <a:xfrm>
              <a:off x="13885863" y="3136900"/>
              <a:ext cx="1366838" cy="1289050"/>
            </a:xfrm>
            <a:custGeom>
              <a:avLst/>
              <a:gdLst>
                <a:gd name="T0" fmla="*/ 535 w 861"/>
                <a:gd name="T1" fmla="*/ 812 h 812"/>
                <a:gd name="T2" fmla="*/ 861 w 861"/>
                <a:gd name="T3" fmla="*/ 0 h 812"/>
                <a:gd name="T4" fmla="*/ 615 w 861"/>
                <a:gd name="T5" fmla="*/ 0 h 812"/>
                <a:gd name="T6" fmla="*/ 433 w 861"/>
                <a:gd name="T7" fmla="*/ 509 h 812"/>
                <a:gd name="T8" fmla="*/ 251 w 861"/>
                <a:gd name="T9" fmla="*/ 0 h 812"/>
                <a:gd name="T10" fmla="*/ 0 w 861"/>
                <a:gd name="T11" fmla="*/ 0 h 812"/>
                <a:gd name="T12" fmla="*/ 326 w 861"/>
                <a:gd name="T13" fmla="*/ 812 h 812"/>
                <a:gd name="T14" fmla="*/ 535 w 861"/>
                <a:gd name="T15" fmla="*/ 812 h 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1" h="812">
                  <a:moveTo>
                    <a:pt x="535" y="812"/>
                  </a:moveTo>
                  <a:lnTo>
                    <a:pt x="861" y="0"/>
                  </a:lnTo>
                  <a:lnTo>
                    <a:pt x="615" y="0"/>
                  </a:lnTo>
                  <a:lnTo>
                    <a:pt x="433" y="509"/>
                  </a:lnTo>
                  <a:lnTo>
                    <a:pt x="251" y="0"/>
                  </a:lnTo>
                  <a:lnTo>
                    <a:pt x="0" y="0"/>
                  </a:lnTo>
                  <a:lnTo>
                    <a:pt x="326" y="812"/>
                  </a:lnTo>
                  <a:lnTo>
                    <a:pt x="535" y="81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0"/>
            <p:cNvSpPr>
              <a:spLocks/>
            </p:cNvSpPr>
            <p:nvPr/>
          </p:nvSpPr>
          <p:spPr bwMode="auto">
            <a:xfrm>
              <a:off x="15411451" y="3136900"/>
              <a:ext cx="1360488" cy="1276350"/>
            </a:xfrm>
            <a:custGeom>
              <a:avLst/>
              <a:gdLst>
                <a:gd name="T0" fmla="*/ 220 w 857"/>
                <a:gd name="T1" fmla="*/ 345 h 804"/>
                <a:gd name="T2" fmla="*/ 426 w 857"/>
                <a:gd name="T3" fmla="*/ 658 h 804"/>
                <a:gd name="T4" fmla="*/ 428 w 857"/>
                <a:gd name="T5" fmla="*/ 658 h 804"/>
                <a:gd name="T6" fmla="*/ 634 w 857"/>
                <a:gd name="T7" fmla="*/ 343 h 804"/>
                <a:gd name="T8" fmla="*/ 634 w 857"/>
                <a:gd name="T9" fmla="*/ 804 h 804"/>
                <a:gd name="T10" fmla="*/ 857 w 857"/>
                <a:gd name="T11" fmla="*/ 804 h 804"/>
                <a:gd name="T12" fmla="*/ 857 w 857"/>
                <a:gd name="T13" fmla="*/ 0 h 804"/>
                <a:gd name="T14" fmla="*/ 620 w 857"/>
                <a:gd name="T15" fmla="*/ 0 h 804"/>
                <a:gd name="T16" fmla="*/ 428 w 857"/>
                <a:gd name="T17" fmla="*/ 312 h 804"/>
                <a:gd name="T18" fmla="*/ 237 w 857"/>
                <a:gd name="T19" fmla="*/ 0 h 804"/>
                <a:gd name="T20" fmla="*/ 0 w 857"/>
                <a:gd name="T21" fmla="*/ 0 h 804"/>
                <a:gd name="T22" fmla="*/ 0 w 857"/>
                <a:gd name="T23" fmla="*/ 804 h 804"/>
                <a:gd name="T24" fmla="*/ 220 w 857"/>
                <a:gd name="T25" fmla="*/ 804 h 804"/>
                <a:gd name="T26" fmla="*/ 220 w 857"/>
                <a:gd name="T27" fmla="*/ 345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7" h="804">
                  <a:moveTo>
                    <a:pt x="220" y="345"/>
                  </a:moveTo>
                  <a:lnTo>
                    <a:pt x="426" y="658"/>
                  </a:lnTo>
                  <a:lnTo>
                    <a:pt x="428" y="658"/>
                  </a:lnTo>
                  <a:lnTo>
                    <a:pt x="634" y="343"/>
                  </a:lnTo>
                  <a:lnTo>
                    <a:pt x="634" y="804"/>
                  </a:lnTo>
                  <a:lnTo>
                    <a:pt x="857" y="804"/>
                  </a:lnTo>
                  <a:lnTo>
                    <a:pt x="857" y="0"/>
                  </a:lnTo>
                  <a:lnTo>
                    <a:pt x="620" y="0"/>
                  </a:lnTo>
                  <a:lnTo>
                    <a:pt x="428" y="312"/>
                  </a:lnTo>
                  <a:lnTo>
                    <a:pt x="237" y="0"/>
                  </a:lnTo>
                  <a:lnTo>
                    <a:pt x="0" y="0"/>
                  </a:lnTo>
                  <a:lnTo>
                    <a:pt x="0" y="804"/>
                  </a:lnTo>
                  <a:lnTo>
                    <a:pt x="220" y="804"/>
                  </a:lnTo>
                  <a:lnTo>
                    <a:pt x="220" y="34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0" name="Freeform 24"/>
          <p:cNvSpPr>
            <a:spLocks noChangeAspect="1" noEditPoints="1"/>
          </p:cNvSpPr>
          <p:nvPr/>
        </p:nvSpPr>
        <p:spPr bwMode="auto">
          <a:xfrm>
            <a:off x="6826227" y="2826343"/>
            <a:ext cx="561270" cy="548640"/>
          </a:xfrm>
          <a:custGeom>
            <a:avLst/>
            <a:gdLst>
              <a:gd name="T0" fmla="*/ 852 w 1689"/>
              <a:gd name="T1" fmla="*/ 0 h 1651"/>
              <a:gd name="T2" fmla="*/ 81 w 1689"/>
              <a:gd name="T3" fmla="*/ 0 h 1651"/>
              <a:gd name="T4" fmla="*/ 0 w 1689"/>
              <a:gd name="T5" fmla="*/ 81 h 1651"/>
              <a:gd name="T6" fmla="*/ 0 w 1689"/>
              <a:gd name="T7" fmla="*/ 847 h 1651"/>
              <a:gd name="T8" fmla="*/ 0 w 1689"/>
              <a:gd name="T9" fmla="*/ 1554 h 1651"/>
              <a:gd name="T10" fmla="*/ 0 w 1689"/>
              <a:gd name="T11" fmla="*/ 1651 h 1651"/>
              <a:gd name="T12" fmla="*/ 852 w 1689"/>
              <a:gd name="T13" fmla="*/ 1651 h 1651"/>
              <a:gd name="T14" fmla="*/ 1611 w 1689"/>
              <a:gd name="T15" fmla="*/ 1651 h 1651"/>
              <a:gd name="T16" fmla="*/ 1611 w 1689"/>
              <a:gd name="T17" fmla="*/ 1651 h 1651"/>
              <a:gd name="T18" fmla="*/ 1689 w 1689"/>
              <a:gd name="T19" fmla="*/ 1570 h 1651"/>
              <a:gd name="T20" fmla="*/ 1689 w 1689"/>
              <a:gd name="T21" fmla="*/ 1473 h 1651"/>
              <a:gd name="T22" fmla="*/ 1689 w 1689"/>
              <a:gd name="T23" fmla="*/ 847 h 1651"/>
              <a:gd name="T24" fmla="*/ 1689 w 1689"/>
              <a:gd name="T25" fmla="*/ 0 h 1651"/>
              <a:gd name="T26" fmla="*/ 852 w 1689"/>
              <a:gd name="T27" fmla="*/ 0 h 1651"/>
              <a:gd name="T28" fmla="*/ 574 w 1689"/>
              <a:gd name="T29" fmla="*/ 1096 h 1651"/>
              <a:gd name="T30" fmla="*/ 465 w 1689"/>
              <a:gd name="T31" fmla="*/ 1096 h 1651"/>
              <a:gd name="T32" fmla="*/ 292 w 1689"/>
              <a:gd name="T33" fmla="*/ 667 h 1651"/>
              <a:gd name="T34" fmla="*/ 425 w 1689"/>
              <a:gd name="T35" fmla="*/ 667 h 1651"/>
              <a:gd name="T36" fmla="*/ 520 w 1689"/>
              <a:gd name="T37" fmla="*/ 937 h 1651"/>
              <a:gd name="T38" fmla="*/ 617 w 1689"/>
              <a:gd name="T39" fmla="*/ 667 h 1651"/>
              <a:gd name="T40" fmla="*/ 748 w 1689"/>
              <a:gd name="T41" fmla="*/ 667 h 1651"/>
              <a:gd name="T42" fmla="*/ 574 w 1689"/>
              <a:gd name="T43" fmla="*/ 1096 h 1651"/>
              <a:gd name="T44" fmla="*/ 1253 w 1689"/>
              <a:gd name="T45" fmla="*/ 1094 h 1651"/>
              <a:gd name="T46" fmla="*/ 1134 w 1689"/>
              <a:gd name="T47" fmla="*/ 1094 h 1651"/>
              <a:gd name="T48" fmla="*/ 1134 w 1689"/>
              <a:gd name="T49" fmla="*/ 849 h 1651"/>
              <a:gd name="T50" fmla="*/ 1027 w 1689"/>
              <a:gd name="T51" fmla="*/ 1015 h 1651"/>
              <a:gd name="T52" fmla="*/ 1025 w 1689"/>
              <a:gd name="T53" fmla="*/ 1015 h 1651"/>
              <a:gd name="T54" fmla="*/ 916 w 1689"/>
              <a:gd name="T55" fmla="*/ 849 h 1651"/>
              <a:gd name="T56" fmla="*/ 916 w 1689"/>
              <a:gd name="T57" fmla="*/ 1094 h 1651"/>
              <a:gd name="T58" fmla="*/ 800 w 1689"/>
              <a:gd name="T59" fmla="*/ 1094 h 1651"/>
              <a:gd name="T60" fmla="*/ 800 w 1689"/>
              <a:gd name="T61" fmla="*/ 667 h 1651"/>
              <a:gd name="T62" fmla="*/ 925 w 1689"/>
              <a:gd name="T63" fmla="*/ 667 h 1651"/>
              <a:gd name="T64" fmla="*/ 1027 w 1689"/>
              <a:gd name="T65" fmla="*/ 833 h 1651"/>
              <a:gd name="T66" fmla="*/ 1127 w 1689"/>
              <a:gd name="T67" fmla="*/ 667 h 1651"/>
              <a:gd name="T68" fmla="*/ 1253 w 1689"/>
              <a:gd name="T69" fmla="*/ 667 h 1651"/>
              <a:gd name="T70" fmla="*/ 1253 w 1689"/>
              <a:gd name="T71" fmla="*/ 1094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89" h="1651">
                <a:moveTo>
                  <a:pt x="852" y="0"/>
                </a:moveTo>
                <a:lnTo>
                  <a:pt x="81" y="0"/>
                </a:lnTo>
                <a:lnTo>
                  <a:pt x="0" y="81"/>
                </a:lnTo>
                <a:lnTo>
                  <a:pt x="0" y="847"/>
                </a:lnTo>
                <a:lnTo>
                  <a:pt x="0" y="1554"/>
                </a:lnTo>
                <a:lnTo>
                  <a:pt x="0" y="1651"/>
                </a:lnTo>
                <a:lnTo>
                  <a:pt x="852" y="1651"/>
                </a:lnTo>
                <a:lnTo>
                  <a:pt x="1611" y="1651"/>
                </a:lnTo>
                <a:lnTo>
                  <a:pt x="1611" y="1651"/>
                </a:lnTo>
                <a:lnTo>
                  <a:pt x="1689" y="1570"/>
                </a:lnTo>
                <a:lnTo>
                  <a:pt x="1689" y="1473"/>
                </a:lnTo>
                <a:lnTo>
                  <a:pt x="1689" y="847"/>
                </a:lnTo>
                <a:lnTo>
                  <a:pt x="1689" y="0"/>
                </a:lnTo>
                <a:lnTo>
                  <a:pt x="852" y="0"/>
                </a:lnTo>
                <a:close/>
                <a:moveTo>
                  <a:pt x="574" y="1096"/>
                </a:moveTo>
                <a:lnTo>
                  <a:pt x="465" y="1096"/>
                </a:lnTo>
                <a:lnTo>
                  <a:pt x="292" y="667"/>
                </a:lnTo>
                <a:lnTo>
                  <a:pt x="425" y="667"/>
                </a:lnTo>
                <a:lnTo>
                  <a:pt x="520" y="937"/>
                </a:lnTo>
                <a:lnTo>
                  <a:pt x="617" y="667"/>
                </a:lnTo>
                <a:lnTo>
                  <a:pt x="748" y="667"/>
                </a:lnTo>
                <a:lnTo>
                  <a:pt x="574" y="1096"/>
                </a:lnTo>
                <a:close/>
                <a:moveTo>
                  <a:pt x="1253" y="1094"/>
                </a:moveTo>
                <a:lnTo>
                  <a:pt x="1134" y="1094"/>
                </a:lnTo>
                <a:lnTo>
                  <a:pt x="1134" y="849"/>
                </a:lnTo>
                <a:lnTo>
                  <a:pt x="1027" y="1015"/>
                </a:lnTo>
                <a:lnTo>
                  <a:pt x="1025" y="1015"/>
                </a:lnTo>
                <a:lnTo>
                  <a:pt x="916" y="849"/>
                </a:lnTo>
                <a:lnTo>
                  <a:pt x="916" y="1094"/>
                </a:lnTo>
                <a:lnTo>
                  <a:pt x="800" y="1094"/>
                </a:lnTo>
                <a:lnTo>
                  <a:pt x="800" y="667"/>
                </a:lnTo>
                <a:lnTo>
                  <a:pt x="925" y="667"/>
                </a:lnTo>
                <a:lnTo>
                  <a:pt x="1027" y="833"/>
                </a:lnTo>
                <a:lnTo>
                  <a:pt x="1127" y="667"/>
                </a:lnTo>
                <a:lnTo>
                  <a:pt x="1253" y="667"/>
                </a:lnTo>
                <a:lnTo>
                  <a:pt x="1253" y="1094"/>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90" name="Group 289"/>
          <p:cNvGrpSpPr>
            <a:grpSpLocks noChangeAspect="1"/>
          </p:cNvGrpSpPr>
          <p:nvPr/>
        </p:nvGrpSpPr>
        <p:grpSpPr>
          <a:xfrm>
            <a:off x="8905122" y="2764353"/>
            <a:ext cx="548748" cy="548640"/>
            <a:chOff x="12422187" y="-598488"/>
            <a:chExt cx="7966076" cy="7964488"/>
          </a:xfrm>
        </p:grpSpPr>
        <p:sp>
          <p:nvSpPr>
            <p:cNvPr id="291" name="Freeform 43"/>
            <p:cNvSpPr>
              <a:spLocks/>
            </p:cNvSpPr>
            <p:nvPr/>
          </p:nvSpPr>
          <p:spPr bwMode="auto">
            <a:xfrm>
              <a:off x="15754350" y="-598488"/>
              <a:ext cx="2574925" cy="1257300"/>
            </a:xfrm>
            <a:custGeom>
              <a:avLst/>
              <a:gdLst>
                <a:gd name="T0" fmla="*/ 570 w 686"/>
                <a:gd name="T1" fmla="*/ 335 h 335"/>
                <a:gd name="T2" fmla="*/ 686 w 686"/>
                <a:gd name="T3" fmla="*/ 133 h 335"/>
                <a:gd name="T4" fmla="*/ 174 w 686"/>
                <a:gd name="T5" fmla="*/ 0 h 335"/>
                <a:gd name="T6" fmla="*/ 139 w 686"/>
                <a:gd name="T7" fmla="*/ 1 h 335"/>
                <a:gd name="T8" fmla="*/ 0 w 686"/>
                <a:gd name="T9" fmla="*/ 15 h 335"/>
                <a:gd name="T10" fmla="*/ 185 w 686"/>
                <a:gd name="T11" fmla="*/ 335 h 335"/>
                <a:gd name="T12" fmla="*/ 570 w 686"/>
                <a:gd name="T13" fmla="*/ 335 h 335"/>
              </a:gdLst>
              <a:ahLst/>
              <a:cxnLst>
                <a:cxn ang="0">
                  <a:pos x="T0" y="T1"/>
                </a:cxn>
                <a:cxn ang="0">
                  <a:pos x="T2" y="T3"/>
                </a:cxn>
                <a:cxn ang="0">
                  <a:pos x="T4" y="T5"/>
                </a:cxn>
                <a:cxn ang="0">
                  <a:pos x="T6" y="T7"/>
                </a:cxn>
                <a:cxn ang="0">
                  <a:pos x="T8" y="T9"/>
                </a:cxn>
                <a:cxn ang="0">
                  <a:pos x="T10" y="T11"/>
                </a:cxn>
                <a:cxn ang="0">
                  <a:pos x="T12" y="T13"/>
                </a:cxn>
              </a:cxnLst>
              <a:rect l="0" t="0" r="r" b="b"/>
              <a:pathLst>
                <a:path w="686" h="335">
                  <a:moveTo>
                    <a:pt x="570" y="335"/>
                  </a:moveTo>
                  <a:cubicBezTo>
                    <a:pt x="686" y="133"/>
                    <a:pt x="686" y="133"/>
                    <a:pt x="686" y="133"/>
                  </a:cubicBezTo>
                  <a:cubicBezTo>
                    <a:pt x="530" y="46"/>
                    <a:pt x="353" y="0"/>
                    <a:pt x="174" y="0"/>
                  </a:cubicBezTo>
                  <a:cubicBezTo>
                    <a:pt x="162" y="0"/>
                    <a:pt x="151" y="1"/>
                    <a:pt x="139" y="1"/>
                  </a:cubicBezTo>
                  <a:cubicBezTo>
                    <a:pt x="93" y="3"/>
                    <a:pt x="46" y="7"/>
                    <a:pt x="0" y="15"/>
                  </a:cubicBezTo>
                  <a:cubicBezTo>
                    <a:pt x="185" y="335"/>
                    <a:pt x="185" y="335"/>
                    <a:pt x="185" y="335"/>
                  </a:cubicBezTo>
                  <a:lnTo>
                    <a:pt x="570" y="33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44"/>
            <p:cNvSpPr>
              <a:spLocks/>
            </p:cNvSpPr>
            <p:nvPr/>
          </p:nvSpPr>
          <p:spPr bwMode="auto">
            <a:xfrm>
              <a:off x="18021300" y="-23813"/>
              <a:ext cx="2111375" cy="2008188"/>
            </a:xfrm>
            <a:custGeom>
              <a:avLst/>
              <a:gdLst>
                <a:gd name="T0" fmla="*/ 192 w 562"/>
                <a:gd name="T1" fmla="*/ 535 h 535"/>
                <a:gd name="T2" fmla="*/ 562 w 562"/>
                <a:gd name="T3" fmla="*/ 535 h 535"/>
                <a:gd name="T4" fmla="*/ 117 w 562"/>
                <a:gd name="T5" fmla="*/ 0 h 535"/>
                <a:gd name="T6" fmla="*/ 0 w 562"/>
                <a:gd name="T7" fmla="*/ 202 h 535"/>
                <a:gd name="T8" fmla="*/ 192 w 562"/>
                <a:gd name="T9" fmla="*/ 535 h 535"/>
              </a:gdLst>
              <a:ahLst/>
              <a:cxnLst>
                <a:cxn ang="0">
                  <a:pos x="T0" y="T1"/>
                </a:cxn>
                <a:cxn ang="0">
                  <a:pos x="T2" y="T3"/>
                </a:cxn>
                <a:cxn ang="0">
                  <a:pos x="T4" y="T5"/>
                </a:cxn>
                <a:cxn ang="0">
                  <a:pos x="T6" y="T7"/>
                </a:cxn>
                <a:cxn ang="0">
                  <a:pos x="T8" y="T9"/>
                </a:cxn>
              </a:cxnLst>
              <a:rect l="0" t="0" r="r" b="b"/>
              <a:pathLst>
                <a:path w="562" h="535">
                  <a:moveTo>
                    <a:pt x="192" y="535"/>
                  </a:moveTo>
                  <a:cubicBezTo>
                    <a:pt x="562" y="535"/>
                    <a:pt x="562" y="535"/>
                    <a:pt x="562" y="535"/>
                  </a:cubicBezTo>
                  <a:cubicBezTo>
                    <a:pt x="478" y="312"/>
                    <a:pt x="321" y="123"/>
                    <a:pt x="117" y="0"/>
                  </a:cubicBezTo>
                  <a:cubicBezTo>
                    <a:pt x="0" y="202"/>
                    <a:pt x="0" y="202"/>
                    <a:pt x="0" y="202"/>
                  </a:cubicBezTo>
                  <a:lnTo>
                    <a:pt x="192" y="53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45"/>
            <p:cNvSpPr>
              <a:spLocks/>
            </p:cNvSpPr>
            <p:nvPr/>
          </p:nvSpPr>
          <p:spPr bwMode="auto">
            <a:xfrm>
              <a:off x="18021300" y="2135187"/>
              <a:ext cx="2366963" cy="2500313"/>
            </a:xfrm>
            <a:custGeom>
              <a:avLst/>
              <a:gdLst>
                <a:gd name="T0" fmla="*/ 576 w 630"/>
                <a:gd name="T1" fmla="*/ 0 h 666"/>
                <a:gd name="T2" fmla="*/ 192 w 630"/>
                <a:gd name="T3" fmla="*/ 0 h 666"/>
                <a:gd name="T4" fmla="*/ 0 w 630"/>
                <a:gd name="T5" fmla="*/ 333 h 666"/>
                <a:gd name="T6" fmla="*/ 192 w 630"/>
                <a:gd name="T7" fmla="*/ 666 h 666"/>
                <a:gd name="T8" fmla="*/ 576 w 630"/>
                <a:gd name="T9" fmla="*/ 666 h 666"/>
                <a:gd name="T10" fmla="*/ 630 w 630"/>
                <a:gd name="T11" fmla="*/ 333 h 666"/>
                <a:gd name="T12" fmla="*/ 630 w 630"/>
                <a:gd name="T13" fmla="*/ 316 h 666"/>
                <a:gd name="T14" fmla="*/ 629 w 630"/>
                <a:gd name="T15" fmla="*/ 303 h 666"/>
                <a:gd name="T16" fmla="*/ 576 w 630"/>
                <a:gd name="T1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0" h="666">
                  <a:moveTo>
                    <a:pt x="576" y="0"/>
                  </a:moveTo>
                  <a:cubicBezTo>
                    <a:pt x="192" y="0"/>
                    <a:pt x="192" y="0"/>
                    <a:pt x="192" y="0"/>
                  </a:cubicBezTo>
                  <a:cubicBezTo>
                    <a:pt x="0" y="333"/>
                    <a:pt x="0" y="333"/>
                    <a:pt x="0" y="333"/>
                  </a:cubicBezTo>
                  <a:cubicBezTo>
                    <a:pt x="192" y="666"/>
                    <a:pt x="192" y="666"/>
                    <a:pt x="192" y="666"/>
                  </a:cubicBezTo>
                  <a:cubicBezTo>
                    <a:pt x="576" y="666"/>
                    <a:pt x="576" y="666"/>
                    <a:pt x="576" y="666"/>
                  </a:cubicBezTo>
                  <a:cubicBezTo>
                    <a:pt x="611" y="561"/>
                    <a:pt x="630" y="447"/>
                    <a:pt x="630" y="333"/>
                  </a:cubicBezTo>
                  <a:cubicBezTo>
                    <a:pt x="630" y="327"/>
                    <a:pt x="630" y="322"/>
                    <a:pt x="630" y="316"/>
                  </a:cubicBezTo>
                  <a:cubicBezTo>
                    <a:pt x="630" y="312"/>
                    <a:pt x="630" y="308"/>
                    <a:pt x="629" y="303"/>
                  </a:cubicBezTo>
                  <a:cubicBezTo>
                    <a:pt x="627" y="200"/>
                    <a:pt x="609" y="98"/>
                    <a:pt x="576"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46"/>
            <p:cNvSpPr>
              <a:spLocks/>
            </p:cNvSpPr>
            <p:nvPr/>
          </p:nvSpPr>
          <p:spPr bwMode="auto">
            <a:xfrm>
              <a:off x="18021300" y="4781550"/>
              <a:ext cx="2111375" cy="2012950"/>
            </a:xfrm>
            <a:custGeom>
              <a:avLst/>
              <a:gdLst>
                <a:gd name="T0" fmla="*/ 0 w 562"/>
                <a:gd name="T1" fmla="*/ 334 h 536"/>
                <a:gd name="T2" fmla="*/ 117 w 562"/>
                <a:gd name="T3" fmla="*/ 536 h 536"/>
                <a:gd name="T4" fmla="*/ 562 w 562"/>
                <a:gd name="T5" fmla="*/ 0 h 536"/>
                <a:gd name="T6" fmla="*/ 192 w 562"/>
                <a:gd name="T7" fmla="*/ 0 h 536"/>
                <a:gd name="T8" fmla="*/ 0 w 562"/>
                <a:gd name="T9" fmla="*/ 334 h 536"/>
              </a:gdLst>
              <a:ahLst/>
              <a:cxnLst>
                <a:cxn ang="0">
                  <a:pos x="T0" y="T1"/>
                </a:cxn>
                <a:cxn ang="0">
                  <a:pos x="T2" y="T3"/>
                </a:cxn>
                <a:cxn ang="0">
                  <a:pos x="T4" y="T5"/>
                </a:cxn>
                <a:cxn ang="0">
                  <a:pos x="T6" y="T7"/>
                </a:cxn>
                <a:cxn ang="0">
                  <a:pos x="T8" y="T9"/>
                </a:cxn>
              </a:cxnLst>
              <a:rect l="0" t="0" r="r" b="b"/>
              <a:pathLst>
                <a:path w="562" h="536">
                  <a:moveTo>
                    <a:pt x="0" y="334"/>
                  </a:moveTo>
                  <a:cubicBezTo>
                    <a:pt x="117" y="536"/>
                    <a:pt x="117" y="536"/>
                    <a:pt x="117" y="536"/>
                  </a:cubicBezTo>
                  <a:cubicBezTo>
                    <a:pt x="321" y="412"/>
                    <a:pt x="478" y="224"/>
                    <a:pt x="562" y="0"/>
                  </a:cubicBezTo>
                  <a:cubicBezTo>
                    <a:pt x="192" y="0"/>
                    <a:pt x="192" y="0"/>
                    <a:pt x="192" y="0"/>
                  </a:cubicBezTo>
                  <a:lnTo>
                    <a:pt x="0" y="334"/>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47"/>
            <p:cNvSpPr>
              <a:spLocks/>
            </p:cNvSpPr>
            <p:nvPr/>
          </p:nvSpPr>
          <p:spPr bwMode="auto">
            <a:xfrm>
              <a:off x="15754350" y="6107112"/>
              <a:ext cx="2574925" cy="1258888"/>
            </a:xfrm>
            <a:custGeom>
              <a:avLst/>
              <a:gdLst>
                <a:gd name="T0" fmla="*/ 185 w 686"/>
                <a:gd name="T1" fmla="*/ 0 h 335"/>
                <a:gd name="T2" fmla="*/ 0 w 686"/>
                <a:gd name="T3" fmla="*/ 321 h 335"/>
                <a:gd name="T4" fmla="*/ 139 w 686"/>
                <a:gd name="T5" fmla="*/ 335 h 335"/>
                <a:gd name="T6" fmla="*/ 174 w 686"/>
                <a:gd name="T7" fmla="*/ 335 h 335"/>
                <a:gd name="T8" fmla="*/ 686 w 686"/>
                <a:gd name="T9" fmla="*/ 203 h 335"/>
                <a:gd name="T10" fmla="*/ 570 w 686"/>
                <a:gd name="T11" fmla="*/ 0 h 335"/>
                <a:gd name="T12" fmla="*/ 185 w 686"/>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686" h="335">
                  <a:moveTo>
                    <a:pt x="185" y="0"/>
                  </a:moveTo>
                  <a:cubicBezTo>
                    <a:pt x="0" y="321"/>
                    <a:pt x="0" y="321"/>
                    <a:pt x="0" y="321"/>
                  </a:cubicBezTo>
                  <a:cubicBezTo>
                    <a:pt x="46" y="329"/>
                    <a:pt x="93" y="333"/>
                    <a:pt x="139" y="335"/>
                  </a:cubicBezTo>
                  <a:cubicBezTo>
                    <a:pt x="151" y="335"/>
                    <a:pt x="162" y="335"/>
                    <a:pt x="174" y="335"/>
                  </a:cubicBezTo>
                  <a:cubicBezTo>
                    <a:pt x="353" y="335"/>
                    <a:pt x="530" y="289"/>
                    <a:pt x="686" y="203"/>
                  </a:cubicBezTo>
                  <a:cubicBezTo>
                    <a:pt x="570" y="0"/>
                    <a:pt x="570" y="0"/>
                    <a:pt x="570" y="0"/>
                  </a:cubicBezTo>
                  <a:lnTo>
                    <a:pt x="185"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48"/>
            <p:cNvSpPr>
              <a:spLocks/>
            </p:cNvSpPr>
            <p:nvPr/>
          </p:nvSpPr>
          <p:spPr bwMode="auto">
            <a:xfrm>
              <a:off x="15724188" y="809625"/>
              <a:ext cx="2890838" cy="2500313"/>
            </a:xfrm>
            <a:custGeom>
              <a:avLst/>
              <a:gdLst>
                <a:gd name="T0" fmla="*/ 1367 w 1821"/>
                <a:gd name="T1" fmla="*/ 0 h 1575"/>
                <a:gd name="T2" fmla="*/ 456 w 1821"/>
                <a:gd name="T3" fmla="*/ 0 h 1575"/>
                <a:gd name="T4" fmla="*/ 0 w 1821"/>
                <a:gd name="T5" fmla="*/ 787 h 1575"/>
                <a:gd name="T6" fmla="*/ 456 w 1821"/>
                <a:gd name="T7" fmla="*/ 1575 h 1575"/>
                <a:gd name="T8" fmla="*/ 1367 w 1821"/>
                <a:gd name="T9" fmla="*/ 1575 h 1575"/>
                <a:gd name="T10" fmla="*/ 1821 w 1821"/>
                <a:gd name="T11" fmla="*/ 787 h 1575"/>
                <a:gd name="T12" fmla="*/ 1367 w 1821"/>
                <a:gd name="T13" fmla="*/ 0 h 1575"/>
              </a:gdLst>
              <a:ahLst/>
              <a:cxnLst>
                <a:cxn ang="0">
                  <a:pos x="T0" y="T1"/>
                </a:cxn>
                <a:cxn ang="0">
                  <a:pos x="T2" y="T3"/>
                </a:cxn>
                <a:cxn ang="0">
                  <a:pos x="T4" y="T5"/>
                </a:cxn>
                <a:cxn ang="0">
                  <a:pos x="T6" y="T7"/>
                </a:cxn>
                <a:cxn ang="0">
                  <a:pos x="T8" y="T9"/>
                </a:cxn>
                <a:cxn ang="0">
                  <a:pos x="T10" y="T11"/>
                </a:cxn>
                <a:cxn ang="0">
                  <a:pos x="T12" y="T13"/>
                </a:cxn>
              </a:cxnLst>
              <a:rect l="0" t="0" r="r" b="b"/>
              <a:pathLst>
                <a:path w="1821" h="1575">
                  <a:moveTo>
                    <a:pt x="1367" y="0"/>
                  </a:moveTo>
                  <a:lnTo>
                    <a:pt x="456" y="0"/>
                  </a:lnTo>
                  <a:lnTo>
                    <a:pt x="0" y="787"/>
                  </a:lnTo>
                  <a:lnTo>
                    <a:pt x="456" y="1575"/>
                  </a:lnTo>
                  <a:lnTo>
                    <a:pt x="1367" y="1575"/>
                  </a:lnTo>
                  <a:lnTo>
                    <a:pt x="1821" y="787"/>
                  </a:lnTo>
                  <a:lnTo>
                    <a:pt x="136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49"/>
            <p:cNvSpPr>
              <a:spLocks/>
            </p:cNvSpPr>
            <p:nvPr/>
          </p:nvSpPr>
          <p:spPr bwMode="auto">
            <a:xfrm>
              <a:off x="12422187" y="857250"/>
              <a:ext cx="1600200" cy="2452688"/>
            </a:xfrm>
            <a:custGeom>
              <a:avLst/>
              <a:gdLst>
                <a:gd name="T0" fmla="*/ 426 w 426"/>
                <a:gd name="T1" fmla="*/ 320 h 653"/>
                <a:gd name="T2" fmla="*/ 241 w 426"/>
                <a:gd name="T3" fmla="*/ 0 h 653"/>
                <a:gd name="T4" fmla="*/ 0 w 426"/>
                <a:gd name="T5" fmla="*/ 653 h 653"/>
                <a:gd name="T6" fmla="*/ 234 w 426"/>
                <a:gd name="T7" fmla="*/ 653 h 653"/>
                <a:gd name="T8" fmla="*/ 426 w 426"/>
                <a:gd name="T9" fmla="*/ 320 h 653"/>
              </a:gdLst>
              <a:ahLst/>
              <a:cxnLst>
                <a:cxn ang="0">
                  <a:pos x="T0" y="T1"/>
                </a:cxn>
                <a:cxn ang="0">
                  <a:pos x="T2" y="T3"/>
                </a:cxn>
                <a:cxn ang="0">
                  <a:pos x="T4" y="T5"/>
                </a:cxn>
                <a:cxn ang="0">
                  <a:pos x="T6" y="T7"/>
                </a:cxn>
                <a:cxn ang="0">
                  <a:pos x="T8" y="T9"/>
                </a:cxn>
              </a:cxnLst>
              <a:rect l="0" t="0" r="r" b="b"/>
              <a:pathLst>
                <a:path w="426" h="653">
                  <a:moveTo>
                    <a:pt x="426" y="320"/>
                  </a:moveTo>
                  <a:cubicBezTo>
                    <a:pt x="241" y="0"/>
                    <a:pt x="241" y="0"/>
                    <a:pt x="241" y="0"/>
                  </a:cubicBezTo>
                  <a:cubicBezTo>
                    <a:pt x="90" y="184"/>
                    <a:pt x="5" y="414"/>
                    <a:pt x="0" y="653"/>
                  </a:cubicBezTo>
                  <a:cubicBezTo>
                    <a:pt x="234" y="653"/>
                    <a:pt x="234" y="653"/>
                    <a:pt x="234" y="653"/>
                  </a:cubicBezTo>
                  <a:lnTo>
                    <a:pt x="426" y="32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50"/>
            <p:cNvSpPr>
              <a:spLocks/>
            </p:cNvSpPr>
            <p:nvPr/>
          </p:nvSpPr>
          <p:spPr bwMode="auto">
            <a:xfrm>
              <a:off x="13433425" y="-515938"/>
              <a:ext cx="2887663" cy="2500313"/>
            </a:xfrm>
            <a:custGeom>
              <a:avLst/>
              <a:gdLst>
                <a:gd name="T0" fmla="*/ 576 w 769"/>
                <a:gd name="T1" fmla="*/ 666 h 666"/>
                <a:gd name="T2" fmla="*/ 769 w 769"/>
                <a:gd name="T3" fmla="*/ 333 h 666"/>
                <a:gd name="T4" fmla="*/ 576 w 769"/>
                <a:gd name="T5" fmla="*/ 0 h 666"/>
                <a:gd name="T6" fmla="*/ 0 w 769"/>
                <a:gd name="T7" fmla="*/ 334 h 666"/>
                <a:gd name="T8" fmla="*/ 191 w 769"/>
                <a:gd name="T9" fmla="*/ 666 h 666"/>
                <a:gd name="T10" fmla="*/ 576 w 769"/>
                <a:gd name="T11" fmla="*/ 666 h 666"/>
              </a:gdLst>
              <a:ahLst/>
              <a:cxnLst>
                <a:cxn ang="0">
                  <a:pos x="T0" y="T1"/>
                </a:cxn>
                <a:cxn ang="0">
                  <a:pos x="T2" y="T3"/>
                </a:cxn>
                <a:cxn ang="0">
                  <a:pos x="T4" y="T5"/>
                </a:cxn>
                <a:cxn ang="0">
                  <a:pos x="T6" y="T7"/>
                </a:cxn>
                <a:cxn ang="0">
                  <a:pos x="T8" y="T9"/>
                </a:cxn>
                <a:cxn ang="0">
                  <a:pos x="T10" y="T11"/>
                </a:cxn>
              </a:cxnLst>
              <a:rect l="0" t="0" r="r" b="b"/>
              <a:pathLst>
                <a:path w="769" h="666">
                  <a:moveTo>
                    <a:pt x="576" y="666"/>
                  </a:moveTo>
                  <a:cubicBezTo>
                    <a:pt x="769" y="333"/>
                    <a:pt x="769" y="333"/>
                    <a:pt x="769" y="333"/>
                  </a:cubicBezTo>
                  <a:cubicBezTo>
                    <a:pt x="576" y="0"/>
                    <a:pt x="576" y="0"/>
                    <a:pt x="576" y="0"/>
                  </a:cubicBezTo>
                  <a:cubicBezTo>
                    <a:pt x="358" y="44"/>
                    <a:pt x="152" y="163"/>
                    <a:pt x="0" y="334"/>
                  </a:cubicBezTo>
                  <a:cubicBezTo>
                    <a:pt x="191" y="666"/>
                    <a:pt x="191" y="666"/>
                    <a:pt x="191" y="666"/>
                  </a:cubicBezTo>
                  <a:lnTo>
                    <a:pt x="576" y="66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51"/>
            <p:cNvSpPr>
              <a:spLocks/>
            </p:cNvSpPr>
            <p:nvPr/>
          </p:nvSpPr>
          <p:spPr bwMode="auto">
            <a:xfrm>
              <a:off x="15724188" y="3455987"/>
              <a:ext cx="2890838" cy="2505075"/>
            </a:xfrm>
            <a:custGeom>
              <a:avLst/>
              <a:gdLst>
                <a:gd name="T0" fmla="*/ 1367 w 1821"/>
                <a:gd name="T1" fmla="*/ 1578 h 1578"/>
                <a:gd name="T2" fmla="*/ 1821 w 1821"/>
                <a:gd name="T3" fmla="*/ 790 h 1578"/>
                <a:gd name="T4" fmla="*/ 1367 w 1821"/>
                <a:gd name="T5" fmla="*/ 0 h 1578"/>
                <a:gd name="T6" fmla="*/ 456 w 1821"/>
                <a:gd name="T7" fmla="*/ 0 h 1578"/>
                <a:gd name="T8" fmla="*/ 0 w 1821"/>
                <a:gd name="T9" fmla="*/ 790 h 1578"/>
                <a:gd name="T10" fmla="*/ 456 w 1821"/>
                <a:gd name="T11" fmla="*/ 1578 h 1578"/>
                <a:gd name="T12" fmla="*/ 1367 w 1821"/>
                <a:gd name="T13" fmla="*/ 1578 h 1578"/>
              </a:gdLst>
              <a:ahLst/>
              <a:cxnLst>
                <a:cxn ang="0">
                  <a:pos x="T0" y="T1"/>
                </a:cxn>
                <a:cxn ang="0">
                  <a:pos x="T2" y="T3"/>
                </a:cxn>
                <a:cxn ang="0">
                  <a:pos x="T4" y="T5"/>
                </a:cxn>
                <a:cxn ang="0">
                  <a:pos x="T6" y="T7"/>
                </a:cxn>
                <a:cxn ang="0">
                  <a:pos x="T8" y="T9"/>
                </a:cxn>
                <a:cxn ang="0">
                  <a:pos x="T10" y="T11"/>
                </a:cxn>
                <a:cxn ang="0">
                  <a:pos x="T12" y="T13"/>
                </a:cxn>
              </a:cxnLst>
              <a:rect l="0" t="0" r="r" b="b"/>
              <a:pathLst>
                <a:path w="1821" h="1578">
                  <a:moveTo>
                    <a:pt x="1367" y="1578"/>
                  </a:moveTo>
                  <a:lnTo>
                    <a:pt x="1821" y="790"/>
                  </a:lnTo>
                  <a:lnTo>
                    <a:pt x="1367" y="0"/>
                  </a:lnTo>
                  <a:lnTo>
                    <a:pt x="456" y="0"/>
                  </a:lnTo>
                  <a:lnTo>
                    <a:pt x="0" y="790"/>
                  </a:lnTo>
                  <a:lnTo>
                    <a:pt x="456" y="1578"/>
                  </a:lnTo>
                  <a:lnTo>
                    <a:pt x="1367" y="15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52"/>
            <p:cNvSpPr>
              <a:spLocks/>
            </p:cNvSpPr>
            <p:nvPr/>
          </p:nvSpPr>
          <p:spPr bwMode="auto">
            <a:xfrm>
              <a:off x="12422187" y="3455987"/>
              <a:ext cx="1600200" cy="2455863"/>
            </a:xfrm>
            <a:custGeom>
              <a:avLst/>
              <a:gdLst>
                <a:gd name="T0" fmla="*/ 234 w 426"/>
                <a:gd name="T1" fmla="*/ 0 h 654"/>
                <a:gd name="T2" fmla="*/ 0 w 426"/>
                <a:gd name="T3" fmla="*/ 0 h 654"/>
                <a:gd name="T4" fmla="*/ 241 w 426"/>
                <a:gd name="T5" fmla="*/ 654 h 654"/>
                <a:gd name="T6" fmla="*/ 426 w 426"/>
                <a:gd name="T7" fmla="*/ 334 h 654"/>
                <a:gd name="T8" fmla="*/ 234 w 426"/>
                <a:gd name="T9" fmla="*/ 0 h 654"/>
              </a:gdLst>
              <a:ahLst/>
              <a:cxnLst>
                <a:cxn ang="0">
                  <a:pos x="T0" y="T1"/>
                </a:cxn>
                <a:cxn ang="0">
                  <a:pos x="T2" y="T3"/>
                </a:cxn>
                <a:cxn ang="0">
                  <a:pos x="T4" y="T5"/>
                </a:cxn>
                <a:cxn ang="0">
                  <a:pos x="T6" y="T7"/>
                </a:cxn>
                <a:cxn ang="0">
                  <a:pos x="T8" y="T9"/>
                </a:cxn>
              </a:cxnLst>
              <a:rect l="0" t="0" r="r" b="b"/>
              <a:pathLst>
                <a:path w="426" h="654">
                  <a:moveTo>
                    <a:pt x="234" y="0"/>
                  </a:moveTo>
                  <a:cubicBezTo>
                    <a:pt x="0" y="0"/>
                    <a:pt x="0" y="0"/>
                    <a:pt x="0" y="0"/>
                  </a:cubicBezTo>
                  <a:cubicBezTo>
                    <a:pt x="5" y="239"/>
                    <a:pt x="90" y="470"/>
                    <a:pt x="241" y="654"/>
                  </a:cubicBezTo>
                  <a:cubicBezTo>
                    <a:pt x="426" y="334"/>
                    <a:pt x="426" y="334"/>
                    <a:pt x="426" y="334"/>
                  </a:cubicBezTo>
                  <a:lnTo>
                    <a:pt x="23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53"/>
            <p:cNvSpPr>
              <a:spLocks/>
            </p:cNvSpPr>
            <p:nvPr/>
          </p:nvSpPr>
          <p:spPr bwMode="auto">
            <a:xfrm>
              <a:off x="13428663" y="2135187"/>
              <a:ext cx="2892425" cy="2500313"/>
            </a:xfrm>
            <a:custGeom>
              <a:avLst/>
              <a:gdLst>
                <a:gd name="T0" fmla="*/ 455 w 1822"/>
                <a:gd name="T1" fmla="*/ 0 h 1575"/>
                <a:gd name="T2" fmla="*/ 0 w 1822"/>
                <a:gd name="T3" fmla="*/ 787 h 1575"/>
                <a:gd name="T4" fmla="*/ 455 w 1822"/>
                <a:gd name="T5" fmla="*/ 1575 h 1575"/>
                <a:gd name="T6" fmla="*/ 1365 w 1822"/>
                <a:gd name="T7" fmla="*/ 1575 h 1575"/>
                <a:gd name="T8" fmla="*/ 1822 w 1822"/>
                <a:gd name="T9" fmla="*/ 787 h 1575"/>
                <a:gd name="T10" fmla="*/ 1365 w 1822"/>
                <a:gd name="T11" fmla="*/ 0 h 1575"/>
                <a:gd name="T12" fmla="*/ 455 w 1822"/>
                <a:gd name="T13" fmla="*/ 0 h 1575"/>
              </a:gdLst>
              <a:ahLst/>
              <a:cxnLst>
                <a:cxn ang="0">
                  <a:pos x="T0" y="T1"/>
                </a:cxn>
                <a:cxn ang="0">
                  <a:pos x="T2" y="T3"/>
                </a:cxn>
                <a:cxn ang="0">
                  <a:pos x="T4" y="T5"/>
                </a:cxn>
                <a:cxn ang="0">
                  <a:pos x="T6" y="T7"/>
                </a:cxn>
                <a:cxn ang="0">
                  <a:pos x="T8" y="T9"/>
                </a:cxn>
                <a:cxn ang="0">
                  <a:pos x="T10" y="T11"/>
                </a:cxn>
                <a:cxn ang="0">
                  <a:pos x="T12" y="T13"/>
                </a:cxn>
              </a:cxnLst>
              <a:rect l="0" t="0" r="r" b="b"/>
              <a:pathLst>
                <a:path w="1822" h="1575">
                  <a:moveTo>
                    <a:pt x="455" y="0"/>
                  </a:moveTo>
                  <a:lnTo>
                    <a:pt x="0" y="787"/>
                  </a:lnTo>
                  <a:lnTo>
                    <a:pt x="455" y="1575"/>
                  </a:lnTo>
                  <a:lnTo>
                    <a:pt x="1365" y="1575"/>
                  </a:lnTo>
                  <a:lnTo>
                    <a:pt x="1822" y="787"/>
                  </a:lnTo>
                  <a:lnTo>
                    <a:pt x="1365" y="0"/>
                  </a:lnTo>
                  <a:lnTo>
                    <a:pt x="455"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54"/>
            <p:cNvSpPr>
              <a:spLocks/>
            </p:cNvSpPr>
            <p:nvPr/>
          </p:nvSpPr>
          <p:spPr bwMode="auto">
            <a:xfrm>
              <a:off x="13428663" y="4781550"/>
              <a:ext cx="2892425" cy="2501900"/>
            </a:xfrm>
            <a:custGeom>
              <a:avLst/>
              <a:gdLst>
                <a:gd name="T0" fmla="*/ 577 w 770"/>
                <a:gd name="T1" fmla="*/ 0 h 666"/>
                <a:gd name="T2" fmla="*/ 192 w 770"/>
                <a:gd name="T3" fmla="*/ 0 h 666"/>
                <a:gd name="T4" fmla="*/ 0 w 770"/>
                <a:gd name="T5" fmla="*/ 333 h 666"/>
                <a:gd name="T6" fmla="*/ 578 w 770"/>
                <a:gd name="T7" fmla="*/ 666 h 666"/>
                <a:gd name="T8" fmla="*/ 770 w 770"/>
                <a:gd name="T9" fmla="*/ 334 h 666"/>
                <a:gd name="T10" fmla="*/ 577 w 770"/>
                <a:gd name="T11" fmla="*/ 0 h 666"/>
              </a:gdLst>
              <a:ahLst/>
              <a:cxnLst>
                <a:cxn ang="0">
                  <a:pos x="T0" y="T1"/>
                </a:cxn>
                <a:cxn ang="0">
                  <a:pos x="T2" y="T3"/>
                </a:cxn>
                <a:cxn ang="0">
                  <a:pos x="T4" y="T5"/>
                </a:cxn>
                <a:cxn ang="0">
                  <a:pos x="T6" y="T7"/>
                </a:cxn>
                <a:cxn ang="0">
                  <a:pos x="T8" y="T9"/>
                </a:cxn>
                <a:cxn ang="0">
                  <a:pos x="T10" y="T11"/>
                </a:cxn>
              </a:cxnLst>
              <a:rect l="0" t="0" r="r" b="b"/>
              <a:pathLst>
                <a:path w="770" h="666">
                  <a:moveTo>
                    <a:pt x="577" y="0"/>
                  </a:moveTo>
                  <a:cubicBezTo>
                    <a:pt x="192" y="0"/>
                    <a:pt x="192" y="0"/>
                    <a:pt x="192" y="0"/>
                  </a:cubicBezTo>
                  <a:cubicBezTo>
                    <a:pt x="0" y="333"/>
                    <a:pt x="0" y="333"/>
                    <a:pt x="0" y="333"/>
                  </a:cubicBezTo>
                  <a:cubicBezTo>
                    <a:pt x="150" y="501"/>
                    <a:pt x="355" y="621"/>
                    <a:pt x="578" y="666"/>
                  </a:cubicBezTo>
                  <a:cubicBezTo>
                    <a:pt x="770" y="334"/>
                    <a:pt x="770" y="334"/>
                    <a:pt x="770" y="334"/>
                  </a:cubicBezTo>
                  <a:lnTo>
                    <a:pt x="57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Rectangle 55"/>
            <p:cNvSpPr>
              <a:spLocks noChangeArrowheads="1"/>
            </p:cNvSpPr>
            <p:nvPr/>
          </p:nvSpPr>
          <p:spPr bwMode="auto">
            <a:xfrm>
              <a:off x="15160625" y="3062287"/>
              <a:ext cx="2486025" cy="1947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56"/>
            <p:cNvSpPr>
              <a:spLocks/>
            </p:cNvSpPr>
            <p:nvPr/>
          </p:nvSpPr>
          <p:spPr bwMode="auto">
            <a:xfrm>
              <a:off x="15520988" y="1533525"/>
              <a:ext cx="1765300" cy="1287463"/>
            </a:xfrm>
            <a:custGeom>
              <a:avLst/>
              <a:gdLst>
                <a:gd name="T0" fmla="*/ 0 w 470"/>
                <a:gd name="T1" fmla="*/ 343 h 343"/>
                <a:gd name="T2" fmla="*/ 96 w 470"/>
                <a:gd name="T3" fmla="*/ 343 h 343"/>
                <a:gd name="T4" fmla="*/ 96 w 470"/>
                <a:gd name="T5" fmla="*/ 235 h 343"/>
                <a:gd name="T6" fmla="*/ 235 w 470"/>
                <a:gd name="T7" fmla="*/ 96 h 343"/>
                <a:gd name="T8" fmla="*/ 374 w 470"/>
                <a:gd name="T9" fmla="*/ 235 h 343"/>
                <a:gd name="T10" fmla="*/ 374 w 470"/>
                <a:gd name="T11" fmla="*/ 343 h 343"/>
                <a:gd name="T12" fmla="*/ 470 w 470"/>
                <a:gd name="T13" fmla="*/ 343 h 343"/>
                <a:gd name="T14" fmla="*/ 470 w 470"/>
                <a:gd name="T15" fmla="*/ 235 h 343"/>
                <a:gd name="T16" fmla="*/ 235 w 470"/>
                <a:gd name="T17" fmla="*/ 0 h 343"/>
                <a:gd name="T18" fmla="*/ 0 w 470"/>
                <a:gd name="T19" fmla="*/ 235 h 343"/>
                <a:gd name="T20" fmla="*/ 0 w 470"/>
                <a:gd name="T2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43">
                  <a:moveTo>
                    <a:pt x="0" y="343"/>
                  </a:moveTo>
                  <a:cubicBezTo>
                    <a:pt x="96" y="343"/>
                    <a:pt x="96" y="343"/>
                    <a:pt x="96" y="343"/>
                  </a:cubicBezTo>
                  <a:cubicBezTo>
                    <a:pt x="96" y="235"/>
                    <a:pt x="96" y="235"/>
                    <a:pt x="96" y="235"/>
                  </a:cubicBezTo>
                  <a:cubicBezTo>
                    <a:pt x="96" y="158"/>
                    <a:pt x="158" y="96"/>
                    <a:pt x="235" y="96"/>
                  </a:cubicBezTo>
                  <a:cubicBezTo>
                    <a:pt x="312" y="96"/>
                    <a:pt x="374" y="158"/>
                    <a:pt x="374" y="235"/>
                  </a:cubicBezTo>
                  <a:cubicBezTo>
                    <a:pt x="374" y="343"/>
                    <a:pt x="374" y="343"/>
                    <a:pt x="374" y="343"/>
                  </a:cubicBezTo>
                  <a:cubicBezTo>
                    <a:pt x="470" y="343"/>
                    <a:pt x="470" y="343"/>
                    <a:pt x="470" y="343"/>
                  </a:cubicBezTo>
                  <a:cubicBezTo>
                    <a:pt x="470" y="235"/>
                    <a:pt x="470" y="235"/>
                    <a:pt x="470" y="235"/>
                  </a:cubicBezTo>
                  <a:cubicBezTo>
                    <a:pt x="470" y="105"/>
                    <a:pt x="365" y="0"/>
                    <a:pt x="235" y="0"/>
                  </a:cubicBezTo>
                  <a:cubicBezTo>
                    <a:pt x="105" y="0"/>
                    <a:pt x="0" y="105"/>
                    <a:pt x="0" y="235"/>
                  </a:cubicBezTo>
                  <a:lnTo>
                    <a:pt x="0"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8" name="Group 187"/>
          <p:cNvGrpSpPr>
            <a:grpSpLocks noChangeAspect="1"/>
          </p:cNvGrpSpPr>
          <p:nvPr/>
        </p:nvGrpSpPr>
        <p:grpSpPr>
          <a:xfrm>
            <a:off x="2807128" y="4859681"/>
            <a:ext cx="548640" cy="548640"/>
            <a:chOff x="12382500" y="1571625"/>
            <a:chExt cx="4092575" cy="4092575"/>
          </a:xfrm>
        </p:grpSpPr>
        <p:sp>
          <p:nvSpPr>
            <p:cNvPr id="189" name="Freeform 188"/>
            <p:cNvSpPr>
              <a:spLocks noEditPoints="1"/>
            </p:cNvSpPr>
            <p:nvPr/>
          </p:nvSpPr>
          <p:spPr bwMode="auto">
            <a:xfrm>
              <a:off x="12382500" y="1571625"/>
              <a:ext cx="4092575" cy="4092575"/>
            </a:xfrm>
            <a:custGeom>
              <a:avLst/>
              <a:gdLst>
                <a:gd name="T0" fmla="*/ 562 w 1088"/>
                <a:gd name="T1" fmla="*/ 0 h 1088"/>
                <a:gd name="T2" fmla="*/ 557 w 1088"/>
                <a:gd name="T3" fmla="*/ 0 h 1088"/>
                <a:gd name="T4" fmla="*/ 553 w 1088"/>
                <a:gd name="T5" fmla="*/ 0 h 1088"/>
                <a:gd name="T6" fmla="*/ 177 w 1088"/>
                <a:gd name="T7" fmla="*/ 159 h 1088"/>
                <a:gd name="T8" fmla="*/ 168 w 1088"/>
                <a:gd name="T9" fmla="*/ 168 h 1088"/>
                <a:gd name="T10" fmla="*/ 159 w 1088"/>
                <a:gd name="T11" fmla="*/ 177 h 1088"/>
                <a:gd name="T12" fmla="*/ 0 w 1088"/>
                <a:gd name="T13" fmla="*/ 553 h 1088"/>
                <a:gd name="T14" fmla="*/ 0 w 1088"/>
                <a:gd name="T15" fmla="*/ 558 h 1088"/>
                <a:gd name="T16" fmla="*/ 0 w 1088"/>
                <a:gd name="T17" fmla="*/ 562 h 1088"/>
                <a:gd name="T18" fmla="*/ 526 w 1088"/>
                <a:gd name="T19" fmla="*/ 1088 h 1088"/>
                <a:gd name="T20" fmla="*/ 902 w 1088"/>
                <a:gd name="T21" fmla="*/ 929 h 1088"/>
                <a:gd name="T22" fmla="*/ 911 w 1088"/>
                <a:gd name="T23" fmla="*/ 920 h 1088"/>
                <a:gd name="T24" fmla="*/ 920 w 1088"/>
                <a:gd name="T25" fmla="*/ 911 h 1088"/>
                <a:gd name="T26" fmla="*/ 929 w 1088"/>
                <a:gd name="T27" fmla="*/ 902 h 1088"/>
                <a:gd name="T28" fmla="*/ 1088 w 1088"/>
                <a:gd name="T29" fmla="*/ 526 h 1088"/>
                <a:gd name="T30" fmla="*/ 562 w 1088"/>
                <a:gd name="T31" fmla="*/ 0 h 1088"/>
                <a:gd name="T32" fmla="*/ 526 w 1088"/>
                <a:gd name="T33" fmla="*/ 1019 h 1088"/>
                <a:gd name="T34" fmla="*/ 69 w 1088"/>
                <a:gd name="T35" fmla="*/ 562 h 1088"/>
                <a:gd name="T36" fmla="*/ 526 w 1088"/>
                <a:gd name="T37" fmla="*/ 106 h 1088"/>
                <a:gd name="T38" fmla="*/ 982 w 1088"/>
                <a:gd name="T39" fmla="*/ 562 h 1088"/>
                <a:gd name="T40" fmla="*/ 526 w 1088"/>
                <a:gd name="T41" fmla="*/ 1019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88" h="1088">
                  <a:moveTo>
                    <a:pt x="562" y="0"/>
                  </a:moveTo>
                  <a:cubicBezTo>
                    <a:pt x="560" y="0"/>
                    <a:pt x="559" y="0"/>
                    <a:pt x="557" y="0"/>
                  </a:cubicBezTo>
                  <a:cubicBezTo>
                    <a:pt x="556" y="0"/>
                    <a:pt x="554" y="0"/>
                    <a:pt x="553" y="0"/>
                  </a:cubicBezTo>
                  <a:cubicBezTo>
                    <a:pt x="405" y="0"/>
                    <a:pt x="272" y="61"/>
                    <a:pt x="177" y="159"/>
                  </a:cubicBezTo>
                  <a:cubicBezTo>
                    <a:pt x="174" y="162"/>
                    <a:pt x="171" y="165"/>
                    <a:pt x="168" y="168"/>
                  </a:cubicBezTo>
                  <a:cubicBezTo>
                    <a:pt x="165" y="171"/>
                    <a:pt x="162" y="174"/>
                    <a:pt x="159" y="177"/>
                  </a:cubicBezTo>
                  <a:cubicBezTo>
                    <a:pt x="61" y="273"/>
                    <a:pt x="0" y="406"/>
                    <a:pt x="0" y="553"/>
                  </a:cubicBezTo>
                  <a:cubicBezTo>
                    <a:pt x="0" y="555"/>
                    <a:pt x="0" y="556"/>
                    <a:pt x="0" y="558"/>
                  </a:cubicBezTo>
                  <a:cubicBezTo>
                    <a:pt x="0" y="559"/>
                    <a:pt x="0" y="561"/>
                    <a:pt x="0" y="562"/>
                  </a:cubicBezTo>
                  <a:cubicBezTo>
                    <a:pt x="0" y="853"/>
                    <a:pt x="235" y="1088"/>
                    <a:pt x="526" y="1088"/>
                  </a:cubicBezTo>
                  <a:cubicBezTo>
                    <a:pt x="673" y="1088"/>
                    <a:pt x="806" y="1027"/>
                    <a:pt x="902" y="929"/>
                  </a:cubicBezTo>
                  <a:cubicBezTo>
                    <a:pt x="905" y="926"/>
                    <a:pt x="908" y="923"/>
                    <a:pt x="911" y="920"/>
                  </a:cubicBezTo>
                  <a:cubicBezTo>
                    <a:pt x="914" y="917"/>
                    <a:pt x="917" y="914"/>
                    <a:pt x="920" y="911"/>
                  </a:cubicBezTo>
                  <a:cubicBezTo>
                    <a:pt x="923" y="908"/>
                    <a:pt x="926" y="905"/>
                    <a:pt x="929" y="902"/>
                  </a:cubicBezTo>
                  <a:cubicBezTo>
                    <a:pt x="1027" y="806"/>
                    <a:pt x="1088" y="673"/>
                    <a:pt x="1088" y="526"/>
                  </a:cubicBezTo>
                  <a:cubicBezTo>
                    <a:pt x="1088" y="236"/>
                    <a:pt x="852" y="0"/>
                    <a:pt x="562" y="0"/>
                  </a:cubicBezTo>
                  <a:close/>
                  <a:moveTo>
                    <a:pt x="526" y="1019"/>
                  </a:moveTo>
                  <a:cubicBezTo>
                    <a:pt x="273" y="1019"/>
                    <a:pt x="69" y="814"/>
                    <a:pt x="69" y="562"/>
                  </a:cubicBezTo>
                  <a:cubicBezTo>
                    <a:pt x="69" y="310"/>
                    <a:pt x="273" y="106"/>
                    <a:pt x="526" y="106"/>
                  </a:cubicBezTo>
                  <a:cubicBezTo>
                    <a:pt x="778" y="106"/>
                    <a:pt x="982" y="310"/>
                    <a:pt x="982" y="562"/>
                  </a:cubicBezTo>
                  <a:cubicBezTo>
                    <a:pt x="982" y="814"/>
                    <a:pt x="778" y="1019"/>
                    <a:pt x="526" y="101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89"/>
            <p:cNvSpPr>
              <a:spLocks noEditPoints="1"/>
            </p:cNvSpPr>
            <p:nvPr/>
          </p:nvSpPr>
          <p:spPr bwMode="auto">
            <a:xfrm>
              <a:off x="13604875" y="2500313"/>
              <a:ext cx="1504950" cy="2076450"/>
            </a:xfrm>
            <a:custGeom>
              <a:avLst/>
              <a:gdLst>
                <a:gd name="T0" fmla="*/ 337 w 400"/>
                <a:gd name="T1" fmla="*/ 215 h 552"/>
                <a:gd name="T2" fmla="*/ 337 w 400"/>
                <a:gd name="T3" fmla="*/ 192 h 552"/>
                <a:gd name="T4" fmla="*/ 337 w 400"/>
                <a:gd name="T5" fmla="*/ 132 h 552"/>
                <a:gd name="T6" fmla="*/ 205 w 400"/>
                <a:gd name="T7" fmla="*/ 0 h 552"/>
                <a:gd name="T8" fmla="*/ 74 w 400"/>
                <a:gd name="T9" fmla="*/ 132 h 552"/>
                <a:gd name="T10" fmla="*/ 74 w 400"/>
                <a:gd name="T11" fmla="*/ 192 h 552"/>
                <a:gd name="T12" fmla="*/ 74 w 400"/>
                <a:gd name="T13" fmla="*/ 215 h 552"/>
                <a:gd name="T14" fmla="*/ 36 w 400"/>
                <a:gd name="T15" fmla="*/ 215 h 552"/>
                <a:gd name="T16" fmla="*/ 0 w 400"/>
                <a:gd name="T17" fmla="*/ 251 h 552"/>
                <a:gd name="T18" fmla="*/ 0 w 400"/>
                <a:gd name="T19" fmla="*/ 552 h 552"/>
                <a:gd name="T20" fmla="*/ 365 w 400"/>
                <a:gd name="T21" fmla="*/ 552 h 552"/>
                <a:gd name="T22" fmla="*/ 400 w 400"/>
                <a:gd name="T23" fmla="*/ 516 h 552"/>
                <a:gd name="T24" fmla="*/ 400 w 400"/>
                <a:gd name="T25" fmla="*/ 215 h 552"/>
                <a:gd name="T26" fmla="*/ 337 w 400"/>
                <a:gd name="T27" fmla="*/ 215 h 552"/>
                <a:gd name="T28" fmla="*/ 207 w 400"/>
                <a:gd name="T29" fmla="*/ 418 h 552"/>
                <a:gd name="T30" fmla="*/ 207 w 400"/>
                <a:gd name="T31" fmla="*/ 478 h 552"/>
                <a:gd name="T32" fmla="*/ 178 w 400"/>
                <a:gd name="T33" fmla="*/ 478 h 552"/>
                <a:gd name="T34" fmla="*/ 178 w 400"/>
                <a:gd name="T35" fmla="*/ 418 h 552"/>
                <a:gd name="T36" fmla="*/ 145 w 400"/>
                <a:gd name="T37" fmla="*/ 373 h 552"/>
                <a:gd name="T38" fmla="*/ 193 w 400"/>
                <a:gd name="T39" fmla="*/ 325 h 552"/>
                <a:gd name="T40" fmla="*/ 240 w 400"/>
                <a:gd name="T41" fmla="*/ 373 h 552"/>
                <a:gd name="T42" fmla="*/ 207 w 400"/>
                <a:gd name="T43" fmla="*/ 418 h 552"/>
                <a:gd name="T44" fmla="*/ 283 w 400"/>
                <a:gd name="T45" fmla="*/ 192 h 552"/>
                <a:gd name="T46" fmla="*/ 283 w 400"/>
                <a:gd name="T47" fmla="*/ 192 h 552"/>
                <a:gd name="T48" fmla="*/ 283 w 400"/>
                <a:gd name="T49" fmla="*/ 215 h 552"/>
                <a:gd name="T50" fmla="*/ 128 w 400"/>
                <a:gd name="T51" fmla="*/ 215 h 552"/>
                <a:gd name="T52" fmla="*/ 128 w 400"/>
                <a:gd name="T53" fmla="*/ 192 h 552"/>
                <a:gd name="T54" fmla="*/ 128 w 400"/>
                <a:gd name="T55" fmla="*/ 192 h 552"/>
                <a:gd name="T56" fmla="*/ 128 w 400"/>
                <a:gd name="T57" fmla="*/ 132 h 552"/>
                <a:gd name="T58" fmla="*/ 205 w 400"/>
                <a:gd name="T59" fmla="*/ 54 h 552"/>
                <a:gd name="T60" fmla="*/ 283 w 400"/>
                <a:gd name="T61" fmla="*/ 132 h 552"/>
                <a:gd name="T62" fmla="*/ 283 w 400"/>
                <a:gd name="T63" fmla="*/ 19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552">
                  <a:moveTo>
                    <a:pt x="337" y="215"/>
                  </a:moveTo>
                  <a:cubicBezTo>
                    <a:pt x="337" y="192"/>
                    <a:pt x="337" y="192"/>
                    <a:pt x="337" y="192"/>
                  </a:cubicBezTo>
                  <a:cubicBezTo>
                    <a:pt x="337" y="132"/>
                    <a:pt x="337" y="132"/>
                    <a:pt x="337" y="132"/>
                  </a:cubicBezTo>
                  <a:cubicBezTo>
                    <a:pt x="337" y="59"/>
                    <a:pt x="278" y="0"/>
                    <a:pt x="205" y="0"/>
                  </a:cubicBezTo>
                  <a:cubicBezTo>
                    <a:pt x="133" y="0"/>
                    <a:pt x="74" y="59"/>
                    <a:pt x="74" y="132"/>
                  </a:cubicBezTo>
                  <a:cubicBezTo>
                    <a:pt x="74" y="192"/>
                    <a:pt x="74" y="192"/>
                    <a:pt x="74" y="192"/>
                  </a:cubicBezTo>
                  <a:cubicBezTo>
                    <a:pt x="74" y="215"/>
                    <a:pt x="74" y="215"/>
                    <a:pt x="74" y="215"/>
                  </a:cubicBezTo>
                  <a:cubicBezTo>
                    <a:pt x="36" y="215"/>
                    <a:pt x="36" y="215"/>
                    <a:pt x="36" y="215"/>
                  </a:cubicBezTo>
                  <a:cubicBezTo>
                    <a:pt x="0" y="251"/>
                    <a:pt x="0" y="251"/>
                    <a:pt x="0" y="251"/>
                  </a:cubicBezTo>
                  <a:cubicBezTo>
                    <a:pt x="0" y="552"/>
                    <a:pt x="0" y="552"/>
                    <a:pt x="0" y="552"/>
                  </a:cubicBezTo>
                  <a:cubicBezTo>
                    <a:pt x="365" y="552"/>
                    <a:pt x="365" y="552"/>
                    <a:pt x="365" y="552"/>
                  </a:cubicBezTo>
                  <a:cubicBezTo>
                    <a:pt x="400" y="516"/>
                    <a:pt x="400" y="516"/>
                    <a:pt x="400" y="516"/>
                  </a:cubicBezTo>
                  <a:cubicBezTo>
                    <a:pt x="400" y="215"/>
                    <a:pt x="400" y="215"/>
                    <a:pt x="400" y="215"/>
                  </a:cubicBezTo>
                  <a:lnTo>
                    <a:pt x="337" y="215"/>
                  </a:lnTo>
                  <a:close/>
                  <a:moveTo>
                    <a:pt x="207" y="418"/>
                  </a:moveTo>
                  <a:cubicBezTo>
                    <a:pt x="207" y="478"/>
                    <a:pt x="207" y="478"/>
                    <a:pt x="207" y="478"/>
                  </a:cubicBezTo>
                  <a:cubicBezTo>
                    <a:pt x="178" y="478"/>
                    <a:pt x="178" y="478"/>
                    <a:pt x="178" y="478"/>
                  </a:cubicBezTo>
                  <a:cubicBezTo>
                    <a:pt x="178" y="418"/>
                    <a:pt x="178" y="418"/>
                    <a:pt x="178" y="418"/>
                  </a:cubicBezTo>
                  <a:cubicBezTo>
                    <a:pt x="159" y="412"/>
                    <a:pt x="145" y="394"/>
                    <a:pt x="145" y="373"/>
                  </a:cubicBezTo>
                  <a:cubicBezTo>
                    <a:pt x="145" y="347"/>
                    <a:pt x="167" y="325"/>
                    <a:pt x="193" y="325"/>
                  </a:cubicBezTo>
                  <a:cubicBezTo>
                    <a:pt x="219" y="325"/>
                    <a:pt x="240" y="347"/>
                    <a:pt x="240" y="373"/>
                  </a:cubicBezTo>
                  <a:cubicBezTo>
                    <a:pt x="240" y="394"/>
                    <a:pt x="227" y="412"/>
                    <a:pt x="207" y="418"/>
                  </a:cubicBezTo>
                  <a:close/>
                  <a:moveTo>
                    <a:pt x="283" y="192"/>
                  </a:moveTo>
                  <a:cubicBezTo>
                    <a:pt x="283" y="192"/>
                    <a:pt x="283" y="192"/>
                    <a:pt x="283" y="192"/>
                  </a:cubicBezTo>
                  <a:cubicBezTo>
                    <a:pt x="283" y="215"/>
                    <a:pt x="283" y="215"/>
                    <a:pt x="283" y="215"/>
                  </a:cubicBezTo>
                  <a:cubicBezTo>
                    <a:pt x="128" y="215"/>
                    <a:pt x="128" y="215"/>
                    <a:pt x="128" y="215"/>
                  </a:cubicBezTo>
                  <a:cubicBezTo>
                    <a:pt x="128" y="192"/>
                    <a:pt x="128" y="192"/>
                    <a:pt x="128" y="192"/>
                  </a:cubicBezTo>
                  <a:cubicBezTo>
                    <a:pt x="128" y="192"/>
                    <a:pt x="128" y="192"/>
                    <a:pt x="128" y="192"/>
                  </a:cubicBezTo>
                  <a:cubicBezTo>
                    <a:pt x="128" y="132"/>
                    <a:pt x="128" y="132"/>
                    <a:pt x="128" y="132"/>
                  </a:cubicBezTo>
                  <a:cubicBezTo>
                    <a:pt x="128" y="89"/>
                    <a:pt x="163" y="54"/>
                    <a:pt x="205" y="54"/>
                  </a:cubicBezTo>
                  <a:cubicBezTo>
                    <a:pt x="248" y="54"/>
                    <a:pt x="283" y="89"/>
                    <a:pt x="283" y="132"/>
                  </a:cubicBezTo>
                  <a:lnTo>
                    <a:pt x="283" y="19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3" name="Group 232"/>
          <p:cNvGrpSpPr>
            <a:grpSpLocks noChangeAspect="1"/>
          </p:cNvGrpSpPr>
          <p:nvPr/>
        </p:nvGrpSpPr>
        <p:grpSpPr>
          <a:xfrm>
            <a:off x="770775" y="4871657"/>
            <a:ext cx="548640" cy="536664"/>
            <a:chOff x="12992100" y="1427163"/>
            <a:chExt cx="4217988" cy="4125912"/>
          </a:xfrm>
        </p:grpSpPr>
        <p:sp>
          <p:nvSpPr>
            <p:cNvPr id="234" name="Freeform 14"/>
            <p:cNvSpPr>
              <a:spLocks/>
            </p:cNvSpPr>
            <p:nvPr/>
          </p:nvSpPr>
          <p:spPr bwMode="auto">
            <a:xfrm>
              <a:off x="14912975" y="3717925"/>
              <a:ext cx="371475" cy="579437"/>
            </a:xfrm>
            <a:custGeom>
              <a:avLst/>
              <a:gdLst>
                <a:gd name="T0" fmla="*/ 30 w 99"/>
                <a:gd name="T1" fmla="*/ 94 h 154"/>
                <a:gd name="T2" fmla="*/ 30 w 99"/>
                <a:gd name="T3" fmla="*/ 154 h 154"/>
                <a:gd name="T4" fmla="*/ 69 w 99"/>
                <a:gd name="T5" fmla="*/ 154 h 154"/>
                <a:gd name="T6" fmla="*/ 69 w 99"/>
                <a:gd name="T7" fmla="*/ 94 h 154"/>
                <a:gd name="T8" fmla="*/ 99 w 99"/>
                <a:gd name="T9" fmla="*/ 49 h 154"/>
                <a:gd name="T10" fmla="*/ 49 w 99"/>
                <a:gd name="T11" fmla="*/ 0 h 154"/>
                <a:gd name="T12" fmla="*/ 0 w 99"/>
                <a:gd name="T13" fmla="*/ 49 h 154"/>
                <a:gd name="T14" fmla="*/ 30 w 99"/>
                <a:gd name="T15" fmla="*/ 9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54">
                  <a:moveTo>
                    <a:pt x="30" y="94"/>
                  </a:moveTo>
                  <a:cubicBezTo>
                    <a:pt x="30" y="94"/>
                    <a:pt x="30" y="94"/>
                    <a:pt x="30" y="154"/>
                  </a:cubicBezTo>
                  <a:cubicBezTo>
                    <a:pt x="30" y="154"/>
                    <a:pt x="30" y="154"/>
                    <a:pt x="69" y="154"/>
                  </a:cubicBezTo>
                  <a:cubicBezTo>
                    <a:pt x="69" y="154"/>
                    <a:pt x="69" y="154"/>
                    <a:pt x="69" y="94"/>
                  </a:cubicBezTo>
                  <a:cubicBezTo>
                    <a:pt x="86" y="86"/>
                    <a:pt x="99" y="69"/>
                    <a:pt x="99" y="49"/>
                  </a:cubicBezTo>
                  <a:cubicBezTo>
                    <a:pt x="99" y="22"/>
                    <a:pt x="76" y="0"/>
                    <a:pt x="49" y="0"/>
                  </a:cubicBezTo>
                  <a:cubicBezTo>
                    <a:pt x="22" y="0"/>
                    <a:pt x="0" y="22"/>
                    <a:pt x="0" y="49"/>
                  </a:cubicBezTo>
                  <a:cubicBezTo>
                    <a:pt x="0" y="69"/>
                    <a:pt x="13" y="86"/>
                    <a:pt x="30" y="94"/>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5"/>
            <p:cNvSpPr>
              <a:spLocks noEditPoints="1"/>
            </p:cNvSpPr>
            <p:nvPr/>
          </p:nvSpPr>
          <p:spPr bwMode="auto">
            <a:xfrm>
              <a:off x="12992100" y="1427163"/>
              <a:ext cx="4217988" cy="4125912"/>
            </a:xfrm>
            <a:custGeom>
              <a:avLst/>
              <a:gdLst>
                <a:gd name="T0" fmla="*/ 53 w 1122"/>
                <a:gd name="T1" fmla="*/ 0 h 1097"/>
                <a:gd name="T2" fmla="*/ 0 w 1122"/>
                <a:gd name="T3" fmla="*/ 54 h 1097"/>
                <a:gd name="T4" fmla="*/ 0 w 1122"/>
                <a:gd name="T5" fmla="*/ 611 h 1097"/>
                <a:gd name="T6" fmla="*/ 0 w 1122"/>
                <a:gd name="T7" fmla="*/ 1033 h 1097"/>
                <a:gd name="T8" fmla="*/ 0 w 1122"/>
                <a:gd name="T9" fmla="*/ 1097 h 1097"/>
                <a:gd name="T10" fmla="*/ 561 w 1122"/>
                <a:gd name="T11" fmla="*/ 1097 h 1097"/>
                <a:gd name="T12" fmla="*/ 1069 w 1122"/>
                <a:gd name="T13" fmla="*/ 1097 h 1097"/>
                <a:gd name="T14" fmla="*/ 1069 w 1122"/>
                <a:gd name="T15" fmla="*/ 1097 h 1097"/>
                <a:gd name="T16" fmla="*/ 1122 w 1122"/>
                <a:gd name="T17" fmla="*/ 1043 h 1097"/>
                <a:gd name="T18" fmla="*/ 1122 w 1122"/>
                <a:gd name="T19" fmla="*/ 979 h 1097"/>
                <a:gd name="T20" fmla="*/ 1122 w 1122"/>
                <a:gd name="T21" fmla="*/ 611 h 1097"/>
                <a:gd name="T22" fmla="*/ 1122 w 1122"/>
                <a:gd name="T23" fmla="*/ 0 h 1097"/>
                <a:gd name="T24" fmla="*/ 561 w 1122"/>
                <a:gd name="T25" fmla="*/ 0 h 1097"/>
                <a:gd name="T26" fmla="*/ 53 w 1122"/>
                <a:gd name="T27" fmla="*/ 0 h 1097"/>
                <a:gd name="T28" fmla="*/ 396 w 1122"/>
                <a:gd name="T29" fmla="*/ 370 h 1097"/>
                <a:gd name="T30" fmla="*/ 561 w 1122"/>
                <a:gd name="T31" fmla="*/ 208 h 1097"/>
                <a:gd name="T32" fmla="*/ 725 w 1122"/>
                <a:gd name="T33" fmla="*/ 370 h 1097"/>
                <a:gd name="T34" fmla="*/ 725 w 1122"/>
                <a:gd name="T35" fmla="*/ 473 h 1097"/>
                <a:gd name="T36" fmla="*/ 652 w 1122"/>
                <a:gd name="T37" fmla="*/ 473 h 1097"/>
                <a:gd name="T38" fmla="*/ 652 w 1122"/>
                <a:gd name="T39" fmla="*/ 370 h 1097"/>
                <a:gd name="T40" fmla="*/ 561 w 1122"/>
                <a:gd name="T41" fmla="*/ 280 h 1097"/>
                <a:gd name="T42" fmla="*/ 469 w 1122"/>
                <a:gd name="T43" fmla="*/ 370 h 1097"/>
                <a:gd name="T44" fmla="*/ 469 w 1122"/>
                <a:gd name="T45" fmla="*/ 473 h 1097"/>
                <a:gd name="T46" fmla="*/ 396 w 1122"/>
                <a:gd name="T47" fmla="*/ 473 h 1097"/>
                <a:gd name="T48" fmla="*/ 396 w 1122"/>
                <a:gd name="T49" fmla="*/ 370 h 1097"/>
                <a:gd name="T50" fmla="*/ 792 w 1122"/>
                <a:gd name="T51" fmla="*/ 857 h 1097"/>
                <a:gd name="T52" fmla="*/ 329 w 1122"/>
                <a:gd name="T53" fmla="*/ 857 h 1097"/>
                <a:gd name="T54" fmla="*/ 329 w 1122"/>
                <a:gd name="T55" fmla="*/ 506 h 1097"/>
                <a:gd name="T56" fmla="*/ 792 w 1122"/>
                <a:gd name="T57" fmla="*/ 506 h 1097"/>
                <a:gd name="T58" fmla="*/ 792 w 1122"/>
                <a:gd name="T59" fmla="*/ 85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2" h="1097">
                  <a:moveTo>
                    <a:pt x="53" y="0"/>
                  </a:moveTo>
                  <a:cubicBezTo>
                    <a:pt x="0" y="54"/>
                    <a:pt x="0" y="54"/>
                    <a:pt x="0" y="54"/>
                  </a:cubicBezTo>
                  <a:cubicBezTo>
                    <a:pt x="0" y="611"/>
                    <a:pt x="0" y="611"/>
                    <a:pt x="0" y="611"/>
                  </a:cubicBezTo>
                  <a:cubicBezTo>
                    <a:pt x="0" y="1033"/>
                    <a:pt x="0" y="1033"/>
                    <a:pt x="0" y="1033"/>
                  </a:cubicBezTo>
                  <a:cubicBezTo>
                    <a:pt x="0" y="1097"/>
                    <a:pt x="0" y="1097"/>
                    <a:pt x="0" y="1097"/>
                  </a:cubicBezTo>
                  <a:cubicBezTo>
                    <a:pt x="561" y="1097"/>
                    <a:pt x="561" y="1097"/>
                    <a:pt x="561" y="1097"/>
                  </a:cubicBezTo>
                  <a:cubicBezTo>
                    <a:pt x="1069" y="1097"/>
                    <a:pt x="1069" y="1097"/>
                    <a:pt x="1069" y="1097"/>
                  </a:cubicBezTo>
                  <a:cubicBezTo>
                    <a:pt x="1069" y="1097"/>
                    <a:pt x="1069" y="1097"/>
                    <a:pt x="1069" y="1097"/>
                  </a:cubicBezTo>
                  <a:cubicBezTo>
                    <a:pt x="1122" y="1043"/>
                    <a:pt x="1122" y="1043"/>
                    <a:pt x="1122" y="1043"/>
                  </a:cubicBezTo>
                  <a:cubicBezTo>
                    <a:pt x="1122" y="979"/>
                    <a:pt x="1122" y="979"/>
                    <a:pt x="1122" y="979"/>
                  </a:cubicBezTo>
                  <a:cubicBezTo>
                    <a:pt x="1122" y="611"/>
                    <a:pt x="1122" y="611"/>
                    <a:pt x="1122" y="611"/>
                  </a:cubicBezTo>
                  <a:cubicBezTo>
                    <a:pt x="1122" y="0"/>
                    <a:pt x="1122" y="0"/>
                    <a:pt x="1122" y="0"/>
                  </a:cubicBezTo>
                  <a:cubicBezTo>
                    <a:pt x="561" y="0"/>
                    <a:pt x="561" y="0"/>
                    <a:pt x="561" y="0"/>
                  </a:cubicBezTo>
                  <a:lnTo>
                    <a:pt x="53" y="0"/>
                  </a:lnTo>
                  <a:close/>
                  <a:moveTo>
                    <a:pt x="396" y="370"/>
                  </a:moveTo>
                  <a:cubicBezTo>
                    <a:pt x="396" y="281"/>
                    <a:pt x="470" y="208"/>
                    <a:pt x="561" y="208"/>
                  </a:cubicBezTo>
                  <a:cubicBezTo>
                    <a:pt x="651" y="208"/>
                    <a:pt x="725" y="281"/>
                    <a:pt x="725" y="370"/>
                  </a:cubicBezTo>
                  <a:cubicBezTo>
                    <a:pt x="725" y="370"/>
                    <a:pt x="725" y="370"/>
                    <a:pt x="725" y="473"/>
                  </a:cubicBezTo>
                  <a:cubicBezTo>
                    <a:pt x="725" y="473"/>
                    <a:pt x="725" y="473"/>
                    <a:pt x="652" y="473"/>
                  </a:cubicBezTo>
                  <a:cubicBezTo>
                    <a:pt x="652" y="473"/>
                    <a:pt x="652" y="473"/>
                    <a:pt x="652" y="370"/>
                  </a:cubicBezTo>
                  <a:cubicBezTo>
                    <a:pt x="652" y="320"/>
                    <a:pt x="611" y="280"/>
                    <a:pt x="561" y="280"/>
                  </a:cubicBezTo>
                  <a:cubicBezTo>
                    <a:pt x="510" y="280"/>
                    <a:pt x="469" y="320"/>
                    <a:pt x="469" y="370"/>
                  </a:cubicBezTo>
                  <a:cubicBezTo>
                    <a:pt x="469" y="473"/>
                    <a:pt x="469" y="473"/>
                    <a:pt x="469" y="473"/>
                  </a:cubicBezTo>
                  <a:cubicBezTo>
                    <a:pt x="469" y="473"/>
                    <a:pt x="469" y="473"/>
                    <a:pt x="396" y="473"/>
                  </a:cubicBezTo>
                  <a:cubicBezTo>
                    <a:pt x="396" y="473"/>
                    <a:pt x="396" y="473"/>
                    <a:pt x="396" y="370"/>
                  </a:cubicBezTo>
                  <a:close/>
                  <a:moveTo>
                    <a:pt x="792" y="857"/>
                  </a:moveTo>
                  <a:cubicBezTo>
                    <a:pt x="792" y="857"/>
                    <a:pt x="792" y="857"/>
                    <a:pt x="329" y="857"/>
                  </a:cubicBezTo>
                  <a:cubicBezTo>
                    <a:pt x="329" y="857"/>
                    <a:pt x="329" y="857"/>
                    <a:pt x="329" y="506"/>
                  </a:cubicBezTo>
                  <a:cubicBezTo>
                    <a:pt x="792" y="506"/>
                    <a:pt x="792" y="506"/>
                    <a:pt x="792" y="506"/>
                  </a:cubicBezTo>
                  <a:cubicBezTo>
                    <a:pt x="792" y="506"/>
                    <a:pt x="792" y="506"/>
                    <a:pt x="792" y="857"/>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
          <p:cNvGrpSpPr>
            <a:grpSpLocks noChangeAspect="1"/>
          </p:cNvGrpSpPr>
          <p:nvPr/>
        </p:nvGrpSpPr>
        <p:grpSpPr>
          <a:xfrm>
            <a:off x="6904120" y="4859873"/>
            <a:ext cx="548640" cy="548448"/>
            <a:chOff x="12700000" y="1476375"/>
            <a:chExt cx="4465638" cy="4464050"/>
          </a:xfrm>
        </p:grpSpPr>
        <p:sp>
          <p:nvSpPr>
            <p:cNvPr id="23" name="Freeform 19"/>
            <p:cNvSpPr>
              <a:spLocks noEditPoints="1"/>
            </p:cNvSpPr>
            <p:nvPr/>
          </p:nvSpPr>
          <p:spPr bwMode="auto">
            <a:xfrm>
              <a:off x="13789025" y="2533650"/>
              <a:ext cx="2308225" cy="2346325"/>
            </a:xfrm>
            <a:custGeom>
              <a:avLst/>
              <a:gdLst>
                <a:gd name="T0" fmla="*/ 425 w 614"/>
                <a:gd name="T1" fmla="*/ 0 h 624"/>
                <a:gd name="T2" fmla="*/ 236 w 614"/>
                <a:gd name="T3" fmla="*/ 189 h 624"/>
                <a:gd name="T4" fmla="*/ 246 w 614"/>
                <a:gd name="T5" fmla="*/ 250 h 624"/>
                <a:gd name="T6" fmla="*/ 0 w 614"/>
                <a:gd name="T7" fmla="*/ 495 h 624"/>
                <a:gd name="T8" fmla="*/ 0 w 614"/>
                <a:gd name="T9" fmla="*/ 624 h 624"/>
                <a:gd name="T10" fmla="*/ 130 w 614"/>
                <a:gd name="T11" fmla="*/ 624 h 624"/>
                <a:gd name="T12" fmla="*/ 130 w 614"/>
                <a:gd name="T13" fmla="*/ 552 h 624"/>
                <a:gd name="T14" fmla="*/ 201 w 614"/>
                <a:gd name="T15" fmla="*/ 552 h 624"/>
                <a:gd name="T16" fmla="*/ 243 w 614"/>
                <a:gd name="T17" fmla="*/ 510 h 624"/>
                <a:gd name="T18" fmla="*/ 243 w 614"/>
                <a:gd name="T19" fmla="*/ 442 h 624"/>
                <a:gd name="T20" fmla="*/ 311 w 614"/>
                <a:gd name="T21" fmla="*/ 442 h 624"/>
                <a:gd name="T22" fmla="*/ 379 w 614"/>
                <a:gd name="T23" fmla="*/ 373 h 624"/>
                <a:gd name="T24" fmla="*/ 425 w 614"/>
                <a:gd name="T25" fmla="*/ 378 h 624"/>
                <a:gd name="T26" fmla="*/ 614 w 614"/>
                <a:gd name="T27" fmla="*/ 189 h 624"/>
                <a:gd name="T28" fmla="*/ 425 w 614"/>
                <a:gd name="T29" fmla="*/ 0 h 624"/>
                <a:gd name="T30" fmla="*/ 42 w 614"/>
                <a:gd name="T31" fmla="*/ 569 h 624"/>
                <a:gd name="T32" fmla="*/ 42 w 614"/>
                <a:gd name="T33" fmla="*/ 518 h 624"/>
                <a:gd name="T34" fmla="*/ 277 w 614"/>
                <a:gd name="T35" fmla="*/ 286 h 624"/>
                <a:gd name="T36" fmla="*/ 302 w 614"/>
                <a:gd name="T37" fmla="*/ 312 h 624"/>
                <a:gd name="T38" fmla="*/ 42 w 614"/>
                <a:gd name="T39" fmla="*/ 569 h 624"/>
                <a:gd name="T40" fmla="*/ 464 w 614"/>
                <a:gd name="T41" fmla="*/ 316 h 624"/>
                <a:gd name="T42" fmla="*/ 298 w 614"/>
                <a:gd name="T43" fmla="*/ 150 h 624"/>
                <a:gd name="T44" fmla="*/ 426 w 614"/>
                <a:gd name="T45" fmla="*/ 55 h 624"/>
                <a:gd name="T46" fmla="*/ 559 w 614"/>
                <a:gd name="T47" fmla="*/ 189 h 624"/>
                <a:gd name="T48" fmla="*/ 464 w 614"/>
                <a:gd name="T49" fmla="*/ 316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14" h="624">
                  <a:moveTo>
                    <a:pt x="425" y="0"/>
                  </a:moveTo>
                  <a:cubicBezTo>
                    <a:pt x="321" y="0"/>
                    <a:pt x="236" y="85"/>
                    <a:pt x="236" y="189"/>
                  </a:cubicBezTo>
                  <a:cubicBezTo>
                    <a:pt x="236" y="211"/>
                    <a:pt x="240" y="231"/>
                    <a:pt x="246" y="250"/>
                  </a:cubicBezTo>
                  <a:cubicBezTo>
                    <a:pt x="0" y="495"/>
                    <a:pt x="0" y="495"/>
                    <a:pt x="0" y="495"/>
                  </a:cubicBezTo>
                  <a:cubicBezTo>
                    <a:pt x="0" y="624"/>
                    <a:pt x="0" y="624"/>
                    <a:pt x="0" y="624"/>
                  </a:cubicBezTo>
                  <a:cubicBezTo>
                    <a:pt x="130" y="624"/>
                    <a:pt x="130" y="624"/>
                    <a:pt x="130" y="624"/>
                  </a:cubicBezTo>
                  <a:cubicBezTo>
                    <a:pt x="130" y="552"/>
                    <a:pt x="130" y="552"/>
                    <a:pt x="130" y="552"/>
                  </a:cubicBezTo>
                  <a:cubicBezTo>
                    <a:pt x="201" y="552"/>
                    <a:pt x="201" y="552"/>
                    <a:pt x="201" y="552"/>
                  </a:cubicBezTo>
                  <a:cubicBezTo>
                    <a:pt x="243" y="510"/>
                    <a:pt x="243" y="510"/>
                    <a:pt x="243" y="510"/>
                  </a:cubicBezTo>
                  <a:cubicBezTo>
                    <a:pt x="243" y="442"/>
                    <a:pt x="243" y="442"/>
                    <a:pt x="243" y="442"/>
                  </a:cubicBezTo>
                  <a:cubicBezTo>
                    <a:pt x="311" y="442"/>
                    <a:pt x="311" y="442"/>
                    <a:pt x="311" y="442"/>
                  </a:cubicBezTo>
                  <a:cubicBezTo>
                    <a:pt x="379" y="373"/>
                    <a:pt x="379" y="373"/>
                    <a:pt x="379" y="373"/>
                  </a:cubicBezTo>
                  <a:cubicBezTo>
                    <a:pt x="394" y="376"/>
                    <a:pt x="409" y="378"/>
                    <a:pt x="425" y="378"/>
                  </a:cubicBezTo>
                  <a:cubicBezTo>
                    <a:pt x="529" y="378"/>
                    <a:pt x="614" y="294"/>
                    <a:pt x="614" y="189"/>
                  </a:cubicBezTo>
                  <a:cubicBezTo>
                    <a:pt x="614" y="85"/>
                    <a:pt x="529" y="0"/>
                    <a:pt x="425" y="0"/>
                  </a:cubicBezTo>
                  <a:close/>
                  <a:moveTo>
                    <a:pt x="42" y="569"/>
                  </a:moveTo>
                  <a:cubicBezTo>
                    <a:pt x="42" y="518"/>
                    <a:pt x="42" y="518"/>
                    <a:pt x="42" y="518"/>
                  </a:cubicBezTo>
                  <a:cubicBezTo>
                    <a:pt x="277" y="286"/>
                    <a:pt x="277" y="286"/>
                    <a:pt x="277" y="286"/>
                  </a:cubicBezTo>
                  <a:cubicBezTo>
                    <a:pt x="302" y="312"/>
                    <a:pt x="302" y="312"/>
                    <a:pt x="302" y="312"/>
                  </a:cubicBezTo>
                  <a:lnTo>
                    <a:pt x="42" y="569"/>
                  </a:lnTo>
                  <a:close/>
                  <a:moveTo>
                    <a:pt x="464" y="316"/>
                  </a:moveTo>
                  <a:cubicBezTo>
                    <a:pt x="298" y="150"/>
                    <a:pt x="298" y="150"/>
                    <a:pt x="298" y="150"/>
                  </a:cubicBezTo>
                  <a:cubicBezTo>
                    <a:pt x="315" y="95"/>
                    <a:pt x="365" y="55"/>
                    <a:pt x="426" y="55"/>
                  </a:cubicBezTo>
                  <a:cubicBezTo>
                    <a:pt x="499" y="55"/>
                    <a:pt x="559" y="115"/>
                    <a:pt x="559" y="189"/>
                  </a:cubicBezTo>
                  <a:cubicBezTo>
                    <a:pt x="559" y="249"/>
                    <a:pt x="519" y="299"/>
                    <a:pt x="464" y="316"/>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0"/>
            <p:cNvSpPr>
              <a:spLocks noEditPoints="1"/>
            </p:cNvSpPr>
            <p:nvPr/>
          </p:nvSpPr>
          <p:spPr bwMode="auto">
            <a:xfrm>
              <a:off x="12700000" y="1476375"/>
              <a:ext cx="4465638" cy="4464050"/>
            </a:xfrm>
            <a:custGeom>
              <a:avLst/>
              <a:gdLst>
                <a:gd name="T0" fmla="*/ 614 w 1188"/>
                <a:gd name="T1" fmla="*/ 0 h 1187"/>
                <a:gd name="T2" fmla="*/ 609 w 1188"/>
                <a:gd name="T3" fmla="*/ 0 h 1187"/>
                <a:gd name="T4" fmla="*/ 604 w 1188"/>
                <a:gd name="T5" fmla="*/ 0 h 1187"/>
                <a:gd name="T6" fmla="*/ 194 w 1188"/>
                <a:gd name="T7" fmla="*/ 173 h 1187"/>
                <a:gd name="T8" fmla="*/ 184 w 1188"/>
                <a:gd name="T9" fmla="*/ 183 h 1187"/>
                <a:gd name="T10" fmla="*/ 174 w 1188"/>
                <a:gd name="T11" fmla="*/ 193 h 1187"/>
                <a:gd name="T12" fmla="*/ 0 w 1188"/>
                <a:gd name="T13" fmla="*/ 603 h 1187"/>
                <a:gd name="T14" fmla="*/ 1 w 1188"/>
                <a:gd name="T15" fmla="*/ 608 h 1187"/>
                <a:gd name="T16" fmla="*/ 0 w 1188"/>
                <a:gd name="T17" fmla="*/ 613 h 1187"/>
                <a:gd name="T18" fmla="*/ 574 w 1188"/>
                <a:gd name="T19" fmla="*/ 1187 h 1187"/>
                <a:gd name="T20" fmla="*/ 985 w 1188"/>
                <a:gd name="T21" fmla="*/ 1014 h 1187"/>
                <a:gd name="T22" fmla="*/ 995 w 1188"/>
                <a:gd name="T23" fmla="*/ 1004 h 1187"/>
                <a:gd name="T24" fmla="*/ 1005 w 1188"/>
                <a:gd name="T25" fmla="*/ 994 h 1187"/>
                <a:gd name="T26" fmla="*/ 1015 w 1188"/>
                <a:gd name="T27" fmla="*/ 984 h 1187"/>
                <a:gd name="T28" fmla="*/ 1188 w 1188"/>
                <a:gd name="T29" fmla="*/ 573 h 1187"/>
                <a:gd name="T30" fmla="*/ 614 w 1188"/>
                <a:gd name="T31" fmla="*/ 0 h 1187"/>
                <a:gd name="T32" fmla="*/ 574 w 1188"/>
                <a:gd name="T33" fmla="*/ 1112 h 1187"/>
                <a:gd name="T34" fmla="*/ 76 w 1188"/>
                <a:gd name="T35" fmla="*/ 613 h 1187"/>
                <a:gd name="T36" fmla="*/ 574 w 1188"/>
                <a:gd name="T37" fmla="*/ 115 h 1187"/>
                <a:gd name="T38" fmla="*/ 1073 w 1188"/>
                <a:gd name="T39" fmla="*/ 613 h 1187"/>
                <a:gd name="T40" fmla="*/ 574 w 1188"/>
                <a:gd name="T41" fmla="*/ 1112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8" h="1187">
                  <a:moveTo>
                    <a:pt x="614" y="0"/>
                  </a:moveTo>
                  <a:cubicBezTo>
                    <a:pt x="612" y="0"/>
                    <a:pt x="611" y="0"/>
                    <a:pt x="609" y="0"/>
                  </a:cubicBezTo>
                  <a:cubicBezTo>
                    <a:pt x="607" y="0"/>
                    <a:pt x="606" y="0"/>
                    <a:pt x="604" y="0"/>
                  </a:cubicBezTo>
                  <a:cubicBezTo>
                    <a:pt x="443" y="0"/>
                    <a:pt x="298" y="66"/>
                    <a:pt x="194" y="173"/>
                  </a:cubicBezTo>
                  <a:cubicBezTo>
                    <a:pt x="190" y="176"/>
                    <a:pt x="187" y="179"/>
                    <a:pt x="184" y="183"/>
                  </a:cubicBezTo>
                  <a:cubicBezTo>
                    <a:pt x="180" y="186"/>
                    <a:pt x="177" y="189"/>
                    <a:pt x="174" y="193"/>
                  </a:cubicBezTo>
                  <a:cubicBezTo>
                    <a:pt x="67" y="297"/>
                    <a:pt x="0" y="442"/>
                    <a:pt x="0" y="603"/>
                  </a:cubicBezTo>
                  <a:cubicBezTo>
                    <a:pt x="0" y="605"/>
                    <a:pt x="1" y="607"/>
                    <a:pt x="1" y="608"/>
                  </a:cubicBezTo>
                  <a:cubicBezTo>
                    <a:pt x="1" y="610"/>
                    <a:pt x="0" y="612"/>
                    <a:pt x="0" y="613"/>
                  </a:cubicBezTo>
                  <a:cubicBezTo>
                    <a:pt x="0" y="930"/>
                    <a:pt x="257" y="1187"/>
                    <a:pt x="574" y="1187"/>
                  </a:cubicBezTo>
                  <a:cubicBezTo>
                    <a:pt x="735" y="1187"/>
                    <a:pt x="881" y="1121"/>
                    <a:pt x="985" y="1014"/>
                  </a:cubicBezTo>
                  <a:cubicBezTo>
                    <a:pt x="988" y="1011"/>
                    <a:pt x="991" y="1007"/>
                    <a:pt x="995" y="1004"/>
                  </a:cubicBezTo>
                  <a:cubicBezTo>
                    <a:pt x="998" y="1001"/>
                    <a:pt x="1001" y="997"/>
                    <a:pt x="1005" y="994"/>
                  </a:cubicBezTo>
                  <a:cubicBezTo>
                    <a:pt x="1008" y="991"/>
                    <a:pt x="1011" y="987"/>
                    <a:pt x="1015" y="984"/>
                  </a:cubicBezTo>
                  <a:cubicBezTo>
                    <a:pt x="1121" y="880"/>
                    <a:pt x="1188" y="734"/>
                    <a:pt x="1188" y="573"/>
                  </a:cubicBezTo>
                  <a:cubicBezTo>
                    <a:pt x="1188" y="257"/>
                    <a:pt x="931" y="0"/>
                    <a:pt x="614" y="0"/>
                  </a:cubicBezTo>
                  <a:close/>
                  <a:moveTo>
                    <a:pt x="574" y="1112"/>
                  </a:moveTo>
                  <a:cubicBezTo>
                    <a:pt x="299" y="1112"/>
                    <a:pt x="76" y="889"/>
                    <a:pt x="76" y="613"/>
                  </a:cubicBezTo>
                  <a:cubicBezTo>
                    <a:pt x="76" y="338"/>
                    <a:pt x="299" y="115"/>
                    <a:pt x="574" y="115"/>
                  </a:cubicBezTo>
                  <a:cubicBezTo>
                    <a:pt x="850" y="115"/>
                    <a:pt x="1073" y="338"/>
                    <a:pt x="1073" y="613"/>
                  </a:cubicBezTo>
                  <a:cubicBezTo>
                    <a:pt x="1073" y="889"/>
                    <a:pt x="850" y="1112"/>
                    <a:pt x="574" y="1112"/>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6" name="Freeform 24"/>
          <p:cNvSpPr>
            <a:spLocks noChangeAspect="1" noEditPoints="1"/>
          </p:cNvSpPr>
          <p:nvPr/>
        </p:nvSpPr>
        <p:spPr bwMode="auto">
          <a:xfrm>
            <a:off x="10870207" y="2946868"/>
            <a:ext cx="548640" cy="431610"/>
          </a:xfrm>
          <a:custGeom>
            <a:avLst/>
            <a:gdLst>
              <a:gd name="T0" fmla="*/ 3507 w 3727"/>
              <a:gd name="T1" fmla="*/ 2927 h 2932"/>
              <a:gd name="T2" fmla="*/ 3727 w 3727"/>
              <a:gd name="T3" fmla="*/ 2699 h 2932"/>
              <a:gd name="T4" fmla="*/ 3060 w 3727"/>
              <a:gd name="T5" fmla="*/ 1672 h 2932"/>
              <a:gd name="T6" fmla="*/ 1971 w 3727"/>
              <a:gd name="T7" fmla="*/ 0 h 2932"/>
              <a:gd name="T8" fmla="*/ 1747 w 3727"/>
              <a:gd name="T9" fmla="*/ 230 h 2932"/>
              <a:gd name="T10" fmla="*/ 1749 w 3727"/>
              <a:gd name="T11" fmla="*/ 232 h 2932"/>
              <a:gd name="T12" fmla="*/ 814 w 3727"/>
              <a:gd name="T13" fmla="*/ 1672 h 2932"/>
              <a:gd name="T14" fmla="*/ 0 w 3727"/>
              <a:gd name="T15" fmla="*/ 2927 h 2932"/>
              <a:gd name="T16" fmla="*/ 3498 w 3727"/>
              <a:gd name="T17" fmla="*/ 2927 h 2932"/>
              <a:gd name="T18" fmla="*/ 3502 w 3727"/>
              <a:gd name="T19" fmla="*/ 2932 h 2932"/>
              <a:gd name="T20" fmla="*/ 3507 w 3727"/>
              <a:gd name="T21" fmla="*/ 2927 h 2932"/>
              <a:gd name="T22" fmla="*/ 3507 w 3727"/>
              <a:gd name="T23" fmla="*/ 2927 h 2932"/>
              <a:gd name="T24" fmla="*/ 3507 w 3727"/>
              <a:gd name="T25" fmla="*/ 2927 h 2932"/>
              <a:gd name="T26" fmla="*/ 2024 w 3727"/>
              <a:gd name="T27" fmla="*/ 2422 h 2932"/>
              <a:gd name="T28" fmla="*/ 1766 w 3727"/>
              <a:gd name="T29" fmla="*/ 2422 h 2932"/>
              <a:gd name="T30" fmla="*/ 1766 w 3727"/>
              <a:gd name="T31" fmla="*/ 2157 h 2932"/>
              <a:gd name="T32" fmla="*/ 2024 w 3727"/>
              <a:gd name="T33" fmla="*/ 2157 h 2932"/>
              <a:gd name="T34" fmla="*/ 2024 w 3727"/>
              <a:gd name="T35" fmla="*/ 2422 h 2932"/>
              <a:gd name="T36" fmla="*/ 2033 w 3727"/>
              <a:gd name="T37" fmla="*/ 1134 h 2932"/>
              <a:gd name="T38" fmla="*/ 1960 w 3727"/>
              <a:gd name="T39" fmla="*/ 1994 h 2932"/>
              <a:gd name="T40" fmla="*/ 1832 w 3727"/>
              <a:gd name="T41" fmla="*/ 1994 h 2932"/>
              <a:gd name="T42" fmla="*/ 1756 w 3727"/>
              <a:gd name="T43" fmla="*/ 1134 h 2932"/>
              <a:gd name="T44" fmla="*/ 1756 w 3727"/>
              <a:gd name="T45" fmla="*/ 1066 h 2932"/>
              <a:gd name="T46" fmla="*/ 2033 w 3727"/>
              <a:gd name="T47" fmla="*/ 1066 h 2932"/>
              <a:gd name="T48" fmla="*/ 2033 w 3727"/>
              <a:gd name="T49" fmla="*/ 1134 h 2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27" h="2932">
                <a:moveTo>
                  <a:pt x="3507" y="2927"/>
                </a:moveTo>
                <a:lnTo>
                  <a:pt x="3727" y="2699"/>
                </a:lnTo>
                <a:lnTo>
                  <a:pt x="3060" y="1672"/>
                </a:lnTo>
                <a:lnTo>
                  <a:pt x="1971" y="0"/>
                </a:lnTo>
                <a:lnTo>
                  <a:pt x="1747" y="230"/>
                </a:lnTo>
                <a:lnTo>
                  <a:pt x="1749" y="232"/>
                </a:lnTo>
                <a:lnTo>
                  <a:pt x="814" y="1672"/>
                </a:lnTo>
                <a:lnTo>
                  <a:pt x="0" y="2927"/>
                </a:lnTo>
                <a:lnTo>
                  <a:pt x="3498" y="2927"/>
                </a:lnTo>
                <a:lnTo>
                  <a:pt x="3502" y="2932"/>
                </a:lnTo>
                <a:lnTo>
                  <a:pt x="3507" y="2927"/>
                </a:lnTo>
                <a:lnTo>
                  <a:pt x="3507" y="2927"/>
                </a:lnTo>
                <a:lnTo>
                  <a:pt x="3507" y="2927"/>
                </a:lnTo>
                <a:close/>
                <a:moveTo>
                  <a:pt x="2024" y="2422"/>
                </a:moveTo>
                <a:lnTo>
                  <a:pt x="1766" y="2422"/>
                </a:lnTo>
                <a:lnTo>
                  <a:pt x="1766" y="2157"/>
                </a:lnTo>
                <a:lnTo>
                  <a:pt x="2024" y="2157"/>
                </a:lnTo>
                <a:lnTo>
                  <a:pt x="2024" y="2422"/>
                </a:lnTo>
                <a:close/>
                <a:moveTo>
                  <a:pt x="2033" y="1134"/>
                </a:moveTo>
                <a:lnTo>
                  <a:pt x="1960" y="1994"/>
                </a:lnTo>
                <a:lnTo>
                  <a:pt x="1832" y="1994"/>
                </a:lnTo>
                <a:lnTo>
                  <a:pt x="1756" y="1134"/>
                </a:lnTo>
                <a:lnTo>
                  <a:pt x="1756" y="1066"/>
                </a:lnTo>
                <a:lnTo>
                  <a:pt x="2033" y="1066"/>
                </a:lnTo>
                <a:lnTo>
                  <a:pt x="2033" y="1134"/>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38" name="Group 237"/>
          <p:cNvGrpSpPr>
            <a:grpSpLocks noChangeAspect="1"/>
          </p:cNvGrpSpPr>
          <p:nvPr/>
        </p:nvGrpSpPr>
        <p:grpSpPr>
          <a:xfrm>
            <a:off x="768350" y="784000"/>
            <a:ext cx="561852" cy="548640"/>
            <a:chOff x="12731750" y="1211263"/>
            <a:chExt cx="5535613" cy="5405438"/>
          </a:xfrm>
        </p:grpSpPr>
        <p:sp>
          <p:nvSpPr>
            <p:cNvPr id="251" name="Freeform 28"/>
            <p:cNvSpPr>
              <a:spLocks/>
            </p:cNvSpPr>
            <p:nvPr/>
          </p:nvSpPr>
          <p:spPr bwMode="auto">
            <a:xfrm>
              <a:off x="13617575" y="2341563"/>
              <a:ext cx="3503613" cy="3502025"/>
            </a:xfrm>
            <a:custGeom>
              <a:avLst/>
              <a:gdLst>
                <a:gd name="T0" fmla="*/ 426 w 2207"/>
                <a:gd name="T1" fmla="*/ 644 h 2206"/>
                <a:gd name="T2" fmla="*/ 426 w 2207"/>
                <a:gd name="T3" fmla="*/ 644 h 2206"/>
                <a:gd name="T4" fmla="*/ 1790 w 2207"/>
                <a:gd name="T5" fmla="*/ 2007 h 2206"/>
                <a:gd name="T6" fmla="*/ 1589 w 2207"/>
                <a:gd name="T7" fmla="*/ 2206 h 2206"/>
                <a:gd name="T8" fmla="*/ 2207 w 2207"/>
                <a:gd name="T9" fmla="*/ 2206 h 2206"/>
                <a:gd name="T10" fmla="*/ 2207 w 2207"/>
                <a:gd name="T11" fmla="*/ 1591 h 2206"/>
                <a:gd name="T12" fmla="*/ 2005 w 2207"/>
                <a:gd name="T13" fmla="*/ 1789 h 2206"/>
                <a:gd name="T14" fmla="*/ 642 w 2207"/>
                <a:gd name="T15" fmla="*/ 426 h 2206"/>
                <a:gd name="T16" fmla="*/ 642 w 2207"/>
                <a:gd name="T17" fmla="*/ 426 h 2206"/>
                <a:gd name="T18" fmla="*/ 417 w 2207"/>
                <a:gd name="T19" fmla="*/ 201 h 2206"/>
                <a:gd name="T20" fmla="*/ 618 w 2207"/>
                <a:gd name="T21" fmla="*/ 0 h 2206"/>
                <a:gd name="T22" fmla="*/ 0 w 2207"/>
                <a:gd name="T23" fmla="*/ 0 h 2206"/>
                <a:gd name="T24" fmla="*/ 0 w 2207"/>
                <a:gd name="T25" fmla="*/ 618 h 2206"/>
                <a:gd name="T26" fmla="*/ 201 w 2207"/>
                <a:gd name="T27" fmla="*/ 417 h 2206"/>
                <a:gd name="T28" fmla="*/ 426 w 2207"/>
                <a:gd name="T29" fmla="*/ 644 h 2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7" h="2206">
                  <a:moveTo>
                    <a:pt x="426" y="644"/>
                  </a:moveTo>
                  <a:lnTo>
                    <a:pt x="426" y="644"/>
                  </a:lnTo>
                  <a:lnTo>
                    <a:pt x="1790" y="2007"/>
                  </a:lnTo>
                  <a:lnTo>
                    <a:pt x="1589" y="2206"/>
                  </a:lnTo>
                  <a:lnTo>
                    <a:pt x="2207" y="2206"/>
                  </a:lnTo>
                  <a:lnTo>
                    <a:pt x="2207" y="1591"/>
                  </a:lnTo>
                  <a:lnTo>
                    <a:pt x="2005" y="1789"/>
                  </a:lnTo>
                  <a:lnTo>
                    <a:pt x="642" y="426"/>
                  </a:lnTo>
                  <a:lnTo>
                    <a:pt x="642" y="426"/>
                  </a:lnTo>
                  <a:lnTo>
                    <a:pt x="417" y="201"/>
                  </a:lnTo>
                  <a:lnTo>
                    <a:pt x="618" y="0"/>
                  </a:lnTo>
                  <a:lnTo>
                    <a:pt x="0" y="0"/>
                  </a:lnTo>
                  <a:lnTo>
                    <a:pt x="0" y="618"/>
                  </a:lnTo>
                  <a:lnTo>
                    <a:pt x="201" y="417"/>
                  </a:lnTo>
                  <a:lnTo>
                    <a:pt x="426" y="644"/>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9"/>
            <p:cNvSpPr>
              <a:spLocks noEditPoints="1"/>
            </p:cNvSpPr>
            <p:nvPr/>
          </p:nvSpPr>
          <p:spPr bwMode="auto">
            <a:xfrm>
              <a:off x="12731750" y="1211263"/>
              <a:ext cx="5535613" cy="5405438"/>
            </a:xfrm>
            <a:custGeom>
              <a:avLst/>
              <a:gdLst>
                <a:gd name="T0" fmla="*/ 1761 w 3487"/>
                <a:gd name="T1" fmla="*/ 0 h 3405"/>
                <a:gd name="T2" fmla="*/ 165 w 3487"/>
                <a:gd name="T3" fmla="*/ 0 h 3405"/>
                <a:gd name="T4" fmla="*/ 0 w 3487"/>
                <a:gd name="T5" fmla="*/ 166 h 3405"/>
                <a:gd name="T6" fmla="*/ 0 w 3487"/>
                <a:gd name="T7" fmla="*/ 1709 h 3405"/>
                <a:gd name="T8" fmla="*/ 0 w 3487"/>
                <a:gd name="T9" fmla="*/ 3207 h 3405"/>
                <a:gd name="T10" fmla="*/ 0 w 3487"/>
                <a:gd name="T11" fmla="*/ 3405 h 3405"/>
                <a:gd name="T12" fmla="*/ 1761 w 3487"/>
                <a:gd name="T13" fmla="*/ 3405 h 3405"/>
                <a:gd name="T14" fmla="*/ 3323 w 3487"/>
                <a:gd name="T15" fmla="*/ 3405 h 3405"/>
                <a:gd name="T16" fmla="*/ 3323 w 3487"/>
                <a:gd name="T17" fmla="*/ 3405 h 3405"/>
                <a:gd name="T18" fmla="*/ 3487 w 3487"/>
                <a:gd name="T19" fmla="*/ 3240 h 3405"/>
                <a:gd name="T20" fmla="*/ 3487 w 3487"/>
                <a:gd name="T21" fmla="*/ 3041 h 3405"/>
                <a:gd name="T22" fmla="*/ 3487 w 3487"/>
                <a:gd name="T23" fmla="*/ 1709 h 3405"/>
                <a:gd name="T24" fmla="*/ 3487 w 3487"/>
                <a:gd name="T25" fmla="*/ 0 h 3405"/>
                <a:gd name="T26" fmla="*/ 1761 w 3487"/>
                <a:gd name="T27" fmla="*/ 0 h 3405"/>
                <a:gd name="T28" fmla="*/ 3089 w 3487"/>
                <a:gd name="T29" fmla="*/ 3164 h 3405"/>
                <a:gd name="T30" fmla="*/ 234 w 3487"/>
                <a:gd name="T31" fmla="*/ 3164 h 3405"/>
                <a:gd name="T32" fmla="*/ 234 w 3487"/>
                <a:gd name="T33" fmla="*/ 450 h 3405"/>
                <a:gd name="T34" fmla="*/ 3089 w 3487"/>
                <a:gd name="T35" fmla="*/ 450 h 3405"/>
                <a:gd name="T36" fmla="*/ 3089 w 3487"/>
                <a:gd name="T37" fmla="*/ 3164 h 3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87" h="3405">
                  <a:moveTo>
                    <a:pt x="1761" y="0"/>
                  </a:moveTo>
                  <a:lnTo>
                    <a:pt x="165" y="0"/>
                  </a:lnTo>
                  <a:lnTo>
                    <a:pt x="0" y="166"/>
                  </a:lnTo>
                  <a:lnTo>
                    <a:pt x="0" y="1709"/>
                  </a:lnTo>
                  <a:lnTo>
                    <a:pt x="0" y="3207"/>
                  </a:lnTo>
                  <a:lnTo>
                    <a:pt x="0" y="3405"/>
                  </a:lnTo>
                  <a:lnTo>
                    <a:pt x="1761" y="3405"/>
                  </a:lnTo>
                  <a:lnTo>
                    <a:pt x="3323" y="3405"/>
                  </a:lnTo>
                  <a:lnTo>
                    <a:pt x="3323" y="3405"/>
                  </a:lnTo>
                  <a:lnTo>
                    <a:pt x="3487" y="3240"/>
                  </a:lnTo>
                  <a:lnTo>
                    <a:pt x="3487" y="3041"/>
                  </a:lnTo>
                  <a:lnTo>
                    <a:pt x="3487" y="1709"/>
                  </a:lnTo>
                  <a:lnTo>
                    <a:pt x="3487" y="0"/>
                  </a:lnTo>
                  <a:lnTo>
                    <a:pt x="1761" y="0"/>
                  </a:lnTo>
                  <a:close/>
                  <a:moveTo>
                    <a:pt x="3089" y="3164"/>
                  </a:moveTo>
                  <a:lnTo>
                    <a:pt x="234" y="3164"/>
                  </a:lnTo>
                  <a:lnTo>
                    <a:pt x="234" y="450"/>
                  </a:lnTo>
                  <a:lnTo>
                    <a:pt x="3089" y="450"/>
                  </a:lnTo>
                  <a:lnTo>
                    <a:pt x="3089" y="3164"/>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30"/>
            <p:cNvSpPr>
              <a:spLocks/>
            </p:cNvSpPr>
            <p:nvPr/>
          </p:nvSpPr>
          <p:spPr bwMode="auto">
            <a:xfrm>
              <a:off x="14106525" y="4840288"/>
              <a:ext cx="450850" cy="447675"/>
            </a:xfrm>
            <a:custGeom>
              <a:avLst/>
              <a:gdLst>
                <a:gd name="T0" fmla="*/ 0 w 284"/>
                <a:gd name="T1" fmla="*/ 156 h 282"/>
                <a:gd name="T2" fmla="*/ 118 w 284"/>
                <a:gd name="T3" fmla="*/ 282 h 282"/>
                <a:gd name="T4" fmla="*/ 284 w 284"/>
                <a:gd name="T5" fmla="*/ 123 h 282"/>
                <a:gd name="T6" fmla="*/ 166 w 284"/>
                <a:gd name="T7" fmla="*/ 0 h 282"/>
                <a:gd name="T8" fmla="*/ 0 w 284"/>
                <a:gd name="T9" fmla="*/ 156 h 282"/>
              </a:gdLst>
              <a:ahLst/>
              <a:cxnLst>
                <a:cxn ang="0">
                  <a:pos x="T0" y="T1"/>
                </a:cxn>
                <a:cxn ang="0">
                  <a:pos x="T2" y="T3"/>
                </a:cxn>
                <a:cxn ang="0">
                  <a:pos x="T4" y="T5"/>
                </a:cxn>
                <a:cxn ang="0">
                  <a:pos x="T6" y="T7"/>
                </a:cxn>
                <a:cxn ang="0">
                  <a:pos x="T8" y="T9"/>
                </a:cxn>
              </a:cxnLst>
              <a:rect l="0" t="0" r="r" b="b"/>
              <a:pathLst>
                <a:path w="284" h="282">
                  <a:moveTo>
                    <a:pt x="0" y="156"/>
                  </a:moveTo>
                  <a:lnTo>
                    <a:pt x="118" y="282"/>
                  </a:lnTo>
                  <a:lnTo>
                    <a:pt x="284" y="123"/>
                  </a:lnTo>
                  <a:lnTo>
                    <a:pt x="166" y="0"/>
                  </a:lnTo>
                  <a:lnTo>
                    <a:pt x="0" y="15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31"/>
            <p:cNvSpPr>
              <a:spLocks/>
            </p:cNvSpPr>
            <p:nvPr/>
          </p:nvSpPr>
          <p:spPr bwMode="auto">
            <a:xfrm>
              <a:off x="16733838" y="2371726"/>
              <a:ext cx="420688" cy="420688"/>
            </a:xfrm>
            <a:custGeom>
              <a:avLst/>
              <a:gdLst>
                <a:gd name="T0" fmla="*/ 265 w 265"/>
                <a:gd name="T1" fmla="*/ 126 h 265"/>
                <a:gd name="T2" fmla="*/ 146 w 265"/>
                <a:gd name="T3" fmla="*/ 0 h 265"/>
                <a:gd name="T4" fmla="*/ 0 w 265"/>
                <a:gd name="T5" fmla="*/ 142 h 265"/>
                <a:gd name="T6" fmla="*/ 118 w 265"/>
                <a:gd name="T7" fmla="*/ 265 h 265"/>
                <a:gd name="T8" fmla="*/ 265 w 265"/>
                <a:gd name="T9" fmla="*/ 126 h 265"/>
              </a:gdLst>
              <a:ahLst/>
              <a:cxnLst>
                <a:cxn ang="0">
                  <a:pos x="T0" y="T1"/>
                </a:cxn>
                <a:cxn ang="0">
                  <a:pos x="T2" y="T3"/>
                </a:cxn>
                <a:cxn ang="0">
                  <a:pos x="T4" y="T5"/>
                </a:cxn>
                <a:cxn ang="0">
                  <a:pos x="T6" y="T7"/>
                </a:cxn>
                <a:cxn ang="0">
                  <a:pos x="T8" y="T9"/>
                </a:cxn>
              </a:cxnLst>
              <a:rect l="0" t="0" r="r" b="b"/>
              <a:pathLst>
                <a:path w="265" h="265">
                  <a:moveTo>
                    <a:pt x="265" y="126"/>
                  </a:moveTo>
                  <a:lnTo>
                    <a:pt x="146" y="0"/>
                  </a:lnTo>
                  <a:lnTo>
                    <a:pt x="0" y="142"/>
                  </a:lnTo>
                  <a:lnTo>
                    <a:pt x="118" y="265"/>
                  </a:lnTo>
                  <a:lnTo>
                    <a:pt x="265" y="12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2"/>
            <p:cNvSpPr>
              <a:spLocks/>
            </p:cNvSpPr>
            <p:nvPr/>
          </p:nvSpPr>
          <p:spPr bwMode="auto">
            <a:xfrm>
              <a:off x="13584238" y="5340351"/>
              <a:ext cx="447675" cy="446088"/>
            </a:xfrm>
            <a:custGeom>
              <a:avLst/>
              <a:gdLst>
                <a:gd name="T0" fmla="*/ 0 w 282"/>
                <a:gd name="T1" fmla="*/ 156 h 281"/>
                <a:gd name="T2" fmla="*/ 118 w 282"/>
                <a:gd name="T3" fmla="*/ 281 h 281"/>
                <a:gd name="T4" fmla="*/ 282 w 282"/>
                <a:gd name="T5" fmla="*/ 123 h 281"/>
                <a:gd name="T6" fmla="*/ 166 w 282"/>
                <a:gd name="T7" fmla="*/ 0 h 281"/>
                <a:gd name="T8" fmla="*/ 0 w 282"/>
                <a:gd name="T9" fmla="*/ 156 h 281"/>
              </a:gdLst>
              <a:ahLst/>
              <a:cxnLst>
                <a:cxn ang="0">
                  <a:pos x="T0" y="T1"/>
                </a:cxn>
                <a:cxn ang="0">
                  <a:pos x="T2" y="T3"/>
                </a:cxn>
                <a:cxn ang="0">
                  <a:pos x="T4" y="T5"/>
                </a:cxn>
                <a:cxn ang="0">
                  <a:pos x="T6" y="T7"/>
                </a:cxn>
                <a:cxn ang="0">
                  <a:pos x="T8" y="T9"/>
                </a:cxn>
              </a:cxnLst>
              <a:rect l="0" t="0" r="r" b="b"/>
              <a:pathLst>
                <a:path w="282" h="281">
                  <a:moveTo>
                    <a:pt x="0" y="156"/>
                  </a:moveTo>
                  <a:lnTo>
                    <a:pt x="118" y="281"/>
                  </a:lnTo>
                  <a:lnTo>
                    <a:pt x="282" y="123"/>
                  </a:lnTo>
                  <a:lnTo>
                    <a:pt x="166" y="0"/>
                  </a:lnTo>
                  <a:lnTo>
                    <a:pt x="0" y="15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33"/>
            <p:cNvSpPr>
              <a:spLocks/>
            </p:cNvSpPr>
            <p:nvPr/>
          </p:nvSpPr>
          <p:spPr bwMode="auto">
            <a:xfrm>
              <a:off x="14631988" y="4340226"/>
              <a:ext cx="450850" cy="447675"/>
            </a:xfrm>
            <a:custGeom>
              <a:avLst/>
              <a:gdLst>
                <a:gd name="T0" fmla="*/ 166 w 284"/>
                <a:gd name="T1" fmla="*/ 0 h 282"/>
                <a:gd name="T2" fmla="*/ 0 w 284"/>
                <a:gd name="T3" fmla="*/ 159 h 282"/>
                <a:gd name="T4" fmla="*/ 119 w 284"/>
                <a:gd name="T5" fmla="*/ 282 h 282"/>
                <a:gd name="T6" fmla="*/ 284 w 284"/>
                <a:gd name="T7" fmla="*/ 126 h 282"/>
                <a:gd name="T8" fmla="*/ 166 w 284"/>
                <a:gd name="T9" fmla="*/ 0 h 282"/>
              </a:gdLst>
              <a:ahLst/>
              <a:cxnLst>
                <a:cxn ang="0">
                  <a:pos x="T0" y="T1"/>
                </a:cxn>
                <a:cxn ang="0">
                  <a:pos x="T2" y="T3"/>
                </a:cxn>
                <a:cxn ang="0">
                  <a:pos x="T4" y="T5"/>
                </a:cxn>
                <a:cxn ang="0">
                  <a:pos x="T6" y="T7"/>
                </a:cxn>
                <a:cxn ang="0">
                  <a:pos x="T8" y="T9"/>
                </a:cxn>
              </a:cxnLst>
              <a:rect l="0" t="0" r="r" b="b"/>
              <a:pathLst>
                <a:path w="284" h="282">
                  <a:moveTo>
                    <a:pt x="166" y="0"/>
                  </a:moveTo>
                  <a:lnTo>
                    <a:pt x="0" y="159"/>
                  </a:lnTo>
                  <a:lnTo>
                    <a:pt x="119" y="282"/>
                  </a:lnTo>
                  <a:lnTo>
                    <a:pt x="284" y="126"/>
                  </a:lnTo>
                  <a:lnTo>
                    <a:pt x="16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34"/>
            <p:cNvSpPr>
              <a:spLocks/>
            </p:cNvSpPr>
            <p:nvPr/>
          </p:nvSpPr>
          <p:spPr bwMode="auto">
            <a:xfrm>
              <a:off x="16206788" y="2844801"/>
              <a:ext cx="450850" cy="447675"/>
            </a:xfrm>
            <a:custGeom>
              <a:avLst/>
              <a:gdLst>
                <a:gd name="T0" fmla="*/ 284 w 284"/>
                <a:gd name="T1" fmla="*/ 123 h 282"/>
                <a:gd name="T2" fmla="*/ 166 w 284"/>
                <a:gd name="T3" fmla="*/ 0 h 282"/>
                <a:gd name="T4" fmla="*/ 0 w 284"/>
                <a:gd name="T5" fmla="*/ 157 h 282"/>
                <a:gd name="T6" fmla="*/ 119 w 284"/>
                <a:gd name="T7" fmla="*/ 282 h 282"/>
                <a:gd name="T8" fmla="*/ 284 w 284"/>
                <a:gd name="T9" fmla="*/ 123 h 282"/>
              </a:gdLst>
              <a:ahLst/>
              <a:cxnLst>
                <a:cxn ang="0">
                  <a:pos x="T0" y="T1"/>
                </a:cxn>
                <a:cxn ang="0">
                  <a:pos x="T2" y="T3"/>
                </a:cxn>
                <a:cxn ang="0">
                  <a:pos x="T4" y="T5"/>
                </a:cxn>
                <a:cxn ang="0">
                  <a:pos x="T6" y="T7"/>
                </a:cxn>
                <a:cxn ang="0">
                  <a:pos x="T8" y="T9"/>
                </a:cxn>
              </a:cxnLst>
              <a:rect l="0" t="0" r="r" b="b"/>
              <a:pathLst>
                <a:path w="284" h="282">
                  <a:moveTo>
                    <a:pt x="284" y="123"/>
                  </a:moveTo>
                  <a:lnTo>
                    <a:pt x="166" y="0"/>
                  </a:lnTo>
                  <a:lnTo>
                    <a:pt x="0" y="157"/>
                  </a:lnTo>
                  <a:lnTo>
                    <a:pt x="119" y="282"/>
                  </a:lnTo>
                  <a:lnTo>
                    <a:pt x="284" y="1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35"/>
            <p:cNvSpPr>
              <a:spLocks/>
            </p:cNvSpPr>
            <p:nvPr/>
          </p:nvSpPr>
          <p:spPr bwMode="auto">
            <a:xfrm>
              <a:off x="15684500" y="3344863"/>
              <a:ext cx="447675" cy="447675"/>
            </a:xfrm>
            <a:custGeom>
              <a:avLst/>
              <a:gdLst>
                <a:gd name="T0" fmla="*/ 282 w 282"/>
                <a:gd name="T1" fmla="*/ 123 h 282"/>
                <a:gd name="T2" fmla="*/ 164 w 282"/>
                <a:gd name="T3" fmla="*/ 0 h 282"/>
                <a:gd name="T4" fmla="*/ 0 w 282"/>
                <a:gd name="T5" fmla="*/ 156 h 282"/>
                <a:gd name="T6" fmla="*/ 116 w 282"/>
                <a:gd name="T7" fmla="*/ 282 h 282"/>
                <a:gd name="T8" fmla="*/ 282 w 282"/>
                <a:gd name="T9" fmla="*/ 123 h 282"/>
              </a:gdLst>
              <a:ahLst/>
              <a:cxnLst>
                <a:cxn ang="0">
                  <a:pos x="T0" y="T1"/>
                </a:cxn>
                <a:cxn ang="0">
                  <a:pos x="T2" y="T3"/>
                </a:cxn>
                <a:cxn ang="0">
                  <a:pos x="T4" y="T5"/>
                </a:cxn>
                <a:cxn ang="0">
                  <a:pos x="T6" y="T7"/>
                </a:cxn>
                <a:cxn ang="0">
                  <a:pos x="T8" y="T9"/>
                </a:cxn>
              </a:cxnLst>
              <a:rect l="0" t="0" r="r" b="b"/>
              <a:pathLst>
                <a:path w="282" h="282">
                  <a:moveTo>
                    <a:pt x="282" y="123"/>
                  </a:moveTo>
                  <a:lnTo>
                    <a:pt x="164" y="0"/>
                  </a:lnTo>
                  <a:lnTo>
                    <a:pt x="0" y="156"/>
                  </a:lnTo>
                  <a:lnTo>
                    <a:pt x="116" y="282"/>
                  </a:lnTo>
                  <a:lnTo>
                    <a:pt x="282" y="1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36"/>
            <p:cNvSpPr>
              <a:spLocks noEditPoints="1"/>
            </p:cNvSpPr>
            <p:nvPr/>
          </p:nvSpPr>
          <p:spPr bwMode="auto">
            <a:xfrm>
              <a:off x="13550900" y="3979863"/>
              <a:ext cx="582613" cy="750888"/>
            </a:xfrm>
            <a:custGeom>
              <a:avLst/>
              <a:gdLst>
                <a:gd name="T0" fmla="*/ 51 w 155"/>
                <a:gd name="T1" fmla="*/ 143 h 200"/>
                <a:gd name="T2" fmla="*/ 76 w 155"/>
                <a:gd name="T3" fmla="*/ 143 h 200"/>
                <a:gd name="T4" fmla="*/ 108 w 155"/>
                <a:gd name="T5" fmla="*/ 139 h 200"/>
                <a:gd name="T6" fmla="*/ 133 w 155"/>
                <a:gd name="T7" fmla="*/ 125 h 200"/>
                <a:gd name="T8" fmla="*/ 149 w 155"/>
                <a:gd name="T9" fmla="*/ 102 h 200"/>
                <a:gd name="T10" fmla="*/ 155 w 155"/>
                <a:gd name="T11" fmla="*/ 71 h 200"/>
                <a:gd name="T12" fmla="*/ 155 w 155"/>
                <a:gd name="T13" fmla="*/ 71 h 200"/>
                <a:gd name="T14" fmla="*/ 150 w 155"/>
                <a:gd name="T15" fmla="*/ 41 h 200"/>
                <a:gd name="T16" fmla="*/ 134 w 155"/>
                <a:gd name="T17" fmla="*/ 19 h 200"/>
                <a:gd name="T18" fmla="*/ 110 w 155"/>
                <a:gd name="T19" fmla="*/ 5 h 200"/>
                <a:gd name="T20" fmla="*/ 79 w 155"/>
                <a:gd name="T21" fmla="*/ 0 h 200"/>
                <a:gd name="T22" fmla="*/ 0 w 155"/>
                <a:gd name="T23" fmla="*/ 0 h 200"/>
                <a:gd name="T24" fmla="*/ 0 w 155"/>
                <a:gd name="T25" fmla="*/ 200 h 200"/>
                <a:gd name="T26" fmla="*/ 51 w 155"/>
                <a:gd name="T27" fmla="*/ 200 h 200"/>
                <a:gd name="T28" fmla="*/ 51 w 155"/>
                <a:gd name="T29" fmla="*/ 143 h 200"/>
                <a:gd name="T30" fmla="*/ 51 w 155"/>
                <a:gd name="T31" fmla="*/ 47 h 200"/>
                <a:gd name="T32" fmla="*/ 75 w 155"/>
                <a:gd name="T33" fmla="*/ 47 h 200"/>
                <a:gd name="T34" fmla="*/ 96 w 155"/>
                <a:gd name="T35" fmla="*/ 53 h 200"/>
                <a:gd name="T36" fmla="*/ 104 w 155"/>
                <a:gd name="T37" fmla="*/ 73 h 200"/>
                <a:gd name="T38" fmla="*/ 104 w 155"/>
                <a:gd name="T39" fmla="*/ 74 h 200"/>
                <a:gd name="T40" fmla="*/ 96 w 155"/>
                <a:gd name="T41" fmla="*/ 93 h 200"/>
                <a:gd name="T42" fmla="*/ 75 w 155"/>
                <a:gd name="T43" fmla="*/ 100 h 200"/>
                <a:gd name="T44" fmla="*/ 51 w 155"/>
                <a:gd name="T45" fmla="*/ 100 h 200"/>
                <a:gd name="T46" fmla="*/ 51 w 155"/>
                <a:gd name="T47" fmla="*/ 4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5" h="200">
                  <a:moveTo>
                    <a:pt x="51" y="143"/>
                  </a:moveTo>
                  <a:cubicBezTo>
                    <a:pt x="76" y="143"/>
                    <a:pt x="76" y="143"/>
                    <a:pt x="76" y="143"/>
                  </a:cubicBezTo>
                  <a:cubicBezTo>
                    <a:pt x="87" y="143"/>
                    <a:pt x="98" y="142"/>
                    <a:pt x="108" y="139"/>
                  </a:cubicBezTo>
                  <a:cubicBezTo>
                    <a:pt x="117" y="136"/>
                    <a:pt x="126" y="131"/>
                    <a:pt x="133" y="125"/>
                  </a:cubicBezTo>
                  <a:cubicBezTo>
                    <a:pt x="140" y="119"/>
                    <a:pt x="145" y="111"/>
                    <a:pt x="149" y="102"/>
                  </a:cubicBezTo>
                  <a:cubicBezTo>
                    <a:pt x="153" y="93"/>
                    <a:pt x="155" y="83"/>
                    <a:pt x="155" y="71"/>
                  </a:cubicBezTo>
                  <a:cubicBezTo>
                    <a:pt x="155" y="71"/>
                    <a:pt x="155" y="71"/>
                    <a:pt x="155" y="71"/>
                  </a:cubicBezTo>
                  <a:cubicBezTo>
                    <a:pt x="155" y="60"/>
                    <a:pt x="153" y="50"/>
                    <a:pt x="150" y="41"/>
                  </a:cubicBezTo>
                  <a:cubicBezTo>
                    <a:pt x="146" y="32"/>
                    <a:pt x="141" y="25"/>
                    <a:pt x="134" y="19"/>
                  </a:cubicBezTo>
                  <a:cubicBezTo>
                    <a:pt x="128" y="13"/>
                    <a:pt x="119" y="8"/>
                    <a:pt x="110" y="5"/>
                  </a:cubicBezTo>
                  <a:cubicBezTo>
                    <a:pt x="101" y="2"/>
                    <a:pt x="90" y="0"/>
                    <a:pt x="79" y="0"/>
                  </a:cubicBezTo>
                  <a:cubicBezTo>
                    <a:pt x="0" y="0"/>
                    <a:pt x="0" y="0"/>
                    <a:pt x="0" y="0"/>
                  </a:cubicBezTo>
                  <a:cubicBezTo>
                    <a:pt x="0" y="200"/>
                    <a:pt x="0" y="200"/>
                    <a:pt x="0" y="200"/>
                  </a:cubicBezTo>
                  <a:cubicBezTo>
                    <a:pt x="51" y="200"/>
                    <a:pt x="51" y="200"/>
                    <a:pt x="51" y="200"/>
                  </a:cubicBezTo>
                  <a:lnTo>
                    <a:pt x="51" y="143"/>
                  </a:lnTo>
                  <a:close/>
                  <a:moveTo>
                    <a:pt x="51" y="47"/>
                  </a:moveTo>
                  <a:cubicBezTo>
                    <a:pt x="75" y="47"/>
                    <a:pt x="75" y="47"/>
                    <a:pt x="75" y="47"/>
                  </a:cubicBezTo>
                  <a:cubicBezTo>
                    <a:pt x="84" y="47"/>
                    <a:pt x="91" y="49"/>
                    <a:pt x="96" y="53"/>
                  </a:cubicBezTo>
                  <a:cubicBezTo>
                    <a:pt x="101" y="58"/>
                    <a:pt x="104" y="64"/>
                    <a:pt x="104" y="73"/>
                  </a:cubicBezTo>
                  <a:cubicBezTo>
                    <a:pt x="104" y="74"/>
                    <a:pt x="104" y="74"/>
                    <a:pt x="104" y="74"/>
                  </a:cubicBezTo>
                  <a:cubicBezTo>
                    <a:pt x="104" y="82"/>
                    <a:pt x="101" y="88"/>
                    <a:pt x="96" y="93"/>
                  </a:cubicBezTo>
                  <a:cubicBezTo>
                    <a:pt x="91" y="97"/>
                    <a:pt x="84" y="100"/>
                    <a:pt x="75" y="100"/>
                  </a:cubicBezTo>
                  <a:cubicBezTo>
                    <a:pt x="51" y="100"/>
                    <a:pt x="51" y="100"/>
                    <a:pt x="51" y="100"/>
                  </a:cubicBezTo>
                  <a:lnTo>
                    <a:pt x="51" y="4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37"/>
            <p:cNvSpPr>
              <a:spLocks/>
            </p:cNvSpPr>
            <p:nvPr/>
          </p:nvSpPr>
          <p:spPr bwMode="auto">
            <a:xfrm>
              <a:off x="14851063" y="5148263"/>
              <a:ext cx="736600" cy="755650"/>
            </a:xfrm>
            <a:custGeom>
              <a:avLst/>
              <a:gdLst>
                <a:gd name="T0" fmla="*/ 232 w 464"/>
                <a:gd name="T1" fmla="*/ 301 h 476"/>
                <a:gd name="T2" fmla="*/ 135 w 464"/>
                <a:gd name="T3" fmla="*/ 0 h 476"/>
                <a:gd name="T4" fmla="*/ 0 w 464"/>
                <a:gd name="T5" fmla="*/ 0 h 476"/>
                <a:gd name="T6" fmla="*/ 175 w 464"/>
                <a:gd name="T7" fmla="*/ 476 h 476"/>
                <a:gd name="T8" fmla="*/ 286 w 464"/>
                <a:gd name="T9" fmla="*/ 476 h 476"/>
                <a:gd name="T10" fmla="*/ 464 w 464"/>
                <a:gd name="T11" fmla="*/ 0 h 476"/>
                <a:gd name="T12" fmla="*/ 331 w 464"/>
                <a:gd name="T13" fmla="*/ 0 h 476"/>
                <a:gd name="T14" fmla="*/ 232 w 464"/>
                <a:gd name="T15" fmla="*/ 301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476">
                  <a:moveTo>
                    <a:pt x="232" y="301"/>
                  </a:moveTo>
                  <a:lnTo>
                    <a:pt x="135" y="0"/>
                  </a:lnTo>
                  <a:lnTo>
                    <a:pt x="0" y="0"/>
                  </a:lnTo>
                  <a:lnTo>
                    <a:pt x="175" y="476"/>
                  </a:lnTo>
                  <a:lnTo>
                    <a:pt x="286" y="476"/>
                  </a:lnTo>
                  <a:lnTo>
                    <a:pt x="464" y="0"/>
                  </a:lnTo>
                  <a:lnTo>
                    <a:pt x="331" y="0"/>
                  </a:lnTo>
                  <a:lnTo>
                    <a:pt x="232" y="30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8" name="Group 307"/>
          <p:cNvGrpSpPr>
            <a:grpSpLocks noChangeAspect="1"/>
          </p:cNvGrpSpPr>
          <p:nvPr/>
        </p:nvGrpSpPr>
        <p:grpSpPr>
          <a:xfrm>
            <a:off x="2789817" y="789831"/>
            <a:ext cx="548508" cy="548640"/>
            <a:chOff x="12398375" y="-493713"/>
            <a:chExt cx="6437313" cy="6438901"/>
          </a:xfrm>
        </p:grpSpPr>
        <p:sp>
          <p:nvSpPr>
            <p:cNvPr id="309" name="Freeform 41"/>
            <p:cNvSpPr>
              <a:spLocks noEditPoints="1"/>
            </p:cNvSpPr>
            <p:nvPr/>
          </p:nvSpPr>
          <p:spPr bwMode="auto">
            <a:xfrm>
              <a:off x="12398375" y="-493713"/>
              <a:ext cx="6437313" cy="6438901"/>
            </a:xfrm>
            <a:custGeom>
              <a:avLst/>
              <a:gdLst>
                <a:gd name="T0" fmla="*/ 885 w 1714"/>
                <a:gd name="T1" fmla="*/ 0 h 1714"/>
                <a:gd name="T2" fmla="*/ 878 w 1714"/>
                <a:gd name="T3" fmla="*/ 0 h 1714"/>
                <a:gd name="T4" fmla="*/ 871 w 1714"/>
                <a:gd name="T5" fmla="*/ 0 h 1714"/>
                <a:gd name="T6" fmla="*/ 279 w 1714"/>
                <a:gd name="T7" fmla="*/ 250 h 1714"/>
                <a:gd name="T8" fmla="*/ 264 w 1714"/>
                <a:gd name="T9" fmla="*/ 264 h 1714"/>
                <a:gd name="T10" fmla="*/ 250 w 1714"/>
                <a:gd name="T11" fmla="*/ 279 h 1714"/>
                <a:gd name="T12" fmla="*/ 0 w 1714"/>
                <a:gd name="T13" fmla="*/ 871 h 1714"/>
                <a:gd name="T14" fmla="*/ 0 w 1714"/>
                <a:gd name="T15" fmla="*/ 878 h 1714"/>
                <a:gd name="T16" fmla="*/ 0 w 1714"/>
                <a:gd name="T17" fmla="*/ 886 h 1714"/>
                <a:gd name="T18" fmla="*/ 828 w 1714"/>
                <a:gd name="T19" fmla="*/ 1714 h 1714"/>
                <a:gd name="T20" fmla="*/ 1420 w 1714"/>
                <a:gd name="T21" fmla="*/ 1463 h 1714"/>
                <a:gd name="T22" fmla="*/ 1435 w 1714"/>
                <a:gd name="T23" fmla="*/ 1449 h 1714"/>
                <a:gd name="T24" fmla="*/ 1449 w 1714"/>
                <a:gd name="T25" fmla="*/ 1435 h 1714"/>
                <a:gd name="T26" fmla="*/ 1463 w 1714"/>
                <a:gd name="T27" fmla="*/ 1420 h 1714"/>
                <a:gd name="T28" fmla="*/ 1714 w 1714"/>
                <a:gd name="T29" fmla="*/ 828 h 1714"/>
                <a:gd name="T30" fmla="*/ 885 w 1714"/>
                <a:gd name="T31" fmla="*/ 0 h 1714"/>
                <a:gd name="T32" fmla="*/ 828 w 1714"/>
                <a:gd name="T33" fmla="*/ 1605 h 1714"/>
                <a:gd name="T34" fmla="*/ 109 w 1714"/>
                <a:gd name="T35" fmla="*/ 886 h 1714"/>
                <a:gd name="T36" fmla="*/ 828 w 1714"/>
                <a:gd name="T37" fmla="*/ 166 h 1714"/>
                <a:gd name="T38" fmla="*/ 1547 w 1714"/>
                <a:gd name="T39" fmla="*/ 886 h 1714"/>
                <a:gd name="T40" fmla="*/ 828 w 1714"/>
                <a:gd name="T41" fmla="*/ 1605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4" h="1714">
                  <a:moveTo>
                    <a:pt x="885" y="0"/>
                  </a:moveTo>
                  <a:cubicBezTo>
                    <a:pt x="883" y="0"/>
                    <a:pt x="881" y="0"/>
                    <a:pt x="878" y="0"/>
                  </a:cubicBezTo>
                  <a:cubicBezTo>
                    <a:pt x="876" y="0"/>
                    <a:pt x="874" y="0"/>
                    <a:pt x="871" y="0"/>
                  </a:cubicBezTo>
                  <a:cubicBezTo>
                    <a:pt x="639" y="0"/>
                    <a:pt x="429" y="96"/>
                    <a:pt x="279" y="250"/>
                  </a:cubicBezTo>
                  <a:cubicBezTo>
                    <a:pt x="274" y="255"/>
                    <a:pt x="269" y="260"/>
                    <a:pt x="264" y="264"/>
                  </a:cubicBezTo>
                  <a:cubicBezTo>
                    <a:pt x="260" y="269"/>
                    <a:pt x="255" y="274"/>
                    <a:pt x="250" y="279"/>
                  </a:cubicBezTo>
                  <a:cubicBezTo>
                    <a:pt x="96" y="429"/>
                    <a:pt x="0" y="639"/>
                    <a:pt x="0" y="871"/>
                  </a:cubicBezTo>
                  <a:cubicBezTo>
                    <a:pt x="0" y="874"/>
                    <a:pt x="0" y="876"/>
                    <a:pt x="0" y="878"/>
                  </a:cubicBezTo>
                  <a:cubicBezTo>
                    <a:pt x="0" y="881"/>
                    <a:pt x="0" y="883"/>
                    <a:pt x="0" y="886"/>
                  </a:cubicBezTo>
                  <a:cubicBezTo>
                    <a:pt x="0" y="1343"/>
                    <a:pt x="371" y="1714"/>
                    <a:pt x="828" y="1714"/>
                  </a:cubicBezTo>
                  <a:cubicBezTo>
                    <a:pt x="1060" y="1714"/>
                    <a:pt x="1270" y="1618"/>
                    <a:pt x="1420" y="1463"/>
                  </a:cubicBezTo>
                  <a:cubicBezTo>
                    <a:pt x="1425" y="1459"/>
                    <a:pt x="1430" y="1454"/>
                    <a:pt x="1435" y="1449"/>
                  </a:cubicBezTo>
                  <a:cubicBezTo>
                    <a:pt x="1440" y="1444"/>
                    <a:pt x="1444" y="1440"/>
                    <a:pt x="1449" y="1435"/>
                  </a:cubicBezTo>
                  <a:cubicBezTo>
                    <a:pt x="1454" y="1430"/>
                    <a:pt x="1459" y="1425"/>
                    <a:pt x="1463" y="1420"/>
                  </a:cubicBezTo>
                  <a:cubicBezTo>
                    <a:pt x="1618" y="1270"/>
                    <a:pt x="1714" y="1060"/>
                    <a:pt x="1714" y="828"/>
                  </a:cubicBezTo>
                  <a:cubicBezTo>
                    <a:pt x="1714" y="371"/>
                    <a:pt x="1343" y="0"/>
                    <a:pt x="885" y="0"/>
                  </a:cubicBezTo>
                  <a:close/>
                  <a:moveTo>
                    <a:pt x="828" y="1605"/>
                  </a:moveTo>
                  <a:cubicBezTo>
                    <a:pt x="431" y="1605"/>
                    <a:pt x="109" y="1283"/>
                    <a:pt x="109" y="886"/>
                  </a:cubicBezTo>
                  <a:cubicBezTo>
                    <a:pt x="109" y="488"/>
                    <a:pt x="431" y="166"/>
                    <a:pt x="828" y="166"/>
                  </a:cubicBezTo>
                  <a:cubicBezTo>
                    <a:pt x="1225" y="166"/>
                    <a:pt x="1547" y="488"/>
                    <a:pt x="1547" y="886"/>
                  </a:cubicBezTo>
                  <a:cubicBezTo>
                    <a:pt x="1547" y="1283"/>
                    <a:pt x="1225" y="1605"/>
                    <a:pt x="828" y="160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Oval 42"/>
            <p:cNvSpPr>
              <a:spLocks noChangeArrowheads="1"/>
            </p:cNvSpPr>
            <p:nvPr/>
          </p:nvSpPr>
          <p:spPr bwMode="auto">
            <a:xfrm>
              <a:off x="13303250" y="2360612"/>
              <a:ext cx="946150" cy="942975"/>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43"/>
            <p:cNvSpPr>
              <a:spLocks/>
            </p:cNvSpPr>
            <p:nvPr/>
          </p:nvSpPr>
          <p:spPr bwMode="auto">
            <a:xfrm>
              <a:off x="14986000" y="2360612"/>
              <a:ext cx="946150" cy="942975"/>
            </a:xfrm>
            <a:custGeom>
              <a:avLst/>
              <a:gdLst>
                <a:gd name="T0" fmla="*/ 126 w 252"/>
                <a:gd name="T1" fmla="*/ 0 h 251"/>
                <a:gd name="T2" fmla="*/ 0 w 252"/>
                <a:gd name="T3" fmla="*/ 126 h 251"/>
                <a:gd name="T4" fmla="*/ 0 w 252"/>
                <a:gd name="T5" fmla="*/ 126 h 251"/>
                <a:gd name="T6" fmla="*/ 0 w 252"/>
                <a:gd name="T7" fmla="*/ 126 h 251"/>
                <a:gd name="T8" fmla="*/ 126 w 252"/>
                <a:gd name="T9" fmla="*/ 251 h 251"/>
                <a:gd name="T10" fmla="*/ 252 w 252"/>
                <a:gd name="T11" fmla="*/ 126 h 251"/>
                <a:gd name="T12" fmla="*/ 252 w 252"/>
                <a:gd name="T13" fmla="*/ 126 h 251"/>
                <a:gd name="T14" fmla="*/ 252 w 252"/>
                <a:gd name="T15" fmla="*/ 126 h 251"/>
                <a:gd name="T16" fmla="*/ 126 w 252"/>
                <a:gd name="T1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251">
                  <a:moveTo>
                    <a:pt x="126" y="0"/>
                  </a:moveTo>
                  <a:cubicBezTo>
                    <a:pt x="57" y="0"/>
                    <a:pt x="0" y="56"/>
                    <a:pt x="0" y="126"/>
                  </a:cubicBezTo>
                  <a:cubicBezTo>
                    <a:pt x="0" y="126"/>
                    <a:pt x="0" y="126"/>
                    <a:pt x="0" y="126"/>
                  </a:cubicBezTo>
                  <a:cubicBezTo>
                    <a:pt x="0" y="126"/>
                    <a:pt x="0" y="126"/>
                    <a:pt x="0" y="126"/>
                  </a:cubicBezTo>
                  <a:cubicBezTo>
                    <a:pt x="0" y="195"/>
                    <a:pt x="57" y="251"/>
                    <a:pt x="126" y="251"/>
                  </a:cubicBezTo>
                  <a:cubicBezTo>
                    <a:pt x="196" y="251"/>
                    <a:pt x="252" y="195"/>
                    <a:pt x="252" y="126"/>
                  </a:cubicBezTo>
                  <a:cubicBezTo>
                    <a:pt x="252" y="126"/>
                    <a:pt x="252" y="126"/>
                    <a:pt x="252" y="126"/>
                  </a:cubicBezTo>
                  <a:cubicBezTo>
                    <a:pt x="252" y="126"/>
                    <a:pt x="252" y="126"/>
                    <a:pt x="252" y="126"/>
                  </a:cubicBezTo>
                  <a:cubicBezTo>
                    <a:pt x="252" y="56"/>
                    <a:pt x="196" y="0"/>
                    <a:pt x="126"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44"/>
            <p:cNvSpPr>
              <a:spLocks/>
            </p:cNvSpPr>
            <p:nvPr/>
          </p:nvSpPr>
          <p:spPr bwMode="auto">
            <a:xfrm>
              <a:off x="14136688" y="1571625"/>
              <a:ext cx="896938" cy="898525"/>
            </a:xfrm>
            <a:custGeom>
              <a:avLst/>
              <a:gdLst>
                <a:gd name="T0" fmla="*/ 565 w 565"/>
                <a:gd name="T1" fmla="*/ 142 h 566"/>
                <a:gd name="T2" fmla="*/ 426 w 565"/>
                <a:gd name="T3" fmla="*/ 0 h 566"/>
                <a:gd name="T4" fmla="*/ 0 w 565"/>
                <a:gd name="T5" fmla="*/ 426 h 566"/>
                <a:gd name="T6" fmla="*/ 142 w 565"/>
                <a:gd name="T7" fmla="*/ 566 h 566"/>
                <a:gd name="T8" fmla="*/ 565 w 565"/>
                <a:gd name="T9" fmla="*/ 142 h 566"/>
              </a:gdLst>
              <a:ahLst/>
              <a:cxnLst>
                <a:cxn ang="0">
                  <a:pos x="T0" y="T1"/>
                </a:cxn>
                <a:cxn ang="0">
                  <a:pos x="T2" y="T3"/>
                </a:cxn>
                <a:cxn ang="0">
                  <a:pos x="T4" y="T5"/>
                </a:cxn>
                <a:cxn ang="0">
                  <a:pos x="T6" y="T7"/>
                </a:cxn>
                <a:cxn ang="0">
                  <a:pos x="T8" y="T9"/>
                </a:cxn>
              </a:cxnLst>
              <a:rect l="0" t="0" r="r" b="b"/>
              <a:pathLst>
                <a:path w="565" h="566">
                  <a:moveTo>
                    <a:pt x="565" y="142"/>
                  </a:moveTo>
                  <a:lnTo>
                    <a:pt x="426" y="0"/>
                  </a:lnTo>
                  <a:lnTo>
                    <a:pt x="0" y="426"/>
                  </a:lnTo>
                  <a:lnTo>
                    <a:pt x="142" y="566"/>
                  </a:lnTo>
                  <a:lnTo>
                    <a:pt x="565" y="14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45"/>
            <p:cNvSpPr>
              <a:spLocks/>
            </p:cNvSpPr>
            <p:nvPr/>
          </p:nvSpPr>
          <p:spPr bwMode="auto">
            <a:xfrm>
              <a:off x="14200188" y="3255963"/>
              <a:ext cx="833438" cy="836613"/>
            </a:xfrm>
            <a:custGeom>
              <a:avLst/>
              <a:gdLst>
                <a:gd name="T0" fmla="*/ 140 w 525"/>
                <a:gd name="T1" fmla="*/ 0 h 527"/>
                <a:gd name="T2" fmla="*/ 0 w 525"/>
                <a:gd name="T3" fmla="*/ 142 h 527"/>
                <a:gd name="T4" fmla="*/ 386 w 525"/>
                <a:gd name="T5" fmla="*/ 527 h 527"/>
                <a:gd name="T6" fmla="*/ 525 w 525"/>
                <a:gd name="T7" fmla="*/ 385 h 527"/>
                <a:gd name="T8" fmla="*/ 140 w 525"/>
                <a:gd name="T9" fmla="*/ 0 h 527"/>
              </a:gdLst>
              <a:ahLst/>
              <a:cxnLst>
                <a:cxn ang="0">
                  <a:pos x="T0" y="T1"/>
                </a:cxn>
                <a:cxn ang="0">
                  <a:pos x="T2" y="T3"/>
                </a:cxn>
                <a:cxn ang="0">
                  <a:pos x="T4" y="T5"/>
                </a:cxn>
                <a:cxn ang="0">
                  <a:pos x="T6" y="T7"/>
                </a:cxn>
                <a:cxn ang="0">
                  <a:pos x="T8" y="T9"/>
                </a:cxn>
              </a:cxnLst>
              <a:rect l="0" t="0" r="r" b="b"/>
              <a:pathLst>
                <a:path w="525" h="527">
                  <a:moveTo>
                    <a:pt x="140" y="0"/>
                  </a:moveTo>
                  <a:lnTo>
                    <a:pt x="0" y="142"/>
                  </a:lnTo>
                  <a:lnTo>
                    <a:pt x="386" y="527"/>
                  </a:lnTo>
                  <a:lnTo>
                    <a:pt x="525" y="385"/>
                  </a:lnTo>
                  <a:lnTo>
                    <a:pt x="14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Rectangle 46"/>
            <p:cNvSpPr>
              <a:spLocks noChangeArrowheads="1"/>
            </p:cNvSpPr>
            <p:nvPr/>
          </p:nvSpPr>
          <p:spPr bwMode="auto">
            <a:xfrm>
              <a:off x="14452600" y="2676525"/>
              <a:ext cx="352425" cy="31273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Oval 47"/>
            <p:cNvSpPr>
              <a:spLocks noChangeArrowheads="1"/>
            </p:cNvSpPr>
            <p:nvPr/>
          </p:nvSpPr>
          <p:spPr bwMode="auto">
            <a:xfrm>
              <a:off x="16668750" y="2360612"/>
              <a:ext cx="946150" cy="942975"/>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Oval 48"/>
            <p:cNvSpPr>
              <a:spLocks noChangeArrowheads="1"/>
            </p:cNvSpPr>
            <p:nvPr/>
          </p:nvSpPr>
          <p:spPr bwMode="auto">
            <a:xfrm>
              <a:off x="14986000" y="674687"/>
              <a:ext cx="946150" cy="946150"/>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Oval 49"/>
            <p:cNvSpPr>
              <a:spLocks noChangeArrowheads="1"/>
            </p:cNvSpPr>
            <p:nvPr/>
          </p:nvSpPr>
          <p:spPr bwMode="auto">
            <a:xfrm>
              <a:off x="14986000" y="4044950"/>
              <a:ext cx="946150" cy="946150"/>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50"/>
            <p:cNvSpPr>
              <a:spLocks/>
            </p:cNvSpPr>
            <p:nvPr/>
          </p:nvSpPr>
          <p:spPr bwMode="auto">
            <a:xfrm>
              <a:off x="15882938" y="3195638"/>
              <a:ext cx="898525" cy="896938"/>
            </a:xfrm>
            <a:custGeom>
              <a:avLst/>
              <a:gdLst>
                <a:gd name="T0" fmla="*/ 0 w 566"/>
                <a:gd name="T1" fmla="*/ 423 h 565"/>
                <a:gd name="T2" fmla="*/ 142 w 566"/>
                <a:gd name="T3" fmla="*/ 565 h 565"/>
                <a:gd name="T4" fmla="*/ 566 w 566"/>
                <a:gd name="T5" fmla="*/ 139 h 565"/>
                <a:gd name="T6" fmla="*/ 426 w 566"/>
                <a:gd name="T7" fmla="*/ 0 h 565"/>
                <a:gd name="T8" fmla="*/ 0 w 566"/>
                <a:gd name="T9" fmla="*/ 423 h 565"/>
              </a:gdLst>
              <a:ahLst/>
              <a:cxnLst>
                <a:cxn ang="0">
                  <a:pos x="T0" y="T1"/>
                </a:cxn>
                <a:cxn ang="0">
                  <a:pos x="T2" y="T3"/>
                </a:cxn>
                <a:cxn ang="0">
                  <a:pos x="T4" y="T5"/>
                </a:cxn>
                <a:cxn ang="0">
                  <a:pos x="T6" y="T7"/>
                </a:cxn>
                <a:cxn ang="0">
                  <a:pos x="T8" y="T9"/>
                </a:cxn>
              </a:cxnLst>
              <a:rect l="0" t="0" r="r" b="b"/>
              <a:pathLst>
                <a:path w="566" h="565">
                  <a:moveTo>
                    <a:pt x="0" y="423"/>
                  </a:moveTo>
                  <a:lnTo>
                    <a:pt x="142" y="565"/>
                  </a:lnTo>
                  <a:lnTo>
                    <a:pt x="566" y="139"/>
                  </a:lnTo>
                  <a:lnTo>
                    <a:pt x="426" y="0"/>
                  </a:lnTo>
                  <a:lnTo>
                    <a:pt x="0" y="4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51"/>
            <p:cNvSpPr>
              <a:spLocks/>
            </p:cNvSpPr>
            <p:nvPr/>
          </p:nvSpPr>
          <p:spPr bwMode="auto">
            <a:xfrm>
              <a:off x="15882938" y="1571625"/>
              <a:ext cx="833438" cy="838200"/>
            </a:xfrm>
            <a:custGeom>
              <a:avLst/>
              <a:gdLst>
                <a:gd name="T0" fmla="*/ 386 w 525"/>
                <a:gd name="T1" fmla="*/ 528 h 528"/>
                <a:gd name="T2" fmla="*/ 525 w 525"/>
                <a:gd name="T3" fmla="*/ 386 h 528"/>
                <a:gd name="T4" fmla="*/ 142 w 525"/>
                <a:gd name="T5" fmla="*/ 0 h 528"/>
                <a:gd name="T6" fmla="*/ 0 w 525"/>
                <a:gd name="T7" fmla="*/ 142 h 528"/>
                <a:gd name="T8" fmla="*/ 386 w 525"/>
                <a:gd name="T9" fmla="*/ 528 h 528"/>
              </a:gdLst>
              <a:ahLst/>
              <a:cxnLst>
                <a:cxn ang="0">
                  <a:pos x="T0" y="T1"/>
                </a:cxn>
                <a:cxn ang="0">
                  <a:pos x="T2" y="T3"/>
                </a:cxn>
                <a:cxn ang="0">
                  <a:pos x="T4" y="T5"/>
                </a:cxn>
                <a:cxn ang="0">
                  <a:pos x="T6" y="T7"/>
                </a:cxn>
                <a:cxn ang="0">
                  <a:pos x="T8" y="T9"/>
                </a:cxn>
              </a:cxnLst>
              <a:rect l="0" t="0" r="r" b="b"/>
              <a:pathLst>
                <a:path w="525" h="528">
                  <a:moveTo>
                    <a:pt x="386" y="528"/>
                  </a:moveTo>
                  <a:lnTo>
                    <a:pt x="525" y="386"/>
                  </a:lnTo>
                  <a:lnTo>
                    <a:pt x="142" y="0"/>
                  </a:lnTo>
                  <a:lnTo>
                    <a:pt x="0" y="142"/>
                  </a:lnTo>
                  <a:lnTo>
                    <a:pt x="386" y="5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Rectangle 52"/>
            <p:cNvSpPr>
              <a:spLocks noChangeArrowheads="1"/>
            </p:cNvSpPr>
            <p:nvPr/>
          </p:nvSpPr>
          <p:spPr bwMode="auto">
            <a:xfrm>
              <a:off x="16116300" y="2676525"/>
              <a:ext cx="349250" cy="31273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1" name="Group 320"/>
          <p:cNvGrpSpPr>
            <a:grpSpLocks noChangeAspect="1"/>
          </p:cNvGrpSpPr>
          <p:nvPr/>
        </p:nvGrpSpPr>
        <p:grpSpPr>
          <a:xfrm>
            <a:off x="4821494" y="780717"/>
            <a:ext cx="561240" cy="548640"/>
            <a:chOff x="13181013" y="-530225"/>
            <a:chExt cx="7848600" cy="7672388"/>
          </a:xfrm>
        </p:grpSpPr>
        <p:sp>
          <p:nvSpPr>
            <p:cNvPr id="322" name="Freeform 56"/>
            <p:cNvSpPr>
              <a:spLocks/>
            </p:cNvSpPr>
            <p:nvPr/>
          </p:nvSpPr>
          <p:spPr bwMode="auto">
            <a:xfrm>
              <a:off x="16819563" y="4659313"/>
              <a:ext cx="454025" cy="401638"/>
            </a:xfrm>
            <a:custGeom>
              <a:avLst/>
              <a:gdLst>
                <a:gd name="T0" fmla="*/ 59 w 121"/>
                <a:gd name="T1" fmla="*/ 0 h 107"/>
                <a:gd name="T2" fmla="*/ 0 w 121"/>
                <a:gd name="T3" fmla="*/ 0 h 107"/>
                <a:gd name="T4" fmla="*/ 0 w 121"/>
                <a:gd name="T5" fmla="*/ 107 h 107"/>
                <a:gd name="T6" fmla="*/ 60 w 121"/>
                <a:gd name="T7" fmla="*/ 107 h 107"/>
                <a:gd name="T8" fmla="*/ 105 w 121"/>
                <a:gd name="T9" fmla="*/ 92 h 107"/>
                <a:gd name="T10" fmla="*/ 121 w 121"/>
                <a:gd name="T11" fmla="*/ 54 h 107"/>
                <a:gd name="T12" fmla="*/ 121 w 121"/>
                <a:gd name="T13" fmla="*/ 53 h 107"/>
                <a:gd name="T14" fmla="*/ 105 w 121"/>
                <a:gd name="T15" fmla="*/ 13 h 107"/>
                <a:gd name="T16" fmla="*/ 59 w 121"/>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07">
                  <a:moveTo>
                    <a:pt x="59" y="0"/>
                  </a:moveTo>
                  <a:cubicBezTo>
                    <a:pt x="0" y="0"/>
                    <a:pt x="0" y="0"/>
                    <a:pt x="0" y="0"/>
                  </a:cubicBezTo>
                  <a:cubicBezTo>
                    <a:pt x="0" y="107"/>
                    <a:pt x="0" y="107"/>
                    <a:pt x="0" y="107"/>
                  </a:cubicBezTo>
                  <a:cubicBezTo>
                    <a:pt x="60" y="107"/>
                    <a:pt x="60" y="107"/>
                    <a:pt x="60" y="107"/>
                  </a:cubicBezTo>
                  <a:cubicBezTo>
                    <a:pt x="80" y="107"/>
                    <a:pt x="95" y="102"/>
                    <a:pt x="105" y="92"/>
                  </a:cubicBezTo>
                  <a:cubicBezTo>
                    <a:pt x="116" y="82"/>
                    <a:pt x="121" y="69"/>
                    <a:pt x="121" y="54"/>
                  </a:cubicBezTo>
                  <a:cubicBezTo>
                    <a:pt x="121" y="53"/>
                    <a:pt x="121" y="53"/>
                    <a:pt x="121" y="53"/>
                  </a:cubicBezTo>
                  <a:cubicBezTo>
                    <a:pt x="121" y="36"/>
                    <a:pt x="116" y="23"/>
                    <a:pt x="105" y="13"/>
                  </a:cubicBezTo>
                  <a:cubicBezTo>
                    <a:pt x="93" y="5"/>
                    <a:pt x="78" y="0"/>
                    <a:pt x="59"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57"/>
            <p:cNvSpPr>
              <a:spLocks/>
            </p:cNvSpPr>
            <p:nvPr/>
          </p:nvSpPr>
          <p:spPr bwMode="auto">
            <a:xfrm>
              <a:off x="16827501" y="2579688"/>
              <a:ext cx="461963" cy="723900"/>
            </a:xfrm>
            <a:custGeom>
              <a:avLst/>
              <a:gdLst>
                <a:gd name="T0" fmla="*/ 61 w 123"/>
                <a:gd name="T1" fmla="*/ 0 h 193"/>
                <a:gd name="T2" fmla="*/ 0 w 123"/>
                <a:gd name="T3" fmla="*/ 62 h 193"/>
                <a:gd name="T4" fmla="*/ 37 w 123"/>
                <a:gd name="T5" fmla="*/ 118 h 193"/>
                <a:gd name="T6" fmla="*/ 37 w 123"/>
                <a:gd name="T7" fmla="*/ 193 h 193"/>
                <a:gd name="T8" fmla="*/ 85 w 123"/>
                <a:gd name="T9" fmla="*/ 193 h 193"/>
                <a:gd name="T10" fmla="*/ 85 w 123"/>
                <a:gd name="T11" fmla="*/ 118 h 193"/>
                <a:gd name="T12" fmla="*/ 123 w 123"/>
                <a:gd name="T13" fmla="*/ 62 h 193"/>
                <a:gd name="T14" fmla="*/ 61 w 123"/>
                <a:gd name="T15" fmla="*/ 0 h 1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193">
                  <a:moveTo>
                    <a:pt x="61" y="0"/>
                  </a:moveTo>
                  <a:cubicBezTo>
                    <a:pt x="27" y="0"/>
                    <a:pt x="0" y="28"/>
                    <a:pt x="0" y="62"/>
                  </a:cubicBezTo>
                  <a:cubicBezTo>
                    <a:pt x="0" y="87"/>
                    <a:pt x="15" y="109"/>
                    <a:pt x="37" y="118"/>
                  </a:cubicBezTo>
                  <a:cubicBezTo>
                    <a:pt x="37" y="118"/>
                    <a:pt x="37" y="118"/>
                    <a:pt x="37" y="193"/>
                  </a:cubicBezTo>
                  <a:cubicBezTo>
                    <a:pt x="37" y="193"/>
                    <a:pt x="37" y="193"/>
                    <a:pt x="85" y="193"/>
                  </a:cubicBezTo>
                  <a:cubicBezTo>
                    <a:pt x="85" y="193"/>
                    <a:pt x="85" y="193"/>
                    <a:pt x="85" y="118"/>
                  </a:cubicBezTo>
                  <a:cubicBezTo>
                    <a:pt x="107" y="109"/>
                    <a:pt x="123" y="87"/>
                    <a:pt x="123" y="62"/>
                  </a:cubicBezTo>
                  <a:cubicBezTo>
                    <a:pt x="123" y="28"/>
                    <a:pt x="95" y="0"/>
                    <a:pt x="61"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58"/>
            <p:cNvSpPr>
              <a:spLocks noEditPoints="1"/>
            </p:cNvSpPr>
            <p:nvPr/>
          </p:nvSpPr>
          <p:spPr bwMode="auto">
            <a:xfrm>
              <a:off x="13181013" y="-530225"/>
              <a:ext cx="7848600" cy="7672388"/>
            </a:xfrm>
            <a:custGeom>
              <a:avLst/>
              <a:gdLst>
                <a:gd name="T0" fmla="*/ 99 w 2090"/>
                <a:gd name="T1" fmla="*/ 0 h 2043"/>
                <a:gd name="T2" fmla="*/ 0 w 2090"/>
                <a:gd name="T3" fmla="*/ 1031 h 2043"/>
                <a:gd name="T4" fmla="*/ 0 w 2090"/>
                <a:gd name="T5" fmla="*/ 2043 h 2043"/>
                <a:gd name="T6" fmla="*/ 1993 w 2090"/>
                <a:gd name="T7" fmla="*/ 2043 h 2043"/>
                <a:gd name="T8" fmla="*/ 2090 w 2090"/>
                <a:gd name="T9" fmla="*/ 1943 h 2043"/>
                <a:gd name="T10" fmla="*/ 2090 w 2090"/>
                <a:gd name="T11" fmla="*/ 1034 h 2043"/>
                <a:gd name="T12" fmla="*/ 1066 w 2090"/>
                <a:gd name="T13" fmla="*/ 0 h 2043"/>
                <a:gd name="T14" fmla="*/ 1032 w 2090"/>
                <a:gd name="T15" fmla="*/ 325 h 2043"/>
                <a:gd name="T16" fmla="*/ 1238 w 2090"/>
                <a:gd name="T17" fmla="*/ 658 h 2043"/>
                <a:gd name="T18" fmla="*/ 1147 w 2090"/>
                <a:gd name="T19" fmla="*/ 529 h 2043"/>
                <a:gd name="T20" fmla="*/ 918 w 2090"/>
                <a:gd name="T21" fmla="*/ 529 h 2043"/>
                <a:gd name="T22" fmla="*/ 826 w 2090"/>
                <a:gd name="T23" fmla="*/ 658 h 2043"/>
                <a:gd name="T24" fmla="*/ 742 w 2090"/>
                <a:gd name="T25" fmla="*/ 700 h 2043"/>
                <a:gd name="T26" fmla="*/ 1322 w 2090"/>
                <a:gd name="T27" fmla="*/ 1139 h 2043"/>
                <a:gd name="T28" fmla="*/ 742 w 2090"/>
                <a:gd name="T29" fmla="*/ 700 h 2043"/>
                <a:gd name="T30" fmla="*/ 626 w 2090"/>
                <a:gd name="T31" fmla="*/ 1668 h 2043"/>
                <a:gd name="T32" fmla="*/ 570 w 2090"/>
                <a:gd name="T33" fmla="*/ 1312 h 2043"/>
                <a:gd name="T34" fmla="*/ 753 w 2090"/>
                <a:gd name="T35" fmla="*/ 1312 h 2043"/>
                <a:gd name="T36" fmla="*/ 694 w 2090"/>
                <a:gd name="T37" fmla="*/ 1668 h 2043"/>
                <a:gd name="T38" fmla="*/ 1157 w 2090"/>
                <a:gd name="T39" fmla="*/ 1489 h 2043"/>
                <a:gd name="T40" fmla="*/ 1082 w 2090"/>
                <a:gd name="T41" fmla="*/ 1550 h 2043"/>
                <a:gd name="T42" fmla="*/ 969 w 2090"/>
                <a:gd name="T43" fmla="*/ 1558 h 2043"/>
                <a:gd name="T44" fmla="*/ 892 w 2090"/>
                <a:gd name="T45" fmla="*/ 1663 h 2043"/>
                <a:gd name="T46" fmla="*/ 1035 w 2090"/>
                <a:gd name="T47" fmla="*/ 1312 h 2043"/>
                <a:gd name="T48" fmla="*/ 1133 w 2090"/>
                <a:gd name="T49" fmla="*/ 1346 h 2043"/>
                <a:gd name="T50" fmla="*/ 1168 w 2090"/>
                <a:gd name="T51" fmla="*/ 1434 h 2043"/>
                <a:gd name="T52" fmla="*/ 1538 w 2090"/>
                <a:gd name="T53" fmla="*/ 1663 h 2043"/>
                <a:gd name="T54" fmla="*/ 1305 w 2090"/>
                <a:gd name="T55" fmla="*/ 1440 h 2043"/>
                <a:gd name="T56" fmla="*/ 1229 w 2090"/>
                <a:gd name="T57" fmla="*/ 1663 h 2043"/>
                <a:gd name="T58" fmla="*/ 1299 w 2090"/>
                <a:gd name="T59" fmla="*/ 1312 h 2043"/>
                <a:gd name="T60" fmla="*/ 1463 w 2090"/>
                <a:gd name="T61" fmla="*/ 1312 h 2043"/>
                <a:gd name="T62" fmla="*/ 1538 w 2090"/>
                <a:gd name="T63" fmla="*/ 1663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90" h="2043">
                  <a:moveTo>
                    <a:pt x="1066" y="0"/>
                  </a:moveTo>
                  <a:cubicBezTo>
                    <a:pt x="99" y="0"/>
                    <a:pt x="99" y="0"/>
                    <a:pt x="99" y="0"/>
                  </a:cubicBezTo>
                  <a:cubicBezTo>
                    <a:pt x="0" y="100"/>
                    <a:pt x="0" y="100"/>
                    <a:pt x="0" y="100"/>
                  </a:cubicBezTo>
                  <a:cubicBezTo>
                    <a:pt x="0" y="1031"/>
                    <a:pt x="0" y="1031"/>
                    <a:pt x="0" y="1031"/>
                  </a:cubicBezTo>
                  <a:cubicBezTo>
                    <a:pt x="0" y="1923"/>
                    <a:pt x="0" y="1923"/>
                    <a:pt x="0" y="1923"/>
                  </a:cubicBezTo>
                  <a:cubicBezTo>
                    <a:pt x="0" y="2043"/>
                    <a:pt x="0" y="2043"/>
                    <a:pt x="0" y="2043"/>
                  </a:cubicBezTo>
                  <a:cubicBezTo>
                    <a:pt x="1066" y="2043"/>
                    <a:pt x="1066" y="2043"/>
                    <a:pt x="1066" y="2043"/>
                  </a:cubicBezTo>
                  <a:cubicBezTo>
                    <a:pt x="1993" y="2043"/>
                    <a:pt x="1993" y="2043"/>
                    <a:pt x="1993" y="2043"/>
                  </a:cubicBezTo>
                  <a:cubicBezTo>
                    <a:pt x="1993" y="2043"/>
                    <a:pt x="1993" y="2043"/>
                    <a:pt x="1993" y="2043"/>
                  </a:cubicBezTo>
                  <a:cubicBezTo>
                    <a:pt x="2090" y="1943"/>
                    <a:pt x="2090" y="1943"/>
                    <a:pt x="2090" y="1943"/>
                  </a:cubicBezTo>
                  <a:cubicBezTo>
                    <a:pt x="2090" y="1824"/>
                    <a:pt x="2090" y="1824"/>
                    <a:pt x="2090" y="1824"/>
                  </a:cubicBezTo>
                  <a:cubicBezTo>
                    <a:pt x="2090" y="1034"/>
                    <a:pt x="2090" y="1034"/>
                    <a:pt x="2090" y="1034"/>
                  </a:cubicBezTo>
                  <a:cubicBezTo>
                    <a:pt x="2090" y="0"/>
                    <a:pt x="2090" y="0"/>
                    <a:pt x="2090" y="0"/>
                  </a:cubicBezTo>
                  <a:lnTo>
                    <a:pt x="1066" y="0"/>
                  </a:lnTo>
                  <a:close/>
                  <a:moveTo>
                    <a:pt x="826" y="529"/>
                  </a:moveTo>
                  <a:cubicBezTo>
                    <a:pt x="826" y="417"/>
                    <a:pt x="919" y="325"/>
                    <a:pt x="1032" y="325"/>
                  </a:cubicBezTo>
                  <a:cubicBezTo>
                    <a:pt x="1146" y="325"/>
                    <a:pt x="1238" y="417"/>
                    <a:pt x="1238" y="529"/>
                  </a:cubicBezTo>
                  <a:cubicBezTo>
                    <a:pt x="1238" y="529"/>
                    <a:pt x="1238" y="529"/>
                    <a:pt x="1238" y="658"/>
                  </a:cubicBezTo>
                  <a:cubicBezTo>
                    <a:pt x="1238" y="658"/>
                    <a:pt x="1238" y="658"/>
                    <a:pt x="1147" y="658"/>
                  </a:cubicBezTo>
                  <a:cubicBezTo>
                    <a:pt x="1147" y="658"/>
                    <a:pt x="1147" y="658"/>
                    <a:pt x="1147" y="529"/>
                  </a:cubicBezTo>
                  <a:cubicBezTo>
                    <a:pt x="1147" y="467"/>
                    <a:pt x="1096" y="415"/>
                    <a:pt x="1032" y="415"/>
                  </a:cubicBezTo>
                  <a:cubicBezTo>
                    <a:pt x="969" y="415"/>
                    <a:pt x="918" y="467"/>
                    <a:pt x="918" y="529"/>
                  </a:cubicBezTo>
                  <a:cubicBezTo>
                    <a:pt x="918" y="658"/>
                    <a:pt x="918" y="658"/>
                    <a:pt x="918" y="658"/>
                  </a:cubicBezTo>
                  <a:cubicBezTo>
                    <a:pt x="918" y="658"/>
                    <a:pt x="918" y="658"/>
                    <a:pt x="826" y="658"/>
                  </a:cubicBezTo>
                  <a:cubicBezTo>
                    <a:pt x="826" y="658"/>
                    <a:pt x="826" y="658"/>
                    <a:pt x="826" y="529"/>
                  </a:cubicBezTo>
                  <a:close/>
                  <a:moveTo>
                    <a:pt x="742" y="700"/>
                  </a:moveTo>
                  <a:cubicBezTo>
                    <a:pt x="1322" y="700"/>
                    <a:pt x="1322" y="700"/>
                    <a:pt x="1322" y="700"/>
                  </a:cubicBezTo>
                  <a:cubicBezTo>
                    <a:pt x="1322" y="700"/>
                    <a:pt x="1322" y="700"/>
                    <a:pt x="1322" y="1139"/>
                  </a:cubicBezTo>
                  <a:cubicBezTo>
                    <a:pt x="1322" y="1139"/>
                    <a:pt x="1322" y="1139"/>
                    <a:pt x="742" y="1139"/>
                  </a:cubicBezTo>
                  <a:cubicBezTo>
                    <a:pt x="742" y="1139"/>
                    <a:pt x="742" y="1139"/>
                    <a:pt x="742" y="700"/>
                  </a:cubicBezTo>
                  <a:close/>
                  <a:moveTo>
                    <a:pt x="694" y="1668"/>
                  </a:moveTo>
                  <a:cubicBezTo>
                    <a:pt x="626" y="1668"/>
                    <a:pt x="626" y="1668"/>
                    <a:pt x="626" y="1668"/>
                  </a:cubicBezTo>
                  <a:cubicBezTo>
                    <a:pt x="485" y="1312"/>
                    <a:pt x="485" y="1312"/>
                    <a:pt x="485" y="1312"/>
                  </a:cubicBezTo>
                  <a:cubicBezTo>
                    <a:pt x="570" y="1312"/>
                    <a:pt x="570" y="1312"/>
                    <a:pt x="570" y="1312"/>
                  </a:cubicBezTo>
                  <a:cubicBezTo>
                    <a:pt x="661" y="1561"/>
                    <a:pt x="661" y="1561"/>
                    <a:pt x="661" y="1561"/>
                  </a:cubicBezTo>
                  <a:cubicBezTo>
                    <a:pt x="753" y="1312"/>
                    <a:pt x="753" y="1312"/>
                    <a:pt x="753" y="1312"/>
                  </a:cubicBezTo>
                  <a:cubicBezTo>
                    <a:pt x="836" y="1312"/>
                    <a:pt x="836" y="1312"/>
                    <a:pt x="836" y="1312"/>
                  </a:cubicBezTo>
                  <a:lnTo>
                    <a:pt x="694" y="1668"/>
                  </a:lnTo>
                  <a:close/>
                  <a:moveTo>
                    <a:pt x="1168" y="1435"/>
                  </a:moveTo>
                  <a:cubicBezTo>
                    <a:pt x="1168" y="1455"/>
                    <a:pt x="1164" y="1473"/>
                    <a:pt x="1157" y="1489"/>
                  </a:cubicBezTo>
                  <a:cubicBezTo>
                    <a:pt x="1150" y="1504"/>
                    <a:pt x="1140" y="1516"/>
                    <a:pt x="1127" y="1527"/>
                  </a:cubicBezTo>
                  <a:cubicBezTo>
                    <a:pt x="1114" y="1537"/>
                    <a:pt x="1099" y="1545"/>
                    <a:pt x="1082" y="1550"/>
                  </a:cubicBezTo>
                  <a:cubicBezTo>
                    <a:pt x="1065" y="1555"/>
                    <a:pt x="1046" y="1558"/>
                    <a:pt x="1027" y="1558"/>
                  </a:cubicBezTo>
                  <a:cubicBezTo>
                    <a:pt x="969" y="1558"/>
                    <a:pt x="969" y="1558"/>
                    <a:pt x="969" y="1558"/>
                  </a:cubicBezTo>
                  <a:cubicBezTo>
                    <a:pt x="969" y="1663"/>
                    <a:pt x="969" y="1663"/>
                    <a:pt x="969" y="1663"/>
                  </a:cubicBezTo>
                  <a:cubicBezTo>
                    <a:pt x="892" y="1663"/>
                    <a:pt x="892" y="1663"/>
                    <a:pt x="892" y="1663"/>
                  </a:cubicBezTo>
                  <a:cubicBezTo>
                    <a:pt x="892" y="1312"/>
                    <a:pt x="892" y="1312"/>
                    <a:pt x="892" y="1312"/>
                  </a:cubicBezTo>
                  <a:cubicBezTo>
                    <a:pt x="1035" y="1312"/>
                    <a:pt x="1035" y="1312"/>
                    <a:pt x="1035" y="1312"/>
                  </a:cubicBezTo>
                  <a:cubicBezTo>
                    <a:pt x="1055" y="1312"/>
                    <a:pt x="1074" y="1315"/>
                    <a:pt x="1091" y="1321"/>
                  </a:cubicBezTo>
                  <a:cubicBezTo>
                    <a:pt x="1107" y="1327"/>
                    <a:pt x="1121" y="1336"/>
                    <a:pt x="1133" y="1346"/>
                  </a:cubicBezTo>
                  <a:cubicBezTo>
                    <a:pt x="1144" y="1357"/>
                    <a:pt x="1153" y="1369"/>
                    <a:pt x="1159" y="1384"/>
                  </a:cubicBezTo>
                  <a:cubicBezTo>
                    <a:pt x="1165" y="1399"/>
                    <a:pt x="1168" y="1416"/>
                    <a:pt x="1168" y="1434"/>
                  </a:cubicBezTo>
                  <a:cubicBezTo>
                    <a:pt x="1168" y="1435"/>
                    <a:pt x="1168" y="1435"/>
                    <a:pt x="1168" y="1435"/>
                  </a:cubicBezTo>
                  <a:close/>
                  <a:moveTo>
                    <a:pt x="1538" y="1663"/>
                  </a:moveTo>
                  <a:cubicBezTo>
                    <a:pt x="1472" y="1663"/>
                    <a:pt x="1472" y="1663"/>
                    <a:pt x="1472" y="1663"/>
                  </a:cubicBezTo>
                  <a:cubicBezTo>
                    <a:pt x="1305" y="1440"/>
                    <a:pt x="1305" y="1440"/>
                    <a:pt x="1305" y="1440"/>
                  </a:cubicBezTo>
                  <a:cubicBezTo>
                    <a:pt x="1305" y="1663"/>
                    <a:pt x="1305" y="1663"/>
                    <a:pt x="1305" y="1663"/>
                  </a:cubicBezTo>
                  <a:cubicBezTo>
                    <a:pt x="1229" y="1663"/>
                    <a:pt x="1229" y="1663"/>
                    <a:pt x="1229" y="1663"/>
                  </a:cubicBezTo>
                  <a:cubicBezTo>
                    <a:pt x="1229" y="1312"/>
                    <a:pt x="1229" y="1312"/>
                    <a:pt x="1229" y="1312"/>
                  </a:cubicBezTo>
                  <a:cubicBezTo>
                    <a:pt x="1299" y="1312"/>
                    <a:pt x="1299" y="1312"/>
                    <a:pt x="1299" y="1312"/>
                  </a:cubicBezTo>
                  <a:cubicBezTo>
                    <a:pt x="1463" y="1528"/>
                    <a:pt x="1463" y="1528"/>
                    <a:pt x="1463" y="1528"/>
                  </a:cubicBezTo>
                  <a:cubicBezTo>
                    <a:pt x="1463" y="1312"/>
                    <a:pt x="1463" y="1312"/>
                    <a:pt x="1463" y="1312"/>
                  </a:cubicBezTo>
                  <a:cubicBezTo>
                    <a:pt x="1538" y="1312"/>
                    <a:pt x="1538" y="1312"/>
                    <a:pt x="1538" y="1312"/>
                  </a:cubicBezTo>
                  <a:lnTo>
                    <a:pt x="1538" y="166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8" name="Group 327"/>
          <p:cNvGrpSpPr>
            <a:grpSpLocks noChangeAspect="1"/>
          </p:cNvGrpSpPr>
          <p:nvPr/>
        </p:nvGrpSpPr>
        <p:grpSpPr>
          <a:xfrm>
            <a:off x="6827619" y="780310"/>
            <a:ext cx="564738" cy="548640"/>
            <a:chOff x="12557125" y="779463"/>
            <a:chExt cx="6738938" cy="6546850"/>
          </a:xfrm>
        </p:grpSpPr>
        <p:sp>
          <p:nvSpPr>
            <p:cNvPr id="329" name="Freeform 62"/>
            <p:cNvSpPr>
              <a:spLocks/>
            </p:cNvSpPr>
            <p:nvPr/>
          </p:nvSpPr>
          <p:spPr bwMode="auto">
            <a:xfrm>
              <a:off x="15889288" y="2743201"/>
              <a:ext cx="442913" cy="654050"/>
            </a:xfrm>
            <a:custGeom>
              <a:avLst/>
              <a:gdLst>
                <a:gd name="T0" fmla="*/ 16 w 118"/>
                <a:gd name="T1" fmla="*/ 149 h 174"/>
                <a:gd name="T2" fmla="*/ 35 w 118"/>
                <a:gd name="T3" fmla="*/ 168 h 174"/>
                <a:gd name="T4" fmla="*/ 59 w 118"/>
                <a:gd name="T5" fmla="*/ 174 h 174"/>
                <a:gd name="T6" fmla="*/ 83 w 118"/>
                <a:gd name="T7" fmla="*/ 168 h 174"/>
                <a:gd name="T8" fmla="*/ 102 w 118"/>
                <a:gd name="T9" fmla="*/ 150 h 174"/>
                <a:gd name="T10" fmla="*/ 114 w 118"/>
                <a:gd name="T11" fmla="*/ 122 h 174"/>
                <a:gd name="T12" fmla="*/ 118 w 118"/>
                <a:gd name="T13" fmla="*/ 88 h 174"/>
                <a:gd name="T14" fmla="*/ 118 w 118"/>
                <a:gd name="T15" fmla="*/ 87 h 174"/>
                <a:gd name="T16" fmla="*/ 113 w 118"/>
                <a:gd name="T17" fmla="*/ 53 h 174"/>
                <a:gd name="T18" fmla="*/ 101 w 118"/>
                <a:gd name="T19" fmla="*/ 25 h 174"/>
                <a:gd name="T20" fmla="*/ 82 w 118"/>
                <a:gd name="T21" fmla="*/ 7 h 174"/>
                <a:gd name="T22" fmla="*/ 58 w 118"/>
                <a:gd name="T23" fmla="*/ 0 h 174"/>
                <a:gd name="T24" fmla="*/ 34 w 118"/>
                <a:gd name="T25" fmla="*/ 7 h 174"/>
                <a:gd name="T26" fmla="*/ 16 w 118"/>
                <a:gd name="T27" fmla="*/ 24 h 174"/>
                <a:gd name="T28" fmla="*/ 4 w 118"/>
                <a:gd name="T29" fmla="*/ 52 h 174"/>
                <a:gd name="T30" fmla="*/ 0 w 118"/>
                <a:gd name="T31" fmla="*/ 86 h 174"/>
                <a:gd name="T32" fmla="*/ 0 w 118"/>
                <a:gd name="T33" fmla="*/ 87 h 174"/>
                <a:gd name="T34" fmla="*/ 4 w 118"/>
                <a:gd name="T35" fmla="*/ 122 h 174"/>
                <a:gd name="T36" fmla="*/ 16 w 118"/>
                <a:gd name="T37" fmla="*/ 14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 h="174">
                  <a:moveTo>
                    <a:pt x="16" y="149"/>
                  </a:moveTo>
                  <a:cubicBezTo>
                    <a:pt x="21" y="157"/>
                    <a:pt x="27" y="163"/>
                    <a:pt x="35" y="168"/>
                  </a:cubicBezTo>
                  <a:cubicBezTo>
                    <a:pt x="42" y="172"/>
                    <a:pt x="50" y="174"/>
                    <a:pt x="59" y="174"/>
                  </a:cubicBezTo>
                  <a:cubicBezTo>
                    <a:pt x="68" y="174"/>
                    <a:pt x="76" y="172"/>
                    <a:pt x="83" y="168"/>
                  </a:cubicBezTo>
                  <a:cubicBezTo>
                    <a:pt x="90" y="163"/>
                    <a:pt x="97" y="157"/>
                    <a:pt x="102" y="150"/>
                  </a:cubicBezTo>
                  <a:cubicBezTo>
                    <a:pt x="107" y="142"/>
                    <a:pt x="111" y="133"/>
                    <a:pt x="114" y="122"/>
                  </a:cubicBezTo>
                  <a:cubicBezTo>
                    <a:pt x="116" y="112"/>
                    <a:pt x="118" y="100"/>
                    <a:pt x="118" y="88"/>
                  </a:cubicBezTo>
                  <a:cubicBezTo>
                    <a:pt x="118" y="87"/>
                    <a:pt x="118" y="87"/>
                    <a:pt x="118" y="87"/>
                  </a:cubicBezTo>
                  <a:cubicBezTo>
                    <a:pt x="118" y="75"/>
                    <a:pt x="116" y="63"/>
                    <a:pt x="113" y="53"/>
                  </a:cubicBezTo>
                  <a:cubicBezTo>
                    <a:pt x="111" y="42"/>
                    <a:pt x="106" y="33"/>
                    <a:pt x="101" y="25"/>
                  </a:cubicBezTo>
                  <a:cubicBezTo>
                    <a:pt x="96" y="17"/>
                    <a:pt x="90" y="11"/>
                    <a:pt x="82" y="7"/>
                  </a:cubicBezTo>
                  <a:cubicBezTo>
                    <a:pt x="75" y="2"/>
                    <a:pt x="67" y="0"/>
                    <a:pt x="58" y="0"/>
                  </a:cubicBezTo>
                  <a:cubicBezTo>
                    <a:pt x="49" y="0"/>
                    <a:pt x="41" y="2"/>
                    <a:pt x="34" y="7"/>
                  </a:cubicBezTo>
                  <a:cubicBezTo>
                    <a:pt x="27" y="11"/>
                    <a:pt x="20" y="17"/>
                    <a:pt x="16" y="24"/>
                  </a:cubicBezTo>
                  <a:cubicBezTo>
                    <a:pt x="11" y="32"/>
                    <a:pt x="7" y="41"/>
                    <a:pt x="4" y="52"/>
                  </a:cubicBezTo>
                  <a:cubicBezTo>
                    <a:pt x="1" y="63"/>
                    <a:pt x="0" y="74"/>
                    <a:pt x="0" y="86"/>
                  </a:cubicBezTo>
                  <a:cubicBezTo>
                    <a:pt x="0" y="87"/>
                    <a:pt x="0" y="87"/>
                    <a:pt x="0" y="87"/>
                  </a:cubicBezTo>
                  <a:cubicBezTo>
                    <a:pt x="0" y="99"/>
                    <a:pt x="1" y="111"/>
                    <a:pt x="4" y="122"/>
                  </a:cubicBezTo>
                  <a:cubicBezTo>
                    <a:pt x="7" y="132"/>
                    <a:pt x="11" y="142"/>
                    <a:pt x="16" y="14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63"/>
            <p:cNvSpPr>
              <a:spLocks/>
            </p:cNvSpPr>
            <p:nvPr/>
          </p:nvSpPr>
          <p:spPr bwMode="auto">
            <a:xfrm>
              <a:off x="14825663" y="5391151"/>
              <a:ext cx="442913" cy="654050"/>
            </a:xfrm>
            <a:custGeom>
              <a:avLst/>
              <a:gdLst>
                <a:gd name="T0" fmla="*/ 102 w 118"/>
                <a:gd name="T1" fmla="*/ 25 h 174"/>
                <a:gd name="T2" fmla="*/ 83 w 118"/>
                <a:gd name="T3" fmla="*/ 7 h 174"/>
                <a:gd name="T4" fmla="*/ 58 w 118"/>
                <a:gd name="T5" fmla="*/ 0 h 174"/>
                <a:gd name="T6" fmla="*/ 34 w 118"/>
                <a:gd name="T7" fmla="*/ 6 h 174"/>
                <a:gd name="T8" fmla="*/ 16 w 118"/>
                <a:gd name="T9" fmla="*/ 24 h 174"/>
                <a:gd name="T10" fmla="*/ 4 w 118"/>
                <a:gd name="T11" fmla="*/ 52 h 174"/>
                <a:gd name="T12" fmla="*/ 0 w 118"/>
                <a:gd name="T13" fmla="*/ 86 h 174"/>
                <a:gd name="T14" fmla="*/ 0 w 118"/>
                <a:gd name="T15" fmla="*/ 87 h 174"/>
                <a:gd name="T16" fmla="*/ 4 w 118"/>
                <a:gd name="T17" fmla="*/ 122 h 174"/>
                <a:gd name="T18" fmla="*/ 16 w 118"/>
                <a:gd name="T19" fmla="*/ 149 h 174"/>
                <a:gd name="T20" fmla="*/ 35 w 118"/>
                <a:gd name="T21" fmla="*/ 168 h 174"/>
                <a:gd name="T22" fmla="*/ 59 w 118"/>
                <a:gd name="T23" fmla="*/ 174 h 174"/>
                <a:gd name="T24" fmla="*/ 84 w 118"/>
                <a:gd name="T25" fmla="*/ 168 h 174"/>
                <a:gd name="T26" fmla="*/ 102 w 118"/>
                <a:gd name="T27" fmla="*/ 150 h 174"/>
                <a:gd name="T28" fmla="*/ 114 w 118"/>
                <a:gd name="T29" fmla="*/ 123 h 174"/>
                <a:gd name="T30" fmla="*/ 118 w 118"/>
                <a:gd name="T31" fmla="*/ 88 h 174"/>
                <a:gd name="T32" fmla="*/ 118 w 118"/>
                <a:gd name="T33" fmla="*/ 87 h 174"/>
                <a:gd name="T34" fmla="*/ 114 w 118"/>
                <a:gd name="T35" fmla="*/ 52 h 174"/>
                <a:gd name="T36" fmla="*/ 102 w 118"/>
                <a:gd name="T37" fmla="*/ 2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 h="174">
                  <a:moveTo>
                    <a:pt x="102" y="25"/>
                  </a:moveTo>
                  <a:cubicBezTo>
                    <a:pt x="96" y="17"/>
                    <a:pt x="90" y="11"/>
                    <a:pt x="83" y="7"/>
                  </a:cubicBezTo>
                  <a:cubicBezTo>
                    <a:pt x="75" y="2"/>
                    <a:pt x="67" y="0"/>
                    <a:pt x="58" y="0"/>
                  </a:cubicBezTo>
                  <a:cubicBezTo>
                    <a:pt x="50" y="0"/>
                    <a:pt x="41" y="2"/>
                    <a:pt x="34" y="6"/>
                  </a:cubicBezTo>
                  <a:cubicBezTo>
                    <a:pt x="27" y="11"/>
                    <a:pt x="21" y="17"/>
                    <a:pt x="16" y="24"/>
                  </a:cubicBezTo>
                  <a:cubicBezTo>
                    <a:pt x="11" y="32"/>
                    <a:pt x="7" y="41"/>
                    <a:pt x="4" y="52"/>
                  </a:cubicBezTo>
                  <a:cubicBezTo>
                    <a:pt x="1" y="62"/>
                    <a:pt x="0" y="74"/>
                    <a:pt x="0" y="86"/>
                  </a:cubicBezTo>
                  <a:cubicBezTo>
                    <a:pt x="0" y="87"/>
                    <a:pt x="0" y="87"/>
                    <a:pt x="0" y="87"/>
                  </a:cubicBezTo>
                  <a:cubicBezTo>
                    <a:pt x="0" y="100"/>
                    <a:pt x="1" y="111"/>
                    <a:pt x="4" y="122"/>
                  </a:cubicBezTo>
                  <a:cubicBezTo>
                    <a:pt x="7" y="133"/>
                    <a:pt x="11" y="142"/>
                    <a:pt x="16" y="149"/>
                  </a:cubicBezTo>
                  <a:cubicBezTo>
                    <a:pt x="21" y="157"/>
                    <a:pt x="27" y="163"/>
                    <a:pt x="35" y="168"/>
                  </a:cubicBezTo>
                  <a:cubicBezTo>
                    <a:pt x="42" y="172"/>
                    <a:pt x="50" y="174"/>
                    <a:pt x="59" y="174"/>
                  </a:cubicBezTo>
                  <a:cubicBezTo>
                    <a:pt x="68" y="174"/>
                    <a:pt x="76" y="172"/>
                    <a:pt x="84" y="168"/>
                  </a:cubicBezTo>
                  <a:cubicBezTo>
                    <a:pt x="91" y="164"/>
                    <a:pt x="97" y="158"/>
                    <a:pt x="102" y="150"/>
                  </a:cubicBezTo>
                  <a:cubicBezTo>
                    <a:pt x="107" y="142"/>
                    <a:pt x="111" y="133"/>
                    <a:pt x="114" y="123"/>
                  </a:cubicBezTo>
                  <a:cubicBezTo>
                    <a:pt x="117" y="112"/>
                    <a:pt x="118" y="101"/>
                    <a:pt x="118" y="88"/>
                  </a:cubicBezTo>
                  <a:cubicBezTo>
                    <a:pt x="118" y="87"/>
                    <a:pt x="118" y="87"/>
                    <a:pt x="118" y="87"/>
                  </a:cubicBezTo>
                  <a:cubicBezTo>
                    <a:pt x="118" y="75"/>
                    <a:pt x="117" y="63"/>
                    <a:pt x="114" y="52"/>
                  </a:cubicBezTo>
                  <a:cubicBezTo>
                    <a:pt x="111" y="42"/>
                    <a:pt x="107" y="33"/>
                    <a:pt x="102" y="2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64"/>
            <p:cNvSpPr>
              <a:spLocks/>
            </p:cNvSpPr>
            <p:nvPr/>
          </p:nvSpPr>
          <p:spPr bwMode="auto">
            <a:xfrm>
              <a:off x="13928725" y="4065588"/>
              <a:ext cx="446088" cy="646113"/>
            </a:xfrm>
            <a:custGeom>
              <a:avLst/>
              <a:gdLst>
                <a:gd name="T0" fmla="*/ 103 w 119"/>
                <a:gd name="T1" fmla="*/ 24 h 172"/>
                <a:gd name="T2" fmla="*/ 84 w 119"/>
                <a:gd name="T3" fmla="*/ 6 h 172"/>
                <a:gd name="T4" fmla="*/ 59 w 119"/>
                <a:gd name="T5" fmla="*/ 0 h 172"/>
                <a:gd name="T6" fmla="*/ 35 w 119"/>
                <a:gd name="T7" fmla="*/ 6 h 172"/>
                <a:gd name="T8" fmla="*/ 16 w 119"/>
                <a:gd name="T9" fmla="*/ 24 h 172"/>
                <a:gd name="T10" fmla="*/ 4 w 119"/>
                <a:gd name="T11" fmla="*/ 51 h 172"/>
                <a:gd name="T12" fmla="*/ 0 w 119"/>
                <a:gd name="T13" fmla="*/ 85 h 172"/>
                <a:gd name="T14" fmla="*/ 0 w 119"/>
                <a:gd name="T15" fmla="*/ 85 h 172"/>
                <a:gd name="T16" fmla="*/ 4 w 119"/>
                <a:gd name="T17" fmla="*/ 120 h 172"/>
                <a:gd name="T18" fmla="*/ 16 w 119"/>
                <a:gd name="T19" fmla="*/ 147 h 172"/>
                <a:gd name="T20" fmla="*/ 35 w 119"/>
                <a:gd name="T21" fmla="*/ 165 h 172"/>
                <a:gd name="T22" fmla="*/ 60 w 119"/>
                <a:gd name="T23" fmla="*/ 172 h 172"/>
                <a:gd name="T24" fmla="*/ 85 w 119"/>
                <a:gd name="T25" fmla="*/ 165 h 172"/>
                <a:gd name="T26" fmla="*/ 104 w 119"/>
                <a:gd name="T27" fmla="*/ 148 h 172"/>
                <a:gd name="T28" fmla="*/ 116 w 119"/>
                <a:gd name="T29" fmla="*/ 120 h 172"/>
                <a:gd name="T30" fmla="*/ 119 w 119"/>
                <a:gd name="T31" fmla="*/ 86 h 172"/>
                <a:gd name="T32" fmla="*/ 119 w 119"/>
                <a:gd name="T33" fmla="*/ 85 h 172"/>
                <a:gd name="T34" fmla="*/ 116 w 119"/>
                <a:gd name="T35" fmla="*/ 52 h 172"/>
                <a:gd name="T36" fmla="*/ 103 w 119"/>
                <a:gd name="T37" fmla="*/ 2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 h="172">
                  <a:moveTo>
                    <a:pt x="103" y="24"/>
                  </a:moveTo>
                  <a:cubicBezTo>
                    <a:pt x="98" y="17"/>
                    <a:pt x="91" y="11"/>
                    <a:pt x="84" y="6"/>
                  </a:cubicBezTo>
                  <a:cubicBezTo>
                    <a:pt x="76" y="2"/>
                    <a:pt x="68" y="0"/>
                    <a:pt x="59" y="0"/>
                  </a:cubicBezTo>
                  <a:cubicBezTo>
                    <a:pt x="50" y="0"/>
                    <a:pt x="42" y="2"/>
                    <a:pt x="35" y="6"/>
                  </a:cubicBezTo>
                  <a:cubicBezTo>
                    <a:pt x="27" y="10"/>
                    <a:pt x="21" y="16"/>
                    <a:pt x="16" y="24"/>
                  </a:cubicBezTo>
                  <a:cubicBezTo>
                    <a:pt x="11" y="32"/>
                    <a:pt x="7" y="40"/>
                    <a:pt x="4" y="51"/>
                  </a:cubicBezTo>
                  <a:cubicBezTo>
                    <a:pt x="1" y="61"/>
                    <a:pt x="0" y="72"/>
                    <a:pt x="0" y="85"/>
                  </a:cubicBezTo>
                  <a:cubicBezTo>
                    <a:pt x="0" y="85"/>
                    <a:pt x="0" y="85"/>
                    <a:pt x="0" y="85"/>
                  </a:cubicBezTo>
                  <a:cubicBezTo>
                    <a:pt x="0" y="98"/>
                    <a:pt x="1" y="109"/>
                    <a:pt x="4" y="120"/>
                  </a:cubicBezTo>
                  <a:cubicBezTo>
                    <a:pt x="7" y="131"/>
                    <a:pt x="11" y="140"/>
                    <a:pt x="16" y="147"/>
                  </a:cubicBezTo>
                  <a:cubicBezTo>
                    <a:pt x="21" y="155"/>
                    <a:pt x="28" y="161"/>
                    <a:pt x="35" y="165"/>
                  </a:cubicBezTo>
                  <a:cubicBezTo>
                    <a:pt x="43" y="169"/>
                    <a:pt x="51" y="172"/>
                    <a:pt x="60" y="172"/>
                  </a:cubicBezTo>
                  <a:cubicBezTo>
                    <a:pt x="69" y="172"/>
                    <a:pt x="78" y="169"/>
                    <a:pt x="85" y="165"/>
                  </a:cubicBezTo>
                  <a:cubicBezTo>
                    <a:pt x="92" y="161"/>
                    <a:pt x="98" y="155"/>
                    <a:pt x="104" y="148"/>
                  </a:cubicBezTo>
                  <a:cubicBezTo>
                    <a:pt x="109" y="140"/>
                    <a:pt x="113" y="131"/>
                    <a:pt x="116" y="120"/>
                  </a:cubicBezTo>
                  <a:cubicBezTo>
                    <a:pt x="118" y="110"/>
                    <a:pt x="119" y="99"/>
                    <a:pt x="119" y="86"/>
                  </a:cubicBezTo>
                  <a:cubicBezTo>
                    <a:pt x="119" y="85"/>
                    <a:pt x="119" y="85"/>
                    <a:pt x="119" y="85"/>
                  </a:cubicBezTo>
                  <a:cubicBezTo>
                    <a:pt x="119" y="73"/>
                    <a:pt x="118" y="62"/>
                    <a:pt x="116" y="52"/>
                  </a:cubicBezTo>
                  <a:cubicBezTo>
                    <a:pt x="113" y="41"/>
                    <a:pt x="108" y="32"/>
                    <a:pt x="103" y="24"/>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65"/>
            <p:cNvSpPr>
              <a:spLocks/>
            </p:cNvSpPr>
            <p:nvPr/>
          </p:nvSpPr>
          <p:spPr bwMode="auto">
            <a:xfrm>
              <a:off x="13928725" y="2743201"/>
              <a:ext cx="446088" cy="654050"/>
            </a:xfrm>
            <a:custGeom>
              <a:avLst/>
              <a:gdLst>
                <a:gd name="T0" fmla="*/ 16 w 119"/>
                <a:gd name="T1" fmla="*/ 149 h 174"/>
                <a:gd name="T2" fmla="*/ 35 w 119"/>
                <a:gd name="T3" fmla="*/ 168 h 174"/>
                <a:gd name="T4" fmla="*/ 60 w 119"/>
                <a:gd name="T5" fmla="*/ 174 h 174"/>
                <a:gd name="T6" fmla="*/ 85 w 119"/>
                <a:gd name="T7" fmla="*/ 168 h 174"/>
                <a:gd name="T8" fmla="*/ 104 w 119"/>
                <a:gd name="T9" fmla="*/ 150 h 174"/>
                <a:gd name="T10" fmla="*/ 116 w 119"/>
                <a:gd name="T11" fmla="*/ 122 h 174"/>
                <a:gd name="T12" fmla="*/ 119 w 119"/>
                <a:gd name="T13" fmla="*/ 88 h 174"/>
                <a:gd name="T14" fmla="*/ 119 w 119"/>
                <a:gd name="T15" fmla="*/ 87 h 174"/>
                <a:gd name="T16" fmla="*/ 116 w 119"/>
                <a:gd name="T17" fmla="*/ 53 h 174"/>
                <a:gd name="T18" fmla="*/ 103 w 119"/>
                <a:gd name="T19" fmla="*/ 25 h 174"/>
                <a:gd name="T20" fmla="*/ 84 w 119"/>
                <a:gd name="T21" fmla="*/ 7 h 174"/>
                <a:gd name="T22" fmla="*/ 59 w 119"/>
                <a:gd name="T23" fmla="*/ 0 h 174"/>
                <a:gd name="T24" fmla="*/ 35 w 119"/>
                <a:gd name="T25" fmla="*/ 7 h 174"/>
                <a:gd name="T26" fmla="*/ 16 w 119"/>
                <a:gd name="T27" fmla="*/ 24 h 174"/>
                <a:gd name="T28" fmla="*/ 4 w 119"/>
                <a:gd name="T29" fmla="*/ 52 h 174"/>
                <a:gd name="T30" fmla="*/ 0 w 119"/>
                <a:gd name="T31" fmla="*/ 86 h 174"/>
                <a:gd name="T32" fmla="*/ 0 w 119"/>
                <a:gd name="T33" fmla="*/ 87 h 174"/>
                <a:gd name="T34" fmla="*/ 4 w 119"/>
                <a:gd name="T35" fmla="*/ 122 h 174"/>
                <a:gd name="T36" fmla="*/ 16 w 119"/>
                <a:gd name="T37" fmla="*/ 14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 h="174">
                  <a:moveTo>
                    <a:pt x="16" y="149"/>
                  </a:moveTo>
                  <a:cubicBezTo>
                    <a:pt x="21" y="157"/>
                    <a:pt x="28" y="163"/>
                    <a:pt x="35" y="168"/>
                  </a:cubicBezTo>
                  <a:cubicBezTo>
                    <a:pt x="43" y="172"/>
                    <a:pt x="51" y="174"/>
                    <a:pt x="60" y="174"/>
                  </a:cubicBezTo>
                  <a:cubicBezTo>
                    <a:pt x="69" y="174"/>
                    <a:pt x="78" y="172"/>
                    <a:pt x="85" y="168"/>
                  </a:cubicBezTo>
                  <a:cubicBezTo>
                    <a:pt x="92" y="163"/>
                    <a:pt x="98" y="157"/>
                    <a:pt x="104" y="150"/>
                  </a:cubicBezTo>
                  <a:cubicBezTo>
                    <a:pt x="109" y="142"/>
                    <a:pt x="113" y="133"/>
                    <a:pt x="116" y="122"/>
                  </a:cubicBezTo>
                  <a:cubicBezTo>
                    <a:pt x="118" y="112"/>
                    <a:pt x="119" y="100"/>
                    <a:pt x="119" y="88"/>
                  </a:cubicBezTo>
                  <a:cubicBezTo>
                    <a:pt x="119" y="87"/>
                    <a:pt x="119" y="87"/>
                    <a:pt x="119" y="87"/>
                  </a:cubicBezTo>
                  <a:cubicBezTo>
                    <a:pt x="119" y="75"/>
                    <a:pt x="118" y="63"/>
                    <a:pt x="116" y="53"/>
                  </a:cubicBezTo>
                  <a:cubicBezTo>
                    <a:pt x="113" y="42"/>
                    <a:pt x="108" y="33"/>
                    <a:pt x="103" y="25"/>
                  </a:cubicBezTo>
                  <a:cubicBezTo>
                    <a:pt x="98" y="17"/>
                    <a:pt x="91" y="11"/>
                    <a:pt x="84" y="7"/>
                  </a:cubicBezTo>
                  <a:cubicBezTo>
                    <a:pt x="76" y="2"/>
                    <a:pt x="68" y="0"/>
                    <a:pt x="59" y="0"/>
                  </a:cubicBezTo>
                  <a:cubicBezTo>
                    <a:pt x="50" y="0"/>
                    <a:pt x="42" y="2"/>
                    <a:pt x="35" y="7"/>
                  </a:cubicBezTo>
                  <a:cubicBezTo>
                    <a:pt x="27" y="11"/>
                    <a:pt x="21" y="17"/>
                    <a:pt x="16" y="24"/>
                  </a:cubicBezTo>
                  <a:cubicBezTo>
                    <a:pt x="11" y="32"/>
                    <a:pt x="7" y="41"/>
                    <a:pt x="4" y="52"/>
                  </a:cubicBezTo>
                  <a:cubicBezTo>
                    <a:pt x="1" y="63"/>
                    <a:pt x="0" y="74"/>
                    <a:pt x="0" y="86"/>
                  </a:cubicBezTo>
                  <a:cubicBezTo>
                    <a:pt x="0" y="87"/>
                    <a:pt x="0" y="87"/>
                    <a:pt x="0" y="87"/>
                  </a:cubicBezTo>
                  <a:cubicBezTo>
                    <a:pt x="0" y="99"/>
                    <a:pt x="1" y="111"/>
                    <a:pt x="4" y="122"/>
                  </a:cubicBezTo>
                  <a:cubicBezTo>
                    <a:pt x="7" y="132"/>
                    <a:pt x="11" y="142"/>
                    <a:pt x="16" y="14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66"/>
            <p:cNvSpPr>
              <a:spLocks/>
            </p:cNvSpPr>
            <p:nvPr/>
          </p:nvSpPr>
          <p:spPr bwMode="auto">
            <a:xfrm>
              <a:off x="16002000" y="5391151"/>
              <a:ext cx="446088" cy="654050"/>
            </a:xfrm>
            <a:custGeom>
              <a:avLst/>
              <a:gdLst>
                <a:gd name="T0" fmla="*/ 102 w 119"/>
                <a:gd name="T1" fmla="*/ 25 h 174"/>
                <a:gd name="T2" fmla="*/ 83 w 119"/>
                <a:gd name="T3" fmla="*/ 7 h 174"/>
                <a:gd name="T4" fmla="*/ 59 w 119"/>
                <a:gd name="T5" fmla="*/ 0 h 174"/>
                <a:gd name="T6" fmla="*/ 35 w 119"/>
                <a:gd name="T7" fmla="*/ 6 h 174"/>
                <a:gd name="T8" fmla="*/ 16 w 119"/>
                <a:gd name="T9" fmla="*/ 24 h 174"/>
                <a:gd name="T10" fmla="*/ 5 w 119"/>
                <a:gd name="T11" fmla="*/ 52 h 174"/>
                <a:gd name="T12" fmla="*/ 0 w 119"/>
                <a:gd name="T13" fmla="*/ 86 h 174"/>
                <a:gd name="T14" fmla="*/ 0 w 119"/>
                <a:gd name="T15" fmla="*/ 87 h 174"/>
                <a:gd name="T16" fmla="*/ 5 w 119"/>
                <a:gd name="T17" fmla="*/ 122 h 174"/>
                <a:gd name="T18" fmla="*/ 17 w 119"/>
                <a:gd name="T19" fmla="*/ 149 h 174"/>
                <a:gd name="T20" fmla="*/ 35 w 119"/>
                <a:gd name="T21" fmla="*/ 168 h 174"/>
                <a:gd name="T22" fmla="*/ 60 w 119"/>
                <a:gd name="T23" fmla="*/ 174 h 174"/>
                <a:gd name="T24" fmla="*/ 84 w 119"/>
                <a:gd name="T25" fmla="*/ 168 h 174"/>
                <a:gd name="T26" fmla="*/ 103 w 119"/>
                <a:gd name="T27" fmla="*/ 150 h 174"/>
                <a:gd name="T28" fmla="*/ 115 w 119"/>
                <a:gd name="T29" fmla="*/ 123 h 174"/>
                <a:gd name="T30" fmla="*/ 119 w 119"/>
                <a:gd name="T31" fmla="*/ 88 h 174"/>
                <a:gd name="T32" fmla="*/ 119 w 119"/>
                <a:gd name="T33" fmla="*/ 87 h 174"/>
                <a:gd name="T34" fmla="*/ 115 w 119"/>
                <a:gd name="T35" fmla="*/ 52 h 174"/>
                <a:gd name="T36" fmla="*/ 102 w 119"/>
                <a:gd name="T37" fmla="*/ 2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 h="174">
                  <a:moveTo>
                    <a:pt x="102" y="25"/>
                  </a:moveTo>
                  <a:cubicBezTo>
                    <a:pt x="97" y="17"/>
                    <a:pt x="91" y="11"/>
                    <a:pt x="83" y="7"/>
                  </a:cubicBezTo>
                  <a:cubicBezTo>
                    <a:pt x="76" y="2"/>
                    <a:pt x="68" y="0"/>
                    <a:pt x="59" y="0"/>
                  </a:cubicBezTo>
                  <a:cubicBezTo>
                    <a:pt x="50" y="0"/>
                    <a:pt x="42" y="2"/>
                    <a:pt x="35" y="6"/>
                  </a:cubicBezTo>
                  <a:cubicBezTo>
                    <a:pt x="27" y="11"/>
                    <a:pt x="22" y="17"/>
                    <a:pt x="16" y="24"/>
                  </a:cubicBezTo>
                  <a:cubicBezTo>
                    <a:pt x="11" y="32"/>
                    <a:pt x="8" y="41"/>
                    <a:pt x="5" y="52"/>
                  </a:cubicBezTo>
                  <a:cubicBezTo>
                    <a:pt x="2" y="62"/>
                    <a:pt x="0" y="74"/>
                    <a:pt x="0" y="86"/>
                  </a:cubicBezTo>
                  <a:cubicBezTo>
                    <a:pt x="0" y="87"/>
                    <a:pt x="0" y="87"/>
                    <a:pt x="0" y="87"/>
                  </a:cubicBezTo>
                  <a:cubicBezTo>
                    <a:pt x="0" y="100"/>
                    <a:pt x="2" y="111"/>
                    <a:pt x="5" y="122"/>
                  </a:cubicBezTo>
                  <a:cubicBezTo>
                    <a:pt x="8" y="133"/>
                    <a:pt x="11" y="142"/>
                    <a:pt x="17" y="149"/>
                  </a:cubicBezTo>
                  <a:cubicBezTo>
                    <a:pt x="22" y="157"/>
                    <a:pt x="28" y="163"/>
                    <a:pt x="35" y="168"/>
                  </a:cubicBezTo>
                  <a:cubicBezTo>
                    <a:pt x="43" y="172"/>
                    <a:pt x="51" y="174"/>
                    <a:pt x="60" y="174"/>
                  </a:cubicBezTo>
                  <a:cubicBezTo>
                    <a:pt x="69" y="174"/>
                    <a:pt x="77" y="172"/>
                    <a:pt x="84" y="168"/>
                  </a:cubicBezTo>
                  <a:cubicBezTo>
                    <a:pt x="92" y="164"/>
                    <a:pt x="97" y="158"/>
                    <a:pt x="103" y="150"/>
                  </a:cubicBezTo>
                  <a:cubicBezTo>
                    <a:pt x="108" y="142"/>
                    <a:pt x="112" y="133"/>
                    <a:pt x="115" y="123"/>
                  </a:cubicBezTo>
                  <a:cubicBezTo>
                    <a:pt x="117" y="112"/>
                    <a:pt x="119" y="101"/>
                    <a:pt x="119" y="88"/>
                  </a:cubicBezTo>
                  <a:cubicBezTo>
                    <a:pt x="119" y="87"/>
                    <a:pt x="119" y="87"/>
                    <a:pt x="119" y="87"/>
                  </a:cubicBezTo>
                  <a:cubicBezTo>
                    <a:pt x="119" y="75"/>
                    <a:pt x="117" y="63"/>
                    <a:pt x="115" y="52"/>
                  </a:cubicBezTo>
                  <a:cubicBezTo>
                    <a:pt x="112" y="42"/>
                    <a:pt x="108" y="33"/>
                    <a:pt x="102" y="2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67"/>
            <p:cNvSpPr>
              <a:spLocks noEditPoints="1"/>
            </p:cNvSpPr>
            <p:nvPr/>
          </p:nvSpPr>
          <p:spPr bwMode="auto">
            <a:xfrm>
              <a:off x="12557125" y="779463"/>
              <a:ext cx="6738938" cy="6546850"/>
            </a:xfrm>
            <a:custGeom>
              <a:avLst/>
              <a:gdLst>
                <a:gd name="T0" fmla="*/ 0 w 1794"/>
                <a:gd name="T1" fmla="*/ 901 h 1743"/>
                <a:gd name="T2" fmla="*/ 1616 w 1794"/>
                <a:gd name="T3" fmla="*/ 1743 h 1743"/>
                <a:gd name="T4" fmla="*/ 1794 w 1794"/>
                <a:gd name="T5" fmla="*/ 0 h 1743"/>
                <a:gd name="T6" fmla="*/ 1242 w 1794"/>
                <a:gd name="T7" fmla="*/ 473 h 1743"/>
                <a:gd name="T8" fmla="*/ 1223 w 1794"/>
                <a:gd name="T9" fmla="*/ 744 h 1743"/>
                <a:gd name="T10" fmla="*/ 1162 w 1794"/>
                <a:gd name="T11" fmla="*/ 495 h 1743"/>
                <a:gd name="T12" fmla="*/ 729 w 1794"/>
                <a:gd name="T13" fmla="*/ 473 h 1743"/>
                <a:gd name="T14" fmla="*/ 669 w 1794"/>
                <a:gd name="T15" fmla="*/ 533 h 1743"/>
                <a:gd name="T16" fmla="*/ 688 w 1794"/>
                <a:gd name="T17" fmla="*/ 473 h 1743"/>
                <a:gd name="T18" fmla="*/ 729 w 1794"/>
                <a:gd name="T19" fmla="*/ 1096 h 1743"/>
                <a:gd name="T20" fmla="*/ 621 w 1794"/>
                <a:gd name="T21" fmla="*/ 894 h 1743"/>
                <a:gd name="T22" fmla="*/ 303 w 1794"/>
                <a:gd name="T23" fmla="*/ 610 h 1743"/>
                <a:gd name="T24" fmla="*/ 375 w 1794"/>
                <a:gd name="T25" fmla="*/ 480 h 1743"/>
                <a:gd name="T26" fmla="*/ 513 w 1794"/>
                <a:gd name="T27" fmla="*/ 510 h 1743"/>
                <a:gd name="T28" fmla="*/ 547 w 1794"/>
                <a:gd name="T29" fmla="*/ 610 h 1743"/>
                <a:gd name="T30" fmla="*/ 474 w 1794"/>
                <a:gd name="T31" fmla="*/ 740 h 1743"/>
                <a:gd name="T32" fmla="*/ 336 w 1794"/>
                <a:gd name="T33" fmla="*/ 711 h 1743"/>
                <a:gd name="T34" fmla="*/ 303 w 1794"/>
                <a:gd name="T35" fmla="*/ 610 h 1743"/>
                <a:gd name="T36" fmla="*/ 387 w 1794"/>
                <a:gd name="T37" fmla="*/ 1238 h 1743"/>
                <a:gd name="T38" fmla="*/ 405 w 1794"/>
                <a:gd name="T39" fmla="*/ 1178 h 1743"/>
                <a:gd name="T40" fmla="*/ 513 w 1794"/>
                <a:gd name="T41" fmla="*/ 1060 h 1743"/>
                <a:gd name="T42" fmla="*/ 375 w 1794"/>
                <a:gd name="T43" fmla="*/ 1089 h 1743"/>
                <a:gd name="T44" fmla="*/ 303 w 1794"/>
                <a:gd name="T45" fmla="*/ 961 h 1743"/>
                <a:gd name="T46" fmla="*/ 337 w 1794"/>
                <a:gd name="T47" fmla="*/ 862 h 1743"/>
                <a:gd name="T48" fmla="*/ 475 w 1794"/>
                <a:gd name="T49" fmla="*/ 832 h 1743"/>
                <a:gd name="T50" fmla="*/ 547 w 1794"/>
                <a:gd name="T51" fmla="*/ 960 h 1743"/>
                <a:gd name="T52" fmla="*/ 513 w 1794"/>
                <a:gd name="T53" fmla="*/ 1060 h 1743"/>
                <a:gd name="T54" fmla="*/ 750 w 1794"/>
                <a:gd name="T55" fmla="*/ 1416 h 1743"/>
                <a:gd name="T56" fmla="*/ 613 w 1794"/>
                <a:gd name="T57" fmla="*/ 1446 h 1743"/>
                <a:gd name="T58" fmla="*/ 543 w 1794"/>
                <a:gd name="T59" fmla="*/ 1316 h 1743"/>
                <a:gd name="T60" fmla="*/ 576 w 1794"/>
                <a:gd name="T61" fmla="*/ 1215 h 1743"/>
                <a:gd name="T62" fmla="*/ 712 w 1794"/>
                <a:gd name="T63" fmla="*/ 1185 h 1743"/>
                <a:gd name="T64" fmla="*/ 783 w 1794"/>
                <a:gd name="T65" fmla="*/ 1314 h 1743"/>
                <a:gd name="T66" fmla="*/ 825 w 1794"/>
                <a:gd name="T67" fmla="*/ 610 h 1743"/>
                <a:gd name="T68" fmla="*/ 897 w 1794"/>
                <a:gd name="T69" fmla="*/ 480 h 1743"/>
                <a:gd name="T70" fmla="*/ 1033 w 1794"/>
                <a:gd name="T71" fmla="*/ 510 h 1743"/>
                <a:gd name="T72" fmla="*/ 1066 w 1794"/>
                <a:gd name="T73" fmla="*/ 610 h 1743"/>
                <a:gd name="T74" fmla="*/ 994 w 1794"/>
                <a:gd name="T75" fmla="*/ 740 h 1743"/>
                <a:gd name="T76" fmla="*/ 858 w 1794"/>
                <a:gd name="T77" fmla="*/ 711 h 1743"/>
                <a:gd name="T78" fmla="*/ 928 w 1794"/>
                <a:gd name="T79" fmla="*/ 821 h 1743"/>
                <a:gd name="T80" fmla="*/ 909 w 1794"/>
                <a:gd name="T81" fmla="*/ 1096 h 1743"/>
                <a:gd name="T82" fmla="*/ 849 w 1794"/>
                <a:gd name="T83" fmla="*/ 845 h 1743"/>
                <a:gd name="T84" fmla="*/ 1088 w 1794"/>
                <a:gd name="T85" fmla="*/ 1370 h 1743"/>
                <a:gd name="T86" fmla="*/ 976 w 1794"/>
                <a:gd name="T87" fmla="*/ 1457 h 1743"/>
                <a:gd name="T88" fmla="*/ 865 w 1794"/>
                <a:gd name="T89" fmla="*/ 1371 h 1743"/>
                <a:gd name="T90" fmla="*/ 865 w 1794"/>
                <a:gd name="T91" fmla="*/ 1260 h 1743"/>
                <a:gd name="T92" fmla="*/ 977 w 1794"/>
                <a:gd name="T93" fmla="*/ 1174 h 1743"/>
                <a:gd name="T94" fmla="*/ 1088 w 1794"/>
                <a:gd name="T95" fmla="*/ 1259 h 1743"/>
                <a:gd name="T96" fmla="*/ 1283 w 1794"/>
                <a:gd name="T97" fmla="*/ 1449 h 1743"/>
                <a:gd name="T98" fmla="*/ 1175 w 1794"/>
                <a:gd name="T99" fmla="*/ 1249 h 1743"/>
                <a:gd name="T100" fmla="*/ 1283 w 1794"/>
                <a:gd name="T101" fmla="*/ 1178 h 1743"/>
                <a:gd name="T102" fmla="*/ 1301 w 1794"/>
                <a:gd name="T103" fmla="*/ 1015 h 1743"/>
                <a:gd name="T104" fmla="*/ 1189 w 1794"/>
                <a:gd name="T105" fmla="*/ 1100 h 1743"/>
                <a:gd name="T106" fmla="*/ 1078 w 1794"/>
                <a:gd name="T107" fmla="*/ 1016 h 1743"/>
                <a:gd name="T108" fmla="*/ 1078 w 1794"/>
                <a:gd name="T109" fmla="*/ 906 h 1743"/>
                <a:gd name="T110" fmla="*/ 1190 w 1794"/>
                <a:gd name="T111" fmla="*/ 821 h 1743"/>
                <a:gd name="T112" fmla="*/ 1301 w 1794"/>
                <a:gd name="T113" fmla="*/ 905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94" h="1743">
                  <a:moveTo>
                    <a:pt x="182" y="0"/>
                  </a:moveTo>
                  <a:cubicBezTo>
                    <a:pt x="0" y="182"/>
                    <a:pt x="0" y="182"/>
                    <a:pt x="0" y="182"/>
                  </a:cubicBezTo>
                  <a:cubicBezTo>
                    <a:pt x="0" y="901"/>
                    <a:pt x="0" y="901"/>
                    <a:pt x="0" y="901"/>
                  </a:cubicBezTo>
                  <a:cubicBezTo>
                    <a:pt x="0" y="1743"/>
                    <a:pt x="0" y="1743"/>
                    <a:pt x="0" y="1743"/>
                  </a:cubicBezTo>
                  <a:cubicBezTo>
                    <a:pt x="919" y="1743"/>
                    <a:pt x="919" y="1743"/>
                    <a:pt x="919" y="1743"/>
                  </a:cubicBezTo>
                  <a:cubicBezTo>
                    <a:pt x="1616" y="1743"/>
                    <a:pt x="1616" y="1743"/>
                    <a:pt x="1616" y="1743"/>
                  </a:cubicBezTo>
                  <a:cubicBezTo>
                    <a:pt x="1794" y="1562"/>
                    <a:pt x="1794" y="1562"/>
                    <a:pt x="1794" y="1562"/>
                  </a:cubicBezTo>
                  <a:cubicBezTo>
                    <a:pt x="1794" y="901"/>
                    <a:pt x="1794" y="901"/>
                    <a:pt x="1794" y="901"/>
                  </a:cubicBezTo>
                  <a:cubicBezTo>
                    <a:pt x="1794" y="0"/>
                    <a:pt x="1794" y="0"/>
                    <a:pt x="1794" y="0"/>
                  </a:cubicBezTo>
                  <a:cubicBezTo>
                    <a:pt x="919" y="0"/>
                    <a:pt x="919" y="0"/>
                    <a:pt x="919" y="0"/>
                  </a:cubicBezTo>
                  <a:lnTo>
                    <a:pt x="182" y="0"/>
                  </a:lnTo>
                  <a:close/>
                  <a:moveTo>
                    <a:pt x="1242" y="473"/>
                  </a:moveTo>
                  <a:cubicBezTo>
                    <a:pt x="1283" y="473"/>
                    <a:pt x="1283" y="473"/>
                    <a:pt x="1283" y="473"/>
                  </a:cubicBezTo>
                  <a:cubicBezTo>
                    <a:pt x="1283" y="744"/>
                    <a:pt x="1283" y="744"/>
                    <a:pt x="1283" y="744"/>
                  </a:cubicBezTo>
                  <a:cubicBezTo>
                    <a:pt x="1223" y="744"/>
                    <a:pt x="1223" y="744"/>
                    <a:pt x="1223" y="744"/>
                  </a:cubicBezTo>
                  <a:cubicBezTo>
                    <a:pt x="1223" y="533"/>
                    <a:pt x="1223" y="533"/>
                    <a:pt x="1223" y="533"/>
                  </a:cubicBezTo>
                  <a:cubicBezTo>
                    <a:pt x="1175" y="544"/>
                    <a:pt x="1175" y="544"/>
                    <a:pt x="1175" y="544"/>
                  </a:cubicBezTo>
                  <a:cubicBezTo>
                    <a:pt x="1162" y="495"/>
                    <a:pt x="1162" y="495"/>
                    <a:pt x="1162" y="495"/>
                  </a:cubicBezTo>
                  <a:lnTo>
                    <a:pt x="1242" y="473"/>
                  </a:lnTo>
                  <a:close/>
                  <a:moveTo>
                    <a:pt x="688" y="473"/>
                  </a:moveTo>
                  <a:cubicBezTo>
                    <a:pt x="729" y="473"/>
                    <a:pt x="729" y="473"/>
                    <a:pt x="729" y="473"/>
                  </a:cubicBezTo>
                  <a:cubicBezTo>
                    <a:pt x="729" y="744"/>
                    <a:pt x="729" y="744"/>
                    <a:pt x="729" y="744"/>
                  </a:cubicBezTo>
                  <a:cubicBezTo>
                    <a:pt x="669" y="744"/>
                    <a:pt x="669" y="744"/>
                    <a:pt x="669" y="744"/>
                  </a:cubicBezTo>
                  <a:cubicBezTo>
                    <a:pt x="669" y="533"/>
                    <a:pt x="669" y="533"/>
                    <a:pt x="669" y="533"/>
                  </a:cubicBezTo>
                  <a:cubicBezTo>
                    <a:pt x="621" y="544"/>
                    <a:pt x="621" y="544"/>
                    <a:pt x="621" y="544"/>
                  </a:cubicBezTo>
                  <a:cubicBezTo>
                    <a:pt x="609" y="495"/>
                    <a:pt x="609" y="495"/>
                    <a:pt x="609" y="495"/>
                  </a:cubicBezTo>
                  <a:lnTo>
                    <a:pt x="688" y="473"/>
                  </a:lnTo>
                  <a:close/>
                  <a:moveTo>
                    <a:pt x="688" y="821"/>
                  </a:moveTo>
                  <a:cubicBezTo>
                    <a:pt x="729" y="821"/>
                    <a:pt x="729" y="821"/>
                    <a:pt x="729" y="821"/>
                  </a:cubicBezTo>
                  <a:cubicBezTo>
                    <a:pt x="729" y="1096"/>
                    <a:pt x="729" y="1096"/>
                    <a:pt x="729" y="1096"/>
                  </a:cubicBezTo>
                  <a:cubicBezTo>
                    <a:pt x="669" y="1096"/>
                    <a:pt x="669" y="1096"/>
                    <a:pt x="669" y="1096"/>
                  </a:cubicBezTo>
                  <a:cubicBezTo>
                    <a:pt x="669" y="882"/>
                    <a:pt x="669" y="882"/>
                    <a:pt x="669" y="882"/>
                  </a:cubicBezTo>
                  <a:cubicBezTo>
                    <a:pt x="621" y="894"/>
                    <a:pt x="621" y="894"/>
                    <a:pt x="621" y="894"/>
                  </a:cubicBezTo>
                  <a:cubicBezTo>
                    <a:pt x="609" y="845"/>
                    <a:pt x="609" y="845"/>
                    <a:pt x="609" y="845"/>
                  </a:cubicBezTo>
                  <a:lnTo>
                    <a:pt x="688" y="821"/>
                  </a:lnTo>
                  <a:close/>
                  <a:moveTo>
                    <a:pt x="303" y="610"/>
                  </a:moveTo>
                  <a:cubicBezTo>
                    <a:pt x="303" y="591"/>
                    <a:pt x="306" y="572"/>
                    <a:pt x="311" y="555"/>
                  </a:cubicBezTo>
                  <a:cubicBezTo>
                    <a:pt x="317" y="537"/>
                    <a:pt x="326" y="523"/>
                    <a:pt x="337" y="510"/>
                  </a:cubicBezTo>
                  <a:cubicBezTo>
                    <a:pt x="347" y="497"/>
                    <a:pt x="360" y="487"/>
                    <a:pt x="375" y="480"/>
                  </a:cubicBezTo>
                  <a:cubicBezTo>
                    <a:pt x="390" y="473"/>
                    <a:pt x="407" y="469"/>
                    <a:pt x="425" y="469"/>
                  </a:cubicBezTo>
                  <a:cubicBezTo>
                    <a:pt x="443" y="469"/>
                    <a:pt x="460" y="473"/>
                    <a:pt x="475" y="480"/>
                  </a:cubicBezTo>
                  <a:cubicBezTo>
                    <a:pt x="489" y="487"/>
                    <a:pt x="502" y="497"/>
                    <a:pt x="513" y="510"/>
                  </a:cubicBezTo>
                  <a:cubicBezTo>
                    <a:pt x="523" y="522"/>
                    <a:pt x="532" y="537"/>
                    <a:pt x="538" y="554"/>
                  </a:cubicBezTo>
                  <a:cubicBezTo>
                    <a:pt x="544" y="571"/>
                    <a:pt x="547" y="590"/>
                    <a:pt x="547" y="609"/>
                  </a:cubicBezTo>
                  <a:cubicBezTo>
                    <a:pt x="547" y="610"/>
                    <a:pt x="547" y="610"/>
                    <a:pt x="547" y="610"/>
                  </a:cubicBezTo>
                  <a:cubicBezTo>
                    <a:pt x="547" y="630"/>
                    <a:pt x="544" y="648"/>
                    <a:pt x="538" y="666"/>
                  </a:cubicBezTo>
                  <a:cubicBezTo>
                    <a:pt x="532" y="683"/>
                    <a:pt x="523" y="698"/>
                    <a:pt x="513" y="710"/>
                  </a:cubicBezTo>
                  <a:cubicBezTo>
                    <a:pt x="502" y="723"/>
                    <a:pt x="489" y="733"/>
                    <a:pt x="474" y="740"/>
                  </a:cubicBezTo>
                  <a:cubicBezTo>
                    <a:pt x="459" y="748"/>
                    <a:pt x="443" y="752"/>
                    <a:pt x="424" y="752"/>
                  </a:cubicBezTo>
                  <a:cubicBezTo>
                    <a:pt x="406" y="752"/>
                    <a:pt x="389" y="748"/>
                    <a:pt x="375" y="741"/>
                  </a:cubicBezTo>
                  <a:cubicBezTo>
                    <a:pt x="359" y="733"/>
                    <a:pt x="346" y="724"/>
                    <a:pt x="336" y="711"/>
                  </a:cubicBezTo>
                  <a:cubicBezTo>
                    <a:pt x="325" y="699"/>
                    <a:pt x="317" y="683"/>
                    <a:pt x="311" y="666"/>
                  </a:cubicBezTo>
                  <a:cubicBezTo>
                    <a:pt x="306" y="649"/>
                    <a:pt x="303" y="631"/>
                    <a:pt x="303" y="611"/>
                  </a:cubicBezTo>
                  <a:cubicBezTo>
                    <a:pt x="303" y="610"/>
                    <a:pt x="303" y="610"/>
                    <a:pt x="303" y="610"/>
                  </a:cubicBezTo>
                  <a:close/>
                  <a:moveTo>
                    <a:pt x="446" y="1449"/>
                  </a:moveTo>
                  <a:cubicBezTo>
                    <a:pt x="387" y="1449"/>
                    <a:pt x="387" y="1449"/>
                    <a:pt x="387" y="1449"/>
                  </a:cubicBezTo>
                  <a:cubicBezTo>
                    <a:pt x="387" y="1238"/>
                    <a:pt x="387" y="1238"/>
                    <a:pt x="387" y="1238"/>
                  </a:cubicBezTo>
                  <a:cubicBezTo>
                    <a:pt x="339" y="1249"/>
                    <a:pt x="339" y="1249"/>
                    <a:pt x="339" y="1249"/>
                  </a:cubicBezTo>
                  <a:cubicBezTo>
                    <a:pt x="326" y="1201"/>
                    <a:pt x="326" y="1201"/>
                    <a:pt x="326" y="1201"/>
                  </a:cubicBezTo>
                  <a:cubicBezTo>
                    <a:pt x="405" y="1178"/>
                    <a:pt x="405" y="1178"/>
                    <a:pt x="405" y="1178"/>
                  </a:cubicBezTo>
                  <a:cubicBezTo>
                    <a:pt x="446" y="1178"/>
                    <a:pt x="446" y="1178"/>
                    <a:pt x="446" y="1178"/>
                  </a:cubicBezTo>
                  <a:lnTo>
                    <a:pt x="446" y="1449"/>
                  </a:lnTo>
                  <a:close/>
                  <a:moveTo>
                    <a:pt x="513" y="1060"/>
                  </a:moveTo>
                  <a:cubicBezTo>
                    <a:pt x="502" y="1073"/>
                    <a:pt x="489" y="1082"/>
                    <a:pt x="474" y="1089"/>
                  </a:cubicBezTo>
                  <a:cubicBezTo>
                    <a:pt x="459" y="1097"/>
                    <a:pt x="443" y="1100"/>
                    <a:pt x="424" y="1100"/>
                  </a:cubicBezTo>
                  <a:cubicBezTo>
                    <a:pt x="406" y="1100"/>
                    <a:pt x="389" y="1097"/>
                    <a:pt x="375" y="1089"/>
                  </a:cubicBezTo>
                  <a:cubicBezTo>
                    <a:pt x="359" y="1083"/>
                    <a:pt x="346" y="1073"/>
                    <a:pt x="336" y="1060"/>
                  </a:cubicBezTo>
                  <a:cubicBezTo>
                    <a:pt x="325" y="1048"/>
                    <a:pt x="317" y="1033"/>
                    <a:pt x="311" y="1016"/>
                  </a:cubicBezTo>
                  <a:cubicBezTo>
                    <a:pt x="306" y="999"/>
                    <a:pt x="303" y="981"/>
                    <a:pt x="303" y="961"/>
                  </a:cubicBezTo>
                  <a:cubicBezTo>
                    <a:pt x="303" y="960"/>
                    <a:pt x="303" y="960"/>
                    <a:pt x="303" y="960"/>
                  </a:cubicBezTo>
                  <a:cubicBezTo>
                    <a:pt x="303" y="941"/>
                    <a:pt x="306" y="923"/>
                    <a:pt x="311" y="906"/>
                  </a:cubicBezTo>
                  <a:cubicBezTo>
                    <a:pt x="317" y="889"/>
                    <a:pt x="326" y="874"/>
                    <a:pt x="337" y="862"/>
                  </a:cubicBezTo>
                  <a:cubicBezTo>
                    <a:pt x="347" y="849"/>
                    <a:pt x="360" y="839"/>
                    <a:pt x="375" y="832"/>
                  </a:cubicBezTo>
                  <a:cubicBezTo>
                    <a:pt x="390" y="825"/>
                    <a:pt x="407" y="821"/>
                    <a:pt x="425" y="821"/>
                  </a:cubicBezTo>
                  <a:cubicBezTo>
                    <a:pt x="443" y="821"/>
                    <a:pt x="460" y="825"/>
                    <a:pt x="475" y="832"/>
                  </a:cubicBezTo>
                  <a:cubicBezTo>
                    <a:pt x="489" y="839"/>
                    <a:pt x="502" y="848"/>
                    <a:pt x="513" y="861"/>
                  </a:cubicBezTo>
                  <a:cubicBezTo>
                    <a:pt x="523" y="874"/>
                    <a:pt x="532" y="888"/>
                    <a:pt x="538" y="905"/>
                  </a:cubicBezTo>
                  <a:cubicBezTo>
                    <a:pt x="544" y="922"/>
                    <a:pt x="547" y="941"/>
                    <a:pt x="547" y="960"/>
                  </a:cubicBezTo>
                  <a:cubicBezTo>
                    <a:pt x="547" y="960"/>
                    <a:pt x="547" y="960"/>
                    <a:pt x="547" y="960"/>
                  </a:cubicBezTo>
                  <a:cubicBezTo>
                    <a:pt x="547" y="980"/>
                    <a:pt x="544" y="998"/>
                    <a:pt x="538" y="1015"/>
                  </a:cubicBezTo>
                  <a:cubicBezTo>
                    <a:pt x="532" y="1032"/>
                    <a:pt x="523" y="1047"/>
                    <a:pt x="513" y="1060"/>
                  </a:cubicBezTo>
                  <a:close/>
                  <a:moveTo>
                    <a:pt x="783" y="1315"/>
                  </a:moveTo>
                  <a:cubicBezTo>
                    <a:pt x="783" y="1335"/>
                    <a:pt x="780" y="1353"/>
                    <a:pt x="774" y="1370"/>
                  </a:cubicBezTo>
                  <a:cubicBezTo>
                    <a:pt x="768" y="1388"/>
                    <a:pt x="761" y="1403"/>
                    <a:pt x="750" y="1416"/>
                  </a:cubicBezTo>
                  <a:cubicBezTo>
                    <a:pt x="739" y="1428"/>
                    <a:pt x="726" y="1438"/>
                    <a:pt x="712" y="1446"/>
                  </a:cubicBezTo>
                  <a:cubicBezTo>
                    <a:pt x="697" y="1453"/>
                    <a:pt x="680" y="1457"/>
                    <a:pt x="662" y="1457"/>
                  </a:cubicBezTo>
                  <a:cubicBezTo>
                    <a:pt x="644" y="1457"/>
                    <a:pt x="628" y="1453"/>
                    <a:pt x="613" y="1446"/>
                  </a:cubicBezTo>
                  <a:cubicBezTo>
                    <a:pt x="598" y="1439"/>
                    <a:pt x="586" y="1429"/>
                    <a:pt x="575" y="1416"/>
                  </a:cubicBezTo>
                  <a:cubicBezTo>
                    <a:pt x="565" y="1403"/>
                    <a:pt x="557" y="1389"/>
                    <a:pt x="551" y="1371"/>
                  </a:cubicBezTo>
                  <a:cubicBezTo>
                    <a:pt x="546" y="1354"/>
                    <a:pt x="543" y="1336"/>
                    <a:pt x="543" y="1316"/>
                  </a:cubicBezTo>
                  <a:cubicBezTo>
                    <a:pt x="543" y="1315"/>
                    <a:pt x="543" y="1315"/>
                    <a:pt x="543" y="1315"/>
                  </a:cubicBezTo>
                  <a:cubicBezTo>
                    <a:pt x="543" y="1295"/>
                    <a:pt x="546" y="1277"/>
                    <a:pt x="551" y="1260"/>
                  </a:cubicBezTo>
                  <a:cubicBezTo>
                    <a:pt x="557" y="1243"/>
                    <a:pt x="565" y="1227"/>
                    <a:pt x="576" y="1215"/>
                  </a:cubicBezTo>
                  <a:cubicBezTo>
                    <a:pt x="586" y="1202"/>
                    <a:pt x="599" y="1192"/>
                    <a:pt x="614" y="1185"/>
                  </a:cubicBezTo>
                  <a:cubicBezTo>
                    <a:pt x="629" y="1177"/>
                    <a:pt x="645" y="1174"/>
                    <a:pt x="663" y="1174"/>
                  </a:cubicBezTo>
                  <a:cubicBezTo>
                    <a:pt x="681" y="1174"/>
                    <a:pt x="697" y="1177"/>
                    <a:pt x="712" y="1185"/>
                  </a:cubicBezTo>
                  <a:cubicBezTo>
                    <a:pt x="727" y="1191"/>
                    <a:pt x="740" y="1201"/>
                    <a:pt x="750" y="1214"/>
                  </a:cubicBezTo>
                  <a:cubicBezTo>
                    <a:pt x="761" y="1227"/>
                    <a:pt x="768" y="1242"/>
                    <a:pt x="774" y="1259"/>
                  </a:cubicBezTo>
                  <a:cubicBezTo>
                    <a:pt x="780" y="1276"/>
                    <a:pt x="783" y="1295"/>
                    <a:pt x="783" y="1314"/>
                  </a:cubicBezTo>
                  <a:cubicBezTo>
                    <a:pt x="783" y="1315"/>
                    <a:pt x="783" y="1315"/>
                    <a:pt x="783" y="1315"/>
                  </a:cubicBezTo>
                  <a:close/>
                  <a:moveTo>
                    <a:pt x="825" y="611"/>
                  </a:moveTo>
                  <a:cubicBezTo>
                    <a:pt x="825" y="610"/>
                    <a:pt x="825" y="610"/>
                    <a:pt x="825" y="610"/>
                  </a:cubicBezTo>
                  <a:cubicBezTo>
                    <a:pt x="825" y="591"/>
                    <a:pt x="828" y="572"/>
                    <a:pt x="834" y="555"/>
                  </a:cubicBezTo>
                  <a:cubicBezTo>
                    <a:pt x="840" y="537"/>
                    <a:pt x="848" y="523"/>
                    <a:pt x="859" y="510"/>
                  </a:cubicBezTo>
                  <a:cubicBezTo>
                    <a:pt x="869" y="497"/>
                    <a:pt x="882" y="487"/>
                    <a:pt x="897" y="480"/>
                  </a:cubicBezTo>
                  <a:cubicBezTo>
                    <a:pt x="912" y="473"/>
                    <a:pt x="928" y="469"/>
                    <a:pt x="946" y="469"/>
                  </a:cubicBezTo>
                  <a:cubicBezTo>
                    <a:pt x="964" y="469"/>
                    <a:pt x="980" y="473"/>
                    <a:pt x="995" y="480"/>
                  </a:cubicBezTo>
                  <a:cubicBezTo>
                    <a:pt x="1009" y="487"/>
                    <a:pt x="1022" y="497"/>
                    <a:pt x="1033" y="510"/>
                  </a:cubicBezTo>
                  <a:cubicBezTo>
                    <a:pt x="1043" y="522"/>
                    <a:pt x="1051" y="537"/>
                    <a:pt x="1057" y="554"/>
                  </a:cubicBezTo>
                  <a:cubicBezTo>
                    <a:pt x="1063" y="571"/>
                    <a:pt x="1066" y="590"/>
                    <a:pt x="1066" y="609"/>
                  </a:cubicBezTo>
                  <a:cubicBezTo>
                    <a:pt x="1066" y="610"/>
                    <a:pt x="1066" y="610"/>
                    <a:pt x="1066" y="610"/>
                  </a:cubicBezTo>
                  <a:cubicBezTo>
                    <a:pt x="1066" y="630"/>
                    <a:pt x="1063" y="648"/>
                    <a:pt x="1057" y="666"/>
                  </a:cubicBezTo>
                  <a:cubicBezTo>
                    <a:pt x="1051" y="683"/>
                    <a:pt x="1043" y="698"/>
                    <a:pt x="1032" y="710"/>
                  </a:cubicBezTo>
                  <a:cubicBezTo>
                    <a:pt x="1022" y="723"/>
                    <a:pt x="1009" y="733"/>
                    <a:pt x="994" y="740"/>
                  </a:cubicBezTo>
                  <a:cubicBezTo>
                    <a:pt x="980" y="748"/>
                    <a:pt x="963" y="752"/>
                    <a:pt x="945" y="752"/>
                  </a:cubicBezTo>
                  <a:cubicBezTo>
                    <a:pt x="927" y="752"/>
                    <a:pt x="911" y="748"/>
                    <a:pt x="896" y="741"/>
                  </a:cubicBezTo>
                  <a:cubicBezTo>
                    <a:pt x="881" y="733"/>
                    <a:pt x="869" y="724"/>
                    <a:pt x="858" y="711"/>
                  </a:cubicBezTo>
                  <a:cubicBezTo>
                    <a:pt x="848" y="699"/>
                    <a:pt x="840" y="683"/>
                    <a:pt x="834" y="666"/>
                  </a:cubicBezTo>
                  <a:cubicBezTo>
                    <a:pt x="828" y="649"/>
                    <a:pt x="825" y="631"/>
                    <a:pt x="825" y="611"/>
                  </a:cubicBezTo>
                  <a:close/>
                  <a:moveTo>
                    <a:pt x="928" y="821"/>
                  </a:moveTo>
                  <a:cubicBezTo>
                    <a:pt x="969" y="821"/>
                    <a:pt x="969" y="821"/>
                    <a:pt x="969" y="821"/>
                  </a:cubicBezTo>
                  <a:cubicBezTo>
                    <a:pt x="969" y="1096"/>
                    <a:pt x="969" y="1096"/>
                    <a:pt x="969" y="1096"/>
                  </a:cubicBezTo>
                  <a:cubicBezTo>
                    <a:pt x="909" y="1096"/>
                    <a:pt x="909" y="1096"/>
                    <a:pt x="909" y="1096"/>
                  </a:cubicBezTo>
                  <a:cubicBezTo>
                    <a:pt x="909" y="882"/>
                    <a:pt x="909" y="882"/>
                    <a:pt x="909" y="882"/>
                  </a:cubicBezTo>
                  <a:cubicBezTo>
                    <a:pt x="861" y="894"/>
                    <a:pt x="861" y="894"/>
                    <a:pt x="861" y="894"/>
                  </a:cubicBezTo>
                  <a:cubicBezTo>
                    <a:pt x="849" y="845"/>
                    <a:pt x="849" y="845"/>
                    <a:pt x="849" y="845"/>
                  </a:cubicBezTo>
                  <a:lnTo>
                    <a:pt x="928" y="821"/>
                  </a:lnTo>
                  <a:close/>
                  <a:moveTo>
                    <a:pt x="1097" y="1315"/>
                  </a:moveTo>
                  <a:cubicBezTo>
                    <a:pt x="1097" y="1335"/>
                    <a:pt x="1094" y="1353"/>
                    <a:pt x="1088" y="1370"/>
                  </a:cubicBezTo>
                  <a:cubicBezTo>
                    <a:pt x="1082" y="1388"/>
                    <a:pt x="1074" y="1403"/>
                    <a:pt x="1064" y="1416"/>
                  </a:cubicBezTo>
                  <a:cubicBezTo>
                    <a:pt x="1053" y="1428"/>
                    <a:pt x="1040" y="1438"/>
                    <a:pt x="1026" y="1446"/>
                  </a:cubicBezTo>
                  <a:cubicBezTo>
                    <a:pt x="1011" y="1453"/>
                    <a:pt x="994" y="1457"/>
                    <a:pt x="976" y="1457"/>
                  </a:cubicBezTo>
                  <a:cubicBezTo>
                    <a:pt x="958" y="1457"/>
                    <a:pt x="942" y="1453"/>
                    <a:pt x="927" y="1446"/>
                  </a:cubicBezTo>
                  <a:cubicBezTo>
                    <a:pt x="912" y="1439"/>
                    <a:pt x="899" y="1429"/>
                    <a:pt x="889" y="1416"/>
                  </a:cubicBezTo>
                  <a:cubicBezTo>
                    <a:pt x="878" y="1403"/>
                    <a:pt x="871" y="1389"/>
                    <a:pt x="865" y="1371"/>
                  </a:cubicBezTo>
                  <a:cubicBezTo>
                    <a:pt x="859" y="1354"/>
                    <a:pt x="856" y="1336"/>
                    <a:pt x="856" y="1316"/>
                  </a:cubicBezTo>
                  <a:cubicBezTo>
                    <a:pt x="856" y="1315"/>
                    <a:pt x="856" y="1315"/>
                    <a:pt x="856" y="1315"/>
                  </a:cubicBezTo>
                  <a:cubicBezTo>
                    <a:pt x="856" y="1295"/>
                    <a:pt x="859" y="1277"/>
                    <a:pt x="865" y="1260"/>
                  </a:cubicBezTo>
                  <a:cubicBezTo>
                    <a:pt x="871" y="1243"/>
                    <a:pt x="879" y="1227"/>
                    <a:pt x="890" y="1215"/>
                  </a:cubicBezTo>
                  <a:cubicBezTo>
                    <a:pt x="900" y="1202"/>
                    <a:pt x="913" y="1192"/>
                    <a:pt x="927" y="1185"/>
                  </a:cubicBezTo>
                  <a:cubicBezTo>
                    <a:pt x="943" y="1177"/>
                    <a:pt x="959" y="1174"/>
                    <a:pt x="977" y="1174"/>
                  </a:cubicBezTo>
                  <a:cubicBezTo>
                    <a:pt x="995" y="1174"/>
                    <a:pt x="1011" y="1177"/>
                    <a:pt x="1026" y="1185"/>
                  </a:cubicBezTo>
                  <a:cubicBezTo>
                    <a:pt x="1041" y="1191"/>
                    <a:pt x="1053" y="1201"/>
                    <a:pt x="1064" y="1214"/>
                  </a:cubicBezTo>
                  <a:cubicBezTo>
                    <a:pt x="1074" y="1227"/>
                    <a:pt x="1082" y="1242"/>
                    <a:pt x="1088" y="1259"/>
                  </a:cubicBezTo>
                  <a:cubicBezTo>
                    <a:pt x="1094" y="1276"/>
                    <a:pt x="1097" y="1295"/>
                    <a:pt x="1097" y="1314"/>
                  </a:cubicBezTo>
                  <a:cubicBezTo>
                    <a:pt x="1097" y="1315"/>
                    <a:pt x="1097" y="1315"/>
                    <a:pt x="1097" y="1315"/>
                  </a:cubicBezTo>
                  <a:close/>
                  <a:moveTo>
                    <a:pt x="1283" y="1449"/>
                  </a:moveTo>
                  <a:cubicBezTo>
                    <a:pt x="1223" y="1449"/>
                    <a:pt x="1223" y="1449"/>
                    <a:pt x="1223" y="1449"/>
                  </a:cubicBezTo>
                  <a:cubicBezTo>
                    <a:pt x="1223" y="1238"/>
                    <a:pt x="1223" y="1238"/>
                    <a:pt x="1223" y="1238"/>
                  </a:cubicBezTo>
                  <a:cubicBezTo>
                    <a:pt x="1175" y="1249"/>
                    <a:pt x="1175" y="1249"/>
                    <a:pt x="1175" y="1249"/>
                  </a:cubicBezTo>
                  <a:cubicBezTo>
                    <a:pt x="1162" y="1201"/>
                    <a:pt x="1162" y="1201"/>
                    <a:pt x="1162" y="1201"/>
                  </a:cubicBezTo>
                  <a:cubicBezTo>
                    <a:pt x="1242" y="1178"/>
                    <a:pt x="1242" y="1178"/>
                    <a:pt x="1242" y="1178"/>
                  </a:cubicBezTo>
                  <a:cubicBezTo>
                    <a:pt x="1283" y="1178"/>
                    <a:pt x="1283" y="1178"/>
                    <a:pt x="1283" y="1178"/>
                  </a:cubicBezTo>
                  <a:lnTo>
                    <a:pt x="1283" y="1449"/>
                  </a:lnTo>
                  <a:close/>
                  <a:moveTo>
                    <a:pt x="1310" y="960"/>
                  </a:moveTo>
                  <a:cubicBezTo>
                    <a:pt x="1310" y="980"/>
                    <a:pt x="1307" y="998"/>
                    <a:pt x="1301" y="1015"/>
                  </a:cubicBezTo>
                  <a:cubicBezTo>
                    <a:pt x="1295" y="1032"/>
                    <a:pt x="1287" y="1047"/>
                    <a:pt x="1277" y="1060"/>
                  </a:cubicBezTo>
                  <a:cubicBezTo>
                    <a:pt x="1266" y="1073"/>
                    <a:pt x="1253" y="1082"/>
                    <a:pt x="1239" y="1089"/>
                  </a:cubicBezTo>
                  <a:cubicBezTo>
                    <a:pt x="1224" y="1097"/>
                    <a:pt x="1207" y="1100"/>
                    <a:pt x="1189" y="1100"/>
                  </a:cubicBezTo>
                  <a:cubicBezTo>
                    <a:pt x="1171" y="1100"/>
                    <a:pt x="1155" y="1097"/>
                    <a:pt x="1140" y="1089"/>
                  </a:cubicBezTo>
                  <a:cubicBezTo>
                    <a:pt x="1125" y="1083"/>
                    <a:pt x="1112" y="1073"/>
                    <a:pt x="1102" y="1060"/>
                  </a:cubicBezTo>
                  <a:cubicBezTo>
                    <a:pt x="1091" y="1048"/>
                    <a:pt x="1084" y="1033"/>
                    <a:pt x="1078" y="1016"/>
                  </a:cubicBezTo>
                  <a:cubicBezTo>
                    <a:pt x="1072" y="999"/>
                    <a:pt x="1070" y="981"/>
                    <a:pt x="1070" y="961"/>
                  </a:cubicBezTo>
                  <a:cubicBezTo>
                    <a:pt x="1070" y="960"/>
                    <a:pt x="1070" y="960"/>
                    <a:pt x="1070" y="960"/>
                  </a:cubicBezTo>
                  <a:cubicBezTo>
                    <a:pt x="1070" y="941"/>
                    <a:pt x="1072" y="923"/>
                    <a:pt x="1078" y="906"/>
                  </a:cubicBezTo>
                  <a:cubicBezTo>
                    <a:pt x="1084" y="889"/>
                    <a:pt x="1092" y="874"/>
                    <a:pt x="1103" y="862"/>
                  </a:cubicBezTo>
                  <a:cubicBezTo>
                    <a:pt x="1113" y="849"/>
                    <a:pt x="1126" y="839"/>
                    <a:pt x="1141" y="832"/>
                  </a:cubicBezTo>
                  <a:cubicBezTo>
                    <a:pt x="1156" y="825"/>
                    <a:pt x="1172" y="821"/>
                    <a:pt x="1190" y="821"/>
                  </a:cubicBezTo>
                  <a:cubicBezTo>
                    <a:pt x="1208" y="821"/>
                    <a:pt x="1224" y="825"/>
                    <a:pt x="1239" y="832"/>
                  </a:cubicBezTo>
                  <a:cubicBezTo>
                    <a:pt x="1254" y="839"/>
                    <a:pt x="1266" y="848"/>
                    <a:pt x="1277" y="861"/>
                  </a:cubicBezTo>
                  <a:cubicBezTo>
                    <a:pt x="1287" y="874"/>
                    <a:pt x="1295" y="888"/>
                    <a:pt x="1301" y="905"/>
                  </a:cubicBezTo>
                  <a:cubicBezTo>
                    <a:pt x="1307" y="922"/>
                    <a:pt x="1310" y="941"/>
                    <a:pt x="1310" y="960"/>
                  </a:cubicBezTo>
                  <a:cubicBezTo>
                    <a:pt x="1310" y="960"/>
                    <a:pt x="1310" y="960"/>
                    <a:pt x="1310" y="96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68"/>
            <p:cNvSpPr>
              <a:spLocks/>
            </p:cNvSpPr>
            <p:nvPr/>
          </p:nvSpPr>
          <p:spPr bwMode="auto">
            <a:xfrm>
              <a:off x="16802100" y="4065588"/>
              <a:ext cx="446088" cy="646113"/>
            </a:xfrm>
            <a:custGeom>
              <a:avLst/>
              <a:gdLst>
                <a:gd name="T0" fmla="*/ 102 w 119"/>
                <a:gd name="T1" fmla="*/ 24 h 172"/>
                <a:gd name="T2" fmla="*/ 83 w 119"/>
                <a:gd name="T3" fmla="*/ 6 h 172"/>
                <a:gd name="T4" fmla="*/ 59 w 119"/>
                <a:gd name="T5" fmla="*/ 0 h 172"/>
                <a:gd name="T6" fmla="*/ 35 w 119"/>
                <a:gd name="T7" fmla="*/ 6 h 172"/>
                <a:gd name="T8" fmla="*/ 16 w 119"/>
                <a:gd name="T9" fmla="*/ 24 h 172"/>
                <a:gd name="T10" fmla="*/ 5 w 119"/>
                <a:gd name="T11" fmla="*/ 51 h 172"/>
                <a:gd name="T12" fmla="*/ 0 w 119"/>
                <a:gd name="T13" fmla="*/ 85 h 172"/>
                <a:gd name="T14" fmla="*/ 0 w 119"/>
                <a:gd name="T15" fmla="*/ 85 h 172"/>
                <a:gd name="T16" fmla="*/ 5 w 119"/>
                <a:gd name="T17" fmla="*/ 120 h 172"/>
                <a:gd name="T18" fmla="*/ 17 w 119"/>
                <a:gd name="T19" fmla="*/ 147 h 172"/>
                <a:gd name="T20" fmla="*/ 35 w 119"/>
                <a:gd name="T21" fmla="*/ 165 h 172"/>
                <a:gd name="T22" fmla="*/ 60 w 119"/>
                <a:gd name="T23" fmla="*/ 172 h 172"/>
                <a:gd name="T24" fmla="*/ 84 w 119"/>
                <a:gd name="T25" fmla="*/ 165 h 172"/>
                <a:gd name="T26" fmla="*/ 103 w 119"/>
                <a:gd name="T27" fmla="*/ 148 h 172"/>
                <a:gd name="T28" fmla="*/ 115 w 119"/>
                <a:gd name="T29" fmla="*/ 120 h 172"/>
                <a:gd name="T30" fmla="*/ 119 w 119"/>
                <a:gd name="T31" fmla="*/ 86 h 172"/>
                <a:gd name="T32" fmla="*/ 119 w 119"/>
                <a:gd name="T33" fmla="*/ 85 h 172"/>
                <a:gd name="T34" fmla="*/ 115 w 119"/>
                <a:gd name="T35" fmla="*/ 52 h 172"/>
                <a:gd name="T36" fmla="*/ 102 w 119"/>
                <a:gd name="T37" fmla="*/ 2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 h="172">
                  <a:moveTo>
                    <a:pt x="102" y="24"/>
                  </a:moveTo>
                  <a:cubicBezTo>
                    <a:pt x="97" y="17"/>
                    <a:pt x="91" y="11"/>
                    <a:pt x="83" y="6"/>
                  </a:cubicBezTo>
                  <a:cubicBezTo>
                    <a:pt x="76" y="2"/>
                    <a:pt x="68" y="0"/>
                    <a:pt x="59" y="0"/>
                  </a:cubicBezTo>
                  <a:cubicBezTo>
                    <a:pt x="50" y="0"/>
                    <a:pt x="42" y="2"/>
                    <a:pt x="35" y="6"/>
                  </a:cubicBezTo>
                  <a:cubicBezTo>
                    <a:pt x="28" y="10"/>
                    <a:pt x="22" y="16"/>
                    <a:pt x="16" y="24"/>
                  </a:cubicBezTo>
                  <a:cubicBezTo>
                    <a:pt x="11" y="32"/>
                    <a:pt x="8" y="40"/>
                    <a:pt x="5" y="51"/>
                  </a:cubicBezTo>
                  <a:cubicBezTo>
                    <a:pt x="2" y="61"/>
                    <a:pt x="0" y="72"/>
                    <a:pt x="0" y="85"/>
                  </a:cubicBezTo>
                  <a:cubicBezTo>
                    <a:pt x="0" y="85"/>
                    <a:pt x="0" y="85"/>
                    <a:pt x="0" y="85"/>
                  </a:cubicBezTo>
                  <a:cubicBezTo>
                    <a:pt x="0" y="98"/>
                    <a:pt x="2" y="109"/>
                    <a:pt x="5" y="120"/>
                  </a:cubicBezTo>
                  <a:cubicBezTo>
                    <a:pt x="8" y="131"/>
                    <a:pt x="11" y="140"/>
                    <a:pt x="17" y="147"/>
                  </a:cubicBezTo>
                  <a:cubicBezTo>
                    <a:pt x="22" y="155"/>
                    <a:pt x="28" y="161"/>
                    <a:pt x="35" y="165"/>
                  </a:cubicBezTo>
                  <a:cubicBezTo>
                    <a:pt x="43" y="169"/>
                    <a:pt x="51" y="172"/>
                    <a:pt x="60" y="172"/>
                  </a:cubicBezTo>
                  <a:cubicBezTo>
                    <a:pt x="69" y="172"/>
                    <a:pt x="77" y="169"/>
                    <a:pt x="84" y="165"/>
                  </a:cubicBezTo>
                  <a:cubicBezTo>
                    <a:pt x="92" y="161"/>
                    <a:pt x="98" y="155"/>
                    <a:pt x="103" y="148"/>
                  </a:cubicBezTo>
                  <a:cubicBezTo>
                    <a:pt x="108" y="140"/>
                    <a:pt x="112" y="131"/>
                    <a:pt x="115" y="120"/>
                  </a:cubicBezTo>
                  <a:cubicBezTo>
                    <a:pt x="117" y="110"/>
                    <a:pt x="119" y="99"/>
                    <a:pt x="119" y="86"/>
                  </a:cubicBezTo>
                  <a:cubicBezTo>
                    <a:pt x="119" y="85"/>
                    <a:pt x="119" y="85"/>
                    <a:pt x="119" y="85"/>
                  </a:cubicBezTo>
                  <a:cubicBezTo>
                    <a:pt x="119" y="73"/>
                    <a:pt x="117" y="62"/>
                    <a:pt x="115" y="52"/>
                  </a:cubicBezTo>
                  <a:cubicBezTo>
                    <a:pt x="112" y="41"/>
                    <a:pt x="108" y="32"/>
                    <a:pt x="102" y="24"/>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6" name="Group 335"/>
          <p:cNvGrpSpPr>
            <a:grpSpLocks noChangeAspect="1"/>
          </p:cNvGrpSpPr>
          <p:nvPr/>
        </p:nvGrpSpPr>
        <p:grpSpPr>
          <a:xfrm>
            <a:off x="8934121" y="780309"/>
            <a:ext cx="561504" cy="548640"/>
            <a:chOff x="12455525" y="1285875"/>
            <a:chExt cx="5475288" cy="5349875"/>
          </a:xfrm>
        </p:grpSpPr>
        <p:sp>
          <p:nvSpPr>
            <p:cNvPr id="337" name="Freeform 72"/>
            <p:cNvSpPr>
              <a:spLocks/>
            </p:cNvSpPr>
            <p:nvPr/>
          </p:nvSpPr>
          <p:spPr bwMode="auto">
            <a:xfrm>
              <a:off x="15017750" y="3814763"/>
              <a:ext cx="354013" cy="307975"/>
            </a:xfrm>
            <a:custGeom>
              <a:avLst/>
              <a:gdLst>
                <a:gd name="T0" fmla="*/ 0 w 94"/>
                <a:gd name="T1" fmla="*/ 0 h 82"/>
                <a:gd name="T2" fmla="*/ 0 w 94"/>
                <a:gd name="T3" fmla="*/ 82 h 82"/>
                <a:gd name="T4" fmla="*/ 47 w 94"/>
                <a:gd name="T5" fmla="*/ 82 h 82"/>
                <a:gd name="T6" fmla="*/ 82 w 94"/>
                <a:gd name="T7" fmla="*/ 70 h 82"/>
                <a:gd name="T8" fmla="*/ 94 w 94"/>
                <a:gd name="T9" fmla="*/ 41 h 82"/>
                <a:gd name="T10" fmla="*/ 94 w 94"/>
                <a:gd name="T11" fmla="*/ 40 h 82"/>
                <a:gd name="T12" fmla="*/ 81 w 94"/>
                <a:gd name="T13" fmla="*/ 10 h 82"/>
                <a:gd name="T14" fmla="*/ 46 w 94"/>
                <a:gd name="T15" fmla="*/ 0 h 82"/>
                <a:gd name="T16" fmla="*/ 0 w 94"/>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82">
                  <a:moveTo>
                    <a:pt x="0" y="0"/>
                  </a:moveTo>
                  <a:cubicBezTo>
                    <a:pt x="0" y="82"/>
                    <a:pt x="0" y="82"/>
                    <a:pt x="0" y="82"/>
                  </a:cubicBezTo>
                  <a:cubicBezTo>
                    <a:pt x="47" y="82"/>
                    <a:pt x="47" y="82"/>
                    <a:pt x="47" y="82"/>
                  </a:cubicBezTo>
                  <a:cubicBezTo>
                    <a:pt x="62" y="82"/>
                    <a:pt x="73" y="78"/>
                    <a:pt x="82" y="70"/>
                  </a:cubicBezTo>
                  <a:cubicBezTo>
                    <a:pt x="90" y="62"/>
                    <a:pt x="94" y="52"/>
                    <a:pt x="94" y="41"/>
                  </a:cubicBezTo>
                  <a:cubicBezTo>
                    <a:pt x="94" y="40"/>
                    <a:pt x="94" y="40"/>
                    <a:pt x="94" y="40"/>
                  </a:cubicBezTo>
                  <a:cubicBezTo>
                    <a:pt x="94" y="27"/>
                    <a:pt x="90" y="17"/>
                    <a:pt x="81" y="10"/>
                  </a:cubicBezTo>
                  <a:cubicBezTo>
                    <a:pt x="73" y="3"/>
                    <a:pt x="61" y="0"/>
                    <a:pt x="46" y="0"/>
                  </a:cubicBez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73"/>
            <p:cNvSpPr>
              <a:spLocks/>
            </p:cNvSpPr>
            <p:nvPr/>
          </p:nvSpPr>
          <p:spPr bwMode="auto">
            <a:xfrm>
              <a:off x="13970000" y="3870325"/>
              <a:ext cx="269875" cy="327025"/>
            </a:xfrm>
            <a:custGeom>
              <a:avLst/>
              <a:gdLst>
                <a:gd name="T0" fmla="*/ 0 w 170"/>
                <a:gd name="T1" fmla="*/ 206 h 206"/>
                <a:gd name="T2" fmla="*/ 170 w 170"/>
                <a:gd name="T3" fmla="*/ 206 h 206"/>
                <a:gd name="T4" fmla="*/ 85 w 170"/>
                <a:gd name="T5" fmla="*/ 0 h 206"/>
                <a:gd name="T6" fmla="*/ 0 w 170"/>
                <a:gd name="T7" fmla="*/ 206 h 206"/>
              </a:gdLst>
              <a:ahLst/>
              <a:cxnLst>
                <a:cxn ang="0">
                  <a:pos x="T0" y="T1"/>
                </a:cxn>
                <a:cxn ang="0">
                  <a:pos x="T2" y="T3"/>
                </a:cxn>
                <a:cxn ang="0">
                  <a:pos x="T4" y="T5"/>
                </a:cxn>
                <a:cxn ang="0">
                  <a:pos x="T6" y="T7"/>
                </a:cxn>
              </a:cxnLst>
              <a:rect l="0" t="0" r="r" b="b"/>
              <a:pathLst>
                <a:path w="170" h="206">
                  <a:moveTo>
                    <a:pt x="0" y="206"/>
                  </a:moveTo>
                  <a:lnTo>
                    <a:pt x="170" y="206"/>
                  </a:lnTo>
                  <a:lnTo>
                    <a:pt x="85" y="0"/>
                  </a:lnTo>
                  <a:lnTo>
                    <a:pt x="0" y="20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74"/>
            <p:cNvSpPr>
              <a:spLocks noEditPoints="1"/>
            </p:cNvSpPr>
            <p:nvPr/>
          </p:nvSpPr>
          <p:spPr bwMode="auto">
            <a:xfrm>
              <a:off x="12455525" y="1285875"/>
              <a:ext cx="5475288" cy="5349875"/>
            </a:xfrm>
            <a:custGeom>
              <a:avLst/>
              <a:gdLst>
                <a:gd name="T0" fmla="*/ 0 w 1457"/>
                <a:gd name="T1" fmla="*/ 69 h 1424"/>
                <a:gd name="T2" fmla="*/ 0 w 1457"/>
                <a:gd name="T3" fmla="*/ 1424 h 1424"/>
                <a:gd name="T4" fmla="*/ 1389 w 1457"/>
                <a:gd name="T5" fmla="*/ 1424 h 1424"/>
                <a:gd name="T6" fmla="*/ 1457 w 1457"/>
                <a:gd name="T7" fmla="*/ 748 h 1424"/>
                <a:gd name="T8" fmla="*/ 782 w 1457"/>
                <a:gd name="T9" fmla="*/ 229 h 1424"/>
                <a:gd name="T10" fmla="*/ 964 w 1457"/>
                <a:gd name="T11" fmla="*/ 229 h 1424"/>
                <a:gd name="T12" fmla="*/ 1035 w 1457"/>
                <a:gd name="T13" fmla="*/ 497 h 1424"/>
                <a:gd name="T14" fmla="*/ 845 w 1457"/>
                <a:gd name="T15" fmla="*/ 497 h 1424"/>
                <a:gd name="T16" fmla="*/ 782 w 1457"/>
                <a:gd name="T17" fmla="*/ 229 h 1424"/>
                <a:gd name="T18" fmla="*/ 882 w 1457"/>
                <a:gd name="T19" fmla="*/ 888 h 1424"/>
                <a:gd name="T20" fmla="*/ 808 w 1457"/>
                <a:gd name="T21" fmla="*/ 645 h 1424"/>
                <a:gd name="T22" fmla="*/ 836 w 1457"/>
                <a:gd name="T23" fmla="*/ 713 h 1424"/>
                <a:gd name="T24" fmla="*/ 770 w 1457"/>
                <a:gd name="T25" fmla="*/ 801 h 1424"/>
                <a:gd name="T26" fmla="*/ 682 w 1457"/>
                <a:gd name="T27" fmla="*/ 888 h 1424"/>
                <a:gd name="T28" fmla="*/ 733 w 1457"/>
                <a:gd name="T29" fmla="*/ 619 h 1424"/>
                <a:gd name="T30" fmla="*/ 686 w 1457"/>
                <a:gd name="T31" fmla="*/ 413 h 1424"/>
                <a:gd name="T32" fmla="*/ 634 w 1457"/>
                <a:gd name="T33" fmla="*/ 389 h 1424"/>
                <a:gd name="T34" fmla="*/ 552 w 1457"/>
                <a:gd name="T35" fmla="*/ 340 h 1424"/>
                <a:gd name="T36" fmla="*/ 552 w 1457"/>
                <a:gd name="T37" fmla="*/ 273 h 1424"/>
                <a:gd name="T38" fmla="*/ 639 w 1457"/>
                <a:gd name="T39" fmla="*/ 225 h 1424"/>
                <a:gd name="T40" fmla="*/ 708 w 1457"/>
                <a:gd name="T41" fmla="*/ 304 h 1424"/>
                <a:gd name="T42" fmla="*/ 612 w 1457"/>
                <a:gd name="T43" fmla="*/ 284 h 1424"/>
                <a:gd name="T44" fmla="*/ 606 w 1457"/>
                <a:gd name="T45" fmla="*/ 313 h 1424"/>
                <a:gd name="T46" fmla="*/ 661 w 1457"/>
                <a:gd name="T47" fmla="*/ 337 h 1424"/>
                <a:gd name="T48" fmla="*/ 741 w 1457"/>
                <a:gd name="T49" fmla="*/ 387 h 1424"/>
                <a:gd name="T50" fmla="*/ 740 w 1457"/>
                <a:gd name="T51" fmla="*/ 453 h 1424"/>
                <a:gd name="T52" fmla="*/ 649 w 1457"/>
                <a:gd name="T53" fmla="*/ 501 h 1424"/>
                <a:gd name="T54" fmla="*/ 570 w 1457"/>
                <a:gd name="T55" fmla="*/ 416 h 1424"/>
                <a:gd name="T56" fmla="*/ 678 w 1457"/>
                <a:gd name="T57" fmla="*/ 442 h 1424"/>
                <a:gd name="T58" fmla="*/ 686 w 1457"/>
                <a:gd name="T59" fmla="*/ 413 h 1424"/>
                <a:gd name="T60" fmla="*/ 496 w 1457"/>
                <a:gd name="T61" fmla="*/ 827 h 1424"/>
                <a:gd name="T62" fmla="*/ 298 w 1457"/>
                <a:gd name="T63" fmla="*/ 888 h 1424"/>
                <a:gd name="T64" fmla="*/ 582 w 1457"/>
                <a:gd name="T65" fmla="*/ 888 h 1424"/>
                <a:gd name="T66" fmla="*/ 430 w 1457"/>
                <a:gd name="T67" fmla="*/ 394 h 1424"/>
                <a:gd name="T68" fmla="*/ 488 w 1457"/>
                <a:gd name="T69" fmla="*/ 497 h 1424"/>
                <a:gd name="T70" fmla="*/ 308 w 1457"/>
                <a:gd name="T71" fmla="*/ 497 h 1424"/>
                <a:gd name="T72" fmla="*/ 183 w 1457"/>
                <a:gd name="T73" fmla="*/ 1086 h 1424"/>
                <a:gd name="T74" fmla="*/ 561 w 1457"/>
                <a:gd name="T75" fmla="*/ 1055 h 1424"/>
                <a:gd name="T76" fmla="*/ 1099 w 1457"/>
                <a:gd name="T77" fmla="*/ 1114 h 1424"/>
                <a:gd name="T78" fmla="*/ 472 w 1457"/>
                <a:gd name="T79" fmla="*/ 1144 h 1424"/>
                <a:gd name="T80" fmla="*/ 183 w 1457"/>
                <a:gd name="T81" fmla="*/ 1086 h 1424"/>
                <a:gd name="T82" fmla="*/ 892 w 1457"/>
                <a:gd name="T83" fmla="*/ 1302 h 1424"/>
                <a:gd name="T84" fmla="*/ 201 w 1457"/>
                <a:gd name="T85" fmla="*/ 1272 h 1424"/>
                <a:gd name="T86" fmla="*/ 803 w 1457"/>
                <a:gd name="T87" fmla="*/ 1214 h 1424"/>
                <a:gd name="T88" fmla="*/ 1117 w 1457"/>
                <a:gd name="T89" fmla="*/ 1244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7" h="1424">
                  <a:moveTo>
                    <a:pt x="745" y="0"/>
                  </a:moveTo>
                  <a:cubicBezTo>
                    <a:pt x="69" y="0"/>
                    <a:pt x="69" y="0"/>
                    <a:pt x="69" y="0"/>
                  </a:cubicBezTo>
                  <a:cubicBezTo>
                    <a:pt x="0" y="69"/>
                    <a:pt x="0" y="69"/>
                    <a:pt x="0" y="69"/>
                  </a:cubicBezTo>
                  <a:cubicBezTo>
                    <a:pt x="0" y="748"/>
                    <a:pt x="0" y="748"/>
                    <a:pt x="0" y="748"/>
                  </a:cubicBezTo>
                  <a:cubicBezTo>
                    <a:pt x="0" y="1341"/>
                    <a:pt x="0" y="1341"/>
                    <a:pt x="0" y="1341"/>
                  </a:cubicBezTo>
                  <a:cubicBezTo>
                    <a:pt x="0" y="1424"/>
                    <a:pt x="0" y="1424"/>
                    <a:pt x="0" y="1424"/>
                  </a:cubicBezTo>
                  <a:cubicBezTo>
                    <a:pt x="745" y="1424"/>
                    <a:pt x="745" y="1424"/>
                    <a:pt x="745" y="1424"/>
                  </a:cubicBezTo>
                  <a:cubicBezTo>
                    <a:pt x="1389" y="1424"/>
                    <a:pt x="1389" y="1424"/>
                    <a:pt x="1389" y="1424"/>
                  </a:cubicBezTo>
                  <a:cubicBezTo>
                    <a:pt x="1389" y="1424"/>
                    <a:pt x="1389" y="1424"/>
                    <a:pt x="1389" y="1424"/>
                  </a:cubicBezTo>
                  <a:cubicBezTo>
                    <a:pt x="1457" y="1354"/>
                    <a:pt x="1457" y="1354"/>
                    <a:pt x="1457" y="1354"/>
                  </a:cubicBezTo>
                  <a:cubicBezTo>
                    <a:pt x="1457" y="1271"/>
                    <a:pt x="1457" y="1271"/>
                    <a:pt x="1457" y="1271"/>
                  </a:cubicBezTo>
                  <a:cubicBezTo>
                    <a:pt x="1457" y="748"/>
                    <a:pt x="1457" y="748"/>
                    <a:pt x="1457" y="748"/>
                  </a:cubicBezTo>
                  <a:cubicBezTo>
                    <a:pt x="1457" y="0"/>
                    <a:pt x="1457" y="0"/>
                    <a:pt x="1457" y="0"/>
                  </a:cubicBezTo>
                  <a:lnTo>
                    <a:pt x="745" y="0"/>
                  </a:lnTo>
                  <a:close/>
                  <a:moveTo>
                    <a:pt x="782" y="229"/>
                  </a:moveTo>
                  <a:cubicBezTo>
                    <a:pt x="851" y="229"/>
                    <a:pt x="851" y="229"/>
                    <a:pt x="851" y="229"/>
                  </a:cubicBezTo>
                  <a:cubicBezTo>
                    <a:pt x="907" y="316"/>
                    <a:pt x="907" y="316"/>
                    <a:pt x="907" y="316"/>
                  </a:cubicBezTo>
                  <a:cubicBezTo>
                    <a:pt x="964" y="229"/>
                    <a:pt x="964" y="229"/>
                    <a:pt x="964" y="229"/>
                  </a:cubicBezTo>
                  <a:cubicBezTo>
                    <a:pt x="1031" y="229"/>
                    <a:pt x="1031" y="229"/>
                    <a:pt x="1031" y="229"/>
                  </a:cubicBezTo>
                  <a:cubicBezTo>
                    <a:pt x="941" y="360"/>
                    <a:pt x="941" y="360"/>
                    <a:pt x="941" y="360"/>
                  </a:cubicBezTo>
                  <a:cubicBezTo>
                    <a:pt x="1035" y="497"/>
                    <a:pt x="1035" y="497"/>
                    <a:pt x="1035" y="497"/>
                  </a:cubicBezTo>
                  <a:cubicBezTo>
                    <a:pt x="966" y="497"/>
                    <a:pt x="966" y="497"/>
                    <a:pt x="966" y="497"/>
                  </a:cubicBezTo>
                  <a:cubicBezTo>
                    <a:pt x="905" y="405"/>
                    <a:pt x="905" y="405"/>
                    <a:pt x="905" y="405"/>
                  </a:cubicBezTo>
                  <a:cubicBezTo>
                    <a:pt x="845" y="497"/>
                    <a:pt x="845" y="497"/>
                    <a:pt x="845" y="497"/>
                  </a:cubicBezTo>
                  <a:cubicBezTo>
                    <a:pt x="778" y="497"/>
                    <a:pt x="778" y="497"/>
                    <a:pt x="778" y="497"/>
                  </a:cubicBezTo>
                  <a:cubicBezTo>
                    <a:pt x="871" y="361"/>
                    <a:pt x="871" y="361"/>
                    <a:pt x="871" y="361"/>
                  </a:cubicBezTo>
                  <a:lnTo>
                    <a:pt x="782" y="229"/>
                  </a:lnTo>
                  <a:close/>
                  <a:moveTo>
                    <a:pt x="941" y="619"/>
                  </a:moveTo>
                  <a:cubicBezTo>
                    <a:pt x="941" y="888"/>
                    <a:pt x="941" y="888"/>
                    <a:pt x="941" y="888"/>
                  </a:cubicBezTo>
                  <a:cubicBezTo>
                    <a:pt x="882" y="888"/>
                    <a:pt x="882" y="888"/>
                    <a:pt x="882" y="888"/>
                  </a:cubicBezTo>
                  <a:cubicBezTo>
                    <a:pt x="882" y="619"/>
                    <a:pt x="882" y="619"/>
                    <a:pt x="882" y="619"/>
                  </a:cubicBezTo>
                  <a:lnTo>
                    <a:pt x="941" y="619"/>
                  </a:lnTo>
                  <a:close/>
                  <a:moveTo>
                    <a:pt x="808" y="645"/>
                  </a:moveTo>
                  <a:cubicBezTo>
                    <a:pt x="817" y="653"/>
                    <a:pt x="824" y="663"/>
                    <a:pt x="829" y="674"/>
                  </a:cubicBezTo>
                  <a:cubicBezTo>
                    <a:pt x="833" y="686"/>
                    <a:pt x="836" y="698"/>
                    <a:pt x="836" y="712"/>
                  </a:cubicBezTo>
                  <a:cubicBezTo>
                    <a:pt x="836" y="713"/>
                    <a:pt x="836" y="713"/>
                    <a:pt x="836" y="713"/>
                  </a:cubicBezTo>
                  <a:cubicBezTo>
                    <a:pt x="836" y="728"/>
                    <a:pt x="833" y="742"/>
                    <a:pt x="827" y="754"/>
                  </a:cubicBezTo>
                  <a:cubicBezTo>
                    <a:pt x="822" y="766"/>
                    <a:pt x="814" y="775"/>
                    <a:pt x="804" y="783"/>
                  </a:cubicBezTo>
                  <a:cubicBezTo>
                    <a:pt x="794" y="791"/>
                    <a:pt x="783" y="797"/>
                    <a:pt x="770" y="801"/>
                  </a:cubicBezTo>
                  <a:cubicBezTo>
                    <a:pt x="756" y="805"/>
                    <a:pt x="742" y="807"/>
                    <a:pt x="727" y="807"/>
                  </a:cubicBezTo>
                  <a:cubicBezTo>
                    <a:pt x="682" y="807"/>
                    <a:pt x="682" y="807"/>
                    <a:pt x="682" y="807"/>
                  </a:cubicBezTo>
                  <a:cubicBezTo>
                    <a:pt x="682" y="888"/>
                    <a:pt x="682" y="888"/>
                    <a:pt x="682" y="888"/>
                  </a:cubicBezTo>
                  <a:cubicBezTo>
                    <a:pt x="623" y="888"/>
                    <a:pt x="623" y="888"/>
                    <a:pt x="623" y="888"/>
                  </a:cubicBezTo>
                  <a:cubicBezTo>
                    <a:pt x="623" y="619"/>
                    <a:pt x="623" y="619"/>
                    <a:pt x="623" y="619"/>
                  </a:cubicBezTo>
                  <a:cubicBezTo>
                    <a:pt x="733" y="619"/>
                    <a:pt x="733" y="619"/>
                    <a:pt x="733" y="619"/>
                  </a:cubicBezTo>
                  <a:cubicBezTo>
                    <a:pt x="749" y="619"/>
                    <a:pt x="763" y="621"/>
                    <a:pt x="776" y="626"/>
                  </a:cubicBezTo>
                  <a:cubicBezTo>
                    <a:pt x="789" y="630"/>
                    <a:pt x="799" y="637"/>
                    <a:pt x="808" y="645"/>
                  </a:cubicBezTo>
                  <a:close/>
                  <a:moveTo>
                    <a:pt x="686" y="413"/>
                  </a:moveTo>
                  <a:cubicBezTo>
                    <a:pt x="685" y="410"/>
                    <a:pt x="682" y="407"/>
                    <a:pt x="678" y="404"/>
                  </a:cubicBezTo>
                  <a:cubicBezTo>
                    <a:pt x="674" y="402"/>
                    <a:pt x="669" y="399"/>
                    <a:pt x="662" y="397"/>
                  </a:cubicBezTo>
                  <a:cubicBezTo>
                    <a:pt x="655" y="394"/>
                    <a:pt x="646" y="392"/>
                    <a:pt x="634" y="389"/>
                  </a:cubicBezTo>
                  <a:cubicBezTo>
                    <a:pt x="621" y="385"/>
                    <a:pt x="608" y="382"/>
                    <a:pt x="597" y="378"/>
                  </a:cubicBezTo>
                  <a:cubicBezTo>
                    <a:pt x="586" y="374"/>
                    <a:pt x="577" y="368"/>
                    <a:pt x="569" y="362"/>
                  </a:cubicBezTo>
                  <a:cubicBezTo>
                    <a:pt x="562" y="356"/>
                    <a:pt x="556" y="349"/>
                    <a:pt x="552" y="340"/>
                  </a:cubicBezTo>
                  <a:cubicBezTo>
                    <a:pt x="547" y="331"/>
                    <a:pt x="545" y="320"/>
                    <a:pt x="545" y="307"/>
                  </a:cubicBezTo>
                  <a:cubicBezTo>
                    <a:pt x="545" y="306"/>
                    <a:pt x="545" y="306"/>
                    <a:pt x="545" y="306"/>
                  </a:cubicBezTo>
                  <a:cubicBezTo>
                    <a:pt x="545" y="294"/>
                    <a:pt x="547" y="283"/>
                    <a:pt x="552" y="273"/>
                  </a:cubicBezTo>
                  <a:cubicBezTo>
                    <a:pt x="557" y="263"/>
                    <a:pt x="563" y="254"/>
                    <a:pt x="571" y="247"/>
                  </a:cubicBezTo>
                  <a:cubicBezTo>
                    <a:pt x="580" y="240"/>
                    <a:pt x="589" y="235"/>
                    <a:pt x="601" y="231"/>
                  </a:cubicBezTo>
                  <a:cubicBezTo>
                    <a:pt x="612" y="227"/>
                    <a:pt x="625" y="225"/>
                    <a:pt x="639" y="225"/>
                  </a:cubicBezTo>
                  <a:cubicBezTo>
                    <a:pt x="658" y="225"/>
                    <a:pt x="676" y="228"/>
                    <a:pt x="693" y="234"/>
                  </a:cubicBezTo>
                  <a:cubicBezTo>
                    <a:pt x="709" y="240"/>
                    <a:pt x="725" y="248"/>
                    <a:pt x="738" y="259"/>
                  </a:cubicBezTo>
                  <a:cubicBezTo>
                    <a:pt x="708" y="304"/>
                    <a:pt x="708" y="304"/>
                    <a:pt x="708" y="304"/>
                  </a:cubicBezTo>
                  <a:cubicBezTo>
                    <a:pt x="696" y="295"/>
                    <a:pt x="684" y="289"/>
                    <a:pt x="672" y="284"/>
                  </a:cubicBezTo>
                  <a:cubicBezTo>
                    <a:pt x="661" y="280"/>
                    <a:pt x="649" y="277"/>
                    <a:pt x="638" y="277"/>
                  </a:cubicBezTo>
                  <a:cubicBezTo>
                    <a:pt x="626" y="277"/>
                    <a:pt x="618" y="279"/>
                    <a:pt x="612" y="284"/>
                  </a:cubicBezTo>
                  <a:cubicBezTo>
                    <a:pt x="606" y="288"/>
                    <a:pt x="603" y="294"/>
                    <a:pt x="603" y="301"/>
                  </a:cubicBezTo>
                  <a:cubicBezTo>
                    <a:pt x="603" y="301"/>
                    <a:pt x="603" y="301"/>
                    <a:pt x="603" y="301"/>
                  </a:cubicBezTo>
                  <a:cubicBezTo>
                    <a:pt x="603" y="306"/>
                    <a:pt x="604" y="309"/>
                    <a:pt x="606" y="313"/>
                  </a:cubicBezTo>
                  <a:cubicBezTo>
                    <a:pt x="608" y="316"/>
                    <a:pt x="611" y="319"/>
                    <a:pt x="615" y="321"/>
                  </a:cubicBezTo>
                  <a:cubicBezTo>
                    <a:pt x="619" y="324"/>
                    <a:pt x="625" y="326"/>
                    <a:pt x="633" y="329"/>
                  </a:cubicBezTo>
                  <a:cubicBezTo>
                    <a:pt x="640" y="331"/>
                    <a:pt x="650" y="334"/>
                    <a:pt x="661" y="337"/>
                  </a:cubicBezTo>
                  <a:cubicBezTo>
                    <a:pt x="675" y="340"/>
                    <a:pt x="687" y="344"/>
                    <a:pt x="698" y="349"/>
                  </a:cubicBezTo>
                  <a:cubicBezTo>
                    <a:pt x="708" y="353"/>
                    <a:pt x="717" y="358"/>
                    <a:pt x="725" y="365"/>
                  </a:cubicBezTo>
                  <a:cubicBezTo>
                    <a:pt x="732" y="371"/>
                    <a:pt x="738" y="378"/>
                    <a:pt x="741" y="387"/>
                  </a:cubicBezTo>
                  <a:cubicBezTo>
                    <a:pt x="745" y="395"/>
                    <a:pt x="747" y="405"/>
                    <a:pt x="747" y="417"/>
                  </a:cubicBezTo>
                  <a:cubicBezTo>
                    <a:pt x="747" y="418"/>
                    <a:pt x="747" y="418"/>
                    <a:pt x="747" y="418"/>
                  </a:cubicBezTo>
                  <a:cubicBezTo>
                    <a:pt x="747" y="431"/>
                    <a:pt x="744" y="443"/>
                    <a:pt x="740" y="453"/>
                  </a:cubicBezTo>
                  <a:cubicBezTo>
                    <a:pt x="735" y="464"/>
                    <a:pt x="728" y="472"/>
                    <a:pt x="719" y="479"/>
                  </a:cubicBezTo>
                  <a:cubicBezTo>
                    <a:pt x="711" y="486"/>
                    <a:pt x="700" y="492"/>
                    <a:pt x="688" y="495"/>
                  </a:cubicBezTo>
                  <a:cubicBezTo>
                    <a:pt x="677" y="499"/>
                    <a:pt x="663" y="501"/>
                    <a:pt x="649" y="501"/>
                  </a:cubicBezTo>
                  <a:cubicBezTo>
                    <a:pt x="628" y="501"/>
                    <a:pt x="608" y="497"/>
                    <a:pt x="588" y="490"/>
                  </a:cubicBezTo>
                  <a:cubicBezTo>
                    <a:pt x="569" y="483"/>
                    <a:pt x="551" y="473"/>
                    <a:pt x="535" y="458"/>
                  </a:cubicBezTo>
                  <a:cubicBezTo>
                    <a:pt x="570" y="416"/>
                    <a:pt x="570" y="416"/>
                    <a:pt x="570" y="416"/>
                  </a:cubicBezTo>
                  <a:cubicBezTo>
                    <a:pt x="582" y="426"/>
                    <a:pt x="595" y="434"/>
                    <a:pt x="607" y="440"/>
                  </a:cubicBezTo>
                  <a:cubicBezTo>
                    <a:pt x="620" y="446"/>
                    <a:pt x="634" y="449"/>
                    <a:pt x="650" y="449"/>
                  </a:cubicBezTo>
                  <a:cubicBezTo>
                    <a:pt x="662" y="449"/>
                    <a:pt x="672" y="447"/>
                    <a:pt x="678" y="442"/>
                  </a:cubicBezTo>
                  <a:cubicBezTo>
                    <a:pt x="685" y="438"/>
                    <a:pt x="689" y="432"/>
                    <a:pt x="689" y="424"/>
                  </a:cubicBezTo>
                  <a:cubicBezTo>
                    <a:pt x="689" y="423"/>
                    <a:pt x="689" y="423"/>
                    <a:pt x="689" y="423"/>
                  </a:cubicBezTo>
                  <a:cubicBezTo>
                    <a:pt x="689" y="419"/>
                    <a:pt x="688" y="416"/>
                    <a:pt x="686" y="413"/>
                  </a:cubicBezTo>
                  <a:close/>
                  <a:moveTo>
                    <a:pt x="582" y="888"/>
                  </a:moveTo>
                  <a:cubicBezTo>
                    <a:pt x="520" y="888"/>
                    <a:pt x="520" y="888"/>
                    <a:pt x="520" y="888"/>
                  </a:cubicBezTo>
                  <a:cubicBezTo>
                    <a:pt x="496" y="827"/>
                    <a:pt x="496" y="827"/>
                    <a:pt x="496" y="827"/>
                  </a:cubicBezTo>
                  <a:cubicBezTo>
                    <a:pt x="382" y="827"/>
                    <a:pt x="382" y="827"/>
                    <a:pt x="382" y="827"/>
                  </a:cubicBezTo>
                  <a:cubicBezTo>
                    <a:pt x="358" y="888"/>
                    <a:pt x="358" y="888"/>
                    <a:pt x="358" y="888"/>
                  </a:cubicBezTo>
                  <a:cubicBezTo>
                    <a:pt x="298" y="888"/>
                    <a:pt x="298" y="888"/>
                    <a:pt x="298" y="888"/>
                  </a:cubicBezTo>
                  <a:cubicBezTo>
                    <a:pt x="413" y="617"/>
                    <a:pt x="413" y="617"/>
                    <a:pt x="413" y="617"/>
                  </a:cubicBezTo>
                  <a:cubicBezTo>
                    <a:pt x="467" y="617"/>
                    <a:pt x="467" y="617"/>
                    <a:pt x="467" y="617"/>
                  </a:cubicBezTo>
                  <a:lnTo>
                    <a:pt x="582" y="888"/>
                  </a:lnTo>
                  <a:close/>
                  <a:moveTo>
                    <a:pt x="250" y="229"/>
                  </a:moveTo>
                  <a:cubicBezTo>
                    <a:pt x="304" y="229"/>
                    <a:pt x="304" y="229"/>
                    <a:pt x="304" y="229"/>
                  </a:cubicBezTo>
                  <a:cubicBezTo>
                    <a:pt x="430" y="394"/>
                    <a:pt x="430" y="394"/>
                    <a:pt x="430" y="394"/>
                  </a:cubicBezTo>
                  <a:cubicBezTo>
                    <a:pt x="430" y="229"/>
                    <a:pt x="430" y="229"/>
                    <a:pt x="430" y="229"/>
                  </a:cubicBezTo>
                  <a:cubicBezTo>
                    <a:pt x="488" y="229"/>
                    <a:pt x="488" y="229"/>
                    <a:pt x="488" y="229"/>
                  </a:cubicBezTo>
                  <a:cubicBezTo>
                    <a:pt x="488" y="497"/>
                    <a:pt x="488" y="497"/>
                    <a:pt x="488" y="497"/>
                  </a:cubicBezTo>
                  <a:cubicBezTo>
                    <a:pt x="438" y="497"/>
                    <a:pt x="438" y="497"/>
                    <a:pt x="438" y="497"/>
                  </a:cubicBezTo>
                  <a:cubicBezTo>
                    <a:pt x="308" y="327"/>
                    <a:pt x="308" y="327"/>
                    <a:pt x="308" y="327"/>
                  </a:cubicBezTo>
                  <a:cubicBezTo>
                    <a:pt x="308" y="497"/>
                    <a:pt x="308" y="497"/>
                    <a:pt x="308" y="497"/>
                  </a:cubicBezTo>
                  <a:cubicBezTo>
                    <a:pt x="250" y="497"/>
                    <a:pt x="250" y="497"/>
                    <a:pt x="250" y="497"/>
                  </a:cubicBezTo>
                  <a:lnTo>
                    <a:pt x="250" y="229"/>
                  </a:lnTo>
                  <a:close/>
                  <a:moveTo>
                    <a:pt x="183" y="1086"/>
                  </a:moveTo>
                  <a:cubicBezTo>
                    <a:pt x="456" y="1086"/>
                    <a:pt x="456" y="1086"/>
                    <a:pt x="456" y="1086"/>
                  </a:cubicBezTo>
                  <a:cubicBezTo>
                    <a:pt x="458" y="1075"/>
                    <a:pt x="464" y="1064"/>
                    <a:pt x="472" y="1055"/>
                  </a:cubicBezTo>
                  <a:cubicBezTo>
                    <a:pt x="497" y="1031"/>
                    <a:pt x="537" y="1031"/>
                    <a:pt x="561" y="1055"/>
                  </a:cubicBezTo>
                  <a:cubicBezTo>
                    <a:pt x="570" y="1064"/>
                    <a:pt x="575" y="1075"/>
                    <a:pt x="578" y="1086"/>
                  </a:cubicBezTo>
                  <a:cubicBezTo>
                    <a:pt x="1099" y="1086"/>
                    <a:pt x="1099" y="1086"/>
                    <a:pt x="1099" y="1086"/>
                  </a:cubicBezTo>
                  <a:cubicBezTo>
                    <a:pt x="1099" y="1114"/>
                    <a:pt x="1099" y="1114"/>
                    <a:pt x="1099" y="1114"/>
                  </a:cubicBezTo>
                  <a:cubicBezTo>
                    <a:pt x="578" y="1114"/>
                    <a:pt x="578" y="1114"/>
                    <a:pt x="578" y="1114"/>
                  </a:cubicBezTo>
                  <a:cubicBezTo>
                    <a:pt x="575" y="1125"/>
                    <a:pt x="570" y="1136"/>
                    <a:pt x="561" y="1144"/>
                  </a:cubicBezTo>
                  <a:cubicBezTo>
                    <a:pt x="537" y="1169"/>
                    <a:pt x="497" y="1169"/>
                    <a:pt x="472" y="1144"/>
                  </a:cubicBezTo>
                  <a:cubicBezTo>
                    <a:pt x="464" y="1136"/>
                    <a:pt x="458" y="1125"/>
                    <a:pt x="456" y="1114"/>
                  </a:cubicBezTo>
                  <a:cubicBezTo>
                    <a:pt x="183" y="1114"/>
                    <a:pt x="183" y="1114"/>
                    <a:pt x="183" y="1114"/>
                  </a:cubicBezTo>
                  <a:lnTo>
                    <a:pt x="183" y="1086"/>
                  </a:lnTo>
                  <a:close/>
                  <a:moveTo>
                    <a:pt x="1117" y="1272"/>
                  </a:moveTo>
                  <a:cubicBezTo>
                    <a:pt x="908" y="1272"/>
                    <a:pt x="908" y="1272"/>
                    <a:pt x="908" y="1272"/>
                  </a:cubicBezTo>
                  <a:cubicBezTo>
                    <a:pt x="906" y="1283"/>
                    <a:pt x="900" y="1294"/>
                    <a:pt x="892" y="1302"/>
                  </a:cubicBezTo>
                  <a:cubicBezTo>
                    <a:pt x="867" y="1327"/>
                    <a:pt x="828" y="1327"/>
                    <a:pt x="803" y="1302"/>
                  </a:cubicBezTo>
                  <a:cubicBezTo>
                    <a:pt x="794" y="1294"/>
                    <a:pt x="789" y="1283"/>
                    <a:pt x="786" y="1272"/>
                  </a:cubicBezTo>
                  <a:cubicBezTo>
                    <a:pt x="201" y="1272"/>
                    <a:pt x="201" y="1272"/>
                    <a:pt x="201" y="1272"/>
                  </a:cubicBezTo>
                  <a:cubicBezTo>
                    <a:pt x="201" y="1244"/>
                    <a:pt x="201" y="1244"/>
                    <a:pt x="201" y="1244"/>
                  </a:cubicBezTo>
                  <a:cubicBezTo>
                    <a:pt x="786" y="1244"/>
                    <a:pt x="786" y="1244"/>
                    <a:pt x="786" y="1244"/>
                  </a:cubicBezTo>
                  <a:cubicBezTo>
                    <a:pt x="789" y="1233"/>
                    <a:pt x="794" y="1222"/>
                    <a:pt x="803" y="1214"/>
                  </a:cubicBezTo>
                  <a:cubicBezTo>
                    <a:pt x="828" y="1189"/>
                    <a:pt x="867" y="1189"/>
                    <a:pt x="892" y="1214"/>
                  </a:cubicBezTo>
                  <a:cubicBezTo>
                    <a:pt x="900" y="1222"/>
                    <a:pt x="906" y="1233"/>
                    <a:pt x="908" y="1244"/>
                  </a:cubicBezTo>
                  <a:cubicBezTo>
                    <a:pt x="1117" y="1244"/>
                    <a:pt x="1117" y="1244"/>
                    <a:pt x="1117" y="1244"/>
                  </a:cubicBezTo>
                  <a:lnTo>
                    <a:pt x="1117" y="127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5" name="Group 344"/>
          <p:cNvGrpSpPr>
            <a:grpSpLocks noChangeAspect="1"/>
          </p:cNvGrpSpPr>
          <p:nvPr/>
        </p:nvGrpSpPr>
        <p:grpSpPr>
          <a:xfrm>
            <a:off x="10867225" y="787827"/>
            <a:ext cx="548388" cy="548640"/>
            <a:chOff x="12809538" y="-152400"/>
            <a:chExt cx="6967537" cy="6970713"/>
          </a:xfrm>
        </p:grpSpPr>
        <p:sp>
          <p:nvSpPr>
            <p:cNvPr id="346" name="Freeform 78"/>
            <p:cNvSpPr>
              <a:spLocks noEditPoints="1"/>
            </p:cNvSpPr>
            <p:nvPr/>
          </p:nvSpPr>
          <p:spPr bwMode="auto">
            <a:xfrm>
              <a:off x="12809538" y="-152400"/>
              <a:ext cx="6967537" cy="6970713"/>
            </a:xfrm>
            <a:custGeom>
              <a:avLst/>
              <a:gdLst>
                <a:gd name="T0" fmla="*/ 959 w 1855"/>
                <a:gd name="T1" fmla="*/ 0 h 1856"/>
                <a:gd name="T2" fmla="*/ 951 w 1855"/>
                <a:gd name="T3" fmla="*/ 1 h 1856"/>
                <a:gd name="T4" fmla="*/ 943 w 1855"/>
                <a:gd name="T5" fmla="*/ 0 h 1856"/>
                <a:gd name="T6" fmla="*/ 302 w 1855"/>
                <a:gd name="T7" fmla="*/ 271 h 1856"/>
                <a:gd name="T8" fmla="*/ 286 w 1855"/>
                <a:gd name="T9" fmla="*/ 287 h 1856"/>
                <a:gd name="T10" fmla="*/ 271 w 1855"/>
                <a:gd name="T11" fmla="*/ 302 h 1856"/>
                <a:gd name="T12" fmla="*/ 0 w 1855"/>
                <a:gd name="T13" fmla="*/ 944 h 1856"/>
                <a:gd name="T14" fmla="*/ 0 w 1855"/>
                <a:gd name="T15" fmla="*/ 951 h 1856"/>
                <a:gd name="T16" fmla="*/ 0 w 1855"/>
                <a:gd name="T17" fmla="*/ 959 h 1856"/>
                <a:gd name="T18" fmla="*/ 897 w 1855"/>
                <a:gd name="T19" fmla="*/ 1856 h 1856"/>
                <a:gd name="T20" fmla="*/ 1538 w 1855"/>
                <a:gd name="T21" fmla="*/ 1585 h 1856"/>
                <a:gd name="T22" fmla="*/ 1554 w 1855"/>
                <a:gd name="T23" fmla="*/ 1570 h 1856"/>
                <a:gd name="T24" fmla="*/ 1569 w 1855"/>
                <a:gd name="T25" fmla="*/ 1554 h 1856"/>
                <a:gd name="T26" fmla="*/ 1585 w 1855"/>
                <a:gd name="T27" fmla="*/ 1538 h 1856"/>
                <a:gd name="T28" fmla="*/ 1855 w 1855"/>
                <a:gd name="T29" fmla="*/ 897 h 1856"/>
                <a:gd name="T30" fmla="*/ 959 w 1855"/>
                <a:gd name="T31" fmla="*/ 0 h 1856"/>
                <a:gd name="T32" fmla="*/ 897 w 1855"/>
                <a:gd name="T33" fmla="*/ 1738 h 1856"/>
                <a:gd name="T34" fmla="*/ 118 w 1855"/>
                <a:gd name="T35" fmla="*/ 959 h 1856"/>
                <a:gd name="T36" fmla="*/ 897 w 1855"/>
                <a:gd name="T37" fmla="*/ 180 h 1856"/>
                <a:gd name="T38" fmla="*/ 1675 w 1855"/>
                <a:gd name="T39" fmla="*/ 959 h 1856"/>
                <a:gd name="T40" fmla="*/ 897 w 1855"/>
                <a:gd name="T41" fmla="*/ 1738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5" h="1856">
                  <a:moveTo>
                    <a:pt x="959" y="0"/>
                  </a:moveTo>
                  <a:cubicBezTo>
                    <a:pt x="956" y="0"/>
                    <a:pt x="954" y="1"/>
                    <a:pt x="951" y="1"/>
                  </a:cubicBezTo>
                  <a:cubicBezTo>
                    <a:pt x="948" y="1"/>
                    <a:pt x="946" y="0"/>
                    <a:pt x="943" y="0"/>
                  </a:cubicBezTo>
                  <a:cubicBezTo>
                    <a:pt x="692" y="0"/>
                    <a:pt x="465" y="104"/>
                    <a:pt x="302" y="271"/>
                  </a:cubicBezTo>
                  <a:cubicBezTo>
                    <a:pt x="296" y="276"/>
                    <a:pt x="291" y="281"/>
                    <a:pt x="286" y="287"/>
                  </a:cubicBezTo>
                  <a:cubicBezTo>
                    <a:pt x="281" y="292"/>
                    <a:pt x="276" y="297"/>
                    <a:pt x="271" y="302"/>
                  </a:cubicBezTo>
                  <a:cubicBezTo>
                    <a:pt x="104" y="465"/>
                    <a:pt x="0" y="692"/>
                    <a:pt x="0" y="944"/>
                  </a:cubicBezTo>
                  <a:cubicBezTo>
                    <a:pt x="0" y="946"/>
                    <a:pt x="0" y="949"/>
                    <a:pt x="0" y="951"/>
                  </a:cubicBezTo>
                  <a:cubicBezTo>
                    <a:pt x="0" y="954"/>
                    <a:pt x="0" y="957"/>
                    <a:pt x="0" y="959"/>
                  </a:cubicBezTo>
                  <a:cubicBezTo>
                    <a:pt x="0" y="1454"/>
                    <a:pt x="401" y="1856"/>
                    <a:pt x="897" y="1856"/>
                  </a:cubicBezTo>
                  <a:cubicBezTo>
                    <a:pt x="1148" y="1856"/>
                    <a:pt x="1375" y="1752"/>
                    <a:pt x="1538" y="1585"/>
                  </a:cubicBezTo>
                  <a:cubicBezTo>
                    <a:pt x="1543" y="1580"/>
                    <a:pt x="1548" y="1575"/>
                    <a:pt x="1554" y="1570"/>
                  </a:cubicBezTo>
                  <a:cubicBezTo>
                    <a:pt x="1559" y="1564"/>
                    <a:pt x="1564" y="1559"/>
                    <a:pt x="1569" y="1554"/>
                  </a:cubicBezTo>
                  <a:cubicBezTo>
                    <a:pt x="1574" y="1549"/>
                    <a:pt x="1580" y="1544"/>
                    <a:pt x="1585" y="1538"/>
                  </a:cubicBezTo>
                  <a:cubicBezTo>
                    <a:pt x="1752" y="1376"/>
                    <a:pt x="1855" y="1149"/>
                    <a:pt x="1855" y="897"/>
                  </a:cubicBezTo>
                  <a:cubicBezTo>
                    <a:pt x="1855" y="402"/>
                    <a:pt x="1454" y="0"/>
                    <a:pt x="959" y="0"/>
                  </a:cubicBezTo>
                  <a:close/>
                  <a:moveTo>
                    <a:pt x="897" y="1738"/>
                  </a:moveTo>
                  <a:cubicBezTo>
                    <a:pt x="466" y="1738"/>
                    <a:pt x="118" y="1389"/>
                    <a:pt x="118" y="959"/>
                  </a:cubicBezTo>
                  <a:cubicBezTo>
                    <a:pt x="118" y="529"/>
                    <a:pt x="466" y="180"/>
                    <a:pt x="897" y="180"/>
                  </a:cubicBezTo>
                  <a:cubicBezTo>
                    <a:pt x="1327" y="180"/>
                    <a:pt x="1675" y="529"/>
                    <a:pt x="1675" y="959"/>
                  </a:cubicBezTo>
                  <a:cubicBezTo>
                    <a:pt x="1675" y="1389"/>
                    <a:pt x="1327" y="1738"/>
                    <a:pt x="897" y="1738"/>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79"/>
            <p:cNvSpPr>
              <a:spLocks/>
            </p:cNvSpPr>
            <p:nvPr/>
          </p:nvSpPr>
          <p:spPr bwMode="auto">
            <a:xfrm>
              <a:off x="14184313" y="2676525"/>
              <a:ext cx="1314450" cy="1468438"/>
            </a:xfrm>
            <a:custGeom>
              <a:avLst/>
              <a:gdLst>
                <a:gd name="T0" fmla="*/ 617 w 828"/>
                <a:gd name="T1" fmla="*/ 572 h 925"/>
                <a:gd name="T2" fmla="*/ 208 w 828"/>
                <a:gd name="T3" fmla="*/ 4 h 925"/>
                <a:gd name="T4" fmla="*/ 26 w 828"/>
                <a:gd name="T5" fmla="*/ 0 h 925"/>
                <a:gd name="T6" fmla="*/ 0 w 828"/>
                <a:gd name="T7" fmla="*/ 903 h 925"/>
                <a:gd name="T8" fmla="*/ 196 w 828"/>
                <a:gd name="T9" fmla="*/ 908 h 925"/>
                <a:gd name="T10" fmla="*/ 213 w 828"/>
                <a:gd name="T11" fmla="*/ 333 h 925"/>
                <a:gd name="T12" fmla="*/ 634 w 828"/>
                <a:gd name="T13" fmla="*/ 920 h 925"/>
                <a:gd name="T14" fmla="*/ 804 w 828"/>
                <a:gd name="T15" fmla="*/ 925 h 925"/>
                <a:gd name="T16" fmla="*/ 828 w 828"/>
                <a:gd name="T17" fmla="*/ 21 h 925"/>
                <a:gd name="T18" fmla="*/ 631 w 828"/>
                <a:gd name="T19" fmla="*/ 16 h 925"/>
                <a:gd name="T20" fmla="*/ 617 w 828"/>
                <a:gd name="T21" fmla="*/ 572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8" h="925">
                  <a:moveTo>
                    <a:pt x="617" y="572"/>
                  </a:moveTo>
                  <a:lnTo>
                    <a:pt x="208" y="4"/>
                  </a:lnTo>
                  <a:lnTo>
                    <a:pt x="26" y="0"/>
                  </a:lnTo>
                  <a:lnTo>
                    <a:pt x="0" y="903"/>
                  </a:lnTo>
                  <a:lnTo>
                    <a:pt x="196" y="908"/>
                  </a:lnTo>
                  <a:lnTo>
                    <a:pt x="213" y="333"/>
                  </a:lnTo>
                  <a:lnTo>
                    <a:pt x="634" y="920"/>
                  </a:lnTo>
                  <a:lnTo>
                    <a:pt x="804" y="925"/>
                  </a:lnTo>
                  <a:lnTo>
                    <a:pt x="828" y="21"/>
                  </a:lnTo>
                  <a:lnTo>
                    <a:pt x="631" y="16"/>
                  </a:lnTo>
                  <a:lnTo>
                    <a:pt x="617" y="57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80"/>
            <p:cNvSpPr>
              <a:spLocks/>
            </p:cNvSpPr>
            <p:nvPr/>
          </p:nvSpPr>
          <p:spPr bwMode="auto">
            <a:xfrm>
              <a:off x="15713075" y="2709863"/>
              <a:ext cx="1141412" cy="1482725"/>
            </a:xfrm>
            <a:custGeom>
              <a:avLst/>
              <a:gdLst>
                <a:gd name="T0" fmla="*/ 275 w 304"/>
                <a:gd name="T1" fmla="*/ 203 h 395"/>
                <a:gd name="T2" fmla="*/ 237 w 304"/>
                <a:gd name="T3" fmla="*/ 179 h 395"/>
                <a:gd name="T4" fmla="*/ 186 w 304"/>
                <a:gd name="T5" fmla="*/ 160 h 395"/>
                <a:gd name="T6" fmla="*/ 145 w 304"/>
                <a:gd name="T7" fmla="*/ 148 h 395"/>
                <a:gd name="T8" fmla="*/ 120 w 304"/>
                <a:gd name="T9" fmla="*/ 137 h 395"/>
                <a:gd name="T10" fmla="*/ 108 w 304"/>
                <a:gd name="T11" fmla="*/ 124 h 395"/>
                <a:gd name="T12" fmla="*/ 104 w 304"/>
                <a:gd name="T13" fmla="*/ 108 h 395"/>
                <a:gd name="T14" fmla="*/ 104 w 304"/>
                <a:gd name="T15" fmla="*/ 107 h 395"/>
                <a:gd name="T16" fmla="*/ 117 w 304"/>
                <a:gd name="T17" fmla="*/ 83 h 395"/>
                <a:gd name="T18" fmla="*/ 154 w 304"/>
                <a:gd name="T19" fmla="*/ 75 h 395"/>
                <a:gd name="T20" fmla="*/ 203 w 304"/>
                <a:gd name="T21" fmla="*/ 86 h 395"/>
                <a:gd name="T22" fmla="*/ 253 w 304"/>
                <a:gd name="T23" fmla="*/ 115 h 395"/>
                <a:gd name="T24" fmla="*/ 298 w 304"/>
                <a:gd name="T25" fmla="*/ 53 h 395"/>
                <a:gd name="T26" fmla="*/ 235 w 304"/>
                <a:gd name="T27" fmla="*/ 15 h 395"/>
                <a:gd name="T28" fmla="*/ 158 w 304"/>
                <a:gd name="T29" fmla="*/ 1 h 395"/>
                <a:gd name="T30" fmla="*/ 103 w 304"/>
                <a:gd name="T31" fmla="*/ 7 h 395"/>
                <a:gd name="T32" fmla="*/ 61 w 304"/>
                <a:gd name="T33" fmla="*/ 29 h 395"/>
                <a:gd name="T34" fmla="*/ 32 w 304"/>
                <a:gd name="T35" fmla="*/ 65 h 395"/>
                <a:gd name="T36" fmla="*/ 21 w 304"/>
                <a:gd name="T37" fmla="*/ 112 h 395"/>
                <a:gd name="T38" fmla="*/ 21 w 304"/>
                <a:gd name="T39" fmla="*/ 113 h 395"/>
                <a:gd name="T40" fmla="*/ 29 w 304"/>
                <a:gd name="T41" fmla="*/ 161 h 395"/>
                <a:gd name="T42" fmla="*/ 53 w 304"/>
                <a:gd name="T43" fmla="*/ 194 h 395"/>
                <a:gd name="T44" fmla="*/ 93 w 304"/>
                <a:gd name="T45" fmla="*/ 216 h 395"/>
                <a:gd name="T46" fmla="*/ 145 w 304"/>
                <a:gd name="T47" fmla="*/ 233 h 395"/>
                <a:gd name="T48" fmla="*/ 184 w 304"/>
                <a:gd name="T49" fmla="*/ 246 h 395"/>
                <a:gd name="T50" fmla="*/ 207 w 304"/>
                <a:gd name="T51" fmla="*/ 258 h 395"/>
                <a:gd name="T52" fmla="*/ 218 w 304"/>
                <a:gd name="T53" fmla="*/ 270 h 395"/>
                <a:gd name="T54" fmla="*/ 221 w 304"/>
                <a:gd name="T55" fmla="*/ 284 h 395"/>
                <a:gd name="T56" fmla="*/ 221 w 304"/>
                <a:gd name="T57" fmla="*/ 285 h 395"/>
                <a:gd name="T58" fmla="*/ 206 w 304"/>
                <a:gd name="T59" fmla="*/ 311 h 395"/>
                <a:gd name="T60" fmla="*/ 165 w 304"/>
                <a:gd name="T61" fmla="*/ 320 h 395"/>
                <a:gd name="T62" fmla="*/ 105 w 304"/>
                <a:gd name="T63" fmla="*/ 306 h 395"/>
                <a:gd name="T64" fmla="*/ 52 w 304"/>
                <a:gd name="T65" fmla="*/ 270 h 395"/>
                <a:gd name="T66" fmla="*/ 0 w 304"/>
                <a:gd name="T67" fmla="*/ 328 h 395"/>
                <a:gd name="T68" fmla="*/ 76 w 304"/>
                <a:gd name="T69" fmla="*/ 377 h 395"/>
                <a:gd name="T70" fmla="*/ 161 w 304"/>
                <a:gd name="T71" fmla="*/ 394 h 395"/>
                <a:gd name="T72" fmla="*/ 218 w 304"/>
                <a:gd name="T73" fmla="*/ 388 h 395"/>
                <a:gd name="T74" fmla="*/ 262 w 304"/>
                <a:gd name="T75" fmla="*/ 366 h 395"/>
                <a:gd name="T76" fmla="*/ 292 w 304"/>
                <a:gd name="T77" fmla="*/ 330 h 395"/>
                <a:gd name="T78" fmla="*/ 304 w 304"/>
                <a:gd name="T79" fmla="*/ 279 h 395"/>
                <a:gd name="T80" fmla="*/ 304 w 304"/>
                <a:gd name="T81" fmla="*/ 278 h 395"/>
                <a:gd name="T82" fmla="*/ 297 w 304"/>
                <a:gd name="T83" fmla="*/ 235 h 395"/>
                <a:gd name="T84" fmla="*/ 275 w 304"/>
                <a:gd name="T85" fmla="*/ 203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4" h="395">
                  <a:moveTo>
                    <a:pt x="275" y="203"/>
                  </a:moveTo>
                  <a:cubicBezTo>
                    <a:pt x="264" y="194"/>
                    <a:pt x="252" y="186"/>
                    <a:pt x="237" y="179"/>
                  </a:cubicBezTo>
                  <a:cubicBezTo>
                    <a:pt x="222" y="172"/>
                    <a:pt x="205" y="166"/>
                    <a:pt x="186" y="160"/>
                  </a:cubicBezTo>
                  <a:cubicBezTo>
                    <a:pt x="169" y="155"/>
                    <a:pt x="156" y="151"/>
                    <a:pt x="145" y="148"/>
                  </a:cubicBezTo>
                  <a:cubicBezTo>
                    <a:pt x="135" y="144"/>
                    <a:pt x="126" y="140"/>
                    <a:pt x="120" y="137"/>
                  </a:cubicBezTo>
                  <a:cubicBezTo>
                    <a:pt x="114" y="133"/>
                    <a:pt x="110" y="129"/>
                    <a:pt x="108" y="124"/>
                  </a:cubicBezTo>
                  <a:cubicBezTo>
                    <a:pt x="105" y="119"/>
                    <a:pt x="104" y="114"/>
                    <a:pt x="104" y="108"/>
                  </a:cubicBezTo>
                  <a:cubicBezTo>
                    <a:pt x="104" y="107"/>
                    <a:pt x="104" y="107"/>
                    <a:pt x="104" y="107"/>
                  </a:cubicBezTo>
                  <a:cubicBezTo>
                    <a:pt x="105" y="97"/>
                    <a:pt x="109" y="89"/>
                    <a:pt x="117" y="83"/>
                  </a:cubicBezTo>
                  <a:cubicBezTo>
                    <a:pt x="126" y="77"/>
                    <a:pt x="138" y="74"/>
                    <a:pt x="154" y="75"/>
                  </a:cubicBezTo>
                  <a:cubicBezTo>
                    <a:pt x="171" y="75"/>
                    <a:pt x="187" y="79"/>
                    <a:pt x="203" y="86"/>
                  </a:cubicBezTo>
                  <a:cubicBezTo>
                    <a:pt x="220" y="93"/>
                    <a:pt x="236" y="103"/>
                    <a:pt x="253" y="115"/>
                  </a:cubicBezTo>
                  <a:cubicBezTo>
                    <a:pt x="298" y="53"/>
                    <a:pt x="298" y="53"/>
                    <a:pt x="298" y="53"/>
                  </a:cubicBezTo>
                  <a:cubicBezTo>
                    <a:pt x="279" y="37"/>
                    <a:pt x="258" y="24"/>
                    <a:pt x="235" y="15"/>
                  </a:cubicBezTo>
                  <a:cubicBezTo>
                    <a:pt x="211" y="6"/>
                    <a:pt x="186" y="1"/>
                    <a:pt x="158" y="1"/>
                  </a:cubicBezTo>
                  <a:cubicBezTo>
                    <a:pt x="138" y="0"/>
                    <a:pt x="120" y="2"/>
                    <a:pt x="103" y="7"/>
                  </a:cubicBezTo>
                  <a:cubicBezTo>
                    <a:pt x="87" y="12"/>
                    <a:pt x="73" y="20"/>
                    <a:pt x="61" y="29"/>
                  </a:cubicBezTo>
                  <a:cubicBezTo>
                    <a:pt x="49" y="39"/>
                    <a:pt x="39" y="51"/>
                    <a:pt x="32" y="65"/>
                  </a:cubicBezTo>
                  <a:cubicBezTo>
                    <a:pt x="25" y="79"/>
                    <a:pt x="22" y="95"/>
                    <a:pt x="21" y="112"/>
                  </a:cubicBezTo>
                  <a:cubicBezTo>
                    <a:pt x="21" y="113"/>
                    <a:pt x="21" y="113"/>
                    <a:pt x="21" y="113"/>
                  </a:cubicBezTo>
                  <a:cubicBezTo>
                    <a:pt x="21" y="132"/>
                    <a:pt x="23" y="148"/>
                    <a:pt x="29" y="161"/>
                  </a:cubicBezTo>
                  <a:cubicBezTo>
                    <a:pt x="35" y="174"/>
                    <a:pt x="43" y="185"/>
                    <a:pt x="53" y="194"/>
                  </a:cubicBezTo>
                  <a:cubicBezTo>
                    <a:pt x="64" y="202"/>
                    <a:pt x="77" y="210"/>
                    <a:pt x="93" y="216"/>
                  </a:cubicBezTo>
                  <a:cubicBezTo>
                    <a:pt x="108" y="222"/>
                    <a:pt x="126" y="228"/>
                    <a:pt x="145" y="233"/>
                  </a:cubicBezTo>
                  <a:cubicBezTo>
                    <a:pt x="161" y="238"/>
                    <a:pt x="174" y="242"/>
                    <a:pt x="184" y="246"/>
                  </a:cubicBezTo>
                  <a:cubicBezTo>
                    <a:pt x="194" y="250"/>
                    <a:pt x="201" y="254"/>
                    <a:pt x="207" y="258"/>
                  </a:cubicBezTo>
                  <a:cubicBezTo>
                    <a:pt x="213" y="261"/>
                    <a:pt x="216" y="265"/>
                    <a:pt x="218" y="270"/>
                  </a:cubicBezTo>
                  <a:cubicBezTo>
                    <a:pt x="220" y="274"/>
                    <a:pt x="221" y="279"/>
                    <a:pt x="221" y="284"/>
                  </a:cubicBezTo>
                  <a:cubicBezTo>
                    <a:pt x="221" y="285"/>
                    <a:pt x="221" y="285"/>
                    <a:pt x="221" y="285"/>
                  </a:cubicBezTo>
                  <a:cubicBezTo>
                    <a:pt x="220" y="297"/>
                    <a:pt x="215" y="305"/>
                    <a:pt x="206" y="311"/>
                  </a:cubicBezTo>
                  <a:cubicBezTo>
                    <a:pt x="196" y="317"/>
                    <a:pt x="182" y="320"/>
                    <a:pt x="165" y="320"/>
                  </a:cubicBezTo>
                  <a:cubicBezTo>
                    <a:pt x="143" y="319"/>
                    <a:pt x="123" y="314"/>
                    <a:pt x="105" y="306"/>
                  </a:cubicBezTo>
                  <a:cubicBezTo>
                    <a:pt x="86" y="297"/>
                    <a:pt x="69" y="285"/>
                    <a:pt x="52" y="270"/>
                  </a:cubicBezTo>
                  <a:cubicBezTo>
                    <a:pt x="0" y="328"/>
                    <a:pt x="0" y="328"/>
                    <a:pt x="0" y="328"/>
                  </a:cubicBezTo>
                  <a:cubicBezTo>
                    <a:pt x="23" y="350"/>
                    <a:pt x="48" y="366"/>
                    <a:pt x="76" y="377"/>
                  </a:cubicBezTo>
                  <a:cubicBezTo>
                    <a:pt x="103" y="387"/>
                    <a:pt x="132" y="393"/>
                    <a:pt x="161" y="394"/>
                  </a:cubicBezTo>
                  <a:cubicBezTo>
                    <a:pt x="182" y="395"/>
                    <a:pt x="201" y="392"/>
                    <a:pt x="218" y="388"/>
                  </a:cubicBezTo>
                  <a:cubicBezTo>
                    <a:pt x="235" y="383"/>
                    <a:pt x="250" y="376"/>
                    <a:pt x="262" y="366"/>
                  </a:cubicBezTo>
                  <a:cubicBezTo>
                    <a:pt x="275" y="356"/>
                    <a:pt x="285" y="344"/>
                    <a:pt x="292" y="330"/>
                  </a:cubicBezTo>
                  <a:cubicBezTo>
                    <a:pt x="300" y="315"/>
                    <a:pt x="303" y="298"/>
                    <a:pt x="304" y="279"/>
                  </a:cubicBezTo>
                  <a:cubicBezTo>
                    <a:pt x="304" y="278"/>
                    <a:pt x="304" y="278"/>
                    <a:pt x="304" y="278"/>
                  </a:cubicBezTo>
                  <a:cubicBezTo>
                    <a:pt x="304" y="262"/>
                    <a:pt x="302" y="247"/>
                    <a:pt x="297" y="235"/>
                  </a:cubicBezTo>
                  <a:cubicBezTo>
                    <a:pt x="292" y="223"/>
                    <a:pt x="285" y="212"/>
                    <a:pt x="275" y="20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81"/>
            <p:cNvSpPr>
              <a:spLocks/>
            </p:cNvSpPr>
            <p:nvPr/>
          </p:nvSpPr>
          <p:spPr bwMode="auto">
            <a:xfrm>
              <a:off x="17008475" y="2754313"/>
              <a:ext cx="1393825" cy="1473200"/>
            </a:xfrm>
            <a:custGeom>
              <a:avLst/>
              <a:gdLst>
                <a:gd name="T0" fmla="*/ 878 w 878"/>
                <a:gd name="T1" fmla="*/ 22 h 928"/>
                <a:gd name="T2" fmla="*/ 651 w 878"/>
                <a:gd name="T3" fmla="*/ 17 h 928"/>
                <a:gd name="T4" fmla="*/ 452 w 878"/>
                <a:gd name="T5" fmla="*/ 305 h 928"/>
                <a:gd name="T6" fmla="*/ 270 w 878"/>
                <a:gd name="T7" fmla="*/ 5 h 928"/>
                <a:gd name="T8" fmla="*/ 38 w 878"/>
                <a:gd name="T9" fmla="*/ 0 h 928"/>
                <a:gd name="T10" fmla="*/ 329 w 878"/>
                <a:gd name="T11" fmla="*/ 452 h 928"/>
                <a:gd name="T12" fmla="*/ 0 w 878"/>
                <a:gd name="T13" fmla="*/ 904 h 928"/>
                <a:gd name="T14" fmla="*/ 227 w 878"/>
                <a:gd name="T15" fmla="*/ 909 h 928"/>
                <a:gd name="T16" fmla="*/ 438 w 878"/>
                <a:gd name="T17" fmla="*/ 606 h 928"/>
                <a:gd name="T18" fmla="*/ 634 w 878"/>
                <a:gd name="T19" fmla="*/ 921 h 928"/>
                <a:gd name="T20" fmla="*/ 866 w 878"/>
                <a:gd name="T21" fmla="*/ 928 h 928"/>
                <a:gd name="T22" fmla="*/ 563 w 878"/>
                <a:gd name="T23" fmla="*/ 457 h 928"/>
                <a:gd name="T24" fmla="*/ 878 w 878"/>
                <a:gd name="T25" fmla="*/ 2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8" h="928">
                  <a:moveTo>
                    <a:pt x="878" y="22"/>
                  </a:moveTo>
                  <a:lnTo>
                    <a:pt x="651" y="17"/>
                  </a:lnTo>
                  <a:lnTo>
                    <a:pt x="452" y="305"/>
                  </a:lnTo>
                  <a:lnTo>
                    <a:pt x="270" y="5"/>
                  </a:lnTo>
                  <a:lnTo>
                    <a:pt x="38" y="0"/>
                  </a:lnTo>
                  <a:lnTo>
                    <a:pt x="329" y="452"/>
                  </a:lnTo>
                  <a:lnTo>
                    <a:pt x="0" y="904"/>
                  </a:lnTo>
                  <a:lnTo>
                    <a:pt x="227" y="909"/>
                  </a:lnTo>
                  <a:lnTo>
                    <a:pt x="438" y="606"/>
                  </a:lnTo>
                  <a:lnTo>
                    <a:pt x="634" y="921"/>
                  </a:lnTo>
                  <a:lnTo>
                    <a:pt x="866" y="928"/>
                  </a:lnTo>
                  <a:lnTo>
                    <a:pt x="563" y="457"/>
                  </a:lnTo>
                  <a:lnTo>
                    <a:pt x="878" y="2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a:grpSpLocks noChangeAspect="1"/>
          </p:cNvGrpSpPr>
          <p:nvPr/>
        </p:nvGrpSpPr>
        <p:grpSpPr>
          <a:xfrm>
            <a:off x="4830695" y="4859338"/>
            <a:ext cx="547688" cy="547688"/>
            <a:chOff x="6861175" y="4859338"/>
            <a:chExt cx="547688" cy="547688"/>
          </a:xfrm>
        </p:grpSpPr>
        <p:sp>
          <p:nvSpPr>
            <p:cNvPr id="5" name="Freeform 5"/>
            <p:cNvSpPr>
              <a:spLocks/>
            </p:cNvSpPr>
            <p:nvPr/>
          </p:nvSpPr>
          <p:spPr bwMode="auto">
            <a:xfrm>
              <a:off x="6861175" y="5219701"/>
              <a:ext cx="187325" cy="187325"/>
            </a:xfrm>
            <a:custGeom>
              <a:avLst/>
              <a:gdLst>
                <a:gd name="T0" fmla="*/ 40 w 118"/>
                <a:gd name="T1" fmla="*/ 0 h 118"/>
                <a:gd name="T2" fmla="*/ 20 w 118"/>
                <a:gd name="T3" fmla="*/ 0 h 118"/>
                <a:gd name="T4" fmla="*/ 0 w 118"/>
                <a:gd name="T5" fmla="*/ 20 h 118"/>
                <a:gd name="T6" fmla="*/ 0 w 118"/>
                <a:gd name="T7" fmla="*/ 20 h 118"/>
                <a:gd name="T8" fmla="*/ 0 w 118"/>
                <a:gd name="T9" fmla="*/ 118 h 118"/>
                <a:gd name="T10" fmla="*/ 98 w 118"/>
                <a:gd name="T11" fmla="*/ 118 h 118"/>
                <a:gd name="T12" fmla="*/ 98 w 118"/>
                <a:gd name="T13" fmla="*/ 118 h 118"/>
                <a:gd name="T14" fmla="*/ 118 w 118"/>
                <a:gd name="T15" fmla="*/ 98 h 118"/>
                <a:gd name="T16" fmla="*/ 118 w 118"/>
                <a:gd name="T17" fmla="*/ 78 h 118"/>
                <a:gd name="T18" fmla="*/ 40 w 118"/>
                <a:gd name="T19" fmla="*/ 78 h 118"/>
                <a:gd name="T20" fmla="*/ 40 w 118"/>
                <a:gd name="T21"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18">
                  <a:moveTo>
                    <a:pt x="40" y="0"/>
                  </a:moveTo>
                  <a:lnTo>
                    <a:pt x="20" y="0"/>
                  </a:lnTo>
                  <a:lnTo>
                    <a:pt x="0" y="20"/>
                  </a:lnTo>
                  <a:lnTo>
                    <a:pt x="0" y="20"/>
                  </a:lnTo>
                  <a:lnTo>
                    <a:pt x="0" y="118"/>
                  </a:lnTo>
                  <a:lnTo>
                    <a:pt x="98" y="118"/>
                  </a:lnTo>
                  <a:lnTo>
                    <a:pt x="98" y="118"/>
                  </a:lnTo>
                  <a:lnTo>
                    <a:pt x="118" y="98"/>
                  </a:lnTo>
                  <a:lnTo>
                    <a:pt x="118" y="78"/>
                  </a:lnTo>
                  <a:lnTo>
                    <a:pt x="40" y="78"/>
                  </a:lnTo>
                  <a:lnTo>
                    <a:pt x="4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6861175" y="4859338"/>
              <a:ext cx="187325" cy="188913"/>
            </a:xfrm>
            <a:custGeom>
              <a:avLst/>
              <a:gdLst>
                <a:gd name="T0" fmla="*/ 40 w 118"/>
                <a:gd name="T1" fmla="*/ 99 h 119"/>
                <a:gd name="T2" fmla="*/ 40 w 118"/>
                <a:gd name="T3" fmla="*/ 41 h 119"/>
                <a:gd name="T4" fmla="*/ 98 w 118"/>
                <a:gd name="T5" fmla="*/ 41 h 119"/>
                <a:gd name="T6" fmla="*/ 98 w 118"/>
                <a:gd name="T7" fmla="*/ 41 h 119"/>
                <a:gd name="T8" fmla="*/ 118 w 118"/>
                <a:gd name="T9" fmla="*/ 20 h 119"/>
                <a:gd name="T10" fmla="*/ 118 w 118"/>
                <a:gd name="T11" fmla="*/ 0 h 119"/>
                <a:gd name="T12" fmla="*/ 20 w 118"/>
                <a:gd name="T13" fmla="*/ 0 h 119"/>
                <a:gd name="T14" fmla="*/ 0 w 118"/>
                <a:gd name="T15" fmla="*/ 20 h 119"/>
                <a:gd name="T16" fmla="*/ 0 w 118"/>
                <a:gd name="T17" fmla="*/ 20 h 119"/>
                <a:gd name="T18" fmla="*/ 0 w 118"/>
                <a:gd name="T19" fmla="*/ 119 h 119"/>
                <a:gd name="T20" fmla="*/ 20 w 118"/>
                <a:gd name="T21" fmla="*/ 119 h 119"/>
                <a:gd name="T22" fmla="*/ 40 w 118"/>
                <a:gd name="T23" fmla="*/ 9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9">
                  <a:moveTo>
                    <a:pt x="40" y="99"/>
                  </a:moveTo>
                  <a:lnTo>
                    <a:pt x="40" y="41"/>
                  </a:lnTo>
                  <a:lnTo>
                    <a:pt x="98" y="41"/>
                  </a:lnTo>
                  <a:lnTo>
                    <a:pt x="98" y="41"/>
                  </a:lnTo>
                  <a:lnTo>
                    <a:pt x="118" y="20"/>
                  </a:lnTo>
                  <a:lnTo>
                    <a:pt x="118" y="0"/>
                  </a:lnTo>
                  <a:lnTo>
                    <a:pt x="20" y="0"/>
                  </a:lnTo>
                  <a:lnTo>
                    <a:pt x="0" y="20"/>
                  </a:lnTo>
                  <a:lnTo>
                    <a:pt x="0" y="20"/>
                  </a:lnTo>
                  <a:lnTo>
                    <a:pt x="0" y="119"/>
                  </a:lnTo>
                  <a:lnTo>
                    <a:pt x="20" y="119"/>
                  </a:lnTo>
                  <a:lnTo>
                    <a:pt x="40" y="9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7221538" y="4859338"/>
              <a:ext cx="187325" cy="188913"/>
            </a:xfrm>
            <a:custGeom>
              <a:avLst/>
              <a:gdLst>
                <a:gd name="T0" fmla="*/ 20 w 118"/>
                <a:gd name="T1" fmla="*/ 0 h 119"/>
                <a:gd name="T2" fmla="*/ 0 w 118"/>
                <a:gd name="T3" fmla="*/ 20 h 119"/>
                <a:gd name="T4" fmla="*/ 0 w 118"/>
                <a:gd name="T5" fmla="*/ 41 h 119"/>
                <a:gd name="T6" fmla="*/ 77 w 118"/>
                <a:gd name="T7" fmla="*/ 41 h 119"/>
                <a:gd name="T8" fmla="*/ 77 w 118"/>
                <a:gd name="T9" fmla="*/ 119 h 119"/>
                <a:gd name="T10" fmla="*/ 98 w 118"/>
                <a:gd name="T11" fmla="*/ 119 h 119"/>
                <a:gd name="T12" fmla="*/ 118 w 118"/>
                <a:gd name="T13" fmla="*/ 99 h 119"/>
                <a:gd name="T14" fmla="*/ 118 w 118"/>
                <a:gd name="T15" fmla="*/ 0 h 119"/>
                <a:gd name="T16" fmla="*/ 20 w 118"/>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19">
                  <a:moveTo>
                    <a:pt x="20" y="0"/>
                  </a:moveTo>
                  <a:lnTo>
                    <a:pt x="0" y="20"/>
                  </a:lnTo>
                  <a:lnTo>
                    <a:pt x="0" y="41"/>
                  </a:lnTo>
                  <a:lnTo>
                    <a:pt x="77" y="41"/>
                  </a:lnTo>
                  <a:lnTo>
                    <a:pt x="77" y="119"/>
                  </a:lnTo>
                  <a:lnTo>
                    <a:pt x="98" y="119"/>
                  </a:lnTo>
                  <a:lnTo>
                    <a:pt x="118" y="99"/>
                  </a:lnTo>
                  <a:lnTo>
                    <a:pt x="118" y="0"/>
                  </a:lnTo>
                  <a:lnTo>
                    <a:pt x="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7221538" y="5219701"/>
              <a:ext cx="187325" cy="187325"/>
            </a:xfrm>
            <a:custGeom>
              <a:avLst/>
              <a:gdLst>
                <a:gd name="T0" fmla="*/ 77 w 118"/>
                <a:gd name="T1" fmla="*/ 20 h 118"/>
                <a:gd name="T2" fmla="*/ 77 w 118"/>
                <a:gd name="T3" fmla="*/ 20 h 118"/>
                <a:gd name="T4" fmla="*/ 77 w 118"/>
                <a:gd name="T5" fmla="*/ 78 h 118"/>
                <a:gd name="T6" fmla="*/ 20 w 118"/>
                <a:gd name="T7" fmla="*/ 78 h 118"/>
                <a:gd name="T8" fmla="*/ 0 w 118"/>
                <a:gd name="T9" fmla="*/ 98 h 118"/>
                <a:gd name="T10" fmla="*/ 0 w 118"/>
                <a:gd name="T11" fmla="*/ 118 h 118"/>
                <a:gd name="T12" fmla="*/ 98 w 118"/>
                <a:gd name="T13" fmla="*/ 118 h 118"/>
                <a:gd name="T14" fmla="*/ 98 w 118"/>
                <a:gd name="T15" fmla="*/ 118 h 118"/>
                <a:gd name="T16" fmla="*/ 98 w 118"/>
                <a:gd name="T17" fmla="*/ 118 h 118"/>
                <a:gd name="T18" fmla="*/ 118 w 118"/>
                <a:gd name="T19" fmla="*/ 98 h 118"/>
                <a:gd name="T20" fmla="*/ 118 w 118"/>
                <a:gd name="T21" fmla="*/ 0 h 118"/>
                <a:gd name="T22" fmla="*/ 98 w 118"/>
                <a:gd name="T23" fmla="*/ 0 h 118"/>
                <a:gd name="T24" fmla="*/ 77 w 118"/>
                <a:gd name="T25" fmla="*/ 2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18">
                  <a:moveTo>
                    <a:pt x="77" y="20"/>
                  </a:moveTo>
                  <a:lnTo>
                    <a:pt x="77" y="20"/>
                  </a:lnTo>
                  <a:lnTo>
                    <a:pt x="77" y="78"/>
                  </a:lnTo>
                  <a:lnTo>
                    <a:pt x="20" y="78"/>
                  </a:lnTo>
                  <a:lnTo>
                    <a:pt x="0" y="98"/>
                  </a:lnTo>
                  <a:lnTo>
                    <a:pt x="0" y="118"/>
                  </a:lnTo>
                  <a:lnTo>
                    <a:pt x="98" y="118"/>
                  </a:lnTo>
                  <a:lnTo>
                    <a:pt x="98" y="118"/>
                  </a:lnTo>
                  <a:lnTo>
                    <a:pt x="98" y="118"/>
                  </a:lnTo>
                  <a:lnTo>
                    <a:pt x="118" y="98"/>
                  </a:lnTo>
                  <a:lnTo>
                    <a:pt x="118" y="0"/>
                  </a:lnTo>
                  <a:lnTo>
                    <a:pt x="98" y="0"/>
                  </a:lnTo>
                  <a:lnTo>
                    <a:pt x="77" y="2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6989763" y="4994276"/>
              <a:ext cx="266700" cy="268288"/>
            </a:xfrm>
            <a:custGeom>
              <a:avLst/>
              <a:gdLst>
                <a:gd name="T0" fmla="*/ 632 w 632"/>
                <a:gd name="T1" fmla="*/ 291 h 632"/>
                <a:gd name="T2" fmla="*/ 548 w 632"/>
                <a:gd name="T3" fmla="*/ 86 h 632"/>
                <a:gd name="T4" fmla="*/ 341 w 632"/>
                <a:gd name="T5" fmla="*/ 0 h 632"/>
                <a:gd name="T6" fmla="*/ 137 w 632"/>
                <a:gd name="T7" fmla="*/ 85 h 632"/>
                <a:gd name="T8" fmla="*/ 136 w 632"/>
                <a:gd name="T9" fmla="*/ 85 h 632"/>
                <a:gd name="T10" fmla="*/ 84 w 632"/>
                <a:gd name="T11" fmla="*/ 137 h 632"/>
                <a:gd name="T12" fmla="*/ 84 w 632"/>
                <a:gd name="T13" fmla="*/ 137 h 632"/>
                <a:gd name="T14" fmla="*/ 22 w 632"/>
                <a:gd name="T15" fmla="*/ 229 h 632"/>
                <a:gd name="T16" fmla="*/ 22 w 632"/>
                <a:gd name="T17" fmla="*/ 230 h 632"/>
                <a:gd name="T18" fmla="*/ 12 w 632"/>
                <a:gd name="T19" fmla="*/ 256 h 632"/>
                <a:gd name="T20" fmla="*/ 11 w 632"/>
                <a:gd name="T21" fmla="*/ 261 h 632"/>
                <a:gd name="T22" fmla="*/ 5 w 632"/>
                <a:gd name="T23" fmla="*/ 284 h 632"/>
                <a:gd name="T24" fmla="*/ 3 w 632"/>
                <a:gd name="T25" fmla="*/ 296 h 632"/>
                <a:gd name="T26" fmla="*/ 1 w 632"/>
                <a:gd name="T27" fmla="*/ 312 h 632"/>
                <a:gd name="T28" fmla="*/ 0 w 632"/>
                <a:gd name="T29" fmla="*/ 342 h 632"/>
                <a:gd name="T30" fmla="*/ 23 w 632"/>
                <a:gd name="T31" fmla="*/ 456 h 632"/>
                <a:gd name="T32" fmla="*/ 86 w 632"/>
                <a:gd name="T33" fmla="*/ 548 h 632"/>
                <a:gd name="T34" fmla="*/ 290 w 632"/>
                <a:gd name="T35" fmla="*/ 632 h 632"/>
                <a:gd name="T36" fmla="*/ 290 w 632"/>
                <a:gd name="T37" fmla="*/ 632 h 632"/>
                <a:gd name="T38" fmla="*/ 290 w 632"/>
                <a:gd name="T39" fmla="*/ 632 h 632"/>
                <a:gd name="T40" fmla="*/ 290 w 632"/>
                <a:gd name="T41" fmla="*/ 632 h 632"/>
                <a:gd name="T42" fmla="*/ 320 w 632"/>
                <a:gd name="T43" fmla="*/ 631 h 632"/>
                <a:gd name="T44" fmla="*/ 327 w 632"/>
                <a:gd name="T45" fmla="*/ 630 h 632"/>
                <a:gd name="T46" fmla="*/ 349 w 632"/>
                <a:gd name="T47" fmla="*/ 626 h 632"/>
                <a:gd name="T48" fmla="*/ 354 w 632"/>
                <a:gd name="T49" fmla="*/ 625 h 632"/>
                <a:gd name="T50" fmla="*/ 377 w 632"/>
                <a:gd name="T51" fmla="*/ 619 h 632"/>
                <a:gd name="T52" fmla="*/ 381 w 632"/>
                <a:gd name="T53" fmla="*/ 618 h 632"/>
                <a:gd name="T54" fmla="*/ 404 w 632"/>
                <a:gd name="T55" fmla="*/ 609 h 632"/>
                <a:gd name="T56" fmla="*/ 406 w 632"/>
                <a:gd name="T57" fmla="*/ 608 h 632"/>
                <a:gd name="T58" fmla="*/ 430 w 632"/>
                <a:gd name="T59" fmla="*/ 596 h 632"/>
                <a:gd name="T60" fmla="*/ 430 w 632"/>
                <a:gd name="T61" fmla="*/ 596 h 632"/>
                <a:gd name="T62" fmla="*/ 497 w 632"/>
                <a:gd name="T63" fmla="*/ 545 h 632"/>
                <a:gd name="T64" fmla="*/ 497 w 632"/>
                <a:gd name="T65" fmla="*/ 545 h 632"/>
                <a:gd name="T66" fmla="*/ 557 w 632"/>
                <a:gd name="T67" fmla="*/ 484 h 632"/>
                <a:gd name="T68" fmla="*/ 632 w 632"/>
                <a:gd name="T69" fmla="*/ 291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2" h="632">
                  <a:moveTo>
                    <a:pt x="632" y="291"/>
                  </a:moveTo>
                  <a:cubicBezTo>
                    <a:pt x="632" y="211"/>
                    <a:pt x="600" y="139"/>
                    <a:pt x="548" y="86"/>
                  </a:cubicBezTo>
                  <a:cubicBezTo>
                    <a:pt x="495" y="33"/>
                    <a:pt x="422" y="0"/>
                    <a:pt x="341" y="0"/>
                  </a:cubicBezTo>
                  <a:cubicBezTo>
                    <a:pt x="261" y="0"/>
                    <a:pt x="189" y="33"/>
                    <a:pt x="137" y="85"/>
                  </a:cubicBezTo>
                  <a:cubicBezTo>
                    <a:pt x="136" y="85"/>
                    <a:pt x="136" y="85"/>
                    <a:pt x="136" y="85"/>
                  </a:cubicBezTo>
                  <a:cubicBezTo>
                    <a:pt x="84" y="137"/>
                    <a:pt x="84" y="137"/>
                    <a:pt x="84" y="137"/>
                  </a:cubicBezTo>
                  <a:cubicBezTo>
                    <a:pt x="84" y="137"/>
                    <a:pt x="84" y="137"/>
                    <a:pt x="84" y="137"/>
                  </a:cubicBezTo>
                  <a:cubicBezTo>
                    <a:pt x="58" y="164"/>
                    <a:pt x="37" y="195"/>
                    <a:pt x="22" y="229"/>
                  </a:cubicBezTo>
                  <a:cubicBezTo>
                    <a:pt x="22" y="229"/>
                    <a:pt x="22" y="230"/>
                    <a:pt x="22" y="230"/>
                  </a:cubicBezTo>
                  <a:cubicBezTo>
                    <a:pt x="18" y="238"/>
                    <a:pt x="15" y="247"/>
                    <a:pt x="12" y="256"/>
                  </a:cubicBezTo>
                  <a:cubicBezTo>
                    <a:pt x="12" y="257"/>
                    <a:pt x="12" y="259"/>
                    <a:pt x="11" y="261"/>
                  </a:cubicBezTo>
                  <a:cubicBezTo>
                    <a:pt x="9" y="268"/>
                    <a:pt x="7" y="276"/>
                    <a:pt x="5" y="284"/>
                  </a:cubicBezTo>
                  <a:cubicBezTo>
                    <a:pt x="5" y="288"/>
                    <a:pt x="4" y="292"/>
                    <a:pt x="3" y="296"/>
                  </a:cubicBezTo>
                  <a:cubicBezTo>
                    <a:pt x="3" y="301"/>
                    <a:pt x="2" y="307"/>
                    <a:pt x="1" y="312"/>
                  </a:cubicBezTo>
                  <a:cubicBezTo>
                    <a:pt x="0" y="322"/>
                    <a:pt x="0" y="332"/>
                    <a:pt x="0" y="342"/>
                  </a:cubicBezTo>
                  <a:cubicBezTo>
                    <a:pt x="0" y="382"/>
                    <a:pt x="8" y="421"/>
                    <a:pt x="23" y="456"/>
                  </a:cubicBezTo>
                  <a:cubicBezTo>
                    <a:pt x="38" y="491"/>
                    <a:pt x="59" y="522"/>
                    <a:pt x="86" y="548"/>
                  </a:cubicBezTo>
                  <a:cubicBezTo>
                    <a:pt x="138" y="600"/>
                    <a:pt x="210" y="632"/>
                    <a:pt x="290" y="632"/>
                  </a:cubicBezTo>
                  <a:cubicBezTo>
                    <a:pt x="290" y="632"/>
                    <a:pt x="290" y="632"/>
                    <a:pt x="290" y="632"/>
                  </a:cubicBezTo>
                  <a:cubicBezTo>
                    <a:pt x="290" y="632"/>
                    <a:pt x="290" y="632"/>
                    <a:pt x="290" y="632"/>
                  </a:cubicBezTo>
                  <a:cubicBezTo>
                    <a:pt x="290" y="632"/>
                    <a:pt x="290" y="632"/>
                    <a:pt x="290" y="632"/>
                  </a:cubicBezTo>
                  <a:cubicBezTo>
                    <a:pt x="300" y="632"/>
                    <a:pt x="310" y="632"/>
                    <a:pt x="320" y="631"/>
                  </a:cubicBezTo>
                  <a:cubicBezTo>
                    <a:pt x="322" y="631"/>
                    <a:pt x="324" y="630"/>
                    <a:pt x="327" y="630"/>
                  </a:cubicBezTo>
                  <a:cubicBezTo>
                    <a:pt x="334" y="629"/>
                    <a:pt x="342" y="628"/>
                    <a:pt x="349" y="626"/>
                  </a:cubicBezTo>
                  <a:cubicBezTo>
                    <a:pt x="351" y="626"/>
                    <a:pt x="353" y="625"/>
                    <a:pt x="354" y="625"/>
                  </a:cubicBezTo>
                  <a:cubicBezTo>
                    <a:pt x="362" y="623"/>
                    <a:pt x="370" y="621"/>
                    <a:pt x="377" y="619"/>
                  </a:cubicBezTo>
                  <a:cubicBezTo>
                    <a:pt x="378" y="619"/>
                    <a:pt x="379" y="618"/>
                    <a:pt x="381" y="618"/>
                  </a:cubicBezTo>
                  <a:cubicBezTo>
                    <a:pt x="389" y="615"/>
                    <a:pt x="397" y="612"/>
                    <a:pt x="404" y="609"/>
                  </a:cubicBezTo>
                  <a:cubicBezTo>
                    <a:pt x="405" y="609"/>
                    <a:pt x="405" y="608"/>
                    <a:pt x="406" y="608"/>
                  </a:cubicBezTo>
                  <a:cubicBezTo>
                    <a:pt x="414" y="605"/>
                    <a:pt x="422" y="601"/>
                    <a:pt x="430" y="596"/>
                  </a:cubicBezTo>
                  <a:cubicBezTo>
                    <a:pt x="430" y="596"/>
                    <a:pt x="430" y="596"/>
                    <a:pt x="430" y="596"/>
                  </a:cubicBezTo>
                  <a:cubicBezTo>
                    <a:pt x="455" y="583"/>
                    <a:pt x="478" y="565"/>
                    <a:pt x="497" y="545"/>
                  </a:cubicBezTo>
                  <a:cubicBezTo>
                    <a:pt x="497" y="545"/>
                    <a:pt x="497" y="545"/>
                    <a:pt x="497" y="545"/>
                  </a:cubicBezTo>
                  <a:cubicBezTo>
                    <a:pt x="557" y="484"/>
                    <a:pt x="557" y="484"/>
                    <a:pt x="557" y="484"/>
                  </a:cubicBezTo>
                  <a:cubicBezTo>
                    <a:pt x="603" y="433"/>
                    <a:pt x="632" y="365"/>
                    <a:pt x="632" y="291"/>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81383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Footer Placeholder 104"/>
          <p:cNvSpPr>
            <a:spLocks noGrp="1"/>
          </p:cNvSpPr>
          <p:nvPr>
            <p:ph type="ftr" sz="quarter" idx="11"/>
          </p:nvPr>
        </p:nvSpPr>
        <p:spPr/>
        <p:txBody>
          <a:bodyPr/>
          <a:lstStyle/>
          <a:p>
            <a:r>
              <a:rPr lang="en-US" dirty="0"/>
              <a:t>Technical icons</a:t>
            </a:r>
          </a:p>
        </p:txBody>
      </p:sp>
      <p:sp>
        <p:nvSpPr>
          <p:cNvPr id="3" name="Slide Number Placeholder 2"/>
          <p:cNvSpPr>
            <a:spLocks noGrp="1"/>
          </p:cNvSpPr>
          <p:nvPr>
            <p:ph type="sldNum" sz="quarter" idx="12"/>
          </p:nvPr>
        </p:nvSpPr>
        <p:spPr/>
        <p:txBody>
          <a:bodyPr/>
          <a:lstStyle/>
          <a:p>
            <a:fld id="{6EA6D8CF-3CDE-4807-BCD2-C9F2B831AAA5}" type="slidenum">
              <a:rPr lang="en-US" smtClean="0"/>
              <a:pPr/>
              <a:t>33</a:t>
            </a:fld>
            <a:endParaRPr lang="en-US"/>
          </a:p>
        </p:txBody>
      </p:sp>
      <p:sp>
        <p:nvSpPr>
          <p:cNvPr id="141" name="TextBox 140"/>
          <p:cNvSpPr txBox="1"/>
          <p:nvPr/>
        </p:nvSpPr>
        <p:spPr>
          <a:xfrm>
            <a:off x="-1" y="1800228"/>
            <a:ext cx="2029968" cy="230832"/>
          </a:xfrm>
          <a:prstGeom prst="rect">
            <a:avLst/>
          </a:prstGeom>
          <a:noFill/>
        </p:spPr>
        <p:txBody>
          <a:bodyPr wrap="none" lIns="91440" tIns="45720" rIns="45720" bIns="45720" rtlCol="0">
            <a:noAutofit/>
          </a:bodyPr>
          <a:lstStyle/>
          <a:p>
            <a:pPr algn="ctr">
              <a:lnSpc>
                <a:spcPct val="90000"/>
              </a:lnSpc>
            </a:pPr>
            <a:r>
              <a:rPr lang="en-US" sz="1000" dirty="0"/>
              <a:t>User</a:t>
            </a:r>
          </a:p>
        </p:txBody>
      </p:sp>
      <p:sp>
        <p:nvSpPr>
          <p:cNvPr id="144" name="TextBox 143"/>
          <p:cNvSpPr txBox="1"/>
          <p:nvPr/>
        </p:nvSpPr>
        <p:spPr>
          <a:xfrm>
            <a:off x="6096911" y="1800228"/>
            <a:ext cx="2029968" cy="230832"/>
          </a:xfrm>
          <a:prstGeom prst="rect">
            <a:avLst/>
          </a:prstGeom>
          <a:noFill/>
        </p:spPr>
        <p:txBody>
          <a:bodyPr wrap="none" lIns="91440" tIns="45720" rIns="45720" bIns="45720" rtlCol="0">
            <a:noAutofit/>
          </a:bodyPr>
          <a:lstStyle/>
          <a:p>
            <a:pPr algn="ctr">
              <a:lnSpc>
                <a:spcPct val="90000"/>
              </a:lnSpc>
            </a:pPr>
            <a:r>
              <a:rPr lang="en-US" sz="1000" dirty="0"/>
              <a:t>Hacker</a:t>
            </a:r>
          </a:p>
        </p:txBody>
      </p:sp>
      <p:sp>
        <p:nvSpPr>
          <p:cNvPr id="145" name="TextBox 144"/>
          <p:cNvSpPr txBox="1"/>
          <p:nvPr/>
        </p:nvSpPr>
        <p:spPr>
          <a:xfrm>
            <a:off x="8129215" y="1800228"/>
            <a:ext cx="2029968" cy="230832"/>
          </a:xfrm>
          <a:prstGeom prst="rect">
            <a:avLst/>
          </a:prstGeom>
          <a:noFill/>
        </p:spPr>
        <p:txBody>
          <a:bodyPr wrap="none" lIns="91440" tIns="45720" rIns="45720" bIns="45720" rtlCol="0">
            <a:noAutofit/>
          </a:bodyPr>
          <a:lstStyle/>
          <a:p>
            <a:pPr algn="ctr">
              <a:lnSpc>
                <a:spcPct val="90000"/>
              </a:lnSpc>
            </a:pPr>
            <a:r>
              <a:rPr lang="en-US" sz="1000" dirty="0"/>
              <a:t>Group</a:t>
            </a:r>
          </a:p>
        </p:txBody>
      </p:sp>
      <p:sp>
        <p:nvSpPr>
          <p:cNvPr id="288" name="TextBox 287"/>
          <p:cNvSpPr txBox="1"/>
          <p:nvPr/>
        </p:nvSpPr>
        <p:spPr>
          <a:xfrm>
            <a:off x="0" y="3828027"/>
            <a:ext cx="2029968" cy="230832"/>
          </a:xfrm>
          <a:prstGeom prst="rect">
            <a:avLst/>
          </a:prstGeom>
          <a:noFill/>
        </p:spPr>
        <p:txBody>
          <a:bodyPr wrap="none" lIns="91440" tIns="45720" rIns="45720" bIns="45720" rtlCol="0">
            <a:noAutofit/>
          </a:bodyPr>
          <a:lstStyle/>
          <a:p>
            <a:pPr algn="ctr">
              <a:lnSpc>
                <a:spcPct val="90000"/>
              </a:lnSpc>
            </a:pPr>
            <a:r>
              <a:rPr lang="en-US" sz="1000" dirty="0"/>
              <a:t>Badge</a:t>
            </a:r>
          </a:p>
        </p:txBody>
      </p:sp>
      <p:sp>
        <p:nvSpPr>
          <p:cNvPr id="289" name="TextBox 288"/>
          <p:cNvSpPr txBox="1"/>
          <p:nvPr/>
        </p:nvSpPr>
        <p:spPr>
          <a:xfrm>
            <a:off x="2032304" y="3828027"/>
            <a:ext cx="2029968" cy="230832"/>
          </a:xfrm>
          <a:prstGeom prst="rect">
            <a:avLst/>
          </a:prstGeom>
          <a:noFill/>
        </p:spPr>
        <p:txBody>
          <a:bodyPr wrap="none" lIns="91440" tIns="45720" rIns="45720" bIns="45720" rtlCol="0">
            <a:noAutofit/>
          </a:bodyPr>
          <a:lstStyle/>
          <a:p>
            <a:pPr algn="ctr">
              <a:lnSpc>
                <a:spcPct val="90000"/>
              </a:lnSpc>
            </a:pPr>
            <a:r>
              <a:rPr lang="en-US" sz="1000" dirty="0"/>
              <a:t>Multi data center pooling</a:t>
            </a:r>
          </a:p>
        </p:txBody>
      </p:sp>
      <p:sp>
        <p:nvSpPr>
          <p:cNvPr id="290" name="TextBox 289"/>
          <p:cNvSpPr txBox="1"/>
          <p:nvPr/>
        </p:nvSpPr>
        <p:spPr>
          <a:xfrm>
            <a:off x="4064608" y="3828027"/>
            <a:ext cx="2029968" cy="230832"/>
          </a:xfrm>
          <a:prstGeom prst="rect">
            <a:avLst/>
          </a:prstGeom>
          <a:noFill/>
        </p:spPr>
        <p:txBody>
          <a:bodyPr wrap="none" lIns="91440" tIns="45720" rIns="45720" bIns="45720" rtlCol="0">
            <a:noAutofit/>
          </a:bodyPr>
          <a:lstStyle/>
          <a:p>
            <a:pPr algn="ctr">
              <a:lnSpc>
                <a:spcPct val="90000"/>
              </a:lnSpc>
            </a:pPr>
            <a:r>
              <a:rPr lang="en-US" sz="1000" dirty="0"/>
              <a:t>Disaster recovery</a:t>
            </a:r>
          </a:p>
        </p:txBody>
      </p:sp>
      <p:sp>
        <p:nvSpPr>
          <p:cNvPr id="291" name="TextBox 290"/>
          <p:cNvSpPr txBox="1"/>
          <p:nvPr/>
        </p:nvSpPr>
        <p:spPr>
          <a:xfrm>
            <a:off x="6096912" y="3828027"/>
            <a:ext cx="2029968" cy="230832"/>
          </a:xfrm>
          <a:prstGeom prst="rect">
            <a:avLst/>
          </a:prstGeom>
          <a:noFill/>
        </p:spPr>
        <p:txBody>
          <a:bodyPr wrap="none" lIns="91440" tIns="45720" rIns="45720" bIns="45720" rtlCol="0">
            <a:noAutofit/>
          </a:bodyPr>
          <a:lstStyle/>
          <a:p>
            <a:pPr algn="ctr">
              <a:lnSpc>
                <a:spcPct val="90000"/>
              </a:lnSpc>
            </a:pPr>
            <a:r>
              <a:rPr lang="en-US" sz="1000" dirty="0"/>
              <a:t>Network</a:t>
            </a:r>
          </a:p>
        </p:txBody>
      </p:sp>
      <p:sp>
        <p:nvSpPr>
          <p:cNvPr id="292" name="TextBox 291"/>
          <p:cNvSpPr txBox="1"/>
          <p:nvPr/>
        </p:nvSpPr>
        <p:spPr>
          <a:xfrm>
            <a:off x="8129216" y="3828027"/>
            <a:ext cx="2029968" cy="230832"/>
          </a:xfrm>
          <a:prstGeom prst="rect">
            <a:avLst/>
          </a:prstGeom>
          <a:noFill/>
        </p:spPr>
        <p:txBody>
          <a:bodyPr wrap="none" lIns="91440" tIns="45720" rIns="45720" bIns="45720" rtlCol="0">
            <a:noAutofit/>
          </a:bodyPr>
          <a:lstStyle/>
          <a:p>
            <a:pPr algn="ctr">
              <a:lnSpc>
                <a:spcPct val="90000"/>
              </a:lnSpc>
            </a:pPr>
            <a:r>
              <a:rPr lang="en-US" sz="1000" dirty="0"/>
              <a:t>Full automation</a:t>
            </a:r>
          </a:p>
        </p:txBody>
      </p:sp>
      <p:sp>
        <p:nvSpPr>
          <p:cNvPr id="293" name="TextBox 292"/>
          <p:cNvSpPr txBox="1"/>
          <p:nvPr/>
        </p:nvSpPr>
        <p:spPr>
          <a:xfrm>
            <a:off x="10161519" y="3828027"/>
            <a:ext cx="2029968" cy="230832"/>
          </a:xfrm>
          <a:prstGeom prst="rect">
            <a:avLst/>
          </a:prstGeom>
          <a:noFill/>
        </p:spPr>
        <p:txBody>
          <a:bodyPr wrap="none" lIns="91440" tIns="45720" rIns="45720" bIns="45720" rtlCol="0">
            <a:noAutofit/>
          </a:bodyPr>
          <a:lstStyle/>
          <a:p>
            <a:pPr algn="ctr">
              <a:lnSpc>
                <a:spcPct val="90000"/>
              </a:lnSpc>
            </a:pPr>
            <a:r>
              <a:rPr lang="en-US" sz="1000" dirty="0"/>
              <a:t>Consistent policy</a:t>
            </a:r>
          </a:p>
        </p:txBody>
      </p:sp>
      <p:sp>
        <p:nvSpPr>
          <p:cNvPr id="320" name="TextBox 319"/>
          <p:cNvSpPr txBox="1"/>
          <p:nvPr/>
        </p:nvSpPr>
        <p:spPr>
          <a:xfrm>
            <a:off x="10161520" y="1800228"/>
            <a:ext cx="2029968" cy="230832"/>
          </a:xfrm>
          <a:prstGeom prst="rect">
            <a:avLst/>
          </a:prstGeom>
          <a:noFill/>
        </p:spPr>
        <p:txBody>
          <a:bodyPr wrap="none" lIns="91440" tIns="45720" rIns="45720" bIns="45720" rtlCol="0">
            <a:noAutofit/>
          </a:bodyPr>
          <a:lstStyle/>
          <a:p>
            <a:pPr algn="ctr">
              <a:lnSpc>
                <a:spcPct val="90000"/>
              </a:lnSpc>
            </a:pPr>
            <a:r>
              <a:rPr lang="en-US" sz="1000" dirty="0"/>
              <a:t>Benchmark</a:t>
            </a:r>
          </a:p>
        </p:txBody>
      </p:sp>
      <p:sp>
        <p:nvSpPr>
          <p:cNvPr id="352" name="TextBox 351"/>
          <p:cNvSpPr txBox="1"/>
          <p:nvPr/>
        </p:nvSpPr>
        <p:spPr>
          <a:xfrm>
            <a:off x="2032303" y="1800228"/>
            <a:ext cx="2029968" cy="230832"/>
          </a:xfrm>
          <a:prstGeom prst="rect">
            <a:avLst/>
          </a:prstGeom>
          <a:noFill/>
        </p:spPr>
        <p:txBody>
          <a:bodyPr wrap="none" lIns="91440" tIns="45720" rIns="45720" bIns="45720" rtlCol="0">
            <a:noAutofit/>
          </a:bodyPr>
          <a:lstStyle/>
          <a:p>
            <a:pPr algn="ctr">
              <a:lnSpc>
                <a:spcPct val="90000"/>
              </a:lnSpc>
            </a:pPr>
            <a:r>
              <a:rPr lang="en-US" sz="1000" dirty="0"/>
              <a:t>Virtualization/mobility</a:t>
            </a:r>
          </a:p>
        </p:txBody>
      </p:sp>
      <p:sp>
        <p:nvSpPr>
          <p:cNvPr id="355" name="TextBox 354"/>
          <p:cNvSpPr txBox="1"/>
          <p:nvPr/>
        </p:nvSpPr>
        <p:spPr>
          <a:xfrm>
            <a:off x="4064607" y="1800228"/>
            <a:ext cx="2029968" cy="230832"/>
          </a:xfrm>
          <a:prstGeom prst="rect">
            <a:avLst/>
          </a:prstGeom>
          <a:noFill/>
        </p:spPr>
        <p:txBody>
          <a:bodyPr wrap="none" lIns="91440" tIns="45720" rIns="45720" bIns="45720" rtlCol="0">
            <a:noAutofit/>
          </a:bodyPr>
          <a:lstStyle/>
          <a:p>
            <a:pPr algn="ctr">
              <a:lnSpc>
                <a:spcPct val="90000"/>
              </a:lnSpc>
            </a:pPr>
            <a:r>
              <a:rPr lang="en-US" sz="1000" dirty="0"/>
              <a:t>Cluster</a:t>
            </a:r>
          </a:p>
        </p:txBody>
      </p:sp>
      <p:grpSp>
        <p:nvGrpSpPr>
          <p:cNvPr id="358" name="Group 357"/>
          <p:cNvGrpSpPr>
            <a:grpSpLocks noChangeAspect="1"/>
          </p:cNvGrpSpPr>
          <p:nvPr/>
        </p:nvGrpSpPr>
        <p:grpSpPr>
          <a:xfrm>
            <a:off x="743523" y="703971"/>
            <a:ext cx="585710" cy="586214"/>
            <a:chOff x="12474575" y="1746250"/>
            <a:chExt cx="3690938" cy="3694113"/>
          </a:xfrm>
        </p:grpSpPr>
        <p:sp>
          <p:nvSpPr>
            <p:cNvPr id="379" name="Freeform 5"/>
            <p:cNvSpPr>
              <a:spLocks noEditPoints="1"/>
            </p:cNvSpPr>
            <p:nvPr/>
          </p:nvSpPr>
          <p:spPr bwMode="auto">
            <a:xfrm>
              <a:off x="12474575" y="1746250"/>
              <a:ext cx="3690938" cy="3694113"/>
            </a:xfrm>
            <a:custGeom>
              <a:avLst/>
              <a:gdLst>
                <a:gd name="T0" fmla="*/ 507 w 981"/>
                <a:gd name="T1" fmla="*/ 0 h 982"/>
                <a:gd name="T2" fmla="*/ 503 w 981"/>
                <a:gd name="T3" fmla="*/ 0 h 982"/>
                <a:gd name="T4" fmla="*/ 499 w 981"/>
                <a:gd name="T5" fmla="*/ 0 h 982"/>
                <a:gd name="T6" fmla="*/ 159 w 981"/>
                <a:gd name="T7" fmla="*/ 143 h 982"/>
                <a:gd name="T8" fmla="*/ 151 w 981"/>
                <a:gd name="T9" fmla="*/ 151 h 982"/>
                <a:gd name="T10" fmla="*/ 143 w 981"/>
                <a:gd name="T11" fmla="*/ 160 h 982"/>
                <a:gd name="T12" fmla="*/ 0 w 981"/>
                <a:gd name="T13" fmla="*/ 499 h 982"/>
                <a:gd name="T14" fmla="*/ 0 w 981"/>
                <a:gd name="T15" fmla="*/ 503 h 982"/>
                <a:gd name="T16" fmla="*/ 0 w 981"/>
                <a:gd name="T17" fmla="*/ 507 h 982"/>
                <a:gd name="T18" fmla="*/ 474 w 981"/>
                <a:gd name="T19" fmla="*/ 982 h 982"/>
                <a:gd name="T20" fmla="*/ 813 w 981"/>
                <a:gd name="T21" fmla="*/ 838 h 982"/>
                <a:gd name="T22" fmla="*/ 822 w 981"/>
                <a:gd name="T23" fmla="*/ 830 h 982"/>
                <a:gd name="T24" fmla="*/ 830 w 981"/>
                <a:gd name="T25" fmla="*/ 822 h 982"/>
                <a:gd name="T26" fmla="*/ 838 w 981"/>
                <a:gd name="T27" fmla="*/ 814 h 982"/>
                <a:gd name="T28" fmla="*/ 981 w 981"/>
                <a:gd name="T29" fmla="*/ 474 h 982"/>
                <a:gd name="T30" fmla="*/ 507 w 981"/>
                <a:gd name="T31" fmla="*/ 0 h 982"/>
                <a:gd name="T32" fmla="*/ 670 w 981"/>
                <a:gd name="T33" fmla="*/ 870 h 982"/>
                <a:gd name="T34" fmla="*/ 670 w 981"/>
                <a:gd name="T35" fmla="*/ 817 h 982"/>
                <a:gd name="T36" fmla="*/ 670 w 981"/>
                <a:gd name="T37" fmla="*/ 652 h 982"/>
                <a:gd name="T38" fmla="*/ 601 w 981"/>
                <a:gd name="T39" fmla="*/ 582 h 982"/>
                <a:gd name="T40" fmla="*/ 347 w 981"/>
                <a:gd name="T41" fmla="*/ 582 h 982"/>
                <a:gd name="T42" fmla="*/ 278 w 981"/>
                <a:gd name="T43" fmla="*/ 652 h 982"/>
                <a:gd name="T44" fmla="*/ 278 w 981"/>
                <a:gd name="T45" fmla="*/ 817 h 982"/>
                <a:gd name="T46" fmla="*/ 278 w 981"/>
                <a:gd name="T47" fmla="*/ 870 h 982"/>
                <a:gd name="T48" fmla="*/ 62 w 981"/>
                <a:gd name="T49" fmla="*/ 507 h 982"/>
                <a:gd name="T50" fmla="*/ 474 w 981"/>
                <a:gd name="T51" fmla="*/ 95 h 982"/>
                <a:gd name="T52" fmla="*/ 886 w 981"/>
                <a:gd name="T53" fmla="*/ 507 h 982"/>
                <a:gd name="T54" fmla="*/ 670 w 981"/>
                <a:gd name="T55" fmla="*/ 87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81" h="982">
                  <a:moveTo>
                    <a:pt x="507" y="0"/>
                  </a:moveTo>
                  <a:cubicBezTo>
                    <a:pt x="506" y="0"/>
                    <a:pt x="504" y="0"/>
                    <a:pt x="503" y="0"/>
                  </a:cubicBezTo>
                  <a:cubicBezTo>
                    <a:pt x="502" y="0"/>
                    <a:pt x="500" y="0"/>
                    <a:pt x="499" y="0"/>
                  </a:cubicBezTo>
                  <a:cubicBezTo>
                    <a:pt x="366" y="0"/>
                    <a:pt x="246" y="55"/>
                    <a:pt x="159" y="143"/>
                  </a:cubicBezTo>
                  <a:cubicBezTo>
                    <a:pt x="157" y="146"/>
                    <a:pt x="154" y="149"/>
                    <a:pt x="151" y="151"/>
                  </a:cubicBezTo>
                  <a:cubicBezTo>
                    <a:pt x="148" y="154"/>
                    <a:pt x="146" y="157"/>
                    <a:pt x="143" y="160"/>
                  </a:cubicBezTo>
                  <a:cubicBezTo>
                    <a:pt x="55" y="246"/>
                    <a:pt x="0" y="366"/>
                    <a:pt x="0" y="499"/>
                  </a:cubicBezTo>
                  <a:cubicBezTo>
                    <a:pt x="0" y="500"/>
                    <a:pt x="0" y="502"/>
                    <a:pt x="0" y="503"/>
                  </a:cubicBezTo>
                  <a:cubicBezTo>
                    <a:pt x="0" y="505"/>
                    <a:pt x="0" y="506"/>
                    <a:pt x="0" y="507"/>
                  </a:cubicBezTo>
                  <a:cubicBezTo>
                    <a:pt x="0" y="769"/>
                    <a:pt x="212" y="982"/>
                    <a:pt x="474" y="982"/>
                  </a:cubicBezTo>
                  <a:cubicBezTo>
                    <a:pt x="607" y="982"/>
                    <a:pt x="727" y="927"/>
                    <a:pt x="813" y="838"/>
                  </a:cubicBezTo>
                  <a:cubicBezTo>
                    <a:pt x="816" y="836"/>
                    <a:pt x="819" y="833"/>
                    <a:pt x="822" y="830"/>
                  </a:cubicBezTo>
                  <a:cubicBezTo>
                    <a:pt x="824" y="827"/>
                    <a:pt x="827" y="825"/>
                    <a:pt x="830" y="822"/>
                  </a:cubicBezTo>
                  <a:cubicBezTo>
                    <a:pt x="833" y="819"/>
                    <a:pt x="835" y="817"/>
                    <a:pt x="838" y="814"/>
                  </a:cubicBezTo>
                  <a:cubicBezTo>
                    <a:pt x="926" y="728"/>
                    <a:pt x="981" y="607"/>
                    <a:pt x="981" y="474"/>
                  </a:cubicBezTo>
                  <a:cubicBezTo>
                    <a:pt x="981" y="212"/>
                    <a:pt x="769" y="0"/>
                    <a:pt x="507" y="0"/>
                  </a:cubicBezTo>
                  <a:close/>
                  <a:moveTo>
                    <a:pt x="670" y="870"/>
                  </a:moveTo>
                  <a:cubicBezTo>
                    <a:pt x="670" y="817"/>
                    <a:pt x="670" y="817"/>
                    <a:pt x="670" y="817"/>
                  </a:cubicBezTo>
                  <a:cubicBezTo>
                    <a:pt x="670" y="652"/>
                    <a:pt x="670" y="652"/>
                    <a:pt x="670" y="652"/>
                  </a:cubicBezTo>
                  <a:cubicBezTo>
                    <a:pt x="670" y="614"/>
                    <a:pt x="639" y="582"/>
                    <a:pt x="601" y="582"/>
                  </a:cubicBezTo>
                  <a:cubicBezTo>
                    <a:pt x="347" y="582"/>
                    <a:pt x="347" y="582"/>
                    <a:pt x="347" y="582"/>
                  </a:cubicBezTo>
                  <a:cubicBezTo>
                    <a:pt x="309" y="582"/>
                    <a:pt x="278" y="614"/>
                    <a:pt x="278" y="652"/>
                  </a:cubicBezTo>
                  <a:cubicBezTo>
                    <a:pt x="278" y="817"/>
                    <a:pt x="278" y="817"/>
                    <a:pt x="278" y="817"/>
                  </a:cubicBezTo>
                  <a:cubicBezTo>
                    <a:pt x="278" y="870"/>
                    <a:pt x="278" y="870"/>
                    <a:pt x="278" y="870"/>
                  </a:cubicBezTo>
                  <a:cubicBezTo>
                    <a:pt x="149" y="800"/>
                    <a:pt x="62" y="664"/>
                    <a:pt x="62" y="507"/>
                  </a:cubicBezTo>
                  <a:cubicBezTo>
                    <a:pt x="62" y="280"/>
                    <a:pt x="247" y="95"/>
                    <a:pt x="474" y="95"/>
                  </a:cubicBezTo>
                  <a:cubicBezTo>
                    <a:pt x="702" y="95"/>
                    <a:pt x="886" y="280"/>
                    <a:pt x="886" y="507"/>
                  </a:cubicBezTo>
                  <a:cubicBezTo>
                    <a:pt x="886" y="664"/>
                    <a:pt x="799" y="800"/>
                    <a:pt x="670" y="87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6"/>
            <p:cNvSpPr>
              <a:spLocks/>
            </p:cNvSpPr>
            <p:nvPr/>
          </p:nvSpPr>
          <p:spPr bwMode="auto">
            <a:xfrm>
              <a:off x="13779500" y="2778125"/>
              <a:ext cx="955675" cy="954088"/>
            </a:xfrm>
            <a:custGeom>
              <a:avLst/>
              <a:gdLst>
                <a:gd name="T0" fmla="*/ 127 w 254"/>
                <a:gd name="T1" fmla="*/ 0 h 254"/>
                <a:gd name="T2" fmla="*/ 0 w 254"/>
                <a:gd name="T3" fmla="*/ 127 h 254"/>
                <a:gd name="T4" fmla="*/ 37 w 254"/>
                <a:gd name="T5" fmla="*/ 217 h 254"/>
                <a:gd name="T6" fmla="*/ 127 w 254"/>
                <a:gd name="T7" fmla="*/ 254 h 254"/>
                <a:gd name="T8" fmla="*/ 254 w 254"/>
                <a:gd name="T9" fmla="*/ 127 h 254"/>
                <a:gd name="T10" fmla="*/ 217 w 254"/>
                <a:gd name="T11" fmla="*/ 37 h 254"/>
                <a:gd name="T12" fmla="*/ 127 w 254"/>
                <a:gd name="T13" fmla="*/ 0 h 254"/>
              </a:gdLst>
              <a:ahLst/>
              <a:cxnLst>
                <a:cxn ang="0">
                  <a:pos x="T0" y="T1"/>
                </a:cxn>
                <a:cxn ang="0">
                  <a:pos x="T2" y="T3"/>
                </a:cxn>
                <a:cxn ang="0">
                  <a:pos x="T4" y="T5"/>
                </a:cxn>
                <a:cxn ang="0">
                  <a:pos x="T6" y="T7"/>
                </a:cxn>
                <a:cxn ang="0">
                  <a:pos x="T8" y="T9"/>
                </a:cxn>
                <a:cxn ang="0">
                  <a:pos x="T10" y="T11"/>
                </a:cxn>
                <a:cxn ang="0">
                  <a:pos x="T12" y="T13"/>
                </a:cxn>
              </a:cxnLst>
              <a:rect l="0" t="0" r="r" b="b"/>
              <a:pathLst>
                <a:path w="254" h="254">
                  <a:moveTo>
                    <a:pt x="127" y="0"/>
                  </a:moveTo>
                  <a:cubicBezTo>
                    <a:pt x="57" y="0"/>
                    <a:pt x="0" y="57"/>
                    <a:pt x="0" y="127"/>
                  </a:cubicBezTo>
                  <a:cubicBezTo>
                    <a:pt x="0" y="162"/>
                    <a:pt x="14" y="194"/>
                    <a:pt x="37" y="217"/>
                  </a:cubicBezTo>
                  <a:cubicBezTo>
                    <a:pt x="60" y="240"/>
                    <a:pt x="92" y="254"/>
                    <a:pt x="127" y="254"/>
                  </a:cubicBezTo>
                  <a:cubicBezTo>
                    <a:pt x="197" y="254"/>
                    <a:pt x="254" y="197"/>
                    <a:pt x="254" y="127"/>
                  </a:cubicBezTo>
                  <a:cubicBezTo>
                    <a:pt x="254" y="92"/>
                    <a:pt x="240" y="60"/>
                    <a:pt x="217" y="37"/>
                  </a:cubicBezTo>
                  <a:cubicBezTo>
                    <a:pt x="194" y="14"/>
                    <a:pt x="162" y="0"/>
                    <a:pt x="127"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1" name="Freeform 10"/>
          <p:cNvSpPr>
            <a:spLocks noChangeAspect="1" noEditPoints="1"/>
          </p:cNvSpPr>
          <p:nvPr/>
        </p:nvSpPr>
        <p:spPr bwMode="auto">
          <a:xfrm>
            <a:off x="6776405" y="726290"/>
            <a:ext cx="565470" cy="534100"/>
          </a:xfrm>
          <a:custGeom>
            <a:avLst/>
            <a:gdLst>
              <a:gd name="T0" fmla="*/ 1248 w 1462"/>
              <a:gd name="T1" fmla="*/ 214 h 1381"/>
              <a:gd name="T2" fmla="*/ 731 w 1462"/>
              <a:gd name="T3" fmla="*/ 0 h 1381"/>
              <a:gd name="T4" fmla="*/ 0 w 1462"/>
              <a:gd name="T5" fmla="*/ 731 h 1381"/>
              <a:gd name="T6" fmla="*/ 214 w 1462"/>
              <a:gd name="T7" fmla="*/ 1249 h 1381"/>
              <a:gd name="T8" fmla="*/ 397 w 1462"/>
              <a:gd name="T9" fmla="*/ 1381 h 1381"/>
              <a:gd name="T10" fmla="*/ 397 w 1462"/>
              <a:gd name="T11" fmla="*/ 1263 h 1381"/>
              <a:gd name="T12" fmla="*/ 397 w 1462"/>
              <a:gd name="T13" fmla="*/ 983 h 1381"/>
              <a:gd name="T14" fmla="*/ 516 w 1462"/>
              <a:gd name="T15" fmla="*/ 865 h 1381"/>
              <a:gd name="T16" fmla="*/ 946 w 1462"/>
              <a:gd name="T17" fmla="*/ 865 h 1381"/>
              <a:gd name="T18" fmla="*/ 1064 w 1462"/>
              <a:gd name="T19" fmla="*/ 983 h 1381"/>
              <a:gd name="T20" fmla="*/ 1064 w 1462"/>
              <a:gd name="T21" fmla="*/ 1263 h 1381"/>
              <a:gd name="T22" fmla="*/ 1064 w 1462"/>
              <a:gd name="T23" fmla="*/ 1381 h 1381"/>
              <a:gd name="T24" fmla="*/ 1462 w 1462"/>
              <a:gd name="T25" fmla="*/ 731 h 1381"/>
              <a:gd name="T26" fmla="*/ 1248 w 1462"/>
              <a:gd name="T27" fmla="*/ 214 h 1381"/>
              <a:gd name="T28" fmla="*/ 731 w 1462"/>
              <a:gd name="T29" fmla="*/ 772 h 1381"/>
              <a:gd name="T30" fmla="*/ 578 w 1462"/>
              <a:gd name="T31" fmla="*/ 709 h 1381"/>
              <a:gd name="T32" fmla="*/ 514 w 1462"/>
              <a:gd name="T33" fmla="*/ 556 h 1381"/>
              <a:gd name="T34" fmla="*/ 731 w 1462"/>
              <a:gd name="T35" fmla="*/ 340 h 1381"/>
              <a:gd name="T36" fmla="*/ 884 w 1462"/>
              <a:gd name="T37" fmla="*/ 403 h 1381"/>
              <a:gd name="T38" fmla="*/ 947 w 1462"/>
              <a:gd name="T39" fmla="*/ 556 h 1381"/>
              <a:gd name="T40" fmla="*/ 731 w 1462"/>
              <a:gd name="T41" fmla="*/ 772 h 1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62" h="1381">
                <a:moveTo>
                  <a:pt x="1248" y="214"/>
                </a:moveTo>
                <a:cubicBezTo>
                  <a:pt x="1116" y="82"/>
                  <a:pt x="933" y="0"/>
                  <a:pt x="731" y="0"/>
                </a:cubicBezTo>
                <a:cubicBezTo>
                  <a:pt x="327" y="0"/>
                  <a:pt x="0" y="328"/>
                  <a:pt x="0" y="731"/>
                </a:cubicBezTo>
                <a:cubicBezTo>
                  <a:pt x="0" y="933"/>
                  <a:pt x="81" y="1116"/>
                  <a:pt x="214" y="1249"/>
                </a:cubicBezTo>
                <a:cubicBezTo>
                  <a:pt x="267" y="1302"/>
                  <a:pt x="329" y="1347"/>
                  <a:pt x="397" y="1381"/>
                </a:cubicBezTo>
                <a:cubicBezTo>
                  <a:pt x="397" y="1263"/>
                  <a:pt x="397" y="1263"/>
                  <a:pt x="397" y="1263"/>
                </a:cubicBezTo>
                <a:cubicBezTo>
                  <a:pt x="397" y="983"/>
                  <a:pt x="397" y="983"/>
                  <a:pt x="397" y="983"/>
                </a:cubicBezTo>
                <a:cubicBezTo>
                  <a:pt x="397" y="918"/>
                  <a:pt x="450" y="865"/>
                  <a:pt x="516" y="865"/>
                </a:cubicBezTo>
                <a:cubicBezTo>
                  <a:pt x="946" y="865"/>
                  <a:pt x="946" y="865"/>
                  <a:pt x="946" y="865"/>
                </a:cubicBezTo>
                <a:cubicBezTo>
                  <a:pt x="1011" y="865"/>
                  <a:pt x="1064" y="918"/>
                  <a:pt x="1064" y="983"/>
                </a:cubicBezTo>
                <a:cubicBezTo>
                  <a:pt x="1064" y="1263"/>
                  <a:pt x="1064" y="1263"/>
                  <a:pt x="1064" y="1263"/>
                </a:cubicBezTo>
                <a:cubicBezTo>
                  <a:pt x="1064" y="1381"/>
                  <a:pt x="1064" y="1381"/>
                  <a:pt x="1064" y="1381"/>
                </a:cubicBezTo>
                <a:cubicBezTo>
                  <a:pt x="1300" y="1260"/>
                  <a:pt x="1462" y="1015"/>
                  <a:pt x="1462" y="731"/>
                </a:cubicBezTo>
                <a:cubicBezTo>
                  <a:pt x="1462" y="530"/>
                  <a:pt x="1380" y="347"/>
                  <a:pt x="1248" y="214"/>
                </a:cubicBezTo>
                <a:close/>
                <a:moveTo>
                  <a:pt x="731" y="772"/>
                </a:moveTo>
                <a:cubicBezTo>
                  <a:pt x="671" y="772"/>
                  <a:pt x="617" y="748"/>
                  <a:pt x="578" y="709"/>
                </a:cubicBezTo>
                <a:cubicBezTo>
                  <a:pt x="539" y="670"/>
                  <a:pt x="514" y="616"/>
                  <a:pt x="514" y="556"/>
                </a:cubicBezTo>
                <a:cubicBezTo>
                  <a:pt x="514" y="437"/>
                  <a:pt x="611" y="340"/>
                  <a:pt x="731" y="340"/>
                </a:cubicBezTo>
                <a:cubicBezTo>
                  <a:pt x="791" y="340"/>
                  <a:pt x="845" y="364"/>
                  <a:pt x="884" y="403"/>
                </a:cubicBezTo>
                <a:cubicBezTo>
                  <a:pt x="923" y="442"/>
                  <a:pt x="947" y="496"/>
                  <a:pt x="947" y="556"/>
                </a:cubicBezTo>
                <a:cubicBezTo>
                  <a:pt x="947" y="676"/>
                  <a:pt x="850" y="772"/>
                  <a:pt x="731" y="772"/>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39" name="Group 238"/>
          <p:cNvGrpSpPr>
            <a:grpSpLocks noChangeAspect="1"/>
          </p:cNvGrpSpPr>
          <p:nvPr/>
        </p:nvGrpSpPr>
        <p:grpSpPr>
          <a:xfrm>
            <a:off x="664799" y="2862950"/>
            <a:ext cx="700367" cy="431277"/>
            <a:chOff x="12611100" y="-157163"/>
            <a:chExt cx="11845925" cy="7294563"/>
          </a:xfrm>
        </p:grpSpPr>
        <p:sp>
          <p:nvSpPr>
            <p:cNvPr id="31" name="Freeform 14"/>
            <p:cNvSpPr>
              <a:spLocks/>
            </p:cNvSpPr>
            <p:nvPr/>
          </p:nvSpPr>
          <p:spPr bwMode="auto">
            <a:xfrm>
              <a:off x="23534688" y="7126287"/>
              <a:ext cx="111125" cy="11113"/>
            </a:xfrm>
            <a:custGeom>
              <a:avLst/>
              <a:gdLst>
                <a:gd name="T0" fmla="*/ 30 w 30"/>
                <a:gd name="T1" fmla="*/ 0 h 3"/>
                <a:gd name="T2" fmla="*/ 0 w 30"/>
                <a:gd name="T3" fmla="*/ 3 h 3"/>
                <a:gd name="T4" fmla="*/ 30 w 30"/>
                <a:gd name="T5" fmla="*/ 0 h 3"/>
              </a:gdLst>
              <a:ahLst/>
              <a:cxnLst>
                <a:cxn ang="0">
                  <a:pos x="T0" y="T1"/>
                </a:cxn>
                <a:cxn ang="0">
                  <a:pos x="T2" y="T3"/>
                </a:cxn>
                <a:cxn ang="0">
                  <a:pos x="T4" y="T5"/>
                </a:cxn>
              </a:cxnLst>
              <a:rect l="0" t="0" r="r" b="b"/>
              <a:pathLst>
                <a:path w="30" h="3">
                  <a:moveTo>
                    <a:pt x="30" y="0"/>
                  </a:moveTo>
                  <a:cubicBezTo>
                    <a:pt x="20" y="1"/>
                    <a:pt x="10" y="3"/>
                    <a:pt x="0" y="3"/>
                  </a:cubicBezTo>
                  <a:cubicBezTo>
                    <a:pt x="10" y="3"/>
                    <a:pt x="20" y="1"/>
                    <a:pt x="30"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5"/>
            <p:cNvSpPr>
              <a:spLocks/>
            </p:cNvSpPr>
            <p:nvPr/>
          </p:nvSpPr>
          <p:spPr bwMode="auto">
            <a:xfrm>
              <a:off x="23710900" y="7096125"/>
              <a:ext cx="33337" cy="11113"/>
            </a:xfrm>
            <a:custGeom>
              <a:avLst/>
              <a:gdLst>
                <a:gd name="T0" fmla="*/ 9 w 9"/>
                <a:gd name="T1" fmla="*/ 0 h 3"/>
                <a:gd name="T2" fmla="*/ 0 w 9"/>
                <a:gd name="T3" fmla="*/ 3 h 3"/>
                <a:gd name="T4" fmla="*/ 9 w 9"/>
                <a:gd name="T5" fmla="*/ 0 h 3"/>
              </a:gdLst>
              <a:ahLst/>
              <a:cxnLst>
                <a:cxn ang="0">
                  <a:pos x="T0" y="T1"/>
                </a:cxn>
                <a:cxn ang="0">
                  <a:pos x="T2" y="T3"/>
                </a:cxn>
                <a:cxn ang="0">
                  <a:pos x="T4" y="T5"/>
                </a:cxn>
              </a:cxnLst>
              <a:rect l="0" t="0" r="r" b="b"/>
              <a:pathLst>
                <a:path w="9" h="3">
                  <a:moveTo>
                    <a:pt x="9" y="0"/>
                  </a:moveTo>
                  <a:cubicBezTo>
                    <a:pt x="6" y="1"/>
                    <a:pt x="3" y="2"/>
                    <a:pt x="0" y="3"/>
                  </a:cubicBezTo>
                  <a:cubicBezTo>
                    <a:pt x="3" y="2"/>
                    <a:pt x="6" y="1"/>
                    <a:pt x="9"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6"/>
            <p:cNvSpPr>
              <a:spLocks/>
            </p:cNvSpPr>
            <p:nvPr/>
          </p:nvSpPr>
          <p:spPr bwMode="auto">
            <a:xfrm>
              <a:off x="23826788" y="7050087"/>
              <a:ext cx="7937"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1"/>
                    <a:pt x="0" y="1"/>
                  </a:cubicBezTo>
                  <a:cubicBezTo>
                    <a:pt x="1" y="1"/>
                    <a:pt x="1" y="1"/>
                    <a:pt x="2"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7"/>
            <p:cNvSpPr>
              <a:spLocks/>
            </p:cNvSpPr>
            <p:nvPr/>
          </p:nvSpPr>
          <p:spPr bwMode="auto">
            <a:xfrm>
              <a:off x="15054263" y="2471737"/>
              <a:ext cx="1306512" cy="1308100"/>
            </a:xfrm>
            <a:custGeom>
              <a:avLst/>
              <a:gdLst>
                <a:gd name="T0" fmla="*/ 174 w 348"/>
                <a:gd name="T1" fmla="*/ 0 h 348"/>
                <a:gd name="T2" fmla="*/ 0 w 348"/>
                <a:gd name="T3" fmla="*/ 174 h 348"/>
                <a:gd name="T4" fmla="*/ 51 w 348"/>
                <a:gd name="T5" fmla="*/ 297 h 348"/>
                <a:gd name="T6" fmla="*/ 174 w 348"/>
                <a:gd name="T7" fmla="*/ 348 h 348"/>
                <a:gd name="T8" fmla="*/ 348 w 348"/>
                <a:gd name="T9" fmla="*/ 174 h 348"/>
                <a:gd name="T10" fmla="*/ 297 w 348"/>
                <a:gd name="T11" fmla="*/ 51 h 348"/>
                <a:gd name="T12" fmla="*/ 174 w 34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348" h="348">
                  <a:moveTo>
                    <a:pt x="174" y="0"/>
                  </a:moveTo>
                  <a:cubicBezTo>
                    <a:pt x="78" y="0"/>
                    <a:pt x="0" y="78"/>
                    <a:pt x="0" y="174"/>
                  </a:cubicBezTo>
                  <a:cubicBezTo>
                    <a:pt x="0" y="222"/>
                    <a:pt x="19" y="266"/>
                    <a:pt x="51" y="297"/>
                  </a:cubicBezTo>
                  <a:cubicBezTo>
                    <a:pt x="82" y="329"/>
                    <a:pt x="126" y="348"/>
                    <a:pt x="174" y="348"/>
                  </a:cubicBezTo>
                  <a:cubicBezTo>
                    <a:pt x="270" y="348"/>
                    <a:pt x="348" y="270"/>
                    <a:pt x="348" y="174"/>
                  </a:cubicBezTo>
                  <a:cubicBezTo>
                    <a:pt x="348" y="126"/>
                    <a:pt x="328" y="83"/>
                    <a:pt x="297" y="51"/>
                  </a:cubicBezTo>
                  <a:cubicBezTo>
                    <a:pt x="265" y="20"/>
                    <a:pt x="222" y="0"/>
                    <a:pt x="174"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8"/>
            <p:cNvSpPr>
              <a:spLocks noEditPoints="1"/>
            </p:cNvSpPr>
            <p:nvPr/>
          </p:nvSpPr>
          <p:spPr bwMode="auto">
            <a:xfrm>
              <a:off x="12611100" y="-157163"/>
              <a:ext cx="11845925" cy="7294563"/>
            </a:xfrm>
            <a:custGeom>
              <a:avLst/>
              <a:gdLst>
                <a:gd name="T0" fmla="*/ 3156 w 3156"/>
                <a:gd name="T1" fmla="*/ 156 h 1942"/>
                <a:gd name="T2" fmla="*/ 2999 w 3156"/>
                <a:gd name="T3" fmla="*/ 0 h 1942"/>
                <a:gd name="T4" fmla="*/ 1717 w 3156"/>
                <a:gd name="T5" fmla="*/ 0 h 1942"/>
                <a:gd name="T6" fmla="*/ 1717 w 3156"/>
                <a:gd name="T7" fmla="*/ 0 h 1942"/>
                <a:gd name="T8" fmla="*/ 1628 w 3156"/>
                <a:gd name="T9" fmla="*/ 0 h 1942"/>
                <a:gd name="T10" fmla="*/ 246 w 3156"/>
                <a:gd name="T11" fmla="*/ 0 h 1942"/>
                <a:gd name="T12" fmla="*/ 140 w 3156"/>
                <a:gd name="T13" fmla="*/ 41 h 1942"/>
                <a:gd name="T14" fmla="*/ 140 w 3156"/>
                <a:gd name="T15" fmla="*/ 41 h 1942"/>
                <a:gd name="T16" fmla="*/ 139 w 3156"/>
                <a:gd name="T17" fmla="*/ 42 h 1942"/>
                <a:gd name="T18" fmla="*/ 131 w 3156"/>
                <a:gd name="T19" fmla="*/ 50 h 1942"/>
                <a:gd name="T20" fmla="*/ 50 w 3156"/>
                <a:gd name="T21" fmla="*/ 131 h 1942"/>
                <a:gd name="T22" fmla="*/ 50 w 3156"/>
                <a:gd name="T23" fmla="*/ 131 h 1942"/>
                <a:gd name="T24" fmla="*/ 43 w 3156"/>
                <a:gd name="T25" fmla="*/ 138 h 1942"/>
                <a:gd name="T26" fmla="*/ 43 w 3156"/>
                <a:gd name="T27" fmla="*/ 138 h 1942"/>
                <a:gd name="T28" fmla="*/ 35 w 3156"/>
                <a:gd name="T29" fmla="*/ 146 h 1942"/>
                <a:gd name="T30" fmla="*/ 37 w 3156"/>
                <a:gd name="T31" fmla="*/ 146 h 1942"/>
                <a:gd name="T32" fmla="*/ 37 w 3156"/>
                <a:gd name="T33" fmla="*/ 146 h 1942"/>
                <a:gd name="T34" fmla="*/ 22 w 3156"/>
                <a:gd name="T35" fmla="*/ 167 h 1942"/>
                <a:gd name="T36" fmla="*/ 21 w 3156"/>
                <a:gd name="T37" fmla="*/ 169 h 1942"/>
                <a:gd name="T38" fmla="*/ 11 w 3156"/>
                <a:gd name="T39" fmla="*/ 190 h 1942"/>
                <a:gd name="T40" fmla="*/ 8 w 3156"/>
                <a:gd name="T41" fmla="*/ 199 h 1942"/>
                <a:gd name="T42" fmla="*/ 3 w 3156"/>
                <a:gd name="T43" fmla="*/ 216 h 1942"/>
                <a:gd name="T44" fmla="*/ 0 w 3156"/>
                <a:gd name="T45" fmla="*/ 245 h 1942"/>
                <a:gd name="T46" fmla="*/ 0 w 3156"/>
                <a:gd name="T47" fmla="*/ 1004 h 1942"/>
                <a:gd name="T48" fmla="*/ 0 w 3156"/>
                <a:gd name="T49" fmla="*/ 1716 h 1942"/>
                <a:gd name="T50" fmla="*/ 0 w 3156"/>
                <a:gd name="T51" fmla="*/ 1785 h 1942"/>
                <a:gd name="T52" fmla="*/ 157 w 3156"/>
                <a:gd name="T53" fmla="*/ 1942 h 1942"/>
                <a:gd name="T54" fmla="*/ 1628 w 3156"/>
                <a:gd name="T55" fmla="*/ 1942 h 1942"/>
                <a:gd name="T56" fmla="*/ 1628 w 3156"/>
                <a:gd name="T57" fmla="*/ 88 h 1942"/>
                <a:gd name="T58" fmla="*/ 2910 w 3156"/>
                <a:gd name="T59" fmla="*/ 88 h 1942"/>
                <a:gd name="T60" fmla="*/ 3067 w 3156"/>
                <a:gd name="T61" fmla="*/ 245 h 1942"/>
                <a:gd name="T62" fmla="*/ 3067 w 3156"/>
                <a:gd name="T63" fmla="*/ 1785 h 1942"/>
                <a:gd name="T64" fmla="*/ 3011 w 3156"/>
                <a:gd name="T65" fmla="*/ 1904 h 1942"/>
                <a:gd name="T66" fmla="*/ 3011 w 3156"/>
                <a:gd name="T67" fmla="*/ 1904 h 1942"/>
                <a:gd name="T68" fmla="*/ 3011 w 3156"/>
                <a:gd name="T69" fmla="*/ 1906 h 1942"/>
                <a:gd name="T70" fmla="*/ 3116 w 3156"/>
                <a:gd name="T71" fmla="*/ 1801 h 1942"/>
                <a:gd name="T72" fmla="*/ 3115 w 3156"/>
                <a:gd name="T73" fmla="*/ 1801 h 1942"/>
                <a:gd name="T74" fmla="*/ 3156 w 3156"/>
                <a:gd name="T75" fmla="*/ 1696 h 1942"/>
                <a:gd name="T76" fmla="*/ 3156 w 3156"/>
                <a:gd name="T77" fmla="*/ 1004 h 1942"/>
                <a:gd name="T78" fmla="*/ 3156 w 3156"/>
                <a:gd name="T79" fmla="*/ 156 h 1942"/>
                <a:gd name="T80" fmla="*/ 1093 w 3156"/>
                <a:gd name="T81" fmla="*/ 1538 h 1942"/>
                <a:gd name="T82" fmla="*/ 1093 w 3156"/>
                <a:gd name="T83" fmla="*/ 1443 h 1942"/>
                <a:gd name="T84" fmla="*/ 1093 w 3156"/>
                <a:gd name="T85" fmla="*/ 1218 h 1942"/>
                <a:gd name="T86" fmla="*/ 998 w 3156"/>
                <a:gd name="T87" fmla="*/ 1123 h 1942"/>
                <a:gd name="T88" fmla="*/ 652 w 3156"/>
                <a:gd name="T89" fmla="*/ 1123 h 1942"/>
                <a:gd name="T90" fmla="*/ 556 w 3156"/>
                <a:gd name="T91" fmla="*/ 1218 h 1942"/>
                <a:gd name="T92" fmla="*/ 556 w 3156"/>
                <a:gd name="T93" fmla="*/ 1443 h 1942"/>
                <a:gd name="T94" fmla="*/ 556 w 3156"/>
                <a:gd name="T95" fmla="*/ 1538 h 1942"/>
                <a:gd name="T96" fmla="*/ 236 w 3156"/>
                <a:gd name="T97" fmla="*/ 1015 h 1942"/>
                <a:gd name="T98" fmla="*/ 825 w 3156"/>
                <a:gd name="T99" fmla="*/ 426 h 1942"/>
                <a:gd name="T100" fmla="*/ 1413 w 3156"/>
                <a:gd name="T101" fmla="*/ 1015 h 1942"/>
                <a:gd name="T102" fmla="*/ 1093 w 3156"/>
                <a:gd name="T103" fmla="*/ 1538 h 1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56" h="1942">
                  <a:moveTo>
                    <a:pt x="3156" y="156"/>
                  </a:moveTo>
                  <a:cubicBezTo>
                    <a:pt x="3156" y="70"/>
                    <a:pt x="3085" y="0"/>
                    <a:pt x="2999" y="0"/>
                  </a:cubicBezTo>
                  <a:cubicBezTo>
                    <a:pt x="1717" y="0"/>
                    <a:pt x="1717" y="0"/>
                    <a:pt x="1717" y="0"/>
                  </a:cubicBezTo>
                  <a:cubicBezTo>
                    <a:pt x="1717" y="0"/>
                    <a:pt x="1717" y="0"/>
                    <a:pt x="1717" y="0"/>
                  </a:cubicBezTo>
                  <a:cubicBezTo>
                    <a:pt x="1628" y="0"/>
                    <a:pt x="1628" y="0"/>
                    <a:pt x="1628" y="0"/>
                  </a:cubicBezTo>
                  <a:cubicBezTo>
                    <a:pt x="246" y="0"/>
                    <a:pt x="246" y="0"/>
                    <a:pt x="246" y="0"/>
                  </a:cubicBezTo>
                  <a:cubicBezTo>
                    <a:pt x="205" y="0"/>
                    <a:pt x="168" y="16"/>
                    <a:pt x="140" y="41"/>
                  </a:cubicBezTo>
                  <a:cubicBezTo>
                    <a:pt x="140" y="41"/>
                    <a:pt x="140" y="41"/>
                    <a:pt x="140" y="41"/>
                  </a:cubicBezTo>
                  <a:cubicBezTo>
                    <a:pt x="139" y="42"/>
                    <a:pt x="139" y="42"/>
                    <a:pt x="139" y="42"/>
                  </a:cubicBezTo>
                  <a:cubicBezTo>
                    <a:pt x="136" y="45"/>
                    <a:pt x="134" y="47"/>
                    <a:pt x="131" y="50"/>
                  </a:cubicBezTo>
                  <a:cubicBezTo>
                    <a:pt x="50" y="131"/>
                    <a:pt x="50" y="131"/>
                    <a:pt x="50" y="131"/>
                  </a:cubicBezTo>
                  <a:cubicBezTo>
                    <a:pt x="50" y="131"/>
                    <a:pt x="50" y="131"/>
                    <a:pt x="50" y="131"/>
                  </a:cubicBezTo>
                  <a:cubicBezTo>
                    <a:pt x="48" y="133"/>
                    <a:pt x="45" y="136"/>
                    <a:pt x="43" y="138"/>
                  </a:cubicBezTo>
                  <a:cubicBezTo>
                    <a:pt x="43" y="138"/>
                    <a:pt x="43" y="138"/>
                    <a:pt x="43" y="138"/>
                  </a:cubicBezTo>
                  <a:cubicBezTo>
                    <a:pt x="35" y="146"/>
                    <a:pt x="35" y="146"/>
                    <a:pt x="35" y="146"/>
                  </a:cubicBezTo>
                  <a:cubicBezTo>
                    <a:pt x="37" y="146"/>
                    <a:pt x="37" y="146"/>
                    <a:pt x="37" y="146"/>
                  </a:cubicBezTo>
                  <a:cubicBezTo>
                    <a:pt x="37" y="146"/>
                    <a:pt x="37" y="146"/>
                    <a:pt x="37" y="146"/>
                  </a:cubicBezTo>
                  <a:cubicBezTo>
                    <a:pt x="31" y="152"/>
                    <a:pt x="26" y="159"/>
                    <a:pt x="22" y="167"/>
                  </a:cubicBezTo>
                  <a:cubicBezTo>
                    <a:pt x="22" y="167"/>
                    <a:pt x="21" y="168"/>
                    <a:pt x="21" y="169"/>
                  </a:cubicBezTo>
                  <a:cubicBezTo>
                    <a:pt x="17" y="176"/>
                    <a:pt x="14" y="183"/>
                    <a:pt x="11" y="190"/>
                  </a:cubicBezTo>
                  <a:cubicBezTo>
                    <a:pt x="10" y="193"/>
                    <a:pt x="9" y="196"/>
                    <a:pt x="8" y="199"/>
                  </a:cubicBezTo>
                  <a:cubicBezTo>
                    <a:pt x="6" y="205"/>
                    <a:pt x="4" y="210"/>
                    <a:pt x="3" y="216"/>
                  </a:cubicBezTo>
                  <a:cubicBezTo>
                    <a:pt x="1" y="225"/>
                    <a:pt x="0" y="235"/>
                    <a:pt x="0" y="245"/>
                  </a:cubicBezTo>
                  <a:cubicBezTo>
                    <a:pt x="0" y="1004"/>
                    <a:pt x="0" y="1004"/>
                    <a:pt x="0" y="1004"/>
                  </a:cubicBezTo>
                  <a:cubicBezTo>
                    <a:pt x="0" y="1716"/>
                    <a:pt x="0" y="1716"/>
                    <a:pt x="0" y="1716"/>
                  </a:cubicBezTo>
                  <a:cubicBezTo>
                    <a:pt x="0" y="1785"/>
                    <a:pt x="0" y="1785"/>
                    <a:pt x="0" y="1785"/>
                  </a:cubicBezTo>
                  <a:cubicBezTo>
                    <a:pt x="0" y="1871"/>
                    <a:pt x="71" y="1942"/>
                    <a:pt x="157" y="1942"/>
                  </a:cubicBezTo>
                  <a:cubicBezTo>
                    <a:pt x="1628" y="1942"/>
                    <a:pt x="1628" y="1942"/>
                    <a:pt x="1628" y="1942"/>
                  </a:cubicBezTo>
                  <a:cubicBezTo>
                    <a:pt x="1628" y="88"/>
                    <a:pt x="1628" y="88"/>
                    <a:pt x="1628" y="88"/>
                  </a:cubicBezTo>
                  <a:cubicBezTo>
                    <a:pt x="2910" y="88"/>
                    <a:pt x="2910" y="88"/>
                    <a:pt x="2910" y="88"/>
                  </a:cubicBezTo>
                  <a:cubicBezTo>
                    <a:pt x="2997" y="88"/>
                    <a:pt x="3067" y="158"/>
                    <a:pt x="3067" y="245"/>
                  </a:cubicBezTo>
                  <a:cubicBezTo>
                    <a:pt x="3067" y="1785"/>
                    <a:pt x="3067" y="1785"/>
                    <a:pt x="3067" y="1785"/>
                  </a:cubicBezTo>
                  <a:cubicBezTo>
                    <a:pt x="3067" y="1833"/>
                    <a:pt x="3045" y="1875"/>
                    <a:pt x="3011" y="1904"/>
                  </a:cubicBezTo>
                  <a:cubicBezTo>
                    <a:pt x="3011" y="1904"/>
                    <a:pt x="3011" y="1904"/>
                    <a:pt x="3011" y="1904"/>
                  </a:cubicBezTo>
                  <a:cubicBezTo>
                    <a:pt x="3011" y="1906"/>
                    <a:pt x="3011" y="1906"/>
                    <a:pt x="3011" y="1906"/>
                  </a:cubicBezTo>
                  <a:cubicBezTo>
                    <a:pt x="3116" y="1801"/>
                    <a:pt x="3116" y="1801"/>
                    <a:pt x="3116" y="1801"/>
                  </a:cubicBezTo>
                  <a:cubicBezTo>
                    <a:pt x="3115" y="1801"/>
                    <a:pt x="3115" y="1801"/>
                    <a:pt x="3115" y="1801"/>
                  </a:cubicBezTo>
                  <a:cubicBezTo>
                    <a:pt x="3140" y="1773"/>
                    <a:pt x="3156" y="1736"/>
                    <a:pt x="3156" y="1696"/>
                  </a:cubicBezTo>
                  <a:cubicBezTo>
                    <a:pt x="3156" y="1004"/>
                    <a:pt x="3156" y="1004"/>
                    <a:pt x="3156" y="1004"/>
                  </a:cubicBezTo>
                  <a:lnTo>
                    <a:pt x="3156" y="156"/>
                  </a:lnTo>
                  <a:close/>
                  <a:moveTo>
                    <a:pt x="1093" y="1538"/>
                  </a:moveTo>
                  <a:cubicBezTo>
                    <a:pt x="1093" y="1443"/>
                    <a:pt x="1093" y="1443"/>
                    <a:pt x="1093" y="1443"/>
                  </a:cubicBezTo>
                  <a:cubicBezTo>
                    <a:pt x="1093" y="1218"/>
                    <a:pt x="1093" y="1218"/>
                    <a:pt x="1093" y="1218"/>
                  </a:cubicBezTo>
                  <a:cubicBezTo>
                    <a:pt x="1093" y="1165"/>
                    <a:pt x="1051" y="1123"/>
                    <a:pt x="998" y="1123"/>
                  </a:cubicBezTo>
                  <a:cubicBezTo>
                    <a:pt x="652" y="1123"/>
                    <a:pt x="652" y="1123"/>
                    <a:pt x="652" y="1123"/>
                  </a:cubicBezTo>
                  <a:cubicBezTo>
                    <a:pt x="599" y="1123"/>
                    <a:pt x="556" y="1165"/>
                    <a:pt x="556" y="1218"/>
                  </a:cubicBezTo>
                  <a:cubicBezTo>
                    <a:pt x="556" y="1443"/>
                    <a:pt x="556" y="1443"/>
                    <a:pt x="556" y="1443"/>
                  </a:cubicBezTo>
                  <a:cubicBezTo>
                    <a:pt x="556" y="1538"/>
                    <a:pt x="556" y="1538"/>
                    <a:pt x="556" y="1538"/>
                  </a:cubicBezTo>
                  <a:cubicBezTo>
                    <a:pt x="366" y="1441"/>
                    <a:pt x="236" y="1243"/>
                    <a:pt x="236" y="1015"/>
                  </a:cubicBezTo>
                  <a:cubicBezTo>
                    <a:pt x="236" y="690"/>
                    <a:pt x="500" y="426"/>
                    <a:pt x="825" y="426"/>
                  </a:cubicBezTo>
                  <a:cubicBezTo>
                    <a:pt x="1150" y="426"/>
                    <a:pt x="1413" y="690"/>
                    <a:pt x="1413" y="1015"/>
                  </a:cubicBezTo>
                  <a:cubicBezTo>
                    <a:pt x="1413" y="1243"/>
                    <a:pt x="1283" y="1441"/>
                    <a:pt x="1093" y="1538"/>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19"/>
            <p:cNvSpPr>
              <a:spLocks noChangeArrowheads="1"/>
            </p:cNvSpPr>
            <p:nvPr/>
          </p:nvSpPr>
          <p:spPr bwMode="auto">
            <a:xfrm>
              <a:off x="19794538" y="1566862"/>
              <a:ext cx="3570287" cy="6953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Rectangle 20"/>
            <p:cNvSpPr>
              <a:spLocks noChangeArrowheads="1"/>
            </p:cNvSpPr>
            <p:nvPr/>
          </p:nvSpPr>
          <p:spPr bwMode="auto">
            <a:xfrm>
              <a:off x="19794538" y="2614612"/>
              <a:ext cx="2808287" cy="6985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21"/>
            <p:cNvSpPr>
              <a:spLocks noChangeArrowheads="1"/>
            </p:cNvSpPr>
            <p:nvPr/>
          </p:nvSpPr>
          <p:spPr bwMode="auto">
            <a:xfrm>
              <a:off x="19794538" y="4252912"/>
              <a:ext cx="2808287" cy="2921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22"/>
            <p:cNvSpPr>
              <a:spLocks noChangeArrowheads="1"/>
            </p:cNvSpPr>
            <p:nvPr/>
          </p:nvSpPr>
          <p:spPr bwMode="auto">
            <a:xfrm>
              <a:off x="19794538" y="4959350"/>
              <a:ext cx="2808287" cy="2889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23"/>
            <p:cNvSpPr>
              <a:spLocks noChangeArrowheads="1"/>
            </p:cNvSpPr>
            <p:nvPr/>
          </p:nvSpPr>
          <p:spPr bwMode="auto">
            <a:xfrm>
              <a:off x="19794538" y="5661025"/>
              <a:ext cx="2808287" cy="2889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2" name="Group 391"/>
          <p:cNvGrpSpPr>
            <a:grpSpLocks noChangeAspect="1"/>
          </p:cNvGrpSpPr>
          <p:nvPr/>
        </p:nvGrpSpPr>
        <p:grpSpPr>
          <a:xfrm>
            <a:off x="2572028" y="586217"/>
            <a:ext cx="937812" cy="906248"/>
            <a:chOff x="12490364" y="1129868"/>
            <a:chExt cx="4905375" cy="4740275"/>
          </a:xfrm>
        </p:grpSpPr>
        <p:sp>
          <p:nvSpPr>
            <p:cNvPr id="393" name="Freeform 27"/>
            <p:cNvSpPr>
              <a:spLocks noEditPoints="1"/>
            </p:cNvSpPr>
            <p:nvPr/>
          </p:nvSpPr>
          <p:spPr bwMode="auto">
            <a:xfrm>
              <a:off x="13852439" y="1129868"/>
              <a:ext cx="2295525" cy="2244725"/>
            </a:xfrm>
            <a:custGeom>
              <a:avLst/>
              <a:gdLst>
                <a:gd name="T0" fmla="*/ 68 w 1446"/>
                <a:gd name="T1" fmla="*/ 0 h 1414"/>
                <a:gd name="T2" fmla="*/ 0 w 1446"/>
                <a:gd name="T3" fmla="*/ 69 h 1414"/>
                <a:gd name="T4" fmla="*/ 0 w 1446"/>
                <a:gd name="T5" fmla="*/ 1331 h 1414"/>
                <a:gd name="T6" fmla="*/ 0 w 1446"/>
                <a:gd name="T7" fmla="*/ 1414 h 1414"/>
                <a:gd name="T8" fmla="*/ 1380 w 1446"/>
                <a:gd name="T9" fmla="*/ 1414 h 1414"/>
                <a:gd name="T10" fmla="*/ 1380 w 1446"/>
                <a:gd name="T11" fmla="*/ 1414 h 1414"/>
                <a:gd name="T12" fmla="*/ 1446 w 1446"/>
                <a:gd name="T13" fmla="*/ 1345 h 1414"/>
                <a:gd name="T14" fmla="*/ 1446 w 1446"/>
                <a:gd name="T15" fmla="*/ 1262 h 1414"/>
                <a:gd name="T16" fmla="*/ 1446 w 1446"/>
                <a:gd name="T17" fmla="*/ 0 h 1414"/>
                <a:gd name="T18" fmla="*/ 68 w 1446"/>
                <a:gd name="T19" fmla="*/ 0 h 1414"/>
                <a:gd name="T20" fmla="*/ 1283 w 1446"/>
                <a:gd name="T21" fmla="*/ 1312 h 1414"/>
                <a:gd name="T22" fmla="*/ 97 w 1446"/>
                <a:gd name="T23" fmla="*/ 1312 h 1414"/>
                <a:gd name="T24" fmla="*/ 97 w 1446"/>
                <a:gd name="T25" fmla="*/ 187 h 1414"/>
                <a:gd name="T26" fmla="*/ 1283 w 1446"/>
                <a:gd name="T27" fmla="*/ 187 h 1414"/>
                <a:gd name="T28" fmla="*/ 1283 w 1446"/>
                <a:gd name="T29" fmla="*/ 1312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6" h="1414">
                  <a:moveTo>
                    <a:pt x="68" y="0"/>
                  </a:moveTo>
                  <a:lnTo>
                    <a:pt x="0" y="69"/>
                  </a:lnTo>
                  <a:lnTo>
                    <a:pt x="0" y="1331"/>
                  </a:lnTo>
                  <a:lnTo>
                    <a:pt x="0" y="1414"/>
                  </a:lnTo>
                  <a:lnTo>
                    <a:pt x="1380" y="1414"/>
                  </a:lnTo>
                  <a:lnTo>
                    <a:pt x="1380" y="1414"/>
                  </a:lnTo>
                  <a:lnTo>
                    <a:pt x="1446" y="1345"/>
                  </a:lnTo>
                  <a:lnTo>
                    <a:pt x="1446" y="1262"/>
                  </a:lnTo>
                  <a:lnTo>
                    <a:pt x="1446" y="0"/>
                  </a:lnTo>
                  <a:lnTo>
                    <a:pt x="68" y="0"/>
                  </a:lnTo>
                  <a:close/>
                  <a:moveTo>
                    <a:pt x="1283" y="1312"/>
                  </a:moveTo>
                  <a:lnTo>
                    <a:pt x="97" y="1312"/>
                  </a:lnTo>
                  <a:lnTo>
                    <a:pt x="97" y="187"/>
                  </a:lnTo>
                  <a:lnTo>
                    <a:pt x="1283" y="187"/>
                  </a:lnTo>
                  <a:lnTo>
                    <a:pt x="1283" y="131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28"/>
            <p:cNvSpPr>
              <a:spLocks noEditPoints="1"/>
            </p:cNvSpPr>
            <p:nvPr/>
          </p:nvSpPr>
          <p:spPr bwMode="auto">
            <a:xfrm>
              <a:off x="14122314" y="1723593"/>
              <a:ext cx="1624013" cy="1162050"/>
            </a:xfrm>
            <a:custGeom>
              <a:avLst/>
              <a:gdLst>
                <a:gd name="T0" fmla="*/ 130 w 1023"/>
                <a:gd name="T1" fmla="*/ 0 h 732"/>
                <a:gd name="T2" fmla="*/ 118 w 1023"/>
                <a:gd name="T3" fmla="*/ 14 h 732"/>
                <a:gd name="T4" fmla="*/ 118 w 1023"/>
                <a:gd name="T5" fmla="*/ 576 h 732"/>
                <a:gd name="T6" fmla="*/ 0 w 1023"/>
                <a:gd name="T7" fmla="*/ 694 h 732"/>
                <a:gd name="T8" fmla="*/ 0 w 1023"/>
                <a:gd name="T9" fmla="*/ 732 h 732"/>
                <a:gd name="T10" fmla="*/ 893 w 1023"/>
                <a:gd name="T11" fmla="*/ 732 h 732"/>
                <a:gd name="T12" fmla="*/ 1011 w 1023"/>
                <a:gd name="T13" fmla="*/ 613 h 732"/>
                <a:gd name="T14" fmla="*/ 1011 w 1023"/>
                <a:gd name="T15" fmla="*/ 576 h 732"/>
                <a:gd name="T16" fmla="*/ 1023 w 1023"/>
                <a:gd name="T17" fmla="*/ 564 h 732"/>
                <a:gd name="T18" fmla="*/ 1023 w 1023"/>
                <a:gd name="T19" fmla="*/ 0 h 732"/>
                <a:gd name="T20" fmla="*/ 130 w 1023"/>
                <a:gd name="T21" fmla="*/ 0 h 732"/>
                <a:gd name="T22" fmla="*/ 793 w 1023"/>
                <a:gd name="T23" fmla="*/ 602 h 732"/>
                <a:gd name="T24" fmla="*/ 727 w 1023"/>
                <a:gd name="T25" fmla="*/ 668 h 732"/>
                <a:gd name="T26" fmla="*/ 218 w 1023"/>
                <a:gd name="T27" fmla="*/ 668 h 732"/>
                <a:gd name="T28" fmla="*/ 284 w 1023"/>
                <a:gd name="T29" fmla="*/ 602 h 732"/>
                <a:gd name="T30" fmla="*/ 793 w 1023"/>
                <a:gd name="T31" fmla="*/ 602 h 732"/>
                <a:gd name="T32" fmla="*/ 156 w 1023"/>
                <a:gd name="T33" fmla="*/ 533 h 732"/>
                <a:gd name="T34" fmla="*/ 156 w 1023"/>
                <a:gd name="T35" fmla="*/ 431 h 732"/>
                <a:gd name="T36" fmla="*/ 156 w 1023"/>
                <a:gd name="T37" fmla="*/ 57 h 732"/>
                <a:gd name="T38" fmla="*/ 185 w 1023"/>
                <a:gd name="T39" fmla="*/ 57 h 732"/>
                <a:gd name="T40" fmla="*/ 530 w 1023"/>
                <a:gd name="T41" fmla="*/ 57 h 732"/>
                <a:gd name="T42" fmla="*/ 973 w 1023"/>
                <a:gd name="T43" fmla="*/ 57 h 732"/>
                <a:gd name="T44" fmla="*/ 973 w 1023"/>
                <a:gd name="T45" fmla="*/ 533 h 732"/>
                <a:gd name="T46" fmla="*/ 942 w 1023"/>
                <a:gd name="T47" fmla="*/ 533 h 732"/>
                <a:gd name="T48" fmla="*/ 156 w 1023"/>
                <a:gd name="T49" fmla="*/ 533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3" h="732">
                  <a:moveTo>
                    <a:pt x="130" y="0"/>
                  </a:moveTo>
                  <a:lnTo>
                    <a:pt x="118" y="14"/>
                  </a:lnTo>
                  <a:lnTo>
                    <a:pt x="118" y="576"/>
                  </a:lnTo>
                  <a:lnTo>
                    <a:pt x="0" y="694"/>
                  </a:lnTo>
                  <a:lnTo>
                    <a:pt x="0" y="732"/>
                  </a:lnTo>
                  <a:lnTo>
                    <a:pt x="893" y="732"/>
                  </a:lnTo>
                  <a:lnTo>
                    <a:pt x="1011" y="613"/>
                  </a:lnTo>
                  <a:lnTo>
                    <a:pt x="1011" y="576"/>
                  </a:lnTo>
                  <a:lnTo>
                    <a:pt x="1023" y="564"/>
                  </a:lnTo>
                  <a:lnTo>
                    <a:pt x="1023" y="0"/>
                  </a:lnTo>
                  <a:lnTo>
                    <a:pt x="130" y="0"/>
                  </a:lnTo>
                  <a:close/>
                  <a:moveTo>
                    <a:pt x="793" y="602"/>
                  </a:moveTo>
                  <a:lnTo>
                    <a:pt x="727" y="668"/>
                  </a:lnTo>
                  <a:lnTo>
                    <a:pt x="218" y="668"/>
                  </a:lnTo>
                  <a:lnTo>
                    <a:pt x="284" y="602"/>
                  </a:lnTo>
                  <a:lnTo>
                    <a:pt x="793" y="602"/>
                  </a:lnTo>
                  <a:close/>
                  <a:moveTo>
                    <a:pt x="156" y="533"/>
                  </a:moveTo>
                  <a:lnTo>
                    <a:pt x="156" y="431"/>
                  </a:lnTo>
                  <a:lnTo>
                    <a:pt x="156" y="57"/>
                  </a:lnTo>
                  <a:lnTo>
                    <a:pt x="185" y="57"/>
                  </a:lnTo>
                  <a:lnTo>
                    <a:pt x="530" y="57"/>
                  </a:lnTo>
                  <a:lnTo>
                    <a:pt x="973" y="57"/>
                  </a:lnTo>
                  <a:lnTo>
                    <a:pt x="973" y="533"/>
                  </a:lnTo>
                  <a:lnTo>
                    <a:pt x="942" y="533"/>
                  </a:lnTo>
                  <a:lnTo>
                    <a:pt x="156" y="53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29"/>
            <p:cNvSpPr>
              <a:spLocks noEditPoints="1"/>
            </p:cNvSpPr>
            <p:nvPr/>
          </p:nvSpPr>
          <p:spPr bwMode="auto">
            <a:xfrm>
              <a:off x="12490364" y="3625418"/>
              <a:ext cx="2297113" cy="2244725"/>
            </a:xfrm>
            <a:custGeom>
              <a:avLst/>
              <a:gdLst>
                <a:gd name="T0" fmla="*/ 69 w 1447"/>
                <a:gd name="T1" fmla="*/ 0 h 1414"/>
                <a:gd name="T2" fmla="*/ 0 w 1447"/>
                <a:gd name="T3" fmla="*/ 69 h 1414"/>
                <a:gd name="T4" fmla="*/ 0 w 1447"/>
                <a:gd name="T5" fmla="*/ 1331 h 1414"/>
                <a:gd name="T6" fmla="*/ 0 w 1447"/>
                <a:gd name="T7" fmla="*/ 1414 h 1414"/>
                <a:gd name="T8" fmla="*/ 1381 w 1447"/>
                <a:gd name="T9" fmla="*/ 1414 h 1414"/>
                <a:gd name="T10" fmla="*/ 1381 w 1447"/>
                <a:gd name="T11" fmla="*/ 1414 h 1414"/>
                <a:gd name="T12" fmla="*/ 1447 w 1447"/>
                <a:gd name="T13" fmla="*/ 1345 h 1414"/>
                <a:gd name="T14" fmla="*/ 1447 w 1447"/>
                <a:gd name="T15" fmla="*/ 1262 h 1414"/>
                <a:gd name="T16" fmla="*/ 1447 w 1447"/>
                <a:gd name="T17" fmla="*/ 0 h 1414"/>
                <a:gd name="T18" fmla="*/ 69 w 1447"/>
                <a:gd name="T19" fmla="*/ 0 h 1414"/>
                <a:gd name="T20" fmla="*/ 1284 w 1447"/>
                <a:gd name="T21" fmla="*/ 1314 h 1414"/>
                <a:gd name="T22" fmla="*/ 98 w 1447"/>
                <a:gd name="T23" fmla="*/ 1314 h 1414"/>
                <a:gd name="T24" fmla="*/ 98 w 1447"/>
                <a:gd name="T25" fmla="*/ 187 h 1414"/>
                <a:gd name="T26" fmla="*/ 1284 w 1447"/>
                <a:gd name="T27" fmla="*/ 187 h 1414"/>
                <a:gd name="T28" fmla="*/ 1284 w 1447"/>
                <a:gd name="T29" fmla="*/ 1314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7" h="1414">
                  <a:moveTo>
                    <a:pt x="69" y="0"/>
                  </a:moveTo>
                  <a:lnTo>
                    <a:pt x="0" y="69"/>
                  </a:lnTo>
                  <a:lnTo>
                    <a:pt x="0" y="1331"/>
                  </a:lnTo>
                  <a:lnTo>
                    <a:pt x="0" y="1414"/>
                  </a:lnTo>
                  <a:lnTo>
                    <a:pt x="1381" y="1414"/>
                  </a:lnTo>
                  <a:lnTo>
                    <a:pt x="1381" y="1414"/>
                  </a:lnTo>
                  <a:lnTo>
                    <a:pt x="1447" y="1345"/>
                  </a:lnTo>
                  <a:lnTo>
                    <a:pt x="1447" y="1262"/>
                  </a:lnTo>
                  <a:lnTo>
                    <a:pt x="1447" y="0"/>
                  </a:lnTo>
                  <a:lnTo>
                    <a:pt x="69" y="0"/>
                  </a:lnTo>
                  <a:close/>
                  <a:moveTo>
                    <a:pt x="1284" y="1314"/>
                  </a:moveTo>
                  <a:lnTo>
                    <a:pt x="98" y="1314"/>
                  </a:lnTo>
                  <a:lnTo>
                    <a:pt x="98" y="187"/>
                  </a:lnTo>
                  <a:lnTo>
                    <a:pt x="1284" y="187"/>
                  </a:lnTo>
                  <a:lnTo>
                    <a:pt x="1284" y="1314"/>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30"/>
            <p:cNvSpPr>
              <a:spLocks noEditPoints="1"/>
            </p:cNvSpPr>
            <p:nvPr/>
          </p:nvSpPr>
          <p:spPr bwMode="auto">
            <a:xfrm>
              <a:off x="12761827" y="4219143"/>
              <a:ext cx="1624013" cy="1162050"/>
            </a:xfrm>
            <a:custGeom>
              <a:avLst/>
              <a:gdLst>
                <a:gd name="T0" fmla="*/ 130 w 1023"/>
                <a:gd name="T1" fmla="*/ 0 h 732"/>
                <a:gd name="T2" fmla="*/ 118 w 1023"/>
                <a:gd name="T3" fmla="*/ 14 h 732"/>
                <a:gd name="T4" fmla="*/ 118 w 1023"/>
                <a:gd name="T5" fmla="*/ 576 h 732"/>
                <a:gd name="T6" fmla="*/ 0 w 1023"/>
                <a:gd name="T7" fmla="*/ 694 h 732"/>
                <a:gd name="T8" fmla="*/ 0 w 1023"/>
                <a:gd name="T9" fmla="*/ 732 h 732"/>
                <a:gd name="T10" fmla="*/ 893 w 1023"/>
                <a:gd name="T11" fmla="*/ 732 h 732"/>
                <a:gd name="T12" fmla="*/ 1011 w 1023"/>
                <a:gd name="T13" fmla="*/ 613 h 732"/>
                <a:gd name="T14" fmla="*/ 1011 w 1023"/>
                <a:gd name="T15" fmla="*/ 576 h 732"/>
                <a:gd name="T16" fmla="*/ 1023 w 1023"/>
                <a:gd name="T17" fmla="*/ 564 h 732"/>
                <a:gd name="T18" fmla="*/ 1023 w 1023"/>
                <a:gd name="T19" fmla="*/ 0 h 732"/>
                <a:gd name="T20" fmla="*/ 130 w 1023"/>
                <a:gd name="T21" fmla="*/ 0 h 732"/>
                <a:gd name="T22" fmla="*/ 793 w 1023"/>
                <a:gd name="T23" fmla="*/ 602 h 732"/>
                <a:gd name="T24" fmla="*/ 727 w 1023"/>
                <a:gd name="T25" fmla="*/ 668 h 732"/>
                <a:gd name="T26" fmla="*/ 218 w 1023"/>
                <a:gd name="T27" fmla="*/ 668 h 732"/>
                <a:gd name="T28" fmla="*/ 284 w 1023"/>
                <a:gd name="T29" fmla="*/ 602 h 732"/>
                <a:gd name="T30" fmla="*/ 793 w 1023"/>
                <a:gd name="T31" fmla="*/ 602 h 732"/>
                <a:gd name="T32" fmla="*/ 156 w 1023"/>
                <a:gd name="T33" fmla="*/ 533 h 732"/>
                <a:gd name="T34" fmla="*/ 156 w 1023"/>
                <a:gd name="T35" fmla="*/ 431 h 732"/>
                <a:gd name="T36" fmla="*/ 156 w 1023"/>
                <a:gd name="T37" fmla="*/ 57 h 732"/>
                <a:gd name="T38" fmla="*/ 185 w 1023"/>
                <a:gd name="T39" fmla="*/ 57 h 732"/>
                <a:gd name="T40" fmla="*/ 530 w 1023"/>
                <a:gd name="T41" fmla="*/ 57 h 732"/>
                <a:gd name="T42" fmla="*/ 973 w 1023"/>
                <a:gd name="T43" fmla="*/ 57 h 732"/>
                <a:gd name="T44" fmla="*/ 973 w 1023"/>
                <a:gd name="T45" fmla="*/ 533 h 732"/>
                <a:gd name="T46" fmla="*/ 942 w 1023"/>
                <a:gd name="T47" fmla="*/ 533 h 732"/>
                <a:gd name="T48" fmla="*/ 156 w 1023"/>
                <a:gd name="T49" fmla="*/ 533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3" h="732">
                  <a:moveTo>
                    <a:pt x="130" y="0"/>
                  </a:moveTo>
                  <a:lnTo>
                    <a:pt x="118" y="14"/>
                  </a:lnTo>
                  <a:lnTo>
                    <a:pt x="118" y="576"/>
                  </a:lnTo>
                  <a:lnTo>
                    <a:pt x="0" y="694"/>
                  </a:lnTo>
                  <a:lnTo>
                    <a:pt x="0" y="732"/>
                  </a:lnTo>
                  <a:lnTo>
                    <a:pt x="893" y="732"/>
                  </a:lnTo>
                  <a:lnTo>
                    <a:pt x="1011" y="613"/>
                  </a:lnTo>
                  <a:lnTo>
                    <a:pt x="1011" y="576"/>
                  </a:lnTo>
                  <a:lnTo>
                    <a:pt x="1023" y="564"/>
                  </a:lnTo>
                  <a:lnTo>
                    <a:pt x="1023" y="0"/>
                  </a:lnTo>
                  <a:lnTo>
                    <a:pt x="130" y="0"/>
                  </a:lnTo>
                  <a:close/>
                  <a:moveTo>
                    <a:pt x="793" y="602"/>
                  </a:moveTo>
                  <a:lnTo>
                    <a:pt x="727" y="668"/>
                  </a:lnTo>
                  <a:lnTo>
                    <a:pt x="218" y="668"/>
                  </a:lnTo>
                  <a:lnTo>
                    <a:pt x="284" y="602"/>
                  </a:lnTo>
                  <a:lnTo>
                    <a:pt x="793" y="602"/>
                  </a:lnTo>
                  <a:close/>
                  <a:moveTo>
                    <a:pt x="156" y="533"/>
                  </a:moveTo>
                  <a:lnTo>
                    <a:pt x="156" y="431"/>
                  </a:lnTo>
                  <a:lnTo>
                    <a:pt x="156" y="57"/>
                  </a:lnTo>
                  <a:lnTo>
                    <a:pt x="185" y="57"/>
                  </a:lnTo>
                  <a:lnTo>
                    <a:pt x="530" y="57"/>
                  </a:lnTo>
                  <a:lnTo>
                    <a:pt x="973" y="57"/>
                  </a:lnTo>
                  <a:lnTo>
                    <a:pt x="973" y="533"/>
                  </a:lnTo>
                  <a:lnTo>
                    <a:pt x="942" y="533"/>
                  </a:lnTo>
                  <a:lnTo>
                    <a:pt x="156" y="53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31"/>
            <p:cNvSpPr>
              <a:spLocks noEditPoints="1"/>
            </p:cNvSpPr>
            <p:nvPr/>
          </p:nvSpPr>
          <p:spPr bwMode="auto">
            <a:xfrm>
              <a:off x="15100214" y="3625418"/>
              <a:ext cx="2295525" cy="2244725"/>
            </a:xfrm>
            <a:custGeom>
              <a:avLst/>
              <a:gdLst>
                <a:gd name="T0" fmla="*/ 68 w 1446"/>
                <a:gd name="T1" fmla="*/ 0 h 1414"/>
                <a:gd name="T2" fmla="*/ 0 w 1446"/>
                <a:gd name="T3" fmla="*/ 69 h 1414"/>
                <a:gd name="T4" fmla="*/ 0 w 1446"/>
                <a:gd name="T5" fmla="*/ 1331 h 1414"/>
                <a:gd name="T6" fmla="*/ 0 w 1446"/>
                <a:gd name="T7" fmla="*/ 1414 h 1414"/>
                <a:gd name="T8" fmla="*/ 1380 w 1446"/>
                <a:gd name="T9" fmla="*/ 1414 h 1414"/>
                <a:gd name="T10" fmla="*/ 1380 w 1446"/>
                <a:gd name="T11" fmla="*/ 1414 h 1414"/>
                <a:gd name="T12" fmla="*/ 1446 w 1446"/>
                <a:gd name="T13" fmla="*/ 1345 h 1414"/>
                <a:gd name="T14" fmla="*/ 1446 w 1446"/>
                <a:gd name="T15" fmla="*/ 1262 h 1414"/>
                <a:gd name="T16" fmla="*/ 1446 w 1446"/>
                <a:gd name="T17" fmla="*/ 0 h 1414"/>
                <a:gd name="T18" fmla="*/ 68 w 1446"/>
                <a:gd name="T19" fmla="*/ 0 h 1414"/>
                <a:gd name="T20" fmla="*/ 1283 w 1446"/>
                <a:gd name="T21" fmla="*/ 1314 h 1414"/>
                <a:gd name="T22" fmla="*/ 97 w 1446"/>
                <a:gd name="T23" fmla="*/ 1314 h 1414"/>
                <a:gd name="T24" fmla="*/ 97 w 1446"/>
                <a:gd name="T25" fmla="*/ 187 h 1414"/>
                <a:gd name="T26" fmla="*/ 1283 w 1446"/>
                <a:gd name="T27" fmla="*/ 187 h 1414"/>
                <a:gd name="T28" fmla="*/ 1283 w 1446"/>
                <a:gd name="T29" fmla="*/ 1314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6" h="1414">
                  <a:moveTo>
                    <a:pt x="68" y="0"/>
                  </a:moveTo>
                  <a:lnTo>
                    <a:pt x="0" y="69"/>
                  </a:lnTo>
                  <a:lnTo>
                    <a:pt x="0" y="1331"/>
                  </a:lnTo>
                  <a:lnTo>
                    <a:pt x="0" y="1414"/>
                  </a:lnTo>
                  <a:lnTo>
                    <a:pt x="1380" y="1414"/>
                  </a:lnTo>
                  <a:lnTo>
                    <a:pt x="1380" y="1414"/>
                  </a:lnTo>
                  <a:lnTo>
                    <a:pt x="1446" y="1345"/>
                  </a:lnTo>
                  <a:lnTo>
                    <a:pt x="1446" y="1262"/>
                  </a:lnTo>
                  <a:lnTo>
                    <a:pt x="1446" y="0"/>
                  </a:lnTo>
                  <a:lnTo>
                    <a:pt x="68" y="0"/>
                  </a:lnTo>
                  <a:close/>
                  <a:moveTo>
                    <a:pt x="1283" y="1314"/>
                  </a:moveTo>
                  <a:lnTo>
                    <a:pt x="97" y="1314"/>
                  </a:lnTo>
                  <a:lnTo>
                    <a:pt x="97" y="187"/>
                  </a:lnTo>
                  <a:lnTo>
                    <a:pt x="1283" y="187"/>
                  </a:lnTo>
                  <a:lnTo>
                    <a:pt x="1283" y="1314"/>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32"/>
            <p:cNvSpPr>
              <a:spLocks noEditPoints="1"/>
            </p:cNvSpPr>
            <p:nvPr/>
          </p:nvSpPr>
          <p:spPr bwMode="auto">
            <a:xfrm>
              <a:off x="15370089" y="4219143"/>
              <a:ext cx="1624013" cy="1162050"/>
            </a:xfrm>
            <a:custGeom>
              <a:avLst/>
              <a:gdLst>
                <a:gd name="T0" fmla="*/ 130 w 1023"/>
                <a:gd name="T1" fmla="*/ 0 h 732"/>
                <a:gd name="T2" fmla="*/ 119 w 1023"/>
                <a:gd name="T3" fmla="*/ 14 h 732"/>
                <a:gd name="T4" fmla="*/ 119 w 1023"/>
                <a:gd name="T5" fmla="*/ 576 h 732"/>
                <a:gd name="T6" fmla="*/ 0 w 1023"/>
                <a:gd name="T7" fmla="*/ 694 h 732"/>
                <a:gd name="T8" fmla="*/ 0 w 1023"/>
                <a:gd name="T9" fmla="*/ 732 h 732"/>
                <a:gd name="T10" fmla="*/ 893 w 1023"/>
                <a:gd name="T11" fmla="*/ 732 h 732"/>
                <a:gd name="T12" fmla="*/ 1011 w 1023"/>
                <a:gd name="T13" fmla="*/ 613 h 732"/>
                <a:gd name="T14" fmla="*/ 1011 w 1023"/>
                <a:gd name="T15" fmla="*/ 576 h 732"/>
                <a:gd name="T16" fmla="*/ 1023 w 1023"/>
                <a:gd name="T17" fmla="*/ 564 h 732"/>
                <a:gd name="T18" fmla="*/ 1023 w 1023"/>
                <a:gd name="T19" fmla="*/ 0 h 732"/>
                <a:gd name="T20" fmla="*/ 130 w 1023"/>
                <a:gd name="T21" fmla="*/ 0 h 732"/>
                <a:gd name="T22" fmla="*/ 793 w 1023"/>
                <a:gd name="T23" fmla="*/ 602 h 732"/>
                <a:gd name="T24" fmla="*/ 727 w 1023"/>
                <a:gd name="T25" fmla="*/ 668 h 732"/>
                <a:gd name="T26" fmla="*/ 218 w 1023"/>
                <a:gd name="T27" fmla="*/ 668 h 732"/>
                <a:gd name="T28" fmla="*/ 284 w 1023"/>
                <a:gd name="T29" fmla="*/ 602 h 732"/>
                <a:gd name="T30" fmla="*/ 793 w 1023"/>
                <a:gd name="T31" fmla="*/ 602 h 732"/>
                <a:gd name="T32" fmla="*/ 156 w 1023"/>
                <a:gd name="T33" fmla="*/ 533 h 732"/>
                <a:gd name="T34" fmla="*/ 156 w 1023"/>
                <a:gd name="T35" fmla="*/ 431 h 732"/>
                <a:gd name="T36" fmla="*/ 156 w 1023"/>
                <a:gd name="T37" fmla="*/ 57 h 732"/>
                <a:gd name="T38" fmla="*/ 185 w 1023"/>
                <a:gd name="T39" fmla="*/ 57 h 732"/>
                <a:gd name="T40" fmla="*/ 531 w 1023"/>
                <a:gd name="T41" fmla="*/ 57 h 732"/>
                <a:gd name="T42" fmla="*/ 973 w 1023"/>
                <a:gd name="T43" fmla="*/ 57 h 732"/>
                <a:gd name="T44" fmla="*/ 973 w 1023"/>
                <a:gd name="T45" fmla="*/ 533 h 732"/>
                <a:gd name="T46" fmla="*/ 943 w 1023"/>
                <a:gd name="T47" fmla="*/ 533 h 732"/>
                <a:gd name="T48" fmla="*/ 156 w 1023"/>
                <a:gd name="T49" fmla="*/ 533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3" h="732">
                  <a:moveTo>
                    <a:pt x="130" y="0"/>
                  </a:moveTo>
                  <a:lnTo>
                    <a:pt x="119" y="14"/>
                  </a:lnTo>
                  <a:lnTo>
                    <a:pt x="119" y="576"/>
                  </a:lnTo>
                  <a:lnTo>
                    <a:pt x="0" y="694"/>
                  </a:lnTo>
                  <a:lnTo>
                    <a:pt x="0" y="732"/>
                  </a:lnTo>
                  <a:lnTo>
                    <a:pt x="893" y="732"/>
                  </a:lnTo>
                  <a:lnTo>
                    <a:pt x="1011" y="613"/>
                  </a:lnTo>
                  <a:lnTo>
                    <a:pt x="1011" y="576"/>
                  </a:lnTo>
                  <a:lnTo>
                    <a:pt x="1023" y="564"/>
                  </a:lnTo>
                  <a:lnTo>
                    <a:pt x="1023" y="0"/>
                  </a:lnTo>
                  <a:lnTo>
                    <a:pt x="130" y="0"/>
                  </a:lnTo>
                  <a:close/>
                  <a:moveTo>
                    <a:pt x="793" y="602"/>
                  </a:moveTo>
                  <a:lnTo>
                    <a:pt x="727" y="668"/>
                  </a:lnTo>
                  <a:lnTo>
                    <a:pt x="218" y="668"/>
                  </a:lnTo>
                  <a:lnTo>
                    <a:pt x="284" y="602"/>
                  </a:lnTo>
                  <a:lnTo>
                    <a:pt x="793" y="602"/>
                  </a:lnTo>
                  <a:close/>
                  <a:moveTo>
                    <a:pt x="156" y="533"/>
                  </a:moveTo>
                  <a:lnTo>
                    <a:pt x="156" y="431"/>
                  </a:lnTo>
                  <a:lnTo>
                    <a:pt x="156" y="57"/>
                  </a:lnTo>
                  <a:lnTo>
                    <a:pt x="185" y="57"/>
                  </a:lnTo>
                  <a:lnTo>
                    <a:pt x="531" y="57"/>
                  </a:lnTo>
                  <a:lnTo>
                    <a:pt x="973" y="57"/>
                  </a:lnTo>
                  <a:lnTo>
                    <a:pt x="973" y="533"/>
                  </a:lnTo>
                  <a:lnTo>
                    <a:pt x="943" y="533"/>
                  </a:lnTo>
                  <a:lnTo>
                    <a:pt x="156" y="53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a:grpSpLocks noChangeAspect="1"/>
          </p:cNvGrpSpPr>
          <p:nvPr/>
        </p:nvGrpSpPr>
        <p:grpSpPr>
          <a:xfrm>
            <a:off x="4748213" y="792163"/>
            <a:ext cx="669925" cy="646112"/>
            <a:chOff x="4748213" y="792163"/>
            <a:chExt cx="669925" cy="646112"/>
          </a:xfrm>
        </p:grpSpPr>
        <p:sp>
          <p:nvSpPr>
            <p:cNvPr id="5" name="Freeform 5"/>
            <p:cNvSpPr>
              <a:spLocks noEditPoints="1"/>
            </p:cNvSpPr>
            <p:nvPr/>
          </p:nvSpPr>
          <p:spPr bwMode="auto">
            <a:xfrm>
              <a:off x="4748213" y="792163"/>
              <a:ext cx="669925" cy="646112"/>
            </a:xfrm>
            <a:custGeom>
              <a:avLst/>
              <a:gdLst>
                <a:gd name="T0" fmla="*/ 1974 w 1987"/>
                <a:gd name="T1" fmla="*/ 847 h 1917"/>
                <a:gd name="T2" fmla="*/ 1016 w 1987"/>
                <a:gd name="T3" fmla="*/ 399 h 1917"/>
                <a:gd name="T4" fmla="*/ 2 w 1987"/>
                <a:gd name="T5" fmla="*/ 97 h 1917"/>
                <a:gd name="T6" fmla="*/ 591 w 1987"/>
                <a:gd name="T7" fmla="*/ 980 h 1917"/>
                <a:gd name="T8" fmla="*/ 863 w 1987"/>
                <a:gd name="T9" fmla="*/ 1911 h 1917"/>
                <a:gd name="T10" fmla="*/ 1029 w 1987"/>
                <a:gd name="T11" fmla="*/ 1381 h 1917"/>
                <a:gd name="T12" fmla="*/ 1459 w 1987"/>
                <a:gd name="T13" fmla="*/ 986 h 1917"/>
                <a:gd name="T14" fmla="*/ 1658 w 1987"/>
                <a:gd name="T15" fmla="*/ 1286 h 1917"/>
                <a:gd name="T16" fmla="*/ 1566 w 1987"/>
                <a:gd name="T17" fmla="*/ 1374 h 1917"/>
                <a:gd name="T18" fmla="*/ 1440 w 1987"/>
                <a:gd name="T19" fmla="*/ 831 h 1917"/>
                <a:gd name="T20" fmla="*/ 1049 w 1987"/>
                <a:gd name="T21" fmla="*/ 980 h 1917"/>
                <a:gd name="T22" fmla="*/ 1291 w 1987"/>
                <a:gd name="T23" fmla="*/ 594 h 1917"/>
                <a:gd name="T24" fmla="*/ 1295 w 1987"/>
                <a:gd name="T25" fmla="*/ 514 h 1917"/>
                <a:gd name="T26" fmla="*/ 1372 w 1987"/>
                <a:gd name="T27" fmla="*/ 536 h 1917"/>
                <a:gd name="T28" fmla="*/ 1772 w 1987"/>
                <a:gd name="T29" fmla="*/ 305 h 1917"/>
                <a:gd name="T30" fmla="*/ 1695 w 1987"/>
                <a:gd name="T31" fmla="*/ 609 h 1917"/>
                <a:gd name="T32" fmla="*/ 1695 w 1987"/>
                <a:gd name="T33" fmla="*/ 693 h 1917"/>
                <a:gd name="T34" fmla="*/ 1552 w 1987"/>
                <a:gd name="T35" fmla="*/ 283 h 1917"/>
                <a:gd name="T36" fmla="*/ 1552 w 1987"/>
                <a:gd name="T37" fmla="*/ 514 h 1917"/>
                <a:gd name="T38" fmla="*/ 1552 w 1987"/>
                <a:gd name="T39" fmla="*/ 745 h 1917"/>
                <a:gd name="T40" fmla="*/ 1440 w 1987"/>
                <a:gd name="T41" fmla="*/ 240 h 1917"/>
                <a:gd name="T42" fmla="*/ 1347 w 1987"/>
                <a:gd name="T43" fmla="*/ 363 h 1917"/>
                <a:gd name="T44" fmla="*/ 1198 w 1987"/>
                <a:gd name="T45" fmla="*/ 471 h 1917"/>
                <a:gd name="T46" fmla="*/ 958 w 1987"/>
                <a:gd name="T47" fmla="*/ 918 h 1917"/>
                <a:gd name="T48" fmla="*/ 673 w 1987"/>
                <a:gd name="T49" fmla="*/ 294 h 1917"/>
                <a:gd name="T50" fmla="*/ 673 w 1987"/>
                <a:gd name="T51" fmla="*/ 575 h 1917"/>
                <a:gd name="T52" fmla="*/ 510 w 1987"/>
                <a:gd name="T53" fmla="*/ 575 h 1917"/>
                <a:gd name="T54" fmla="*/ 434 w 1987"/>
                <a:gd name="T55" fmla="*/ 294 h 1917"/>
                <a:gd name="T56" fmla="*/ 275 w 1987"/>
                <a:gd name="T57" fmla="*/ 458 h 1917"/>
                <a:gd name="T58" fmla="*/ 197 w 1987"/>
                <a:gd name="T59" fmla="*/ 737 h 1917"/>
                <a:gd name="T60" fmla="*/ 479 w 1987"/>
                <a:gd name="T61" fmla="*/ 620 h 1917"/>
                <a:gd name="T62" fmla="*/ 432 w 1987"/>
                <a:gd name="T63" fmla="*/ 1183 h 1917"/>
                <a:gd name="T64" fmla="*/ 432 w 1987"/>
                <a:gd name="T65" fmla="*/ 1222 h 1917"/>
                <a:gd name="T66" fmla="*/ 299 w 1987"/>
                <a:gd name="T67" fmla="*/ 1347 h 1917"/>
                <a:gd name="T68" fmla="*/ 274 w 1987"/>
                <a:gd name="T69" fmla="*/ 1805 h 1917"/>
                <a:gd name="T70" fmla="*/ 302 w 1987"/>
                <a:gd name="T71" fmla="*/ 1637 h 1917"/>
                <a:gd name="T72" fmla="*/ 480 w 1987"/>
                <a:gd name="T73" fmla="*/ 1739 h 1917"/>
                <a:gd name="T74" fmla="*/ 367 w 1987"/>
                <a:gd name="T75" fmla="*/ 1804 h 1917"/>
                <a:gd name="T76" fmla="*/ 495 w 1987"/>
                <a:gd name="T77" fmla="*/ 1671 h 1917"/>
                <a:gd name="T78" fmla="*/ 563 w 1987"/>
                <a:gd name="T79" fmla="*/ 1698 h 1917"/>
                <a:gd name="T80" fmla="*/ 639 w 1987"/>
                <a:gd name="T81" fmla="*/ 1740 h 1917"/>
                <a:gd name="T82" fmla="*/ 831 w 1987"/>
                <a:gd name="T83" fmla="*/ 1015 h 1917"/>
                <a:gd name="T84" fmla="*/ 937 w 1987"/>
                <a:gd name="T85" fmla="*/ 980 h 1917"/>
                <a:gd name="T86" fmla="*/ 958 w 1987"/>
                <a:gd name="T87" fmla="*/ 1042 h 1917"/>
                <a:gd name="T88" fmla="*/ 1186 w 1987"/>
                <a:gd name="T89" fmla="*/ 1800 h 1917"/>
                <a:gd name="T90" fmla="*/ 1218 w 1987"/>
                <a:gd name="T91" fmla="*/ 1576 h 1917"/>
                <a:gd name="T92" fmla="*/ 1147 w 1987"/>
                <a:gd name="T93" fmla="*/ 1485 h 1917"/>
                <a:gd name="T94" fmla="*/ 1249 w 1987"/>
                <a:gd name="T95" fmla="*/ 1531 h 1917"/>
                <a:gd name="T96" fmla="*/ 1278 w 1987"/>
                <a:gd name="T97" fmla="*/ 1713 h 1917"/>
                <a:gd name="T98" fmla="*/ 1337 w 1987"/>
                <a:gd name="T99" fmla="*/ 1592 h 1917"/>
                <a:gd name="T100" fmla="*/ 1454 w 1987"/>
                <a:gd name="T101" fmla="*/ 1821 h 1917"/>
                <a:gd name="T102" fmla="*/ 1467 w 1987"/>
                <a:gd name="T103" fmla="*/ 1689 h 1917"/>
                <a:gd name="T104" fmla="*/ 1656 w 1987"/>
                <a:gd name="T105" fmla="*/ 1755 h 1917"/>
                <a:gd name="T106" fmla="*/ 1159 w 1987"/>
                <a:gd name="T107" fmla="*/ 1199 h 1917"/>
                <a:gd name="T108" fmla="*/ 1716 w 1987"/>
                <a:gd name="T109" fmla="*/ 1695 h 1917"/>
                <a:gd name="T110" fmla="*/ 1745 w 1987"/>
                <a:gd name="T111" fmla="*/ 1204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7" h="1917">
                  <a:moveTo>
                    <a:pt x="1459" y="986"/>
                  </a:moveTo>
                  <a:cubicBezTo>
                    <a:pt x="1462" y="972"/>
                    <a:pt x="1464" y="958"/>
                    <a:pt x="1465" y="944"/>
                  </a:cubicBezTo>
                  <a:cubicBezTo>
                    <a:pt x="1873" y="944"/>
                    <a:pt x="1873" y="944"/>
                    <a:pt x="1873" y="944"/>
                  </a:cubicBezTo>
                  <a:cubicBezTo>
                    <a:pt x="1873" y="944"/>
                    <a:pt x="1873" y="944"/>
                    <a:pt x="1873" y="944"/>
                  </a:cubicBezTo>
                  <a:cubicBezTo>
                    <a:pt x="1974" y="847"/>
                    <a:pt x="1974" y="847"/>
                    <a:pt x="1974" y="847"/>
                  </a:cubicBezTo>
                  <a:cubicBezTo>
                    <a:pt x="1974" y="127"/>
                    <a:pt x="1974" y="127"/>
                    <a:pt x="1974" y="127"/>
                  </a:cubicBezTo>
                  <a:cubicBezTo>
                    <a:pt x="1974" y="30"/>
                    <a:pt x="1974" y="30"/>
                    <a:pt x="1974" y="30"/>
                  </a:cubicBezTo>
                  <a:cubicBezTo>
                    <a:pt x="1404" y="30"/>
                    <a:pt x="1404" y="30"/>
                    <a:pt x="1404" y="30"/>
                  </a:cubicBezTo>
                  <a:cubicBezTo>
                    <a:pt x="1302" y="127"/>
                    <a:pt x="1302" y="127"/>
                    <a:pt x="1302" y="127"/>
                  </a:cubicBezTo>
                  <a:cubicBezTo>
                    <a:pt x="1016" y="399"/>
                    <a:pt x="1016" y="399"/>
                    <a:pt x="1016" y="399"/>
                  </a:cubicBezTo>
                  <a:cubicBezTo>
                    <a:pt x="1016" y="510"/>
                    <a:pt x="1016" y="510"/>
                    <a:pt x="1016" y="510"/>
                  </a:cubicBezTo>
                  <a:cubicBezTo>
                    <a:pt x="997" y="512"/>
                    <a:pt x="979" y="516"/>
                    <a:pt x="961" y="520"/>
                  </a:cubicBezTo>
                  <a:cubicBezTo>
                    <a:pt x="961" y="0"/>
                    <a:pt x="961" y="0"/>
                    <a:pt x="961" y="0"/>
                  </a:cubicBezTo>
                  <a:cubicBezTo>
                    <a:pt x="99" y="0"/>
                    <a:pt x="99" y="0"/>
                    <a:pt x="99" y="0"/>
                  </a:cubicBezTo>
                  <a:cubicBezTo>
                    <a:pt x="2" y="97"/>
                    <a:pt x="2" y="97"/>
                    <a:pt x="2" y="97"/>
                  </a:cubicBezTo>
                  <a:cubicBezTo>
                    <a:pt x="2" y="931"/>
                    <a:pt x="2" y="931"/>
                    <a:pt x="2" y="931"/>
                  </a:cubicBezTo>
                  <a:cubicBezTo>
                    <a:pt x="594" y="931"/>
                    <a:pt x="594" y="931"/>
                    <a:pt x="594" y="931"/>
                  </a:cubicBezTo>
                  <a:cubicBezTo>
                    <a:pt x="594" y="934"/>
                    <a:pt x="593" y="936"/>
                    <a:pt x="593" y="939"/>
                  </a:cubicBezTo>
                  <a:cubicBezTo>
                    <a:pt x="592" y="949"/>
                    <a:pt x="591" y="960"/>
                    <a:pt x="591" y="971"/>
                  </a:cubicBezTo>
                  <a:cubicBezTo>
                    <a:pt x="591" y="974"/>
                    <a:pt x="591" y="977"/>
                    <a:pt x="591" y="980"/>
                  </a:cubicBezTo>
                  <a:cubicBezTo>
                    <a:pt x="591" y="980"/>
                    <a:pt x="591" y="980"/>
                    <a:pt x="591" y="980"/>
                  </a:cubicBezTo>
                  <a:cubicBezTo>
                    <a:pt x="97" y="980"/>
                    <a:pt x="97" y="980"/>
                    <a:pt x="97" y="980"/>
                  </a:cubicBezTo>
                  <a:cubicBezTo>
                    <a:pt x="0" y="1077"/>
                    <a:pt x="0" y="1077"/>
                    <a:pt x="0" y="1077"/>
                  </a:cubicBezTo>
                  <a:cubicBezTo>
                    <a:pt x="0" y="1911"/>
                    <a:pt x="0" y="1911"/>
                    <a:pt x="0" y="1911"/>
                  </a:cubicBezTo>
                  <a:cubicBezTo>
                    <a:pt x="863" y="1911"/>
                    <a:pt x="863" y="1911"/>
                    <a:pt x="863" y="1911"/>
                  </a:cubicBezTo>
                  <a:cubicBezTo>
                    <a:pt x="958" y="1815"/>
                    <a:pt x="958" y="1815"/>
                    <a:pt x="958" y="1815"/>
                  </a:cubicBezTo>
                  <a:cubicBezTo>
                    <a:pt x="958" y="1381"/>
                    <a:pt x="958" y="1381"/>
                    <a:pt x="958" y="1381"/>
                  </a:cubicBezTo>
                  <a:cubicBezTo>
                    <a:pt x="968" y="1381"/>
                    <a:pt x="978" y="1382"/>
                    <a:pt x="987" y="1382"/>
                  </a:cubicBezTo>
                  <a:cubicBezTo>
                    <a:pt x="989" y="1382"/>
                    <a:pt x="991" y="1382"/>
                    <a:pt x="993" y="1382"/>
                  </a:cubicBezTo>
                  <a:cubicBezTo>
                    <a:pt x="1005" y="1382"/>
                    <a:pt x="1017" y="1382"/>
                    <a:pt x="1029" y="1381"/>
                  </a:cubicBezTo>
                  <a:cubicBezTo>
                    <a:pt x="1029" y="1917"/>
                    <a:pt x="1029" y="1917"/>
                    <a:pt x="1029" y="1917"/>
                  </a:cubicBezTo>
                  <a:cubicBezTo>
                    <a:pt x="1892" y="1917"/>
                    <a:pt x="1892" y="1917"/>
                    <a:pt x="1892" y="1917"/>
                  </a:cubicBezTo>
                  <a:cubicBezTo>
                    <a:pt x="1987" y="1820"/>
                    <a:pt x="1987" y="1820"/>
                    <a:pt x="1987" y="1820"/>
                  </a:cubicBezTo>
                  <a:cubicBezTo>
                    <a:pt x="1987" y="986"/>
                    <a:pt x="1987" y="986"/>
                    <a:pt x="1987" y="986"/>
                  </a:cubicBezTo>
                  <a:lnTo>
                    <a:pt x="1459" y="986"/>
                  </a:lnTo>
                  <a:close/>
                  <a:moveTo>
                    <a:pt x="1658" y="1286"/>
                  </a:moveTo>
                  <a:cubicBezTo>
                    <a:pt x="1691" y="1321"/>
                    <a:pt x="1691" y="1321"/>
                    <a:pt x="1691" y="1321"/>
                  </a:cubicBezTo>
                  <a:cubicBezTo>
                    <a:pt x="1645" y="1364"/>
                    <a:pt x="1645" y="1364"/>
                    <a:pt x="1645" y="1364"/>
                  </a:cubicBezTo>
                  <a:cubicBezTo>
                    <a:pt x="1612" y="1330"/>
                    <a:pt x="1612" y="1330"/>
                    <a:pt x="1612" y="1330"/>
                  </a:cubicBezTo>
                  <a:lnTo>
                    <a:pt x="1658" y="1286"/>
                  </a:lnTo>
                  <a:close/>
                  <a:moveTo>
                    <a:pt x="1566" y="1374"/>
                  </a:moveTo>
                  <a:cubicBezTo>
                    <a:pt x="1599" y="1408"/>
                    <a:pt x="1599" y="1408"/>
                    <a:pt x="1599" y="1408"/>
                  </a:cubicBezTo>
                  <a:cubicBezTo>
                    <a:pt x="1553" y="1452"/>
                    <a:pt x="1553" y="1452"/>
                    <a:pt x="1553" y="1452"/>
                  </a:cubicBezTo>
                  <a:cubicBezTo>
                    <a:pt x="1520" y="1417"/>
                    <a:pt x="1520" y="1417"/>
                    <a:pt x="1520" y="1417"/>
                  </a:cubicBezTo>
                  <a:lnTo>
                    <a:pt x="1566" y="1374"/>
                  </a:lnTo>
                  <a:close/>
                  <a:moveTo>
                    <a:pt x="1440" y="831"/>
                  </a:moveTo>
                  <a:cubicBezTo>
                    <a:pt x="1402" y="831"/>
                    <a:pt x="1372" y="802"/>
                    <a:pt x="1372" y="767"/>
                  </a:cubicBezTo>
                  <a:cubicBezTo>
                    <a:pt x="1372" y="731"/>
                    <a:pt x="1402" y="702"/>
                    <a:pt x="1440" y="702"/>
                  </a:cubicBezTo>
                  <a:cubicBezTo>
                    <a:pt x="1477" y="702"/>
                    <a:pt x="1508" y="731"/>
                    <a:pt x="1508" y="767"/>
                  </a:cubicBezTo>
                  <a:cubicBezTo>
                    <a:pt x="1508" y="802"/>
                    <a:pt x="1477" y="831"/>
                    <a:pt x="1440" y="831"/>
                  </a:cubicBezTo>
                  <a:close/>
                  <a:moveTo>
                    <a:pt x="1290" y="944"/>
                  </a:moveTo>
                  <a:cubicBezTo>
                    <a:pt x="1290" y="1015"/>
                    <a:pt x="1290" y="1015"/>
                    <a:pt x="1290" y="1015"/>
                  </a:cubicBezTo>
                  <a:cubicBezTo>
                    <a:pt x="1156" y="1015"/>
                    <a:pt x="1156" y="1015"/>
                    <a:pt x="1156" y="1015"/>
                  </a:cubicBezTo>
                  <a:cubicBezTo>
                    <a:pt x="1156" y="1087"/>
                    <a:pt x="1156" y="1087"/>
                    <a:pt x="1156" y="1087"/>
                  </a:cubicBezTo>
                  <a:cubicBezTo>
                    <a:pt x="1049" y="980"/>
                    <a:pt x="1049" y="980"/>
                    <a:pt x="1049" y="980"/>
                  </a:cubicBezTo>
                  <a:cubicBezTo>
                    <a:pt x="1156" y="873"/>
                    <a:pt x="1156" y="873"/>
                    <a:pt x="1156" y="873"/>
                  </a:cubicBezTo>
                  <a:cubicBezTo>
                    <a:pt x="1156" y="944"/>
                    <a:pt x="1156" y="944"/>
                    <a:pt x="1156" y="944"/>
                  </a:cubicBezTo>
                  <a:lnTo>
                    <a:pt x="1290" y="944"/>
                  </a:lnTo>
                  <a:close/>
                  <a:moveTo>
                    <a:pt x="1259" y="624"/>
                  </a:moveTo>
                  <a:cubicBezTo>
                    <a:pt x="1291" y="594"/>
                    <a:pt x="1291" y="594"/>
                    <a:pt x="1291" y="594"/>
                  </a:cubicBezTo>
                  <a:cubicBezTo>
                    <a:pt x="1379" y="678"/>
                    <a:pt x="1379" y="678"/>
                    <a:pt x="1379" y="678"/>
                  </a:cubicBezTo>
                  <a:cubicBezTo>
                    <a:pt x="1347" y="708"/>
                    <a:pt x="1347" y="708"/>
                    <a:pt x="1347" y="708"/>
                  </a:cubicBezTo>
                  <a:lnTo>
                    <a:pt x="1259" y="624"/>
                  </a:lnTo>
                  <a:close/>
                  <a:moveTo>
                    <a:pt x="1295" y="557"/>
                  </a:moveTo>
                  <a:cubicBezTo>
                    <a:pt x="1295" y="514"/>
                    <a:pt x="1295" y="514"/>
                    <a:pt x="1295" y="514"/>
                  </a:cubicBezTo>
                  <a:cubicBezTo>
                    <a:pt x="1346" y="514"/>
                    <a:pt x="1346" y="514"/>
                    <a:pt x="1346" y="514"/>
                  </a:cubicBezTo>
                  <a:cubicBezTo>
                    <a:pt x="1346" y="557"/>
                    <a:pt x="1346" y="557"/>
                    <a:pt x="1346" y="557"/>
                  </a:cubicBezTo>
                  <a:lnTo>
                    <a:pt x="1295" y="557"/>
                  </a:lnTo>
                  <a:close/>
                  <a:moveTo>
                    <a:pt x="1440" y="601"/>
                  </a:moveTo>
                  <a:cubicBezTo>
                    <a:pt x="1402" y="601"/>
                    <a:pt x="1372" y="571"/>
                    <a:pt x="1372" y="536"/>
                  </a:cubicBezTo>
                  <a:cubicBezTo>
                    <a:pt x="1372" y="500"/>
                    <a:pt x="1402" y="471"/>
                    <a:pt x="1440" y="471"/>
                  </a:cubicBezTo>
                  <a:cubicBezTo>
                    <a:pt x="1477" y="471"/>
                    <a:pt x="1508" y="500"/>
                    <a:pt x="1508" y="536"/>
                  </a:cubicBezTo>
                  <a:cubicBezTo>
                    <a:pt x="1508" y="571"/>
                    <a:pt x="1477" y="601"/>
                    <a:pt x="1440" y="601"/>
                  </a:cubicBezTo>
                  <a:close/>
                  <a:moveTo>
                    <a:pt x="1695" y="231"/>
                  </a:moveTo>
                  <a:cubicBezTo>
                    <a:pt x="1772" y="305"/>
                    <a:pt x="1772" y="305"/>
                    <a:pt x="1772" y="305"/>
                  </a:cubicBezTo>
                  <a:cubicBezTo>
                    <a:pt x="1695" y="378"/>
                    <a:pt x="1695" y="378"/>
                    <a:pt x="1695" y="378"/>
                  </a:cubicBezTo>
                  <a:lnTo>
                    <a:pt x="1695" y="231"/>
                  </a:lnTo>
                  <a:close/>
                  <a:moveTo>
                    <a:pt x="1695" y="462"/>
                  </a:moveTo>
                  <a:cubicBezTo>
                    <a:pt x="1772" y="536"/>
                    <a:pt x="1772" y="536"/>
                    <a:pt x="1772" y="536"/>
                  </a:cubicBezTo>
                  <a:cubicBezTo>
                    <a:pt x="1695" y="609"/>
                    <a:pt x="1695" y="609"/>
                    <a:pt x="1695" y="609"/>
                  </a:cubicBezTo>
                  <a:lnTo>
                    <a:pt x="1695" y="462"/>
                  </a:lnTo>
                  <a:close/>
                  <a:moveTo>
                    <a:pt x="1695" y="693"/>
                  </a:moveTo>
                  <a:cubicBezTo>
                    <a:pt x="1772" y="767"/>
                    <a:pt x="1772" y="767"/>
                    <a:pt x="1772" y="767"/>
                  </a:cubicBezTo>
                  <a:cubicBezTo>
                    <a:pt x="1695" y="840"/>
                    <a:pt x="1695" y="840"/>
                    <a:pt x="1695" y="840"/>
                  </a:cubicBezTo>
                  <a:lnTo>
                    <a:pt x="1695" y="693"/>
                  </a:lnTo>
                  <a:close/>
                  <a:moveTo>
                    <a:pt x="1552" y="283"/>
                  </a:moveTo>
                  <a:cubicBezTo>
                    <a:pt x="1695" y="283"/>
                    <a:pt x="1695" y="283"/>
                    <a:pt x="1695" y="283"/>
                  </a:cubicBezTo>
                  <a:cubicBezTo>
                    <a:pt x="1695" y="326"/>
                    <a:pt x="1695" y="326"/>
                    <a:pt x="1695" y="326"/>
                  </a:cubicBezTo>
                  <a:cubicBezTo>
                    <a:pt x="1552" y="326"/>
                    <a:pt x="1552" y="326"/>
                    <a:pt x="1552" y="326"/>
                  </a:cubicBezTo>
                  <a:lnTo>
                    <a:pt x="1552" y="283"/>
                  </a:lnTo>
                  <a:close/>
                  <a:moveTo>
                    <a:pt x="1552" y="514"/>
                  </a:moveTo>
                  <a:cubicBezTo>
                    <a:pt x="1695" y="514"/>
                    <a:pt x="1695" y="514"/>
                    <a:pt x="1695" y="514"/>
                  </a:cubicBezTo>
                  <a:cubicBezTo>
                    <a:pt x="1695" y="557"/>
                    <a:pt x="1695" y="557"/>
                    <a:pt x="1695" y="557"/>
                  </a:cubicBezTo>
                  <a:cubicBezTo>
                    <a:pt x="1552" y="557"/>
                    <a:pt x="1552" y="557"/>
                    <a:pt x="1552" y="557"/>
                  </a:cubicBezTo>
                  <a:lnTo>
                    <a:pt x="1552" y="514"/>
                  </a:lnTo>
                  <a:close/>
                  <a:moveTo>
                    <a:pt x="1552" y="745"/>
                  </a:moveTo>
                  <a:cubicBezTo>
                    <a:pt x="1695" y="745"/>
                    <a:pt x="1695" y="745"/>
                    <a:pt x="1695" y="745"/>
                  </a:cubicBezTo>
                  <a:cubicBezTo>
                    <a:pt x="1695" y="788"/>
                    <a:pt x="1695" y="788"/>
                    <a:pt x="1695" y="788"/>
                  </a:cubicBezTo>
                  <a:cubicBezTo>
                    <a:pt x="1552" y="788"/>
                    <a:pt x="1552" y="788"/>
                    <a:pt x="1552" y="788"/>
                  </a:cubicBezTo>
                  <a:lnTo>
                    <a:pt x="1552" y="745"/>
                  </a:lnTo>
                  <a:close/>
                  <a:moveTo>
                    <a:pt x="1440" y="240"/>
                  </a:moveTo>
                  <a:cubicBezTo>
                    <a:pt x="1477" y="240"/>
                    <a:pt x="1508" y="269"/>
                    <a:pt x="1508" y="305"/>
                  </a:cubicBezTo>
                  <a:cubicBezTo>
                    <a:pt x="1508" y="341"/>
                    <a:pt x="1477" y="370"/>
                    <a:pt x="1440" y="370"/>
                  </a:cubicBezTo>
                  <a:cubicBezTo>
                    <a:pt x="1402" y="370"/>
                    <a:pt x="1372" y="341"/>
                    <a:pt x="1372" y="305"/>
                  </a:cubicBezTo>
                  <a:cubicBezTo>
                    <a:pt x="1372" y="269"/>
                    <a:pt x="1402" y="240"/>
                    <a:pt x="1440" y="240"/>
                  </a:cubicBezTo>
                  <a:close/>
                  <a:moveTo>
                    <a:pt x="1347" y="363"/>
                  </a:moveTo>
                  <a:cubicBezTo>
                    <a:pt x="1379" y="394"/>
                    <a:pt x="1379" y="394"/>
                    <a:pt x="1379" y="394"/>
                  </a:cubicBezTo>
                  <a:cubicBezTo>
                    <a:pt x="1282" y="486"/>
                    <a:pt x="1282" y="486"/>
                    <a:pt x="1282" y="486"/>
                  </a:cubicBezTo>
                  <a:cubicBezTo>
                    <a:pt x="1250" y="455"/>
                    <a:pt x="1250" y="455"/>
                    <a:pt x="1250" y="455"/>
                  </a:cubicBezTo>
                  <a:lnTo>
                    <a:pt x="1347" y="363"/>
                  </a:lnTo>
                  <a:close/>
                  <a:moveTo>
                    <a:pt x="1198" y="471"/>
                  </a:moveTo>
                  <a:cubicBezTo>
                    <a:pt x="1236" y="471"/>
                    <a:pt x="1266" y="500"/>
                    <a:pt x="1266" y="536"/>
                  </a:cubicBezTo>
                  <a:cubicBezTo>
                    <a:pt x="1266" y="571"/>
                    <a:pt x="1236" y="601"/>
                    <a:pt x="1198" y="601"/>
                  </a:cubicBezTo>
                  <a:cubicBezTo>
                    <a:pt x="1160" y="601"/>
                    <a:pt x="1130" y="571"/>
                    <a:pt x="1130" y="536"/>
                  </a:cubicBezTo>
                  <a:cubicBezTo>
                    <a:pt x="1130" y="500"/>
                    <a:pt x="1160" y="471"/>
                    <a:pt x="1198" y="471"/>
                  </a:cubicBezTo>
                  <a:close/>
                  <a:moveTo>
                    <a:pt x="993" y="677"/>
                  </a:moveTo>
                  <a:cubicBezTo>
                    <a:pt x="1100" y="784"/>
                    <a:pt x="1100" y="784"/>
                    <a:pt x="1100" y="784"/>
                  </a:cubicBezTo>
                  <a:cubicBezTo>
                    <a:pt x="1029" y="784"/>
                    <a:pt x="1029" y="784"/>
                    <a:pt x="1029" y="784"/>
                  </a:cubicBezTo>
                  <a:cubicBezTo>
                    <a:pt x="1029" y="918"/>
                    <a:pt x="1029" y="918"/>
                    <a:pt x="1029" y="918"/>
                  </a:cubicBezTo>
                  <a:cubicBezTo>
                    <a:pt x="958" y="918"/>
                    <a:pt x="958" y="918"/>
                    <a:pt x="958" y="918"/>
                  </a:cubicBezTo>
                  <a:cubicBezTo>
                    <a:pt x="958" y="784"/>
                    <a:pt x="958" y="784"/>
                    <a:pt x="958" y="784"/>
                  </a:cubicBezTo>
                  <a:cubicBezTo>
                    <a:pt x="887" y="784"/>
                    <a:pt x="887" y="784"/>
                    <a:pt x="887" y="784"/>
                  </a:cubicBezTo>
                  <a:lnTo>
                    <a:pt x="993" y="677"/>
                  </a:lnTo>
                  <a:close/>
                  <a:moveTo>
                    <a:pt x="479" y="294"/>
                  </a:moveTo>
                  <a:cubicBezTo>
                    <a:pt x="673" y="294"/>
                    <a:pt x="673" y="294"/>
                    <a:pt x="673" y="294"/>
                  </a:cubicBezTo>
                  <a:cubicBezTo>
                    <a:pt x="673" y="412"/>
                    <a:pt x="673" y="412"/>
                    <a:pt x="673" y="412"/>
                  </a:cubicBezTo>
                  <a:cubicBezTo>
                    <a:pt x="479" y="412"/>
                    <a:pt x="479" y="412"/>
                    <a:pt x="479" y="412"/>
                  </a:cubicBezTo>
                  <a:lnTo>
                    <a:pt x="479" y="294"/>
                  </a:lnTo>
                  <a:close/>
                  <a:moveTo>
                    <a:pt x="673" y="458"/>
                  </a:moveTo>
                  <a:cubicBezTo>
                    <a:pt x="673" y="575"/>
                    <a:pt x="673" y="575"/>
                    <a:pt x="673" y="575"/>
                  </a:cubicBezTo>
                  <a:cubicBezTo>
                    <a:pt x="551" y="575"/>
                    <a:pt x="551" y="575"/>
                    <a:pt x="551" y="575"/>
                  </a:cubicBezTo>
                  <a:cubicBezTo>
                    <a:pt x="551" y="458"/>
                    <a:pt x="551" y="458"/>
                    <a:pt x="551" y="458"/>
                  </a:cubicBezTo>
                  <a:lnTo>
                    <a:pt x="673" y="458"/>
                  </a:lnTo>
                  <a:close/>
                  <a:moveTo>
                    <a:pt x="510" y="458"/>
                  </a:moveTo>
                  <a:cubicBezTo>
                    <a:pt x="510" y="575"/>
                    <a:pt x="510" y="575"/>
                    <a:pt x="510" y="575"/>
                  </a:cubicBezTo>
                  <a:cubicBezTo>
                    <a:pt x="316" y="575"/>
                    <a:pt x="316" y="575"/>
                    <a:pt x="316" y="575"/>
                  </a:cubicBezTo>
                  <a:cubicBezTo>
                    <a:pt x="316" y="458"/>
                    <a:pt x="316" y="458"/>
                    <a:pt x="316" y="458"/>
                  </a:cubicBezTo>
                  <a:lnTo>
                    <a:pt x="510" y="458"/>
                  </a:lnTo>
                  <a:close/>
                  <a:moveTo>
                    <a:pt x="197" y="294"/>
                  </a:moveTo>
                  <a:cubicBezTo>
                    <a:pt x="434" y="294"/>
                    <a:pt x="434" y="294"/>
                    <a:pt x="434" y="294"/>
                  </a:cubicBezTo>
                  <a:cubicBezTo>
                    <a:pt x="434" y="412"/>
                    <a:pt x="434" y="412"/>
                    <a:pt x="434" y="412"/>
                  </a:cubicBezTo>
                  <a:cubicBezTo>
                    <a:pt x="197" y="412"/>
                    <a:pt x="197" y="412"/>
                    <a:pt x="197" y="412"/>
                  </a:cubicBezTo>
                  <a:lnTo>
                    <a:pt x="197" y="294"/>
                  </a:lnTo>
                  <a:close/>
                  <a:moveTo>
                    <a:pt x="197" y="458"/>
                  </a:moveTo>
                  <a:cubicBezTo>
                    <a:pt x="275" y="458"/>
                    <a:pt x="275" y="458"/>
                    <a:pt x="275" y="458"/>
                  </a:cubicBezTo>
                  <a:cubicBezTo>
                    <a:pt x="275" y="575"/>
                    <a:pt x="275" y="575"/>
                    <a:pt x="275" y="575"/>
                  </a:cubicBezTo>
                  <a:cubicBezTo>
                    <a:pt x="197" y="575"/>
                    <a:pt x="197" y="575"/>
                    <a:pt x="197" y="575"/>
                  </a:cubicBezTo>
                  <a:lnTo>
                    <a:pt x="197" y="458"/>
                  </a:lnTo>
                  <a:close/>
                  <a:moveTo>
                    <a:pt x="434" y="737"/>
                  </a:moveTo>
                  <a:cubicBezTo>
                    <a:pt x="197" y="737"/>
                    <a:pt x="197" y="737"/>
                    <a:pt x="197" y="737"/>
                  </a:cubicBezTo>
                  <a:cubicBezTo>
                    <a:pt x="197" y="620"/>
                    <a:pt x="197" y="620"/>
                    <a:pt x="197" y="620"/>
                  </a:cubicBezTo>
                  <a:cubicBezTo>
                    <a:pt x="434" y="620"/>
                    <a:pt x="434" y="620"/>
                    <a:pt x="434" y="620"/>
                  </a:cubicBezTo>
                  <a:lnTo>
                    <a:pt x="434" y="737"/>
                  </a:lnTo>
                  <a:close/>
                  <a:moveTo>
                    <a:pt x="479" y="737"/>
                  </a:moveTo>
                  <a:cubicBezTo>
                    <a:pt x="479" y="620"/>
                    <a:pt x="479" y="620"/>
                    <a:pt x="479" y="620"/>
                  </a:cubicBezTo>
                  <a:cubicBezTo>
                    <a:pt x="673" y="620"/>
                    <a:pt x="673" y="620"/>
                    <a:pt x="673" y="620"/>
                  </a:cubicBezTo>
                  <a:cubicBezTo>
                    <a:pt x="673" y="737"/>
                    <a:pt x="673" y="737"/>
                    <a:pt x="673" y="737"/>
                  </a:cubicBezTo>
                  <a:lnTo>
                    <a:pt x="479" y="737"/>
                  </a:lnTo>
                  <a:close/>
                  <a:moveTo>
                    <a:pt x="337" y="1278"/>
                  </a:moveTo>
                  <a:cubicBezTo>
                    <a:pt x="337" y="1226"/>
                    <a:pt x="379" y="1183"/>
                    <a:pt x="432" y="1183"/>
                  </a:cubicBezTo>
                  <a:cubicBezTo>
                    <a:pt x="484" y="1183"/>
                    <a:pt x="526" y="1226"/>
                    <a:pt x="526" y="1278"/>
                  </a:cubicBezTo>
                  <a:cubicBezTo>
                    <a:pt x="526" y="1321"/>
                    <a:pt x="526" y="1321"/>
                    <a:pt x="526" y="1321"/>
                  </a:cubicBezTo>
                  <a:cubicBezTo>
                    <a:pt x="487" y="1321"/>
                    <a:pt x="487" y="1321"/>
                    <a:pt x="487" y="1321"/>
                  </a:cubicBezTo>
                  <a:cubicBezTo>
                    <a:pt x="487" y="1278"/>
                    <a:pt x="487" y="1278"/>
                    <a:pt x="487" y="1278"/>
                  </a:cubicBezTo>
                  <a:cubicBezTo>
                    <a:pt x="487" y="1247"/>
                    <a:pt x="462" y="1222"/>
                    <a:pt x="432" y="1222"/>
                  </a:cubicBezTo>
                  <a:cubicBezTo>
                    <a:pt x="401" y="1222"/>
                    <a:pt x="376" y="1247"/>
                    <a:pt x="376" y="1278"/>
                  </a:cubicBezTo>
                  <a:cubicBezTo>
                    <a:pt x="376" y="1321"/>
                    <a:pt x="376" y="1321"/>
                    <a:pt x="376" y="1321"/>
                  </a:cubicBezTo>
                  <a:cubicBezTo>
                    <a:pt x="337" y="1321"/>
                    <a:pt x="337" y="1321"/>
                    <a:pt x="337" y="1321"/>
                  </a:cubicBezTo>
                  <a:lnTo>
                    <a:pt x="337" y="1278"/>
                  </a:lnTo>
                  <a:close/>
                  <a:moveTo>
                    <a:pt x="299" y="1347"/>
                  </a:moveTo>
                  <a:cubicBezTo>
                    <a:pt x="565" y="1347"/>
                    <a:pt x="565" y="1347"/>
                    <a:pt x="565" y="1347"/>
                  </a:cubicBezTo>
                  <a:cubicBezTo>
                    <a:pt x="565" y="1556"/>
                    <a:pt x="565" y="1556"/>
                    <a:pt x="565" y="1556"/>
                  </a:cubicBezTo>
                  <a:cubicBezTo>
                    <a:pt x="299" y="1556"/>
                    <a:pt x="299" y="1556"/>
                    <a:pt x="299" y="1556"/>
                  </a:cubicBezTo>
                  <a:lnTo>
                    <a:pt x="299" y="1347"/>
                  </a:lnTo>
                  <a:close/>
                  <a:moveTo>
                    <a:pt x="274" y="1805"/>
                  </a:moveTo>
                  <a:cubicBezTo>
                    <a:pt x="241" y="1805"/>
                    <a:pt x="241" y="1805"/>
                    <a:pt x="241" y="1805"/>
                  </a:cubicBezTo>
                  <a:cubicBezTo>
                    <a:pt x="174" y="1637"/>
                    <a:pt x="174" y="1637"/>
                    <a:pt x="174" y="1637"/>
                  </a:cubicBezTo>
                  <a:cubicBezTo>
                    <a:pt x="214" y="1637"/>
                    <a:pt x="214" y="1637"/>
                    <a:pt x="214" y="1637"/>
                  </a:cubicBezTo>
                  <a:cubicBezTo>
                    <a:pt x="258" y="1754"/>
                    <a:pt x="258" y="1754"/>
                    <a:pt x="258" y="1754"/>
                  </a:cubicBezTo>
                  <a:cubicBezTo>
                    <a:pt x="302" y="1637"/>
                    <a:pt x="302" y="1637"/>
                    <a:pt x="302" y="1637"/>
                  </a:cubicBezTo>
                  <a:cubicBezTo>
                    <a:pt x="341" y="1637"/>
                    <a:pt x="341" y="1637"/>
                    <a:pt x="341" y="1637"/>
                  </a:cubicBezTo>
                  <a:lnTo>
                    <a:pt x="274" y="1805"/>
                  </a:lnTo>
                  <a:close/>
                  <a:moveTo>
                    <a:pt x="499" y="1695"/>
                  </a:moveTo>
                  <a:cubicBezTo>
                    <a:pt x="499" y="1705"/>
                    <a:pt x="498" y="1713"/>
                    <a:pt x="494" y="1721"/>
                  </a:cubicBezTo>
                  <a:cubicBezTo>
                    <a:pt x="491" y="1728"/>
                    <a:pt x="486" y="1734"/>
                    <a:pt x="480" y="1739"/>
                  </a:cubicBezTo>
                  <a:cubicBezTo>
                    <a:pt x="474" y="1744"/>
                    <a:pt x="466" y="1748"/>
                    <a:pt x="458" y="1750"/>
                  </a:cubicBezTo>
                  <a:cubicBezTo>
                    <a:pt x="450" y="1752"/>
                    <a:pt x="441" y="1754"/>
                    <a:pt x="432" y="1754"/>
                  </a:cubicBezTo>
                  <a:cubicBezTo>
                    <a:pt x="404" y="1754"/>
                    <a:pt x="404" y="1754"/>
                    <a:pt x="404" y="1754"/>
                  </a:cubicBezTo>
                  <a:cubicBezTo>
                    <a:pt x="404" y="1804"/>
                    <a:pt x="404" y="1804"/>
                    <a:pt x="404" y="1804"/>
                  </a:cubicBezTo>
                  <a:cubicBezTo>
                    <a:pt x="367" y="1804"/>
                    <a:pt x="367" y="1804"/>
                    <a:pt x="367" y="1804"/>
                  </a:cubicBezTo>
                  <a:cubicBezTo>
                    <a:pt x="367" y="1637"/>
                    <a:pt x="367" y="1637"/>
                    <a:pt x="367" y="1637"/>
                  </a:cubicBezTo>
                  <a:cubicBezTo>
                    <a:pt x="435" y="1637"/>
                    <a:pt x="435" y="1637"/>
                    <a:pt x="435" y="1637"/>
                  </a:cubicBezTo>
                  <a:cubicBezTo>
                    <a:pt x="445" y="1637"/>
                    <a:pt x="454" y="1638"/>
                    <a:pt x="462" y="1641"/>
                  </a:cubicBezTo>
                  <a:cubicBezTo>
                    <a:pt x="470" y="1644"/>
                    <a:pt x="477" y="1648"/>
                    <a:pt x="482" y="1653"/>
                  </a:cubicBezTo>
                  <a:cubicBezTo>
                    <a:pt x="488" y="1658"/>
                    <a:pt x="492" y="1664"/>
                    <a:pt x="495" y="1671"/>
                  </a:cubicBezTo>
                  <a:cubicBezTo>
                    <a:pt x="498" y="1678"/>
                    <a:pt x="499" y="1686"/>
                    <a:pt x="499" y="1694"/>
                  </a:cubicBezTo>
                  <a:lnTo>
                    <a:pt x="499" y="1695"/>
                  </a:lnTo>
                  <a:close/>
                  <a:moveTo>
                    <a:pt x="675" y="1804"/>
                  </a:moveTo>
                  <a:cubicBezTo>
                    <a:pt x="644" y="1804"/>
                    <a:pt x="644" y="1804"/>
                    <a:pt x="644" y="1804"/>
                  </a:cubicBezTo>
                  <a:cubicBezTo>
                    <a:pt x="563" y="1698"/>
                    <a:pt x="563" y="1698"/>
                    <a:pt x="563" y="1698"/>
                  </a:cubicBezTo>
                  <a:cubicBezTo>
                    <a:pt x="563" y="1804"/>
                    <a:pt x="563" y="1804"/>
                    <a:pt x="563" y="1804"/>
                  </a:cubicBezTo>
                  <a:cubicBezTo>
                    <a:pt x="527" y="1804"/>
                    <a:pt x="527" y="1804"/>
                    <a:pt x="527" y="1804"/>
                  </a:cubicBezTo>
                  <a:cubicBezTo>
                    <a:pt x="527" y="1637"/>
                    <a:pt x="527" y="1637"/>
                    <a:pt x="527" y="1637"/>
                  </a:cubicBezTo>
                  <a:cubicBezTo>
                    <a:pt x="561" y="1637"/>
                    <a:pt x="561" y="1637"/>
                    <a:pt x="561" y="1637"/>
                  </a:cubicBezTo>
                  <a:cubicBezTo>
                    <a:pt x="639" y="1740"/>
                    <a:pt x="639" y="1740"/>
                    <a:pt x="639" y="1740"/>
                  </a:cubicBezTo>
                  <a:cubicBezTo>
                    <a:pt x="639" y="1637"/>
                    <a:pt x="639" y="1637"/>
                    <a:pt x="639" y="1637"/>
                  </a:cubicBezTo>
                  <a:cubicBezTo>
                    <a:pt x="675" y="1637"/>
                    <a:pt x="675" y="1637"/>
                    <a:pt x="675" y="1637"/>
                  </a:cubicBezTo>
                  <a:lnTo>
                    <a:pt x="675" y="1804"/>
                  </a:lnTo>
                  <a:close/>
                  <a:moveTo>
                    <a:pt x="831" y="1087"/>
                  </a:moveTo>
                  <a:cubicBezTo>
                    <a:pt x="831" y="1015"/>
                    <a:pt x="831" y="1015"/>
                    <a:pt x="831" y="1015"/>
                  </a:cubicBezTo>
                  <a:cubicBezTo>
                    <a:pt x="696" y="1015"/>
                    <a:pt x="696" y="1015"/>
                    <a:pt x="696" y="1015"/>
                  </a:cubicBezTo>
                  <a:cubicBezTo>
                    <a:pt x="696" y="944"/>
                    <a:pt x="696" y="944"/>
                    <a:pt x="696" y="944"/>
                  </a:cubicBezTo>
                  <a:cubicBezTo>
                    <a:pt x="831" y="944"/>
                    <a:pt x="831" y="944"/>
                    <a:pt x="831" y="944"/>
                  </a:cubicBezTo>
                  <a:cubicBezTo>
                    <a:pt x="831" y="873"/>
                    <a:pt x="831" y="873"/>
                    <a:pt x="831" y="873"/>
                  </a:cubicBezTo>
                  <a:cubicBezTo>
                    <a:pt x="937" y="980"/>
                    <a:pt x="937" y="980"/>
                    <a:pt x="937" y="980"/>
                  </a:cubicBezTo>
                  <a:lnTo>
                    <a:pt x="831" y="1087"/>
                  </a:lnTo>
                  <a:close/>
                  <a:moveTo>
                    <a:pt x="993" y="1283"/>
                  </a:moveTo>
                  <a:cubicBezTo>
                    <a:pt x="887" y="1176"/>
                    <a:pt x="887" y="1176"/>
                    <a:pt x="887" y="1176"/>
                  </a:cubicBezTo>
                  <a:cubicBezTo>
                    <a:pt x="958" y="1176"/>
                    <a:pt x="958" y="1176"/>
                    <a:pt x="958" y="1176"/>
                  </a:cubicBezTo>
                  <a:cubicBezTo>
                    <a:pt x="958" y="1042"/>
                    <a:pt x="958" y="1042"/>
                    <a:pt x="958" y="1042"/>
                  </a:cubicBezTo>
                  <a:cubicBezTo>
                    <a:pt x="1029" y="1042"/>
                    <a:pt x="1029" y="1042"/>
                    <a:pt x="1029" y="1042"/>
                  </a:cubicBezTo>
                  <a:cubicBezTo>
                    <a:pt x="1029" y="1176"/>
                    <a:pt x="1029" y="1176"/>
                    <a:pt x="1029" y="1176"/>
                  </a:cubicBezTo>
                  <a:cubicBezTo>
                    <a:pt x="1100" y="1176"/>
                    <a:pt x="1100" y="1176"/>
                    <a:pt x="1100" y="1176"/>
                  </a:cubicBezTo>
                  <a:lnTo>
                    <a:pt x="993" y="1283"/>
                  </a:lnTo>
                  <a:close/>
                  <a:moveTo>
                    <a:pt x="1186" y="1800"/>
                  </a:moveTo>
                  <a:cubicBezTo>
                    <a:pt x="1153" y="1766"/>
                    <a:pt x="1153" y="1766"/>
                    <a:pt x="1153" y="1766"/>
                  </a:cubicBezTo>
                  <a:cubicBezTo>
                    <a:pt x="1199" y="1722"/>
                    <a:pt x="1199" y="1722"/>
                    <a:pt x="1199" y="1722"/>
                  </a:cubicBezTo>
                  <a:cubicBezTo>
                    <a:pt x="1232" y="1757"/>
                    <a:pt x="1232" y="1757"/>
                    <a:pt x="1232" y="1757"/>
                  </a:cubicBezTo>
                  <a:lnTo>
                    <a:pt x="1186" y="1800"/>
                  </a:lnTo>
                  <a:close/>
                  <a:moveTo>
                    <a:pt x="1218" y="1576"/>
                  </a:moveTo>
                  <a:cubicBezTo>
                    <a:pt x="1212" y="1578"/>
                    <a:pt x="1205" y="1579"/>
                    <a:pt x="1197" y="1579"/>
                  </a:cubicBezTo>
                  <a:cubicBezTo>
                    <a:pt x="1181" y="1579"/>
                    <a:pt x="1181" y="1579"/>
                    <a:pt x="1181" y="1579"/>
                  </a:cubicBezTo>
                  <a:cubicBezTo>
                    <a:pt x="1181" y="1616"/>
                    <a:pt x="1181" y="1616"/>
                    <a:pt x="1181" y="1616"/>
                  </a:cubicBezTo>
                  <a:cubicBezTo>
                    <a:pt x="1147" y="1616"/>
                    <a:pt x="1147" y="1616"/>
                    <a:pt x="1147" y="1616"/>
                  </a:cubicBezTo>
                  <a:cubicBezTo>
                    <a:pt x="1147" y="1485"/>
                    <a:pt x="1147" y="1485"/>
                    <a:pt x="1147" y="1485"/>
                  </a:cubicBezTo>
                  <a:cubicBezTo>
                    <a:pt x="1199" y="1485"/>
                    <a:pt x="1199" y="1485"/>
                    <a:pt x="1199" y="1485"/>
                  </a:cubicBezTo>
                  <a:cubicBezTo>
                    <a:pt x="1207" y="1485"/>
                    <a:pt x="1214" y="1486"/>
                    <a:pt x="1220" y="1488"/>
                  </a:cubicBezTo>
                  <a:cubicBezTo>
                    <a:pt x="1226" y="1490"/>
                    <a:pt x="1231" y="1493"/>
                    <a:pt x="1236" y="1497"/>
                  </a:cubicBezTo>
                  <a:cubicBezTo>
                    <a:pt x="1240" y="1501"/>
                    <a:pt x="1243" y="1506"/>
                    <a:pt x="1246" y="1512"/>
                  </a:cubicBezTo>
                  <a:cubicBezTo>
                    <a:pt x="1248" y="1517"/>
                    <a:pt x="1249" y="1524"/>
                    <a:pt x="1249" y="1531"/>
                  </a:cubicBezTo>
                  <a:cubicBezTo>
                    <a:pt x="1249" y="1532"/>
                    <a:pt x="1249" y="1532"/>
                    <a:pt x="1249" y="1532"/>
                  </a:cubicBezTo>
                  <a:cubicBezTo>
                    <a:pt x="1249" y="1539"/>
                    <a:pt x="1248" y="1546"/>
                    <a:pt x="1245" y="1552"/>
                  </a:cubicBezTo>
                  <a:cubicBezTo>
                    <a:pt x="1243" y="1558"/>
                    <a:pt x="1239" y="1563"/>
                    <a:pt x="1235" y="1567"/>
                  </a:cubicBezTo>
                  <a:cubicBezTo>
                    <a:pt x="1230" y="1571"/>
                    <a:pt x="1225" y="1574"/>
                    <a:pt x="1218" y="1576"/>
                  </a:cubicBezTo>
                  <a:close/>
                  <a:moveTo>
                    <a:pt x="1278" y="1713"/>
                  </a:moveTo>
                  <a:cubicBezTo>
                    <a:pt x="1245" y="1679"/>
                    <a:pt x="1245" y="1679"/>
                    <a:pt x="1245" y="1679"/>
                  </a:cubicBezTo>
                  <a:cubicBezTo>
                    <a:pt x="1291" y="1635"/>
                    <a:pt x="1291" y="1635"/>
                    <a:pt x="1291" y="1635"/>
                  </a:cubicBezTo>
                  <a:cubicBezTo>
                    <a:pt x="1324" y="1670"/>
                    <a:pt x="1324" y="1670"/>
                    <a:pt x="1324" y="1670"/>
                  </a:cubicBezTo>
                  <a:lnTo>
                    <a:pt x="1278" y="1713"/>
                  </a:lnTo>
                  <a:close/>
                  <a:moveTo>
                    <a:pt x="1337" y="1592"/>
                  </a:moveTo>
                  <a:cubicBezTo>
                    <a:pt x="1383" y="1548"/>
                    <a:pt x="1383" y="1548"/>
                    <a:pt x="1383" y="1548"/>
                  </a:cubicBezTo>
                  <a:cubicBezTo>
                    <a:pt x="1415" y="1582"/>
                    <a:pt x="1415" y="1582"/>
                    <a:pt x="1415" y="1582"/>
                  </a:cubicBezTo>
                  <a:cubicBezTo>
                    <a:pt x="1369" y="1626"/>
                    <a:pt x="1369" y="1626"/>
                    <a:pt x="1369" y="1626"/>
                  </a:cubicBezTo>
                  <a:lnTo>
                    <a:pt x="1337" y="1592"/>
                  </a:lnTo>
                  <a:close/>
                  <a:moveTo>
                    <a:pt x="1454" y="1821"/>
                  </a:moveTo>
                  <a:cubicBezTo>
                    <a:pt x="1423" y="1821"/>
                    <a:pt x="1423" y="1821"/>
                    <a:pt x="1423" y="1821"/>
                  </a:cubicBezTo>
                  <a:cubicBezTo>
                    <a:pt x="1375" y="1689"/>
                    <a:pt x="1375" y="1689"/>
                    <a:pt x="1375" y="1689"/>
                  </a:cubicBezTo>
                  <a:cubicBezTo>
                    <a:pt x="1412" y="1689"/>
                    <a:pt x="1412" y="1689"/>
                    <a:pt x="1412" y="1689"/>
                  </a:cubicBezTo>
                  <a:cubicBezTo>
                    <a:pt x="1439" y="1772"/>
                    <a:pt x="1439" y="1772"/>
                    <a:pt x="1439" y="1772"/>
                  </a:cubicBezTo>
                  <a:cubicBezTo>
                    <a:pt x="1467" y="1689"/>
                    <a:pt x="1467" y="1689"/>
                    <a:pt x="1467" y="1689"/>
                  </a:cubicBezTo>
                  <a:cubicBezTo>
                    <a:pt x="1503" y="1689"/>
                    <a:pt x="1503" y="1689"/>
                    <a:pt x="1503" y="1689"/>
                  </a:cubicBezTo>
                  <a:lnTo>
                    <a:pt x="1454" y="1821"/>
                  </a:lnTo>
                  <a:close/>
                  <a:moveTo>
                    <a:pt x="1771" y="1811"/>
                  </a:moveTo>
                  <a:cubicBezTo>
                    <a:pt x="1600" y="1811"/>
                    <a:pt x="1600" y="1811"/>
                    <a:pt x="1600" y="1811"/>
                  </a:cubicBezTo>
                  <a:cubicBezTo>
                    <a:pt x="1656" y="1755"/>
                    <a:pt x="1656" y="1755"/>
                    <a:pt x="1656" y="1755"/>
                  </a:cubicBezTo>
                  <a:cubicBezTo>
                    <a:pt x="1278" y="1377"/>
                    <a:pt x="1278" y="1377"/>
                    <a:pt x="1278" y="1377"/>
                  </a:cubicBezTo>
                  <a:cubicBezTo>
                    <a:pt x="1278" y="1377"/>
                    <a:pt x="1278" y="1377"/>
                    <a:pt x="1278" y="1377"/>
                  </a:cubicBezTo>
                  <a:cubicBezTo>
                    <a:pt x="1215" y="1314"/>
                    <a:pt x="1215" y="1314"/>
                    <a:pt x="1215" y="1314"/>
                  </a:cubicBezTo>
                  <a:cubicBezTo>
                    <a:pt x="1159" y="1370"/>
                    <a:pt x="1159" y="1370"/>
                    <a:pt x="1159" y="1370"/>
                  </a:cubicBezTo>
                  <a:cubicBezTo>
                    <a:pt x="1159" y="1199"/>
                    <a:pt x="1159" y="1199"/>
                    <a:pt x="1159" y="1199"/>
                  </a:cubicBezTo>
                  <a:cubicBezTo>
                    <a:pt x="1330" y="1199"/>
                    <a:pt x="1330" y="1199"/>
                    <a:pt x="1330" y="1199"/>
                  </a:cubicBezTo>
                  <a:cubicBezTo>
                    <a:pt x="1275" y="1254"/>
                    <a:pt x="1275" y="1254"/>
                    <a:pt x="1275" y="1254"/>
                  </a:cubicBezTo>
                  <a:cubicBezTo>
                    <a:pt x="1337" y="1317"/>
                    <a:pt x="1337" y="1317"/>
                    <a:pt x="1337" y="1317"/>
                  </a:cubicBezTo>
                  <a:cubicBezTo>
                    <a:pt x="1337" y="1317"/>
                    <a:pt x="1337" y="1317"/>
                    <a:pt x="1337" y="1317"/>
                  </a:cubicBezTo>
                  <a:cubicBezTo>
                    <a:pt x="1716" y="1695"/>
                    <a:pt x="1716" y="1695"/>
                    <a:pt x="1716" y="1695"/>
                  </a:cubicBezTo>
                  <a:cubicBezTo>
                    <a:pt x="1771" y="1640"/>
                    <a:pt x="1771" y="1640"/>
                    <a:pt x="1771" y="1640"/>
                  </a:cubicBezTo>
                  <a:lnTo>
                    <a:pt x="1771" y="1811"/>
                  </a:lnTo>
                  <a:close/>
                  <a:moveTo>
                    <a:pt x="1736" y="1277"/>
                  </a:moveTo>
                  <a:cubicBezTo>
                    <a:pt x="1704" y="1243"/>
                    <a:pt x="1704" y="1243"/>
                    <a:pt x="1704" y="1243"/>
                  </a:cubicBezTo>
                  <a:cubicBezTo>
                    <a:pt x="1745" y="1204"/>
                    <a:pt x="1745" y="1204"/>
                    <a:pt x="1745" y="1204"/>
                  </a:cubicBezTo>
                  <a:cubicBezTo>
                    <a:pt x="1777" y="1238"/>
                    <a:pt x="1777" y="1238"/>
                    <a:pt x="1777" y="1238"/>
                  </a:cubicBezTo>
                  <a:lnTo>
                    <a:pt x="1736" y="127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5146676" y="1303338"/>
              <a:ext cx="11113" cy="11112"/>
            </a:xfrm>
            <a:custGeom>
              <a:avLst/>
              <a:gdLst>
                <a:gd name="T0" fmla="*/ 16 w 35"/>
                <a:gd name="T1" fmla="*/ 0 h 35"/>
                <a:gd name="T2" fmla="*/ 0 w 35"/>
                <a:gd name="T3" fmla="*/ 0 h 35"/>
                <a:gd name="T4" fmla="*/ 0 w 35"/>
                <a:gd name="T5" fmla="*/ 35 h 35"/>
                <a:gd name="T6" fmla="*/ 16 w 35"/>
                <a:gd name="T7" fmla="*/ 35 h 35"/>
                <a:gd name="T8" fmla="*/ 30 w 35"/>
                <a:gd name="T9" fmla="*/ 31 h 35"/>
                <a:gd name="T10" fmla="*/ 35 w 35"/>
                <a:gd name="T11" fmla="*/ 18 h 35"/>
                <a:gd name="T12" fmla="*/ 35 w 35"/>
                <a:gd name="T13" fmla="*/ 18 h 35"/>
                <a:gd name="T14" fmla="*/ 30 w 35"/>
                <a:gd name="T15" fmla="*/ 5 h 35"/>
                <a:gd name="T16" fmla="*/ 16 w 3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5">
                  <a:moveTo>
                    <a:pt x="16" y="0"/>
                  </a:moveTo>
                  <a:cubicBezTo>
                    <a:pt x="0" y="0"/>
                    <a:pt x="0" y="0"/>
                    <a:pt x="0" y="0"/>
                  </a:cubicBezTo>
                  <a:cubicBezTo>
                    <a:pt x="0" y="35"/>
                    <a:pt x="0" y="35"/>
                    <a:pt x="0" y="35"/>
                  </a:cubicBezTo>
                  <a:cubicBezTo>
                    <a:pt x="16" y="35"/>
                    <a:pt x="16" y="35"/>
                    <a:pt x="16" y="35"/>
                  </a:cubicBezTo>
                  <a:cubicBezTo>
                    <a:pt x="22" y="35"/>
                    <a:pt x="26" y="34"/>
                    <a:pt x="30" y="31"/>
                  </a:cubicBezTo>
                  <a:cubicBezTo>
                    <a:pt x="33" y="28"/>
                    <a:pt x="35" y="23"/>
                    <a:pt x="35" y="18"/>
                  </a:cubicBezTo>
                  <a:cubicBezTo>
                    <a:pt x="35" y="18"/>
                    <a:pt x="35" y="18"/>
                    <a:pt x="35" y="18"/>
                  </a:cubicBezTo>
                  <a:cubicBezTo>
                    <a:pt x="35" y="12"/>
                    <a:pt x="33" y="8"/>
                    <a:pt x="30" y="5"/>
                  </a:cubicBezTo>
                  <a:cubicBezTo>
                    <a:pt x="26" y="2"/>
                    <a:pt x="22" y="0"/>
                    <a:pt x="16"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4884738" y="1355725"/>
              <a:ext cx="19050" cy="17462"/>
            </a:xfrm>
            <a:custGeom>
              <a:avLst/>
              <a:gdLst>
                <a:gd name="T0" fmla="*/ 28 w 58"/>
                <a:gd name="T1" fmla="*/ 0 h 51"/>
                <a:gd name="T2" fmla="*/ 0 w 58"/>
                <a:gd name="T3" fmla="*/ 0 h 51"/>
                <a:gd name="T4" fmla="*/ 0 w 58"/>
                <a:gd name="T5" fmla="*/ 51 h 51"/>
                <a:gd name="T6" fmla="*/ 29 w 58"/>
                <a:gd name="T7" fmla="*/ 51 h 51"/>
                <a:gd name="T8" fmla="*/ 51 w 58"/>
                <a:gd name="T9" fmla="*/ 44 h 51"/>
                <a:gd name="T10" fmla="*/ 58 w 58"/>
                <a:gd name="T11" fmla="*/ 26 h 51"/>
                <a:gd name="T12" fmla="*/ 58 w 58"/>
                <a:gd name="T13" fmla="*/ 25 h 51"/>
                <a:gd name="T14" fmla="*/ 50 w 58"/>
                <a:gd name="T15" fmla="*/ 6 h 51"/>
                <a:gd name="T16" fmla="*/ 28 w 58"/>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1">
                  <a:moveTo>
                    <a:pt x="28" y="0"/>
                  </a:moveTo>
                  <a:cubicBezTo>
                    <a:pt x="0" y="0"/>
                    <a:pt x="0" y="0"/>
                    <a:pt x="0" y="0"/>
                  </a:cubicBezTo>
                  <a:cubicBezTo>
                    <a:pt x="0" y="51"/>
                    <a:pt x="0" y="51"/>
                    <a:pt x="0" y="51"/>
                  </a:cubicBezTo>
                  <a:cubicBezTo>
                    <a:pt x="29" y="51"/>
                    <a:pt x="29" y="51"/>
                    <a:pt x="29" y="51"/>
                  </a:cubicBezTo>
                  <a:cubicBezTo>
                    <a:pt x="38" y="51"/>
                    <a:pt x="45" y="49"/>
                    <a:pt x="51" y="44"/>
                  </a:cubicBezTo>
                  <a:cubicBezTo>
                    <a:pt x="56" y="39"/>
                    <a:pt x="58" y="33"/>
                    <a:pt x="58" y="26"/>
                  </a:cubicBezTo>
                  <a:cubicBezTo>
                    <a:pt x="58" y="25"/>
                    <a:pt x="58" y="25"/>
                    <a:pt x="58" y="25"/>
                  </a:cubicBezTo>
                  <a:cubicBezTo>
                    <a:pt x="58" y="17"/>
                    <a:pt x="55" y="11"/>
                    <a:pt x="50" y="6"/>
                  </a:cubicBezTo>
                  <a:cubicBezTo>
                    <a:pt x="45" y="2"/>
                    <a:pt x="38" y="0"/>
                    <a:pt x="28"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p:cNvGrpSpPr>
            <a:grpSpLocks noChangeAspect="1"/>
          </p:cNvGrpSpPr>
          <p:nvPr/>
        </p:nvGrpSpPr>
        <p:grpSpPr>
          <a:xfrm>
            <a:off x="8778875" y="600075"/>
            <a:ext cx="895350" cy="827088"/>
            <a:chOff x="8778875" y="600075"/>
            <a:chExt cx="895350" cy="827088"/>
          </a:xfrm>
        </p:grpSpPr>
        <p:sp>
          <p:nvSpPr>
            <p:cNvPr id="11" name="Freeform 11"/>
            <p:cNvSpPr>
              <a:spLocks noEditPoints="1"/>
            </p:cNvSpPr>
            <p:nvPr/>
          </p:nvSpPr>
          <p:spPr bwMode="auto">
            <a:xfrm>
              <a:off x="9028113" y="600075"/>
              <a:ext cx="412750" cy="412750"/>
            </a:xfrm>
            <a:custGeom>
              <a:avLst/>
              <a:gdLst>
                <a:gd name="T0" fmla="*/ 420 w 812"/>
                <a:gd name="T1" fmla="*/ 0 h 813"/>
                <a:gd name="T2" fmla="*/ 416 w 812"/>
                <a:gd name="T3" fmla="*/ 0 h 813"/>
                <a:gd name="T4" fmla="*/ 413 w 812"/>
                <a:gd name="T5" fmla="*/ 0 h 813"/>
                <a:gd name="T6" fmla="*/ 132 w 812"/>
                <a:gd name="T7" fmla="*/ 119 h 813"/>
                <a:gd name="T8" fmla="*/ 125 w 812"/>
                <a:gd name="T9" fmla="*/ 125 h 813"/>
                <a:gd name="T10" fmla="*/ 118 w 812"/>
                <a:gd name="T11" fmla="*/ 132 h 813"/>
                <a:gd name="T12" fmla="*/ 0 w 812"/>
                <a:gd name="T13" fmla="*/ 413 h 813"/>
                <a:gd name="T14" fmla="*/ 0 w 812"/>
                <a:gd name="T15" fmla="*/ 417 h 813"/>
                <a:gd name="T16" fmla="*/ 0 w 812"/>
                <a:gd name="T17" fmla="*/ 420 h 813"/>
                <a:gd name="T18" fmla="*/ 392 w 812"/>
                <a:gd name="T19" fmla="*/ 813 h 813"/>
                <a:gd name="T20" fmla="*/ 673 w 812"/>
                <a:gd name="T21" fmla="*/ 694 h 813"/>
                <a:gd name="T22" fmla="*/ 680 w 812"/>
                <a:gd name="T23" fmla="*/ 687 h 813"/>
                <a:gd name="T24" fmla="*/ 687 w 812"/>
                <a:gd name="T25" fmla="*/ 680 h 813"/>
                <a:gd name="T26" fmla="*/ 694 w 812"/>
                <a:gd name="T27" fmla="*/ 674 h 813"/>
                <a:gd name="T28" fmla="*/ 812 w 812"/>
                <a:gd name="T29" fmla="*/ 393 h 813"/>
                <a:gd name="T30" fmla="*/ 420 w 812"/>
                <a:gd name="T31" fmla="*/ 0 h 813"/>
                <a:gd name="T32" fmla="*/ 555 w 812"/>
                <a:gd name="T33" fmla="*/ 720 h 813"/>
                <a:gd name="T34" fmla="*/ 555 w 812"/>
                <a:gd name="T35" fmla="*/ 676 h 813"/>
                <a:gd name="T36" fmla="*/ 555 w 812"/>
                <a:gd name="T37" fmla="*/ 540 h 813"/>
                <a:gd name="T38" fmla="*/ 497 w 812"/>
                <a:gd name="T39" fmla="*/ 482 h 813"/>
                <a:gd name="T40" fmla="*/ 287 w 812"/>
                <a:gd name="T41" fmla="*/ 482 h 813"/>
                <a:gd name="T42" fmla="*/ 230 w 812"/>
                <a:gd name="T43" fmla="*/ 540 h 813"/>
                <a:gd name="T44" fmla="*/ 230 w 812"/>
                <a:gd name="T45" fmla="*/ 676 h 813"/>
                <a:gd name="T46" fmla="*/ 230 w 812"/>
                <a:gd name="T47" fmla="*/ 720 h 813"/>
                <a:gd name="T48" fmla="*/ 51 w 812"/>
                <a:gd name="T49" fmla="*/ 420 h 813"/>
                <a:gd name="T50" fmla="*/ 392 w 812"/>
                <a:gd name="T51" fmla="*/ 79 h 813"/>
                <a:gd name="T52" fmla="*/ 733 w 812"/>
                <a:gd name="T53" fmla="*/ 420 h 813"/>
                <a:gd name="T54" fmla="*/ 555 w 812"/>
                <a:gd name="T55" fmla="*/ 720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2" h="813">
                  <a:moveTo>
                    <a:pt x="420" y="0"/>
                  </a:moveTo>
                  <a:cubicBezTo>
                    <a:pt x="418" y="0"/>
                    <a:pt x="417" y="0"/>
                    <a:pt x="416" y="0"/>
                  </a:cubicBezTo>
                  <a:cubicBezTo>
                    <a:pt x="415" y="0"/>
                    <a:pt x="414" y="0"/>
                    <a:pt x="413" y="0"/>
                  </a:cubicBezTo>
                  <a:cubicBezTo>
                    <a:pt x="303" y="0"/>
                    <a:pt x="203" y="45"/>
                    <a:pt x="132" y="119"/>
                  </a:cubicBezTo>
                  <a:cubicBezTo>
                    <a:pt x="129" y="121"/>
                    <a:pt x="127" y="123"/>
                    <a:pt x="125" y="125"/>
                  </a:cubicBezTo>
                  <a:cubicBezTo>
                    <a:pt x="123" y="128"/>
                    <a:pt x="120" y="130"/>
                    <a:pt x="118" y="132"/>
                  </a:cubicBezTo>
                  <a:cubicBezTo>
                    <a:pt x="45" y="204"/>
                    <a:pt x="0" y="303"/>
                    <a:pt x="0" y="413"/>
                  </a:cubicBezTo>
                  <a:cubicBezTo>
                    <a:pt x="0" y="414"/>
                    <a:pt x="0" y="415"/>
                    <a:pt x="0" y="417"/>
                  </a:cubicBezTo>
                  <a:cubicBezTo>
                    <a:pt x="0" y="418"/>
                    <a:pt x="0" y="419"/>
                    <a:pt x="0" y="420"/>
                  </a:cubicBezTo>
                  <a:cubicBezTo>
                    <a:pt x="0" y="637"/>
                    <a:pt x="175" y="813"/>
                    <a:pt x="392" y="813"/>
                  </a:cubicBezTo>
                  <a:cubicBezTo>
                    <a:pt x="502" y="813"/>
                    <a:pt x="602" y="767"/>
                    <a:pt x="673" y="694"/>
                  </a:cubicBezTo>
                  <a:cubicBezTo>
                    <a:pt x="676" y="692"/>
                    <a:pt x="678" y="690"/>
                    <a:pt x="680" y="687"/>
                  </a:cubicBezTo>
                  <a:cubicBezTo>
                    <a:pt x="682" y="685"/>
                    <a:pt x="685" y="683"/>
                    <a:pt x="687" y="680"/>
                  </a:cubicBezTo>
                  <a:cubicBezTo>
                    <a:pt x="689" y="678"/>
                    <a:pt x="691" y="676"/>
                    <a:pt x="694" y="674"/>
                  </a:cubicBezTo>
                  <a:cubicBezTo>
                    <a:pt x="767" y="602"/>
                    <a:pt x="812" y="503"/>
                    <a:pt x="812" y="393"/>
                  </a:cubicBezTo>
                  <a:cubicBezTo>
                    <a:pt x="812" y="176"/>
                    <a:pt x="636" y="0"/>
                    <a:pt x="420" y="0"/>
                  </a:cubicBezTo>
                  <a:close/>
                  <a:moveTo>
                    <a:pt x="555" y="720"/>
                  </a:moveTo>
                  <a:cubicBezTo>
                    <a:pt x="555" y="676"/>
                    <a:pt x="555" y="676"/>
                    <a:pt x="555" y="676"/>
                  </a:cubicBezTo>
                  <a:cubicBezTo>
                    <a:pt x="555" y="540"/>
                    <a:pt x="555" y="540"/>
                    <a:pt x="555" y="540"/>
                  </a:cubicBezTo>
                  <a:cubicBezTo>
                    <a:pt x="555" y="508"/>
                    <a:pt x="529" y="482"/>
                    <a:pt x="497" y="482"/>
                  </a:cubicBezTo>
                  <a:cubicBezTo>
                    <a:pt x="287" y="482"/>
                    <a:pt x="287" y="482"/>
                    <a:pt x="287" y="482"/>
                  </a:cubicBezTo>
                  <a:cubicBezTo>
                    <a:pt x="256" y="482"/>
                    <a:pt x="230" y="508"/>
                    <a:pt x="230" y="540"/>
                  </a:cubicBezTo>
                  <a:cubicBezTo>
                    <a:pt x="230" y="676"/>
                    <a:pt x="230" y="676"/>
                    <a:pt x="230" y="676"/>
                  </a:cubicBezTo>
                  <a:cubicBezTo>
                    <a:pt x="230" y="720"/>
                    <a:pt x="230" y="720"/>
                    <a:pt x="230" y="720"/>
                  </a:cubicBezTo>
                  <a:cubicBezTo>
                    <a:pt x="123" y="662"/>
                    <a:pt x="51" y="549"/>
                    <a:pt x="51" y="420"/>
                  </a:cubicBezTo>
                  <a:cubicBezTo>
                    <a:pt x="51" y="232"/>
                    <a:pt x="204" y="79"/>
                    <a:pt x="392" y="79"/>
                  </a:cubicBezTo>
                  <a:cubicBezTo>
                    <a:pt x="581" y="79"/>
                    <a:pt x="733" y="232"/>
                    <a:pt x="733" y="420"/>
                  </a:cubicBezTo>
                  <a:cubicBezTo>
                    <a:pt x="733" y="549"/>
                    <a:pt x="661" y="662"/>
                    <a:pt x="555" y="72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p:nvSpPr>
          <p:spPr bwMode="auto">
            <a:xfrm>
              <a:off x="9174163" y="714375"/>
              <a:ext cx="106363" cy="107950"/>
            </a:xfrm>
            <a:custGeom>
              <a:avLst/>
              <a:gdLst>
                <a:gd name="T0" fmla="*/ 105 w 211"/>
                <a:gd name="T1" fmla="*/ 0 h 211"/>
                <a:gd name="T2" fmla="*/ 0 w 211"/>
                <a:gd name="T3" fmla="*/ 106 h 211"/>
                <a:gd name="T4" fmla="*/ 31 w 211"/>
                <a:gd name="T5" fmla="*/ 180 h 211"/>
                <a:gd name="T6" fmla="*/ 105 w 211"/>
                <a:gd name="T7" fmla="*/ 211 h 211"/>
                <a:gd name="T8" fmla="*/ 211 w 211"/>
                <a:gd name="T9" fmla="*/ 106 h 211"/>
                <a:gd name="T10" fmla="*/ 180 w 211"/>
                <a:gd name="T11" fmla="*/ 31 h 211"/>
                <a:gd name="T12" fmla="*/ 105 w 211"/>
                <a:gd name="T13" fmla="*/ 0 h 211"/>
              </a:gdLst>
              <a:ahLst/>
              <a:cxnLst>
                <a:cxn ang="0">
                  <a:pos x="T0" y="T1"/>
                </a:cxn>
                <a:cxn ang="0">
                  <a:pos x="T2" y="T3"/>
                </a:cxn>
                <a:cxn ang="0">
                  <a:pos x="T4" y="T5"/>
                </a:cxn>
                <a:cxn ang="0">
                  <a:pos x="T6" y="T7"/>
                </a:cxn>
                <a:cxn ang="0">
                  <a:pos x="T8" y="T9"/>
                </a:cxn>
                <a:cxn ang="0">
                  <a:pos x="T10" y="T11"/>
                </a:cxn>
                <a:cxn ang="0">
                  <a:pos x="T12" y="T13"/>
                </a:cxn>
              </a:cxnLst>
              <a:rect l="0" t="0" r="r" b="b"/>
              <a:pathLst>
                <a:path w="211" h="211">
                  <a:moveTo>
                    <a:pt x="105" y="0"/>
                  </a:moveTo>
                  <a:cubicBezTo>
                    <a:pt x="47" y="0"/>
                    <a:pt x="0" y="48"/>
                    <a:pt x="0" y="106"/>
                  </a:cubicBezTo>
                  <a:cubicBezTo>
                    <a:pt x="0" y="135"/>
                    <a:pt x="12" y="161"/>
                    <a:pt x="31" y="180"/>
                  </a:cubicBezTo>
                  <a:cubicBezTo>
                    <a:pt x="50" y="199"/>
                    <a:pt x="76" y="211"/>
                    <a:pt x="105" y="211"/>
                  </a:cubicBezTo>
                  <a:cubicBezTo>
                    <a:pt x="163" y="211"/>
                    <a:pt x="211" y="164"/>
                    <a:pt x="211" y="106"/>
                  </a:cubicBezTo>
                  <a:cubicBezTo>
                    <a:pt x="211" y="77"/>
                    <a:pt x="199" y="50"/>
                    <a:pt x="180" y="31"/>
                  </a:cubicBezTo>
                  <a:cubicBezTo>
                    <a:pt x="161" y="12"/>
                    <a:pt x="134" y="0"/>
                    <a:pt x="105"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noEditPoints="1"/>
            </p:cNvSpPr>
            <p:nvPr/>
          </p:nvSpPr>
          <p:spPr bwMode="auto">
            <a:xfrm>
              <a:off x="9261475" y="1016000"/>
              <a:ext cx="412750" cy="411163"/>
            </a:xfrm>
            <a:custGeom>
              <a:avLst/>
              <a:gdLst>
                <a:gd name="T0" fmla="*/ 420 w 813"/>
                <a:gd name="T1" fmla="*/ 0 h 812"/>
                <a:gd name="T2" fmla="*/ 417 w 813"/>
                <a:gd name="T3" fmla="*/ 0 h 812"/>
                <a:gd name="T4" fmla="*/ 413 w 813"/>
                <a:gd name="T5" fmla="*/ 0 h 812"/>
                <a:gd name="T6" fmla="*/ 132 w 813"/>
                <a:gd name="T7" fmla="*/ 118 h 812"/>
                <a:gd name="T8" fmla="*/ 125 w 813"/>
                <a:gd name="T9" fmla="*/ 125 h 812"/>
                <a:gd name="T10" fmla="*/ 119 w 813"/>
                <a:gd name="T11" fmla="*/ 132 h 812"/>
                <a:gd name="T12" fmla="*/ 0 w 813"/>
                <a:gd name="T13" fmla="*/ 413 h 812"/>
                <a:gd name="T14" fmla="*/ 0 w 813"/>
                <a:gd name="T15" fmla="*/ 416 h 812"/>
                <a:gd name="T16" fmla="*/ 0 w 813"/>
                <a:gd name="T17" fmla="*/ 420 h 812"/>
                <a:gd name="T18" fmla="*/ 393 w 813"/>
                <a:gd name="T19" fmla="*/ 812 h 812"/>
                <a:gd name="T20" fmla="*/ 674 w 813"/>
                <a:gd name="T21" fmla="*/ 694 h 812"/>
                <a:gd name="T22" fmla="*/ 681 w 813"/>
                <a:gd name="T23" fmla="*/ 687 h 812"/>
                <a:gd name="T24" fmla="*/ 687 w 813"/>
                <a:gd name="T25" fmla="*/ 680 h 812"/>
                <a:gd name="T26" fmla="*/ 694 w 813"/>
                <a:gd name="T27" fmla="*/ 673 h 812"/>
                <a:gd name="T28" fmla="*/ 813 w 813"/>
                <a:gd name="T29" fmla="*/ 392 h 812"/>
                <a:gd name="T30" fmla="*/ 420 w 813"/>
                <a:gd name="T31" fmla="*/ 0 h 812"/>
                <a:gd name="T32" fmla="*/ 555 w 813"/>
                <a:gd name="T33" fmla="*/ 719 h 812"/>
                <a:gd name="T34" fmla="*/ 555 w 813"/>
                <a:gd name="T35" fmla="*/ 676 h 812"/>
                <a:gd name="T36" fmla="*/ 555 w 813"/>
                <a:gd name="T37" fmla="*/ 539 h 812"/>
                <a:gd name="T38" fmla="*/ 498 w 813"/>
                <a:gd name="T39" fmla="*/ 482 h 812"/>
                <a:gd name="T40" fmla="*/ 288 w 813"/>
                <a:gd name="T41" fmla="*/ 482 h 812"/>
                <a:gd name="T42" fmla="*/ 230 w 813"/>
                <a:gd name="T43" fmla="*/ 539 h 812"/>
                <a:gd name="T44" fmla="*/ 230 w 813"/>
                <a:gd name="T45" fmla="*/ 676 h 812"/>
                <a:gd name="T46" fmla="*/ 230 w 813"/>
                <a:gd name="T47" fmla="*/ 719 h 812"/>
                <a:gd name="T48" fmla="*/ 52 w 813"/>
                <a:gd name="T49" fmla="*/ 420 h 812"/>
                <a:gd name="T50" fmla="*/ 393 w 813"/>
                <a:gd name="T51" fmla="*/ 78 h 812"/>
                <a:gd name="T52" fmla="*/ 734 w 813"/>
                <a:gd name="T53" fmla="*/ 420 h 812"/>
                <a:gd name="T54" fmla="*/ 555 w 813"/>
                <a:gd name="T55" fmla="*/ 719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3" h="812">
                  <a:moveTo>
                    <a:pt x="420" y="0"/>
                  </a:moveTo>
                  <a:cubicBezTo>
                    <a:pt x="419" y="0"/>
                    <a:pt x="418" y="0"/>
                    <a:pt x="417" y="0"/>
                  </a:cubicBezTo>
                  <a:cubicBezTo>
                    <a:pt x="415" y="0"/>
                    <a:pt x="414" y="0"/>
                    <a:pt x="413" y="0"/>
                  </a:cubicBezTo>
                  <a:cubicBezTo>
                    <a:pt x="303" y="0"/>
                    <a:pt x="204" y="45"/>
                    <a:pt x="132" y="118"/>
                  </a:cubicBezTo>
                  <a:cubicBezTo>
                    <a:pt x="130" y="120"/>
                    <a:pt x="128" y="123"/>
                    <a:pt x="125" y="125"/>
                  </a:cubicBezTo>
                  <a:cubicBezTo>
                    <a:pt x="123" y="127"/>
                    <a:pt x="121" y="129"/>
                    <a:pt x="119" y="132"/>
                  </a:cubicBezTo>
                  <a:cubicBezTo>
                    <a:pt x="46" y="203"/>
                    <a:pt x="0" y="303"/>
                    <a:pt x="0" y="413"/>
                  </a:cubicBezTo>
                  <a:cubicBezTo>
                    <a:pt x="0" y="414"/>
                    <a:pt x="0" y="415"/>
                    <a:pt x="0" y="416"/>
                  </a:cubicBezTo>
                  <a:cubicBezTo>
                    <a:pt x="0" y="417"/>
                    <a:pt x="0" y="418"/>
                    <a:pt x="0" y="420"/>
                  </a:cubicBezTo>
                  <a:cubicBezTo>
                    <a:pt x="0" y="636"/>
                    <a:pt x="176" y="812"/>
                    <a:pt x="393" y="812"/>
                  </a:cubicBezTo>
                  <a:cubicBezTo>
                    <a:pt x="503" y="812"/>
                    <a:pt x="602" y="767"/>
                    <a:pt x="674" y="694"/>
                  </a:cubicBezTo>
                  <a:cubicBezTo>
                    <a:pt x="676" y="691"/>
                    <a:pt x="678" y="689"/>
                    <a:pt x="681" y="687"/>
                  </a:cubicBezTo>
                  <a:cubicBezTo>
                    <a:pt x="683" y="685"/>
                    <a:pt x="685" y="682"/>
                    <a:pt x="687" y="680"/>
                  </a:cubicBezTo>
                  <a:cubicBezTo>
                    <a:pt x="690" y="678"/>
                    <a:pt x="692" y="675"/>
                    <a:pt x="694" y="673"/>
                  </a:cubicBezTo>
                  <a:cubicBezTo>
                    <a:pt x="767" y="602"/>
                    <a:pt x="813" y="502"/>
                    <a:pt x="813" y="392"/>
                  </a:cubicBezTo>
                  <a:cubicBezTo>
                    <a:pt x="813" y="175"/>
                    <a:pt x="637" y="0"/>
                    <a:pt x="420" y="0"/>
                  </a:cubicBezTo>
                  <a:close/>
                  <a:moveTo>
                    <a:pt x="555" y="719"/>
                  </a:moveTo>
                  <a:cubicBezTo>
                    <a:pt x="555" y="676"/>
                    <a:pt x="555" y="676"/>
                    <a:pt x="555" y="676"/>
                  </a:cubicBezTo>
                  <a:cubicBezTo>
                    <a:pt x="555" y="539"/>
                    <a:pt x="555" y="539"/>
                    <a:pt x="555" y="539"/>
                  </a:cubicBezTo>
                  <a:cubicBezTo>
                    <a:pt x="555" y="508"/>
                    <a:pt x="529" y="482"/>
                    <a:pt x="498" y="482"/>
                  </a:cubicBezTo>
                  <a:cubicBezTo>
                    <a:pt x="288" y="482"/>
                    <a:pt x="288" y="482"/>
                    <a:pt x="288" y="482"/>
                  </a:cubicBezTo>
                  <a:cubicBezTo>
                    <a:pt x="256" y="482"/>
                    <a:pt x="230" y="508"/>
                    <a:pt x="230" y="539"/>
                  </a:cubicBezTo>
                  <a:cubicBezTo>
                    <a:pt x="230" y="676"/>
                    <a:pt x="230" y="676"/>
                    <a:pt x="230" y="676"/>
                  </a:cubicBezTo>
                  <a:cubicBezTo>
                    <a:pt x="230" y="719"/>
                    <a:pt x="230" y="719"/>
                    <a:pt x="230" y="719"/>
                  </a:cubicBezTo>
                  <a:cubicBezTo>
                    <a:pt x="124" y="662"/>
                    <a:pt x="52" y="549"/>
                    <a:pt x="52" y="420"/>
                  </a:cubicBezTo>
                  <a:cubicBezTo>
                    <a:pt x="52" y="231"/>
                    <a:pt x="204" y="78"/>
                    <a:pt x="393" y="78"/>
                  </a:cubicBezTo>
                  <a:cubicBezTo>
                    <a:pt x="581" y="78"/>
                    <a:pt x="734" y="231"/>
                    <a:pt x="734" y="420"/>
                  </a:cubicBezTo>
                  <a:cubicBezTo>
                    <a:pt x="734" y="549"/>
                    <a:pt x="662" y="662"/>
                    <a:pt x="555" y="71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p:nvSpPr>
          <p:spPr bwMode="auto">
            <a:xfrm>
              <a:off x="9407525" y="1130300"/>
              <a:ext cx="106363" cy="107950"/>
            </a:xfrm>
            <a:custGeom>
              <a:avLst/>
              <a:gdLst>
                <a:gd name="T0" fmla="*/ 106 w 211"/>
                <a:gd name="T1" fmla="*/ 0 h 211"/>
                <a:gd name="T2" fmla="*/ 0 w 211"/>
                <a:gd name="T3" fmla="*/ 105 h 211"/>
                <a:gd name="T4" fmla="*/ 31 w 211"/>
                <a:gd name="T5" fmla="*/ 180 h 211"/>
                <a:gd name="T6" fmla="*/ 106 w 211"/>
                <a:gd name="T7" fmla="*/ 211 h 211"/>
                <a:gd name="T8" fmla="*/ 211 w 211"/>
                <a:gd name="T9" fmla="*/ 105 h 211"/>
                <a:gd name="T10" fmla="*/ 180 w 211"/>
                <a:gd name="T11" fmla="*/ 31 h 211"/>
                <a:gd name="T12" fmla="*/ 106 w 211"/>
                <a:gd name="T13" fmla="*/ 0 h 211"/>
              </a:gdLst>
              <a:ahLst/>
              <a:cxnLst>
                <a:cxn ang="0">
                  <a:pos x="T0" y="T1"/>
                </a:cxn>
                <a:cxn ang="0">
                  <a:pos x="T2" y="T3"/>
                </a:cxn>
                <a:cxn ang="0">
                  <a:pos x="T4" y="T5"/>
                </a:cxn>
                <a:cxn ang="0">
                  <a:pos x="T6" y="T7"/>
                </a:cxn>
                <a:cxn ang="0">
                  <a:pos x="T8" y="T9"/>
                </a:cxn>
                <a:cxn ang="0">
                  <a:pos x="T10" y="T11"/>
                </a:cxn>
                <a:cxn ang="0">
                  <a:pos x="T12" y="T13"/>
                </a:cxn>
              </a:cxnLst>
              <a:rect l="0" t="0" r="r" b="b"/>
              <a:pathLst>
                <a:path w="211" h="211">
                  <a:moveTo>
                    <a:pt x="106" y="0"/>
                  </a:moveTo>
                  <a:cubicBezTo>
                    <a:pt x="48" y="0"/>
                    <a:pt x="0" y="47"/>
                    <a:pt x="0" y="105"/>
                  </a:cubicBezTo>
                  <a:cubicBezTo>
                    <a:pt x="0" y="134"/>
                    <a:pt x="12" y="161"/>
                    <a:pt x="31" y="180"/>
                  </a:cubicBezTo>
                  <a:cubicBezTo>
                    <a:pt x="50" y="199"/>
                    <a:pt x="77" y="211"/>
                    <a:pt x="106" y="211"/>
                  </a:cubicBezTo>
                  <a:cubicBezTo>
                    <a:pt x="164" y="211"/>
                    <a:pt x="211" y="164"/>
                    <a:pt x="211" y="105"/>
                  </a:cubicBezTo>
                  <a:cubicBezTo>
                    <a:pt x="211" y="76"/>
                    <a:pt x="199" y="50"/>
                    <a:pt x="180" y="31"/>
                  </a:cubicBezTo>
                  <a:cubicBezTo>
                    <a:pt x="161" y="12"/>
                    <a:pt x="135" y="0"/>
                    <a:pt x="106"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noEditPoints="1"/>
            </p:cNvSpPr>
            <p:nvPr/>
          </p:nvSpPr>
          <p:spPr bwMode="auto">
            <a:xfrm>
              <a:off x="8778875" y="1016000"/>
              <a:ext cx="412750" cy="411163"/>
            </a:xfrm>
            <a:custGeom>
              <a:avLst/>
              <a:gdLst>
                <a:gd name="T0" fmla="*/ 420 w 813"/>
                <a:gd name="T1" fmla="*/ 0 h 812"/>
                <a:gd name="T2" fmla="*/ 417 w 813"/>
                <a:gd name="T3" fmla="*/ 0 h 812"/>
                <a:gd name="T4" fmla="*/ 413 w 813"/>
                <a:gd name="T5" fmla="*/ 0 h 812"/>
                <a:gd name="T6" fmla="*/ 132 w 813"/>
                <a:gd name="T7" fmla="*/ 118 h 812"/>
                <a:gd name="T8" fmla="*/ 126 w 813"/>
                <a:gd name="T9" fmla="*/ 125 h 812"/>
                <a:gd name="T10" fmla="*/ 119 w 813"/>
                <a:gd name="T11" fmla="*/ 132 h 812"/>
                <a:gd name="T12" fmla="*/ 0 w 813"/>
                <a:gd name="T13" fmla="*/ 413 h 812"/>
                <a:gd name="T14" fmla="*/ 0 w 813"/>
                <a:gd name="T15" fmla="*/ 416 h 812"/>
                <a:gd name="T16" fmla="*/ 0 w 813"/>
                <a:gd name="T17" fmla="*/ 420 h 812"/>
                <a:gd name="T18" fmla="*/ 393 w 813"/>
                <a:gd name="T19" fmla="*/ 812 h 812"/>
                <a:gd name="T20" fmla="*/ 674 w 813"/>
                <a:gd name="T21" fmla="*/ 694 h 812"/>
                <a:gd name="T22" fmla="*/ 681 w 813"/>
                <a:gd name="T23" fmla="*/ 687 h 812"/>
                <a:gd name="T24" fmla="*/ 688 w 813"/>
                <a:gd name="T25" fmla="*/ 680 h 812"/>
                <a:gd name="T26" fmla="*/ 694 w 813"/>
                <a:gd name="T27" fmla="*/ 673 h 812"/>
                <a:gd name="T28" fmla="*/ 813 w 813"/>
                <a:gd name="T29" fmla="*/ 392 h 812"/>
                <a:gd name="T30" fmla="*/ 420 w 813"/>
                <a:gd name="T31" fmla="*/ 0 h 812"/>
                <a:gd name="T32" fmla="*/ 555 w 813"/>
                <a:gd name="T33" fmla="*/ 719 h 812"/>
                <a:gd name="T34" fmla="*/ 555 w 813"/>
                <a:gd name="T35" fmla="*/ 676 h 812"/>
                <a:gd name="T36" fmla="*/ 555 w 813"/>
                <a:gd name="T37" fmla="*/ 539 h 812"/>
                <a:gd name="T38" fmla="*/ 498 w 813"/>
                <a:gd name="T39" fmla="*/ 482 h 812"/>
                <a:gd name="T40" fmla="*/ 288 w 813"/>
                <a:gd name="T41" fmla="*/ 482 h 812"/>
                <a:gd name="T42" fmla="*/ 230 w 813"/>
                <a:gd name="T43" fmla="*/ 539 h 812"/>
                <a:gd name="T44" fmla="*/ 230 w 813"/>
                <a:gd name="T45" fmla="*/ 676 h 812"/>
                <a:gd name="T46" fmla="*/ 230 w 813"/>
                <a:gd name="T47" fmla="*/ 719 h 812"/>
                <a:gd name="T48" fmla="*/ 52 w 813"/>
                <a:gd name="T49" fmla="*/ 420 h 812"/>
                <a:gd name="T50" fmla="*/ 393 w 813"/>
                <a:gd name="T51" fmla="*/ 78 h 812"/>
                <a:gd name="T52" fmla="*/ 734 w 813"/>
                <a:gd name="T53" fmla="*/ 420 h 812"/>
                <a:gd name="T54" fmla="*/ 555 w 813"/>
                <a:gd name="T55" fmla="*/ 719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3" h="812">
                  <a:moveTo>
                    <a:pt x="420" y="0"/>
                  </a:moveTo>
                  <a:cubicBezTo>
                    <a:pt x="419" y="0"/>
                    <a:pt x="418" y="0"/>
                    <a:pt x="417" y="0"/>
                  </a:cubicBezTo>
                  <a:cubicBezTo>
                    <a:pt x="416" y="0"/>
                    <a:pt x="415" y="0"/>
                    <a:pt x="413" y="0"/>
                  </a:cubicBezTo>
                  <a:cubicBezTo>
                    <a:pt x="303" y="0"/>
                    <a:pt x="204" y="45"/>
                    <a:pt x="132" y="118"/>
                  </a:cubicBezTo>
                  <a:cubicBezTo>
                    <a:pt x="130" y="120"/>
                    <a:pt x="128" y="123"/>
                    <a:pt x="126" y="125"/>
                  </a:cubicBezTo>
                  <a:cubicBezTo>
                    <a:pt x="123" y="127"/>
                    <a:pt x="121" y="129"/>
                    <a:pt x="119" y="132"/>
                  </a:cubicBezTo>
                  <a:cubicBezTo>
                    <a:pt x="46" y="203"/>
                    <a:pt x="0" y="303"/>
                    <a:pt x="0" y="413"/>
                  </a:cubicBezTo>
                  <a:cubicBezTo>
                    <a:pt x="0" y="414"/>
                    <a:pt x="0" y="415"/>
                    <a:pt x="0" y="416"/>
                  </a:cubicBezTo>
                  <a:cubicBezTo>
                    <a:pt x="0" y="417"/>
                    <a:pt x="0" y="418"/>
                    <a:pt x="0" y="420"/>
                  </a:cubicBezTo>
                  <a:cubicBezTo>
                    <a:pt x="0" y="636"/>
                    <a:pt x="176" y="812"/>
                    <a:pt x="393" y="812"/>
                  </a:cubicBezTo>
                  <a:cubicBezTo>
                    <a:pt x="503" y="812"/>
                    <a:pt x="603" y="767"/>
                    <a:pt x="674" y="694"/>
                  </a:cubicBezTo>
                  <a:cubicBezTo>
                    <a:pt x="676" y="691"/>
                    <a:pt x="678" y="689"/>
                    <a:pt x="681" y="687"/>
                  </a:cubicBezTo>
                  <a:cubicBezTo>
                    <a:pt x="683" y="685"/>
                    <a:pt x="685" y="682"/>
                    <a:pt x="688" y="680"/>
                  </a:cubicBezTo>
                  <a:cubicBezTo>
                    <a:pt x="690" y="678"/>
                    <a:pt x="692" y="675"/>
                    <a:pt x="694" y="673"/>
                  </a:cubicBezTo>
                  <a:cubicBezTo>
                    <a:pt x="767" y="602"/>
                    <a:pt x="813" y="502"/>
                    <a:pt x="813" y="392"/>
                  </a:cubicBezTo>
                  <a:cubicBezTo>
                    <a:pt x="813" y="175"/>
                    <a:pt x="637" y="0"/>
                    <a:pt x="420" y="0"/>
                  </a:cubicBezTo>
                  <a:close/>
                  <a:moveTo>
                    <a:pt x="555" y="719"/>
                  </a:moveTo>
                  <a:cubicBezTo>
                    <a:pt x="555" y="676"/>
                    <a:pt x="555" y="676"/>
                    <a:pt x="555" y="676"/>
                  </a:cubicBezTo>
                  <a:cubicBezTo>
                    <a:pt x="555" y="539"/>
                    <a:pt x="555" y="539"/>
                    <a:pt x="555" y="539"/>
                  </a:cubicBezTo>
                  <a:cubicBezTo>
                    <a:pt x="555" y="508"/>
                    <a:pt x="530" y="482"/>
                    <a:pt x="498" y="482"/>
                  </a:cubicBezTo>
                  <a:cubicBezTo>
                    <a:pt x="288" y="482"/>
                    <a:pt x="288" y="482"/>
                    <a:pt x="288" y="482"/>
                  </a:cubicBezTo>
                  <a:cubicBezTo>
                    <a:pt x="256" y="482"/>
                    <a:pt x="230" y="508"/>
                    <a:pt x="230" y="539"/>
                  </a:cubicBezTo>
                  <a:cubicBezTo>
                    <a:pt x="230" y="676"/>
                    <a:pt x="230" y="676"/>
                    <a:pt x="230" y="676"/>
                  </a:cubicBezTo>
                  <a:cubicBezTo>
                    <a:pt x="230" y="719"/>
                    <a:pt x="230" y="719"/>
                    <a:pt x="230" y="719"/>
                  </a:cubicBezTo>
                  <a:cubicBezTo>
                    <a:pt x="124" y="662"/>
                    <a:pt x="52" y="549"/>
                    <a:pt x="52" y="420"/>
                  </a:cubicBezTo>
                  <a:cubicBezTo>
                    <a:pt x="52" y="231"/>
                    <a:pt x="205" y="78"/>
                    <a:pt x="393" y="78"/>
                  </a:cubicBezTo>
                  <a:cubicBezTo>
                    <a:pt x="581" y="78"/>
                    <a:pt x="734" y="231"/>
                    <a:pt x="734" y="420"/>
                  </a:cubicBezTo>
                  <a:cubicBezTo>
                    <a:pt x="734" y="549"/>
                    <a:pt x="662" y="662"/>
                    <a:pt x="555" y="71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8924925" y="1130300"/>
              <a:ext cx="106363" cy="107950"/>
            </a:xfrm>
            <a:custGeom>
              <a:avLst/>
              <a:gdLst>
                <a:gd name="T0" fmla="*/ 105 w 210"/>
                <a:gd name="T1" fmla="*/ 0 h 211"/>
                <a:gd name="T2" fmla="*/ 0 w 210"/>
                <a:gd name="T3" fmla="*/ 105 h 211"/>
                <a:gd name="T4" fmla="*/ 30 w 210"/>
                <a:gd name="T5" fmla="*/ 180 h 211"/>
                <a:gd name="T6" fmla="*/ 105 w 210"/>
                <a:gd name="T7" fmla="*/ 211 h 211"/>
                <a:gd name="T8" fmla="*/ 210 w 210"/>
                <a:gd name="T9" fmla="*/ 105 h 211"/>
                <a:gd name="T10" fmla="*/ 179 w 210"/>
                <a:gd name="T11" fmla="*/ 31 h 211"/>
                <a:gd name="T12" fmla="*/ 105 w 210"/>
                <a:gd name="T13" fmla="*/ 0 h 211"/>
              </a:gdLst>
              <a:ahLst/>
              <a:cxnLst>
                <a:cxn ang="0">
                  <a:pos x="T0" y="T1"/>
                </a:cxn>
                <a:cxn ang="0">
                  <a:pos x="T2" y="T3"/>
                </a:cxn>
                <a:cxn ang="0">
                  <a:pos x="T4" y="T5"/>
                </a:cxn>
                <a:cxn ang="0">
                  <a:pos x="T6" y="T7"/>
                </a:cxn>
                <a:cxn ang="0">
                  <a:pos x="T8" y="T9"/>
                </a:cxn>
                <a:cxn ang="0">
                  <a:pos x="T10" y="T11"/>
                </a:cxn>
                <a:cxn ang="0">
                  <a:pos x="T12" y="T13"/>
                </a:cxn>
              </a:cxnLst>
              <a:rect l="0" t="0" r="r" b="b"/>
              <a:pathLst>
                <a:path w="210" h="211">
                  <a:moveTo>
                    <a:pt x="105" y="0"/>
                  </a:moveTo>
                  <a:cubicBezTo>
                    <a:pt x="47" y="0"/>
                    <a:pt x="0" y="47"/>
                    <a:pt x="0" y="105"/>
                  </a:cubicBezTo>
                  <a:cubicBezTo>
                    <a:pt x="0" y="134"/>
                    <a:pt x="11" y="161"/>
                    <a:pt x="30" y="180"/>
                  </a:cubicBezTo>
                  <a:cubicBezTo>
                    <a:pt x="49" y="199"/>
                    <a:pt x="76" y="211"/>
                    <a:pt x="105" y="211"/>
                  </a:cubicBezTo>
                  <a:cubicBezTo>
                    <a:pt x="163" y="211"/>
                    <a:pt x="210" y="164"/>
                    <a:pt x="210" y="105"/>
                  </a:cubicBezTo>
                  <a:cubicBezTo>
                    <a:pt x="210" y="76"/>
                    <a:pt x="199" y="50"/>
                    <a:pt x="179" y="31"/>
                  </a:cubicBezTo>
                  <a:cubicBezTo>
                    <a:pt x="160" y="12"/>
                    <a:pt x="134" y="0"/>
                    <a:pt x="105"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
          <p:cNvGrpSpPr>
            <a:grpSpLocks noChangeAspect="1"/>
          </p:cNvGrpSpPr>
          <p:nvPr/>
        </p:nvGrpSpPr>
        <p:grpSpPr>
          <a:xfrm>
            <a:off x="10841038" y="760413"/>
            <a:ext cx="730250" cy="657226"/>
            <a:chOff x="10841038" y="760413"/>
            <a:chExt cx="730250" cy="657226"/>
          </a:xfrm>
        </p:grpSpPr>
        <p:sp>
          <p:nvSpPr>
            <p:cNvPr id="20" name="Rectangle 20"/>
            <p:cNvSpPr>
              <a:spLocks noChangeArrowheads="1"/>
            </p:cNvSpPr>
            <p:nvPr/>
          </p:nvSpPr>
          <p:spPr bwMode="auto">
            <a:xfrm>
              <a:off x="10841038" y="760413"/>
              <a:ext cx="730250" cy="857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1"/>
            <p:cNvSpPr>
              <a:spLocks noChangeArrowheads="1"/>
            </p:cNvSpPr>
            <p:nvPr/>
          </p:nvSpPr>
          <p:spPr bwMode="auto">
            <a:xfrm>
              <a:off x="10841038" y="1100138"/>
              <a:ext cx="460375" cy="857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
            <p:cNvSpPr>
              <a:spLocks/>
            </p:cNvSpPr>
            <p:nvPr/>
          </p:nvSpPr>
          <p:spPr bwMode="auto">
            <a:xfrm>
              <a:off x="10860088" y="1270001"/>
              <a:ext cx="198438" cy="147638"/>
            </a:xfrm>
            <a:custGeom>
              <a:avLst/>
              <a:gdLst>
                <a:gd name="T0" fmla="*/ 0 w 125"/>
                <a:gd name="T1" fmla="*/ 21 h 93"/>
                <a:gd name="T2" fmla="*/ 0 w 125"/>
                <a:gd name="T3" fmla="*/ 93 h 93"/>
                <a:gd name="T4" fmla="*/ 105 w 125"/>
                <a:gd name="T5" fmla="*/ 93 h 93"/>
                <a:gd name="T6" fmla="*/ 125 w 125"/>
                <a:gd name="T7" fmla="*/ 72 h 93"/>
                <a:gd name="T8" fmla="*/ 125 w 125"/>
                <a:gd name="T9" fmla="*/ 0 h 93"/>
                <a:gd name="T10" fmla="*/ 20 w 125"/>
                <a:gd name="T11" fmla="*/ 0 h 93"/>
                <a:gd name="T12" fmla="*/ 0 w 125"/>
                <a:gd name="T13" fmla="*/ 21 h 93"/>
              </a:gdLst>
              <a:ahLst/>
              <a:cxnLst>
                <a:cxn ang="0">
                  <a:pos x="T0" y="T1"/>
                </a:cxn>
                <a:cxn ang="0">
                  <a:pos x="T2" y="T3"/>
                </a:cxn>
                <a:cxn ang="0">
                  <a:pos x="T4" y="T5"/>
                </a:cxn>
                <a:cxn ang="0">
                  <a:pos x="T6" y="T7"/>
                </a:cxn>
                <a:cxn ang="0">
                  <a:pos x="T8" y="T9"/>
                </a:cxn>
                <a:cxn ang="0">
                  <a:pos x="T10" y="T11"/>
                </a:cxn>
                <a:cxn ang="0">
                  <a:pos x="T12" y="T13"/>
                </a:cxn>
              </a:cxnLst>
              <a:rect l="0" t="0" r="r" b="b"/>
              <a:pathLst>
                <a:path w="125" h="93">
                  <a:moveTo>
                    <a:pt x="0" y="21"/>
                  </a:moveTo>
                  <a:lnTo>
                    <a:pt x="0" y="93"/>
                  </a:lnTo>
                  <a:lnTo>
                    <a:pt x="105" y="93"/>
                  </a:lnTo>
                  <a:lnTo>
                    <a:pt x="125" y="72"/>
                  </a:lnTo>
                  <a:lnTo>
                    <a:pt x="125" y="0"/>
                  </a:lnTo>
                  <a:lnTo>
                    <a:pt x="20" y="0"/>
                  </a:lnTo>
                  <a:lnTo>
                    <a:pt x="0" y="2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p:cNvSpPr>
            <p:nvPr/>
          </p:nvSpPr>
          <p:spPr bwMode="auto">
            <a:xfrm>
              <a:off x="11090276" y="1238251"/>
              <a:ext cx="200025" cy="179388"/>
            </a:xfrm>
            <a:custGeom>
              <a:avLst/>
              <a:gdLst>
                <a:gd name="T0" fmla="*/ 0 w 126"/>
                <a:gd name="T1" fmla="*/ 20 h 113"/>
                <a:gd name="T2" fmla="*/ 0 w 126"/>
                <a:gd name="T3" fmla="*/ 113 h 113"/>
                <a:gd name="T4" fmla="*/ 106 w 126"/>
                <a:gd name="T5" fmla="*/ 113 h 113"/>
                <a:gd name="T6" fmla="*/ 126 w 126"/>
                <a:gd name="T7" fmla="*/ 92 h 113"/>
                <a:gd name="T8" fmla="*/ 126 w 126"/>
                <a:gd name="T9" fmla="*/ 0 h 113"/>
                <a:gd name="T10" fmla="*/ 20 w 126"/>
                <a:gd name="T11" fmla="*/ 0 h 113"/>
                <a:gd name="T12" fmla="*/ 0 w 126"/>
                <a:gd name="T13" fmla="*/ 2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0" y="20"/>
                  </a:moveTo>
                  <a:lnTo>
                    <a:pt x="0" y="113"/>
                  </a:lnTo>
                  <a:lnTo>
                    <a:pt x="106" y="113"/>
                  </a:lnTo>
                  <a:lnTo>
                    <a:pt x="126" y="92"/>
                  </a:lnTo>
                  <a:lnTo>
                    <a:pt x="126" y="0"/>
                  </a:lnTo>
                  <a:lnTo>
                    <a:pt x="20" y="0"/>
                  </a:lnTo>
                  <a:lnTo>
                    <a:pt x="0" y="2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p:cNvSpPr>
            <p:nvPr/>
          </p:nvSpPr>
          <p:spPr bwMode="auto">
            <a:xfrm>
              <a:off x="10841038" y="930276"/>
              <a:ext cx="501650" cy="85725"/>
            </a:xfrm>
            <a:custGeom>
              <a:avLst/>
              <a:gdLst>
                <a:gd name="T0" fmla="*/ 0 w 316"/>
                <a:gd name="T1" fmla="*/ 0 h 54"/>
                <a:gd name="T2" fmla="*/ 0 w 316"/>
                <a:gd name="T3" fmla="*/ 54 h 54"/>
                <a:gd name="T4" fmla="*/ 290 w 316"/>
                <a:gd name="T5" fmla="*/ 54 h 54"/>
                <a:gd name="T6" fmla="*/ 290 w 316"/>
                <a:gd name="T7" fmla="*/ 27 h 54"/>
                <a:gd name="T8" fmla="*/ 316 w 316"/>
                <a:gd name="T9" fmla="*/ 0 h 54"/>
                <a:gd name="T10" fmla="*/ 0 w 316"/>
                <a:gd name="T11" fmla="*/ 0 h 54"/>
              </a:gdLst>
              <a:ahLst/>
              <a:cxnLst>
                <a:cxn ang="0">
                  <a:pos x="T0" y="T1"/>
                </a:cxn>
                <a:cxn ang="0">
                  <a:pos x="T2" y="T3"/>
                </a:cxn>
                <a:cxn ang="0">
                  <a:pos x="T4" y="T5"/>
                </a:cxn>
                <a:cxn ang="0">
                  <a:pos x="T6" y="T7"/>
                </a:cxn>
                <a:cxn ang="0">
                  <a:pos x="T8" y="T9"/>
                </a:cxn>
                <a:cxn ang="0">
                  <a:pos x="T10" y="T11"/>
                </a:cxn>
              </a:cxnLst>
              <a:rect l="0" t="0" r="r" b="b"/>
              <a:pathLst>
                <a:path w="316" h="54">
                  <a:moveTo>
                    <a:pt x="0" y="0"/>
                  </a:moveTo>
                  <a:lnTo>
                    <a:pt x="0" y="54"/>
                  </a:lnTo>
                  <a:lnTo>
                    <a:pt x="290" y="54"/>
                  </a:lnTo>
                  <a:lnTo>
                    <a:pt x="290" y="27"/>
                  </a:lnTo>
                  <a:lnTo>
                    <a:pt x="316" y="0"/>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p:cNvSpPr>
              <a:spLocks/>
            </p:cNvSpPr>
            <p:nvPr/>
          </p:nvSpPr>
          <p:spPr bwMode="auto">
            <a:xfrm>
              <a:off x="11320463" y="952501"/>
              <a:ext cx="200025" cy="465138"/>
            </a:xfrm>
            <a:custGeom>
              <a:avLst/>
              <a:gdLst>
                <a:gd name="T0" fmla="*/ 0 w 126"/>
                <a:gd name="T1" fmla="*/ 21 h 293"/>
                <a:gd name="T2" fmla="*/ 0 w 126"/>
                <a:gd name="T3" fmla="*/ 293 h 293"/>
                <a:gd name="T4" fmla="*/ 106 w 126"/>
                <a:gd name="T5" fmla="*/ 293 h 293"/>
                <a:gd name="T6" fmla="*/ 126 w 126"/>
                <a:gd name="T7" fmla="*/ 272 h 293"/>
                <a:gd name="T8" fmla="*/ 126 w 126"/>
                <a:gd name="T9" fmla="*/ 0 h 293"/>
                <a:gd name="T10" fmla="*/ 21 w 126"/>
                <a:gd name="T11" fmla="*/ 0 h 293"/>
                <a:gd name="T12" fmla="*/ 0 w 126"/>
                <a:gd name="T13" fmla="*/ 21 h 293"/>
              </a:gdLst>
              <a:ahLst/>
              <a:cxnLst>
                <a:cxn ang="0">
                  <a:pos x="T0" y="T1"/>
                </a:cxn>
                <a:cxn ang="0">
                  <a:pos x="T2" y="T3"/>
                </a:cxn>
                <a:cxn ang="0">
                  <a:pos x="T4" y="T5"/>
                </a:cxn>
                <a:cxn ang="0">
                  <a:pos x="T6" y="T7"/>
                </a:cxn>
                <a:cxn ang="0">
                  <a:pos x="T8" y="T9"/>
                </a:cxn>
                <a:cxn ang="0">
                  <a:pos x="T10" y="T11"/>
                </a:cxn>
                <a:cxn ang="0">
                  <a:pos x="T12" y="T13"/>
                </a:cxn>
              </a:cxnLst>
              <a:rect l="0" t="0" r="r" b="b"/>
              <a:pathLst>
                <a:path w="126" h="293">
                  <a:moveTo>
                    <a:pt x="0" y="21"/>
                  </a:moveTo>
                  <a:lnTo>
                    <a:pt x="0" y="293"/>
                  </a:lnTo>
                  <a:lnTo>
                    <a:pt x="106" y="293"/>
                  </a:lnTo>
                  <a:lnTo>
                    <a:pt x="126" y="272"/>
                  </a:lnTo>
                  <a:lnTo>
                    <a:pt x="126" y="0"/>
                  </a:lnTo>
                  <a:lnTo>
                    <a:pt x="21" y="0"/>
                  </a:lnTo>
                  <a:lnTo>
                    <a:pt x="0" y="2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8" name="Freeform 35"/>
          <p:cNvSpPr>
            <a:spLocks noChangeAspect="1" noEditPoints="1"/>
          </p:cNvSpPr>
          <p:nvPr/>
        </p:nvSpPr>
        <p:spPr bwMode="auto">
          <a:xfrm>
            <a:off x="6707188" y="2701925"/>
            <a:ext cx="836613" cy="690563"/>
          </a:xfrm>
          <a:custGeom>
            <a:avLst/>
            <a:gdLst>
              <a:gd name="T0" fmla="*/ 1843 w 1955"/>
              <a:gd name="T1" fmla="*/ 657 h 1613"/>
              <a:gd name="T2" fmla="*/ 1656 w 1955"/>
              <a:gd name="T3" fmla="*/ 730 h 1613"/>
              <a:gd name="T4" fmla="*/ 1513 w 1955"/>
              <a:gd name="T5" fmla="*/ 294 h 1613"/>
              <a:gd name="T6" fmla="*/ 1591 w 1955"/>
              <a:gd name="T7" fmla="*/ 113 h 1613"/>
              <a:gd name="T8" fmla="*/ 1478 w 1955"/>
              <a:gd name="T9" fmla="*/ 0 h 1613"/>
              <a:gd name="T10" fmla="*/ 1399 w 1955"/>
              <a:gd name="T11" fmla="*/ 193 h 1613"/>
              <a:gd name="T12" fmla="*/ 1444 w 1955"/>
              <a:gd name="T13" fmla="*/ 294 h 1613"/>
              <a:gd name="T14" fmla="*/ 1180 w 1955"/>
              <a:gd name="T15" fmla="*/ 417 h 1613"/>
              <a:gd name="T16" fmla="*/ 1155 w 1955"/>
              <a:gd name="T17" fmla="*/ 407 h 1613"/>
              <a:gd name="T18" fmla="*/ 568 w 1955"/>
              <a:gd name="T19" fmla="*/ 275 h 1613"/>
              <a:gd name="T20" fmla="*/ 646 w 1955"/>
              <a:gd name="T21" fmla="*/ 113 h 1613"/>
              <a:gd name="T22" fmla="*/ 533 w 1955"/>
              <a:gd name="T23" fmla="*/ 0 h 1613"/>
              <a:gd name="T24" fmla="*/ 454 w 1955"/>
              <a:gd name="T25" fmla="*/ 193 h 1613"/>
              <a:gd name="T26" fmla="*/ 499 w 1955"/>
              <a:gd name="T27" fmla="*/ 275 h 1613"/>
              <a:gd name="T28" fmla="*/ 298 w 1955"/>
              <a:gd name="T29" fmla="*/ 407 h 1613"/>
              <a:gd name="T30" fmla="*/ 193 w 1955"/>
              <a:gd name="T31" fmla="*/ 368 h 1613"/>
              <a:gd name="T32" fmla="*/ 0 w 1955"/>
              <a:gd name="T33" fmla="*/ 447 h 1613"/>
              <a:gd name="T34" fmla="*/ 113 w 1955"/>
              <a:gd name="T35" fmla="*/ 560 h 1613"/>
              <a:gd name="T36" fmla="*/ 298 w 1955"/>
              <a:gd name="T37" fmla="*/ 476 h 1613"/>
              <a:gd name="T38" fmla="*/ 261 w 1955"/>
              <a:gd name="T39" fmla="*/ 665 h 1613"/>
              <a:gd name="T40" fmla="*/ 203 w 1955"/>
              <a:gd name="T41" fmla="*/ 723 h 1613"/>
              <a:gd name="T42" fmla="*/ 36 w 1955"/>
              <a:gd name="T43" fmla="*/ 822 h 1613"/>
              <a:gd name="T44" fmla="*/ 149 w 1955"/>
              <a:gd name="T45" fmla="*/ 935 h 1613"/>
              <a:gd name="T46" fmla="*/ 250 w 1955"/>
              <a:gd name="T47" fmla="*/ 774 h 1613"/>
              <a:gd name="T48" fmla="*/ 241 w 1955"/>
              <a:gd name="T49" fmla="*/ 757 h 1613"/>
              <a:gd name="T50" fmla="*/ 250 w 1955"/>
              <a:gd name="T51" fmla="*/ 774 h 1613"/>
              <a:gd name="T52" fmla="*/ 782 w 1955"/>
              <a:gd name="T53" fmla="*/ 739 h 1613"/>
              <a:gd name="T54" fmla="*/ 780 w 1955"/>
              <a:gd name="T55" fmla="*/ 840 h 1613"/>
              <a:gd name="T56" fmla="*/ 525 w 1955"/>
              <a:gd name="T57" fmla="*/ 1095 h 1613"/>
              <a:gd name="T58" fmla="*/ 411 w 1955"/>
              <a:gd name="T59" fmla="*/ 1168 h 1613"/>
              <a:gd name="T60" fmla="*/ 331 w 1955"/>
              <a:gd name="T61" fmla="*/ 1361 h 1613"/>
              <a:gd name="T62" fmla="*/ 519 w 1955"/>
              <a:gd name="T63" fmla="*/ 1310 h 1613"/>
              <a:gd name="T64" fmla="*/ 933 w 1955"/>
              <a:gd name="T65" fmla="*/ 1310 h 1613"/>
              <a:gd name="T66" fmla="*/ 933 w 1955"/>
              <a:gd name="T67" fmla="*/ 1393 h 1613"/>
              <a:gd name="T68" fmla="*/ 888 w 1955"/>
              <a:gd name="T69" fmla="*/ 1580 h 1613"/>
              <a:gd name="T70" fmla="*/ 1080 w 1955"/>
              <a:gd name="T71" fmla="*/ 1500 h 1613"/>
              <a:gd name="T72" fmla="*/ 1002 w 1955"/>
              <a:gd name="T73" fmla="*/ 1393 h 1613"/>
              <a:gd name="T74" fmla="*/ 1002 w 1955"/>
              <a:gd name="T75" fmla="*/ 1310 h 1613"/>
              <a:gd name="T76" fmla="*/ 1526 w 1955"/>
              <a:gd name="T77" fmla="*/ 1310 h 1613"/>
              <a:gd name="T78" fmla="*/ 1634 w 1955"/>
              <a:gd name="T79" fmla="*/ 1394 h 1613"/>
              <a:gd name="T80" fmla="*/ 1715 w 1955"/>
              <a:gd name="T81" fmla="*/ 1202 h 1613"/>
              <a:gd name="T82" fmla="*/ 1529 w 1955"/>
              <a:gd name="T83" fmla="*/ 1241 h 1613"/>
              <a:gd name="T84" fmla="*/ 1051 w 1955"/>
              <a:gd name="T85" fmla="*/ 1241 h 1613"/>
              <a:gd name="T86" fmla="*/ 1656 w 1955"/>
              <a:gd name="T87" fmla="*/ 799 h 1613"/>
              <a:gd name="T88" fmla="*/ 1763 w 1955"/>
              <a:gd name="T89" fmla="*/ 850 h 1613"/>
              <a:gd name="T90" fmla="*/ 1955 w 1955"/>
              <a:gd name="T91" fmla="*/ 770 h 1613"/>
              <a:gd name="T92" fmla="*/ 953 w 1955"/>
              <a:gd name="T93" fmla="*/ 1241 h 1613"/>
              <a:gd name="T94" fmla="*/ 516 w 1955"/>
              <a:gd name="T95" fmla="*/ 1241 h 1613"/>
              <a:gd name="T96" fmla="*/ 574 w 1955"/>
              <a:gd name="T97" fmla="*/ 1144 h 1613"/>
              <a:gd name="T98" fmla="*/ 828 w 1955"/>
              <a:gd name="T99" fmla="*/ 890 h 1613"/>
              <a:gd name="T100" fmla="*/ 994 w 1955"/>
              <a:gd name="T101" fmla="*/ 792 h 1613"/>
              <a:gd name="T102" fmla="*/ 882 w 1955"/>
              <a:gd name="T103" fmla="*/ 679 h 1613"/>
              <a:gd name="T104" fmla="*/ 774 w 1955"/>
              <a:gd name="T105" fmla="*/ 633 h 1613"/>
              <a:gd name="T106" fmla="*/ 617 w 1955"/>
              <a:gd name="T107" fmla="*/ 476 h 1613"/>
              <a:gd name="T108" fmla="*/ 1429 w 1955"/>
              <a:gd name="T109" fmla="*/ 765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55" h="1613">
                <a:moveTo>
                  <a:pt x="1923" y="691"/>
                </a:moveTo>
                <a:cubicBezTo>
                  <a:pt x="1902" y="670"/>
                  <a:pt x="1874" y="657"/>
                  <a:pt x="1843" y="657"/>
                </a:cubicBezTo>
                <a:cubicBezTo>
                  <a:pt x="1795" y="657"/>
                  <a:pt x="1754" y="688"/>
                  <a:pt x="1738" y="730"/>
                </a:cubicBezTo>
                <a:cubicBezTo>
                  <a:pt x="1656" y="730"/>
                  <a:pt x="1656" y="730"/>
                  <a:pt x="1656" y="730"/>
                </a:cubicBezTo>
                <a:cubicBezTo>
                  <a:pt x="1513" y="730"/>
                  <a:pt x="1513" y="730"/>
                  <a:pt x="1513" y="730"/>
                </a:cubicBezTo>
                <a:cubicBezTo>
                  <a:pt x="1513" y="294"/>
                  <a:pt x="1513" y="294"/>
                  <a:pt x="1513" y="294"/>
                </a:cubicBezTo>
                <a:cubicBezTo>
                  <a:pt x="1513" y="220"/>
                  <a:pt x="1513" y="220"/>
                  <a:pt x="1513" y="220"/>
                </a:cubicBezTo>
                <a:cubicBezTo>
                  <a:pt x="1558" y="205"/>
                  <a:pt x="1591" y="163"/>
                  <a:pt x="1591" y="113"/>
                </a:cubicBezTo>
                <a:cubicBezTo>
                  <a:pt x="1591" y="82"/>
                  <a:pt x="1579" y="54"/>
                  <a:pt x="1558" y="34"/>
                </a:cubicBezTo>
                <a:cubicBezTo>
                  <a:pt x="1538" y="13"/>
                  <a:pt x="1510" y="0"/>
                  <a:pt x="1478" y="0"/>
                </a:cubicBezTo>
                <a:cubicBezTo>
                  <a:pt x="1416" y="0"/>
                  <a:pt x="1365" y="51"/>
                  <a:pt x="1365" y="113"/>
                </a:cubicBezTo>
                <a:cubicBezTo>
                  <a:pt x="1365" y="145"/>
                  <a:pt x="1378" y="173"/>
                  <a:pt x="1399" y="193"/>
                </a:cubicBezTo>
                <a:cubicBezTo>
                  <a:pt x="1411" y="206"/>
                  <a:pt x="1427" y="215"/>
                  <a:pt x="1444" y="220"/>
                </a:cubicBezTo>
                <a:cubicBezTo>
                  <a:pt x="1444" y="294"/>
                  <a:pt x="1444" y="294"/>
                  <a:pt x="1444" y="294"/>
                </a:cubicBezTo>
                <a:cubicBezTo>
                  <a:pt x="1444" y="681"/>
                  <a:pt x="1444" y="681"/>
                  <a:pt x="1444" y="681"/>
                </a:cubicBezTo>
                <a:cubicBezTo>
                  <a:pt x="1180" y="417"/>
                  <a:pt x="1180" y="417"/>
                  <a:pt x="1180" y="417"/>
                </a:cubicBezTo>
                <a:cubicBezTo>
                  <a:pt x="1176" y="414"/>
                  <a:pt x="1173" y="411"/>
                  <a:pt x="1168" y="410"/>
                </a:cubicBezTo>
                <a:cubicBezTo>
                  <a:pt x="1164" y="408"/>
                  <a:pt x="1160" y="407"/>
                  <a:pt x="1155" y="407"/>
                </a:cubicBezTo>
                <a:cubicBezTo>
                  <a:pt x="568" y="407"/>
                  <a:pt x="568" y="407"/>
                  <a:pt x="568" y="407"/>
                </a:cubicBezTo>
                <a:cubicBezTo>
                  <a:pt x="568" y="275"/>
                  <a:pt x="568" y="275"/>
                  <a:pt x="568" y="275"/>
                </a:cubicBezTo>
                <a:cubicBezTo>
                  <a:pt x="568" y="220"/>
                  <a:pt x="568" y="220"/>
                  <a:pt x="568" y="220"/>
                </a:cubicBezTo>
                <a:cubicBezTo>
                  <a:pt x="613" y="205"/>
                  <a:pt x="646" y="163"/>
                  <a:pt x="646" y="113"/>
                </a:cubicBezTo>
                <a:cubicBezTo>
                  <a:pt x="646" y="82"/>
                  <a:pt x="634" y="54"/>
                  <a:pt x="614" y="34"/>
                </a:cubicBezTo>
                <a:cubicBezTo>
                  <a:pt x="593" y="13"/>
                  <a:pt x="565" y="0"/>
                  <a:pt x="533" y="0"/>
                </a:cubicBezTo>
                <a:cubicBezTo>
                  <a:pt x="471" y="0"/>
                  <a:pt x="421" y="51"/>
                  <a:pt x="421" y="113"/>
                </a:cubicBezTo>
                <a:cubicBezTo>
                  <a:pt x="421" y="145"/>
                  <a:pt x="433" y="173"/>
                  <a:pt x="454" y="193"/>
                </a:cubicBezTo>
                <a:cubicBezTo>
                  <a:pt x="466" y="206"/>
                  <a:pt x="482" y="215"/>
                  <a:pt x="499" y="220"/>
                </a:cubicBezTo>
                <a:cubicBezTo>
                  <a:pt x="499" y="275"/>
                  <a:pt x="499" y="275"/>
                  <a:pt x="499" y="275"/>
                </a:cubicBezTo>
                <a:cubicBezTo>
                  <a:pt x="499" y="407"/>
                  <a:pt x="499" y="407"/>
                  <a:pt x="499" y="407"/>
                </a:cubicBezTo>
                <a:cubicBezTo>
                  <a:pt x="298" y="407"/>
                  <a:pt x="298" y="407"/>
                  <a:pt x="298" y="407"/>
                </a:cubicBezTo>
                <a:cubicBezTo>
                  <a:pt x="218" y="407"/>
                  <a:pt x="218" y="407"/>
                  <a:pt x="218" y="407"/>
                </a:cubicBezTo>
                <a:cubicBezTo>
                  <a:pt x="212" y="392"/>
                  <a:pt x="204" y="379"/>
                  <a:pt x="193" y="368"/>
                </a:cubicBezTo>
                <a:cubicBezTo>
                  <a:pt x="173" y="347"/>
                  <a:pt x="144" y="334"/>
                  <a:pt x="113" y="334"/>
                </a:cubicBezTo>
                <a:cubicBezTo>
                  <a:pt x="51" y="334"/>
                  <a:pt x="0" y="385"/>
                  <a:pt x="0" y="447"/>
                </a:cubicBezTo>
                <a:cubicBezTo>
                  <a:pt x="0" y="478"/>
                  <a:pt x="13" y="507"/>
                  <a:pt x="34" y="527"/>
                </a:cubicBezTo>
                <a:cubicBezTo>
                  <a:pt x="54" y="547"/>
                  <a:pt x="82" y="560"/>
                  <a:pt x="113" y="560"/>
                </a:cubicBezTo>
                <a:cubicBezTo>
                  <a:pt x="165" y="560"/>
                  <a:pt x="209" y="524"/>
                  <a:pt x="221" y="476"/>
                </a:cubicBezTo>
                <a:cubicBezTo>
                  <a:pt x="298" y="476"/>
                  <a:pt x="298" y="476"/>
                  <a:pt x="298" y="476"/>
                </a:cubicBezTo>
                <a:cubicBezTo>
                  <a:pt x="450" y="476"/>
                  <a:pt x="450" y="476"/>
                  <a:pt x="450" y="476"/>
                </a:cubicBezTo>
                <a:cubicBezTo>
                  <a:pt x="261" y="665"/>
                  <a:pt x="261" y="665"/>
                  <a:pt x="261" y="665"/>
                </a:cubicBezTo>
                <a:cubicBezTo>
                  <a:pt x="261" y="665"/>
                  <a:pt x="261" y="665"/>
                  <a:pt x="261" y="665"/>
                </a:cubicBezTo>
                <a:cubicBezTo>
                  <a:pt x="203" y="723"/>
                  <a:pt x="203" y="723"/>
                  <a:pt x="203" y="723"/>
                </a:cubicBezTo>
                <a:cubicBezTo>
                  <a:pt x="187" y="715"/>
                  <a:pt x="168" y="709"/>
                  <a:pt x="149" y="709"/>
                </a:cubicBezTo>
                <a:cubicBezTo>
                  <a:pt x="86" y="709"/>
                  <a:pt x="36" y="760"/>
                  <a:pt x="36" y="822"/>
                </a:cubicBezTo>
                <a:cubicBezTo>
                  <a:pt x="36" y="853"/>
                  <a:pt x="49" y="882"/>
                  <a:pt x="69" y="902"/>
                </a:cubicBezTo>
                <a:cubicBezTo>
                  <a:pt x="90" y="922"/>
                  <a:pt x="118" y="935"/>
                  <a:pt x="149" y="935"/>
                </a:cubicBezTo>
                <a:cubicBezTo>
                  <a:pt x="211" y="935"/>
                  <a:pt x="261" y="884"/>
                  <a:pt x="261" y="822"/>
                </a:cubicBezTo>
                <a:cubicBezTo>
                  <a:pt x="261" y="804"/>
                  <a:pt x="257" y="788"/>
                  <a:pt x="250" y="774"/>
                </a:cubicBezTo>
                <a:cubicBezTo>
                  <a:pt x="250" y="774"/>
                  <a:pt x="250" y="774"/>
                  <a:pt x="250" y="774"/>
                </a:cubicBezTo>
                <a:cubicBezTo>
                  <a:pt x="247" y="768"/>
                  <a:pt x="244" y="762"/>
                  <a:pt x="241" y="757"/>
                </a:cubicBezTo>
                <a:cubicBezTo>
                  <a:pt x="244" y="762"/>
                  <a:pt x="247" y="768"/>
                  <a:pt x="250" y="774"/>
                </a:cubicBezTo>
                <a:cubicBezTo>
                  <a:pt x="250" y="774"/>
                  <a:pt x="250" y="774"/>
                  <a:pt x="250" y="774"/>
                </a:cubicBezTo>
                <a:cubicBezTo>
                  <a:pt x="533" y="490"/>
                  <a:pt x="533" y="490"/>
                  <a:pt x="533" y="490"/>
                </a:cubicBezTo>
                <a:cubicBezTo>
                  <a:pt x="782" y="739"/>
                  <a:pt x="782" y="739"/>
                  <a:pt x="782" y="739"/>
                </a:cubicBezTo>
                <a:cubicBezTo>
                  <a:pt x="774" y="755"/>
                  <a:pt x="769" y="773"/>
                  <a:pt x="769" y="792"/>
                </a:cubicBezTo>
                <a:cubicBezTo>
                  <a:pt x="769" y="809"/>
                  <a:pt x="773" y="826"/>
                  <a:pt x="780" y="840"/>
                </a:cubicBezTo>
                <a:cubicBezTo>
                  <a:pt x="720" y="901"/>
                  <a:pt x="720" y="901"/>
                  <a:pt x="720" y="901"/>
                </a:cubicBezTo>
                <a:cubicBezTo>
                  <a:pt x="525" y="1095"/>
                  <a:pt x="525" y="1095"/>
                  <a:pt x="525" y="1095"/>
                </a:cubicBezTo>
                <a:cubicBezTo>
                  <a:pt x="446" y="1175"/>
                  <a:pt x="446" y="1175"/>
                  <a:pt x="446" y="1175"/>
                </a:cubicBezTo>
                <a:cubicBezTo>
                  <a:pt x="435" y="1171"/>
                  <a:pt x="423" y="1168"/>
                  <a:pt x="411" y="1168"/>
                </a:cubicBezTo>
                <a:cubicBezTo>
                  <a:pt x="348" y="1168"/>
                  <a:pt x="298" y="1219"/>
                  <a:pt x="298" y="1281"/>
                </a:cubicBezTo>
                <a:cubicBezTo>
                  <a:pt x="298" y="1312"/>
                  <a:pt x="311" y="1341"/>
                  <a:pt x="331" y="1361"/>
                </a:cubicBezTo>
                <a:cubicBezTo>
                  <a:pt x="352" y="1381"/>
                  <a:pt x="380" y="1394"/>
                  <a:pt x="411" y="1394"/>
                </a:cubicBezTo>
                <a:cubicBezTo>
                  <a:pt x="463" y="1394"/>
                  <a:pt x="506" y="1358"/>
                  <a:pt x="519" y="1310"/>
                </a:cubicBezTo>
                <a:cubicBezTo>
                  <a:pt x="608" y="1310"/>
                  <a:pt x="608" y="1310"/>
                  <a:pt x="608" y="1310"/>
                </a:cubicBezTo>
                <a:cubicBezTo>
                  <a:pt x="933" y="1310"/>
                  <a:pt x="933" y="1310"/>
                  <a:pt x="933" y="1310"/>
                </a:cubicBezTo>
                <a:cubicBezTo>
                  <a:pt x="933" y="1318"/>
                  <a:pt x="933" y="1318"/>
                  <a:pt x="933" y="1318"/>
                </a:cubicBezTo>
                <a:cubicBezTo>
                  <a:pt x="933" y="1393"/>
                  <a:pt x="933" y="1393"/>
                  <a:pt x="933" y="1393"/>
                </a:cubicBezTo>
                <a:cubicBezTo>
                  <a:pt x="888" y="1408"/>
                  <a:pt x="855" y="1450"/>
                  <a:pt x="855" y="1500"/>
                </a:cubicBezTo>
                <a:cubicBezTo>
                  <a:pt x="855" y="1531"/>
                  <a:pt x="868" y="1560"/>
                  <a:pt x="888" y="1580"/>
                </a:cubicBezTo>
                <a:cubicBezTo>
                  <a:pt x="909" y="1600"/>
                  <a:pt x="937" y="1613"/>
                  <a:pt x="967" y="1613"/>
                </a:cubicBezTo>
                <a:cubicBezTo>
                  <a:pt x="1030" y="1613"/>
                  <a:pt x="1080" y="1562"/>
                  <a:pt x="1080" y="1500"/>
                </a:cubicBezTo>
                <a:cubicBezTo>
                  <a:pt x="1080" y="1469"/>
                  <a:pt x="1068" y="1441"/>
                  <a:pt x="1048" y="1421"/>
                </a:cubicBezTo>
                <a:cubicBezTo>
                  <a:pt x="1035" y="1408"/>
                  <a:pt x="1019" y="1399"/>
                  <a:pt x="1002" y="1393"/>
                </a:cubicBezTo>
                <a:cubicBezTo>
                  <a:pt x="1002" y="1318"/>
                  <a:pt x="1002" y="1318"/>
                  <a:pt x="1002" y="1318"/>
                </a:cubicBezTo>
                <a:cubicBezTo>
                  <a:pt x="1002" y="1310"/>
                  <a:pt x="1002" y="1310"/>
                  <a:pt x="1002" y="1310"/>
                </a:cubicBezTo>
                <a:cubicBezTo>
                  <a:pt x="1433" y="1310"/>
                  <a:pt x="1433" y="1310"/>
                  <a:pt x="1433" y="1310"/>
                </a:cubicBezTo>
                <a:cubicBezTo>
                  <a:pt x="1526" y="1310"/>
                  <a:pt x="1526" y="1310"/>
                  <a:pt x="1526" y="1310"/>
                </a:cubicBezTo>
                <a:cubicBezTo>
                  <a:pt x="1531" y="1330"/>
                  <a:pt x="1541" y="1347"/>
                  <a:pt x="1555" y="1361"/>
                </a:cubicBezTo>
                <a:cubicBezTo>
                  <a:pt x="1575" y="1381"/>
                  <a:pt x="1603" y="1394"/>
                  <a:pt x="1634" y="1394"/>
                </a:cubicBezTo>
                <a:cubicBezTo>
                  <a:pt x="1697" y="1394"/>
                  <a:pt x="1747" y="1343"/>
                  <a:pt x="1747" y="1281"/>
                </a:cubicBezTo>
                <a:cubicBezTo>
                  <a:pt x="1747" y="1250"/>
                  <a:pt x="1735" y="1222"/>
                  <a:pt x="1715" y="1202"/>
                </a:cubicBezTo>
                <a:cubicBezTo>
                  <a:pt x="1694" y="1181"/>
                  <a:pt x="1666" y="1168"/>
                  <a:pt x="1634" y="1168"/>
                </a:cubicBezTo>
                <a:cubicBezTo>
                  <a:pt x="1586" y="1168"/>
                  <a:pt x="1546" y="1199"/>
                  <a:pt x="1529" y="1241"/>
                </a:cubicBezTo>
                <a:cubicBezTo>
                  <a:pt x="1433" y="1241"/>
                  <a:pt x="1433" y="1241"/>
                  <a:pt x="1433" y="1241"/>
                </a:cubicBezTo>
                <a:cubicBezTo>
                  <a:pt x="1051" y="1241"/>
                  <a:pt x="1051" y="1241"/>
                  <a:pt x="1051" y="1241"/>
                </a:cubicBezTo>
                <a:cubicBezTo>
                  <a:pt x="1493" y="799"/>
                  <a:pt x="1493" y="799"/>
                  <a:pt x="1493" y="799"/>
                </a:cubicBezTo>
                <a:cubicBezTo>
                  <a:pt x="1656" y="799"/>
                  <a:pt x="1656" y="799"/>
                  <a:pt x="1656" y="799"/>
                </a:cubicBezTo>
                <a:cubicBezTo>
                  <a:pt x="1734" y="799"/>
                  <a:pt x="1734" y="799"/>
                  <a:pt x="1734" y="799"/>
                </a:cubicBezTo>
                <a:cubicBezTo>
                  <a:pt x="1739" y="819"/>
                  <a:pt x="1749" y="837"/>
                  <a:pt x="1763" y="850"/>
                </a:cubicBezTo>
                <a:cubicBezTo>
                  <a:pt x="1784" y="871"/>
                  <a:pt x="1812" y="883"/>
                  <a:pt x="1843" y="883"/>
                </a:cubicBezTo>
                <a:cubicBezTo>
                  <a:pt x="1905" y="883"/>
                  <a:pt x="1955" y="833"/>
                  <a:pt x="1955" y="770"/>
                </a:cubicBezTo>
                <a:cubicBezTo>
                  <a:pt x="1955" y="739"/>
                  <a:pt x="1943" y="711"/>
                  <a:pt x="1923" y="691"/>
                </a:cubicBezTo>
                <a:close/>
                <a:moveTo>
                  <a:pt x="953" y="1241"/>
                </a:moveTo>
                <a:cubicBezTo>
                  <a:pt x="608" y="1241"/>
                  <a:pt x="608" y="1241"/>
                  <a:pt x="608" y="1241"/>
                </a:cubicBezTo>
                <a:cubicBezTo>
                  <a:pt x="516" y="1241"/>
                  <a:pt x="516" y="1241"/>
                  <a:pt x="516" y="1241"/>
                </a:cubicBezTo>
                <a:cubicBezTo>
                  <a:pt x="512" y="1232"/>
                  <a:pt x="508" y="1224"/>
                  <a:pt x="503" y="1216"/>
                </a:cubicBezTo>
                <a:cubicBezTo>
                  <a:pt x="574" y="1144"/>
                  <a:pt x="574" y="1144"/>
                  <a:pt x="574" y="1144"/>
                </a:cubicBezTo>
                <a:cubicBezTo>
                  <a:pt x="769" y="950"/>
                  <a:pt x="769" y="950"/>
                  <a:pt x="769" y="950"/>
                </a:cubicBezTo>
                <a:cubicBezTo>
                  <a:pt x="828" y="890"/>
                  <a:pt x="828" y="890"/>
                  <a:pt x="828" y="890"/>
                </a:cubicBezTo>
                <a:cubicBezTo>
                  <a:pt x="844" y="899"/>
                  <a:pt x="862" y="904"/>
                  <a:pt x="882" y="904"/>
                </a:cubicBezTo>
                <a:cubicBezTo>
                  <a:pt x="944" y="904"/>
                  <a:pt x="994" y="854"/>
                  <a:pt x="994" y="792"/>
                </a:cubicBezTo>
                <a:cubicBezTo>
                  <a:pt x="994" y="761"/>
                  <a:pt x="982" y="733"/>
                  <a:pt x="962" y="712"/>
                </a:cubicBezTo>
                <a:cubicBezTo>
                  <a:pt x="941" y="692"/>
                  <a:pt x="913" y="679"/>
                  <a:pt x="882" y="679"/>
                </a:cubicBezTo>
                <a:cubicBezTo>
                  <a:pt x="864" y="679"/>
                  <a:pt x="847" y="683"/>
                  <a:pt x="832" y="691"/>
                </a:cubicBezTo>
                <a:cubicBezTo>
                  <a:pt x="774" y="633"/>
                  <a:pt x="774" y="633"/>
                  <a:pt x="774" y="633"/>
                </a:cubicBezTo>
                <a:cubicBezTo>
                  <a:pt x="774" y="633"/>
                  <a:pt x="774" y="633"/>
                  <a:pt x="774" y="633"/>
                </a:cubicBezTo>
                <a:cubicBezTo>
                  <a:pt x="617" y="476"/>
                  <a:pt x="617" y="476"/>
                  <a:pt x="617" y="476"/>
                </a:cubicBezTo>
                <a:cubicBezTo>
                  <a:pt x="1141" y="476"/>
                  <a:pt x="1141" y="476"/>
                  <a:pt x="1141" y="476"/>
                </a:cubicBezTo>
                <a:cubicBezTo>
                  <a:pt x="1429" y="765"/>
                  <a:pt x="1429" y="765"/>
                  <a:pt x="1429" y="765"/>
                </a:cubicBezTo>
                <a:lnTo>
                  <a:pt x="953" y="124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94" name="Group 293"/>
          <p:cNvGrpSpPr>
            <a:grpSpLocks noChangeAspect="1"/>
          </p:cNvGrpSpPr>
          <p:nvPr/>
        </p:nvGrpSpPr>
        <p:grpSpPr>
          <a:xfrm>
            <a:off x="8709025" y="2641600"/>
            <a:ext cx="822325" cy="847725"/>
            <a:chOff x="8709025" y="2641600"/>
            <a:chExt cx="822325" cy="847725"/>
          </a:xfrm>
        </p:grpSpPr>
        <p:sp>
          <p:nvSpPr>
            <p:cNvPr id="241" name="Freeform 39"/>
            <p:cNvSpPr>
              <a:spLocks noEditPoints="1"/>
            </p:cNvSpPr>
            <p:nvPr/>
          </p:nvSpPr>
          <p:spPr bwMode="auto">
            <a:xfrm>
              <a:off x="8867775" y="2805113"/>
              <a:ext cx="490537" cy="501650"/>
            </a:xfrm>
            <a:custGeom>
              <a:avLst/>
              <a:gdLst>
                <a:gd name="T0" fmla="*/ 662 w 730"/>
                <a:gd name="T1" fmla="*/ 412 h 744"/>
                <a:gd name="T2" fmla="*/ 717 w 730"/>
                <a:gd name="T3" fmla="*/ 296 h 744"/>
                <a:gd name="T4" fmla="*/ 707 w 730"/>
                <a:gd name="T5" fmla="*/ 227 h 744"/>
                <a:gd name="T6" fmla="*/ 629 w 730"/>
                <a:gd name="T7" fmla="*/ 230 h 744"/>
                <a:gd name="T8" fmla="*/ 606 w 730"/>
                <a:gd name="T9" fmla="*/ 104 h 744"/>
                <a:gd name="T10" fmla="*/ 557 w 730"/>
                <a:gd name="T11" fmla="*/ 53 h 744"/>
                <a:gd name="T12" fmla="*/ 495 w 730"/>
                <a:gd name="T13" fmla="*/ 102 h 744"/>
                <a:gd name="T14" fmla="*/ 402 w 730"/>
                <a:gd name="T15" fmla="*/ 13 h 744"/>
                <a:gd name="T16" fmla="*/ 332 w 730"/>
                <a:gd name="T17" fmla="*/ 1 h 744"/>
                <a:gd name="T18" fmla="*/ 311 w 730"/>
                <a:gd name="T19" fmla="*/ 78 h 744"/>
                <a:gd name="T20" fmla="*/ 184 w 730"/>
                <a:gd name="T21" fmla="*/ 60 h 744"/>
                <a:gd name="T22" fmla="*/ 121 w 730"/>
                <a:gd name="T23" fmla="*/ 91 h 744"/>
                <a:gd name="T24" fmla="*/ 148 w 730"/>
                <a:gd name="T25" fmla="*/ 165 h 744"/>
                <a:gd name="T26" fmla="*/ 97 w 730"/>
                <a:gd name="T27" fmla="*/ 238 h 744"/>
                <a:gd name="T28" fmla="*/ 18 w 730"/>
                <a:gd name="T29" fmla="*/ 237 h 744"/>
                <a:gd name="T30" fmla="*/ 10 w 730"/>
                <a:gd name="T31" fmla="*/ 307 h 744"/>
                <a:gd name="T32" fmla="*/ 69 w 730"/>
                <a:gd name="T33" fmla="*/ 421 h 744"/>
                <a:gd name="T34" fmla="*/ 4 w 730"/>
                <a:gd name="T35" fmla="*/ 467 h 744"/>
                <a:gd name="T36" fmla="*/ 39 w 730"/>
                <a:gd name="T37" fmla="*/ 528 h 744"/>
                <a:gd name="T38" fmla="*/ 154 w 730"/>
                <a:gd name="T39" fmla="*/ 585 h 744"/>
                <a:gd name="T40" fmla="*/ 129 w 730"/>
                <a:gd name="T41" fmla="*/ 660 h 744"/>
                <a:gd name="T42" fmla="*/ 193 w 730"/>
                <a:gd name="T43" fmla="*/ 689 h 744"/>
                <a:gd name="T44" fmla="*/ 319 w 730"/>
                <a:gd name="T45" fmla="*/ 669 h 744"/>
                <a:gd name="T46" fmla="*/ 343 w 730"/>
                <a:gd name="T47" fmla="*/ 744 h 744"/>
                <a:gd name="T48" fmla="*/ 412 w 730"/>
                <a:gd name="T49" fmla="*/ 730 h 744"/>
                <a:gd name="T50" fmla="*/ 502 w 730"/>
                <a:gd name="T51" fmla="*/ 639 h 744"/>
                <a:gd name="T52" fmla="*/ 566 w 730"/>
                <a:gd name="T53" fmla="*/ 686 h 744"/>
                <a:gd name="T54" fmla="*/ 613 w 730"/>
                <a:gd name="T55" fmla="*/ 634 h 744"/>
                <a:gd name="T56" fmla="*/ 610 w 730"/>
                <a:gd name="T57" fmla="*/ 545 h 744"/>
                <a:gd name="T58" fmla="*/ 695 w 730"/>
                <a:gd name="T59" fmla="*/ 518 h 744"/>
                <a:gd name="T60" fmla="*/ 728 w 730"/>
                <a:gd name="T61" fmla="*/ 456 h 744"/>
                <a:gd name="T62" fmla="*/ 581 w 730"/>
                <a:gd name="T63" fmla="*/ 472 h 744"/>
                <a:gd name="T64" fmla="*/ 148 w 730"/>
                <a:gd name="T65" fmla="*/ 272 h 744"/>
                <a:gd name="T66" fmla="*/ 581 w 730"/>
                <a:gd name="T67" fmla="*/ 472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30" h="744">
                  <a:moveTo>
                    <a:pt x="719" y="438"/>
                  </a:moveTo>
                  <a:cubicBezTo>
                    <a:pt x="662" y="412"/>
                    <a:pt x="662" y="412"/>
                    <a:pt x="662" y="412"/>
                  </a:cubicBezTo>
                  <a:cubicBezTo>
                    <a:pt x="666" y="383"/>
                    <a:pt x="665" y="353"/>
                    <a:pt x="661" y="324"/>
                  </a:cubicBezTo>
                  <a:cubicBezTo>
                    <a:pt x="717" y="296"/>
                    <a:pt x="717" y="296"/>
                    <a:pt x="717" y="296"/>
                  </a:cubicBezTo>
                  <a:cubicBezTo>
                    <a:pt x="724" y="293"/>
                    <a:pt x="727" y="285"/>
                    <a:pt x="725" y="278"/>
                  </a:cubicBezTo>
                  <a:cubicBezTo>
                    <a:pt x="707" y="227"/>
                    <a:pt x="707" y="227"/>
                    <a:pt x="707" y="227"/>
                  </a:cubicBezTo>
                  <a:cubicBezTo>
                    <a:pt x="705" y="220"/>
                    <a:pt x="697" y="216"/>
                    <a:pt x="690" y="217"/>
                  </a:cubicBezTo>
                  <a:cubicBezTo>
                    <a:pt x="629" y="230"/>
                    <a:pt x="629" y="230"/>
                    <a:pt x="629" y="230"/>
                  </a:cubicBezTo>
                  <a:cubicBezTo>
                    <a:pt x="615" y="204"/>
                    <a:pt x="597" y="181"/>
                    <a:pt x="576" y="159"/>
                  </a:cubicBezTo>
                  <a:cubicBezTo>
                    <a:pt x="606" y="104"/>
                    <a:pt x="606" y="104"/>
                    <a:pt x="606" y="104"/>
                  </a:cubicBezTo>
                  <a:cubicBezTo>
                    <a:pt x="609" y="97"/>
                    <a:pt x="607" y="89"/>
                    <a:pt x="601" y="84"/>
                  </a:cubicBezTo>
                  <a:cubicBezTo>
                    <a:pt x="557" y="53"/>
                    <a:pt x="557" y="53"/>
                    <a:pt x="557" y="53"/>
                  </a:cubicBezTo>
                  <a:cubicBezTo>
                    <a:pt x="551" y="49"/>
                    <a:pt x="542" y="50"/>
                    <a:pt x="537" y="56"/>
                  </a:cubicBezTo>
                  <a:cubicBezTo>
                    <a:pt x="495" y="102"/>
                    <a:pt x="495" y="102"/>
                    <a:pt x="495" y="102"/>
                  </a:cubicBezTo>
                  <a:cubicBezTo>
                    <a:pt x="468" y="89"/>
                    <a:pt x="439" y="80"/>
                    <a:pt x="410" y="76"/>
                  </a:cubicBezTo>
                  <a:cubicBezTo>
                    <a:pt x="402" y="13"/>
                    <a:pt x="402" y="13"/>
                    <a:pt x="402" y="13"/>
                  </a:cubicBezTo>
                  <a:cubicBezTo>
                    <a:pt x="401" y="6"/>
                    <a:pt x="394" y="1"/>
                    <a:pt x="387" y="0"/>
                  </a:cubicBezTo>
                  <a:cubicBezTo>
                    <a:pt x="332" y="1"/>
                    <a:pt x="332" y="1"/>
                    <a:pt x="332" y="1"/>
                  </a:cubicBezTo>
                  <a:cubicBezTo>
                    <a:pt x="325" y="1"/>
                    <a:pt x="318" y="8"/>
                    <a:pt x="318" y="15"/>
                  </a:cubicBezTo>
                  <a:cubicBezTo>
                    <a:pt x="311" y="78"/>
                    <a:pt x="311" y="78"/>
                    <a:pt x="311" y="78"/>
                  </a:cubicBezTo>
                  <a:cubicBezTo>
                    <a:pt x="282" y="83"/>
                    <a:pt x="254" y="92"/>
                    <a:pt x="227" y="106"/>
                  </a:cubicBezTo>
                  <a:cubicBezTo>
                    <a:pt x="184" y="60"/>
                    <a:pt x="184" y="60"/>
                    <a:pt x="184" y="60"/>
                  </a:cubicBezTo>
                  <a:cubicBezTo>
                    <a:pt x="179" y="55"/>
                    <a:pt x="170" y="54"/>
                    <a:pt x="164" y="59"/>
                  </a:cubicBezTo>
                  <a:cubicBezTo>
                    <a:pt x="121" y="91"/>
                    <a:pt x="121" y="91"/>
                    <a:pt x="121" y="91"/>
                  </a:cubicBezTo>
                  <a:cubicBezTo>
                    <a:pt x="115" y="96"/>
                    <a:pt x="113" y="105"/>
                    <a:pt x="116" y="111"/>
                  </a:cubicBezTo>
                  <a:cubicBezTo>
                    <a:pt x="148" y="165"/>
                    <a:pt x="148" y="165"/>
                    <a:pt x="148" y="165"/>
                  </a:cubicBezTo>
                  <a:cubicBezTo>
                    <a:pt x="138" y="176"/>
                    <a:pt x="128" y="187"/>
                    <a:pt x="120" y="200"/>
                  </a:cubicBezTo>
                  <a:cubicBezTo>
                    <a:pt x="111" y="212"/>
                    <a:pt x="104" y="225"/>
                    <a:pt x="97" y="238"/>
                  </a:cubicBezTo>
                  <a:cubicBezTo>
                    <a:pt x="35" y="226"/>
                    <a:pt x="35" y="226"/>
                    <a:pt x="35" y="226"/>
                  </a:cubicBezTo>
                  <a:cubicBezTo>
                    <a:pt x="28" y="225"/>
                    <a:pt x="20" y="230"/>
                    <a:pt x="18" y="237"/>
                  </a:cubicBezTo>
                  <a:cubicBezTo>
                    <a:pt x="2" y="289"/>
                    <a:pt x="2" y="289"/>
                    <a:pt x="2" y="289"/>
                  </a:cubicBezTo>
                  <a:cubicBezTo>
                    <a:pt x="0" y="296"/>
                    <a:pt x="3" y="304"/>
                    <a:pt x="10" y="307"/>
                  </a:cubicBezTo>
                  <a:cubicBezTo>
                    <a:pt x="68" y="332"/>
                    <a:pt x="68" y="332"/>
                    <a:pt x="68" y="332"/>
                  </a:cubicBezTo>
                  <a:cubicBezTo>
                    <a:pt x="64" y="362"/>
                    <a:pt x="64" y="392"/>
                    <a:pt x="69" y="421"/>
                  </a:cubicBezTo>
                  <a:cubicBezTo>
                    <a:pt x="12" y="448"/>
                    <a:pt x="12" y="448"/>
                    <a:pt x="12" y="448"/>
                  </a:cubicBezTo>
                  <a:cubicBezTo>
                    <a:pt x="6" y="451"/>
                    <a:pt x="2" y="460"/>
                    <a:pt x="4" y="467"/>
                  </a:cubicBezTo>
                  <a:cubicBezTo>
                    <a:pt x="22" y="518"/>
                    <a:pt x="22" y="518"/>
                    <a:pt x="22" y="518"/>
                  </a:cubicBezTo>
                  <a:cubicBezTo>
                    <a:pt x="24" y="525"/>
                    <a:pt x="32" y="529"/>
                    <a:pt x="39" y="528"/>
                  </a:cubicBezTo>
                  <a:cubicBezTo>
                    <a:pt x="101" y="515"/>
                    <a:pt x="101" y="515"/>
                    <a:pt x="101" y="515"/>
                  </a:cubicBezTo>
                  <a:cubicBezTo>
                    <a:pt x="115" y="540"/>
                    <a:pt x="132" y="564"/>
                    <a:pt x="154" y="585"/>
                  </a:cubicBezTo>
                  <a:cubicBezTo>
                    <a:pt x="124" y="641"/>
                    <a:pt x="124" y="641"/>
                    <a:pt x="124" y="641"/>
                  </a:cubicBezTo>
                  <a:cubicBezTo>
                    <a:pt x="121" y="647"/>
                    <a:pt x="123" y="656"/>
                    <a:pt x="129" y="660"/>
                  </a:cubicBezTo>
                  <a:cubicBezTo>
                    <a:pt x="173" y="692"/>
                    <a:pt x="173" y="692"/>
                    <a:pt x="173" y="692"/>
                  </a:cubicBezTo>
                  <a:cubicBezTo>
                    <a:pt x="179" y="696"/>
                    <a:pt x="188" y="695"/>
                    <a:pt x="193" y="689"/>
                  </a:cubicBezTo>
                  <a:cubicBezTo>
                    <a:pt x="235" y="643"/>
                    <a:pt x="235" y="643"/>
                    <a:pt x="235" y="643"/>
                  </a:cubicBezTo>
                  <a:cubicBezTo>
                    <a:pt x="262" y="656"/>
                    <a:pt x="290" y="664"/>
                    <a:pt x="319" y="669"/>
                  </a:cubicBezTo>
                  <a:cubicBezTo>
                    <a:pt x="328" y="731"/>
                    <a:pt x="328" y="731"/>
                    <a:pt x="328" y="731"/>
                  </a:cubicBezTo>
                  <a:cubicBezTo>
                    <a:pt x="329" y="738"/>
                    <a:pt x="336" y="744"/>
                    <a:pt x="343" y="744"/>
                  </a:cubicBezTo>
                  <a:cubicBezTo>
                    <a:pt x="397" y="743"/>
                    <a:pt x="397" y="743"/>
                    <a:pt x="397" y="743"/>
                  </a:cubicBezTo>
                  <a:cubicBezTo>
                    <a:pt x="405" y="743"/>
                    <a:pt x="411" y="737"/>
                    <a:pt x="412" y="730"/>
                  </a:cubicBezTo>
                  <a:cubicBezTo>
                    <a:pt x="419" y="667"/>
                    <a:pt x="419" y="667"/>
                    <a:pt x="419" y="667"/>
                  </a:cubicBezTo>
                  <a:cubicBezTo>
                    <a:pt x="447" y="662"/>
                    <a:pt x="476" y="652"/>
                    <a:pt x="502" y="639"/>
                  </a:cubicBezTo>
                  <a:cubicBezTo>
                    <a:pt x="546" y="684"/>
                    <a:pt x="546" y="684"/>
                    <a:pt x="546" y="684"/>
                  </a:cubicBezTo>
                  <a:cubicBezTo>
                    <a:pt x="551" y="689"/>
                    <a:pt x="560" y="690"/>
                    <a:pt x="566" y="686"/>
                  </a:cubicBezTo>
                  <a:cubicBezTo>
                    <a:pt x="609" y="653"/>
                    <a:pt x="609" y="653"/>
                    <a:pt x="609" y="653"/>
                  </a:cubicBezTo>
                  <a:cubicBezTo>
                    <a:pt x="615" y="649"/>
                    <a:pt x="617" y="640"/>
                    <a:pt x="613" y="634"/>
                  </a:cubicBezTo>
                  <a:cubicBezTo>
                    <a:pt x="582" y="579"/>
                    <a:pt x="582" y="579"/>
                    <a:pt x="582" y="579"/>
                  </a:cubicBezTo>
                  <a:cubicBezTo>
                    <a:pt x="592" y="569"/>
                    <a:pt x="601" y="557"/>
                    <a:pt x="610" y="545"/>
                  </a:cubicBezTo>
                  <a:cubicBezTo>
                    <a:pt x="618" y="532"/>
                    <a:pt x="626" y="520"/>
                    <a:pt x="632" y="507"/>
                  </a:cubicBezTo>
                  <a:cubicBezTo>
                    <a:pt x="695" y="518"/>
                    <a:pt x="695" y="518"/>
                    <a:pt x="695" y="518"/>
                  </a:cubicBezTo>
                  <a:cubicBezTo>
                    <a:pt x="702" y="519"/>
                    <a:pt x="709" y="515"/>
                    <a:pt x="712" y="508"/>
                  </a:cubicBezTo>
                  <a:cubicBezTo>
                    <a:pt x="728" y="456"/>
                    <a:pt x="728" y="456"/>
                    <a:pt x="728" y="456"/>
                  </a:cubicBezTo>
                  <a:cubicBezTo>
                    <a:pt x="730" y="449"/>
                    <a:pt x="726" y="441"/>
                    <a:pt x="719" y="438"/>
                  </a:cubicBezTo>
                  <a:close/>
                  <a:moveTo>
                    <a:pt x="581" y="472"/>
                  </a:moveTo>
                  <a:cubicBezTo>
                    <a:pt x="526" y="592"/>
                    <a:pt x="384" y="644"/>
                    <a:pt x="265" y="589"/>
                  </a:cubicBezTo>
                  <a:cubicBezTo>
                    <a:pt x="145" y="534"/>
                    <a:pt x="93" y="392"/>
                    <a:pt x="148" y="272"/>
                  </a:cubicBezTo>
                  <a:cubicBezTo>
                    <a:pt x="204" y="152"/>
                    <a:pt x="345" y="100"/>
                    <a:pt x="465" y="156"/>
                  </a:cubicBezTo>
                  <a:cubicBezTo>
                    <a:pt x="585" y="211"/>
                    <a:pt x="637" y="353"/>
                    <a:pt x="581" y="472"/>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40"/>
            <p:cNvSpPr>
              <a:spLocks/>
            </p:cNvSpPr>
            <p:nvPr/>
          </p:nvSpPr>
          <p:spPr bwMode="auto">
            <a:xfrm>
              <a:off x="9051925" y="3001963"/>
              <a:ext cx="120650" cy="120650"/>
            </a:xfrm>
            <a:custGeom>
              <a:avLst/>
              <a:gdLst>
                <a:gd name="T0" fmla="*/ 123 w 179"/>
                <a:gd name="T1" fmla="*/ 18 h 179"/>
                <a:gd name="T2" fmla="*/ 18 w 179"/>
                <a:gd name="T3" fmla="*/ 56 h 179"/>
                <a:gd name="T4" fmla="*/ 57 w 179"/>
                <a:gd name="T5" fmla="*/ 161 h 179"/>
                <a:gd name="T6" fmla="*/ 161 w 179"/>
                <a:gd name="T7" fmla="*/ 122 h 179"/>
                <a:gd name="T8" fmla="*/ 123 w 179"/>
                <a:gd name="T9" fmla="*/ 18 h 179"/>
              </a:gdLst>
              <a:ahLst/>
              <a:cxnLst>
                <a:cxn ang="0">
                  <a:pos x="T0" y="T1"/>
                </a:cxn>
                <a:cxn ang="0">
                  <a:pos x="T2" y="T3"/>
                </a:cxn>
                <a:cxn ang="0">
                  <a:pos x="T4" y="T5"/>
                </a:cxn>
                <a:cxn ang="0">
                  <a:pos x="T6" y="T7"/>
                </a:cxn>
                <a:cxn ang="0">
                  <a:pos x="T8" y="T9"/>
                </a:cxn>
              </a:cxnLst>
              <a:rect l="0" t="0" r="r" b="b"/>
              <a:pathLst>
                <a:path w="179" h="179">
                  <a:moveTo>
                    <a:pt x="123" y="18"/>
                  </a:moveTo>
                  <a:cubicBezTo>
                    <a:pt x="83" y="0"/>
                    <a:pt x="36" y="17"/>
                    <a:pt x="18" y="56"/>
                  </a:cubicBezTo>
                  <a:cubicBezTo>
                    <a:pt x="0" y="96"/>
                    <a:pt x="17" y="142"/>
                    <a:pt x="57" y="161"/>
                  </a:cubicBezTo>
                  <a:cubicBezTo>
                    <a:pt x="96" y="179"/>
                    <a:pt x="143" y="162"/>
                    <a:pt x="161" y="122"/>
                  </a:cubicBezTo>
                  <a:cubicBezTo>
                    <a:pt x="179" y="83"/>
                    <a:pt x="162" y="36"/>
                    <a:pt x="123" y="18"/>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41"/>
            <p:cNvSpPr>
              <a:spLocks/>
            </p:cNvSpPr>
            <p:nvPr/>
          </p:nvSpPr>
          <p:spPr bwMode="auto">
            <a:xfrm>
              <a:off x="9412288" y="2736850"/>
              <a:ext cx="19050" cy="15875"/>
            </a:xfrm>
            <a:custGeom>
              <a:avLst/>
              <a:gdLst>
                <a:gd name="T0" fmla="*/ 24 w 27"/>
                <a:gd name="T1" fmla="*/ 21 h 24"/>
                <a:gd name="T2" fmla="*/ 27 w 27"/>
                <a:gd name="T3" fmla="*/ 12 h 24"/>
                <a:gd name="T4" fmla="*/ 27 w 27"/>
                <a:gd name="T5" fmla="*/ 12 h 24"/>
                <a:gd name="T6" fmla="*/ 23 w 27"/>
                <a:gd name="T7" fmla="*/ 3 h 24"/>
                <a:gd name="T8" fmla="*/ 13 w 27"/>
                <a:gd name="T9" fmla="*/ 0 h 24"/>
                <a:gd name="T10" fmla="*/ 0 w 27"/>
                <a:gd name="T11" fmla="*/ 0 h 24"/>
                <a:gd name="T12" fmla="*/ 0 w 27"/>
                <a:gd name="T13" fmla="*/ 24 h 24"/>
                <a:gd name="T14" fmla="*/ 13 w 27"/>
                <a:gd name="T15" fmla="*/ 24 h 24"/>
                <a:gd name="T16" fmla="*/ 24 w 27"/>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4">
                  <a:moveTo>
                    <a:pt x="24" y="21"/>
                  </a:moveTo>
                  <a:cubicBezTo>
                    <a:pt x="26" y="18"/>
                    <a:pt x="27" y="15"/>
                    <a:pt x="27" y="12"/>
                  </a:cubicBezTo>
                  <a:cubicBezTo>
                    <a:pt x="27" y="12"/>
                    <a:pt x="27" y="12"/>
                    <a:pt x="27" y="12"/>
                  </a:cubicBezTo>
                  <a:cubicBezTo>
                    <a:pt x="27" y="8"/>
                    <a:pt x="26" y="5"/>
                    <a:pt x="23" y="3"/>
                  </a:cubicBezTo>
                  <a:cubicBezTo>
                    <a:pt x="21" y="1"/>
                    <a:pt x="17" y="0"/>
                    <a:pt x="13" y="0"/>
                  </a:cubicBezTo>
                  <a:cubicBezTo>
                    <a:pt x="0" y="0"/>
                    <a:pt x="0" y="0"/>
                    <a:pt x="0" y="0"/>
                  </a:cubicBezTo>
                  <a:cubicBezTo>
                    <a:pt x="0" y="24"/>
                    <a:pt x="0" y="24"/>
                    <a:pt x="0" y="24"/>
                  </a:cubicBezTo>
                  <a:cubicBezTo>
                    <a:pt x="13" y="24"/>
                    <a:pt x="13" y="24"/>
                    <a:pt x="13" y="24"/>
                  </a:cubicBezTo>
                  <a:cubicBezTo>
                    <a:pt x="18" y="24"/>
                    <a:pt x="21" y="23"/>
                    <a:pt x="24" y="21"/>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42"/>
            <p:cNvSpPr>
              <a:spLocks/>
            </p:cNvSpPr>
            <p:nvPr/>
          </p:nvSpPr>
          <p:spPr bwMode="auto">
            <a:xfrm>
              <a:off x="9358313" y="2740025"/>
              <a:ext cx="14287" cy="17463"/>
            </a:xfrm>
            <a:custGeom>
              <a:avLst/>
              <a:gdLst>
                <a:gd name="T0" fmla="*/ 4 w 9"/>
                <a:gd name="T1" fmla="*/ 0 h 11"/>
                <a:gd name="T2" fmla="*/ 0 w 9"/>
                <a:gd name="T3" fmla="*/ 11 h 11"/>
                <a:gd name="T4" fmla="*/ 9 w 9"/>
                <a:gd name="T5" fmla="*/ 11 h 11"/>
                <a:gd name="T6" fmla="*/ 4 w 9"/>
                <a:gd name="T7" fmla="*/ 0 h 11"/>
              </a:gdLst>
              <a:ahLst/>
              <a:cxnLst>
                <a:cxn ang="0">
                  <a:pos x="T0" y="T1"/>
                </a:cxn>
                <a:cxn ang="0">
                  <a:pos x="T2" y="T3"/>
                </a:cxn>
                <a:cxn ang="0">
                  <a:pos x="T4" y="T5"/>
                </a:cxn>
                <a:cxn ang="0">
                  <a:pos x="T6" y="T7"/>
                </a:cxn>
              </a:cxnLst>
              <a:rect l="0" t="0" r="r" b="b"/>
              <a:pathLst>
                <a:path w="9" h="11">
                  <a:moveTo>
                    <a:pt x="4" y="0"/>
                  </a:moveTo>
                  <a:lnTo>
                    <a:pt x="0" y="11"/>
                  </a:lnTo>
                  <a:lnTo>
                    <a:pt x="9" y="11"/>
                  </a:lnTo>
                  <a:lnTo>
                    <a:pt x="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43"/>
            <p:cNvSpPr>
              <a:spLocks/>
            </p:cNvSpPr>
            <p:nvPr/>
          </p:nvSpPr>
          <p:spPr bwMode="auto">
            <a:xfrm>
              <a:off x="9463088" y="2736850"/>
              <a:ext cx="19050" cy="15875"/>
            </a:xfrm>
            <a:custGeom>
              <a:avLst/>
              <a:gdLst>
                <a:gd name="T0" fmla="*/ 13 w 27"/>
                <a:gd name="T1" fmla="*/ 0 h 24"/>
                <a:gd name="T2" fmla="*/ 0 w 27"/>
                <a:gd name="T3" fmla="*/ 0 h 24"/>
                <a:gd name="T4" fmla="*/ 0 w 27"/>
                <a:gd name="T5" fmla="*/ 24 h 24"/>
                <a:gd name="T6" fmla="*/ 14 w 27"/>
                <a:gd name="T7" fmla="*/ 24 h 24"/>
                <a:gd name="T8" fmla="*/ 24 w 27"/>
                <a:gd name="T9" fmla="*/ 21 h 24"/>
                <a:gd name="T10" fmla="*/ 27 w 27"/>
                <a:gd name="T11" fmla="*/ 12 h 24"/>
                <a:gd name="T12" fmla="*/ 27 w 27"/>
                <a:gd name="T13" fmla="*/ 12 h 24"/>
                <a:gd name="T14" fmla="*/ 24 w 27"/>
                <a:gd name="T15" fmla="*/ 3 h 24"/>
                <a:gd name="T16" fmla="*/ 13 w 27"/>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4">
                  <a:moveTo>
                    <a:pt x="13" y="0"/>
                  </a:moveTo>
                  <a:cubicBezTo>
                    <a:pt x="0" y="0"/>
                    <a:pt x="0" y="0"/>
                    <a:pt x="0" y="0"/>
                  </a:cubicBezTo>
                  <a:cubicBezTo>
                    <a:pt x="0" y="24"/>
                    <a:pt x="0" y="24"/>
                    <a:pt x="0" y="24"/>
                  </a:cubicBezTo>
                  <a:cubicBezTo>
                    <a:pt x="14" y="24"/>
                    <a:pt x="14" y="24"/>
                    <a:pt x="14" y="24"/>
                  </a:cubicBezTo>
                  <a:cubicBezTo>
                    <a:pt x="18" y="24"/>
                    <a:pt x="21" y="23"/>
                    <a:pt x="24" y="21"/>
                  </a:cubicBezTo>
                  <a:cubicBezTo>
                    <a:pt x="26" y="18"/>
                    <a:pt x="27" y="15"/>
                    <a:pt x="27" y="12"/>
                  </a:cubicBezTo>
                  <a:cubicBezTo>
                    <a:pt x="27" y="12"/>
                    <a:pt x="27" y="12"/>
                    <a:pt x="27" y="12"/>
                  </a:cubicBezTo>
                  <a:cubicBezTo>
                    <a:pt x="27" y="8"/>
                    <a:pt x="26" y="5"/>
                    <a:pt x="24" y="3"/>
                  </a:cubicBezTo>
                  <a:cubicBezTo>
                    <a:pt x="21" y="1"/>
                    <a:pt x="18" y="0"/>
                    <a:pt x="13"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44"/>
            <p:cNvSpPr>
              <a:spLocks noEditPoints="1"/>
            </p:cNvSpPr>
            <p:nvPr/>
          </p:nvSpPr>
          <p:spPr bwMode="auto">
            <a:xfrm>
              <a:off x="8709025" y="2641600"/>
              <a:ext cx="822325" cy="847725"/>
            </a:xfrm>
            <a:custGeom>
              <a:avLst/>
              <a:gdLst>
                <a:gd name="T0" fmla="*/ 710 w 1223"/>
                <a:gd name="T1" fmla="*/ 71 h 1262"/>
                <a:gd name="T2" fmla="*/ 16 w 1223"/>
                <a:gd name="T3" fmla="*/ 0 h 1262"/>
                <a:gd name="T4" fmla="*/ 81 w 1223"/>
                <a:gd name="T5" fmla="*/ 329 h 1262"/>
                <a:gd name="T6" fmla="*/ 74 w 1223"/>
                <a:gd name="T7" fmla="*/ 925 h 1262"/>
                <a:gd name="T8" fmla="*/ 0 w 1223"/>
                <a:gd name="T9" fmla="*/ 1253 h 1262"/>
                <a:gd name="T10" fmla="*/ 336 w 1223"/>
                <a:gd name="T11" fmla="*/ 1218 h 1262"/>
                <a:gd name="T12" fmla="*/ 887 w 1223"/>
                <a:gd name="T13" fmla="*/ 1164 h 1262"/>
                <a:gd name="T14" fmla="*/ 1207 w 1223"/>
                <a:gd name="T15" fmla="*/ 1262 h 1262"/>
                <a:gd name="T16" fmla="*/ 1124 w 1223"/>
                <a:gd name="T17" fmla="*/ 933 h 1262"/>
                <a:gd name="T18" fmla="*/ 1207 w 1223"/>
                <a:gd name="T19" fmla="*/ 338 h 1262"/>
                <a:gd name="T20" fmla="*/ 1223 w 1223"/>
                <a:gd name="T21" fmla="*/ 9 h 1262"/>
                <a:gd name="T22" fmla="*/ 1074 w 1223"/>
                <a:gd name="T23" fmla="*/ 129 h 1262"/>
                <a:gd name="T24" fmla="*/ 1092 w 1223"/>
                <a:gd name="T25" fmla="*/ 155 h 1262"/>
                <a:gd name="T26" fmla="*/ 1060 w 1223"/>
                <a:gd name="T27" fmla="*/ 182 h 1262"/>
                <a:gd name="T28" fmla="*/ 1029 w 1223"/>
                <a:gd name="T29" fmla="*/ 127 h 1262"/>
                <a:gd name="T30" fmla="*/ 999 w 1223"/>
                <a:gd name="T31" fmla="*/ 206 h 1262"/>
                <a:gd name="T32" fmla="*/ 934 w 1223"/>
                <a:gd name="T33" fmla="*/ 206 h 1262"/>
                <a:gd name="T34" fmla="*/ 263 w 1223"/>
                <a:gd name="T35" fmla="*/ 121 h 1262"/>
                <a:gd name="T36" fmla="*/ 280 w 1223"/>
                <a:gd name="T37" fmla="*/ 146 h 1262"/>
                <a:gd name="T38" fmla="*/ 249 w 1223"/>
                <a:gd name="T39" fmla="*/ 174 h 1262"/>
                <a:gd name="T40" fmla="*/ 218 w 1223"/>
                <a:gd name="T41" fmla="*/ 119 h 1262"/>
                <a:gd name="T42" fmla="*/ 197 w 1223"/>
                <a:gd name="T43" fmla="*/ 126 h 1262"/>
                <a:gd name="T44" fmla="*/ 203 w 1223"/>
                <a:gd name="T45" fmla="*/ 158 h 1262"/>
                <a:gd name="T46" fmla="*/ 160 w 1223"/>
                <a:gd name="T47" fmla="*/ 174 h 1262"/>
                <a:gd name="T48" fmla="*/ 72 w 1223"/>
                <a:gd name="T49" fmla="*/ 180 h 1262"/>
                <a:gd name="T50" fmla="*/ 97 w 1223"/>
                <a:gd name="T51" fmla="*/ 118 h 1262"/>
                <a:gd name="T52" fmla="*/ 72 w 1223"/>
                <a:gd name="T53" fmla="*/ 180 h 1262"/>
                <a:gd name="T54" fmla="*/ 65 w 1223"/>
                <a:gd name="T55" fmla="*/ 1122 h 1262"/>
                <a:gd name="T56" fmla="*/ 131 w 1223"/>
                <a:gd name="T57" fmla="*/ 1122 h 1262"/>
                <a:gd name="T58" fmla="*/ 196 w 1223"/>
                <a:gd name="T59" fmla="*/ 1091 h 1262"/>
                <a:gd name="T60" fmla="*/ 160 w 1223"/>
                <a:gd name="T61" fmla="*/ 1122 h 1262"/>
                <a:gd name="T62" fmla="*/ 188 w 1223"/>
                <a:gd name="T63" fmla="*/ 1045 h 1262"/>
                <a:gd name="T64" fmla="*/ 280 w 1223"/>
                <a:gd name="T65" fmla="*/ 1070 h 1262"/>
                <a:gd name="T66" fmla="*/ 249 w 1223"/>
                <a:gd name="T67" fmla="*/ 1098 h 1262"/>
                <a:gd name="T68" fmla="*/ 218 w 1223"/>
                <a:gd name="T69" fmla="*/ 1043 h 1262"/>
                <a:gd name="T70" fmla="*/ 278 w 1223"/>
                <a:gd name="T71" fmla="*/ 1059 h 1262"/>
                <a:gd name="T72" fmla="*/ 959 w 1223"/>
                <a:gd name="T73" fmla="*/ 1113 h 1262"/>
                <a:gd name="T74" fmla="*/ 983 w 1223"/>
                <a:gd name="T75" fmla="*/ 1051 h 1262"/>
                <a:gd name="T76" fmla="*/ 1089 w 1223"/>
                <a:gd name="T77" fmla="*/ 1091 h 1262"/>
                <a:gd name="T78" fmla="*/ 1047 w 1223"/>
                <a:gd name="T79" fmla="*/ 1107 h 1262"/>
                <a:gd name="T80" fmla="*/ 1062 w 1223"/>
                <a:gd name="T81" fmla="*/ 1052 h 1262"/>
                <a:gd name="T82" fmla="*/ 1092 w 1223"/>
                <a:gd name="T83" fmla="*/ 1079 h 1262"/>
                <a:gd name="T84" fmla="*/ 1165 w 1223"/>
                <a:gd name="T85" fmla="*/ 1068 h 1262"/>
                <a:gd name="T86" fmla="*/ 1158 w 1223"/>
                <a:gd name="T87" fmla="*/ 1100 h 1262"/>
                <a:gd name="T88" fmla="*/ 1122 w 1223"/>
                <a:gd name="T89" fmla="*/ 1130 h 1262"/>
                <a:gd name="T90" fmla="*/ 1126 w 1223"/>
                <a:gd name="T91" fmla="*/ 526 h 1262"/>
                <a:gd name="T92" fmla="*/ 887 w 1223"/>
                <a:gd name="T93" fmla="*/ 949 h 1262"/>
                <a:gd name="T94" fmla="*/ 336 w 1223"/>
                <a:gd name="T95" fmla="*/ 1131 h 1262"/>
                <a:gd name="T96" fmla="*/ 75 w 1223"/>
                <a:gd name="T97" fmla="*/ 526 h 1262"/>
                <a:gd name="T98" fmla="*/ 336 w 1223"/>
                <a:gd name="T99" fmla="*/ 313 h 1262"/>
                <a:gd name="T100" fmla="*/ 710 w 1223"/>
                <a:gd name="T101" fmla="*/ 109 h 1262"/>
                <a:gd name="T102" fmla="*/ 1081 w 1223"/>
                <a:gd name="T103" fmla="*/ 338 h 1262"/>
                <a:gd name="T104" fmla="*/ 1158 w 1223"/>
                <a:gd name="T105" fmla="*/ 175 h 1262"/>
                <a:gd name="T106" fmla="*/ 1122 w 1223"/>
                <a:gd name="T107" fmla="*/ 206 h 1262"/>
                <a:gd name="T108" fmla="*/ 1149 w 1223"/>
                <a:gd name="T109" fmla="*/ 129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23" h="1262">
                  <a:moveTo>
                    <a:pt x="903" y="9"/>
                  </a:moveTo>
                  <a:cubicBezTo>
                    <a:pt x="887" y="25"/>
                    <a:pt x="887" y="25"/>
                    <a:pt x="887" y="25"/>
                  </a:cubicBezTo>
                  <a:cubicBezTo>
                    <a:pt x="887" y="107"/>
                    <a:pt x="887" y="107"/>
                    <a:pt x="887" y="107"/>
                  </a:cubicBezTo>
                  <a:cubicBezTo>
                    <a:pt x="832" y="84"/>
                    <a:pt x="773" y="71"/>
                    <a:pt x="710" y="71"/>
                  </a:cubicBezTo>
                  <a:cubicBezTo>
                    <a:pt x="491" y="71"/>
                    <a:pt x="491" y="71"/>
                    <a:pt x="491" y="71"/>
                  </a:cubicBezTo>
                  <a:cubicBezTo>
                    <a:pt x="437" y="71"/>
                    <a:pt x="385" y="80"/>
                    <a:pt x="336" y="98"/>
                  </a:cubicBezTo>
                  <a:cubicBezTo>
                    <a:pt x="336" y="0"/>
                    <a:pt x="336" y="0"/>
                    <a:pt x="336" y="0"/>
                  </a:cubicBezTo>
                  <a:cubicBezTo>
                    <a:pt x="16" y="0"/>
                    <a:pt x="16" y="0"/>
                    <a:pt x="16" y="0"/>
                  </a:cubicBezTo>
                  <a:cubicBezTo>
                    <a:pt x="0" y="16"/>
                    <a:pt x="0" y="16"/>
                    <a:pt x="0" y="16"/>
                  </a:cubicBezTo>
                  <a:cubicBezTo>
                    <a:pt x="0" y="310"/>
                    <a:pt x="0" y="310"/>
                    <a:pt x="0" y="310"/>
                  </a:cubicBezTo>
                  <a:cubicBezTo>
                    <a:pt x="0" y="329"/>
                    <a:pt x="0" y="329"/>
                    <a:pt x="0" y="329"/>
                  </a:cubicBezTo>
                  <a:cubicBezTo>
                    <a:pt x="81" y="329"/>
                    <a:pt x="81" y="329"/>
                    <a:pt x="81" y="329"/>
                  </a:cubicBezTo>
                  <a:cubicBezTo>
                    <a:pt x="82" y="329"/>
                    <a:pt x="82" y="329"/>
                    <a:pt x="82" y="329"/>
                  </a:cubicBezTo>
                  <a:cubicBezTo>
                    <a:pt x="53" y="388"/>
                    <a:pt x="36" y="455"/>
                    <a:pt x="36" y="526"/>
                  </a:cubicBezTo>
                  <a:cubicBezTo>
                    <a:pt x="36" y="745"/>
                    <a:pt x="36" y="745"/>
                    <a:pt x="36" y="745"/>
                  </a:cubicBezTo>
                  <a:cubicBezTo>
                    <a:pt x="36" y="809"/>
                    <a:pt x="50" y="869"/>
                    <a:pt x="74" y="925"/>
                  </a:cubicBezTo>
                  <a:cubicBezTo>
                    <a:pt x="16" y="925"/>
                    <a:pt x="16" y="925"/>
                    <a:pt x="16" y="925"/>
                  </a:cubicBezTo>
                  <a:cubicBezTo>
                    <a:pt x="0" y="941"/>
                    <a:pt x="0" y="941"/>
                    <a:pt x="0" y="941"/>
                  </a:cubicBezTo>
                  <a:cubicBezTo>
                    <a:pt x="0" y="1234"/>
                    <a:pt x="0" y="1234"/>
                    <a:pt x="0" y="1234"/>
                  </a:cubicBezTo>
                  <a:cubicBezTo>
                    <a:pt x="0" y="1253"/>
                    <a:pt x="0" y="1253"/>
                    <a:pt x="0" y="1253"/>
                  </a:cubicBezTo>
                  <a:cubicBezTo>
                    <a:pt x="321" y="1253"/>
                    <a:pt x="321" y="1253"/>
                    <a:pt x="321" y="1253"/>
                  </a:cubicBezTo>
                  <a:cubicBezTo>
                    <a:pt x="321" y="1253"/>
                    <a:pt x="321" y="1253"/>
                    <a:pt x="321" y="1253"/>
                  </a:cubicBezTo>
                  <a:cubicBezTo>
                    <a:pt x="336" y="1237"/>
                    <a:pt x="336" y="1237"/>
                    <a:pt x="336" y="1237"/>
                  </a:cubicBezTo>
                  <a:cubicBezTo>
                    <a:pt x="336" y="1218"/>
                    <a:pt x="336" y="1218"/>
                    <a:pt x="336" y="1218"/>
                  </a:cubicBezTo>
                  <a:cubicBezTo>
                    <a:pt x="336" y="1172"/>
                    <a:pt x="336" y="1172"/>
                    <a:pt x="336" y="1172"/>
                  </a:cubicBezTo>
                  <a:cubicBezTo>
                    <a:pt x="385" y="1190"/>
                    <a:pt x="437" y="1199"/>
                    <a:pt x="491" y="1199"/>
                  </a:cubicBezTo>
                  <a:cubicBezTo>
                    <a:pt x="710" y="1199"/>
                    <a:pt x="710" y="1199"/>
                    <a:pt x="710" y="1199"/>
                  </a:cubicBezTo>
                  <a:cubicBezTo>
                    <a:pt x="773" y="1199"/>
                    <a:pt x="832" y="1187"/>
                    <a:pt x="887" y="1164"/>
                  </a:cubicBezTo>
                  <a:cubicBezTo>
                    <a:pt x="887" y="1243"/>
                    <a:pt x="887" y="1243"/>
                    <a:pt x="887" y="1243"/>
                  </a:cubicBezTo>
                  <a:cubicBezTo>
                    <a:pt x="887" y="1262"/>
                    <a:pt x="887" y="1262"/>
                    <a:pt x="887" y="1262"/>
                  </a:cubicBezTo>
                  <a:cubicBezTo>
                    <a:pt x="1207" y="1262"/>
                    <a:pt x="1207" y="1262"/>
                    <a:pt x="1207" y="1262"/>
                  </a:cubicBezTo>
                  <a:cubicBezTo>
                    <a:pt x="1207" y="1262"/>
                    <a:pt x="1207" y="1262"/>
                    <a:pt x="1207" y="1262"/>
                  </a:cubicBezTo>
                  <a:cubicBezTo>
                    <a:pt x="1223" y="1246"/>
                    <a:pt x="1223" y="1246"/>
                    <a:pt x="1223" y="1246"/>
                  </a:cubicBezTo>
                  <a:cubicBezTo>
                    <a:pt x="1223" y="1227"/>
                    <a:pt x="1223" y="1227"/>
                    <a:pt x="1223" y="1227"/>
                  </a:cubicBezTo>
                  <a:cubicBezTo>
                    <a:pt x="1223" y="933"/>
                    <a:pt x="1223" y="933"/>
                    <a:pt x="1223" y="933"/>
                  </a:cubicBezTo>
                  <a:cubicBezTo>
                    <a:pt x="1124" y="933"/>
                    <a:pt x="1124" y="933"/>
                    <a:pt x="1124" y="933"/>
                  </a:cubicBezTo>
                  <a:cubicBezTo>
                    <a:pt x="1150" y="876"/>
                    <a:pt x="1165" y="812"/>
                    <a:pt x="1165" y="745"/>
                  </a:cubicBezTo>
                  <a:cubicBezTo>
                    <a:pt x="1165" y="526"/>
                    <a:pt x="1165" y="526"/>
                    <a:pt x="1165" y="526"/>
                  </a:cubicBezTo>
                  <a:cubicBezTo>
                    <a:pt x="1165" y="459"/>
                    <a:pt x="1150" y="395"/>
                    <a:pt x="1124" y="338"/>
                  </a:cubicBezTo>
                  <a:cubicBezTo>
                    <a:pt x="1207" y="338"/>
                    <a:pt x="1207" y="338"/>
                    <a:pt x="1207" y="338"/>
                  </a:cubicBezTo>
                  <a:cubicBezTo>
                    <a:pt x="1207" y="338"/>
                    <a:pt x="1207" y="338"/>
                    <a:pt x="1207" y="338"/>
                  </a:cubicBezTo>
                  <a:cubicBezTo>
                    <a:pt x="1223" y="322"/>
                    <a:pt x="1223" y="322"/>
                    <a:pt x="1223" y="322"/>
                  </a:cubicBezTo>
                  <a:cubicBezTo>
                    <a:pt x="1223" y="302"/>
                    <a:pt x="1223" y="302"/>
                    <a:pt x="1223" y="302"/>
                  </a:cubicBezTo>
                  <a:cubicBezTo>
                    <a:pt x="1223" y="9"/>
                    <a:pt x="1223" y="9"/>
                    <a:pt x="1223" y="9"/>
                  </a:cubicBezTo>
                  <a:lnTo>
                    <a:pt x="903" y="9"/>
                  </a:lnTo>
                  <a:close/>
                  <a:moveTo>
                    <a:pt x="1029" y="127"/>
                  </a:moveTo>
                  <a:cubicBezTo>
                    <a:pt x="1062" y="127"/>
                    <a:pt x="1062" y="127"/>
                    <a:pt x="1062" y="127"/>
                  </a:cubicBezTo>
                  <a:cubicBezTo>
                    <a:pt x="1066" y="127"/>
                    <a:pt x="1071" y="128"/>
                    <a:pt x="1074" y="129"/>
                  </a:cubicBezTo>
                  <a:cubicBezTo>
                    <a:pt x="1078" y="131"/>
                    <a:pt x="1081" y="132"/>
                    <a:pt x="1084" y="135"/>
                  </a:cubicBezTo>
                  <a:cubicBezTo>
                    <a:pt x="1086" y="137"/>
                    <a:pt x="1088" y="140"/>
                    <a:pt x="1090" y="143"/>
                  </a:cubicBezTo>
                  <a:cubicBezTo>
                    <a:pt x="1091" y="147"/>
                    <a:pt x="1092" y="150"/>
                    <a:pt x="1092" y="155"/>
                  </a:cubicBezTo>
                  <a:cubicBezTo>
                    <a:pt x="1092" y="155"/>
                    <a:pt x="1092" y="155"/>
                    <a:pt x="1092" y="155"/>
                  </a:cubicBezTo>
                  <a:cubicBezTo>
                    <a:pt x="1092" y="159"/>
                    <a:pt x="1091" y="163"/>
                    <a:pt x="1089" y="167"/>
                  </a:cubicBezTo>
                  <a:cubicBezTo>
                    <a:pt x="1088" y="170"/>
                    <a:pt x="1085" y="173"/>
                    <a:pt x="1082" y="175"/>
                  </a:cubicBezTo>
                  <a:cubicBezTo>
                    <a:pt x="1080" y="178"/>
                    <a:pt x="1076" y="180"/>
                    <a:pt x="1072" y="181"/>
                  </a:cubicBezTo>
                  <a:cubicBezTo>
                    <a:pt x="1068" y="182"/>
                    <a:pt x="1064" y="182"/>
                    <a:pt x="1060" y="182"/>
                  </a:cubicBezTo>
                  <a:cubicBezTo>
                    <a:pt x="1047" y="182"/>
                    <a:pt x="1047" y="182"/>
                    <a:pt x="1047" y="182"/>
                  </a:cubicBezTo>
                  <a:cubicBezTo>
                    <a:pt x="1047" y="206"/>
                    <a:pt x="1047" y="206"/>
                    <a:pt x="1047" y="206"/>
                  </a:cubicBezTo>
                  <a:cubicBezTo>
                    <a:pt x="1029" y="206"/>
                    <a:pt x="1029" y="206"/>
                    <a:pt x="1029" y="206"/>
                  </a:cubicBezTo>
                  <a:lnTo>
                    <a:pt x="1029" y="127"/>
                  </a:lnTo>
                  <a:close/>
                  <a:moveTo>
                    <a:pt x="967" y="127"/>
                  </a:moveTo>
                  <a:cubicBezTo>
                    <a:pt x="983" y="127"/>
                    <a:pt x="983" y="127"/>
                    <a:pt x="983" y="127"/>
                  </a:cubicBezTo>
                  <a:cubicBezTo>
                    <a:pt x="1017" y="206"/>
                    <a:pt x="1017" y="206"/>
                    <a:pt x="1017" y="206"/>
                  </a:cubicBezTo>
                  <a:cubicBezTo>
                    <a:pt x="999" y="206"/>
                    <a:pt x="999" y="206"/>
                    <a:pt x="999" y="206"/>
                  </a:cubicBezTo>
                  <a:cubicBezTo>
                    <a:pt x="992" y="188"/>
                    <a:pt x="992" y="188"/>
                    <a:pt x="992" y="188"/>
                  </a:cubicBezTo>
                  <a:cubicBezTo>
                    <a:pt x="959" y="188"/>
                    <a:pt x="959" y="188"/>
                    <a:pt x="959" y="188"/>
                  </a:cubicBezTo>
                  <a:cubicBezTo>
                    <a:pt x="951" y="206"/>
                    <a:pt x="951" y="206"/>
                    <a:pt x="951" y="206"/>
                  </a:cubicBezTo>
                  <a:cubicBezTo>
                    <a:pt x="934" y="206"/>
                    <a:pt x="934" y="206"/>
                    <a:pt x="934" y="206"/>
                  </a:cubicBezTo>
                  <a:lnTo>
                    <a:pt x="967" y="127"/>
                  </a:lnTo>
                  <a:close/>
                  <a:moveTo>
                    <a:pt x="218" y="119"/>
                  </a:moveTo>
                  <a:cubicBezTo>
                    <a:pt x="250" y="119"/>
                    <a:pt x="250" y="119"/>
                    <a:pt x="250" y="119"/>
                  </a:cubicBezTo>
                  <a:cubicBezTo>
                    <a:pt x="255" y="119"/>
                    <a:pt x="259" y="119"/>
                    <a:pt x="263" y="121"/>
                  </a:cubicBezTo>
                  <a:cubicBezTo>
                    <a:pt x="267" y="122"/>
                    <a:pt x="270" y="124"/>
                    <a:pt x="272" y="126"/>
                  </a:cubicBezTo>
                  <a:cubicBezTo>
                    <a:pt x="275" y="129"/>
                    <a:pt x="277" y="131"/>
                    <a:pt x="278" y="135"/>
                  </a:cubicBezTo>
                  <a:cubicBezTo>
                    <a:pt x="280" y="138"/>
                    <a:pt x="280" y="142"/>
                    <a:pt x="280" y="146"/>
                  </a:cubicBezTo>
                  <a:cubicBezTo>
                    <a:pt x="280" y="146"/>
                    <a:pt x="280" y="146"/>
                    <a:pt x="280" y="146"/>
                  </a:cubicBezTo>
                  <a:cubicBezTo>
                    <a:pt x="280" y="151"/>
                    <a:pt x="280" y="155"/>
                    <a:pt x="278" y="158"/>
                  </a:cubicBezTo>
                  <a:cubicBezTo>
                    <a:pt x="276" y="162"/>
                    <a:pt x="274" y="164"/>
                    <a:pt x="271" y="167"/>
                  </a:cubicBezTo>
                  <a:cubicBezTo>
                    <a:pt x="268" y="169"/>
                    <a:pt x="265" y="171"/>
                    <a:pt x="261" y="172"/>
                  </a:cubicBezTo>
                  <a:cubicBezTo>
                    <a:pt x="257" y="173"/>
                    <a:pt x="253" y="174"/>
                    <a:pt x="249" y="174"/>
                  </a:cubicBezTo>
                  <a:cubicBezTo>
                    <a:pt x="235" y="174"/>
                    <a:pt x="235" y="174"/>
                    <a:pt x="235" y="174"/>
                  </a:cubicBezTo>
                  <a:cubicBezTo>
                    <a:pt x="235" y="197"/>
                    <a:pt x="235" y="197"/>
                    <a:pt x="235" y="197"/>
                  </a:cubicBezTo>
                  <a:cubicBezTo>
                    <a:pt x="218" y="197"/>
                    <a:pt x="218" y="197"/>
                    <a:pt x="218" y="197"/>
                  </a:cubicBezTo>
                  <a:lnTo>
                    <a:pt x="218" y="119"/>
                  </a:lnTo>
                  <a:close/>
                  <a:moveTo>
                    <a:pt x="143" y="119"/>
                  </a:moveTo>
                  <a:cubicBezTo>
                    <a:pt x="175" y="119"/>
                    <a:pt x="175" y="119"/>
                    <a:pt x="175" y="119"/>
                  </a:cubicBezTo>
                  <a:cubicBezTo>
                    <a:pt x="180" y="119"/>
                    <a:pt x="184" y="119"/>
                    <a:pt x="188" y="121"/>
                  </a:cubicBezTo>
                  <a:cubicBezTo>
                    <a:pt x="191" y="122"/>
                    <a:pt x="195" y="124"/>
                    <a:pt x="197" y="126"/>
                  </a:cubicBezTo>
                  <a:cubicBezTo>
                    <a:pt x="200" y="129"/>
                    <a:pt x="202" y="131"/>
                    <a:pt x="203" y="135"/>
                  </a:cubicBezTo>
                  <a:cubicBezTo>
                    <a:pt x="205" y="138"/>
                    <a:pt x="205" y="142"/>
                    <a:pt x="205" y="146"/>
                  </a:cubicBezTo>
                  <a:cubicBezTo>
                    <a:pt x="205" y="146"/>
                    <a:pt x="205" y="146"/>
                    <a:pt x="205" y="146"/>
                  </a:cubicBezTo>
                  <a:cubicBezTo>
                    <a:pt x="205" y="151"/>
                    <a:pt x="204" y="155"/>
                    <a:pt x="203" y="158"/>
                  </a:cubicBezTo>
                  <a:cubicBezTo>
                    <a:pt x="201" y="162"/>
                    <a:pt x="199" y="164"/>
                    <a:pt x="196" y="167"/>
                  </a:cubicBezTo>
                  <a:cubicBezTo>
                    <a:pt x="193" y="169"/>
                    <a:pt x="190" y="171"/>
                    <a:pt x="186" y="172"/>
                  </a:cubicBezTo>
                  <a:cubicBezTo>
                    <a:pt x="182" y="173"/>
                    <a:pt x="178" y="174"/>
                    <a:pt x="173" y="174"/>
                  </a:cubicBezTo>
                  <a:cubicBezTo>
                    <a:pt x="160" y="174"/>
                    <a:pt x="160" y="174"/>
                    <a:pt x="160" y="174"/>
                  </a:cubicBezTo>
                  <a:cubicBezTo>
                    <a:pt x="160" y="197"/>
                    <a:pt x="160" y="197"/>
                    <a:pt x="160" y="197"/>
                  </a:cubicBezTo>
                  <a:cubicBezTo>
                    <a:pt x="143" y="197"/>
                    <a:pt x="143" y="197"/>
                    <a:pt x="143" y="197"/>
                  </a:cubicBezTo>
                  <a:lnTo>
                    <a:pt x="143" y="119"/>
                  </a:lnTo>
                  <a:close/>
                  <a:moveTo>
                    <a:pt x="72" y="180"/>
                  </a:moveTo>
                  <a:cubicBezTo>
                    <a:pt x="65" y="197"/>
                    <a:pt x="65" y="197"/>
                    <a:pt x="65" y="197"/>
                  </a:cubicBezTo>
                  <a:cubicBezTo>
                    <a:pt x="47" y="197"/>
                    <a:pt x="47" y="197"/>
                    <a:pt x="47" y="197"/>
                  </a:cubicBezTo>
                  <a:cubicBezTo>
                    <a:pt x="81" y="118"/>
                    <a:pt x="81" y="118"/>
                    <a:pt x="81" y="118"/>
                  </a:cubicBezTo>
                  <a:cubicBezTo>
                    <a:pt x="97" y="118"/>
                    <a:pt x="97" y="118"/>
                    <a:pt x="97" y="118"/>
                  </a:cubicBezTo>
                  <a:cubicBezTo>
                    <a:pt x="131" y="197"/>
                    <a:pt x="131" y="197"/>
                    <a:pt x="131" y="197"/>
                  </a:cubicBezTo>
                  <a:cubicBezTo>
                    <a:pt x="113" y="197"/>
                    <a:pt x="113" y="197"/>
                    <a:pt x="113" y="197"/>
                  </a:cubicBezTo>
                  <a:cubicBezTo>
                    <a:pt x="105" y="180"/>
                    <a:pt x="105" y="180"/>
                    <a:pt x="105" y="180"/>
                  </a:cubicBezTo>
                  <a:lnTo>
                    <a:pt x="72" y="180"/>
                  </a:lnTo>
                  <a:close/>
                  <a:moveTo>
                    <a:pt x="113" y="1122"/>
                  </a:moveTo>
                  <a:cubicBezTo>
                    <a:pt x="105" y="1104"/>
                    <a:pt x="105" y="1104"/>
                    <a:pt x="105" y="1104"/>
                  </a:cubicBezTo>
                  <a:cubicBezTo>
                    <a:pt x="72" y="1104"/>
                    <a:pt x="72" y="1104"/>
                    <a:pt x="72" y="1104"/>
                  </a:cubicBezTo>
                  <a:cubicBezTo>
                    <a:pt x="65" y="1122"/>
                    <a:pt x="65" y="1122"/>
                    <a:pt x="65" y="1122"/>
                  </a:cubicBezTo>
                  <a:cubicBezTo>
                    <a:pt x="47" y="1122"/>
                    <a:pt x="47" y="1122"/>
                    <a:pt x="47" y="1122"/>
                  </a:cubicBezTo>
                  <a:cubicBezTo>
                    <a:pt x="81" y="1042"/>
                    <a:pt x="81" y="1042"/>
                    <a:pt x="81" y="1042"/>
                  </a:cubicBezTo>
                  <a:cubicBezTo>
                    <a:pt x="97" y="1042"/>
                    <a:pt x="97" y="1042"/>
                    <a:pt x="97" y="1042"/>
                  </a:cubicBezTo>
                  <a:cubicBezTo>
                    <a:pt x="131" y="1122"/>
                    <a:pt x="131" y="1122"/>
                    <a:pt x="131" y="1122"/>
                  </a:cubicBezTo>
                  <a:lnTo>
                    <a:pt x="113" y="1122"/>
                  </a:lnTo>
                  <a:close/>
                  <a:moveTo>
                    <a:pt x="205" y="1070"/>
                  </a:moveTo>
                  <a:cubicBezTo>
                    <a:pt x="205" y="1075"/>
                    <a:pt x="204" y="1079"/>
                    <a:pt x="203" y="1082"/>
                  </a:cubicBezTo>
                  <a:cubicBezTo>
                    <a:pt x="201" y="1086"/>
                    <a:pt x="199" y="1089"/>
                    <a:pt x="196" y="1091"/>
                  </a:cubicBezTo>
                  <a:cubicBezTo>
                    <a:pt x="193" y="1093"/>
                    <a:pt x="190" y="1095"/>
                    <a:pt x="186" y="1096"/>
                  </a:cubicBezTo>
                  <a:cubicBezTo>
                    <a:pt x="182" y="1098"/>
                    <a:pt x="178" y="1098"/>
                    <a:pt x="173" y="1098"/>
                  </a:cubicBezTo>
                  <a:cubicBezTo>
                    <a:pt x="160" y="1098"/>
                    <a:pt x="160" y="1098"/>
                    <a:pt x="160" y="1098"/>
                  </a:cubicBezTo>
                  <a:cubicBezTo>
                    <a:pt x="160" y="1122"/>
                    <a:pt x="160" y="1122"/>
                    <a:pt x="160" y="1122"/>
                  </a:cubicBezTo>
                  <a:cubicBezTo>
                    <a:pt x="143" y="1122"/>
                    <a:pt x="143" y="1122"/>
                    <a:pt x="143" y="1122"/>
                  </a:cubicBezTo>
                  <a:cubicBezTo>
                    <a:pt x="143" y="1043"/>
                    <a:pt x="143" y="1043"/>
                    <a:pt x="143" y="1043"/>
                  </a:cubicBezTo>
                  <a:cubicBezTo>
                    <a:pt x="175" y="1043"/>
                    <a:pt x="175" y="1043"/>
                    <a:pt x="175" y="1043"/>
                  </a:cubicBezTo>
                  <a:cubicBezTo>
                    <a:pt x="180" y="1043"/>
                    <a:pt x="184" y="1044"/>
                    <a:pt x="188" y="1045"/>
                  </a:cubicBezTo>
                  <a:cubicBezTo>
                    <a:pt x="191" y="1046"/>
                    <a:pt x="195" y="1048"/>
                    <a:pt x="197" y="1050"/>
                  </a:cubicBezTo>
                  <a:cubicBezTo>
                    <a:pt x="200" y="1053"/>
                    <a:pt x="202" y="1056"/>
                    <a:pt x="203" y="1059"/>
                  </a:cubicBezTo>
                  <a:cubicBezTo>
                    <a:pt x="205" y="1062"/>
                    <a:pt x="205" y="1066"/>
                    <a:pt x="205" y="1070"/>
                  </a:cubicBezTo>
                  <a:close/>
                  <a:moveTo>
                    <a:pt x="280" y="1070"/>
                  </a:moveTo>
                  <a:cubicBezTo>
                    <a:pt x="280" y="1075"/>
                    <a:pt x="280" y="1079"/>
                    <a:pt x="278" y="1082"/>
                  </a:cubicBezTo>
                  <a:cubicBezTo>
                    <a:pt x="276" y="1086"/>
                    <a:pt x="274" y="1089"/>
                    <a:pt x="271" y="1091"/>
                  </a:cubicBezTo>
                  <a:cubicBezTo>
                    <a:pt x="268" y="1093"/>
                    <a:pt x="265" y="1095"/>
                    <a:pt x="261" y="1096"/>
                  </a:cubicBezTo>
                  <a:cubicBezTo>
                    <a:pt x="257" y="1098"/>
                    <a:pt x="253" y="1098"/>
                    <a:pt x="249" y="1098"/>
                  </a:cubicBezTo>
                  <a:cubicBezTo>
                    <a:pt x="235" y="1098"/>
                    <a:pt x="235" y="1098"/>
                    <a:pt x="235" y="1098"/>
                  </a:cubicBezTo>
                  <a:cubicBezTo>
                    <a:pt x="235" y="1122"/>
                    <a:pt x="235" y="1122"/>
                    <a:pt x="235" y="1122"/>
                  </a:cubicBezTo>
                  <a:cubicBezTo>
                    <a:pt x="218" y="1122"/>
                    <a:pt x="218" y="1122"/>
                    <a:pt x="218" y="1122"/>
                  </a:cubicBezTo>
                  <a:cubicBezTo>
                    <a:pt x="218" y="1043"/>
                    <a:pt x="218" y="1043"/>
                    <a:pt x="218" y="1043"/>
                  </a:cubicBezTo>
                  <a:cubicBezTo>
                    <a:pt x="250" y="1043"/>
                    <a:pt x="250" y="1043"/>
                    <a:pt x="250" y="1043"/>
                  </a:cubicBezTo>
                  <a:cubicBezTo>
                    <a:pt x="255" y="1043"/>
                    <a:pt x="259" y="1044"/>
                    <a:pt x="263" y="1045"/>
                  </a:cubicBezTo>
                  <a:cubicBezTo>
                    <a:pt x="267" y="1046"/>
                    <a:pt x="270" y="1048"/>
                    <a:pt x="272" y="1050"/>
                  </a:cubicBezTo>
                  <a:cubicBezTo>
                    <a:pt x="275" y="1053"/>
                    <a:pt x="277" y="1056"/>
                    <a:pt x="278" y="1059"/>
                  </a:cubicBezTo>
                  <a:cubicBezTo>
                    <a:pt x="280" y="1062"/>
                    <a:pt x="280" y="1066"/>
                    <a:pt x="280" y="1070"/>
                  </a:cubicBezTo>
                  <a:close/>
                  <a:moveTo>
                    <a:pt x="999" y="1130"/>
                  </a:moveTo>
                  <a:cubicBezTo>
                    <a:pt x="992" y="1113"/>
                    <a:pt x="992" y="1113"/>
                    <a:pt x="992" y="1113"/>
                  </a:cubicBezTo>
                  <a:cubicBezTo>
                    <a:pt x="959" y="1113"/>
                    <a:pt x="959" y="1113"/>
                    <a:pt x="959" y="1113"/>
                  </a:cubicBezTo>
                  <a:cubicBezTo>
                    <a:pt x="951" y="1130"/>
                    <a:pt x="951" y="1130"/>
                    <a:pt x="951" y="1130"/>
                  </a:cubicBezTo>
                  <a:cubicBezTo>
                    <a:pt x="934" y="1130"/>
                    <a:pt x="934" y="1130"/>
                    <a:pt x="934" y="1130"/>
                  </a:cubicBezTo>
                  <a:cubicBezTo>
                    <a:pt x="967" y="1051"/>
                    <a:pt x="967" y="1051"/>
                    <a:pt x="967" y="1051"/>
                  </a:cubicBezTo>
                  <a:cubicBezTo>
                    <a:pt x="983" y="1051"/>
                    <a:pt x="983" y="1051"/>
                    <a:pt x="983" y="1051"/>
                  </a:cubicBezTo>
                  <a:cubicBezTo>
                    <a:pt x="1017" y="1130"/>
                    <a:pt x="1017" y="1130"/>
                    <a:pt x="1017" y="1130"/>
                  </a:cubicBezTo>
                  <a:lnTo>
                    <a:pt x="999" y="1130"/>
                  </a:lnTo>
                  <a:close/>
                  <a:moveTo>
                    <a:pt x="1092" y="1079"/>
                  </a:moveTo>
                  <a:cubicBezTo>
                    <a:pt x="1092" y="1084"/>
                    <a:pt x="1091" y="1088"/>
                    <a:pt x="1089" y="1091"/>
                  </a:cubicBezTo>
                  <a:cubicBezTo>
                    <a:pt x="1088" y="1095"/>
                    <a:pt x="1085" y="1097"/>
                    <a:pt x="1082" y="1100"/>
                  </a:cubicBezTo>
                  <a:cubicBezTo>
                    <a:pt x="1080" y="1102"/>
                    <a:pt x="1076" y="1104"/>
                    <a:pt x="1072" y="1105"/>
                  </a:cubicBezTo>
                  <a:cubicBezTo>
                    <a:pt x="1068" y="1106"/>
                    <a:pt x="1064" y="1107"/>
                    <a:pt x="1060" y="1107"/>
                  </a:cubicBezTo>
                  <a:cubicBezTo>
                    <a:pt x="1047" y="1107"/>
                    <a:pt x="1047" y="1107"/>
                    <a:pt x="1047" y="1107"/>
                  </a:cubicBezTo>
                  <a:cubicBezTo>
                    <a:pt x="1047" y="1130"/>
                    <a:pt x="1047" y="1130"/>
                    <a:pt x="1047" y="1130"/>
                  </a:cubicBezTo>
                  <a:cubicBezTo>
                    <a:pt x="1029" y="1130"/>
                    <a:pt x="1029" y="1130"/>
                    <a:pt x="1029" y="1130"/>
                  </a:cubicBezTo>
                  <a:cubicBezTo>
                    <a:pt x="1029" y="1052"/>
                    <a:pt x="1029" y="1052"/>
                    <a:pt x="1029" y="1052"/>
                  </a:cubicBezTo>
                  <a:cubicBezTo>
                    <a:pt x="1062" y="1052"/>
                    <a:pt x="1062" y="1052"/>
                    <a:pt x="1062" y="1052"/>
                  </a:cubicBezTo>
                  <a:cubicBezTo>
                    <a:pt x="1066" y="1052"/>
                    <a:pt x="1071" y="1052"/>
                    <a:pt x="1074" y="1054"/>
                  </a:cubicBezTo>
                  <a:cubicBezTo>
                    <a:pt x="1078" y="1055"/>
                    <a:pt x="1081" y="1057"/>
                    <a:pt x="1084" y="1059"/>
                  </a:cubicBezTo>
                  <a:cubicBezTo>
                    <a:pt x="1086" y="1062"/>
                    <a:pt x="1088" y="1064"/>
                    <a:pt x="1090" y="1068"/>
                  </a:cubicBezTo>
                  <a:cubicBezTo>
                    <a:pt x="1091" y="1071"/>
                    <a:pt x="1092" y="1075"/>
                    <a:pt x="1092" y="1079"/>
                  </a:cubicBezTo>
                  <a:close/>
                  <a:moveTo>
                    <a:pt x="1137" y="1052"/>
                  </a:moveTo>
                  <a:cubicBezTo>
                    <a:pt x="1141" y="1052"/>
                    <a:pt x="1146" y="1052"/>
                    <a:pt x="1149" y="1054"/>
                  </a:cubicBezTo>
                  <a:cubicBezTo>
                    <a:pt x="1153" y="1055"/>
                    <a:pt x="1156" y="1057"/>
                    <a:pt x="1159" y="1059"/>
                  </a:cubicBezTo>
                  <a:cubicBezTo>
                    <a:pt x="1161" y="1062"/>
                    <a:pt x="1163" y="1064"/>
                    <a:pt x="1165" y="1068"/>
                  </a:cubicBezTo>
                  <a:cubicBezTo>
                    <a:pt x="1166" y="1071"/>
                    <a:pt x="1167" y="1075"/>
                    <a:pt x="1167" y="1079"/>
                  </a:cubicBezTo>
                  <a:cubicBezTo>
                    <a:pt x="1167" y="1079"/>
                    <a:pt x="1167" y="1079"/>
                    <a:pt x="1167" y="1079"/>
                  </a:cubicBezTo>
                  <a:cubicBezTo>
                    <a:pt x="1167" y="1084"/>
                    <a:pt x="1166" y="1088"/>
                    <a:pt x="1164" y="1091"/>
                  </a:cubicBezTo>
                  <a:cubicBezTo>
                    <a:pt x="1163" y="1095"/>
                    <a:pt x="1160" y="1097"/>
                    <a:pt x="1158" y="1100"/>
                  </a:cubicBezTo>
                  <a:cubicBezTo>
                    <a:pt x="1155" y="1102"/>
                    <a:pt x="1151" y="1104"/>
                    <a:pt x="1147" y="1105"/>
                  </a:cubicBezTo>
                  <a:cubicBezTo>
                    <a:pt x="1144" y="1106"/>
                    <a:pt x="1139" y="1107"/>
                    <a:pt x="1135" y="1107"/>
                  </a:cubicBezTo>
                  <a:cubicBezTo>
                    <a:pt x="1122" y="1107"/>
                    <a:pt x="1122" y="1107"/>
                    <a:pt x="1122" y="1107"/>
                  </a:cubicBezTo>
                  <a:cubicBezTo>
                    <a:pt x="1122" y="1130"/>
                    <a:pt x="1122" y="1130"/>
                    <a:pt x="1122" y="1130"/>
                  </a:cubicBezTo>
                  <a:cubicBezTo>
                    <a:pt x="1105" y="1130"/>
                    <a:pt x="1105" y="1130"/>
                    <a:pt x="1105" y="1130"/>
                  </a:cubicBezTo>
                  <a:cubicBezTo>
                    <a:pt x="1105" y="1052"/>
                    <a:pt x="1105" y="1052"/>
                    <a:pt x="1105" y="1052"/>
                  </a:cubicBezTo>
                  <a:lnTo>
                    <a:pt x="1137" y="1052"/>
                  </a:lnTo>
                  <a:close/>
                  <a:moveTo>
                    <a:pt x="1126" y="526"/>
                  </a:moveTo>
                  <a:cubicBezTo>
                    <a:pt x="1126" y="745"/>
                    <a:pt x="1126" y="745"/>
                    <a:pt x="1126" y="745"/>
                  </a:cubicBezTo>
                  <a:cubicBezTo>
                    <a:pt x="1126" y="813"/>
                    <a:pt x="1110" y="877"/>
                    <a:pt x="1081" y="933"/>
                  </a:cubicBezTo>
                  <a:cubicBezTo>
                    <a:pt x="903" y="933"/>
                    <a:pt x="903" y="933"/>
                    <a:pt x="903" y="933"/>
                  </a:cubicBezTo>
                  <a:cubicBezTo>
                    <a:pt x="887" y="949"/>
                    <a:pt x="887" y="949"/>
                    <a:pt x="887" y="949"/>
                  </a:cubicBezTo>
                  <a:cubicBezTo>
                    <a:pt x="887" y="1121"/>
                    <a:pt x="887" y="1121"/>
                    <a:pt x="887" y="1121"/>
                  </a:cubicBezTo>
                  <a:cubicBezTo>
                    <a:pt x="833" y="1146"/>
                    <a:pt x="773" y="1161"/>
                    <a:pt x="710" y="1161"/>
                  </a:cubicBezTo>
                  <a:cubicBezTo>
                    <a:pt x="491" y="1161"/>
                    <a:pt x="491" y="1161"/>
                    <a:pt x="491" y="1161"/>
                  </a:cubicBezTo>
                  <a:cubicBezTo>
                    <a:pt x="436" y="1161"/>
                    <a:pt x="384" y="1150"/>
                    <a:pt x="336" y="1131"/>
                  </a:cubicBezTo>
                  <a:cubicBezTo>
                    <a:pt x="336" y="925"/>
                    <a:pt x="336" y="925"/>
                    <a:pt x="336" y="925"/>
                  </a:cubicBezTo>
                  <a:cubicBezTo>
                    <a:pt x="117" y="925"/>
                    <a:pt x="117" y="925"/>
                    <a:pt x="117" y="925"/>
                  </a:cubicBezTo>
                  <a:cubicBezTo>
                    <a:pt x="90" y="870"/>
                    <a:pt x="75" y="809"/>
                    <a:pt x="75" y="745"/>
                  </a:cubicBezTo>
                  <a:cubicBezTo>
                    <a:pt x="75" y="526"/>
                    <a:pt x="75" y="526"/>
                    <a:pt x="75" y="526"/>
                  </a:cubicBezTo>
                  <a:cubicBezTo>
                    <a:pt x="75" y="454"/>
                    <a:pt x="93" y="388"/>
                    <a:pt x="125" y="329"/>
                  </a:cubicBezTo>
                  <a:cubicBezTo>
                    <a:pt x="321" y="329"/>
                    <a:pt x="321" y="329"/>
                    <a:pt x="321" y="329"/>
                  </a:cubicBezTo>
                  <a:cubicBezTo>
                    <a:pt x="321" y="329"/>
                    <a:pt x="321" y="329"/>
                    <a:pt x="321" y="329"/>
                  </a:cubicBezTo>
                  <a:cubicBezTo>
                    <a:pt x="336" y="313"/>
                    <a:pt x="336" y="313"/>
                    <a:pt x="336" y="313"/>
                  </a:cubicBezTo>
                  <a:cubicBezTo>
                    <a:pt x="336" y="294"/>
                    <a:pt x="336" y="294"/>
                    <a:pt x="336" y="294"/>
                  </a:cubicBezTo>
                  <a:cubicBezTo>
                    <a:pt x="336" y="140"/>
                    <a:pt x="336" y="140"/>
                    <a:pt x="336" y="140"/>
                  </a:cubicBezTo>
                  <a:cubicBezTo>
                    <a:pt x="384" y="120"/>
                    <a:pt x="436" y="109"/>
                    <a:pt x="491" y="109"/>
                  </a:cubicBezTo>
                  <a:cubicBezTo>
                    <a:pt x="710" y="109"/>
                    <a:pt x="710" y="109"/>
                    <a:pt x="710" y="109"/>
                  </a:cubicBezTo>
                  <a:cubicBezTo>
                    <a:pt x="773" y="109"/>
                    <a:pt x="833" y="124"/>
                    <a:pt x="887" y="149"/>
                  </a:cubicBezTo>
                  <a:cubicBezTo>
                    <a:pt x="887" y="318"/>
                    <a:pt x="887" y="318"/>
                    <a:pt x="887" y="318"/>
                  </a:cubicBezTo>
                  <a:cubicBezTo>
                    <a:pt x="887" y="338"/>
                    <a:pt x="887" y="338"/>
                    <a:pt x="887" y="338"/>
                  </a:cubicBezTo>
                  <a:cubicBezTo>
                    <a:pt x="1081" y="338"/>
                    <a:pt x="1081" y="338"/>
                    <a:pt x="1081" y="338"/>
                  </a:cubicBezTo>
                  <a:cubicBezTo>
                    <a:pt x="1110" y="394"/>
                    <a:pt x="1126" y="458"/>
                    <a:pt x="1126" y="526"/>
                  </a:cubicBezTo>
                  <a:close/>
                  <a:moveTo>
                    <a:pt x="1167" y="155"/>
                  </a:moveTo>
                  <a:cubicBezTo>
                    <a:pt x="1167" y="159"/>
                    <a:pt x="1166" y="163"/>
                    <a:pt x="1164" y="167"/>
                  </a:cubicBezTo>
                  <a:cubicBezTo>
                    <a:pt x="1163" y="170"/>
                    <a:pt x="1160" y="173"/>
                    <a:pt x="1158" y="175"/>
                  </a:cubicBezTo>
                  <a:cubicBezTo>
                    <a:pt x="1155" y="178"/>
                    <a:pt x="1151" y="180"/>
                    <a:pt x="1147" y="181"/>
                  </a:cubicBezTo>
                  <a:cubicBezTo>
                    <a:pt x="1144" y="182"/>
                    <a:pt x="1139" y="182"/>
                    <a:pt x="1135" y="182"/>
                  </a:cubicBezTo>
                  <a:cubicBezTo>
                    <a:pt x="1122" y="182"/>
                    <a:pt x="1122" y="182"/>
                    <a:pt x="1122" y="182"/>
                  </a:cubicBezTo>
                  <a:cubicBezTo>
                    <a:pt x="1122" y="206"/>
                    <a:pt x="1122" y="206"/>
                    <a:pt x="1122" y="206"/>
                  </a:cubicBezTo>
                  <a:cubicBezTo>
                    <a:pt x="1105" y="206"/>
                    <a:pt x="1105" y="206"/>
                    <a:pt x="1105" y="206"/>
                  </a:cubicBezTo>
                  <a:cubicBezTo>
                    <a:pt x="1105" y="127"/>
                    <a:pt x="1105" y="127"/>
                    <a:pt x="1105" y="127"/>
                  </a:cubicBezTo>
                  <a:cubicBezTo>
                    <a:pt x="1137" y="127"/>
                    <a:pt x="1137" y="127"/>
                    <a:pt x="1137" y="127"/>
                  </a:cubicBezTo>
                  <a:cubicBezTo>
                    <a:pt x="1141" y="127"/>
                    <a:pt x="1146" y="128"/>
                    <a:pt x="1149" y="129"/>
                  </a:cubicBezTo>
                  <a:cubicBezTo>
                    <a:pt x="1153" y="131"/>
                    <a:pt x="1156" y="132"/>
                    <a:pt x="1159" y="135"/>
                  </a:cubicBezTo>
                  <a:cubicBezTo>
                    <a:pt x="1161" y="137"/>
                    <a:pt x="1163" y="140"/>
                    <a:pt x="1165" y="143"/>
                  </a:cubicBezTo>
                  <a:cubicBezTo>
                    <a:pt x="1166" y="147"/>
                    <a:pt x="1167" y="150"/>
                    <a:pt x="1167" y="15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45"/>
            <p:cNvSpPr>
              <a:spLocks/>
            </p:cNvSpPr>
            <p:nvPr/>
          </p:nvSpPr>
          <p:spPr bwMode="auto">
            <a:xfrm>
              <a:off x="9412288" y="3359150"/>
              <a:ext cx="19050" cy="15875"/>
            </a:xfrm>
            <a:custGeom>
              <a:avLst/>
              <a:gdLst>
                <a:gd name="T0" fmla="*/ 13 w 27"/>
                <a:gd name="T1" fmla="*/ 0 h 24"/>
                <a:gd name="T2" fmla="*/ 0 w 27"/>
                <a:gd name="T3" fmla="*/ 0 h 24"/>
                <a:gd name="T4" fmla="*/ 0 w 27"/>
                <a:gd name="T5" fmla="*/ 24 h 24"/>
                <a:gd name="T6" fmla="*/ 13 w 27"/>
                <a:gd name="T7" fmla="*/ 24 h 24"/>
                <a:gd name="T8" fmla="*/ 24 w 27"/>
                <a:gd name="T9" fmla="*/ 21 h 24"/>
                <a:gd name="T10" fmla="*/ 27 w 27"/>
                <a:gd name="T11" fmla="*/ 12 h 24"/>
                <a:gd name="T12" fmla="*/ 27 w 27"/>
                <a:gd name="T13" fmla="*/ 12 h 24"/>
                <a:gd name="T14" fmla="*/ 23 w 27"/>
                <a:gd name="T15" fmla="*/ 3 h 24"/>
                <a:gd name="T16" fmla="*/ 13 w 27"/>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4">
                  <a:moveTo>
                    <a:pt x="13" y="0"/>
                  </a:moveTo>
                  <a:cubicBezTo>
                    <a:pt x="0" y="0"/>
                    <a:pt x="0" y="0"/>
                    <a:pt x="0" y="0"/>
                  </a:cubicBezTo>
                  <a:cubicBezTo>
                    <a:pt x="0" y="24"/>
                    <a:pt x="0" y="24"/>
                    <a:pt x="0" y="24"/>
                  </a:cubicBezTo>
                  <a:cubicBezTo>
                    <a:pt x="13" y="24"/>
                    <a:pt x="13" y="24"/>
                    <a:pt x="13" y="24"/>
                  </a:cubicBezTo>
                  <a:cubicBezTo>
                    <a:pt x="18" y="24"/>
                    <a:pt x="21" y="23"/>
                    <a:pt x="24" y="21"/>
                  </a:cubicBezTo>
                  <a:cubicBezTo>
                    <a:pt x="26" y="19"/>
                    <a:pt x="27" y="16"/>
                    <a:pt x="27" y="12"/>
                  </a:cubicBezTo>
                  <a:cubicBezTo>
                    <a:pt x="27" y="12"/>
                    <a:pt x="27" y="12"/>
                    <a:pt x="27" y="12"/>
                  </a:cubicBezTo>
                  <a:cubicBezTo>
                    <a:pt x="27" y="8"/>
                    <a:pt x="26" y="5"/>
                    <a:pt x="23" y="3"/>
                  </a:cubicBezTo>
                  <a:cubicBezTo>
                    <a:pt x="21" y="1"/>
                    <a:pt x="17" y="0"/>
                    <a:pt x="13"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46"/>
            <p:cNvSpPr>
              <a:spLocks/>
            </p:cNvSpPr>
            <p:nvPr/>
          </p:nvSpPr>
          <p:spPr bwMode="auto">
            <a:xfrm>
              <a:off x="9358313" y="3362325"/>
              <a:ext cx="14287" cy="15875"/>
            </a:xfrm>
            <a:custGeom>
              <a:avLst/>
              <a:gdLst>
                <a:gd name="T0" fmla="*/ 0 w 9"/>
                <a:gd name="T1" fmla="*/ 10 h 10"/>
                <a:gd name="T2" fmla="*/ 9 w 9"/>
                <a:gd name="T3" fmla="*/ 10 h 10"/>
                <a:gd name="T4" fmla="*/ 4 w 9"/>
                <a:gd name="T5" fmla="*/ 0 h 10"/>
                <a:gd name="T6" fmla="*/ 0 w 9"/>
                <a:gd name="T7" fmla="*/ 10 h 10"/>
              </a:gdLst>
              <a:ahLst/>
              <a:cxnLst>
                <a:cxn ang="0">
                  <a:pos x="T0" y="T1"/>
                </a:cxn>
                <a:cxn ang="0">
                  <a:pos x="T2" y="T3"/>
                </a:cxn>
                <a:cxn ang="0">
                  <a:pos x="T4" y="T5"/>
                </a:cxn>
                <a:cxn ang="0">
                  <a:pos x="T6" y="T7"/>
                </a:cxn>
              </a:cxnLst>
              <a:rect l="0" t="0" r="r" b="b"/>
              <a:pathLst>
                <a:path w="9" h="10">
                  <a:moveTo>
                    <a:pt x="0" y="10"/>
                  </a:moveTo>
                  <a:lnTo>
                    <a:pt x="9" y="10"/>
                  </a:lnTo>
                  <a:lnTo>
                    <a:pt x="4" y="0"/>
                  </a:lnTo>
                  <a:lnTo>
                    <a:pt x="0" y="1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47"/>
            <p:cNvSpPr>
              <a:spLocks/>
            </p:cNvSpPr>
            <p:nvPr/>
          </p:nvSpPr>
          <p:spPr bwMode="auto">
            <a:xfrm>
              <a:off x="9463088" y="3359150"/>
              <a:ext cx="19050" cy="15875"/>
            </a:xfrm>
            <a:custGeom>
              <a:avLst/>
              <a:gdLst>
                <a:gd name="T0" fmla="*/ 24 w 27"/>
                <a:gd name="T1" fmla="*/ 21 h 24"/>
                <a:gd name="T2" fmla="*/ 27 w 27"/>
                <a:gd name="T3" fmla="*/ 12 h 24"/>
                <a:gd name="T4" fmla="*/ 27 w 27"/>
                <a:gd name="T5" fmla="*/ 12 h 24"/>
                <a:gd name="T6" fmla="*/ 24 w 27"/>
                <a:gd name="T7" fmla="*/ 3 h 24"/>
                <a:gd name="T8" fmla="*/ 13 w 27"/>
                <a:gd name="T9" fmla="*/ 0 h 24"/>
                <a:gd name="T10" fmla="*/ 0 w 27"/>
                <a:gd name="T11" fmla="*/ 0 h 24"/>
                <a:gd name="T12" fmla="*/ 0 w 27"/>
                <a:gd name="T13" fmla="*/ 24 h 24"/>
                <a:gd name="T14" fmla="*/ 14 w 27"/>
                <a:gd name="T15" fmla="*/ 24 h 24"/>
                <a:gd name="T16" fmla="*/ 24 w 27"/>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4">
                  <a:moveTo>
                    <a:pt x="24" y="21"/>
                  </a:moveTo>
                  <a:cubicBezTo>
                    <a:pt x="26" y="19"/>
                    <a:pt x="27" y="16"/>
                    <a:pt x="27" y="12"/>
                  </a:cubicBezTo>
                  <a:cubicBezTo>
                    <a:pt x="27" y="12"/>
                    <a:pt x="27" y="12"/>
                    <a:pt x="27" y="12"/>
                  </a:cubicBezTo>
                  <a:cubicBezTo>
                    <a:pt x="27" y="8"/>
                    <a:pt x="26" y="5"/>
                    <a:pt x="24" y="3"/>
                  </a:cubicBezTo>
                  <a:cubicBezTo>
                    <a:pt x="21" y="1"/>
                    <a:pt x="18" y="0"/>
                    <a:pt x="13" y="0"/>
                  </a:cubicBezTo>
                  <a:cubicBezTo>
                    <a:pt x="0" y="0"/>
                    <a:pt x="0" y="0"/>
                    <a:pt x="0" y="0"/>
                  </a:cubicBezTo>
                  <a:cubicBezTo>
                    <a:pt x="0" y="24"/>
                    <a:pt x="0" y="24"/>
                    <a:pt x="0" y="24"/>
                  </a:cubicBezTo>
                  <a:cubicBezTo>
                    <a:pt x="14" y="24"/>
                    <a:pt x="14" y="24"/>
                    <a:pt x="14" y="24"/>
                  </a:cubicBezTo>
                  <a:cubicBezTo>
                    <a:pt x="18" y="24"/>
                    <a:pt x="21" y="23"/>
                    <a:pt x="24" y="21"/>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48"/>
            <p:cNvSpPr>
              <a:spLocks/>
            </p:cNvSpPr>
            <p:nvPr/>
          </p:nvSpPr>
          <p:spPr bwMode="auto">
            <a:xfrm>
              <a:off x="8816975" y="3352800"/>
              <a:ext cx="19050" cy="17463"/>
            </a:xfrm>
            <a:custGeom>
              <a:avLst/>
              <a:gdLst>
                <a:gd name="T0" fmla="*/ 14 w 28"/>
                <a:gd name="T1" fmla="*/ 0 h 24"/>
                <a:gd name="T2" fmla="*/ 0 w 28"/>
                <a:gd name="T3" fmla="*/ 0 h 24"/>
                <a:gd name="T4" fmla="*/ 0 w 28"/>
                <a:gd name="T5" fmla="*/ 24 h 24"/>
                <a:gd name="T6" fmla="*/ 14 w 28"/>
                <a:gd name="T7" fmla="*/ 24 h 24"/>
                <a:gd name="T8" fmla="*/ 24 w 28"/>
                <a:gd name="T9" fmla="*/ 20 h 24"/>
                <a:gd name="T10" fmla="*/ 28 w 28"/>
                <a:gd name="T11" fmla="*/ 12 h 24"/>
                <a:gd name="T12" fmla="*/ 28 w 28"/>
                <a:gd name="T13" fmla="*/ 12 h 24"/>
                <a:gd name="T14" fmla="*/ 24 w 28"/>
                <a:gd name="T15" fmla="*/ 3 h 24"/>
                <a:gd name="T16" fmla="*/ 14 w 2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4">
                  <a:moveTo>
                    <a:pt x="14" y="0"/>
                  </a:moveTo>
                  <a:cubicBezTo>
                    <a:pt x="0" y="0"/>
                    <a:pt x="0" y="0"/>
                    <a:pt x="0" y="0"/>
                  </a:cubicBezTo>
                  <a:cubicBezTo>
                    <a:pt x="0" y="24"/>
                    <a:pt x="0" y="24"/>
                    <a:pt x="0" y="24"/>
                  </a:cubicBezTo>
                  <a:cubicBezTo>
                    <a:pt x="14" y="24"/>
                    <a:pt x="14" y="24"/>
                    <a:pt x="14" y="24"/>
                  </a:cubicBezTo>
                  <a:cubicBezTo>
                    <a:pt x="18" y="24"/>
                    <a:pt x="22" y="23"/>
                    <a:pt x="24" y="20"/>
                  </a:cubicBezTo>
                  <a:cubicBezTo>
                    <a:pt x="26" y="18"/>
                    <a:pt x="28" y="15"/>
                    <a:pt x="28" y="12"/>
                  </a:cubicBezTo>
                  <a:cubicBezTo>
                    <a:pt x="28" y="12"/>
                    <a:pt x="28" y="12"/>
                    <a:pt x="28" y="12"/>
                  </a:cubicBezTo>
                  <a:cubicBezTo>
                    <a:pt x="28" y="8"/>
                    <a:pt x="26" y="5"/>
                    <a:pt x="24" y="3"/>
                  </a:cubicBezTo>
                  <a:cubicBezTo>
                    <a:pt x="21" y="1"/>
                    <a:pt x="18" y="0"/>
                    <a:pt x="14"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49"/>
            <p:cNvSpPr>
              <a:spLocks/>
            </p:cNvSpPr>
            <p:nvPr/>
          </p:nvSpPr>
          <p:spPr bwMode="auto">
            <a:xfrm>
              <a:off x="8761413" y="3355975"/>
              <a:ext cx="14287" cy="17463"/>
            </a:xfrm>
            <a:custGeom>
              <a:avLst/>
              <a:gdLst>
                <a:gd name="T0" fmla="*/ 0 w 9"/>
                <a:gd name="T1" fmla="*/ 11 h 11"/>
                <a:gd name="T2" fmla="*/ 9 w 9"/>
                <a:gd name="T3" fmla="*/ 11 h 11"/>
                <a:gd name="T4" fmla="*/ 5 w 9"/>
                <a:gd name="T5" fmla="*/ 0 h 11"/>
                <a:gd name="T6" fmla="*/ 0 w 9"/>
                <a:gd name="T7" fmla="*/ 11 h 11"/>
              </a:gdLst>
              <a:ahLst/>
              <a:cxnLst>
                <a:cxn ang="0">
                  <a:pos x="T0" y="T1"/>
                </a:cxn>
                <a:cxn ang="0">
                  <a:pos x="T2" y="T3"/>
                </a:cxn>
                <a:cxn ang="0">
                  <a:pos x="T4" y="T5"/>
                </a:cxn>
                <a:cxn ang="0">
                  <a:pos x="T6" y="T7"/>
                </a:cxn>
              </a:cxnLst>
              <a:rect l="0" t="0" r="r" b="b"/>
              <a:pathLst>
                <a:path w="9" h="11">
                  <a:moveTo>
                    <a:pt x="0" y="11"/>
                  </a:moveTo>
                  <a:lnTo>
                    <a:pt x="9" y="11"/>
                  </a:lnTo>
                  <a:lnTo>
                    <a:pt x="5" y="0"/>
                  </a:lnTo>
                  <a:lnTo>
                    <a:pt x="0" y="1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50"/>
            <p:cNvSpPr>
              <a:spLocks/>
            </p:cNvSpPr>
            <p:nvPr/>
          </p:nvSpPr>
          <p:spPr bwMode="auto">
            <a:xfrm>
              <a:off x="8867775" y="3352800"/>
              <a:ext cx="17462" cy="17463"/>
            </a:xfrm>
            <a:custGeom>
              <a:avLst/>
              <a:gdLst>
                <a:gd name="T0" fmla="*/ 14 w 28"/>
                <a:gd name="T1" fmla="*/ 0 h 24"/>
                <a:gd name="T2" fmla="*/ 0 w 28"/>
                <a:gd name="T3" fmla="*/ 0 h 24"/>
                <a:gd name="T4" fmla="*/ 0 w 28"/>
                <a:gd name="T5" fmla="*/ 24 h 24"/>
                <a:gd name="T6" fmla="*/ 14 w 28"/>
                <a:gd name="T7" fmla="*/ 24 h 24"/>
                <a:gd name="T8" fmla="*/ 24 w 28"/>
                <a:gd name="T9" fmla="*/ 20 h 24"/>
                <a:gd name="T10" fmla="*/ 28 w 28"/>
                <a:gd name="T11" fmla="*/ 12 h 24"/>
                <a:gd name="T12" fmla="*/ 28 w 28"/>
                <a:gd name="T13" fmla="*/ 12 h 24"/>
                <a:gd name="T14" fmla="*/ 24 w 28"/>
                <a:gd name="T15" fmla="*/ 3 h 24"/>
                <a:gd name="T16" fmla="*/ 14 w 2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4">
                  <a:moveTo>
                    <a:pt x="14" y="0"/>
                  </a:moveTo>
                  <a:cubicBezTo>
                    <a:pt x="0" y="0"/>
                    <a:pt x="0" y="0"/>
                    <a:pt x="0" y="0"/>
                  </a:cubicBezTo>
                  <a:cubicBezTo>
                    <a:pt x="0" y="24"/>
                    <a:pt x="0" y="24"/>
                    <a:pt x="0" y="24"/>
                  </a:cubicBezTo>
                  <a:cubicBezTo>
                    <a:pt x="14" y="24"/>
                    <a:pt x="14" y="24"/>
                    <a:pt x="14" y="24"/>
                  </a:cubicBezTo>
                  <a:cubicBezTo>
                    <a:pt x="18" y="24"/>
                    <a:pt x="22" y="23"/>
                    <a:pt x="24" y="20"/>
                  </a:cubicBezTo>
                  <a:cubicBezTo>
                    <a:pt x="27" y="18"/>
                    <a:pt x="28" y="15"/>
                    <a:pt x="28" y="12"/>
                  </a:cubicBezTo>
                  <a:cubicBezTo>
                    <a:pt x="28" y="12"/>
                    <a:pt x="28" y="12"/>
                    <a:pt x="28" y="12"/>
                  </a:cubicBezTo>
                  <a:cubicBezTo>
                    <a:pt x="28" y="8"/>
                    <a:pt x="27" y="5"/>
                    <a:pt x="24" y="3"/>
                  </a:cubicBezTo>
                  <a:cubicBezTo>
                    <a:pt x="22" y="1"/>
                    <a:pt x="18" y="0"/>
                    <a:pt x="14"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51"/>
            <p:cNvSpPr>
              <a:spLocks/>
            </p:cNvSpPr>
            <p:nvPr/>
          </p:nvSpPr>
          <p:spPr bwMode="auto">
            <a:xfrm>
              <a:off x="8816975" y="2730500"/>
              <a:ext cx="19050" cy="17463"/>
            </a:xfrm>
            <a:custGeom>
              <a:avLst/>
              <a:gdLst>
                <a:gd name="T0" fmla="*/ 24 w 28"/>
                <a:gd name="T1" fmla="*/ 21 h 24"/>
                <a:gd name="T2" fmla="*/ 28 w 28"/>
                <a:gd name="T3" fmla="*/ 12 h 24"/>
                <a:gd name="T4" fmla="*/ 28 w 28"/>
                <a:gd name="T5" fmla="*/ 12 h 24"/>
                <a:gd name="T6" fmla="*/ 24 w 28"/>
                <a:gd name="T7" fmla="*/ 3 h 24"/>
                <a:gd name="T8" fmla="*/ 14 w 28"/>
                <a:gd name="T9" fmla="*/ 0 h 24"/>
                <a:gd name="T10" fmla="*/ 0 w 28"/>
                <a:gd name="T11" fmla="*/ 0 h 24"/>
                <a:gd name="T12" fmla="*/ 0 w 28"/>
                <a:gd name="T13" fmla="*/ 24 h 24"/>
                <a:gd name="T14" fmla="*/ 14 w 28"/>
                <a:gd name="T15" fmla="*/ 24 h 24"/>
                <a:gd name="T16" fmla="*/ 24 w 2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4">
                  <a:moveTo>
                    <a:pt x="24" y="21"/>
                  </a:moveTo>
                  <a:cubicBezTo>
                    <a:pt x="26" y="19"/>
                    <a:pt x="28" y="16"/>
                    <a:pt x="28" y="12"/>
                  </a:cubicBezTo>
                  <a:cubicBezTo>
                    <a:pt x="28" y="12"/>
                    <a:pt x="28" y="12"/>
                    <a:pt x="28" y="12"/>
                  </a:cubicBezTo>
                  <a:cubicBezTo>
                    <a:pt x="28" y="8"/>
                    <a:pt x="26" y="5"/>
                    <a:pt x="24" y="3"/>
                  </a:cubicBezTo>
                  <a:cubicBezTo>
                    <a:pt x="21" y="1"/>
                    <a:pt x="18" y="0"/>
                    <a:pt x="14" y="0"/>
                  </a:cubicBezTo>
                  <a:cubicBezTo>
                    <a:pt x="0" y="0"/>
                    <a:pt x="0" y="0"/>
                    <a:pt x="0" y="0"/>
                  </a:cubicBezTo>
                  <a:cubicBezTo>
                    <a:pt x="0" y="24"/>
                    <a:pt x="0" y="24"/>
                    <a:pt x="0" y="24"/>
                  </a:cubicBezTo>
                  <a:cubicBezTo>
                    <a:pt x="14" y="24"/>
                    <a:pt x="14" y="24"/>
                    <a:pt x="14" y="24"/>
                  </a:cubicBezTo>
                  <a:cubicBezTo>
                    <a:pt x="18" y="24"/>
                    <a:pt x="22" y="23"/>
                    <a:pt x="24" y="21"/>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2"/>
            <p:cNvSpPr>
              <a:spLocks/>
            </p:cNvSpPr>
            <p:nvPr/>
          </p:nvSpPr>
          <p:spPr bwMode="auto">
            <a:xfrm>
              <a:off x="8761413" y="2733675"/>
              <a:ext cx="14287" cy="17463"/>
            </a:xfrm>
            <a:custGeom>
              <a:avLst/>
              <a:gdLst>
                <a:gd name="T0" fmla="*/ 0 w 9"/>
                <a:gd name="T1" fmla="*/ 11 h 11"/>
                <a:gd name="T2" fmla="*/ 9 w 9"/>
                <a:gd name="T3" fmla="*/ 11 h 11"/>
                <a:gd name="T4" fmla="*/ 5 w 9"/>
                <a:gd name="T5" fmla="*/ 0 h 11"/>
                <a:gd name="T6" fmla="*/ 0 w 9"/>
                <a:gd name="T7" fmla="*/ 11 h 11"/>
              </a:gdLst>
              <a:ahLst/>
              <a:cxnLst>
                <a:cxn ang="0">
                  <a:pos x="T0" y="T1"/>
                </a:cxn>
                <a:cxn ang="0">
                  <a:pos x="T2" y="T3"/>
                </a:cxn>
                <a:cxn ang="0">
                  <a:pos x="T4" y="T5"/>
                </a:cxn>
                <a:cxn ang="0">
                  <a:pos x="T6" y="T7"/>
                </a:cxn>
              </a:cxnLst>
              <a:rect l="0" t="0" r="r" b="b"/>
              <a:pathLst>
                <a:path w="9" h="11">
                  <a:moveTo>
                    <a:pt x="0" y="11"/>
                  </a:moveTo>
                  <a:lnTo>
                    <a:pt x="9" y="11"/>
                  </a:lnTo>
                  <a:lnTo>
                    <a:pt x="5" y="0"/>
                  </a:lnTo>
                  <a:lnTo>
                    <a:pt x="0" y="1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3"/>
            <p:cNvSpPr>
              <a:spLocks/>
            </p:cNvSpPr>
            <p:nvPr/>
          </p:nvSpPr>
          <p:spPr bwMode="auto">
            <a:xfrm>
              <a:off x="8867775" y="2730500"/>
              <a:ext cx="17462" cy="17463"/>
            </a:xfrm>
            <a:custGeom>
              <a:avLst/>
              <a:gdLst>
                <a:gd name="T0" fmla="*/ 24 w 28"/>
                <a:gd name="T1" fmla="*/ 21 h 24"/>
                <a:gd name="T2" fmla="*/ 28 w 28"/>
                <a:gd name="T3" fmla="*/ 12 h 24"/>
                <a:gd name="T4" fmla="*/ 28 w 28"/>
                <a:gd name="T5" fmla="*/ 12 h 24"/>
                <a:gd name="T6" fmla="*/ 24 w 28"/>
                <a:gd name="T7" fmla="*/ 3 h 24"/>
                <a:gd name="T8" fmla="*/ 14 w 28"/>
                <a:gd name="T9" fmla="*/ 0 h 24"/>
                <a:gd name="T10" fmla="*/ 0 w 28"/>
                <a:gd name="T11" fmla="*/ 0 h 24"/>
                <a:gd name="T12" fmla="*/ 0 w 28"/>
                <a:gd name="T13" fmla="*/ 24 h 24"/>
                <a:gd name="T14" fmla="*/ 14 w 28"/>
                <a:gd name="T15" fmla="*/ 24 h 24"/>
                <a:gd name="T16" fmla="*/ 24 w 28"/>
                <a:gd name="T1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4">
                  <a:moveTo>
                    <a:pt x="24" y="21"/>
                  </a:moveTo>
                  <a:cubicBezTo>
                    <a:pt x="27" y="19"/>
                    <a:pt x="28" y="16"/>
                    <a:pt x="28" y="12"/>
                  </a:cubicBezTo>
                  <a:cubicBezTo>
                    <a:pt x="28" y="12"/>
                    <a:pt x="28" y="12"/>
                    <a:pt x="28" y="12"/>
                  </a:cubicBezTo>
                  <a:cubicBezTo>
                    <a:pt x="28" y="8"/>
                    <a:pt x="27" y="5"/>
                    <a:pt x="24" y="3"/>
                  </a:cubicBezTo>
                  <a:cubicBezTo>
                    <a:pt x="22" y="1"/>
                    <a:pt x="18" y="0"/>
                    <a:pt x="14" y="0"/>
                  </a:cubicBezTo>
                  <a:cubicBezTo>
                    <a:pt x="0" y="0"/>
                    <a:pt x="0" y="0"/>
                    <a:pt x="0" y="0"/>
                  </a:cubicBezTo>
                  <a:cubicBezTo>
                    <a:pt x="0" y="24"/>
                    <a:pt x="0" y="24"/>
                    <a:pt x="0" y="24"/>
                  </a:cubicBezTo>
                  <a:cubicBezTo>
                    <a:pt x="14" y="24"/>
                    <a:pt x="14" y="24"/>
                    <a:pt x="14" y="24"/>
                  </a:cubicBezTo>
                  <a:cubicBezTo>
                    <a:pt x="18" y="24"/>
                    <a:pt x="22" y="23"/>
                    <a:pt x="24" y="21"/>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7" name="TextBox 126"/>
          <p:cNvSpPr txBox="1"/>
          <p:nvPr/>
        </p:nvSpPr>
        <p:spPr>
          <a:xfrm>
            <a:off x="0" y="5654598"/>
            <a:ext cx="2029968" cy="230832"/>
          </a:xfrm>
          <a:prstGeom prst="rect">
            <a:avLst/>
          </a:prstGeom>
          <a:noFill/>
        </p:spPr>
        <p:txBody>
          <a:bodyPr wrap="none" lIns="91440" tIns="45720" rIns="45720" bIns="45720" rtlCol="0">
            <a:noAutofit/>
          </a:bodyPr>
          <a:lstStyle/>
          <a:p>
            <a:pPr algn="ctr">
              <a:lnSpc>
                <a:spcPct val="90000"/>
              </a:lnSpc>
            </a:pPr>
            <a:r>
              <a:rPr lang="en-US" sz="1000" dirty="0"/>
              <a:t>NSX Service Insertion</a:t>
            </a:r>
          </a:p>
        </p:txBody>
      </p:sp>
      <p:sp>
        <p:nvSpPr>
          <p:cNvPr id="128" name="TextBox 127"/>
          <p:cNvSpPr txBox="1"/>
          <p:nvPr/>
        </p:nvSpPr>
        <p:spPr>
          <a:xfrm>
            <a:off x="2032303" y="5654598"/>
            <a:ext cx="2029968" cy="230832"/>
          </a:xfrm>
          <a:prstGeom prst="rect">
            <a:avLst/>
          </a:prstGeom>
          <a:noFill/>
        </p:spPr>
        <p:txBody>
          <a:bodyPr wrap="none" lIns="91440" tIns="45720" rIns="45720" bIns="45720" rtlCol="0">
            <a:noAutofit/>
          </a:bodyPr>
          <a:lstStyle/>
          <a:p>
            <a:pPr algn="ctr">
              <a:lnSpc>
                <a:spcPct val="90000"/>
              </a:lnSpc>
            </a:pPr>
            <a:r>
              <a:rPr lang="en-US" sz="1000" dirty="0"/>
              <a:t>NSX Security Insertion</a:t>
            </a:r>
          </a:p>
        </p:txBody>
      </p:sp>
      <p:grpSp>
        <p:nvGrpSpPr>
          <p:cNvPr id="129" name="Group 128"/>
          <p:cNvGrpSpPr>
            <a:grpSpLocks noChangeAspect="1"/>
          </p:cNvGrpSpPr>
          <p:nvPr/>
        </p:nvGrpSpPr>
        <p:grpSpPr>
          <a:xfrm>
            <a:off x="765909" y="4800759"/>
            <a:ext cx="598398" cy="598080"/>
            <a:chOff x="14673263" y="1922463"/>
            <a:chExt cx="3008313" cy="3006725"/>
          </a:xfrm>
        </p:grpSpPr>
        <p:sp>
          <p:nvSpPr>
            <p:cNvPr id="130" name="Freeform 85"/>
            <p:cNvSpPr>
              <a:spLocks/>
            </p:cNvSpPr>
            <p:nvPr/>
          </p:nvSpPr>
          <p:spPr bwMode="auto">
            <a:xfrm>
              <a:off x="15527338" y="3111501"/>
              <a:ext cx="454025" cy="454025"/>
            </a:xfrm>
            <a:custGeom>
              <a:avLst/>
              <a:gdLst>
                <a:gd name="T0" fmla="*/ 88 w 107"/>
                <a:gd name="T1" fmla="*/ 19 h 107"/>
                <a:gd name="T2" fmla="*/ 19 w 107"/>
                <a:gd name="T3" fmla="*/ 19 h 107"/>
                <a:gd name="T4" fmla="*/ 19 w 107"/>
                <a:gd name="T5" fmla="*/ 19 h 107"/>
                <a:gd name="T6" fmla="*/ 19 w 107"/>
                <a:gd name="T7" fmla="*/ 19 h 107"/>
                <a:gd name="T8" fmla="*/ 19 w 107"/>
                <a:gd name="T9" fmla="*/ 88 h 107"/>
                <a:gd name="T10" fmla="*/ 88 w 107"/>
                <a:gd name="T11" fmla="*/ 88 h 107"/>
                <a:gd name="T12" fmla="*/ 88 w 107"/>
                <a:gd name="T13" fmla="*/ 88 h 107"/>
                <a:gd name="T14" fmla="*/ 88 w 107"/>
                <a:gd name="T15" fmla="*/ 88 h 107"/>
                <a:gd name="T16" fmla="*/ 88 w 107"/>
                <a:gd name="T17"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7">
                  <a:moveTo>
                    <a:pt x="88" y="19"/>
                  </a:moveTo>
                  <a:cubicBezTo>
                    <a:pt x="69" y="0"/>
                    <a:pt x="38" y="0"/>
                    <a:pt x="19" y="19"/>
                  </a:cubicBezTo>
                  <a:cubicBezTo>
                    <a:pt x="19" y="19"/>
                    <a:pt x="19" y="19"/>
                    <a:pt x="19" y="19"/>
                  </a:cubicBezTo>
                  <a:cubicBezTo>
                    <a:pt x="19" y="19"/>
                    <a:pt x="19" y="19"/>
                    <a:pt x="19" y="19"/>
                  </a:cubicBezTo>
                  <a:cubicBezTo>
                    <a:pt x="0" y="38"/>
                    <a:pt x="0" y="69"/>
                    <a:pt x="19" y="88"/>
                  </a:cubicBezTo>
                  <a:cubicBezTo>
                    <a:pt x="38" y="107"/>
                    <a:pt x="69" y="107"/>
                    <a:pt x="88" y="88"/>
                  </a:cubicBezTo>
                  <a:cubicBezTo>
                    <a:pt x="88" y="88"/>
                    <a:pt x="88" y="88"/>
                    <a:pt x="88" y="88"/>
                  </a:cubicBezTo>
                  <a:cubicBezTo>
                    <a:pt x="88" y="88"/>
                    <a:pt x="88" y="88"/>
                    <a:pt x="88" y="88"/>
                  </a:cubicBezTo>
                  <a:cubicBezTo>
                    <a:pt x="107" y="69"/>
                    <a:pt x="107" y="38"/>
                    <a:pt x="88" y="1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86"/>
            <p:cNvSpPr>
              <a:spLocks/>
            </p:cNvSpPr>
            <p:nvPr/>
          </p:nvSpPr>
          <p:spPr bwMode="auto">
            <a:xfrm>
              <a:off x="16741775" y="3111501"/>
              <a:ext cx="458788" cy="454025"/>
            </a:xfrm>
            <a:custGeom>
              <a:avLst/>
              <a:gdLst>
                <a:gd name="T0" fmla="*/ 19 w 108"/>
                <a:gd name="T1" fmla="*/ 88 h 107"/>
                <a:gd name="T2" fmla="*/ 88 w 108"/>
                <a:gd name="T3" fmla="*/ 88 h 107"/>
                <a:gd name="T4" fmla="*/ 88 w 108"/>
                <a:gd name="T5" fmla="*/ 19 h 107"/>
                <a:gd name="T6" fmla="*/ 19 w 108"/>
                <a:gd name="T7" fmla="*/ 19 h 107"/>
                <a:gd name="T8" fmla="*/ 19 w 108"/>
                <a:gd name="T9" fmla="*/ 88 h 107"/>
              </a:gdLst>
              <a:ahLst/>
              <a:cxnLst>
                <a:cxn ang="0">
                  <a:pos x="T0" y="T1"/>
                </a:cxn>
                <a:cxn ang="0">
                  <a:pos x="T2" y="T3"/>
                </a:cxn>
                <a:cxn ang="0">
                  <a:pos x="T4" y="T5"/>
                </a:cxn>
                <a:cxn ang="0">
                  <a:pos x="T6" y="T7"/>
                </a:cxn>
                <a:cxn ang="0">
                  <a:pos x="T8" y="T9"/>
                </a:cxn>
              </a:cxnLst>
              <a:rect l="0" t="0" r="r" b="b"/>
              <a:pathLst>
                <a:path w="108" h="107">
                  <a:moveTo>
                    <a:pt x="19" y="88"/>
                  </a:moveTo>
                  <a:cubicBezTo>
                    <a:pt x="38" y="107"/>
                    <a:pt x="69" y="107"/>
                    <a:pt x="88" y="88"/>
                  </a:cubicBezTo>
                  <a:cubicBezTo>
                    <a:pt x="108" y="69"/>
                    <a:pt x="108" y="38"/>
                    <a:pt x="88" y="19"/>
                  </a:cubicBezTo>
                  <a:cubicBezTo>
                    <a:pt x="69" y="0"/>
                    <a:pt x="38" y="0"/>
                    <a:pt x="19" y="19"/>
                  </a:cubicBezTo>
                  <a:cubicBezTo>
                    <a:pt x="0" y="38"/>
                    <a:pt x="0" y="69"/>
                    <a:pt x="19" y="88"/>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87"/>
            <p:cNvSpPr>
              <a:spLocks/>
            </p:cNvSpPr>
            <p:nvPr/>
          </p:nvSpPr>
          <p:spPr bwMode="auto">
            <a:xfrm>
              <a:off x="14995525" y="3111501"/>
              <a:ext cx="454025" cy="454025"/>
            </a:xfrm>
            <a:custGeom>
              <a:avLst/>
              <a:gdLst>
                <a:gd name="T0" fmla="*/ 88 w 107"/>
                <a:gd name="T1" fmla="*/ 19 h 107"/>
                <a:gd name="T2" fmla="*/ 19 w 107"/>
                <a:gd name="T3" fmla="*/ 19 h 107"/>
                <a:gd name="T4" fmla="*/ 19 w 107"/>
                <a:gd name="T5" fmla="*/ 88 h 107"/>
                <a:gd name="T6" fmla="*/ 88 w 107"/>
                <a:gd name="T7" fmla="*/ 88 h 107"/>
                <a:gd name="T8" fmla="*/ 88 w 107"/>
                <a:gd name="T9" fmla="*/ 19 h 107"/>
              </a:gdLst>
              <a:ahLst/>
              <a:cxnLst>
                <a:cxn ang="0">
                  <a:pos x="T0" y="T1"/>
                </a:cxn>
                <a:cxn ang="0">
                  <a:pos x="T2" y="T3"/>
                </a:cxn>
                <a:cxn ang="0">
                  <a:pos x="T4" y="T5"/>
                </a:cxn>
                <a:cxn ang="0">
                  <a:pos x="T6" y="T7"/>
                </a:cxn>
                <a:cxn ang="0">
                  <a:pos x="T8" y="T9"/>
                </a:cxn>
              </a:cxnLst>
              <a:rect l="0" t="0" r="r" b="b"/>
              <a:pathLst>
                <a:path w="107" h="107">
                  <a:moveTo>
                    <a:pt x="88" y="19"/>
                  </a:moveTo>
                  <a:cubicBezTo>
                    <a:pt x="69" y="0"/>
                    <a:pt x="38" y="0"/>
                    <a:pt x="19" y="19"/>
                  </a:cubicBezTo>
                  <a:cubicBezTo>
                    <a:pt x="0" y="38"/>
                    <a:pt x="0" y="69"/>
                    <a:pt x="19" y="88"/>
                  </a:cubicBezTo>
                  <a:cubicBezTo>
                    <a:pt x="38" y="107"/>
                    <a:pt x="69" y="107"/>
                    <a:pt x="88" y="88"/>
                  </a:cubicBezTo>
                  <a:cubicBezTo>
                    <a:pt x="107" y="69"/>
                    <a:pt x="107" y="38"/>
                    <a:pt x="88" y="1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88"/>
            <p:cNvSpPr>
              <a:spLocks noEditPoints="1"/>
            </p:cNvSpPr>
            <p:nvPr/>
          </p:nvSpPr>
          <p:spPr bwMode="auto">
            <a:xfrm>
              <a:off x="16067088" y="3859213"/>
              <a:ext cx="593725" cy="593725"/>
            </a:xfrm>
            <a:custGeom>
              <a:avLst/>
              <a:gdLst>
                <a:gd name="T0" fmla="*/ 115 w 140"/>
                <a:gd name="T1" fmla="*/ 25 h 140"/>
                <a:gd name="T2" fmla="*/ 25 w 140"/>
                <a:gd name="T3" fmla="*/ 25 h 140"/>
                <a:gd name="T4" fmla="*/ 25 w 140"/>
                <a:gd name="T5" fmla="*/ 115 h 140"/>
                <a:gd name="T6" fmla="*/ 115 w 140"/>
                <a:gd name="T7" fmla="*/ 115 h 140"/>
                <a:gd name="T8" fmla="*/ 115 w 140"/>
                <a:gd name="T9" fmla="*/ 25 h 140"/>
                <a:gd name="T10" fmla="*/ 96 w 140"/>
                <a:gd name="T11" fmla="*/ 96 h 140"/>
                <a:gd name="T12" fmla="*/ 44 w 140"/>
                <a:gd name="T13" fmla="*/ 96 h 140"/>
                <a:gd name="T14" fmla="*/ 44 w 140"/>
                <a:gd name="T15" fmla="*/ 44 h 140"/>
                <a:gd name="T16" fmla="*/ 96 w 140"/>
                <a:gd name="T17" fmla="*/ 44 h 140"/>
                <a:gd name="T18" fmla="*/ 96 w 140"/>
                <a:gd name="T19" fmla="*/ 9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115" y="25"/>
                  </a:moveTo>
                  <a:cubicBezTo>
                    <a:pt x="91" y="0"/>
                    <a:pt x="50" y="0"/>
                    <a:pt x="25" y="25"/>
                  </a:cubicBezTo>
                  <a:cubicBezTo>
                    <a:pt x="0" y="50"/>
                    <a:pt x="0" y="90"/>
                    <a:pt x="25" y="115"/>
                  </a:cubicBezTo>
                  <a:cubicBezTo>
                    <a:pt x="50" y="140"/>
                    <a:pt x="91" y="140"/>
                    <a:pt x="115" y="115"/>
                  </a:cubicBezTo>
                  <a:cubicBezTo>
                    <a:pt x="140" y="90"/>
                    <a:pt x="140" y="50"/>
                    <a:pt x="115" y="25"/>
                  </a:cubicBezTo>
                  <a:close/>
                  <a:moveTo>
                    <a:pt x="96" y="96"/>
                  </a:moveTo>
                  <a:cubicBezTo>
                    <a:pt x="82" y="110"/>
                    <a:pt x="59" y="110"/>
                    <a:pt x="44" y="96"/>
                  </a:cubicBezTo>
                  <a:cubicBezTo>
                    <a:pt x="30" y="81"/>
                    <a:pt x="30" y="58"/>
                    <a:pt x="44" y="44"/>
                  </a:cubicBezTo>
                  <a:cubicBezTo>
                    <a:pt x="59" y="29"/>
                    <a:pt x="82" y="29"/>
                    <a:pt x="96" y="44"/>
                  </a:cubicBezTo>
                  <a:cubicBezTo>
                    <a:pt x="111" y="58"/>
                    <a:pt x="111" y="81"/>
                    <a:pt x="96" y="96"/>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89"/>
            <p:cNvSpPr>
              <a:spLocks/>
            </p:cNvSpPr>
            <p:nvPr/>
          </p:nvSpPr>
          <p:spPr bwMode="auto">
            <a:xfrm>
              <a:off x="16082963" y="3141663"/>
              <a:ext cx="565150" cy="284163"/>
            </a:xfrm>
            <a:custGeom>
              <a:avLst/>
              <a:gdLst>
                <a:gd name="T0" fmla="*/ 356 w 356"/>
                <a:gd name="T1" fmla="*/ 179 h 179"/>
                <a:gd name="T2" fmla="*/ 0 w 356"/>
                <a:gd name="T3" fmla="*/ 179 h 179"/>
                <a:gd name="T4" fmla="*/ 177 w 356"/>
                <a:gd name="T5" fmla="*/ 0 h 179"/>
                <a:gd name="T6" fmla="*/ 356 w 356"/>
                <a:gd name="T7" fmla="*/ 179 h 179"/>
              </a:gdLst>
              <a:ahLst/>
              <a:cxnLst>
                <a:cxn ang="0">
                  <a:pos x="T0" y="T1"/>
                </a:cxn>
                <a:cxn ang="0">
                  <a:pos x="T2" y="T3"/>
                </a:cxn>
                <a:cxn ang="0">
                  <a:pos x="T4" y="T5"/>
                </a:cxn>
                <a:cxn ang="0">
                  <a:pos x="T6" y="T7"/>
                </a:cxn>
              </a:cxnLst>
              <a:rect l="0" t="0" r="r" b="b"/>
              <a:pathLst>
                <a:path w="356" h="179">
                  <a:moveTo>
                    <a:pt x="356" y="179"/>
                  </a:moveTo>
                  <a:lnTo>
                    <a:pt x="0" y="179"/>
                  </a:lnTo>
                  <a:lnTo>
                    <a:pt x="177" y="0"/>
                  </a:lnTo>
                  <a:lnTo>
                    <a:pt x="356" y="17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90"/>
            <p:cNvSpPr>
              <a:spLocks/>
            </p:cNvSpPr>
            <p:nvPr/>
          </p:nvSpPr>
          <p:spPr bwMode="auto">
            <a:xfrm>
              <a:off x="16282988" y="3425826"/>
              <a:ext cx="165100" cy="420688"/>
            </a:xfrm>
            <a:custGeom>
              <a:avLst/>
              <a:gdLst>
                <a:gd name="T0" fmla="*/ 19 w 39"/>
                <a:gd name="T1" fmla="*/ 96 h 99"/>
                <a:gd name="T2" fmla="*/ 19 w 39"/>
                <a:gd name="T3" fmla="*/ 96 h 99"/>
                <a:gd name="T4" fmla="*/ 39 w 39"/>
                <a:gd name="T5" fmla="*/ 99 h 99"/>
                <a:gd name="T6" fmla="*/ 39 w 39"/>
                <a:gd name="T7" fmla="*/ 0 h 99"/>
                <a:gd name="T8" fmla="*/ 0 w 39"/>
                <a:gd name="T9" fmla="*/ 0 h 99"/>
                <a:gd name="T10" fmla="*/ 0 w 39"/>
                <a:gd name="T11" fmla="*/ 99 h 99"/>
                <a:gd name="T12" fmla="*/ 19 w 39"/>
                <a:gd name="T13" fmla="*/ 96 h 99"/>
              </a:gdLst>
              <a:ahLst/>
              <a:cxnLst>
                <a:cxn ang="0">
                  <a:pos x="T0" y="T1"/>
                </a:cxn>
                <a:cxn ang="0">
                  <a:pos x="T2" y="T3"/>
                </a:cxn>
                <a:cxn ang="0">
                  <a:pos x="T4" y="T5"/>
                </a:cxn>
                <a:cxn ang="0">
                  <a:pos x="T6" y="T7"/>
                </a:cxn>
                <a:cxn ang="0">
                  <a:pos x="T8" y="T9"/>
                </a:cxn>
                <a:cxn ang="0">
                  <a:pos x="T10" y="T11"/>
                </a:cxn>
                <a:cxn ang="0">
                  <a:pos x="T12" y="T13"/>
                </a:cxn>
              </a:cxnLst>
              <a:rect l="0" t="0" r="r" b="b"/>
              <a:pathLst>
                <a:path w="39" h="99">
                  <a:moveTo>
                    <a:pt x="19" y="96"/>
                  </a:moveTo>
                  <a:cubicBezTo>
                    <a:pt x="19" y="96"/>
                    <a:pt x="19" y="96"/>
                    <a:pt x="19" y="96"/>
                  </a:cubicBezTo>
                  <a:cubicBezTo>
                    <a:pt x="26" y="96"/>
                    <a:pt x="33" y="97"/>
                    <a:pt x="39" y="99"/>
                  </a:cubicBezTo>
                  <a:cubicBezTo>
                    <a:pt x="39" y="0"/>
                    <a:pt x="39" y="0"/>
                    <a:pt x="39" y="0"/>
                  </a:cubicBezTo>
                  <a:cubicBezTo>
                    <a:pt x="0" y="0"/>
                    <a:pt x="0" y="0"/>
                    <a:pt x="0" y="0"/>
                  </a:cubicBezTo>
                  <a:cubicBezTo>
                    <a:pt x="0" y="99"/>
                    <a:pt x="0" y="99"/>
                    <a:pt x="0" y="99"/>
                  </a:cubicBezTo>
                  <a:cubicBezTo>
                    <a:pt x="6" y="97"/>
                    <a:pt x="13" y="96"/>
                    <a:pt x="19" y="96"/>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91"/>
            <p:cNvSpPr>
              <a:spLocks noEditPoints="1"/>
            </p:cNvSpPr>
            <p:nvPr/>
          </p:nvSpPr>
          <p:spPr bwMode="auto">
            <a:xfrm>
              <a:off x="14673263" y="1922463"/>
              <a:ext cx="3008313" cy="3006725"/>
            </a:xfrm>
            <a:custGeom>
              <a:avLst/>
              <a:gdLst>
                <a:gd name="T0" fmla="*/ 366 w 708"/>
                <a:gd name="T1" fmla="*/ 0 h 708"/>
                <a:gd name="T2" fmla="*/ 363 w 708"/>
                <a:gd name="T3" fmla="*/ 0 h 708"/>
                <a:gd name="T4" fmla="*/ 360 w 708"/>
                <a:gd name="T5" fmla="*/ 0 h 708"/>
                <a:gd name="T6" fmla="*/ 115 w 708"/>
                <a:gd name="T7" fmla="*/ 103 h 708"/>
                <a:gd name="T8" fmla="*/ 109 w 708"/>
                <a:gd name="T9" fmla="*/ 109 h 708"/>
                <a:gd name="T10" fmla="*/ 103 w 708"/>
                <a:gd name="T11" fmla="*/ 115 h 708"/>
                <a:gd name="T12" fmla="*/ 0 w 708"/>
                <a:gd name="T13" fmla="*/ 360 h 708"/>
                <a:gd name="T14" fmla="*/ 0 w 708"/>
                <a:gd name="T15" fmla="*/ 363 h 708"/>
                <a:gd name="T16" fmla="*/ 0 w 708"/>
                <a:gd name="T17" fmla="*/ 366 h 708"/>
                <a:gd name="T18" fmla="*/ 342 w 708"/>
                <a:gd name="T19" fmla="*/ 708 h 708"/>
                <a:gd name="T20" fmla="*/ 587 w 708"/>
                <a:gd name="T21" fmla="*/ 604 h 708"/>
                <a:gd name="T22" fmla="*/ 593 w 708"/>
                <a:gd name="T23" fmla="*/ 598 h 708"/>
                <a:gd name="T24" fmla="*/ 599 w 708"/>
                <a:gd name="T25" fmla="*/ 593 h 708"/>
                <a:gd name="T26" fmla="*/ 604 w 708"/>
                <a:gd name="T27" fmla="*/ 587 h 708"/>
                <a:gd name="T28" fmla="*/ 708 w 708"/>
                <a:gd name="T29" fmla="*/ 342 h 708"/>
                <a:gd name="T30" fmla="*/ 366 w 708"/>
                <a:gd name="T31" fmla="*/ 0 h 708"/>
                <a:gd name="T32" fmla="*/ 342 w 708"/>
                <a:gd name="T33" fmla="*/ 663 h 708"/>
                <a:gd name="T34" fmla="*/ 45 w 708"/>
                <a:gd name="T35" fmla="*/ 366 h 708"/>
                <a:gd name="T36" fmla="*/ 342 w 708"/>
                <a:gd name="T37" fmla="*/ 69 h 708"/>
                <a:gd name="T38" fmla="*/ 639 w 708"/>
                <a:gd name="T39" fmla="*/ 366 h 708"/>
                <a:gd name="T40" fmla="*/ 342 w 708"/>
                <a:gd name="T41" fmla="*/ 663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8" h="708">
                  <a:moveTo>
                    <a:pt x="366" y="0"/>
                  </a:moveTo>
                  <a:cubicBezTo>
                    <a:pt x="365" y="0"/>
                    <a:pt x="364" y="0"/>
                    <a:pt x="363" y="0"/>
                  </a:cubicBezTo>
                  <a:cubicBezTo>
                    <a:pt x="362" y="0"/>
                    <a:pt x="361" y="0"/>
                    <a:pt x="360" y="0"/>
                  </a:cubicBezTo>
                  <a:cubicBezTo>
                    <a:pt x="264" y="0"/>
                    <a:pt x="177" y="40"/>
                    <a:pt x="115" y="103"/>
                  </a:cubicBezTo>
                  <a:cubicBezTo>
                    <a:pt x="113" y="105"/>
                    <a:pt x="111" y="107"/>
                    <a:pt x="109" y="109"/>
                  </a:cubicBezTo>
                  <a:cubicBezTo>
                    <a:pt x="107" y="111"/>
                    <a:pt x="105" y="113"/>
                    <a:pt x="103" y="115"/>
                  </a:cubicBezTo>
                  <a:cubicBezTo>
                    <a:pt x="40" y="177"/>
                    <a:pt x="0" y="264"/>
                    <a:pt x="0" y="360"/>
                  </a:cubicBezTo>
                  <a:cubicBezTo>
                    <a:pt x="0" y="361"/>
                    <a:pt x="0" y="362"/>
                    <a:pt x="0" y="363"/>
                  </a:cubicBezTo>
                  <a:cubicBezTo>
                    <a:pt x="0" y="364"/>
                    <a:pt x="0" y="365"/>
                    <a:pt x="0" y="366"/>
                  </a:cubicBezTo>
                  <a:cubicBezTo>
                    <a:pt x="0" y="555"/>
                    <a:pt x="153" y="708"/>
                    <a:pt x="342" y="708"/>
                  </a:cubicBezTo>
                  <a:cubicBezTo>
                    <a:pt x="438" y="708"/>
                    <a:pt x="525" y="668"/>
                    <a:pt x="587" y="604"/>
                  </a:cubicBezTo>
                  <a:cubicBezTo>
                    <a:pt x="589" y="602"/>
                    <a:pt x="591" y="600"/>
                    <a:pt x="593" y="598"/>
                  </a:cubicBezTo>
                  <a:cubicBezTo>
                    <a:pt x="595" y="597"/>
                    <a:pt x="597" y="595"/>
                    <a:pt x="599" y="593"/>
                  </a:cubicBezTo>
                  <a:cubicBezTo>
                    <a:pt x="601" y="591"/>
                    <a:pt x="602" y="589"/>
                    <a:pt x="604" y="587"/>
                  </a:cubicBezTo>
                  <a:cubicBezTo>
                    <a:pt x="668" y="524"/>
                    <a:pt x="708" y="438"/>
                    <a:pt x="708" y="342"/>
                  </a:cubicBezTo>
                  <a:cubicBezTo>
                    <a:pt x="708" y="153"/>
                    <a:pt x="555" y="0"/>
                    <a:pt x="366" y="0"/>
                  </a:cubicBezTo>
                  <a:close/>
                  <a:moveTo>
                    <a:pt x="342" y="663"/>
                  </a:moveTo>
                  <a:cubicBezTo>
                    <a:pt x="178" y="663"/>
                    <a:pt x="45" y="530"/>
                    <a:pt x="45" y="366"/>
                  </a:cubicBezTo>
                  <a:cubicBezTo>
                    <a:pt x="45" y="202"/>
                    <a:pt x="178" y="69"/>
                    <a:pt x="342" y="69"/>
                  </a:cubicBezTo>
                  <a:cubicBezTo>
                    <a:pt x="506" y="69"/>
                    <a:pt x="639" y="202"/>
                    <a:pt x="639" y="366"/>
                  </a:cubicBezTo>
                  <a:cubicBezTo>
                    <a:pt x="639" y="530"/>
                    <a:pt x="506" y="663"/>
                    <a:pt x="342" y="66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7" name="Group 136"/>
          <p:cNvGrpSpPr>
            <a:grpSpLocks noChangeAspect="1"/>
          </p:cNvGrpSpPr>
          <p:nvPr/>
        </p:nvGrpSpPr>
        <p:grpSpPr>
          <a:xfrm>
            <a:off x="2779142" y="4800600"/>
            <a:ext cx="598712" cy="598396"/>
            <a:chOff x="13984288" y="3213101"/>
            <a:chExt cx="3009900" cy="3008312"/>
          </a:xfrm>
        </p:grpSpPr>
        <p:sp>
          <p:nvSpPr>
            <p:cNvPr id="138" name="Freeform 95"/>
            <p:cNvSpPr>
              <a:spLocks noEditPoints="1"/>
            </p:cNvSpPr>
            <p:nvPr/>
          </p:nvSpPr>
          <p:spPr bwMode="auto">
            <a:xfrm>
              <a:off x="13984288" y="3213101"/>
              <a:ext cx="3009900" cy="3008312"/>
            </a:xfrm>
            <a:custGeom>
              <a:avLst/>
              <a:gdLst>
                <a:gd name="T0" fmla="*/ 366 w 708"/>
                <a:gd name="T1" fmla="*/ 0 h 708"/>
                <a:gd name="T2" fmla="*/ 363 w 708"/>
                <a:gd name="T3" fmla="*/ 0 h 708"/>
                <a:gd name="T4" fmla="*/ 360 w 708"/>
                <a:gd name="T5" fmla="*/ 0 h 708"/>
                <a:gd name="T6" fmla="*/ 115 w 708"/>
                <a:gd name="T7" fmla="*/ 103 h 708"/>
                <a:gd name="T8" fmla="*/ 110 w 708"/>
                <a:gd name="T9" fmla="*/ 109 h 708"/>
                <a:gd name="T10" fmla="*/ 104 w 708"/>
                <a:gd name="T11" fmla="*/ 115 h 708"/>
                <a:gd name="T12" fmla="*/ 0 w 708"/>
                <a:gd name="T13" fmla="*/ 360 h 708"/>
                <a:gd name="T14" fmla="*/ 1 w 708"/>
                <a:gd name="T15" fmla="*/ 363 h 708"/>
                <a:gd name="T16" fmla="*/ 0 w 708"/>
                <a:gd name="T17" fmla="*/ 366 h 708"/>
                <a:gd name="T18" fmla="*/ 342 w 708"/>
                <a:gd name="T19" fmla="*/ 708 h 708"/>
                <a:gd name="T20" fmla="*/ 587 w 708"/>
                <a:gd name="T21" fmla="*/ 605 h 708"/>
                <a:gd name="T22" fmla="*/ 593 w 708"/>
                <a:gd name="T23" fmla="*/ 599 h 708"/>
                <a:gd name="T24" fmla="*/ 599 w 708"/>
                <a:gd name="T25" fmla="*/ 593 h 708"/>
                <a:gd name="T26" fmla="*/ 605 w 708"/>
                <a:gd name="T27" fmla="*/ 587 h 708"/>
                <a:gd name="T28" fmla="*/ 708 w 708"/>
                <a:gd name="T29" fmla="*/ 342 h 708"/>
                <a:gd name="T30" fmla="*/ 366 w 708"/>
                <a:gd name="T31" fmla="*/ 0 h 708"/>
                <a:gd name="T32" fmla="*/ 342 w 708"/>
                <a:gd name="T33" fmla="*/ 663 h 708"/>
                <a:gd name="T34" fmla="*/ 45 w 708"/>
                <a:gd name="T35" fmla="*/ 366 h 708"/>
                <a:gd name="T36" fmla="*/ 342 w 708"/>
                <a:gd name="T37" fmla="*/ 69 h 708"/>
                <a:gd name="T38" fmla="*/ 639 w 708"/>
                <a:gd name="T39" fmla="*/ 366 h 708"/>
                <a:gd name="T40" fmla="*/ 342 w 708"/>
                <a:gd name="T41" fmla="*/ 663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8" h="708">
                  <a:moveTo>
                    <a:pt x="366" y="0"/>
                  </a:moveTo>
                  <a:cubicBezTo>
                    <a:pt x="365" y="0"/>
                    <a:pt x="364" y="0"/>
                    <a:pt x="363" y="0"/>
                  </a:cubicBezTo>
                  <a:cubicBezTo>
                    <a:pt x="362" y="0"/>
                    <a:pt x="361" y="0"/>
                    <a:pt x="360" y="0"/>
                  </a:cubicBezTo>
                  <a:cubicBezTo>
                    <a:pt x="264" y="0"/>
                    <a:pt x="178" y="40"/>
                    <a:pt x="115" y="103"/>
                  </a:cubicBezTo>
                  <a:cubicBezTo>
                    <a:pt x="113" y="105"/>
                    <a:pt x="112" y="107"/>
                    <a:pt x="110" y="109"/>
                  </a:cubicBezTo>
                  <a:cubicBezTo>
                    <a:pt x="108" y="111"/>
                    <a:pt x="106" y="113"/>
                    <a:pt x="104" y="115"/>
                  </a:cubicBezTo>
                  <a:cubicBezTo>
                    <a:pt x="40" y="177"/>
                    <a:pt x="0" y="264"/>
                    <a:pt x="0" y="360"/>
                  </a:cubicBezTo>
                  <a:cubicBezTo>
                    <a:pt x="0" y="361"/>
                    <a:pt x="0" y="362"/>
                    <a:pt x="1" y="363"/>
                  </a:cubicBezTo>
                  <a:cubicBezTo>
                    <a:pt x="0" y="364"/>
                    <a:pt x="0" y="365"/>
                    <a:pt x="0" y="366"/>
                  </a:cubicBezTo>
                  <a:cubicBezTo>
                    <a:pt x="0" y="555"/>
                    <a:pt x="153" y="708"/>
                    <a:pt x="342" y="708"/>
                  </a:cubicBezTo>
                  <a:cubicBezTo>
                    <a:pt x="438" y="708"/>
                    <a:pt x="525" y="668"/>
                    <a:pt x="587" y="605"/>
                  </a:cubicBezTo>
                  <a:cubicBezTo>
                    <a:pt x="589" y="603"/>
                    <a:pt x="591" y="601"/>
                    <a:pt x="593" y="599"/>
                  </a:cubicBezTo>
                  <a:cubicBezTo>
                    <a:pt x="595" y="597"/>
                    <a:pt x="597" y="595"/>
                    <a:pt x="599" y="593"/>
                  </a:cubicBezTo>
                  <a:cubicBezTo>
                    <a:pt x="601" y="591"/>
                    <a:pt x="603" y="589"/>
                    <a:pt x="605" y="587"/>
                  </a:cubicBezTo>
                  <a:cubicBezTo>
                    <a:pt x="668" y="525"/>
                    <a:pt x="708" y="438"/>
                    <a:pt x="708" y="342"/>
                  </a:cubicBezTo>
                  <a:cubicBezTo>
                    <a:pt x="708" y="153"/>
                    <a:pt x="555" y="0"/>
                    <a:pt x="366" y="0"/>
                  </a:cubicBezTo>
                  <a:close/>
                  <a:moveTo>
                    <a:pt x="342" y="663"/>
                  </a:moveTo>
                  <a:cubicBezTo>
                    <a:pt x="178" y="663"/>
                    <a:pt x="45" y="530"/>
                    <a:pt x="45" y="366"/>
                  </a:cubicBezTo>
                  <a:cubicBezTo>
                    <a:pt x="45" y="202"/>
                    <a:pt x="178" y="69"/>
                    <a:pt x="342" y="69"/>
                  </a:cubicBezTo>
                  <a:cubicBezTo>
                    <a:pt x="506" y="69"/>
                    <a:pt x="639" y="202"/>
                    <a:pt x="639" y="366"/>
                  </a:cubicBezTo>
                  <a:cubicBezTo>
                    <a:pt x="639" y="530"/>
                    <a:pt x="506" y="663"/>
                    <a:pt x="342" y="66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96"/>
            <p:cNvSpPr>
              <a:spLocks/>
            </p:cNvSpPr>
            <p:nvPr/>
          </p:nvSpPr>
          <p:spPr bwMode="auto">
            <a:xfrm>
              <a:off x="14843125" y="4403725"/>
              <a:ext cx="454025" cy="454025"/>
            </a:xfrm>
            <a:custGeom>
              <a:avLst/>
              <a:gdLst>
                <a:gd name="T0" fmla="*/ 88 w 107"/>
                <a:gd name="T1" fmla="*/ 19 h 107"/>
                <a:gd name="T2" fmla="*/ 19 w 107"/>
                <a:gd name="T3" fmla="*/ 19 h 107"/>
                <a:gd name="T4" fmla="*/ 19 w 107"/>
                <a:gd name="T5" fmla="*/ 19 h 107"/>
                <a:gd name="T6" fmla="*/ 19 w 107"/>
                <a:gd name="T7" fmla="*/ 19 h 107"/>
                <a:gd name="T8" fmla="*/ 19 w 107"/>
                <a:gd name="T9" fmla="*/ 88 h 107"/>
                <a:gd name="T10" fmla="*/ 88 w 107"/>
                <a:gd name="T11" fmla="*/ 88 h 107"/>
                <a:gd name="T12" fmla="*/ 88 w 107"/>
                <a:gd name="T13" fmla="*/ 88 h 107"/>
                <a:gd name="T14" fmla="*/ 88 w 107"/>
                <a:gd name="T15" fmla="*/ 88 h 107"/>
                <a:gd name="T16" fmla="*/ 88 w 107"/>
                <a:gd name="T17"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7">
                  <a:moveTo>
                    <a:pt x="88" y="19"/>
                  </a:moveTo>
                  <a:cubicBezTo>
                    <a:pt x="69" y="0"/>
                    <a:pt x="38" y="0"/>
                    <a:pt x="19" y="19"/>
                  </a:cubicBezTo>
                  <a:cubicBezTo>
                    <a:pt x="19" y="19"/>
                    <a:pt x="19" y="19"/>
                    <a:pt x="19" y="19"/>
                  </a:cubicBezTo>
                  <a:cubicBezTo>
                    <a:pt x="19" y="19"/>
                    <a:pt x="19" y="19"/>
                    <a:pt x="19" y="19"/>
                  </a:cubicBezTo>
                  <a:cubicBezTo>
                    <a:pt x="0" y="38"/>
                    <a:pt x="0" y="69"/>
                    <a:pt x="19" y="88"/>
                  </a:cubicBezTo>
                  <a:cubicBezTo>
                    <a:pt x="38" y="107"/>
                    <a:pt x="69" y="107"/>
                    <a:pt x="88" y="88"/>
                  </a:cubicBezTo>
                  <a:cubicBezTo>
                    <a:pt x="88" y="88"/>
                    <a:pt x="88" y="88"/>
                    <a:pt x="88" y="88"/>
                  </a:cubicBezTo>
                  <a:cubicBezTo>
                    <a:pt x="88" y="88"/>
                    <a:pt x="88" y="88"/>
                    <a:pt x="88" y="88"/>
                  </a:cubicBezTo>
                  <a:cubicBezTo>
                    <a:pt x="107" y="69"/>
                    <a:pt x="107" y="38"/>
                    <a:pt x="88" y="1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97"/>
            <p:cNvSpPr>
              <a:spLocks/>
            </p:cNvSpPr>
            <p:nvPr/>
          </p:nvSpPr>
          <p:spPr bwMode="auto">
            <a:xfrm>
              <a:off x="16057563" y="4403725"/>
              <a:ext cx="455613" cy="454025"/>
            </a:xfrm>
            <a:custGeom>
              <a:avLst/>
              <a:gdLst>
                <a:gd name="T0" fmla="*/ 19 w 107"/>
                <a:gd name="T1" fmla="*/ 88 h 107"/>
                <a:gd name="T2" fmla="*/ 88 w 107"/>
                <a:gd name="T3" fmla="*/ 88 h 107"/>
                <a:gd name="T4" fmla="*/ 88 w 107"/>
                <a:gd name="T5" fmla="*/ 19 h 107"/>
                <a:gd name="T6" fmla="*/ 19 w 107"/>
                <a:gd name="T7" fmla="*/ 19 h 107"/>
                <a:gd name="T8" fmla="*/ 19 w 107"/>
                <a:gd name="T9" fmla="*/ 88 h 107"/>
              </a:gdLst>
              <a:ahLst/>
              <a:cxnLst>
                <a:cxn ang="0">
                  <a:pos x="T0" y="T1"/>
                </a:cxn>
                <a:cxn ang="0">
                  <a:pos x="T2" y="T3"/>
                </a:cxn>
                <a:cxn ang="0">
                  <a:pos x="T4" y="T5"/>
                </a:cxn>
                <a:cxn ang="0">
                  <a:pos x="T6" y="T7"/>
                </a:cxn>
                <a:cxn ang="0">
                  <a:pos x="T8" y="T9"/>
                </a:cxn>
              </a:cxnLst>
              <a:rect l="0" t="0" r="r" b="b"/>
              <a:pathLst>
                <a:path w="107" h="107">
                  <a:moveTo>
                    <a:pt x="19" y="88"/>
                  </a:moveTo>
                  <a:cubicBezTo>
                    <a:pt x="38" y="107"/>
                    <a:pt x="69" y="107"/>
                    <a:pt x="88" y="88"/>
                  </a:cubicBezTo>
                  <a:cubicBezTo>
                    <a:pt x="107" y="69"/>
                    <a:pt x="107" y="38"/>
                    <a:pt x="88" y="19"/>
                  </a:cubicBezTo>
                  <a:cubicBezTo>
                    <a:pt x="69" y="0"/>
                    <a:pt x="38" y="0"/>
                    <a:pt x="19" y="19"/>
                  </a:cubicBezTo>
                  <a:cubicBezTo>
                    <a:pt x="0" y="38"/>
                    <a:pt x="0" y="69"/>
                    <a:pt x="19" y="88"/>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98"/>
            <p:cNvSpPr>
              <a:spLocks/>
            </p:cNvSpPr>
            <p:nvPr/>
          </p:nvSpPr>
          <p:spPr bwMode="auto">
            <a:xfrm>
              <a:off x="14306550" y="4403725"/>
              <a:ext cx="458788" cy="454025"/>
            </a:xfrm>
            <a:custGeom>
              <a:avLst/>
              <a:gdLst>
                <a:gd name="T0" fmla="*/ 89 w 108"/>
                <a:gd name="T1" fmla="*/ 19 h 107"/>
                <a:gd name="T2" fmla="*/ 20 w 108"/>
                <a:gd name="T3" fmla="*/ 19 h 107"/>
                <a:gd name="T4" fmla="*/ 20 w 108"/>
                <a:gd name="T5" fmla="*/ 88 h 107"/>
                <a:gd name="T6" fmla="*/ 89 w 108"/>
                <a:gd name="T7" fmla="*/ 88 h 107"/>
                <a:gd name="T8" fmla="*/ 89 w 108"/>
                <a:gd name="T9" fmla="*/ 19 h 107"/>
              </a:gdLst>
              <a:ahLst/>
              <a:cxnLst>
                <a:cxn ang="0">
                  <a:pos x="T0" y="T1"/>
                </a:cxn>
                <a:cxn ang="0">
                  <a:pos x="T2" y="T3"/>
                </a:cxn>
                <a:cxn ang="0">
                  <a:pos x="T4" y="T5"/>
                </a:cxn>
                <a:cxn ang="0">
                  <a:pos x="T6" y="T7"/>
                </a:cxn>
                <a:cxn ang="0">
                  <a:pos x="T8" y="T9"/>
                </a:cxn>
              </a:cxnLst>
              <a:rect l="0" t="0" r="r" b="b"/>
              <a:pathLst>
                <a:path w="108" h="107">
                  <a:moveTo>
                    <a:pt x="89" y="19"/>
                  </a:moveTo>
                  <a:cubicBezTo>
                    <a:pt x="70" y="0"/>
                    <a:pt x="39" y="0"/>
                    <a:pt x="20" y="19"/>
                  </a:cubicBezTo>
                  <a:cubicBezTo>
                    <a:pt x="0" y="38"/>
                    <a:pt x="0" y="69"/>
                    <a:pt x="20" y="88"/>
                  </a:cubicBezTo>
                  <a:cubicBezTo>
                    <a:pt x="39" y="107"/>
                    <a:pt x="70" y="107"/>
                    <a:pt x="89" y="88"/>
                  </a:cubicBezTo>
                  <a:cubicBezTo>
                    <a:pt x="108" y="69"/>
                    <a:pt x="108" y="38"/>
                    <a:pt x="89" y="1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99"/>
            <p:cNvSpPr>
              <a:spLocks/>
            </p:cNvSpPr>
            <p:nvPr/>
          </p:nvSpPr>
          <p:spPr bwMode="auto">
            <a:xfrm>
              <a:off x="15398750" y="4437063"/>
              <a:ext cx="566738" cy="280987"/>
            </a:xfrm>
            <a:custGeom>
              <a:avLst/>
              <a:gdLst>
                <a:gd name="T0" fmla="*/ 357 w 357"/>
                <a:gd name="T1" fmla="*/ 177 h 177"/>
                <a:gd name="T2" fmla="*/ 0 w 357"/>
                <a:gd name="T3" fmla="*/ 177 h 177"/>
                <a:gd name="T4" fmla="*/ 177 w 357"/>
                <a:gd name="T5" fmla="*/ 0 h 177"/>
                <a:gd name="T6" fmla="*/ 357 w 357"/>
                <a:gd name="T7" fmla="*/ 177 h 177"/>
              </a:gdLst>
              <a:ahLst/>
              <a:cxnLst>
                <a:cxn ang="0">
                  <a:pos x="T0" y="T1"/>
                </a:cxn>
                <a:cxn ang="0">
                  <a:pos x="T2" y="T3"/>
                </a:cxn>
                <a:cxn ang="0">
                  <a:pos x="T4" y="T5"/>
                </a:cxn>
                <a:cxn ang="0">
                  <a:pos x="T6" y="T7"/>
                </a:cxn>
              </a:cxnLst>
              <a:rect l="0" t="0" r="r" b="b"/>
              <a:pathLst>
                <a:path w="357" h="177">
                  <a:moveTo>
                    <a:pt x="357" y="177"/>
                  </a:moveTo>
                  <a:lnTo>
                    <a:pt x="0" y="177"/>
                  </a:lnTo>
                  <a:lnTo>
                    <a:pt x="177" y="0"/>
                  </a:lnTo>
                  <a:lnTo>
                    <a:pt x="357" y="17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00"/>
            <p:cNvSpPr>
              <a:spLocks/>
            </p:cNvSpPr>
            <p:nvPr/>
          </p:nvSpPr>
          <p:spPr bwMode="auto">
            <a:xfrm>
              <a:off x="15598775" y="4718050"/>
              <a:ext cx="166688" cy="241300"/>
            </a:xfrm>
            <a:custGeom>
              <a:avLst/>
              <a:gdLst>
                <a:gd name="T0" fmla="*/ 19 w 39"/>
                <a:gd name="T1" fmla="*/ 53 h 57"/>
                <a:gd name="T2" fmla="*/ 39 w 39"/>
                <a:gd name="T3" fmla="*/ 57 h 57"/>
                <a:gd name="T4" fmla="*/ 39 w 39"/>
                <a:gd name="T5" fmla="*/ 0 h 57"/>
                <a:gd name="T6" fmla="*/ 0 w 39"/>
                <a:gd name="T7" fmla="*/ 0 h 57"/>
                <a:gd name="T8" fmla="*/ 0 w 39"/>
                <a:gd name="T9" fmla="*/ 57 h 57"/>
                <a:gd name="T10" fmla="*/ 19 w 39"/>
                <a:gd name="T11" fmla="*/ 53 h 57"/>
              </a:gdLst>
              <a:ahLst/>
              <a:cxnLst>
                <a:cxn ang="0">
                  <a:pos x="T0" y="T1"/>
                </a:cxn>
                <a:cxn ang="0">
                  <a:pos x="T2" y="T3"/>
                </a:cxn>
                <a:cxn ang="0">
                  <a:pos x="T4" y="T5"/>
                </a:cxn>
                <a:cxn ang="0">
                  <a:pos x="T6" y="T7"/>
                </a:cxn>
                <a:cxn ang="0">
                  <a:pos x="T8" y="T9"/>
                </a:cxn>
                <a:cxn ang="0">
                  <a:pos x="T10" y="T11"/>
                </a:cxn>
              </a:cxnLst>
              <a:rect l="0" t="0" r="r" b="b"/>
              <a:pathLst>
                <a:path w="39" h="57">
                  <a:moveTo>
                    <a:pt x="19" y="53"/>
                  </a:moveTo>
                  <a:cubicBezTo>
                    <a:pt x="26" y="53"/>
                    <a:pt x="33" y="54"/>
                    <a:pt x="39" y="57"/>
                  </a:cubicBezTo>
                  <a:cubicBezTo>
                    <a:pt x="39" y="0"/>
                    <a:pt x="39" y="0"/>
                    <a:pt x="39" y="0"/>
                  </a:cubicBezTo>
                  <a:cubicBezTo>
                    <a:pt x="0" y="0"/>
                    <a:pt x="0" y="0"/>
                    <a:pt x="0" y="0"/>
                  </a:cubicBezTo>
                  <a:cubicBezTo>
                    <a:pt x="0" y="57"/>
                    <a:pt x="0" y="57"/>
                    <a:pt x="0" y="57"/>
                  </a:cubicBezTo>
                  <a:cubicBezTo>
                    <a:pt x="6" y="54"/>
                    <a:pt x="12" y="53"/>
                    <a:pt x="19" y="5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01"/>
            <p:cNvSpPr>
              <a:spLocks/>
            </p:cNvSpPr>
            <p:nvPr/>
          </p:nvSpPr>
          <p:spPr bwMode="auto">
            <a:xfrm>
              <a:off x="15492413" y="4994275"/>
              <a:ext cx="374650" cy="266700"/>
            </a:xfrm>
            <a:custGeom>
              <a:avLst/>
              <a:gdLst>
                <a:gd name="T0" fmla="*/ 44 w 88"/>
                <a:gd name="T1" fmla="*/ 0 h 63"/>
                <a:gd name="T2" fmla="*/ 0 w 88"/>
                <a:gd name="T3" fmla="*/ 43 h 63"/>
                <a:gd name="T4" fmla="*/ 0 w 88"/>
                <a:gd name="T5" fmla="*/ 63 h 63"/>
                <a:gd name="T6" fmla="*/ 18 w 88"/>
                <a:gd name="T7" fmla="*/ 63 h 63"/>
                <a:gd name="T8" fmla="*/ 18 w 88"/>
                <a:gd name="T9" fmla="*/ 43 h 63"/>
                <a:gd name="T10" fmla="*/ 44 w 88"/>
                <a:gd name="T11" fmla="*/ 17 h 63"/>
                <a:gd name="T12" fmla="*/ 70 w 88"/>
                <a:gd name="T13" fmla="*/ 43 h 63"/>
                <a:gd name="T14" fmla="*/ 70 w 88"/>
                <a:gd name="T15" fmla="*/ 63 h 63"/>
                <a:gd name="T16" fmla="*/ 88 w 88"/>
                <a:gd name="T17" fmla="*/ 63 h 63"/>
                <a:gd name="T18" fmla="*/ 88 w 88"/>
                <a:gd name="T19" fmla="*/ 43 h 63"/>
                <a:gd name="T20" fmla="*/ 44 w 88"/>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63">
                  <a:moveTo>
                    <a:pt x="44" y="0"/>
                  </a:moveTo>
                  <a:cubicBezTo>
                    <a:pt x="20" y="0"/>
                    <a:pt x="0" y="19"/>
                    <a:pt x="0" y="43"/>
                  </a:cubicBezTo>
                  <a:cubicBezTo>
                    <a:pt x="0" y="63"/>
                    <a:pt x="0" y="63"/>
                    <a:pt x="0" y="63"/>
                  </a:cubicBezTo>
                  <a:cubicBezTo>
                    <a:pt x="18" y="63"/>
                    <a:pt x="18" y="63"/>
                    <a:pt x="18" y="63"/>
                  </a:cubicBezTo>
                  <a:cubicBezTo>
                    <a:pt x="18" y="43"/>
                    <a:pt x="18" y="43"/>
                    <a:pt x="18" y="43"/>
                  </a:cubicBezTo>
                  <a:cubicBezTo>
                    <a:pt x="18" y="29"/>
                    <a:pt x="30" y="17"/>
                    <a:pt x="44" y="17"/>
                  </a:cubicBezTo>
                  <a:cubicBezTo>
                    <a:pt x="58" y="17"/>
                    <a:pt x="70" y="29"/>
                    <a:pt x="70" y="43"/>
                  </a:cubicBezTo>
                  <a:cubicBezTo>
                    <a:pt x="70" y="63"/>
                    <a:pt x="70" y="63"/>
                    <a:pt x="70" y="63"/>
                  </a:cubicBezTo>
                  <a:cubicBezTo>
                    <a:pt x="88" y="63"/>
                    <a:pt x="88" y="63"/>
                    <a:pt x="88" y="63"/>
                  </a:cubicBezTo>
                  <a:cubicBezTo>
                    <a:pt x="88" y="43"/>
                    <a:pt x="88" y="43"/>
                    <a:pt x="88" y="43"/>
                  </a:cubicBezTo>
                  <a:cubicBezTo>
                    <a:pt x="88" y="19"/>
                    <a:pt x="68" y="0"/>
                    <a:pt x="44"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102"/>
            <p:cNvSpPr>
              <a:spLocks noChangeArrowheads="1"/>
            </p:cNvSpPr>
            <p:nvPr/>
          </p:nvSpPr>
          <p:spPr bwMode="auto">
            <a:xfrm>
              <a:off x="15420975" y="5311775"/>
              <a:ext cx="522288" cy="40798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48"/>
          <p:cNvGrpSpPr>
            <a:grpSpLocks noChangeAspect="1"/>
          </p:cNvGrpSpPr>
          <p:nvPr/>
        </p:nvGrpSpPr>
        <p:grpSpPr>
          <a:xfrm>
            <a:off x="4604590" y="4800600"/>
            <a:ext cx="598396" cy="598396"/>
            <a:chOff x="15240000" y="2833687"/>
            <a:chExt cx="3008312" cy="3008313"/>
          </a:xfrm>
        </p:grpSpPr>
        <p:sp>
          <p:nvSpPr>
            <p:cNvPr id="150" name="Freeform 106"/>
            <p:cNvSpPr>
              <a:spLocks/>
            </p:cNvSpPr>
            <p:nvPr/>
          </p:nvSpPr>
          <p:spPr bwMode="auto">
            <a:xfrm>
              <a:off x="16094075" y="4024313"/>
              <a:ext cx="458787" cy="454025"/>
            </a:xfrm>
            <a:custGeom>
              <a:avLst/>
              <a:gdLst>
                <a:gd name="T0" fmla="*/ 19 w 108"/>
                <a:gd name="T1" fmla="*/ 19 h 107"/>
                <a:gd name="T2" fmla="*/ 19 w 108"/>
                <a:gd name="T3" fmla="*/ 19 h 107"/>
                <a:gd name="T4" fmla="*/ 19 w 108"/>
                <a:gd name="T5" fmla="*/ 19 h 107"/>
                <a:gd name="T6" fmla="*/ 19 w 108"/>
                <a:gd name="T7" fmla="*/ 88 h 107"/>
                <a:gd name="T8" fmla="*/ 89 w 108"/>
                <a:gd name="T9" fmla="*/ 88 h 107"/>
                <a:gd name="T10" fmla="*/ 89 w 108"/>
                <a:gd name="T11" fmla="*/ 88 h 107"/>
                <a:gd name="T12" fmla="*/ 89 w 108"/>
                <a:gd name="T13" fmla="*/ 88 h 107"/>
                <a:gd name="T14" fmla="*/ 89 w 108"/>
                <a:gd name="T15" fmla="*/ 19 h 107"/>
                <a:gd name="T16" fmla="*/ 19 w 108"/>
                <a:gd name="T17"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7">
                  <a:moveTo>
                    <a:pt x="19" y="19"/>
                  </a:moveTo>
                  <a:cubicBezTo>
                    <a:pt x="19" y="19"/>
                    <a:pt x="19" y="19"/>
                    <a:pt x="19" y="19"/>
                  </a:cubicBezTo>
                  <a:cubicBezTo>
                    <a:pt x="19" y="19"/>
                    <a:pt x="19" y="19"/>
                    <a:pt x="19" y="19"/>
                  </a:cubicBezTo>
                  <a:cubicBezTo>
                    <a:pt x="0" y="38"/>
                    <a:pt x="0" y="69"/>
                    <a:pt x="19" y="88"/>
                  </a:cubicBezTo>
                  <a:cubicBezTo>
                    <a:pt x="39" y="107"/>
                    <a:pt x="70" y="107"/>
                    <a:pt x="89" y="88"/>
                  </a:cubicBezTo>
                  <a:cubicBezTo>
                    <a:pt x="89" y="88"/>
                    <a:pt x="89" y="88"/>
                    <a:pt x="89" y="88"/>
                  </a:cubicBezTo>
                  <a:cubicBezTo>
                    <a:pt x="89" y="88"/>
                    <a:pt x="89" y="88"/>
                    <a:pt x="89" y="88"/>
                  </a:cubicBezTo>
                  <a:cubicBezTo>
                    <a:pt x="108" y="69"/>
                    <a:pt x="108" y="38"/>
                    <a:pt x="89" y="19"/>
                  </a:cubicBezTo>
                  <a:cubicBezTo>
                    <a:pt x="70" y="0"/>
                    <a:pt x="39" y="0"/>
                    <a:pt x="19" y="1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07"/>
            <p:cNvSpPr>
              <a:spLocks/>
            </p:cNvSpPr>
            <p:nvPr/>
          </p:nvSpPr>
          <p:spPr bwMode="auto">
            <a:xfrm>
              <a:off x="17313275" y="4024313"/>
              <a:ext cx="454025" cy="454025"/>
            </a:xfrm>
            <a:custGeom>
              <a:avLst/>
              <a:gdLst>
                <a:gd name="T0" fmla="*/ 88 w 107"/>
                <a:gd name="T1" fmla="*/ 19 h 107"/>
                <a:gd name="T2" fmla="*/ 19 w 107"/>
                <a:gd name="T3" fmla="*/ 19 h 107"/>
                <a:gd name="T4" fmla="*/ 19 w 107"/>
                <a:gd name="T5" fmla="*/ 88 h 107"/>
                <a:gd name="T6" fmla="*/ 88 w 107"/>
                <a:gd name="T7" fmla="*/ 88 h 107"/>
                <a:gd name="T8" fmla="*/ 88 w 107"/>
                <a:gd name="T9" fmla="*/ 19 h 107"/>
              </a:gdLst>
              <a:ahLst/>
              <a:cxnLst>
                <a:cxn ang="0">
                  <a:pos x="T0" y="T1"/>
                </a:cxn>
                <a:cxn ang="0">
                  <a:pos x="T2" y="T3"/>
                </a:cxn>
                <a:cxn ang="0">
                  <a:pos x="T4" y="T5"/>
                </a:cxn>
                <a:cxn ang="0">
                  <a:pos x="T6" y="T7"/>
                </a:cxn>
                <a:cxn ang="0">
                  <a:pos x="T8" y="T9"/>
                </a:cxn>
              </a:cxnLst>
              <a:rect l="0" t="0" r="r" b="b"/>
              <a:pathLst>
                <a:path w="107" h="107">
                  <a:moveTo>
                    <a:pt x="88" y="19"/>
                  </a:moveTo>
                  <a:cubicBezTo>
                    <a:pt x="69" y="0"/>
                    <a:pt x="38" y="0"/>
                    <a:pt x="19" y="19"/>
                  </a:cubicBezTo>
                  <a:cubicBezTo>
                    <a:pt x="0" y="38"/>
                    <a:pt x="0" y="69"/>
                    <a:pt x="19" y="88"/>
                  </a:cubicBezTo>
                  <a:cubicBezTo>
                    <a:pt x="38" y="107"/>
                    <a:pt x="69" y="107"/>
                    <a:pt x="88" y="88"/>
                  </a:cubicBezTo>
                  <a:cubicBezTo>
                    <a:pt x="107" y="69"/>
                    <a:pt x="107" y="38"/>
                    <a:pt x="88" y="1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08"/>
            <p:cNvSpPr>
              <a:spLocks/>
            </p:cNvSpPr>
            <p:nvPr/>
          </p:nvSpPr>
          <p:spPr bwMode="auto">
            <a:xfrm>
              <a:off x="15562263" y="4024313"/>
              <a:ext cx="458787" cy="454025"/>
            </a:xfrm>
            <a:custGeom>
              <a:avLst/>
              <a:gdLst>
                <a:gd name="T0" fmla="*/ 19 w 108"/>
                <a:gd name="T1" fmla="*/ 19 h 107"/>
                <a:gd name="T2" fmla="*/ 19 w 108"/>
                <a:gd name="T3" fmla="*/ 88 h 107"/>
                <a:gd name="T4" fmla="*/ 88 w 108"/>
                <a:gd name="T5" fmla="*/ 88 h 107"/>
                <a:gd name="T6" fmla="*/ 88 w 108"/>
                <a:gd name="T7" fmla="*/ 19 h 107"/>
                <a:gd name="T8" fmla="*/ 19 w 108"/>
                <a:gd name="T9" fmla="*/ 19 h 107"/>
              </a:gdLst>
              <a:ahLst/>
              <a:cxnLst>
                <a:cxn ang="0">
                  <a:pos x="T0" y="T1"/>
                </a:cxn>
                <a:cxn ang="0">
                  <a:pos x="T2" y="T3"/>
                </a:cxn>
                <a:cxn ang="0">
                  <a:pos x="T4" y="T5"/>
                </a:cxn>
                <a:cxn ang="0">
                  <a:pos x="T6" y="T7"/>
                </a:cxn>
                <a:cxn ang="0">
                  <a:pos x="T8" y="T9"/>
                </a:cxn>
              </a:cxnLst>
              <a:rect l="0" t="0" r="r" b="b"/>
              <a:pathLst>
                <a:path w="108" h="107">
                  <a:moveTo>
                    <a:pt x="19" y="19"/>
                  </a:moveTo>
                  <a:cubicBezTo>
                    <a:pt x="0" y="38"/>
                    <a:pt x="0" y="69"/>
                    <a:pt x="19" y="88"/>
                  </a:cubicBezTo>
                  <a:cubicBezTo>
                    <a:pt x="38" y="107"/>
                    <a:pt x="69" y="107"/>
                    <a:pt x="88" y="88"/>
                  </a:cubicBezTo>
                  <a:cubicBezTo>
                    <a:pt x="108" y="69"/>
                    <a:pt x="108" y="38"/>
                    <a:pt x="88" y="19"/>
                  </a:cubicBezTo>
                  <a:cubicBezTo>
                    <a:pt x="69" y="0"/>
                    <a:pt x="38" y="0"/>
                    <a:pt x="19" y="1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09"/>
            <p:cNvSpPr>
              <a:spLocks noEditPoints="1"/>
            </p:cNvSpPr>
            <p:nvPr/>
          </p:nvSpPr>
          <p:spPr bwMode="auto">
            <a:xfrm>
              <a:off x="16637000" y="4614863"/>
              <a:ext cx="777875" cy="750888"/>
            </a:xfrm>
            <a:custGeom>
              <a:avLst/>
              <a:gdLst>
                <a:gd name="T0" fmla="*/ 127 w 183"/>
                <a:gd name="T1" fmla="*/ 98 h 177"/>
                <a:gd name="T2" fmla="*/ 115 w 183"/>
                <a:gd name="T3" fmla="*/ 24 h 177"/>
                <a:gd name="T4" fmla="*/ 25 w 183"/>
                <a:gd name="T5" fmla="*/ 24 h 177"/>
                <a:gd name="T6" fmla="*/ 25 w 183"/>
                <a:gd name="T7" fmla="*/ 115 h 177"/>
                <a:gd name="T8" fmla="*/ 106 w 183"/>
                <a:gd name="T9" fmla="*/ 122 h 177"/>
                <a:gd name="T10" fmla="*/ 158 w 183"/>
                <a:gd name="T11" fmla="*/ 175 h 177"/>
                <a:gd name="T12" fmla="*/ 166 w 183"/>
                <a:gd name="T13" fmla="*/ 175 h 177"/>
                <a:gd name="T14" fmla="*/ 181 w 183"/>
                <a:gd name="T15" fmla="*/ 160 h 177"/>
                <a:gd name="T16" fmla="*/ 181 w 183"/>
                <a:gd name="T17" fmla="*/ 152 h 177"/>
                <a:gd name="T18" fmla="*/ 127 w 183"/>
                <a:gd name="T19" fmla="*/ 98 h 177"/>
                <a:gd name="T20" fmla="*/ 96 w 183"/>
                <a:gd name="T21" fmla="*/ 96 h 177"/>
                <a:gd name="T22" fmla="*/ 44 w 183"/>
                <a:gd name="T23" fmla="*/ 96 h 177"/>
                <a:gd name="T24" fmla="*/ 44 w 183"/>
                <a:gd name="T25" fmla="*/ 43 h 177"/>
                <a:gd name="T26" fmla="*/ 96 w 183"/>
                <a:gd name="T27" fmla="*/ 43 h 177"/>
                <a:gd name="T28" fmla="*/ 96 w 183"/>
                <a:gd name="T29" fmla="*/ 9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3" h="177">
                  <a:moveTo>
                    <a:pt x="127" y="98"/>
                  </a:moveTo>
                  <a:cubicBezTo>
                    <a:pt x="139" y="74"/>
                    <a:pt x="135" y="44"/>
                    <a:pt x="115" y="24"/>
                  </a:cubicBezTo>
                  <a:cubicBezTo>
                    <a:pt x="90" y="0"/>
                    <a:pt x="50" y="0"/>
                    <a:pt x="25" y="24"/>
                  </a:cubicBezTo>
                  <a:cubicBezTo>
                    <a:pt x="0" y="49"/>
                    <a:pt x="0" y="90"/>
                    <a:pt x="25" y="115"/>
                  </a:cubicBezTo>
                  <a:cubicBezTo>
                    <a:pt x="47" y="137"/>
                    <a:pt x="81" y="139"/>
                    <a:pt x="106" y="122"/>
                  </a:cubicBezTo>
                  <a:cubicBezTo>
                    <a:pt x="158" y="175"/>
                    <a:pt x="158" y="175"/>
                    <a:pt x="158" y="175"/>
                  </a:cubicBezTo>
                  <a:cubicBezTo>
                    <a:pt x="160" y="177"/>
                    <a:pt x="164" y="177"/>
                    <a:pt x="166" y="175"/>
                  </a:cubicBezTo>
                  <a:cubicBezTo>
                    <a:pt x="181" y="160"/>
                    <a:pt x="181" y="160"/>
                    <a:pt x="181" y="160"/>
                  </a:cubicBezTo>
                  <a:cubicBezTo>
                    <a:pt x="183" y="158"/>
                    <a:pt x="183" y="154"/>
                    <a:pt x="181" y="152"/>
                  </a:cubicBezTo>
                  <a:lnTo>
                    <a:pt x="127" y="98"/>
                  </a:lnTo>
                  <a:close/>
                  <a:moveTo>
                    <a:pt x="96" y="96"/>
                  </a:moveTo>
                  <a:cubicBezTo>
                    <a:pt x="82" y="110"/>
                    <a:pt x="58" y="110"/>
                    <a:pt x="44" y="96"/>
                  </a:cubicBezTo>
                  <a:cubicBezTo>
                    <a:pt x="29" y="81"/>
                    <a:pt x="29" y="58"/>
                    <a:pt x="44" y="43"/>
                  </a:cubicBezTo>
                  <a:cubicBezTo>
                    <a:pt x="58" y="29"/>
                    <a:pt x="82" y="29"/>
                    <a:pt x="96" y="43"/>
                  </a:cubicBezTo>
                  <a:cubicBezTo>
                    <a:pt x="110" y="58"/>
                    <a:pt x="110" y="81"/>
                    <a:pt x="96" y="96"/>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10"/>
            <p:cNvSpPr>
              <a:spLocks/>
            </p:cNvSpPr>
            <p:nvPr/>
          </p:nvSpPr>
          <p:spPr bwMode="auto">
            <a:xfrm>
              <a:off x="16654463" y="4052888"/>
              <a:ext cx="560387" cy="285750"/>
            </a:xfrm>
            <a:custGeom>
              <a:avLst/>
              <a:gdLst>
                <a:gd name="T0" fmla="*/ 177 w 353"/>
                <a:gd name="T1" fmla="*/ 0 h 180"/>
                <a:gd name="T2" fmla="*/ 0 w 353"/>
                <a:gd name="T3" fmla="*/ 180 h 180"/>
                <a:gd name="T4" fmla="*/ 353 w 353"/>
                <a:gd name="T5" fmla="*/ 180 h 180"/>
                <a:gd name="T6" fmla="*/ 177 w 353"/>
                <a:gd name="T7" fmla="*/ 0 h 180"/>
              </a:gdLst>
              <a:ahLst/>
              <a:cxnLst>
                <a:cxn ang="0">
                  <a:pos x="T0" y="T1"/>
                </a:cxn>
                <a:cxn ang="0">
                  <a:pos x="T2" y="T3"/>
                </a:cxn>
                <a:cxn ang="0">
                  <a:pos x="T4" y="T5"/>
                </a:cxn>
                <a:cxn ang="0">
                  <a:pos x="T6" y="T7"/>
                </a:cxn>
              </a:cxnLst>
              <a:rect l="0" t="0" r="r" b="b"/>
              <a:pathLst>
                <a:path w="353" h="180">
                  <a:moveTo>
                    <a:pt x="177" y="0"/>
                  </a:moveTo>
                  <a:lnTo>
                    <a:pt x="0" y="180"/>
                  </a:lnTo>
                  <a:lnTo>
                    <a:pt x="353" y="180"/>
                  </a:lnTo>
                  <a:lnTo>
                    <a:pt x="17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11"/>
            <p:cNvSpPr>
              <a:spLocks/>
            </p:cNvSpPr>
            <p:nvPr/>
          </p:nvSpPr>
          <p:spPr bwMode="auto">
            <a:xfrm>
              <a:off x="16849725" y="4338638"/>
              <a:ext cx="166687" cy="263525"/>
            </a:xfrm>
            <a:custGeom>
              <a:avLst/>
              <a:gdLst>
                <a:gd name="T0" fmla="*/ 20 w 39"/>
                <a:gd name="T1" fmla="*/ 59 h 62"/>
                <a:gd name="T2" fmla="*/ 39 w 39"/>
                <a:gd name="T3" fmla="*/ 62 h 62"/>
                <a:gd name="T4" fmla="*/ 39 w 39"/>
                <a:gd name="T5" fmla="*/ 0 h 62"/>
                <a:gd name="T6" fmla="*/ 0 w 39"/>
                <a:gd name="T7" fmla="*/ 0 h 62"/>
                <a:gd name="T8" fmla="*/ 0 w 39"/>
                <a:gd name="T9" fmla="*/ 62 h 62"/>
                <a:gd name="T10" fmla="*/ 20 w 39"/>
                <a:gd name="T11" fmla="*/ 59 h 62"/>
              </a:gdLst>
              <a:ahLst/>
              <a:cxnLst>
                <a:cxn ang="0">
                  <a:pos x="T0" y="T1"/>
                </a:cxn>
                <a:cxn ang="0">
                  <a:pos x="T2" y="T3"/>
                </a:cxn>
                <a:cxn ang="0">
                  <a:pos x="T4" y="T5"/>
                </a:cxn>
                <a:cxn ang="0">
                  <a:pos x="T6" y="T7"/>
                </a:cxn>
                <a:cxn ang="0">
                  <a:pos x="T8" y="T9"/>
                </a:cxn>
                <a:cxn ang="0">
                  <a:pos x="T10" y="T11"/>
                </a:cxn>
              </a:cxnLst>
              <a:rect l="0" t="0" r="r" b="b"/>
              <a:pathLst>
                <a:path w="39" h="62">
                  <a:moveTo>
                    <a:pt x="20" y="59"/>
                  </a:moveTo>
                  <a:cubicBezTo>
                    <a:pt x="27" y="59"/>
                    <a:pt x="33" y="60"/>
                    <a:pt x="39" y="62"/>
                  </a:cubicBezTo>
                  <a:cubicBezTo>
                    <a:pt x="39" y="0"/>
                    <a:pt x="39" y="0"/>
                    <a:pt x="39" y="0"/>
                  </a:cubicBezTo>
                  <a:cubicBezTo>
                    <a:pt x="0" y="0"/>
                    <a:pt x="0" y="0"/>
                    <a:pt x="0" y="0"/>
                  </a:cubicBezTo>
                  <a:cubicBezTo>
                    <a:pt x="0" y="62"/>
                    <a:pt x="0" y="62"/>
                    <a:pt x="0" y="62"/>
                  </a:cubicBezTo>
                  <a:cubicBezTo>
                    <a:pt x="7" y="60"/>
                    <a:pt x="13" y="59"/>
                    <a:pt x="20" y="5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12"/>
            <p:cNvSpPr>
              <a:spLocks noEditPoints="1"/>
            </p:cNvSpPr>
            <p:nvPr/>
          </p:nvSpPr>
          <p:spPr bwMode="auto">
            <a:xfrm>
              <a:off x="15240000" y="2833687"/>
              <a:ext cx="3008312" cy="3008313"/>
            </a:xfrm>
            <a:custGeom>
              <a:avLst/>
              <a:gdLst>
                <a:gd name="T0" fmla="*/ 366 w 708"/>
                <a:gd name="T1" fmla="*/ 0 h 708"/>
                <a:gd name="T2" fmla="*/ 363 w 708"/>
                <a:gd name="T3" fmla="*/ 0 h 708"/>
                <a:gd name="T4" fmla="*/ 360 w 708"/>
                <a:gd name="T5" fmla="*/ 0 h 708"/>
                <a:gd name="T6" fmla="*/ 116 w 708"/>
                <a:gd name="T7" fmla="*/ 104 h 708"/>
                <a:gd name="T8" fmla="*/ 110 w 708"/>
                <a:gd name="T9" fmla="*/ 109 h 708"/>
                <a:gd name="T10" fmla="*/ 104 w 708"/>
                <a:gd name="T11" fmla="*/ 115 h 708"/>
                <a:gd name="T12" fmla="*/ 0 w 708"/>
                <a:gd name="T13" fmla="*/ 360 h 708"/>
                <a:gd name="T14" fmla="*/ 1 w 708"/>
                <a:gd name="T15" fmla="*/ 363 h 708"/>
                <a:gd name="T16" fmla="*/ 0 w 708"/>
                <a:gd name="T17" fmla="*/ 366 h 708"/>
                <a:gd name="T18" fmla="*/ 342 w 708"/>
                <a:gd name="T19" fmla="*/ 708 h 708"/>
                <a:gd name="T20" fmla="*/ 587 w 708"/>
                <a:gd name="T21" fmla="*/ 605 h 708"/>
                <a:gd name="T22" fmla="*/ 593 w 708"/>
                <a:gd name="T23" fmla="*/ 599 h 708"/>
                <a:gd name="T24" fmla="*/ 599 w 708"/>
                <a:gd name="T25" fmla="*/ 593 h 708"/>
                <a:gd name="T26" fmla="*/ 605 w 708"/>
                <a:gd name="T27" fmla="*/ 587 h 708"/>
                <a:gd name="T28" fmla="*/ 708 w 708"/>
                <a:gd name="T29" fmla="*/ 342 h 708"/>
                <a:gd name="T30" fmla="*/ 366 w 708"/>
                <a:gd name="T31" fmla="*/ 0 h 708"/>
                <a:gd name="T32" fmla="*/ 342 w 708"/>
                <a:gd name="T33" fmla="*/ 663 h 708"/>
                <a:gd name="T34" fmla="*/ 45 w 708"/>
                <a:gd name="T35" fmla="*/ 366 h 708"/>
                <a:gd name="T36" fmla="*/ 342 w 708"/>
                <a:gd name="T37" fmla="*/ 69 h 708"/>
                <a:gd name="T38" fmla="*/ 639 w 708"/>
                <a:gd name="T39" fmla="*/ 366 h 708"/>
                <a:gd name="T40" fmla="*/ 342 w 708"/>
                <a:gd name="T41" fmla="*/ 663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8" h="708">
                  <a:moveTo>
                    <a:pt x="366" y="0"/>
                  </a:moveTo>
                  <a:cubicBezTo>
                    <a:pt x="365" y="0"/>
                    <a:pt x="364" y="0"/>
                    <a:pt x="363" y="0"/>
                  </a:cubicBezTo>
                  <a:cubicBezTo>
                    <a:pt x="362" y="0"/>
                    <a:pt x="361" y="0"/>
                    <a:pt x="360" y="0"/>
                  </a:cubicBezTo>
                  <a:cubicBezTo>
                    <a:pt x="264" y="0"/>
                    <a:pt x="178" y="40"/>
                    <a:pt x="116" y="104"/>
                  </a:cubicBezTo>
                  <a:cubicBezTo>
                    <a:pt x="114" y="105"/>
                    <a:pt x="112" y="107"/>
                    <a:pt x="110" y="109"/>
                  </a:cubicBezTo>
                  <a:cubicBezTo>
                    <a:pt x="108" y="111"/>
                    <a:pt x="106" y="113"/>
                    <a:pt x="104" y="115"/>
                  </a:cubicBezTo>
                  <a:cubicBezTo>
                    <a:pt x="40" y="177"/>
                    <a:pt x="0" y="264"/>
                    <a:pt x="0" y="360"/>
                  </a:cubicBezTo>
                  <a:cubicBezTo>
                    <a:pt x="0" y="361"/>
                    <a:pt x="1" y="362"/>
                    <a:pt x="1" y="363"/>
                  </a:cubicBezTo>
                  <a:cubicBezTo>
                    <a:pt x="1" y="364"/>
                    <a:pt x="0" y="365"/>
                    <a:pt x="0" y="366"/>
                  </a:cubicBezTo>
                  <a:cubicBezTo>
                    <a:pt x="0" y="555"/>
                    <a:pt x="153" y="708"/>
                    <a:pt x="342" y="708"/>
                  </a:cubicBezTo>
                  <a:cubicBezTo>
                    <a:pt x="438" y="708"/>
                    <a:pt x="525" y="668"/>
                    <a:pt x="587" y="605"/>
                  </a:cubicBezTo>
                  <a:cubicBezTo>
                    <a:pt x="589" y="603"/>
                    <a:pt x="591" y="601"/>
                    <a:pt x="593" y="599"/>
                  </a:cubicBezTo>
                  <a:cubicBezTo>
                    <a:pt x="595" y="597"/>
                    <a:pt x="597" y="595"/>
                    <a:pt x="599" y="593"/>
                  </a:cubicBezTo>
                  <a:cubicBezTo>
                    <a:pt x="601" y="591"/>
                    <a:pt x="603" y="589"/>
                    <a:pt x="605" y="587"/>
                  </a:cubicBezTo>
                  <a:cubicBezTo>
                    <a:pt x="668" y="525"/>
                    <a:pt x="708" y="438"/>
                    <a:pt x="708" y="342"/>
                  </a:cubicBezTo>
                  <a:cubicBezTo>
                    <a:pt x="708" y="153"/>
                    <a:pt x="555" y="0"/>
                    <a:pt x="366" y="0"/>
                  </a:cubicBezTo>
                  <a:close/>
                  <a:moveTo>
                    <a:pt x="342" y="663"/>
                  </a:moveTo>
                  <a:cubicBezTo>
                    <a:pt x="178" y="663"/>
                    <a:pt x="45" y="530"/>
                    <a:pt x="45" y="366"/>
                  </a:cubicBezTo>
                  <a:cubicBezTo>
                    <a:pt x="45" y="202"/>
                    <a:pt x="178" y="69"/>
                    <a:pt x="342" y="69"/>
                  </a:cubicBezTo>
                  <a:cubicBezTo>
                    <a:pt x="506" y="69"/>
                    <a:pt x="639" y="202"/>
                    <a:pt x="639" y="366"/>
                  </a:cubicBezTo>
                  <a:cubicBezTo>
                    <a:pt x="639" y="530"/>
                    <a:pt x="506" y="663"/>
                    <a:pt x="342" y="66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7" name="TextBox 156"/>
          <p:cNvSpPr txBox="1"/>
          <p:nvPr/>
        </p:nvSpPr>
        <p:spPr>
          <a:xfrm>
            <a:off x="3888804" y="5654598"/>
            <a:ext cx="2029968" cy="230832"/>
          </a:xfrm>
          <a:prstGeom prst="rect">
            <a:avLst/>
          </a:prstGeom>
          <a:noFill/>
        </p:spPr>
        <p:txBody>
          <a:bodyPr wrap="none" lIns="91440" tIns="45720" rIns="45720" bIns="45720" rtlCol="0">
            <a:noAutofit/>
          </a:bodyPr>
          <a:lstStyle/>
          <a:p>
            <a:pPr algn="ctr">
              <a:lnSpc>
                <a:spcPct val="90000"/>
              </a:lnSpc>
            </a:pPr>
            <a:r>
              <a:rPr lang="en-US" sz="1000" dirty="0"/>
              <a:t>NSX Visibility Insertion</a:t>
            </a:r>
          </a:p>
        </p:txBody>
      </p:sp>
      <p:grpSp>
        <p:nvGrpSpPr>
          <p:cNvPr id="188" name="Group 187"/>
          <p:cNvGrpSpPr>
            <a:grpSpLocks noChangeAspect="1"/>
          </p:cNvGrpSpPr>
          <p:nvPr/>
        </p:nvGrpSpPr>
        <p:grpSpPr>
          <a:xfrm>
            <a:off x="10610850" y="2575129"/>
            <a:ext cx="1158875" cy="915784"/>
            <a:chOff x="12523788" y="323851"/>
            <a:chExt cx="7575550" cy="5986462"/>
          </a:xfrm>
        </p:grpSpPr>
        <p:sp>
          <p:nvSpPr>
            <p:cNvPr id="189" name="Freeform 21"/>
            <p:cNvSpPr>
              <a:spLocks noEditPoints="1"/>
            </p:cNvSpPr>
            <p:nvPr/>
          </p:nvSpPr>
          <p:spPr bwMode="auto">
            <a:xfrm>
              <a:off x="14795500" y="323851"/>
              <a:ext cx="2979738" cy="2733675"/>
            </a:xfrm>
            <a:custGeom>
              <a:avLst/>
              <a:gdLst>
                <a:gd name="T0" fmla="*/ 637 w 703"/>
                <a:gd name="T1" fmla="*/ 645 h 645"/>
                <a:gd name="T2" fmla="*/ 161 w 703"/>
                <a:gd name="T3" fmla="*/ 645 h 645"/>
                <a:gd name="T4" fmla="*/ 161 w 703"/>
                <a:gd name="T5" fmla="*/ 644 h 645"/>
                <a:gd name="T6" fmla="*/ 160 w 703"/>
                <a:gd name="T7" fmla="*/ 644 h 645"/>
                <a:gd name="T8" fmla="*/ 105 w 703"/>
                <a:gd name="T9" fmla="*/ 577 h 645"/>
                <a:gd name="T10" fmla="*/ 105 w 703"/>
                <a:gd name="T11" fmla="*/ 137 h 645"/>
                <a:gd name="T12" fmla="*/ 56 w 703"/>
                <a:gd name="T13" fmla="*/ 137 h 645"/>
                <a:gd name="T14" fmla="*/ 56 w 703"/>
                <a:gd name="T15" fmla="*/ 136 h 645"/>
                <a:gd name="T16" fmla="*/ 55 w 703"/>
                <a:gd name="T17" fmla="*/ 136 h 645"/>
                <a:gd name="T18" fmla="*/ 0 w 703"/>
                <a:gd name="T19" fmla="*/ 69 h 645"/>
                <a:gd name="T20" fmla="*/ 55 w 703"/>
                <a:gd name="T21" fmla="*/ 2 h 645"/>
                <a:gd name="T22" fmla="*/ 56 w 703"/>
                <a:gd name="T23" fmla="*/ 2 h 645"/>
                <a:gd name="T24" fmla="*/ 56 w 703"/>
                <a:gd name="T25" fmla="*/ 1 h 645"/>
                <a:gd name="T26" fmla="*/ 68 w 703"/>
                <a:gd name="T27" fmla="*/ 0 h 645"/>
                <a:gd name="T28" fmla="*/ 542 w 703"/>
                <a:gd name="T29" fmla="*/ 0 h 645"/>
                <a:gd name="T30" fmla="*/ 542 w 703"/>
                <a:gd name="T31" fmla="*/ 2 h 645"/>
                <a:gd name="T32" fmla="*/ 543 w 703"/>
                <a:gd name="T33" fmla="*/ 2 h 645"/>
                <a:gd name="T34" fmla="*/ 597 w 703"/>
                <a:gd name="T35" fmla="*/ 69 h 645"/>
                <a:gd name="T36" fmla="*/ 597 w 703"/>
                <a:gd name="T37" fmla="*/ 508 h 645"/>
                <a:gd name="T38" fmla="*/ 647 w 703"/>
                <a:gd name="T39" fmla="*/ 508 h 645"/>
                <a:gd name="T40" fmla="*/ 647 w 703"/>
                <a:gd name="T41" fmla="*/ 510 h 645"/>
                <a:gd name="T42" fmla="*/ 648 w 703"/>
                <a:gd name="T43" fmla="*/ 510 h 645"/>
                <a:gd name="T44" fmla="*/ 703 w 703"/>
                <a:gd name="T45" fmla="*/ 577 h 645"/>
                <a:gd name="T46" fmla="*/ 648 w 703"/>
                <a:gd name="T47" fmla="*/ 644 h 645"/>
                <a:gd name="T48" fmla="*/ 647 w 703"/>
                <a:gd name="T49" fmla="*/ 644 h 645"/>
                <a:gd name="T50" fmla="*/ 647 w 703"/>
                <a:gd name="T51" fmla="*/ 645 h 645"/>
                <a:gd name="T52" fmla="*/ 637 w 703"/>
                <a:gd name="T53" fmla="*/ 645 h 645"/>
                <a:gd name="T54" fmla="*/ 174 w 703"/>
                <a:gd name="T55" fmla="*/ 625 h 645"/>
                <a:gd name="T56" fmla="*/ 634 w 703"/>
                <a:gd name="T57" fmla="*/ 625 h 645"/>
                <a:gd name="T58" fmla="*/ 636 w 703"/>
                <a:gd name="T59" fmla="*/ 625 h 645"/>
                <a:gd name="T60" fmla="*/ 645 w 703"/>
                <a:gd name="T61" fmla="*/ 624 h 645"/>
                <a:gd name="T62" fmla="*/ 683 w 703"/>
                <a:gd name="T63" fmla="*/ 577 h 645"/>
                <a:gd name="T64" fmla="*/ 645 w 703"/>
                <a:gd name="T65" fmla="*/ 529 h 645"/>
                <a:gd name="T66" fmla="*/ 634 w 703"/>
                <a:gd name="T67" fmla="*/ 528 h 645"/>
                <a:gd name="T68" fmla="*/ 577 w 703"/>
                <a:gd name="T69" fmla="*/ 528 h 645"/>
                <a:gd name="T70" fmla="*/ 577 w 703"/>
                <a:gd name="T71" fmla="*/ 69 h 645"/>
                <a:gd name="T72" fmla="*/ 539 w 703"/>
                <a:gd name="T73" fmla="*/ 21 h 645"/>
                <a:gd name="T74" fmla="*/ 528 w 703"/>
                <a:gd name="T75" fmla="*/ 20 h 645"/>
                <a:gd name="T76" fmla="*/ 69 w 703"/>
                <a:gd name="T77" fmla="*/ 20 h 645"/>
                <a:gd name="T78" fmla="*/ 58 w 703"/>
                <a:gd name="T79" fmla="*/ 21 h 645"/>
                <a:gd name="T80" fmla="*/ 20 w 703"/>
                <a:gd name="T81" fmla="*/ 69 h 645"/>
                <a:gd name="T82" fmla="*/ 58 w 703"/>
                <a:gd name="T83" fmla="*/ 116 h 645"/>
                <a:gd name="T84" fmla="*/ 69 w 703"/>
                <a:gd name="T85" fmla="*/ 117 h 645"/>
                <a:gd name="T86" fmla="*/ 125 w 703"/>
                <a:gd name="T87" fmla="*/ 117 h 645"/>
                <a:gd name="T88" fmla="*/ 125 w 703"/>
                <a:gd name="T89" fmla="*/ 577 h 645"/>
                <a:gd name="T90" fmla="*/ 164 w 703"/>
                <a:gd name="T91" fmla="*/ 624 h 645"/>
                <a:gd name="T92" fmla="*/ 174 w 703"/>
                <a:gd name="T93" fmla="*/ 62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3" h="645">
                  <a:moveTo>
                    <a:pt x="637" y="645"/>
                  </a:moveTo>
                  <a:cubicBezTo>
                    <a:pt x="161" y="645"/>
                    <a:pt x="161" y="645"/>
                    <a:pt x="161" y="645"/>
                  </a:cubicBezTo>
                  <a:cubicBezTo>
                    <a:pt x="161" y="644"/>
                    <a:pt x="161" y="644"/>
                    <a:pt x="161" y="644"/>
                  </a:cubicBezTo>
                  <a:cubicBezTo>
                    <a:pt x="160" y="644"/>
                    <a:pt x="160" y="644"/>
                    <a:pt x="160" y="644"/>
                  </a:cubicBezTo>
                  <a:cubicBezTo>
                    <a:pt x="128" y="637"/>
                    <a:pt x="105" y="609"/>
                    <a:pt x="105" y="577"/>
                  </a:cubicBezTo>
                  <a:cubicBezTo>
                    <a:pt x="105" y="137"/>
                    <a:pt x="105" y="137"/>
                    <a:pt x="105" y="137"/>
                  </a:cubicBezTo>
                  <a:cubicBezTo>
                    <a:pt x="56" y="137"/>
                    <a:pt x="56" y="137"/>
                    <a:pt x="56" y="137"/>
                  </a:cubicBezTo>
                  <a:cubicBezTo>
                    <a:pt x="56" y="136"/>
                    <a:pt x="56" y="136"/>
                    <a:pt x="56" y="136"/>
                  </a:cubicBezTo>
                  <a:cubicBezTo>
                    <a:pt x="55" y="136"/>
                    <a:pt x="55" y="136"/>
                    <a:pt x="55" y="136"/>
                  </a:cubicBezTo>
                  <a:cubicBezTo>
                    <a:pt x="23" y="129"/>
                    <a:pt x="0" y="101"/>
                    <a:pt x="0" y="69"/>
                  </a:cubicBezTo>
                  <a:cubicBezTo>
                    <a:pt x="0" y="36"/>
                    <a:pt x="23" y="8"/>
                    <a:pt x="55" y="2"/>
                  </a:cubicBezTo>
                  <a:cubicBezTo>
                    <a:pt x="56" y="2"/>
                    <a:pt x="56" y="2"/>
                    <a:pt x="56" y="2"/>
                  </a:cubicBezTo>
                  <a:cubicBezTo>
                    <a:pt x="56" y="1"/>
                    <a:pt x="56" y="1"/>
                    <a:pt x="56" y="1"/>
                  </a:cubicBezTo>
                  <a:cubicBezTo>
                    <a:pt x="68" y="0"/>
                    <a:pt x="68" y="0"/>
                    <a:pt x="68" y="0"/>
                  </a:cubicBezTo>
                  <a:cubicBezTo>
                    <a:pt x="542" y="0"/>
                    <a:pt x="542" y="0"/>
                    <a:pt x="542" y="0"/>
                  </a:cubicBezTo>
                  <a:cubicBezTo>
                    <a:pt x="542" y="2"/>
                    <a:pt x="542" y="2"/>
                    <a:pt x="542" y="2"/>
                  </a:cubicBezTo>
                  <a:cubicBezTo>
                    <a:pt x="543" y="2"/>
                    <a:pt x="543" y="2"/>
                    <a:pt x="543" y="2"/>
                  </a:cubicBezTo>
                  <a:cubicBezTo>
                    <a:pt x="574" y="8"/>
                    <a:pt x="597" y="36"/>
                    <a:pt x="597" y="69"/>
                  </a:cubicBezTo>
                  <a:cubicBezTo>
                    <a:pt x="597" y="508"/>
                    <a:pt x="597" y="508"/>
                    <a:pt x="597" y="508"/>
                  </a:cubicBezTo>
                  <a:cubicBezTo>
                    <a:pt x="647" y="508"/>
                    <a:pt x="647" y="508"/>
                    <a:pt x="647" y="508"/>
                  </a:cubicBezTo>
                  <a:cubicBezTo>
                    <a:pt x="647" y="510"/>
                    <a:pt x="647" y="510"/>
                    <a:pt x="647" y="510"/>
                  </a:cubicBezTo>
                  <a:cubicBezTo>
                    <a:pt x="648" y="510"/>
                    <a:pt x="648" y="510"/>
                    <a:pt x="648" y="510"/>
                  </a:cubicBezTo>
                  <a:cubicBezTo>
                    <a:pt x="680" y="516"/>
                    <a:pt x="703" y="544"/>
                    <a:pt x="703" y="577"/>
                  </a:cubicBezTo>
                  <a:cubicBezTo>
                    <a:pt x="703" y="609"/>
                    <a:pt x="680" y="637"/>
                    <a:pt x="648" y="644"/>
                  </a:cubicBezTo>
                  <a:cubicBezTo>
                    <a:pt x="647" y="644"/>
                    <a:pt x="647" y="644"/>
                    <a:pt x="647" y="644"/>
                  </a:cubicBezTo>
                  <a:cubicBezTo>
                    <a:pt x="647" y="645"/>
                    <a:pt x="647" y="645"/>
                    <a:pt x="647" y="645"/>
                  </a:cubicBezTo>
                  <a:lnTo>
                    <a:pt x="637" y="645"/>
                  </a:lnTo>
                  <a:close/>
                  <a:moveTo>
                    <a:pt x="174" y="625"/>
                  </a:moveTo>
                  <a:cubicBezTo>
                    <a:pt x="634" y="625"/>
                    <a:pt x="634" y="625"/>
                    <a:pt x="634" y="625"/>
                  </a:cubicBezTo>
                  <a:cubicBezTo>
                    <a:pt x="636" y="625"/>
                    <a:pt x="636" y="625"/>
                    <a:pt x="636" y="625"/>
                  </a:cubicBezTo>
                  <a:cubicBezTo>
                    <a:pt x="645" y="624"/>
                    <a:pt x="645" y="624"/>
                    <a:pt x="645" y="624"/>
                  </a:cubicBezTo>
                  <a:cubicBezTo>
                    <a:pt x="667" y="619"/>
                    <a:pt x="683" y="599"/>
                    <a:pt x="683" y="577"/>
                  </a:cubicBezTo>
                  <a:cubicBezTo>
                    <a:pt x="683" y="554"/>
                    <a:pt x="667" y="534"/>
                    <a:pt x="645" y="529"/>
                  </a:cubicBezTo>
                  <a:cubicBezTo>
                    <a:pt x="634" y="528"/>
                    <a:pt x="634" y="528"/>
                    <a:pt x="634" y="528"/>
                  </a:cubicBezTo>
                  <a:cubicBezTo>
                    <a:pt x="577" y="528"/>
                    <a:pt x="577" y="528"/>
                    <a:pt x="577" y="528"/>
                  </a:cubicBezTo>
                  <a:cubicBezTo>
                    <a:pt x="577" y="69"/>
                    <a:pt x="577" y="69"/>
                    <a:pt x="577" y="69"/>
                  </a:cubicBezTo>
                  <a:cubicBezTo>
                    <a:pt x="577" y="46"/>
                    <a:pt x="561" y="26"/>
                    <a:pt x="539" y="21"/>
                  </a:cubicBezTo>
                  <a:cubicBezTo>
                    <a:pt x="528" y="20"/>
                    <a:pt x="528" y="20"/>
                    <a:pt x="528" y="20"/>
                  </a:cubicBezTo>
                  <a:cubicBezTo>
                    <a:pt x="69" y="20"/>
                    <a:pt x="69" y="20"/>
                    <a:pt x="69" y="20"/>
                  </a:cubicBezTo>
                  <a:cubicBezTo>
                    <a:pt x="58" y="21"/>
                    <a:pt x="58" y="21"/>
                    <a:pt x="58" y="21"/>
                  </a:cubicBezTo>
                  <a:cubicBezTo>
                    <a:pt x="36" y="26"/>
                    <a:pt x="20" y="46"/>
                    <a:pt x="20" y="69"/>
                  </a:cubicBezTo>
                  <a:cubicBezTo>
                    <a:pt x="20" y="91"/>
                    <a:pt x="36" y="111"/>
                    <a:pt x="58" y="116"/>
                  </a:cubicBezTo>
                  <a:cubicBezTo>
                    <a:pt x="69" y="117"/>
                    <a:pt x="69" y="117"/>
                    <a:pt x="69" y="117"/>
                  </a:cubicBezTo>
                  <a:cubicBezTo>
                    <a:pt x="125" y="117"/>
                    <a:pt x="125" y="117"/>
                    <a:pt x="125" y="117"/>
                  </a:cubicBezTo>
                  <a:cubicBezTo>
                    <a:pt x="125" y="577"/>
                    <a:pt x="125" y="577"/>
                    <a:pt x="125" y="577"/>
                  </a:cubicBezTo>
                  <a:cubicBezTo>
                    <a:pt x="125" y="599"/>
                    <a:pt x="141" y="619"/>
                    <a:pt x="164" y="624"/>
                  </a:cubicBezTo>
                  <a:lnTo>
                    <a:pt x="174" y="62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22"/>
            <p:cNvSpPr>
              <a:spLocks/>
            </p:cNvSpPr>
            <p:nvPr/>
          </p:nvSpPr>
          <p:spPr bwMode="auto">
            <a:xfrm>
              <a:off x="14838363" y="365126"/>
              <a:ext cx="2449513" cy="246063"/>
            </a:xfrm>
            <a:custGeom>
              <a:avLst/>
              <a:gdLst>
                <a:gd name="T0" fmla="*/ 56 w 578"/>
                <a:gd name="T1" fmla="*/ 0 h 58"/>
                <a:gd name="T2" fmla="*/ 58 w 578"/>
                <a:gd name="T3" fmla="*/ 0 h 58"/>
                <a:gd name="T4" fmla="*/ 330 w 578"/>
                <a:gd name="T5" fmla="*/ 0 h 58"/>
                <a:gd name="T6" fmla="*/ 520 w 578"/>
                <a:gd name="T7" fmla="*/ 0 h 58"/>
                <a:gd name="T8" fmla="*/ 522 w 578"/>
                <a:gd name="T9" fmla="*/ 0 h 58"/>
                <a:gd name="T10" fmla="*/ 522 w 578"/>
                <a:gd name="T11" fmla="*/ 1 h 58"/>
                <a:gd name="T12" fmla="*/ 531 w 578"/>
                <a:gd name="T13" fmla="*/ 2 h 58"/>
                <a:gd name="T14" fmla="*/ 578 w 578"/>
                <a:gd name="T15" fmla="*/ 58 h 58"/>
                <a:gd name="T16" fmla="*/ 0 w 578"/>
                <a:gd name="T17" fmla="*/ 58 h 58"/>
                <a:gd name="T18" fmla="*/ 47 w 578"/>
                <a:gd name="T19" fmla="*/ 2 h 58"/>
                <a:gd name="T20" fmla="*/ 56 w 578"/>
                <a:gd name="T21" fmla="*/ 1 h 58"/>
                <a:gd name="T22" fmla="*/ 56 w 578"/>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8">
                  <a:moveTo>
                    <a:pt x="56" y="0"/>
                  </a:moveTo>
                  <a:cubicBezTo>
                    <a:pt x="58" y="0"/>
                    <a:pt x="58" y="0"/>
                    <a:pt x="58" y="0"/>
                  </a:cubicBezTo>
                  <a:cubicBezTo>
                    <a:pt x="330" y="0"/>
                    <a:pt x="330" y="0"/>
                    <a:pt x="330" y="0"/>
                  </a:cubicBezTo>
                  <a:cubicBezTo>
                    <a:pt x="520" y="0"/>
                    <a:pt x="520" y="0"/>
                    <a:pt x="520" y="0"/>
                  </a:cubicBezTo>
                  <a:cubicBezTo>
                    <a:pt x="522" y="0"/>
                    <a:pt x="522" y="0"/>
                    <a:pt x="522" y="0"/>
                  </a:cubicBezTo>
                  <a:cubicBezTo>
                    <a:pt x="522" y="1"/>
                    <a:pt x="522" y="1"/>
                    <a:pt x="522" y="1"/>
                  </a:cubicBezTo>
                  <a:cubicBezTo>
                    <a:pt x="531" y="2"/>
                    <a:pt x="531" y="2"/>
                    <a:pt x="531" y="2"/>
                  </a:cubicBezTo>
                  <a:cubicBezTo>
                    <a:pt x="558" y="7"/>
                    <a:pt x="578" y="30"/>
                    <a:pt x="578" y="58"/>
                  </a:cubicBezTo>
                  <a:cubicBezTo>
                    <a:pt x="0" y="58"/>
                    <a:pt x="0" y="58"/>
                    <a:pt x="0" y="58"/>
                  </a:cubicBezTo>
                  <a:cubicBezTo>
                    <a:pt x="0" y="30"/>
                    <a:pt x="20" y="7"/>
                    <a:pt x="47" y="2"/>
                  </a:cubicBezTo>
                  <a:cubicBezTo>
                    <a:pt x="56" y="1"/>
                    <a:pt x="56" y="1"/>
                    <a:pt x="56" y="1"/>
                  </a:cubicBezTo>
                  <a:cubicBezTo>
                    <a:pt x="56" y="0"/>
                    <a:pt x="56" y="0"/>
                    <a:pt x="56"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23"/>
            <p:cNvSpPr>
              <a:spLocks/>
            </p:cNvSpPr>
            <p:nvPr/>
          </p:nvSpPr>
          <p:spPr bwMode="auto">
            <a:xfrm>
              <a:off x="15282863" y="2770188"/>
              <a:ext cx="2451100" cy="246063"/>
            </a:xfrm>
            <a:custGeom>
              <a:avLst/>
              <a:gdLst>
                <a:gd name="T0" fmla="*/ 522 w 578"/>
                <a:gd name="T1" fmla="*/ 58 h 58"/>
                <a:gd name="T2" fmla="*/ 519 w 578"/>
                <a:gd name="T3" fmla="*/ 58 h 58"/>
                <a:gd name="T4" fmla="*/ 225 w 578"/>
                <a:gd name="T5" fmla="*/ 58 h 58"/>
                <a:gd name="T6" fmla="*/ 58 w 578"/>
                <a:gd name="T7" fmla="*/ 58 h 58"/>
                <a:gd name="T8" fmla="*/ 55 w 578"/>
                <a:gd name="T9" fmla="*/ 58 h 58"/>
                <a:gd name="T10" fmla="*/ 55 w 578"/>
                <a:gd name="T11" fmla="*/ 58 h 58"/>
                <a:gd name="T12" fmla="*/ 46 w 578"/>
                <a:gd name="T13" fmla="*/ 57 h 58"/>
                <a:gd name="T14" fmla="*/ 0 w 578"/>
                <a:gd name="T15" fmla="*/ 0 h 58"/>
                <a:gd name="T16" fmla="*/ 578 w 578"/>
                <a:gd name="T17" fmla="*/ 0 h 58"/>
                <a:gd name="T18" fmla="*/ 531 w 578"/>
                <a:gd name="T19" fmla="*/ 57 h 58"/>
                <a:gd name="T20" fmla="*/ 522 w 578"/>
                <a:gd name="T21" fmla="*/ 58 h 58"/>
                <a:gd name="T22" fmla="*/ 522 w 578"/>
                <a:gd name="T2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58">
                  <a:moveTo>
                    <a:pt x="522" y="58"/>
                  </a:moveTo>
                  <a:cubicBezTo>
                    <a:pt x="519" y="58"/>
                    <a:pt x="519" y="58"/>
                    <a:pt x="519" y="58"/>
                  </a:cubicBezTo>
                  <a:cubicBezTo>
                    <a:pt x="225" y="58"/>
                    <a:pt x="225" y="58"/>
                    <a:pt x="225" y="58"/>
                  </a:cubicBezTo>
                  <a:cubicBezTo>
                    <a:pt x="58" y="58"/>
                    <a:pt x="58" y="58"/>
                    <a:pt x="58" y="58"/>
                  </a:cubicBezTo>
                  <a:cubicBezTo>
                    <a:pt x="55" y="58"/>
                    <a:pt x="55" y="58"/>
                    <a:pt x="55" y="58"/>
                  </a:cubicBezTo>
                  <a:cubicBezTo>
                    <a:pt x="55" y="58"/>
                    <a:pt x="55" y="58"/>
                    <a:pt x="55" y="58"/>
                  </a:cubicBezTo>
                  <a:cubicBezTo>
                    <a:pt x="46" y="57"/>
                    <a:pt x="46" y="57"/>
                    <a:pt x="46" y="57"/>
                  </a:cubicBezTo>
                  <a:cubicBezTo>
                    <a:pt x="20" y="51"/>
                    <a:pt x="0" y="28"/>
                    <a:pt x="0" y="0"/>
                  </a:cubicBezTo>
                  <a:cubicBezTo>
                    <a:pt x="578" y="0"/>
                    <a:pt x="578" y="0"/>
                    <a:pt x="578" y="0"/>
                  </a:cubicBezTo>
                  <a:cubicBezTo>
                    <a:pt x="578" y="28"/>
                    <a:pt x="558" y="51"/>
                    <a:pt x="531" y="57"/>
                  </a:cubicBezTo>
                  <a:cubicBezTo>
                    <a:pt x="522" y="58"/>
                    <a:pt x="522" y="58"/>
                    <a:pt x="522" y="58"/>
                  </a:cubicBezTo>
                  <a:cubicBezTo>
                    <a:pt x="522" y="58"/>
                    <a:pt x="522" y="58"/>
                    <a:pt x="522" y="58"/>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24"/>
            <p:cNvSpPr>
              <a:spLocks/>
            </p:cNvSpPr>
            <p:nvPr/>
          </p:nvSpPr>
          <p:spPr bwMode="auto">
            <a:xfrm>
              <a:off x="15643225" y="1285876"/>
              <a:ext cx="1441450" cy="101600"/>
            </a:xfrm>
            <a:custGeom>
              <a:avLst/>
              <a:gdLst>
                <a:gd name="T0" fmla="*/ 0 w 908"/>
                <a:gd name="T1" fmla="*/ 0 h 64"/>
                <a:gd name="T2" fmla="*/ 0 w 908"/>
                <a:gd name="T3" fmla="*/ 64 h 64"/>
                <a:gd name="T4" fmla="*/ 908 w 908"/>
                <a:gd name="T5" fmla="*/ 64 h 64"/>
                <a:gd name="T6" fmla="*/ 908 w 908"/>
                <a:gd name="T7" fmla="*/ 0 h 64"/>
                <a:gd name="T8" fmla="*/ 0 w 908"/>
                <a:gd name="T9" fmla="*/ 0 h 64"/>
                <a:gd name="T10" fmla="*/ 0 w 908"/>
                <a:gd name="T11" fmla="*/ 0 h 64"/>
                <a:gd name="T12" fmla="*/ 0 w 908"/>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908" h="64">
                  <a:moveTo>
                    <a:pt x="0" y="0"/>
                  </a:moveTo>
                  <a:lnTo>
                    <a:pt x="0" y="64"/>
                  </a:lnTo>
                  <a:lnTo>
                    <a:pt x="908" y="64"/>
                  </a:lnTo>
                  <a:lnTo>
                    <a:pt x="908" y="0"/>
                  </a:lnTo>
                  <a:lnTo>
                    <a:pt x="0" y="0"/>
                  </a:lnTo>
                  <a:lnTo>
                    <a:pt x="0" y="0"/>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25"/>
            <p:cNvSpPr>
              <a:spLocks/>
            </p:cNvSpPr>
            <p:nvPr/>
          </p:nvSpPr>
          <p:spPr bwMode="auto">
            <a:xfrm>
              <a:off x="15389225" y="1514476"/>
              <a:ext cx="1695450" cy="101600"/>
            </a:xfrm>
            <a:custGeom>
              <a:avLst/>
              <a:gdLst>
                <a:gd name="T0" fmla="*/ 0 w 1068"/>
                <a:gd name="T1" fmla="*/ 0 h 64"/>
                <a:gd name="T2" fmla="*/ 0 w 1068"/>
                <a:gd name="T3" fmla="*/ 64 h 64"/>
                <a:gd name="T4" fmla="*/ 1068 w 1068"/>
                <a:gd name="T5" fmla="*/ 64 h 64"/>
                <a:gd name="T6" fmla="*/ 1068 w 1068"/>
                <a:gd name="T7" fmla="*/ 0 h 64"/>
                <a:gd name="T8" fmla="*/ 0 w 1068"/>
                <a:gd name="T9" fmla="*/ 0 h 64"/>
                <a:gd name="T10" fmla="*/ 0 w 1068"/>
                <a:gd name="T11" fmla="*/ 0 h 64"/>
                <a:gd name="T12" fmla="*/ 0 w 1068"/>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1068" h="64">
                  <a:moveTo>
                    <a:pt x="0" y="0"/>
                  </a:moveTo>
                  <a:lnTo>
                    <a:pt x="0" y="64"/>
                  </a:lnTo>
                  <a:lnTo>
                    <a:pt x="1068" y="64"/>
                  </a:lnTo>
                  <a:lnTo>
                    <a:pt x="1068" y="0"/>
                  </a:lnTo>
                  <a:lnTo>
                    <a:pt x="0" y="0"/>
                  </a:lnTo>
                  <a:lnTo>
                    <a:pt x="0" y="0"/>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26"/>
            <p:cNvSpPr>
              <a:spLocks/>
            </p:cNvSpPr>
            <p:nvPr/>
          </p:nvSpPr>
          <p:spPr bwMode="auto">
            <a:xfrm>
              <a:off x="15389225" y="1722438"/>
              <a:ext cx="1695450" cy="106363"/>
            </a:xfrm>
            <a:custGeom>
              <a:avLst/>
              <a:gdLst>
                <a:gd name="T0" fmla="*/ 0 w 1068"/>
                <a:gd name="T1" fmla="*/ 0 h 67"/>
                <a:gd name="T2" fmla="*/ 0 w 1068"/>
                <a:gd name="T3" fmla="*/ 67 h 67"/>
                <a:gd name="T4" fmla="*/ 1068 w 1068"/>
                <a:gd name="T5" fmla="*/ 67 h 67"/>
                <a:gd name="T6" fmla="*/ 1068 w 1068"/>
                <a:gd name="T7" fmla="*/ 0 h 67"/>
                <a:gd name="T8" fmla="*/ 0 w 1068"/>
                <a:gd name="T9" fmla="*/ 0 h 67"/>
                <a:gd name="T10" fmla="*/ 0 w 1068"/>
                <a:gd name="T11" fmla="*/ 0 h 67"/>
                <a:gd name="T12" fmla="*/ 0 w 1068"/>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68" h="67">
                  <a:moveTo>
                    <a:pt x="0" y="0"/>
                  </a:moveTo>
                  <a:lnTo>
                    <a:pt x="0" y="67"/>
                  </a:lnTo>
                  <a:lnTo>
                    <a:pt x="1068" y="67"/>
                  </a:lnTo>
                  <a:lnTo>
                    <a:pt x="1068" y="0"/>
                  </a:lnTo>
                  <a:lnTo>
                    <a:pt x="0" y="0"/>
                  </a:lnTo>
                  <a:lnTo>
                    <a:pt x="0" y="0"/>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27"/>
            <p:cNvSpPr>
              <a:spLocks/>
            </p:cNvSpPr>
            <p:nvPr/>
          </p:nvSpPr>
          <p:spPr bwMode="auto">
            <a:xfrm>
              <a:off x="15389225" y="1938338"/>
              <a:ext cx="1695450" cy="101600"/>
            </a:xfrm>
            <a:custGeom>
              <a:avLst/>
              <a:gdLst>
                <a:gd name="T0" fmla="*/ 0 w 1068"/>
                <a:gd name="T1" fmla="*/ 0 h 64"/>
                <a:gd name="T2" fmla="*/ 0 w 1068"/>
                <a:gd name="T3" fmla="*/ 64 h 64"/>
                <a:gd name="T4" fmla="*/ 1068 w 1068"/>
                <a:gd name="T5" fmla="*/ 64 h 64"/>
                <a:gd name="T6" fmla="*/ 1068 w 1068"/>
                <a:gd name="T7" fmla="*/ 0 h 64"/>
                <a:gd name="T8" fmla="*/ 0 w 1068"/>
                <a:gd name="T9" fmla="*/ 0 h 64"/>
                <a:gd name="T10" fmla="*/ 0 w 1068"/>
                <a:gd name="T11" fmla="*/ 0 h 64"/>
                <a:gd name="T12" fmla="*/ 0 w 1068"/>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1068" h="64">
                  <a:moveTo>
                    <a:pt x="0" y="0"/>
                  </a:moveTo>
                  <a:lnTo>
                    <a:pt x="0" y="64"/>
                  </a:lnTo>
                  <a:lnTo>
                    <a:pt x="1068" y="64"/>
                  </a:lnTo>
                  <a:lnTo>
                    <a:pt x="1068" y="0"/>
                  </a:lnTo>
                  <a:lnTo>
                    <a:pt x="0" y="0"/>
                  </a:lnTo>
                  <a:lnTo>
                    <a:pt x="0" y="0"/>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28"/>
            <p:cNvSpPr>
              <a:spLocks/>
            </p:cNvSpPr>
            <p:nvPr/>
          </p:nvSpPr>
          <p:spPr bwMode="auto">
            <a:xfrm>
              <a:off x="15643225" y="2201863"/>
              <a:ext cx="1441450" cy="101600"/>
            </a:xfrm>
            <a:custGeom>
              <a:avLst/>
              <a:gdLst>
                <a:gd name="T0" fmla="*/ 0 w 908"/>
                <a:gd name="T1" fmla="*/ 0 h 64"/>
                <a:gd name="T2" fmla="*/ 0 w 908"/>
                <a:gd name="T3" fmla="*/ 64 h 64"/>
                <a:gd name="T4" fmla="*/ 908 w 908"/>
                <a:gd name="T5" fmla="*/ 64 h 64"/>
                <a:gd name="T6" fmla="*/ 908 w 908"/>
                <a:gd name="T7" fmla="*/ 0 h 64"/>
                <a:gd name="T8" fmla="*/ 0 w 908"/>
                <a:gd name="T9" fmla="*/ 0 h 64"/>
                <a:gd name="T10" fmla="*/ 0 w 908"/>
                <a:gd name="T11" fmla="*/ 0 h 64"/>
                <a:gd name="T12" fmla="*/ 0 w 908"/>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908" h="64">
                  <a:moveTo>
                    <a:pt x="0" y="0"/>
                  </a:moveTo>
                  <a:lnTo>
                    <a:pt x="0" y="64"/>
                  </a:lnTo>
                  <a:lnTo>
                    <a:pt x="908" y="64"/>
                  </a:lnTo>
                  <a:lnTo>
                    <a:pt x="908" y="0"/>
                  </a:lnTo>
                  <a:lnTo>
                    <a:pt x="0" y="0"/>
                  </a:lnTo>
                  <a:lnTo>
                    <a:pt x="0" y="0"/>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29"/>
            <p:cNvSpPr>
              <a:spLocks/>
            </p:cNvSpPr>
            <p:nvPr/>
          </p:nvSpPr>
          <p:spPr bwMode="auto">
            <a:xfrm>
              <a:off x="15389225" y="2430463"/>
              <a:ext cx="1695450" cy="101600"/>
            </a:xfrm>
            <a:custGeom>
              <a:avLst/>
              <a:gdLst>
                <a:gd name="T0" fmla="*/ 0 w 1068"/>
                <a:gd name="T1" fmla="*/ 0 h 64"/>
                <a:gd name="T2" fmla="*/ 0 w 1068"/>
                <a:gd name="T3" fmla="*/ 64 h 64"/>
                <a:gd name="T4" fmla="*/ 1068 w 1068"/>
                <a:gd name="T5" fmla="*/ 64 h 64"/>
                <a:gd name="T6" fmla="*/ 1068 w 1068"/>
                <a:gd name="T7" fmla="*/ 0 h 64"/>
                <a:gd name="T8" fmla="*/ 0 w 1068"/>
                <a:gd name="T9" fmla="*/ 0 h 64"/>
                <a:gd name="T10" fmla="*/ 0 w 1068"/>
                <a:gd name="T11" fmla="*/ 0 h 64"/>
                <a:gd name="T12" fmla="*/ 0 w 1068"/>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1068" h="64">
                  <a:moveTo>
                    <a:pt x="0" y="0"/>
                  </a:moveTo>
                  <a:lnTo>
                    <a:pt x="0" y="64"/>
                  </a:lnTo>
                  <a:lnTo>
                    <a:pt x="1068" y="64"/>
                  </a:lnTo>
                  <a:lnTo>
                    <a:pt x="1068" y="0"/>
                  </a:lnTo>
                  <a:lnTo>
                    <a:pt x="0" y="0"/>
                  </a:lnTo>
                  <a:lnTo>
                    <a:pt x="0" y="0"/>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30"/>
            <p:cNvSpPr>
              <a:spLocks/>
            </p:cNvSpPr>
            <p:nvPr/>
          </p:nvSpPr>
          <p:spPr bwMode="auto">
            <a:xfrm>
              <a:off x="17945100" y="2451101"/>
              <a:ext cx="703263" cy="695325"/>
            </a:xfrm>
            <a:custGeom>
              <a:avLst/>
              <a:gdLst>
                <a:gd name="T0" fmla="*/ 10 w 166"/>
                <a:gd name="T1" fmla="*/ 20 h 164"/>
                <a:gd name="T2" fmla="*/ 147 w 166"/>
                <a:gd name="T3" fmla="*/ 20 h 164"/>
                <a:gd name="T4" fmla="*/ 147 w 166"/>
                <a:gd name="T5" fmla="*/ 155 h 164"/>
                <a:gd name="T6" fmla="*/ 156 w 166"/>
                <a:gd name="T7" fmla="*/ 164 h 164"/>
                <a:gd name="T8" fmla="*/ 166 w 166"/>
                <a:gd name="T9" fmla="*/ 155 h 164"/>
                <a:gd name="T10" fmla="*/ 166 w 166"/>
                <a:gd name="T11" fmla="*/ 10 h 164"/>
                <a:gd name="T12" fmla="*/ 156 w 166"/>
                <a:gd name="T13" fmla="*/ 0 h 164"/>
                <a:gd name="T14" fmla="*/ 10 w 166"/>
                <a:gd name="T15" fmla="*/ 0 h 164"/>
                <a:gd name="T16" fmla="*/ 0 w 166"/>
                <a:gd name="T17" fmla="*/ 10 h 164"/>
                <a:gd name="T18" fmla="*/ 10 w 166"/>
                <a:gd name="T19" fmla="*/ 2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64">
                  <a:moveTo>
                    <a:pt x="10" y="20"/>
                  </a:moveTo>
                  <a:cubicBezTo>
                    <a:pt x="147" y="20"/>
                    <a:pt x="147" y="20"/>
                    <a:pt x="147" y="20"/>
                  </a:cubicBezTo>
                  <a:cubicBezTo>
                    <a:pt x="147" y="155"/>
                    <a:pt x="147" y="155"/>
                    <a:pt x="147" y="155"/>
                  </a:cubicBezTo>
                  <a:cubicBezTo>
                    <a:pt x="147" y="160"/>
                    <a:pt x="151" y="164"/>
                    <a:pt x="156" y="164"/>
                  </a:cubicBezTo>
                  <a:cubicBezTo>
                    <a:pt x="161" y="164"/>
                    <a:pt x="166" y="160"/>
                    <a:pt x="166" y="155"/>
                  </a:cubicBezTo>
                  <a:cubicBezTo>
                    <a:pt x="166" y="10"/>
                    <a:pt x="166" y="10"/>
                    <a:pt x="166" y="10"/>
                  </a:cubicBezTo>
                  <a:cubicBezTo>
                    <a:pt x="166" y="5"/>
                    <a:pt x="161" y="0"/>
                    <a:pt x="156" y="0"/>
                  </a:cubicBezTo>
                  <a:cubicBezTo>
                    <a:pt x="10" y="0"/>
                    <a:pt x="10" y="0"/>
                    <a:pt x="10" y="0"/>
                  </a:cubicBezTo>
                  <a:cubicBezTo>
                    <a:pt x="5" y="0"/>
                    <a:pt x="0" y="5"/>
                    <a:pt x="0" y="10"/>
                  </a:cubicBezTo>
                  <a:cubicBezTo>
                    <a:pt x="0" y="15"/>
                    <a:pt x="5" y="20"/>
                    <a:pt x="10" y="2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31"/>
            <p:cNvSpPr>
              <a:spLocks/>
            </p:cNvSpPr>
            <p:nvPr/>
          </p:nvSpPr>
          <p:spPr bwMode="auto">
            <a:xfrm>
              <a:off x="13973175" y="2451101"/>
              <a:ext cx="695325" cy="700088"/>
            </a:xfrm>
            <a:custGeom>
              <a:avLst/>
              <a:gdLst>
                <a:gd name="T0" fmla="*/ 9 w 164"/>
                <a:gd name="T1" fmla="*/ 165 h 165"/>
                <a:gd name="T2" fmla="*/ 19 w 164"/>
                <a:gd name="T3" fmla="*/ 155 h 165"/>
                <a:gd name="T4" fmla="*/ 19 w 164"/>
                <a:gd name="T5" fmla="*/ 19 h 165"/>
                <a:gd name="T6" fmla="*/ 154 w 164"/>
                <a:gd name="T7" fmla="*/ 19 h 165"/>
                <a:gd name="T8" fmla="*/ 164 w 164"/>
                <a:gd name="T9" fmla="*/ 9 h 165"/>
                <a:gd name="T10" fmla="*/ 154 w 164"/>
                <a:gd name="T11" fmla="*/ 0 h 165"/>
                <a:gd name="T12" fmla="*/ 9 w 164"/>
                <a:gd name="T13" fmla="*/ 0 h 165"/>
                <a:gd name="T14" fmla="*/ 0 w 164"/>
                <a:gd name="T15" fmla="*/ 9 h 165"/>
                <a:gd name="T16" fmla="*/ 0 w 164"/>
                <a:gd name="T17" fmla="*/ 155 h 165"/>
                <a:gd name="T18" fmla="*/ 9 w 164"/>
                <a:gd name="T19"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5">
                  <a:moveTo>
                    <a:pt x="9" y="165"/>
                  </a:moveTo>
                  <a:cubicBezTo>
                    <a:pt x="15" y="165"/>
                    <a:pt x="19" y="161"/>
                    <a:pt x="19" y="155"/>
                  </a:cubicBezTo>
                  <a:cubicBezTo>
                    <a:pt x="19" y="19"/>
                    <a:pt x="19" y="19"/>
                    <a:pt x="19" y="19"/>
                  </a:cubicBezTo>
                  <a:cubicBezTo>
                    <a:pt x="154" y="19"/>
                    <a:pt x="154" y="19"/>
                    <a:pt x="154" y="19"/>
                  </a:cubicBezTo>
                  <a:cubicBezTo>
                    <a:pt x="160" y="19"/>
                    <a:pt x="164" y="15"/>
                    <a:pt x="164" y="9"/>
                  </a:cubicBezTo>
                  <a:cubicBezTo>
                    <a:pt x="164" y="4"/>
                    <a:pt x="160" y="0"/>
                    <a:pt x="154" y="0"/>
                  </a:cubicBezTo>
                  <a:cubicBezTo>
                    <a:pt x="9" y="0"/>
                    <a:pt x="9" y="0"/>
                    <a:pt x="9" y="0"/>
                  </a:cubicBezTo>
                  <a:cubicBezTo>
                    <a:pt x="4" y="0"/>
                    <a:pt x="0" y="4"/>
                    <a:pt x="0" y="9"/>
                  </a:cubicBezTo>
                  <a:cubicBezTo>
                    <a:pt x="0" y="155"/>
                    <a:pt x="0" y="155"/>
                    <a:pt x="0" y="155"/>
                  </a:cubicBezTo>
                  <a:cubicBezTo>
                    <a:pt x="0" y="161"/>
                    <a:pt x="4" y="165"/>
                    <a:pt x="9" y="16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32"/>
            <p:cNvSpPr>
              <a:spLocks noEditPoints="1"/>
            </p:cNvSpPr>
            <p:nvPr/>
          </p:nvSpPr>
          <p:spPr bwMode="auto">
            <a:xfrm>
              <a:off x="17114838" y="3681413"/>
              <a:ext cx="2984500" cy="2628900"/>
            </a:xfrm>
            <a:custGeom>
              <a:avLst/>
              <a:gdLst>
                <a:gd name="T0" fmla="*/ 11 w 704"/>
                <a:gd name="T1" fmla="*/ 0 h 620"/>
                <a:gd name="T2" fmla="*/ 0 w 704"/>
                <a:gd name="T3" fmla="*/ 10 h 620"/>
                <a:gd name="T4" fmla="*/ 0 w 704"/>
                <a:gd name="T5" fmla="*/ 10 h 620"/>
                <a:gd name="T6" fmla="*/ 0 w 704"/>
                <a:gd name="T7" fmla="*/ 10 h 620"/>
                <a:gd name="T8" fmla="*/ 0 w 704"/>
                <a:gd name="T9" fmla="*/ 447 h 620"/>
                <a:gd name="T10" fmla="*/ 310 w 704"/>
                <a:gd name="T11" fmla="*/ 447 h 620"/>
                <a:gd name="T12" fmla="*/ 310 w 704"/>
                <a:gd name="T13" fmla="*/ 468 h 620"/>
                <a:gd name="T14" fmla="*/ 310 w 704"/>
                <a:gd name="T15" fmla="*/ 550 h 620"/>
                <a:gd name="T16" fmla="*/ 194 w 704"/>
                <a:gd name="T17" fmla="*/ 550 h 620"/>
                <a:gd name="T18" fmla="*/ 144 w 704"/>
                <a:gd name="T19" fmla="*/ 599 h 620"/>
                <a:gd name="T20" fmla="*/ 144 w 704"/>
                <a:gd name="T21" fmla="*/ 620 h 620"/>
                <a:gd name="T22" fmla="*/ 521 w 704"/>
                <a:gd name="T23" fmla="*/ 620 h 620"/>
                <a:gd name="T24" fmla="*/ 570 w 704"/>
                <a:gd name="T25" fmla="*/ 570 h 620"/>
                <a:gd name="T26" fmla="*/ 570 w 704"/>
                <a:gd name="T27" fmla="*/ 550 h 620"/>
                <a:gd name="T28" fmla="*/ 403 w 704"/>
                <a:gd name="T29" fmla="*/ 550 h 620"/>
                <a:gd name="T30" fmla="*/ 403 w 704"/>
                <a:gd name="T31" fmla="*/ 447 h 620"/>
                <a:gd name="T32" fmla="*/ 693 w 704"/>
                <a:gd name="T33" fmla="*/ 447 h 620"/>
                <a:gd name="T34" fmla="*/ 693 w 704"/>
                <a:gd name="T35" fmla="*/ 447 h 620"/>
                <a:gd name="T36" fmla="*/ 704 w 704"/>
                <a:gd name="T37" fmla="*/ 437 h 620"/>
                <a:gd name="T38" fmla="*/ 704 w 704"/>
                <a:gd name="T39" fmla="*/ 0 h 620"/>
                <a:gd name="T40" fmla="*/ 11 w 704"/>
                <a:gd name="T41" fmla="*/ 0 h 620"/>
                <a:gd name="T42" fmla="*/ 653 w 704"/>
                <a:gd name="T43" fmla="*/ 416 h 620"/>
                <a:gd name="T44" fmla="*/ 30 w 704"/>
                <a:gd name="T45" fmla="*/ 416 h 620"/>
                <a:gd name="T46" fmla="*/ 30 w 704"/>
                <a:gd name="T47" fmla="*/ 43 h 620"/>
                <a:gd name="T48" fmla="*/ 653 w 704"/>
                <a:gd name="T49" fmla="*/ 43 h 620"/>
                <a:gd name="T50" fmla="*/ 653 w 704"/>
                <a:gd name="T51" fmla="*/ 416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4" h="620">
                  <a:moveTo>
                    <a:pt x="11" y="0"/>
                  </a:moveTo>
                  <a:cubicBezTo>
                    <a:pt x="0" y="10"/>
                    <a:pt x="0" y="10"/>
                    <a:pt x="0" y="10"/>
                  </a:cubicBezTo>
                  <a:cubicBezTo>
                    <a:pt x="0" y="10"/>
                    <a:pt x="0" y="10"/>
                    <a:pt x="0" y="10"/>
                  </a:cubicBezTo>
                  <a:cubicBezTo>
                    <a:pt x="0" y="10"/>
                    <a:pt x="0" y="10"/>
                    <a:pt x="0" y="10"/>
                  </a:cubicBezTo>
                  <a:cubicBezTo>
                    <a:pt x="0" y="447"/>
                    <a:pt x="0" y="447"/>
                    <a:pt x="0" y="447"/>
                  </a:cubicBezTo>
                  <a:cubicBezTo>
                    <a:pt x="310" y="447"/>
                    <a:pt x="310" y="447"/>
                    <a:pt x="310" y="447"/>
                  </a:cubicBezTo>
                  <a:cubicBezTo>
                    <a:pt x="310" y="468"/>
                    <a:pt x="310" y="468"/>
                    <a:pt x="310" y="468"/>
                  </a:cubicBezTo>
                  <a:cubicBezTo>
                    <a:pt x="310" y="550"/>
                    <a:pt x="310" y="550"/>
                    <a:pt x="310" y="550"/>
                  </a:cubicBezTo>
                  <a:cubicBezTo>
                    <a:pt x="260" y="550"/>
                    <a:pt x="194" y="550"/>
                    <a:pt x="194" y="550"/>
                  </a:cubicBezTo>
                  <a:cubicBezTo>
                    <a:pt x="144" y="599"/>
                    <a:pt x="144" y="599"/>
                    <a:pt x="144" y="599"/>
                  </a:cubicBezTo>
                  <a:cubicBezTo>
                    <a:pt x="144" y="620"/>
                    <a:pt x="144" y="620"/>
                    <a:pt x="144" y="620"/>
                  </a:cubicBezTo>
                  <a:cubicBezTo>
                    <a:pt x="521" y="620"/>
                    <a:pt x="521" y="620"/>
                    <a:pt x="521" y="620"/>
                  </a:cubicBezTo>
                  <a:cubicBezTo>
                    <a:pt x="570" y="570"/>
                    <a:pt x="570" y="570"/>
                    <a:pt x="570" y="570"/>
                  </a:cubicBezTo>
                  <a:cubicBezTo>
                    <a:pt x="570" y="550"/>
                    <a:pt x="570" y="550"/>
                    <a:pt x="570" y="550"/>
                  </a:cubicBezTo>
                  <a:cubicBezTo>
                    <a:pt x="570" y="550"/>
                    <a:pt x="486" y="550"/>
                    <a:pt x="403" y="550"/>
                  </a:cubicBezTo>
                  <a:cubicBezTo>
                    <a:pt x="403" y="447"/>
                    <a:pt x="403" y="447"/>
                    <a:pt x="403" y="447"/>
                  </a:cubicBezTo>
                  <a:cubicBezTo>
                    <a:pt x="693" y="447"/>
                    <a:pt x="693" y="447"/>
                    <a:pt x="693" y="447"/>
                  </a:cubicBezTo>
                  <a:cubicBezTo>
                    <a:pt x="693" y="447"/>
                    <a:pt x="693" y="447"/>
                    <a:pt x="693" y="447"/>
                  </a:cubicBezTo>
                  <a:cubicBezTo>
                    <a:pt x="704" y="437"/>
                    <a:pt x="704" y="437"/>
                    <a:pt x="704" y="437"/>
                  </a:cubicBezTo>
                  <a:cubicBezTo>
                    <a:pt x="704" y="0"/>
                    <a:pt x="704" y="0"/>
                    <a:pt x="704" y="0"/>
                  </a:cubicBezTo>
                  <a:lnTo>
                    <a:pt x="11" y="0"/>
                  </a:lnTo>
                  <a:close/>
                  <a:moveTo>
                    <a:pt x="653" y="416"/>
                  </a:moveTo>
                  <a:cubicBezTo>
                    <a:pt x="30" y="416"/>
                    <a:pt x="30" y="416"/>
                    <a:pt x="30" y="416"/>
                  </a:cubicBezTo>
                  <a:cubicBezTo>
                    <a:pt x="30" y="43"/>
                    <a:pt x="30" y="43"/>
                    <a:pt x="30" y="43"/>
                  </a:cubicBezTo>
                  <a:cubicBezTo>
                    <a:pt x="653" y="43"/>
                    <a:pt x="653" y="43"/>
                    <a:pt x="653" y="43"/>
                  </a:cubicBezTo>
                  <a:lnTo>
                    <a:pt x="653" y="41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33"/>
            <p:cNvSpPr>
              <a:spLocks noEditPoints="1"/>
            </p:cNvSpPr>
            <p:nvPr/>
          </p:nvSpPr>
          <p:spPr bwMode="auto">
            <a:xfrm>
              <a:off x="12523788" y="3630613"/>
              <a:ext cx="2979738" cy="2624138"/>
            </a:xfrm>
            <a:custGeom>
              <a:avLst/>
              <a:gdLst>
                <a:gd name="T0" fmla="*/ 0 w 703"/>
                <a:gd name="T1" fmla="*/ 10 h 619"/>
                <a:gd name="T2" fmla="*/ 0 w 703"/>
                <a:gd name="T3" fmla="*/ 10 h 619"/>
                <a:gd name="T4" fmla="*/ 0 w 703"/>
                <a:gd name="T5" fmla="*/ 10 h 619"/>
                <a:gd name="T6" fmla="*/ 0 w 703"/>
                <a:gd name="T7" fmla="*/ 447 h 619"/>
                <a:gd name="T8" fmla="*/ 309 w 703"/>
                <a:gd name="T9" fmla="*/ 447 h 619"/>
                <a:gd name="T10" fmla="*/ 309 w 703"/>
                <a:gd name="T11" fmla="*/ 468 h 619"/>
                <a:gd name="T12" fmla="*/ 309 w 703"/>
                <a:gd name="T13" fmla="*/ 549 h 619"/>
                <a:gd name="T14" fmla="*/ 193 w 703"/>
                <a:gd name="T15" fmla="*/ 549 h 619"/>
                <a:gd name="T16" fmla="*/ 143 w 703"/>
                <a:gd name="T17" fmla="*/ 599 h 619"/>
                <a:gd name="T18" fmla="*/ 143 w 703"/>
                <a:gd name="T19" fmla="*/ 619 h 619"/>
                <a:gd name="T20" fmla="*/ 520 w 703"/>
                <a:gd name="T21" fmla="*/ 619 h 619"/>
                <a:gd name="T22" fmla="*/ 570 w 703"/>
                <a:gd name="T23" fmla="*/ 570 h 619"/>
                <a:gd name="T24" fmla="*/ 570 w 703"/>
                <a:gd name="T25" fmla="*/ 549 h 619"/>
                <a:gd name="T26" fmla="*/ 403 w 703"/>
                <a:gd name="T27" fmla="*/ 549 h 619"/>
                <a:gd name="T28" fmla="*/ 403 w 703"/>
                <a:gd name="T29" fmla="*/ 447 h 619"/>
                <a:gd name="T30" fmla="*/ 693 w 703"/>
                <a:gd name="T31" fmla="*/ 447 h 619"/>
                <a:gd name="T32" fmla="*/ 693 w 703"/>
                <a:gd name="T33" fmla="*/ 447 h 619"/>
                <a:gd name="T34" fmla="*/ 703 w 703"/>
                <a:gd name="T35" fmla="*/ 437 h 619"/>
                <a:gd name="T36" fmla="*/ 703 w 703"/>
                <a:gd name="T37" fmla="*/ 0 h 619"/>
                <a:gd name="T38" fmla="*/ 10 w 703"/>
                <a:gd name="T39" fmla="*/ 0 h 619"/>
                <a:gd name="T40" fmla="*/ 0 w 703"/>
                <a:gd name="T41" fmla="*/ 10 h 619"/>
                <a:gd name="T42" fmla="*/ 30 w 703"/>
                <a:gd name="T43" fmla="*/ 43 h 619"/>
                <a:gd name="T44" fmla="*/ 652 w 703"/>
                <a:gd name="T45" fmla="*/ 43 h 619"/>
                <a:gd name="T46" fmla="*/ 652 w 703"/>
                <a:gd name="T47" fmla="*/ 415 h 619"/>
                <a:gd name="T48" fmla="*/ 30 w 703"/>
                <a:gd name="T49" fmla="*/ 415 h 619"/>
                <a:gd name="T50" fmla="*/ 30 w 703"/>
                <a:gd name="T51" fmla="*/ 43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3" h="619">
                  <a:moveTo>
                    <a:pt x="0" y="10"/>
                  </a:moveTo>
                  <a:cubicBezTo>
                    <a:pt x="0" y="10"/>
                    <a:pt x="0" y="10"/>
                    <a:pt x="0" y="10"/>
                  </a:cubicBezTo>
                  <a:cubicBezTo>
                    <a:pt x="0" y="10"/>
                    <a:pt x="0" y="10"/>
                    <a:pt x="0" y="10"/>
                  </a:cubicBezTo>
                  <a:cubicBezTo>
                    <a:pt x="0" y="447"/>
                    <a:pt x="0" y="447"/>
                    <a:pt x="0" y="447"/>
                  </a:cubicBezTo>
                  <a:cubicBezTo>
                    <a:pt x="309" y="447"/>
                    <a:pt x="309" y="447"/>
                    <a:pt x="309" y="447"/>
                  </a:cubicBezTo>
                  <a:cubicBezTo>
                    <a:pt x="309" y="468"/>
                    <a:pt x="309" y="468"/>
                    <a:pt x="309" y="468"/>
                  </a:cubicBezTo>
                  <a:cubicBezTo>
                    <a:pt x="309" y="549"/>
                    <a:pt x="309" y="549"/>
                    <a:pt x="309" y="549"/>
                  </a:cubicBezTo>
                  <a:cubicBezTo>
                    <a:pt x="260" y="549"/>
                    <a:pt x="193" y="549"/>
                    <a:pt x="193" y="549"/>
                  </a:cubicBezTo>
                  <a:cubicBezTo>
                    <a:pt x="143" y="599"/>
                    <a:pt x="143" y="599"/>
                    <a:pt x="143" y="599"/>
                  </a:cubicBezTo>
                  <a:cubicBezTo>
                    <a:pt x="143" y="619"/>
                    <a:pt x="143" y="619"/>
                    <a:pt x="143" y="619"/>
                  </a:cubicBezTo>
                  <a:cubicBezTo>
                    <a:pt x="520" y="619"/>
                    <a:pt x="520" y="619"/>
                    <a:pt x="520" y="619"/>
                  </a:cubicBezTo>
                  <a:cubicBezTo>
                    <a:pt x="570" y="570"/>
                    <a:pt x="570" y="570"/>
                    <a:pt x="570" y="570"/>
                  </a:cubicBezTo>
                  <a:cubicBezTo>
                    <a:pt x="570" y="549"/>
                    <a:pt x="570" y="549"/>
                    <a:pt x="570" y="549"/>
                  </a:cubicBezTo>
                  <a:cubicBezTo>
                    <a:pt x="570" y="549"/>
                    <a:pt x="485" y="549"/>
                    <a:pt x="403" y="549"/>
                  </a:cubicBezTo>
                  <a:cubicBezTo>
                    <a:pt x="403" y="447"/>
                    <a:pt x="403" y="447"/>
                    <a:pt x="403" y="447"/>
                  </a:cubicBezTo>
                  <a:cubicBezTo>
                    <a:pt x="693" y="447"/>
                    <a:pt x="693" y="447"/>
                    <a:pt x="693" y="447"/>
                  </a:cubicBezTo>
                  <a:cubicBezTo>
                    <a:pt x="693" y="447"/>
                    <a:pt x="693" y="447"/>
                    <a:pt x="693" y="447"/>
                  </a:cubicBezTo>
                  <a:cubicBezTo>
                    <a:pt x="703" y="437"/>
                    <a:pt x="703" y="437"/>
                    <a:pt x="703" y="437"/>
                  </a:cubicBezTo>
                  <a:cubicBezTo>
                    <a:pt x="703" y="0"/>
                    <a:pt x="703" y="0"/>
                    <a:pt x="703" y="0"/>
                  </a:cubicBezTo>
                  <a:cubicBezTo>
                    <a:pt x="10" y="0"/>
                    <a:pt x="10" y="0"/>
                    <a:pt x="10" y="0"/>
                  </a:cubicBezTo>
                  <a:lnTo>
                    <a:pt x="0" y="10"/>
                  </a:lnTo>
                  <a:close/>
                  <a:moveTo>
                    <a:pt x="30" y="43"/>
                  </a:moveTo>
                  <a:cubicBezTo>
                    <a:pt x="652" y="43"/>
                    <a:pt x="652" y="43"/>
                    <a:pt x="652" y="43"/>
                  </a:cubicBezTo>
                  <a:cubicBezTo>
                    <a:pt x="652" y="415"/>
                    <a:pt x="652" y="415"/>
                    <a:pt x="652" y="415"/>
                  </a:cubicBezTo>
                  <a:cubicBezTo>
                    <a:pt x="30" y="415"/>
                    <a:pt x="30" y="415"/>
                    <a:pt x="30" y="415"/>
                  </a:cubicBezTo>
                  <a:lnTo>
                    <a:pt x="30" y="4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7" name="Group 556"/>
          <p:cNvGrpSpPr>
            <a:grpSpLocks noChangeAspect="1"/>
          </p:cNvGrpSpPr>
          <p:nvPr/>
        </p:nvGrpSpPr>
        <p:grpSpPr>
          <a:xfrm>
            <a:off x="4506270" y="2865484"/>
            <a:ext cx="1227714" cy="380907"/>
            <a:chOff x="4162426" y="7745413"/>
            <a:chExt cx="4999037" cy="1550988"/>
          </a:xfrm>
        </p:grpSpPr>
        <p:sp>
          <p:nvSpPr>
            <p:cNvPr id="552" name="Freeform 285"/>
            <p:cNvSpPr>
              <a:spLocks/>
            </p:cNvSpPr>
            <p:nvPr/>
          </p:nvSpPr>
          <p:spPr bwMode="auto">
            <a:xfrm>
              <a:off x="6386513" y="8524875"/>
              <a:ext cx="687387" cy="55563"/>
            </a:xfrm>
            <a:custGeom>
              <a:avLst/>
              <a:gdLst>
                <a:gd name="T0" fmla="*/ 156 w 162"/>
                <a:gd name="T1" fmla="*/ 13 h 13"/>
                <a:gd name="T2" fmla="*/ 7 w 162"/>
                <a:gd name="T3" fmla="*/ 13 h 13"/>
                <a:gd name="T4" fmla="*/ 0 w 162"/>
                <a:gd name="T5" fmla="*/ 6 h 13"/>
                <a:gd name="T6" fmla="*/ 7 w 162"/>
                <a:gd name="T7" fmla="*/ 0 h 13"/>
                <a:gd name="T8" fmla="*/ 156 w 162"/>
                <a:gd name="T9" fmla="*/ 0 h 13"/>
                <a:gd name="T10" fmla="*/ 162 w 162"/>
                <a:gd name="T11" fmla="*/ 6 h 13"/>
                <a:gd name="T12" fmla="*/ 156 w 162"/>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62" h="13">
                  <a:moveTo>
                    <a:pt x="156" y="13"/>
                  </a:moveTo>
                  <a:cubicBezTo>
                    <a:pt x="7" y="13"/>
                    <a:pt x="7" y="13"/>
                    <a:pt x="7" y="13"/>
                  </a:cubicBezTo>
                  <a:cubicBezTo>
                    <a:pt x="3" y="13"/>
                    <a:pt x="0" y="10"/>
                    <a:pt x="0" y="6"/>
                  </a:cubicBezTo>
                  <a:cubicBezTo>
                    <a:pt x="0" y="3"/>
                    <a:pt x="3" y="0"/>
                    <a:pt x="7" y="0"/>
                  </a:cubicBezTo>
                  <a:cubicBezTo>
                    <a:pt x="156" y="0"/>
                    <a:pt x="156" y="0"/>
                    <a:pt x="156" y="0"/>
                  </a:cubicBezTo>
                  <a:cubicBezTo>
                    <a:pt x="159" y="0"/>
                    <a:pt x="162" y="3"/>
                    <a:pt x="162" y="6"/>
                  </a:cubicBezTo>
                  <a:cubicBezTo>
                    <a:pt x="162" y="10"/>
                    <a:pt x="159" y="13"/>
                    <a:pt x="156" y="1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286"/>
            <p:cNvSpPr>
              <a:spLocks/>
            </p:cNvSpPr>
            <p:nvPr/>
          </p:nvSpPr>
          <p:spPr bwMode="auto">
            <a:xfrm>
              <a:off x="7307263" y="9058275"/>
              <a:ext cx="0" cy="42863"/>
            </a:xfrm>
            <a:custGeom>
              <a:avLst/>
              <a:gdLst>
                <a:gd name="T0" fmla="*/ 0 h 27"/>
                <a:gd name="T1" fmla="*/ 27 h 27"/>
                <a:gd name="T2" fmla="*/ 0 h 27"/>
              </a:gdLst>
              <a:ahLst/>
              <a:cxnLst>
                <a:cxn ang="0">
                  <a:pos x="0" y="T0"/>
                </a:cxn>
                <a:cxn ang="0">
                  <a:pos x="0" y="T1"/>
                </a:cxn>
                <a:cxn ang="0">
                  <a:pos x="0" y="T2"/>
                </a:cxn>
              </a:cxnLst>
              <a:rect l="0" t="0" r="r" b="b"/>
              <a:pathLst>
                <a:path h="27">
                  <a:moveTo>
                    <a:pt x="0" y="0"/>
                  </a:moveTo>
                  <a:lnTo>
                    <a:pt x="0" y="27"/>
                  </a:lnTo>
                  <a:lnTo>
                    <a:pt x="0"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Line 287"/>
            <p:cNvSpPr>
              <a:spLocks noChangeShapeType="1"/>
            </p:cNvSpPr>
            <p:nvPr/>
          </p:nvSpPr>
          <p:spPr bwMode="auto">
            <a:xfrm>
              <a:off x="7307263" y="9058275"/>
              <a:ext cx="0" cy="42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288"/>
            <p:cNvSpPr>
              <a:spLocks noEditPoints="1"/>
            </p:cNvSpPr>
            <p:nvPr/>
          </p:nvSpPr>
          <p:spPr bwMode="auto">
            <a:xfrm>
              <a:off x="4162426" y="7745413"/>
              <a:ext cx="2295525" cy="1550988"/>
            </a:xfrm>
            <a:custGeom>
              <a:avLst/>
              <a:gdLst>
                <a:gd name="T0" fmla="*/ 1275 w 1446"/>
                <a:gd name="T1" fmla="*/ 341 h 977"/>
                <a:gd name="T2" fmla="*/ 1275 w 1446"/>
                <a:gd name="T3" fmla="*/ 110 h 977"/>
                <a:gd name="T4" fmla="*/ 797 w 1446"/>
                <a:gd name="T5" fmla="*/ 0 h 977"/>
                <a:gd name="T6" fmla="*/ 687 w 1446"/>
                <a:gd name="T7" fmla="*/ 43 h 977"/>
                <a:gd name="T8" fmla="*/ 642 w 1446"/>
                <a:gd name="T9" fmla="*/ 88 h 977"/>
                <a:gd name="T10" fmla="*/ 334 w 1446"/>
                <a:gd name="T11" fmla="*/ 110 h 977"/>
                <a:gd name="T12" fmla="*/ 243 w 1446"/>
                <a:gd name="T13" fmla="*/ 569 h 977"/>
                <a:gd name="T14" fmla="*/ 0 w 1446"/>
                <a:gd name="T15" fmla="*/ 967 h 977"/>
                <a:gd name="T16" fmla="*/ 1227 w 1446"/>
                <a:gd name="T17" fmla="*/ 977 h 977"/>
                <a:gd name="T18" fmla="*/ 1275 w 1446"/>
                <a:gd name="T19" fmla="*/ 746 h 977"/>
                <a:gd name="T20" fmla="*/ 834 w 1446"/>
                <a:gd name="T21" fmla="*/ 107 h 977"/>
                <a:gd name="T22" fmla="*/ 909 w 1446"/>
                <a:gd name="T23" fmla="*/ 166 h 977"/>
                <a:gd name="T24" fmla="*/ 834 w 1446"/>
                <a:gd name="T25" fmla="*/ 166 h 977"/>
                <a:gd name="T26" fmla="*/ 823 w 1446"/>
                <a:gd name="T27" fmla="*/ 274 h 977"/>
                <a:gd name="T28" fmla="*/ 965 w 1446"/>
                <a:gd name="T29" fmla="*/ 365 h 977"/>
                <a:gd name="T30" fmla="*/ 823 w 1446"/>
                <a:gd name="T31" fmla="*/ 365 h 977"/>
                <a:gd name="T32" fmla="*/ 970 w 1446"/>
                <a:gd name="T33" fmla="*/ 617 h 977"/>
                <a:gd name="T34" fmla="*/ 823 w 1446"/>
                <a:gd name="T35" fmla="*/ 617 h 977"/>
                <a:gd name="T36" fmla="*/ 970 w 1446"/>
                <a:gd name="T37" fmla="*/ 454 h 977"/>
                <a:gd name="T38" fmla="*/ 743 w 1446"/>
                <a:gd name="T39" fmla="*/ 107 h 977"/>
                <a:gd name="T40" fmla="*/ 821 w 1446"/>
                <a:gd name="T41" fmla="*/ 166 h 977"/>
                <a:gd name="T42" fmla="*/ 743 w 1446"/>
                <a:gd name="T43" fmla="*/ 166 h 977"/>
                <a:gd name="T44" fmla="*/ 647 w 1446"/>
                <a:gd name="T45" fmla="*/ 650 h 977"/>
                <a:gd name="T46" fmla="*/ 647 w 1446"/>
                <a:gd name="T47" fmla="*/ 502 h 977"/>
                <a:gd name="T48" fmla="*/ 797 w 1446"/>
                <a:gd name="T49" fmla="*/ 454 h 977"/>
                <a:gd name="T50" fmla="*/ 655 w 1446"/>
                <a:gd name="T51" fmla="*/ 166 h 977"/>
                <a:gd name="T52" fmla="*/ 733 w 1446"/>
                <a:gd name="T53" fmla="*/ 107 h 977"/>
                <a:gd name="T54" fmla="*/ 733 w 1446"/>
                <a:gd name="T55" fmla="*/ 180 h 977"/>
                <a:gd name="T56" fmla="*/ 644 w 1446"/>
                <a:gd name="T57" fmla="*/ 365 h 977"/>
                <a:gd name="T58" fmla="*/ 797 w 1446"/>
                <a:gd name="T59" fmla="*/ 274 h 977"/>
                <a:gd name="T60" fmla="*/ 797 w 1446"/>
                <a:gd name="T61" fmla="*/ 397 h 977"/>
                <a:gd name="T62" fmla="*/ 471 w 1446"/>
                <a:gd name="T63" fmla="*/ 365 h 977"/>
                <a:gd name="T64" fmla="*/ 623 w 1446"/>
                <a:gd name="T65" fmla="*/ 274 h 977"/>
                <a:gd name="T66" fmla="*/ 623 w 1446"/>
                <a:gd name="T67" fmla="*/ 397 h 977"/>
                <a:gd name="T68" fmla="*/ 620 w 1446"/>
                <a:gd name="T69" fmla="*/ 454 h 977"/>
                <a:gd name="T70" fmla="*/ 620 w 1446"/>
                <a:gd name="T71" fmla="*/ 617 h 977"/>
                <a:gd name="T72" fmla="*/ 473 w 1446"/>
                <a:gd name="T73" fmla="*/ 650 h 977"/>
                <a:gd name="T74" fmla="*/ 473 w 1446"/>
                <a:gd name="T75" fmla="*/ 454 h 977"/>
                <a:gd name="T76" fmla="*/ 278 w 1446"/>
                <a:gd name="T77" fmla="*/ 362 h 977"/>
                <a:gd name="T78" fmla="*/ 447 w 1446"/>
                <a:gd name="T79" fmla="*/ 362 h 977"/>
                <a:gd name="T80" fmla="*/ 278 w 1446"/>
                <a:gd name="T81" fmla="*/ 397 h 977"/>
                <a:gd name="T82" fmla="*/ 273 w 1446"/>
                <a:gd name="T83" fmla="*/ 609 h 977"/>
                <a:gd name="T84" fmla="*/ 447 w 1446"/>
                <a:gd name="T85" fmla="*/ 609 h 977"/>
                <a:gd name="T86" fmla="*/ 273 w 1446"/>
                <a:gd name="T87" fmla="*/ 650 h 977"/>
                <a:gd name="T88" fmla="*/ 973 w 1446"/>
                <a:gd name="T89" fmla="*/ 867 h 977"/>
                <a:gd name="T90" fmla="*/ 284 w 1446"/>
                <a:gd name="T91" fmla="*/ 843 h 977"/>
                <a:gd name="T92" fmla="*/ 973 w 1446"/>
                <a:gd name="T93" fmla="*/ 730 h 977"/>
                <a:gd name="T94" fmla="*/ 1139 w 1446"/>
                <a:gd name="T95" fmla="*/ 835 h 977"/>
                <a:gd name="T96" fmla="*/ 1005 w 1446"/>
                <a:gd name="T97" fmla="*/ 913 h 977"/>
                <a:gd name="T98" fmla="*/ 1077 w 1446"/>
                <a:gd name="T99" fmla="*/ 730 h 977"/>
                <a:gd name="T100" fmla="*/ 1147 w 1446"/>
                <a:gd name="T101" fmla="*/ 650 h 977"/>
                <a:gd name="T102" fmla="*/ 997 w 1446"/>
                <a:gd name="T103" fmla="*/ 609 h 977"/>
                <a:gd name="T104" fmla="*/ 1147 w 1446"/>
                <a:gd name="T105" fmla="*/ 609 h 977"/>
                <a:gd name="T106" fmla="*/ 997 w 1446"/>
                <a:gd name="T107" fmla="*/ 397 h 977"/>
                <a:gd name="T108" fmla="*/ 997 w 1446"/>
                <a:gd name="T109" fmla="*/ 274 h 977"/>
                <a:gd name="T110" fmla="*/ 1147 w 1446"/>
                <a:gd name="T111" fmla="*/ 365 h 977"/>
                <a:gd name="T112" fmla="*/ 1176 w 1446"/>
                <a:gd name="T113" fmla="*/ 166 h 977"/>
                <a:gd name="T114" fmla="*/ 922 w 1446"/>
                <a:gd name="T115" fmla="*/ 180 h 977"/>
                <a:gd name="T116" fmla="*/ 922 w 1446"/>
                <a:gd name="T117" fmla="*/ 107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6" h="977">
                  <a:moveTo>
                    <a:pt x="1275" y="746"/>
                  </a:moveTo>
                  <a:lnTo>
                    <a:pt x="1275" y="580"/>
                  </a:lnTo>
                  <a:lnTo>
                    <a:pt x="1275" y="341"/>
                  </a:lnTo>
                  <a:lnTo>
                    <a:pt x="1275" y="338"/>
                  </a:lnTo>
                  <a:lnTo>
                    <a:pt x="1275" y="112"/>
                  </a:lnTo>
                  <a:lnTo>
                    <a:pt x="1275" y="110"/>
                  </a:lnTo>
                  <a:lnTo>
                    <a:pt x="1275" y="0"/>
                  </a:lnTo>
                  <a:lnTo>
                    <a:pt x="1275" y="0"/>
                  </a:lnTo>
                  <a:lnTo>
                    <a:pt x="797" y="0"/>
                  </a:lnTo>
                  <a:lnTo>
                    <a:pt x="762" y="0"/>
                  </a:lnTo>
                  <a:lnTo>
                    <a:pt x="730" y="0"/>
                  </a:lnTo>
                  <a:lnTo>
                    <a:pt x="687" y="43"/>
                  </a:lnTo>
                  <a:lnTo>
                    <a:pt x="687" y="43"/>
                  </a:lnTo>
                  <a:lnTo>
                    <a:pt x="687" y="43"/>
                  </a:lnTo>
                  <a:lnTo>
                    <a:pt x="642" y="88"/>
                  </a:lnTo>
                  <a:lnTo>
                    <a:pt x="642" y="110"/>
                  </a:lnTo>
                  <a:lnTo>
                    <a:pt x="334" y="110"/>
                  </a:lnTo>
                  <a:lnTo>
                    <a:pt x="334" y="110"/>
                  </a:lnTo>
                  <a:lnTo>
                    <a:pt x="246" y="198"/>
                  </a:lnTo>
                  <a:lnTo>
                    <a:pt x="243" y="198"/>
                  </a:lnTo>
                  <a:lnTo>
                    <a:pt x="243" y="569"/>
                  </a:lnTo>
                  <a:lnTo>
                    <a:pt x="243" y="746"/>
                  </a:lnTo>
                  <a:lnTo>
                    <a:pt x="219" y="746"/>
                  </a:lnTo>
                  <a:lnTo>
                    <a:pt x="0" y="967"/>
                  </a:lnTo>
                  <a:lnTo>
                    <a:pt x="0" y="977"/>
                  </a:lnTo>
                  <a:lnTo>
                    <a:pt x="725" y="977"/>
                  </a:lnTo>
                  <a:lnTo>
                    <a:pt x="1227" y="977"/>
                  </a:lnTo>
                  <a:lnTo>
                    <a:pt x="1446" y="757"/>
                  </a:lnTo>
                  <a:lnTo>
                    <a:pt x="1446" y="746"/>
                  </a:lnTo>
                  <a:lnTo>
                    <a:pt x="1275" y="746"/>
                  </a:lnTo>
                  <a:close/>
                  <a:moveTo>
                    <a:pt x="834" y="166"/>
                  </a:moveTo>
                  <a:lnTo>
                    <a:pt x="834" y="166"/>
                  </a:lnTo>
                  <a:lnTo>
                    <a:pt x="834" y="107"/>
                  </a:lnTo>
                  <a:lnTo>
                    <a:pt x="909" y="107"/>
                  </a:lnTo>
                  <a:lnTo>
                    <a:pt x="909" y="166"/>
                  </a:lnTo>
                  <a:lnTo>
                    <a:pt x="909" y="166"/>
                  </a:lnTo>
                  <a:lnTo>
                    <a:pt x="909" y="180"/>
                  </a:lnTo>
                  <a:lnTo>
                    <a:pt x="834" y="180"/>
                  </a:lnTo>
                  <a:lnTo>
                    <a:pt x="834" y="166"/>
                  </a:lnTo>
                  <a:close/>
                  <a:moveTo>
                    <a:pt x="823" y="365"/>
                  </a:moveTo>
                  <a:lnTo>
                    <a:pt x="823" y="362"/>
                  </a:lnTo>
                  <a:lnTo>
                    <a:pt x="823" y="274"/>
                  </a:lnTo>
                  <a:lnTo>
                    <a:pt x="965" y="274"/>
                  </a:lnTo>
                  <a:lnTo>
                    <a:pt x="965" y="365"/>
                  </a:lnTo>
                  <a:lnTo>
                    <a:pt x="965" y="365"/>
                  </a:lnTo>
                  <a:lnTo>
                    <a:pt x="965" y="397"/>
                  </a:lnTo>
                  <a:lnTo>
                    <a:pt x="823" y="397"/>
                  </a:lnTo>
                  <a:lnTo>
                    <a:pt x="823" y="365"/>
                  </a:lnTo>
                  <a:close/>
                  <a:moveTo>
                    <a:pt x="970" y="454"/>
                  </a:moveTo>
                  <a:lnTo>
                    <a:pt x="970" y="609"/>
                  </a:lnTo>
                  <a:lnTo>
                    <a:pt x="970" y="617"/>
                  </a:lnTo>
                  <a:lnTo>
                    <a:pt x="970" y="650"/>
                  </a:lnTo>
                  <a:lnTo>
                    <a:pt x="823" y="650"/>
                  </a:lnTo>
                  <a:lnTo>
                    <a:pt x="823" y="617"/>
                  </a:lnTo>
                  <a:lnTo>
                    <a:pt x="823" y="609"/>
                  </a:lnTo>
                  <a:lnTo>
                    <a:pt x="823" y="454"/>
                  </a:lnTo>
                  <a:lnTo>
                    <a:pt x="970" y="454"/>
                  </a:lnTo>
                  <a:close/>
                  <a:moveTo>
                    <a:pt x="743" y="166"/>
                  </a:moveTo>
                  <a:lnTo>
                    <a:pt x="743" y="166"/>
                  </a:lnTo>
                  <a:lnTo>
                    <a:pt x="743" y="107"/>
                  </a:lnTo>
                  <a:lnTo>
                    <a:pt x="821" y="107"/>
                  </a:lnTo>
                  <a:lnTo>
                    <a:pt x="821" y="166"/>
                  </a:lnTo>
                  <a:lnTo>
                    <a:pt x="821" y="166"/>
                  </a:lnTo>
                  <a:lnTo>
                    <a:pt x="821" y="180"/>
                  </a:lnTo>
                  <a:lnTo>
                    <a:pt x="743" y="180"/>
                  </a:lnTo>
                  <a:lnTo>
                    <a:pt x="743" y="166"/>
                  </a:lnTo>
                  <a:close/>
                  <a:moveTo>
                    <a:pt x="797" y="609"/>
                  </a:moveTo>
                  <a:lnTo>
                    <a:pt x="797" y="650"/>
                  </a:lnTo>
                  <a:lnTo>
                    <a:pt x="647" y="650"/>
                  </a:lnTo>
                  <a:lnTo>
                    <a:pt x="647" y="609"/>
                  </a:lnTo>
                  <a:lnTo>
                    <a:pt x="647" y="609"/>
                  </a:lnTo>
                  <a:lnTo>
                    <a:pt x="647" y="502"/>
                  </a:lnTo>
                  <a:lnTo>
                    <a:pt x="647" y="454"/>
                  </a:lnTo>
                  <a:lnTo>
                    <a:pt x="679" y="454"/>
                  </a:lnTo>
                  <a:lnTo>
                    <a:pt x="797" y="454"/>
                  </a:lnTo>
                  <a:lnTo>
                    <a:pt x="797" y="609"/>
                  </a:lnTo>
                  <a:lnTo>
                    <a:pt x="797" y="609"/>
                  </a:lnTo>
                  <a:close/>
                  <a:moveTo>
                    <a:pt x="655" y="166"/>
                  </a:moveTo>
                  <a:lnTo>
                    <a:pt x="655" y="166"/>
                  </a:lnTo>
                  <a:lnTo>
                    <a:pt x="655" y="107"/>
                  </a:lnTo>
                  <a:lnTo>
                    <a:pt x="733" y="107"/>
                  </a:lnTo>
                  <a:lnTo>
                    <a:pt x="733" y="166"/>
                  </a:lnTo>
                  <a:lnTo>
                    <a:pt x="733" y="166"/>
                  </a:lnTo>
                  <a:lnTo>
                    <a:pt x="733" y="180"/>
                  </a:lnTo>
                  <a:lnTo>
                    <a:pt x="655" y="180"/>
                  </a:lnTo>
                  <a:lnTo>
                    <a:pt x="655" y="166"/>
                  </a:lnTo>
                  <a:close/>
                  <a:moveTo>
                    <a:pt x="644" y="365"/>
                  </a:moveTo>
                  <a:lnTo>
                    <a:pt x="644" y="362"/>
                  </a:lnTo>
                  <a:lnTo>
                    <a:pt x="644" y="274"/>
                  </a:lnTo>
                  <a:lnTo>
                    <a:pt x="797" y="274"/>
                  </a:lnTo>
                  <a:lnTo>
                    <a:pt x="797" y="362"/>
                  </a:lnTo>
                  <a:lnTo>
                    <a:pt x="797" y="362"/>
                  </a:lnTo>
                  <a:lnTo>
                    <a:pt x="797" y="397"/>
                  </a:lnTo>
                  <a:lnTo>
                    <a:pt x="644" y="397"/>
                  </a:lnTo>
                  <a:lnTo>
                    <a:pt x="644" y="365"/>
                  </a:lnTo>
                  <a:close/>
                  <a:moveTo>
                    <a:pt x="471" y="365"/>
                  </a:moveTo>
                  <a:lnTo>
                    <a:pt x="471" y="362"/>
                  </a:lnTo>
                  <a:lnTo>
                    <a:pt x="471" y="274"/>
                  </a:lnTo>
                  <a:lnTo>
                    <a:pt x="623" y="274"/>
                  </a:lnTo>
                  <a:lnTo>
                    <a:pt x="623" y="362"/>
                  </a:lnTo>
                  <a:lnTo>
                    <a:pt x="623" y="362"/>
                  </a:lnTo>
                  <a:lnTo>
                    <a:pt x="623" y="397"/>
                  </a:lnTo>
                  <a:lnTo>
                    <a:pt x="471" y="397"/>
                  </a:lnTo>
                  <a:lnTo>
                    <a:pt x="471" y="365"/>
                  </a:lnTo>
                  <a:close/>
                  <a:moveTo>
                    <a:pt x="620" y="454"/>
                  </a:moveTo>
                  <a:lnTo>
                    <a:pt x="620" y="548"/>
                  </a:lnTo>
                  <a:lnTo>
                    <a:pt x="620" y="609"/>
                  </a:lnTo>
                  <a:lnTo>
                    <a:pt x="620" y="617"/>
                  </a:lnTo>
                  <a:lnTo>
                    <a:pt x="620" y="650"/>
                  </a:lnTo>
                  <a:lnTo>
                    <a:pt x="495" y="650"/>
                  </a:lnTo>
                  <a:lnTo>
                    <a:pt x="473" y="650"/>
                  </a:lnTo>
                  <a:lnTo>
                    <a:pt x="473" y="617"/>
                  </a:lnTo>
                  <a:lnTo>
                    <a:pt x="473" y="609"/>
                  </a:lnTo>
                  <a:lnTo>
                    <a:pt x="473" y="454"/>
                  </a:lnTo>
                  <a:lnTo>
                    <a:pt x="620" y="454"/>
                  </a:lnTo>
                  <a:close/>
                  <a:moveTo>
                    <a:pt x="278" y="365"/>
                  </a:moveTo>
                  <a:lnTo>
                    <a:pt x="278" y="362"/>
                  </a:lnTo>
                  <a:lnTo>
                    <a:pt x="278" y="274"/>
                  </a:lnTo>
                  <a:lnTo>
                    <a:pt x="447" y="274"/>
                  </a:lnTo>
                  <a:lnTo>
                    <a:pt x="447" y="362"/>
                  </a:lnTo>
                  <a:lnTo>
                    <a:pt x="447" y="365"/>
                  </a:lnTo>
                  <a:lnTo>
                    <a:pt x="447" y="397"/>
                  </a:lnTo>
                  <a:lnTo>
                    <a:pt x="278" y="397"/>
                  </a:lnTo>
                  <a:lnTo>
                    <a:pt x="278" y="365"/>
                  </a:lnTo>
                  <a:close/>
                  <a:moveTo>
                    <a:pt x="273" y="617"/>
                  </a:moveTo>
                  <a:lnTo>
                    <a:pt x="273" y="609"/>
                  </a:lnTo>
                  <a:lnTo>
                    <a:pt x="273" y="454"/>
                  </a:lnTo>
                  <a:lnTo>
                    <a:pt x="447" y="454"/>
                  </a:lnTo>
                  <a:lnTo>
                    <a:pt x="447" y="609"/>
                  </a:lnTo>
                  <a:lnTo>
                    <a:pt x="447" y="617"/>
                  </a:lnTo>
                  <a:lnTo>
                    <a:pt x="447" y="650"/>
                  </a:lnTo>
                  <a:lnTo>
                    <a:pt x="273" y="650"/>
                  </a:lnTo>
                  <a:lnTo>
                    <a:pt x="273" y="617"/>
                  </a:lnTo>
                  <a:close/>
                  <a:moveTo>
                    <a:pt x="973" y="843"/>
                  </a:moveTo>
                  <a:lnTo>
                    <a:pt x="973" y="867"/>
                  </a:lnTo>
                  <a:lnTo>
                    <a:pt x="310" y="867"/>
                  </a:lnTo>
                  <a:lnTo>
                    <a:pt x="284" y="867"/>
                  </a:lnTo>
                  <a:lnTo>
                    <a:pt x="284" y="843"/>
                  </a:lnTo>
                  <a:lnTo>
                    <a:pt x="284" y="730"/>
                  </a:lnTo>
                  <a:lnTo>
                    <a:pt x="431" y="730"/>
                  </a:lnTo>
                  <a:lnTo>
                    <a:pt x="973" y="730"/>
                  </a:lnTo>
                  <a:lnTo>
                    <a:pt x="973" y="843"/>
                  </a:lnTo>
                  <a:close/>
                  <a:moveTo>
                    <a:pt x="1139" y="730"/>
                  </a:moveTo>
                  <a:lnTo>
                    <a:pt x="1139" y="835"/>
                  </a:lnTo>
                  <a:lnTo>
                    <a:pt x="1139" y="913"/>
                  </a:lnTo>
                  <a:lnTo>
                    <a:pt x="1077" y="913"/>
                  </a:lnTo>
                  <a:lnTo>
                    <a:pt x="1005" y="913"/>
                  </a:lnTo>
                  <a:lnTo>
                    <a:pt x="1005" y="730"/>
                  </a:lnTo>
                  <a:lnTo>
                    <a:pt x="1077" y="730"/>
                  </a:lnTo>
                  <a:lnTo>
                    <a:pt x="1077" y="730"/>
                  </a:lnTo>
                  <a:lnTo>
                    <a:pt x="1139" y="730"/>
                  </a:lnTo>
                  <a:lnTo>
                    <a:pt x="1139" y="730"/>
                  </a:lnTo>
                  <a:close/>
                  <a:moveTo>
                    <a:pt x="1147" y="650"/>
                  </a:moveTo>
                  <a:lnTo>
                    <a:pt x="997" y="650"/>
                  </a:lnTo>
                  <a:lnTo>
                    <a:pt x="997" y="617"/>
                  </a:lnTo>
                  <a:lnTo>
                    <a:pt x="997" y="609"/>
                  </a:lnTo>
                  <a:lnTo>
                    <a:pt x="997" y="454"/>
                  </a:lnTo>
                  <a:lnTo>
                    <a:pt x="1147" y="454"/>
                  </a:lnTo>
                  <a:lnTo>
                    <a:pt x="1147" y="609"/>
                  </a:lnTo>
                  <a:lnTo>
                    <a:pt x="1147" y="609"/>
                  </a:lnTo>
                  <a:lnTo>
                    <a:pt x="1147" y="650"/>
                  </a:lnTo>
                  <a:close/>
                  <a:moveTo>
                    <a:pt x="997" y="397"/>
                  </a:moveTo>
                  <a:lnTo>
                    <a:pt x="997" y="365"/>
                  </a:lnTo>
                  <a:lnTo>
                    <a:pt x="997" y="362"/>
                  </a:lnTo>
                  <a:lnTo>
                    <a:pt x="997" y="274"/>
                  </a:lnTo>
                  <a:lnTo>
                    <a:pt x="1147" y="274"/>
                  </a:lnTo>
                  <a:lnTo>
                    <a:pt x="1147" y="362"/>
                  </a:lnTo>
                  <a:lnTo>
                    <a:pt x="1147" y="365"/>
                  </a:lnTo>
                  <a:lnTo>
                    <a:pt x="1147" y="397"/>
                  </a:lnTo>
                  <a:lnTo>
                    <a:pt x="997" y="397"/>
                  </a:lnTo>
                  <a:close/>
                  <a:moveTo>
                    <a:pt x="1176" y="166"/>
                  </a:moveTo>
                  <a:lnTo>
                    <a:pt x="1176" y="166"/>
                  </a:lnTo>
                  <a:lnTo>
                    <a:pt x="1176" y="180"/>
                  </a:lnTo>
                  <a:lnTo>
                    <a:pt x="922" y="180"/>
                  </a:lnTo>
                  <a:lnTo>
                    <a:pt x="922" y="166"/>
                  </a:lnTo>
                  <a:lnTo>
                    <a:pt x="922" y="166"/>
                  </a:lnTo>
                  <a:lnTo>
                    <a:pt x="922" y="107"/>
                  </a:lnTo>
                  <a:lnTo>
                    <a:pt x="1176" y="107"/>
                  </a:lnTo>
                  <a:lnTo>
                    <a:pt x="1176" y="16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289"/>
            <p:cNvSpPr>
              <a:spLocks noEditPoints="1"/>
            </p:cNvSpPr>
            <p:nvPr/>
          </p:nvSpPr>
          <p:spPr bwMode="auto">
            <a:xfrm>
              <a:off x="6869113" y="7745413"/>
              <a:ext cx="2292350" cy="1550988"/>
            </a:xfrm>
            <a:custGeom>
              <a:avLst/>
              <a:gdLst>
                <a:gd name="T0" fmla="*/ 1275 w 1444"/>
                <a:gd name="T1" fmla="*/ 341 h 977"/>
                <a:gd name="T2" fmla="*/ 1275 w 1444"/>
                <a:gd name="T3" fmla="*/ 110 h 977"/>
                <a:gd name="T4" fmla="*/ 794 w 1444"/>
                <a:gd name="T5" fmla="*/ 0 h 977"/>
                <a:gd name="T6" fmla="*/ 685 w 1444"/>
                <a:gd name="T7" fmla="*/ 43 h 977"/>
                <a:gd name="T8" fmla="*/ 639 w 1444"/>
                <a:gd name="T9" fmla="*/ 88 h 977"/>
                <a:gd name="T10" fmla="*/ 332 w 1444"/>
                <a:gd name="T11" fmla="*/ 110 h 977"/>
                <a:gd name="T12" fmla="*/ 244 w 1444"/>
                <a:gd name="T13" fmla="*/ 569 h 977"/>
                <a:gd name="T14" fmla="*/ 0 w 1444"/>
                <a:gd name="T15" fmla="*/ 967 h 977"/>
                <a:gd name="T16" fmla="*/ 1227 w 1444"/>
                <a:gd name="T17" fmla="*/ 977 h 977"/>
                <a:gd name="T18" fmla="*/ 1275 w 1444"/>
                <a:gd name="T19" fmla="*/ 746 h 977"/>
                <a:gd name="T20" fmla="*/ 832 w 1444"/>
                <a:gd name="T21" fmla="*/ 107 h 977"/>
                <a:gd name="T22" fmla="*/ 906 w 1444"/>
                <a:gd name="T23" fmla="*/ 166 h 977"/>
                <a:gd name="T24" fmla="*/ 832 w 1444"/>
                <a:gd name="T25" fmla="*/ 166 h 977"/>
                <a:gd name="T26" fmla="*/ 821 w 1444"/>
                <a:gd name="T27" fmla="*/ 274 h 977"/>
                <a:gd name="T28" fmla="*/ 963 w 1444"/>
                <a:gd name="T29" fmla="*/ 365 h 977"/>
                <a:gd name="T30" fmla="*/ 821 w 1444"/>
                <a:gd name="T31" fmla="*/ 365 h 977"/>
                <a:gd name="T32" fmla="*/ 971 w 1444"/>
                <a:gd name="T33" fmla="*/ 617 h 977"/>
                <a:gd name="T34" fmla="*/ 821 w 1444"/>
                <a:gd name="T35" fmla="*/ 617 h 977"/>
                <a:gd name="T36" fmla="*/ 971 w 1444"/>
                <a:gd name="T37" fmla="*/ 454 h 977"/>
                <a:gd name="T38" fmla="*/ 743 w 1444"/>
                <a:gd name="T39" fmla="*/ 107 h 977"/>
                <a:gd name="T40" fmla="*/ 818 w 1444"/>
                <a:gd name="T41" fmla="*/ 166 h 977"/>
                <a:gd name="T42" fmla="*/ 743 w 1444"/>
                <a:gd name="T43" fmla="*/ 166 h 977"/>
                <a:gd name="T44" fmla="*/ 647 w 1444"/>
                <a:gd name="T45" fmla="*/ 650 h 977"/>
                <a:gd name="T46" fmla="*/ 647 w 1444"/>
                <a:gd name="T47" fmla="*/ 502 h 977"/>
                <a:gd name="T48" fmla="*/ 794 w 1444"/>
                <a:gd name="T49" fmla="*/ 454 h 977"/>
                <a:gd name="T50" fmla="*/ 655 w 1444"/>
                <a:gd name="T51" fmla="*/ 166 h 977"/>
                <a:gd name="T52" fmla="*/ 730 w 1444"/>
                <a:gd name="T53" fmla="*/ 107 h 977"/>
                <a:gd name="T54" fmla="*/ 730 w 1444"/>
                <a:gd name="T55" fmla="*/ 180 h 977"/>
                <a:gd name="T56" fmla="*/ 642 w 1444"/>
                <a:gd name="T57" fmla="*/ 365 h 977"/>
                <a:gd name="T58" fmla="*/ 794 w 1444"/>
                <a:gd name="T59" fmla="*/ 274 h 977"/>
                <a:gd name="T60" fmla="*/ 794 w 1444"/>
                <a:gd name="T61" fmla="*/ 397 h 977"/>
                <a:gd name="T62" fmla="*/ 468 w 1444"/>
                <a:gd name="T63" fmla="*/ 365 h 977"/>
                <a:gd name="T64" fmla="*/ 623 w 1444"/>
                <a:gd name="T65" fmla="*/ 274 h 977"/>
                <a:gd name="T66" fmla="*/ 623 w 1444"/>
                <a:gd name="T67" fmla="*/ 397 h 977"/>
                <a:gd name="T68" fmla="*/ 620 w 1444"/>
                <a:gd name="T69" fmla="*/ 454 h 977"/>
                <a:gd name="T70" fmla="*/ 620 w 1444"/>
                <a:gd name="T71" fmla="*/ 617 h 977"/>
                <a:gd name="T72" fmla="*/ 471 w 1444"/>
                <a:gd name="T73" fmla="*/ 650 h 977"/>
                <a:gd name="T74" fmla="*/ 471 w 1444"/>
                <a:gd name="T75" fmla="*/ 454 h 977"/>
                <a:gd name="T76" fmla="*/ 278 w 1444"/>
                <a:gd name="T77" fmla="*/ 362 h 977"/>
                <a:gd name="T78" fmla="*/ 444 w 1444"/>
                <a:gd name="T79" fmla="*/ 362 h 977"/>
                <a:gd name="T80" fmla="*/ 278 w 1444"/>
                <a:gd name="T81" fmla="*/ 397 h 977"/>
                <a:gd name="T82" fmla="*/ 270 w 1444"/>
                <a:gd name="T83" fmla="*/ 609 h 977"/>
                <a:gd name="T84" fmla="*/ 444 w 1444"/>
                <a:gd name="T85" fmla="*/ 609 h 977"/>
                <a:gd name="T86" fmla="*/ 270 w 1444"/>
                <a:gd name="T87" fmla="*/ 650 h 977"/>
                <a:gd name="T88" fmla="*/ 973 w 1444"/>
                <a:gd name="T89" fmla="*/ 867 h 977"/>
                <a:gd name="T90" fmla="*/ 281 w 1444"/>
                <a:gd name="T91" fmla="*/ 843 h 977"/>
                <a:gd name="T92" fmla="*/ 973 w 1444"/>
                <a:gd name="T93" fmla="*/ 730 h 977"/>
                <a:gd name="T94" fmla="*/ 1136 w 1444"/>
                <a:gd name="T95" fmla="*/ 835 h 977"/>
                <a:gd name="T96" fmla="*/ 1003 w 1444"/>
                <a:gd name="T97" fmla="*/ 913 h 977"/>
                <a:gd name="T98" fmla="*/ 1077 w 1444"/>
                <a:gd name="T99" fmla="*/ 730 h 977"/>
                <a:gd name="T100" fmla="*/ 1144 w 1444"/>
                <a:gd name="T101" fmla="*/ 650 h 977"/>
                <a:gd name="T102" fmla="*/ 995 w 1444"/>
                <a:gd name="T103" fmla="*/ 609 h 977"/>
                <a:gd name="T104" fmla="*/ 1144 w 1444"/>
                <a:gd name="T105" fmla="*/ 609 h 977"/>
                <a:gd name="T106" fmla="*/ 995 w 1444"/>
                <a:gd name="T107" fmla="*/ 397 h 977"/>
                <a:gd name="T108" fmla="*/ 995 w 1444"/>
                <a:gd name="T109" fmla="*/ 274 h 977"/>
                <a:gd name="T110" fmla="*/ 1144 w 1444"/>
                <a:gd name="T111" fmla="*/ 365 h 977"/>
                <a:gd name="T112" fmla="*/ 1174 w 1444"/>
                <a:gd name="T113" fmla="*/ 166 h 977"/>
                <a:gd name="T114" fmla="*/ 920 w 1444"/>
                <a:gd name="T115" fmla="*/ 180 h 977"/>
                <a:gd name="T116" fmla="*/ 920 w 1444"/>
                <a:gd name="T117" fmla="*/ 107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4" h="977">
                  <a:moveTo>
                    <a:pt x="1275" y="746"/>
                  </a:moveTo>
                  <a:lnTo>
                    <a:pt x="1275" y="553"/>
                  </a:lnTo>
                  <a:lnTo>
                    <a:pt x="1275" y="341"/>
                  </a:lnTo>
                  <a:lnTo>
                    <a:pt x="1275" y="338"/>
                  </a:lnTo>
                  <a:lnTo>
                    <a:pt x="1275" y="112"/>
                  </a:lnTo>
                  <a:lnTo>
                    <a:pt x="1275" y="110"/>
                  </a:lnTo>
                  <a:lnTo>
                    <a:pt x="1275" y="0"/>
                  </a:lnTo>
                  <a:lnTo>
                    <a:pt x="1275" y="0"/>
                  </a:lnTo>
                  <a:lnTo>
                    <a:pt x="794" y="0"/>
                  </a:lnTo>
                  <a:lnTo>
                    <a:pt x="759" y="0"/>
                  </a:lnTo>
                  <a:lnTo>
                    <a:pt x="727" y="0"/>
                  </a:lnTo>
                  <a:lnTo>
                    <a:pt x="685" y="43"/>
                  </a:lnTo>
                  <a:lnTo>
                    <a:pt x="685" y="43"/>
                  </a:lnTo>
                  <a:lnTo>
                    <a:pt x="685" y="43"/>
                  </a:lnTo>
                  <a:lnTo>
                    <a:pt x="639" y="88"/>
                  </a:lnTo>
                  <a:lnTo>
                    <a:pt x="639" y="110"/>
                  </a:lnTo>
                  <a:lnTo>
                    <a:pt x="332" y="110"/>
                  </a:lnTo>
                  <a:lnTo>
                    <a:pt x="332" y="110"/>
                  </a:lnTo>
                  <a:lnTo>
                    <a:pt x="244" y="198"/>
                  </a:lnTo>
                  <a:lnTo>
                    <a:pt x="244" y="198"/>
                  </a:lnTo>
                  <a:lnTo>
                    <a:pt x="244" y="569"/>
                  </a:lnTo>
                  <a:lnTo>
                    <a:pt x="244" y="746"/>
                  </a:lnTo>
                  <a:lnTo>
                    <a:pt x="220" y="746"/>
                  </a:lnTo>
                  <a:lnTo>
                    <a:pt x="0" y="967"/>
                  </a:lnTo>
                  <a:lnTo>
                    <a:pt x="0" y="977"/>
                  </a:lnTo>
                  <a:lnTo>
                    <a:pt x="722" y="977"/>
                  </a:lnTo>
                  <a:lnTo>
                    <a:pt x="1227" y="977"/>
                  </a:lnTo>
                  <a:lnTo>
                    <a:pt x="1444" y="757"/>
                  </a:lnTo>
                  <a:lnTo>
                    <a:pt x="1444" y="746"/>
                  </a:lnTo>
                  <a:lnTo>
                    <a:pt x="1275" y="746"/>
                  </a:lnTo>
                  <a:close/>
                  <a:moveTo>
                    <a:pt x="832" y="166"/>
                  </a:moveTo>
                  <a:lnTo>
                    <a:pt x="832" y="166"/>
                  </a:lnTo>
                  <a:lnTo>
                    <a:pt x="832" y="107"/>
                  </a:lnTo>
                  <a:lnTo>
                    <a:pt x="906" y="107"/>
                  </a:lnTo>
                  <a:lnTo>
                    <a:pt x="906" y="166"/>
                  </a:lnTo>
                  <a:lnTo>
                    <a:pt x="906" y="166"/>
                  </a:lnTo>
                  <a:lnTo>
                    <a:pt x="906" y="180"/>
                  </a:lnTo>
                  <a:lnTo>
                    <a:pt x="832" y="180"/>
                  </a:lnTo>
                  <a:lnTo>
                    <a:pt x="832" y="166"/>
                  </a:lnTo>
                  <a:close/>
                  <a:moveTo>
                    <a:pt x="821" y="365"/>
                  </a:moveTo>
                  <a:lnTo>
                    <a:pt x="821" y="362"/>
                  </a:lnTo>
                  <a:lnTo>
                    <a:pt x="821" y="274"/>
                  </a:lnTo>
                  <a:lnTo>
                    <a:pt x="963" y="274"/>
                  </a:lnTo>
                  <a:lnTo>
                    <a:pt x="963" y="365"/>
                  </a:lnTo>
                  <a:lnTo>
                    <a:pt x="963" y="365"/>
                  </a:lnTo>
                  <a:lnTo>
                    <a:pt x="963" y="397"/>
                  </a:lnTo>
                  <a:lnTo>
                    <a:pt x="821" y="397"/>
                  </a:lnTo>
                  <a:lnTo>
                    <a:pt x="821" y="365"/>
                  </a:lnTo>
                  <a:close/>
                  <a:moveTo>
                    <a:pt x="971" y="454"/>
                  </a:moveTo>
                  <a:lnTo>
                    <a:pt x="971" y="609"/>
                  </a:lnTo>
                  <a:lnTo>
                    <a:pt x="971" y="617"/>
                  </a:lnTo>
                  <a:lnTo>
                    <a:pt x="971" y="650"/>
                  </a:lnTo>
                  <a:lnTo>
                    <a:pt x="821" y="650"/>
                  </a:lnTo>
                  <a:lnTo>
                    <a:pt x="821" y="617"/>
                  </a:lnTo>
                  <a:lnTo>
                    <a:pt x="821" y="609"/>
                  </a:lnTo>
                  <a:lnTo>
                    <a:pt x="821" y="454"/>
                  </a:lnTo>
                  <a:lnTo>
                    <a:pt x="971" y="454"/>
                  </a:lnTo>
                  <a:close/>
                  <a:moveTo>
                    <a:pt x="743" y="166"/>
                  </a:moveTo>
                  <a:lnTo>
                    <a:pt x="743" y="166"/>
                  </a:lnTo>
                  <a:lnTo>
                    <a:pt x="743" y="107"/>
                  </a:lnTo>
                  <a:lnTo>
                    <a:pt x="818" y="107"/>
                  </a:lnTo>
                  <a:lnTo>
                    <a:pt x="818" y="166"/>
                  </a:lnTo>
                  <a:lnTo>
                    <a:pt x="818" y="166"/>
                  </a:lnTo>
                  <a:lnTo>
                    <a:pt x="818" y="180"/>
                  </a:lnTo>
                  <a:lnTo>
                    <a:pt x="743" y="180"/>
                  </a:lnTo>
                  <a:lnTo>
                    <a:pt x="743" y="166"/>
                  </a:lnTo>
                  <a:close/>
                  <a:moveTo>
                    <a:pt x="794" y="609"/>
                  </a:moveTo>
                  <a:lnTo>
                    <a:pt x="794" y="650"/>
                  </a:lnTo>
                  <a:lnTo>
                    <a:pt x="647" y="650"/>
                  </a:lnTo>
                  <a:lnTo>
                    <a:pt x="647" y="609"/>
                  </a:lnTo>
                  <a:lnTo>
                    <a:pt x="647" y="609"/>
                  </a:lnTo>
                  <a:lnTo>
                    <a:pt x="647" y="502"/>
                  </a:lnTo>
                  <a:lnTo>
                    <a:pt x="647" y="454"/>
                  </a:lnTo>
                  <a:lnTo>
                    <a:pt x="679" y="454"/>
                  </a:lnTo>
                  <a:lnTo>
                    <a:pt x="794" y="454"/>
                  </a:lnTo>
                  <a:lnTo>
                    <a:pt x="794" y="609"/>
                  </a:lnTo>
                  <a:lnTo>
                    <a:pt x="794" y="609"/>
                  </a:lnTo>
                  <a:close/>
                  <a:moveTo>
                    <a:pt x="655" y="166"/>
                  </a:moveTo>
                  <a:lnTo>
                    <a:pt x="655" y="166"/>
                  </a:lnTo>
                  <a:lnTo>
                    <a:pt x="655" y="107"/>
                  </a:lnTo>
                  <a:lnTo>
                    <a:pt x="730" y="107"/>
                  </a:lnTo>
                  <a:lnTo>
                    <a:pt x="730" y="166"/>
                  </a:lnTo>
                  <a:lnTo>
                    <a:pt x="730" y="166"/>
                  </a:lnTo>
                  <a:lnTo>
                    <a:pt x="730" y="180"/>
                  </a:lnTo>
                  <a:lnTo>
                    <a:pt x="655" y="180"/>
                  </a:lnTo>
                  <a:lnTo>
                    <a:pt x="655" y="166"/>
                  </a:lnTo>
                  <a:close/>
                  <a:moveTo>
                    <a:pt x="642" y="365"/>
                  </a:moveTo>
                  <a:lnTo>
                    <a:pt x="642" y="362"/>
                  </a:lnTo>
                  <a:lnTo>
                    <a:pt x="642" y="274"/>
                  </a:lnTo>
                  <a:lnTo>
                    <a:pt x="794" y="274"/>
                  </a:lnTo>
                  <a:lnTo>
                    <a:pt x="794" y="362"/>
                  </a:lnTo>
                  <a:lnTo>
                    <a:pt x="794" y="362"/>
                  </a:lnTo>
                  <a:lnTo>
                    <a:pt x="794" y="397"/>
                  </a:lnTo>
                  <a:lnTo>
                    <a:pt x="642" y="397"/>
                  </a:lnTo>
                  <a:lnTo>
                    <a:pt x="642" y="365"/>
                  </a:lnTo>
                  <a:close/>
                  <a:moveTo>
                    <a:pt x="468" y="365"/>
                  </a:moveTo>
                  <a:lnTo>
                    <a:pt x="468" y="362"/>
                  </a:lnTo>
                  <a:lnTo>
                    <a:pt x="468" y="274"/>
                  </a:lnTo>
                  <a:lnTo>
                    <a:pt x="623" y="274"/>
                  </a:lnTo>
                  <a:lnTo>
                    <a:pt x="623" y="362"/>
                  </a:lnTo>
                  <a:lnTo>
                    <a:pt x="623" y="362"/>
                  </a:lnTo>
                  <a:lnTo>
                    <a:pt x="623" y="397"/>
                  </a:lnTo>
                  <a:lnTo>
                    <a:pt x="468" y="397"/>
                  </a:lnTo>
                  <a:lnTo>
                    <a:pt x="468" y="365"/>
                  </a:lnTo>
                  <a:close/>
                  <a:moveTo>
                    <a:pt x="620" y="454"/>
                  </a:moveTo>
                  <a:lnTo>
                    <a:pt x="620" y="548"/>
                  </a:lnTo>
                  <a:lnTo>
                    <a:pt x="620" y="609"/>
                  </a:lnTo>
                  <a:lnTo>
                    <a:pt x="620" y="617"/>
                  </a:lnTo>
                  <a:lnTo>
                    <a:pt x="620" y="650"/>
                  </a:lnTo>
                  <a:lnTo>
                    <a:pt x="495" y="650"/>
                  </a:lnTo>
                  <a:lnTo>
                    <a:pt x="471" y="650"/>
                  </a:lnTo>
                  <a:lnTo>
                    <a:pt x="471" y="617"/>
                  </a:lnTo>
                  <a:lnTo>
                    <a:pt x="471" y="609"/>
                  </a:lnTo>
                  <a:lnTo>
                    <a:pt x="471" y="454"/>
                  </a:lnTo>
                  <a:lnTo>
                    <a:pt x="620" y="454"/>
                  </a:lnTo>
                  <a:close/>
                  <a:moveTo>
                    <a:pt x="278" y="365"/>
                  </a:moveTo>
                  <a:lnTo>
                    <a:pt x="278" y="362"/>
                  </a:lnTo>
                  <a:lnTo>
                    <a:pt x="278" y="274"/>
                  </a:lnTo>
                  <a:lnTo>
                    <a:pt x="444" y="274"/>
                  </a:lnTo>
                  <a:lnTo>
                    <a:pt x="444" y="362"/>
                  </a:lnTo>
                  <a:lnTo>
                    <a:pt x="444" y="365"/>
                  </a:lnTo>
                  <a:lnTo>
                    <a:pt x="444" y="397"/>
                  </a:lnTo>
                  <a:lnTo>
                    <a:pt x="278" y="397"/>
                  </a:lnTo>
                  <a:lnTo>
                    <a:pt x="278" y="365"/>
                  </a:lnTo>
                  <a:close/>
                  <a:moveTo>
                    <a:pt x="270" y="617"/>
                  </a:moveTo>
                  <a:lnTo>
                    <a:pt x="270" y="609"/>
                  </a:lnTo>
                  <a:lnTo>
                    <a:pt x="270" y="454"/>
                  </a:lnTo>
                  <a:lnTo>
                    <a:pt x="444" y="454"/>
                  </a:lnTo>
                  <a:lnTo>
                    <a:pt x="444" y="609"/>
                  </a:lnTo>
                  <a:lnTo>
                    <a:pt x="444" y="617"/>
                  </a:lnTo>
                  <a:lnTo>
                    <a:pt x="444" y="650"/>
                  </a:lnTo>
                  <a:lnTo>
                    <a:pt x="270" y="650"/>
                  </a:lnTo>
                  <a:lnTo>
                    <a:pt x="270" y="617"/>
                  </a:lnTo>
                  <a:close/>
                  <a:moveTo>
                    <a:pt x="973" y="843"/>
                  </a:moveTo>
                  <a:lnTo>
                    <a:pt x="973" y="867"/>
                  </a:lnTo>
                  <a:lnTo>
                    <a:pt x="310" y="867"/>
                  </a:lnTo>
                  <a:lnTo>
                    <a:pt x="281" y="867"/>
                  </a:lnTo>
                  <a:lnTo>
                    <a:pt x="281" y="843"/>
                  </a:lnTo>
                  <a:lnTo>
                    <a:pt x="281" y="730"/>
                  </a:lnTo>
                  <a:lnTo>
                    <a:pt x="428" y="730"/>
                  </a:lnTo>
                  <a:lnTo>
                    <a:pt x="973" y="730"/>
                  </a:lnTo>
                  <a:lnTo>
                    <a:pt x="973" y="843"/>
                  </a:lnTo>
                  <a:close/>
                  <a:moveTo>
                    <a:pt x="1136" y="730"/>
                  </a:moveTo>
                  <a:lnTo>
                    <a:pt x="1136" y="835"/>
                  </a:lnTo>
                  <a:lnTo>
                    <a:pt x="1136" y="913"/>
                  </a:lnTo>
                  <a:lnTo>
                    <a:pt x="1077" y="913"/>
                  </a:lnTo>
                  <a:lnTo>
                    <a:pt x="1003" y="913"/>
                  </a:lnTo>
                  <a:lnTo>
                    <a:pt x="1003" y="730"/>
                  </a:lnTo>
                  <a:lnTo>
                    <a:pt x="1077" y="730"/>
                  </a:lnTo>
                  <a:lnTo>
                    <a:pt x="1077" y="730"/>
                  </a:lnTo>
                  <a:lnTo>
                    <a:pt x="1136" y="730"/>
                  </a:lnTo>
                  <a:lnTo>
                    <a:pt x="1136" y="730"/>
                  </a:lnTo>
                  <a:close/>
                  <a:moveTo>
                    <a:pt x="1144" y="650"/>
                  </a:moveTo>
                  <a:lnTo>
                    <a:pt x="995" y="650"/>
                  </a:lnTo>
                  <a:lnTo>
                    <a:pt x="995" y="617"/>
                  </a:lnTo>
                  <a:lnTo>
                    <a:pt x="995" y="609"/>
                  </a:lnTo>
                  <a:lnTo>
                    <a:pt x="995" y="454"/>
                  </a:lnTo>
                  <a:lnTo>
                    <a:pt x="1144" y="454"/>
                  </a:lnTo>
                  <a:lnTo>
                    <a:pt x="1144" y="609"/>
                  </a:lnTo>
                  <a:lnTo>
                    <a:pt x="1144" y="609"/>
                  </a:lnTo>
                  <a:lnTo>
                    <a:pt x="1144" y="650"/>
                  </a:lnTo>
                  <a:close/>
                  <a:moveTo>
                    <a:pt x="995" y="397"/>
                  </a:moveTo>
                  <a:lnTo>
                    <a:pt x="995" y="365"/>
                  </a:lnTo>
                  <a:lnTo>
                    <a:pt x="995" y="362"/>
                  </a:lnTo>
                  <a:lnTo>
                    <a:pt x="995" y="274"/>
                  </a:lnTo>
                  <a:lnTo>
                    <a:pt x="1144" y="274"/>
                  </a:lnTo>
                  <a:lnTo>
                    <a:pt x="1144" y="362"/>
                  </a:lnTo>
                  <a:lnTo>
                    <a:pt x="1144" y="365"/>
                  </a:lnTo>
                  <a:lnTo>
                    <a:pt x="1144" y="397"/>
                  </a:lnTo>
                  <a:lnTo>
                    <a:pt x="995" y="397"/>
                  </a:lnTo>
                  <a:close/>
                  <a:moveTo>
                    <a:pt x="1174" y="166"/>
                  </a:moveTo>
                  <a:lnTo>
                    <a:pt x="1174" y="166"/>
                  </a:lnTo>
                  <a:lnTo>
                    <a:pt x="1174" y="180"/>
                  </a:lnTo>
                  <a:lnTo>
                    <a:pt x="920" y="180"/>
                  </a:lnTo>
                  <a:lnTo>
                    <a:pt x="920" y="166"/>
                  </a:lnTo>
                  <a:lnTo>
                    <a:pt x="920" y="166"/>
                  </a:lnTo>
                  <a:lnTo>
                    <a:pt x="920" y="107"/>
                  </a:lnTo>
                  <a:lnTo>
                    <a:pt x="1174" y="107"/>
                  </a:lnTo>
                  <a:lnTo>
                    <a:pt x="1174" y="16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8" name="Group 567"/>
          <p:cNvGrpSpPr/>
          <p:nvPr/>
        </p:nvGrpSpPr>
        <p:grpSpPr>
          <a:xfrm>
            <a:off x="2439914" y="2632482"/>
            <a:ext cx="1212947" cy="795351"/>
            <a:chOff x="-525463" y="7197726"/>
            <a:chExt cx="4108451" cy="2693987"/>
          </a:xfrm>
        </p:grpSpPr>
        <p:sp>
          <p:nvSpPr>
            <p:cNvPr id="560" name="Freeform 293"/>
            <p:cNvSpPr>
              <a:spLocks/>
            </p:cNvSpPr>
            <p:nvPr/>
          </p:nvSpPr>
          <p:spPr bwMode="auto">
            <a:xfrm>
              <a:off x="1498600" y="8570913"/>
              <a:ext cx="60325" cy="514350"/>
            </a:xfrm>
            <a:custGeom>
              <a:avLst/>
              <a:gdLst>
                <a:gd name="T0" fmla="*/ 7 w 14"/>
                <a:gd name="T1" fmla="*/ 121 h 121"/>
                <a:gd name="T2" fmla="*/ 0 w 14"/>
                <a:gd name="T3" fmla="*/ 114 h 121"/>
                <a:gd name="T4" fmla="*/ 0 w 14"/>
                <a:gd name="T5" fmla="*/ 7 h 121"/>
                <a:gd name="T6" fmla="*/ 7 w 14"/>
                <a:gd name="T7" fmla="*/ 0 h 121"/>
                <a:gd name="T8" fmla="*/ 14 w 14"/>
                <a:gd name="T9" fmla="*/ 7 h 121"/>
                <a:gd name="T10" fmla="*/ 14 w 14"/>
                <a:gd name="T11" fmla="*/ 114 h 121"/>
                <a:gd name="T12" fmla="*/ 7 w 14"/>
                <a:gd name="T13" fmla="*/ 121 h 121"/>
              </a:gdLst>
              <a:ahLst/>
              <a:cxnLst>
                <a:cxn ang="0">
                  <a:pos x="T0" y="T1"/>
                </a:cxn>
                <a:cxn ang="0">
                  <a:pos x="T2" y="T3"/>
                </a:cxn>
                <a:cxn ang="0">
                  <a:pos x="T4" y="T5"/>
                </a:cxn>
                <a:cxn ang="0">
                  <a:pos x="T6" y="T7"/>
                </a:cxn>
                <a:cxn ang="0">
                  <a:pos x="T8" y="T9"/>
                </a:cxn>
                <a:cxn ang="0">
                  <a:pos x="T10" y="T11"/>
                </a:cxn>
                <a:cxn ang="0">
                  <a:pos x="T12" y="T13"/>
                </a:cxn>
              </a:cxnLst>
              <a:rect l="0" t="0" r="r" b="b"/>
              <a:pathLst>
                <a:path w="14" h="121">
                  <a:moveTo>
                    <a:pt x="7" y="121"/>
                  </a:moveTo>
                  <a:cubicBezTo>
                    <a:pt x="3" y="121"/>
                    <a:pt x="0" y="118"/>
                    <a:pt x="0" y="114"/>
                  </a:cubicBezTo>
                  <a:cubicBezTo>
                    <a:pt x="0" y="7"/>
                    <a:pt x="0" y="7"/>
                    <a:pt x="0" y="7"/>
                  </a:cubicBezTo>
                  <a:cubicBezTo>
                    <a:pt x="0" y="3"/>
                    <a:pt x="3" y="0"/>
                    <a:pt x="7" y="0"/>
                  </a:cubicBezTo>
                  <a:cubicBezTo>
                    <a:pt x="11" y="0"/>
                    <a:pt x="14" y="3"/>
                    <a:pt x="14" y="7"/>
                  </a:cubicBezTo>
                  <a:cubicBezTo>
                    <a:pt x="14" y="114"/>
                    <a:pt x="14" y="114"/>
                    <a:pt x="14" y="114"/>
                  </a:cubicBezTo>
                  <a:cubicBezTo>
                    <a:pt x="14" y="118"/>
                    <a:pt x="11" y="121"/>
                    <a:pt x="7" y="121"/>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294"/>
            <p:cNvSpPr>
              <a:spLocks/>
            </p:cNvSpPr>
            <p:nvPr/>
          </p:nvSpPr>
          <p:spPr bwMode="auto">
            <a:xfrm>
              <a:off x="925512" y="9024938"/>
              <a:ext cx="1206500" cy="60325"/>
            </a:xfrm>
            <a:custGeom>
              <a:avLst/>
              <a:gdLst>
                <a:gd name="T0" fmla="*/ 277 w 284"/>
                <a:gd name="T1" fmla="*/ 14 h 14"/>
                <a:gd name="T2" fmla="*/ 7 w 284"/>
                <a:gd name="T3" fmla="*/ 14 h 14"/>
                <a:gd name="T4" fmla="*/ 0 w 284"/>
                <a:gd name="T5" fmla="*/ 7 h 14"/>
                <a:gd name="T6" fmla="*/ 7 w 284"/>
                <a:gd name="T7" fmla="*/ 0 h 14"/>
                <a:gd name="T8" fmla="*/ 277 w 284"/>
                <a:gd name="T9" fmla="*/ 0 h 14"/>
                <a:gd name="T10" fmla="*/ 284 w 284"/>
                <a:gd name="T11" fmla="*/ 7 h 14"/>
                <a:gd name="T12" fmla="*/ 277 w 284"/>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84" h="14">
                  <a:moveTo>
                    <a:pt x="277" y="14"/>
                  </a:moveTo>
                  <a:cubicBezTo>
                    <a:pt x="7" y="14"/>
                    <a:pt x="7" y="14"/>
                    <a:pt x="7" y="14"/>
                  </a:cubicBezTo>
                  <a:cubicBezTo>
                    <a:pt x="3" y="14"/>
                    <a:pt x="0" y="11"/>
                    <a:pt x="0" y="7"/>
                  </a:cubicBezTo>
                  <a:cubicBezTo>
                    <a:pt x="0" y="3"/>
                    <a:pt x="3" y="0"/>
                    <a:pt x="7" y="0"/>
                  </a:cubicBezTo>
                  <a:cubicBezTo>
                    <a:pt x="277" y="0"/>
                    <a:pt x="277" y="0"/>
                    <a:pt x="277" y="0"/>
                  </a:cubicBezTo>
                  <a:cubicBezTo>
                    <a:pt x="281" y="0"/>
                    <a:pt x="284" y="3"/>
                    <a:pt x="284" y="7"/>
                  </a:cubicBezTo>
                  <a:cubicBezTo>
                    <a:pt x="284" y="11"/>
                    <a:pt x="281" y="14"/>
                    <a:pt x="277" y="14"/>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295"/>
            <p:cNvSpPr>
              <a:spLocks/>
            </p:cNvSpPr>
            <p:nvPr/>
          </p:nvSpPr>
          <p:spPr bwMode="auto">
            <a:xfrm>
              <a:off x="2259012" y="7661276"/>
              <a:ext cx="687388" cy="476250"/>
            </a:xfrm>
            <a:custGeom>
              <a:avLst/>
              <a:gdLst>
                <a:gd name="T0" fmla="*/ 155 w 162"/>
                <a:gd name="T1" fmla="*/ 112 h 112"/>
                <a:gd name="T2" fmla="*/ 148 w 162"/>
                <a:gd name="T3" fmla="*/ 105 h 112"/>
                <a:gd name="T4" fmla="*/ 148 w 162"/>
                <a:gd name="T5" fmla="*/ 14 h 112"/>
                <a:gd name="T6" fmla="*/ 7 w 162"/>
                <a:gd name="T7" fmla="*/ 14 h 112"/>
                <a:gd name="T8" fmla="*/ 0 w 162"/>
                <a:gd name="T9" fmla="*/ 7 h 112"/>
                <a:gd name="T10" fmla="*/ 7 w 162"/>
                <a:gd name="T11" fmla="*/ 0 h 112"/>
                <a:gd name="T12" fmla="*/ 155 w 162"/>
                <a:gd name="T13" fmla="*/ 0 h 112"/>
                <a:gd name="T14" fmla="*/ 160 w 162"/>
                <a:gd name="T15" fmla="*/ 2 h 112"/>
                <a:gd name="T16" fmla="*/ 162 w 162"/>
                <a:gd name="T17" fmla="*/ 7 h 112"/>
                <a:gd name="T18" fmla="*/ 162 w 162"/>
                <a:gd name="T19" fmla="*/ 105 h 112"/>
                <a:gd name="T20" fmla="*/ 155 w 162"/>
                <a:gd name="T2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112">
                  <a:moveTo>
                    <a:pt x="155" y="112"/>
                  </a:moveTo>
                  <a:cubicBezTo>
                    <a:pt x="151" y="112"/>
                    <a:pt x="148" y="109"/>
                    <a:pt x="148" y="105"/>
                  </a:cubicBezTo>
                  <a:cubicBezTo>
                    <a:pt x="148" y="14"/>
                    <a:pt x="148" y="14"/>
                    <a:pt x="148" y="14"/>
                  </a:cubicBezTo>
                  <a:cubicBezTo>
                    <a:pt x="7" y="14"/>
                    <a:pt x="7" y="14"/>
                    <a:pt x="7" y="14"/>
                  </a:cubicBezTo>
                  <a:cubicBezTo>
                    <a:pt x="3" y="14"/>
                    <a:pt x="0" y="11"/>
                    <a:pt x="0" y="7"/>
                  </a:cubicBezTo>
                  <a:cubicBezTo>
                    <a:pt x="0" y="3"/>
                    <a:pt x="3" y="0"/>
                    <a:pt x="7" y="0"/>
                  </a:cubicBezTo>
                  <a:cubicBezTo>
                    <a:pt x="155" y="0"/>
                    <a:pt x="155" y="0"/>
                    <a:pt x="155" y="0"/>
                  </a:cubicBezTo>
                  <a:cubicBezTo>
                    <a:pt x="157" y="0"/>
                    <a:pt x="158" y="1"/>
                    <a:pt x="160" y="2"/>
                  </a:cubicBezTo>
                  <a:cubicBezTo>
                    <a:pt x="161" y="3"/>
                    <a:pt x="162" y="5"/>
                    <a:pt x="162" y="7"/>
                  </a:cubicBezTo>
                  <a:cubicBezTo>
                    <a:pt x="162" y="105"/>
                    <a:pt x="162" y="105"/>
                    <a:pt x="162" y="105"/>
                  </a:cubicBezTo>
                  <a:cubicBezTo>
                    <a:pt x="162" y="109"/>
                    <a:pt x="159" y="112"/>
                    <a:pt x="155" y="112"/>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296"/>
            <p:cNvSpPr>
              <a:spLocks/>
            </p:cNvSpPr>
            <p:nvPr/>
          </p:nvSpPr>
          <p:spPr bwMode="auto">
            <a:xfrm>
              <a:off x="111125" y="7661276"/>
              <a:ext cx="687388" cy="476250"/>
            </a:xfrm>
            <a:custGeom>
              <a:avLst/>
              <a:gdLst>
                <a:gd name="T0" fmla="*/ 7 w 162"/>
                <a:gd name="T1" fmla="*/ 112 h 112"/>
                <a:gd name="T2" fmla="*/ 0 w 162"/>
                <a:gd name="T3" fmla="*/ 105 h 112"/>
                <a:gd name="T4" fmla="*/ 0 w 162"/>
                <a:gd name="T5" fmla="*/ 7 h 112"/>
                <a:gd name="T6" fmla="*/ 2 w 162"/>
                <a:gd name="T7" fmla="*/ 2 h 112"/>
                <a:gd name="T8" fmla="*/ 7 w 162"/>
                <a:gd name="T9" fmla="*/ 0 h 112"/>
                <a:gd name="T10" fmla="*/ 155 w 162"/>
                <a:gd name="T11" fmla="*/ 0 h 112"/>
                <a:gd name="T12" fmla="*/ 162 w 162"/>
                <a:gd name="T13" fmla="*/ 7 h 112"/>
                <a:gd name="T14" fmla="*/ 155 w 162"/>
                <a:gd name="T15" fmla="*/ 14 h 112"/>
                <a:gd name="T16" fmla="*/ 14 w 162"/>
                <a:gd name="T17" fmla="*/ 14 h 112"/>
                <a:gd name="T18" fmla="*/ 14 w 162"/>
                <a:gd name="T19" fmla="*/ 105 h 112"/>
                <a:gd name="T20" fmla="*/ 7 w 162"/>
                <a:gd name="T2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112">
                  <a:moveTo>
                    <a:pt x="7" y="112"/>
                  </a:moveTo>
                  <a:cubicBezTo>
                    <a:pt x="3" y="112"/>
                    <a:pt x="0" y="109"/>
                    <a:pt x="0" y="105"/>
                  </a:cubicBezTo>
                  <a:cubicBezTo>
                    <a:pt x="0" y="7"/>
                    <a:pt x="0" y="7"/>
                    <a:pt x="0" y="7"/>
                  </a:cubicBezTo>
                  <a:cubicBezTo>
                    <a:pt x="0" y="5"/>
                    <a:pt x="1" y="3"/>
                    <a:pt x="2" y="2"/>
                  </a:cubicBezTo>
                  <a:cubicBezTo>
                    <a:pt x="4" y="1"/>
                    <a:pt x="5" y="0"/>
                    <a:pt x="7" y="0"/>
                  </a:cubicBezTo>
                  <a:cubicBezTo>
                    <a:pt x="155" y="0"/>
                    <a:pt x="155" y="0"/>
                    <a:pt x="155" y="0"/>
                  </a:cubicBezTo>
                  <a:cubicBezTo>
                    <a:pt x="159" y="0"/>
                    <a:pt x="162" y="3"/>
                    <a:pt x="162" y="7"/>
                  </a:cubicBezTo>
                  <a:cubicBezTo>
                    <a:pt x="162" y="11"/>
                    <a:pt x="159" y="14"/>
                    <a:pt x="155" y="14"/>
                  </a:cubicBezTo>
                  <a:cubicBezTo>
                    <a:pt x="14" y="14"/>
                    <a:pt x="14" y="14"/>
                    <a:pt x="14" y="14"/>
                  </a:cubicBezTo>
                  <a:cubicBezTo>
                    <a:pt x="14" y="105"/>
                    <a:pt x="14" y="105"/>
                    <a:pt x="14" y="105"/>
                  </a:cubicBezTo>
                  <a:cubicBezTo>
                    <a:pt x="14" y="109"/>
                    <a:pt x="11" y="112"/>
                    <a:pt x="7" y="112"/>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297"/>
            <p:cNvSpPr>
              <a:spLocks/>
            </p:cNvSpPr>
            <p:nvPr/>
          </p:nvSpPr>
          <p:spPr bwMode="auto">
            <a:xfrm>
              <a:off x="111125" y="9539288"/>
              <a:ext cx="2835275" cy="352425"/>
            </a:xfrm>
            <a:custGeom>
              <a:avLst/>
              <a:gdLst>
                <a:gd name="T0" fmla="*/ 661 w 668"/>
                <a:gd name="T1" fmla="*/ 83 h 83"/>
                <a:gd name="T2" fmla="*/ 331 w 668"/>
                <a:gd name="T3" fmla="*/ 83 h 83"/>
                <a:gd name="T4" fmla="*/ 7 w 668"/>
                <a:gd name="T5" fmla="*/ 83 h 83"/>
                <a:gd name="T6" fmla="*/ 3 w 668"/>
                <a:gd name="T7" fmla="*/ 82 h 83"/>
                <a:gd name="T8" fmla="*/ 0 w 668"/>
                <a:gd name="T9" fmla="*/ 77 h 83"/>
                <a:gd name="T10" fmla="*/ 0 w 668"/>
                <a:gd name="T11" fmla="*/ 7 h 83"/>
                <a:gd name="T12" fmla="*/ 7 w 668"/>
                <a:gd name="T13" fmla="*/ 0 h 83"/>
                <a:gd name="T14" fmla="*/ 14 w 668"/>
                <a:gd name="T15" fmla="*/ 7 h 83"/>
                <a:gd name="T16" fmla="*/ 14 w 668"/>
                <a:gd name="T17" fmla="*/ 70 h 83"/>
                <a:gd name="T18" fmla="*/ 654 w 668"/>
                <a:gd name="T19" fmla="*/ 70 h 83"/>
                <a:gd name="T20" fmla="*/ 654 w 668"/>
                <a:gd name="T21" fmla="*/ 7 h 83"/>
                <a:gd name="T22" fmla="*/ 661 w 668"/>
                <a:gd name="T23" fmla="*/ 0 h 83"/>
                <a:gd name="T24" fmla="*/ 668 w 668"/>
                <a:gd name="T25" fmla="*/ 7 h 83"/>
                <a:gd name="T26" fmla="*/ 668 w 668"/>
                <a:gd name="T27" fmla="*/ 77 h 83"/>
                <a:gd name="T28" fmla="*/ 668 w 668"/>
                <a:gd name="T29" fmla="*/ 79 h 83"/>
                <a:gd name="T30" fmla="*/ 661 w 668"/>
                <a:gd name="T3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8" h="83">
                  <a:moveTo>
                    <a:pt x="661" y="83"/>
                  </a:moveTo>
                  <a:cubicBezTo>
                    <a:pt x="331" y="83"/>
                    <a:pt x="331" y="83"/>
                    <a:pt x="331" y="83"/>
                  </a:cubicBezTo>
                  <a:cubicBezTo>
                    <a:pt x="7" y="83"/>
                    <a:pt x="7" y="83"/>
                    <a:pt x="7" y="83"/>
                  </a:cubicBezTo>
                  <a:cubicBezTo>
                    <a:pt x="5" y="83"/>
                    <a:pt x="4" y="83"/>
                    <a:pt x="3" y="82"/>
                  </a:cubicBezTo>
                  <a:cubicBezTo>
                    <a:pt x="1" y="81"/>
                    <a:pt x="0" y="79"/>
                    <a:pt x="0" y="77"/>
                  </a:cubicBezTo>
                  <a:cubicBezTo>
                    <a:pt x="0" y="7"/>
                    <a:pt x="0" y="7"/>
                    <a:pt x="0" y="7"/>
                  </a:cubicBezTo>
                  <a:cubicBezTo>
                    <a:pt x="0" y="3"/>
                    <a:pt x="3" y="0"/>
                    <a:pt x="7" y="0"/>
                  </a:cubicBezTo>
                  <a:cubicBezTo>
                    <a:pt x="11" y="0"/>
                    <a:pt x="14" y="3"/>
                    <a:pt x="14" y="7"/>
                  </a:cubicBezTo>
                  <a:cubicBezTo>
                    <a:pt x="14" y="70"/>
                    <a:pt x="14" y="70"/>
                    <a:pt x="14" y="70"/>
                  </a:cubicBezTo>
                  <a:cubicBezTo>
                    <a:pt x="654" y="70"/>
                    <a:pt x="654" y="70"/>
                    <a:pt x="654" y="70"/>
                  </a:cubicBezTo>
                  <a:cubicBezTo>
                    <a:pt x="654" y="7"/>
                    <a:pt x="654" y="7"/>
                    <a:pt x="654" y="7"/>
                  </a:cubicBezTo>
                  <a:cubicBezTo>
                    <a:pt x="654" y="3"/>
                    <a:pt x="658" y="0"/>
                    <a:pt x="661" y="0"/>
                  </a:cubicBezTo>
                  <a:cubicBezTo>
                    <a:pt x="665" y="0"/>
                    <a:pt x="668" y="3"/>
                    <a:pt x="668" y="7"/>
                  </a:cubicBezTo>
                  <a:cubicBezTo>
                    <a:pt x="668" y="77"/>
                    <a:pt x="668" y="77"/>
                    <a:pt x="668" y="77"/>
                  </a:cubicBezTo>
                  <a:cubicBezTo>
                    <a:pt x="668" y="77"/>
                    <a:pt x="668" y="78"/>
                    <a:pt x="668" y="79"/>
                  </a:cubicBezTo>
                  <a:cubicBezTo>
                    <a:pt x="667" y="82"/>
                    <a:pt x="664" y="83"/>
                    <a:pt x="661" y="8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298"/>
            <p:cNvSpPr>
              <a:spLocks noEditPoints="1"/>
            </p:cNvSpPr>
            <p:nvPr/>
          </p:nvSpPr>
          <p:spPr bwMode="auto">
            <a:xfrm>
              <a:off x="846137" y="7197726"/>
              <a:ext cx="1276350" cy="1130300"/>
            </a:xfrm>
            <a:custGeom>
              <a:avLst/>
              <a:gdLst>
                <a:gd name="T0" fmla="*/ 345 w 804"/>
                <a:gd name="T1" fmla="*/ 35 h 712"/>
                <a:gd name="T2" fmla="*/ 310 w 804"/>
                <a:gd name="T3" fmla="*/ 86 h 712"/>
                <a:gd name="T4" fmla="*/ 0 w 804"/>
                <a:gd name="T5" fmla="*/ 155 h 712"/>
                <a:gd name="T6" fmla="*/ 2 w 804"/>
                <a:gd name="T7" fmla="*/ 709 h 712"/>
                <a:gd name="T8" fmla="*/ 596 w 804"/>
                <a:gd name="T9" fmla="*/ 570 h 712"/>
                <a:gd name="T10" fmla="*/ 697 w 804"/>
                <a:gd name="T11" fmla="*/ 570 h 712"/>
                <a:gd name="T12" fmla="*/ 697 w 804"/>
                <a:gd name="T13" fmla="*/ 712 h 712"/>
                <a:gd name="T14" fmla="*/ 804 w 804"/>
                <a:gd name="T15" fmla="*/ 640 h 712"/>
                <a:gd name="T16" fmla="*/ 804 w 804"/>
                <a:gd name="T17" fmla="*/ 265 h 712"/>
                <a:gd name="T18" fmla="*/ 804 w 804"/>
                <a:gd name="T19" fmla="*/ 0 h 712"/>
                <a:gd name="T20" fmla="*/ 460 w 804"/>
                <a:gd name="T21" fmla="*/ 131 h 712"/>
                <a:gd name="T22" fmla="*/ 518 w 804"/>
                <a:gd name="T23" fmla="*/ 131 h 712"/>
                <a:gd name="T24" fmla="*/ 460 w 804"/>
                <a:gd name="T25" fmla="*/ 142 h 712"/>
                <a:gd name="T26" fmla="*/ 452 w 804"/>
                <a:gd name="T27" fmla="*/ 281 h 712"/>
                <a:gd name="T28" fmla="*/ 564 w 804"/>
                <a:gd name="T29" fmla="*/ 284 h 712"/>
                <a:gd name="T30" fmla="*/ 452 w 804"/>
                <a:gd name="T31" fmla="*/ 311 h 712"/>
                <a:gd name="T32" fmla="*/ 569 w 804"/>
                <a:gd name="T33" fmla="*/ 474 h 712"/>
                <a:gd name="T34" fmla="*/ 452 w 804"/>
                <a:gd name="T35" fmla="*/ 506 h 712"/>
                <a:gd name="T36" fmla="*/ 452 w 804"/>
                <a:gd name="T37" fmla="*/ 353 h 712"/>
                <a:gd name="T38" fmla="*/ 390 w 804"/>
                <a:gd name="T39" fmla="*/ 131 h 712"/>
                <a:gd name="T40" fmla="*/ 452 w 804"/>
                <a:gd name="T41" fmla="*/ 131 h 712"/>
                <a:gd name="T42" fmla="*/ 390 w 804"/>
                <a:gd name="T43" fmla="*/ 142 h 712"/>
                <a:gd name="T44" fmla="*/ 433 w 804"/>
                <a:gd name="T45" fmla="*/ 506 h 712"/>
                <a:gd name="T46" fmla="*/ 315 w 804"/>
                <a:gd name="T47" fmla="*/ 474 h 712"/>
                <a:gd name="T48" fmla="*/ 342 w 804"/>
                <a:gd name="T49" fmla="*/ 353 h 712"/>
                <a:gd name="T50" fmla="*/ 433 w 804"/>
                <a:gd name="T51" fmla="*/ 474 h 712"/>
                <a:gd name="T52" fmla="*/ 323 w 804"/>
                <a:gd name="T53" fmla="*/ 86 h 712"/>
                <a:gd name="T54" fmla="*/ 382 w 804"/>
                <a:gd name="T55" fmla="*/ 131 h 712"/>
                <a:gd name="T56" fmla="*/ 323 w 804"/>
                <a:gd name="T57" fmla="*/ 131 h 712"/>
                <a:gd name="T58" fmla="*/ 312 w 804"/>
                <a:gd name="T59" fmla="*/ 214 h 712"/>
                <a:gd name="T60" fmla="*/ 433 w 804"/>
                <a:gd name="T61" fmla="*/ 281 h 712"/>
                <a:gd name="T62" fmla="*/ 312 w 804"/>
                <a:gd name="T63" fmla="*/ 284 h 712"/>
                <a:gd name="T64" fmla="*/ 176 w 804"/>
                <a:gd name="T65" fmla="*/ 214 h 712"/>
                <a:gd name="T66" fmla="*/ 296 w 804"/>
                <a:gd name="T67" fmla="*/ 281 h 712"/>
                <a:gd name="T68" fmla="*/ 176 w 804"/>
                <a:gd name="T69" fmla="*/ 284 h 712"/>
                <a:gd name="T70" fmla="*/ 296 w 804"/>
                <a:gd name="T71" fmla="*/ 474 h 712"/>
                <a:gd name="T72" fmla="*/ 197 w 804"/>
                <a:gd name="T73" fmla="*/ 506 h 712"/>
                <a:gd name="T74" fmla="*/ 179 w 804"/>
                <a:gd name="T75" fmla="*/ 474 h 712"/>
                <a:gd name="T76" fmla="*/ 29 w 804"/>
                <a:gd name="T77" fmla="*/ 284 h 712"/>
                <a:gd name="T78" fmla="*/ 160 w 804"/>
                <a:gd name="T79" fmla="*/ 214 h 712"/>
                <a:gd name="T80" fmla="*/ 160 w 804"/>
                <a:gd name="T81" fmla="*/ 311 h 712"/>
                <a:gd name="T82" fmla="*/ 24 w 804"/>
                <a:gd name="T83" fmla="*/ 482 h 712"/>
                <a:gd name="T84" fmla="*/ 160 w 804"/>
                <a:gd name="T85" fmla="*/ 353 h 712"/>
                <a:gd name="T86" fmla="*/ 160 w 804"/>
                <a:gd name="T87" fmla="*/ 506 h 712"/>
                <a:gd name="T88" fmla="*/ 569 w 804"/>
                <a:gd name="T89" fmla="*/ 656 h 712"/>
                <a:gd name="T90" fmla="*/ 32 w 804"/>
                <a:gd name="T91" fmla="*/ 675 h 712"/>
                <a:gd name="T92" fmla="*/ 147 w 804"/>
                <a:gd name="T93" fmla="*/ 568 h 712"/>
                <a:gd name="T94" fmla="*/ 706 w 804"/>
                <a:gd name="T95" fmla="*/ 506 h 712"/>
                <a:gd name="T96" fmla="*/ 588 w 804"/>
                <a:gd name="T97" fmla="*/ 474 h 712"/>
                <a:gd name="T98" fmla="*/ 706 w 804"/>
                <a:gd name="T99" fmla="*/ 474 h 712"/>
                <a:gd name="T100" fmla="*/ 588 w 804"/>
                <a:gd name="T101" fmla="*/ 311 h 712"/>
                <a:gd name="T102" fmla="*/ 588 w 804"/>
                <a:gd name="T103" fmla="*/ 214 h 712"/>
                <a:gd name="T104" fmla="*/ 706 w 804"/>
                <a:gd name="T105" fmla="*/ 284 h 712"/>
                <a:gd name="T106" fmla="*/ 727 w 804"/>
                <a:gd name="T107" fmla="*/ 131 h 712"/>
                <a:gd name="T108" fmla="*/ 529 w 804"/>
                <a:gd name="T109" fmla="*/ 142 h 712"/>
                <a:gd name="T110" fmla="*/ 529 w 804"/>
                <a:gd name="T111" fmla="*/ 86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04" h="712">
                  <a:moveTo>
                    <a:pt x="403" y="0"/>
                  </a:moveTo>
                  <a:lnTo>
                    <a:pt x="379" y="0"/>
                  </a:lnTo>
                  <a:lnTo>
                    <a:pt x="345" y="35"/>
                  </a:lnTo>
                  <a:lnTo>
                    <a:pt x="345" y="35"/>
                  </a:lnTo>
                  <a:lnTo>
                    <a:pt x="310" y="70"/>
                  </a:lnTo>
                  <a:lnTo>
                    <a:pt x="310" y="86"/>
                  </a:lnTo>
                  <a:lnTo>
                    <a:pt x="72" y="86"/>
                  </a:lnTo>
                  <a:lnTo>
                    <a:pt x="2" y="155"/>
                  </a:lnTo>
                  <a:lnTo>
                    <a:pt x="0" y="155"/>
                  </a:lnTo>
                  <a:lnTo>
                    <a:pt x="0" y="444"/>
                  </a:lnTo>
                  <a:lnTo>
                    <a:pt x="0" y="712"/>
                  </a:lnTo>
                  <a:lnTo>
                    <a:pt x="2" y="709"/>
                  </a:lnTo>
                  <a:lnTo>
                    <a:pt x="2" y="712"/>
                  </a:lnTo>
                  <a:lnTo>
                    <a:pt x="596" y="712"/>
                  </a:lnTo>
                  <a:lnTo>
                    <a:pt x="596" y="570"/>
                  </a:lnTo>
                  <a:lnTo>
                    <a:pt x="652" y="570"/>
                  </a:lnTo>
                  <a:lnTo>
                    <a:pt x="652" y="570"/>
                  </a:lnTo>
                  <a:lnTo>
                    <a:pt x="697" y="570"/>
                  </a:lnTo>
                  <a:lnTo>
                    <a:pt x="697" y="570"/>
                  </a:lnTo>
                  <a:lnTo>
                    <a:pt x="697" y="648"/>
                  </a:lnTo>
                  <a:lnTo>
                    <a:pt x="697" y="712"/>
                  </a:lnTo>
                  <a:lnTo>
                    <a:pt x="738" y="712"/>
                  </a:lnTo>
                  <a:lnTo>
                    <a:pt x="738" y="707"/>
                  </a:lnTo>
                  <a:lnTo>
                    <a:pt x="804" y="640"/>
                  </a:lnTo>
                  <a:lnTo>
                    <a:pt x="804" y="426"/>
                  </a:lnTo>
                  <a:lnTo>
                    <a:pt x="804" y="268"/>
                  </a:lnTo>
                  <a:lnTo>
                    <a:pt x="804" y="265"/>
                  </a:lnTo>
                  <a:lnTo>
                    <a:pt x="804" y="88"/>
                  </a:lnTo>
                  <a:lnTo>
                    <a:pt x="804" y="86"/>
                  </a:lnTo>
                  <a:lnTo>
                    <a:pt x="804" y="0"/>
                  </a:lnTo>
                  <a:lnTo>
                    <a:pt x="403" y="0"/>
                  </a:lnTo>
                  <a:close/>
                  <a:moveTo>
                    <a:pt x="460" y="131"/>
                  </a:moveTo>
                  <a:lnTo>
                    <a:pt x="460" y="131"/>
                  </a:lnTo>
                  <a:lnTo>
                    <a:pt x="460" y="86"/>
                  </a:lnTo>
                  <a:lnTo>
                    <a:pt x="518" y="86"/>
                  </a:lnTo>
                  <a:lnTo>
                    <a:pt x="518" y="131"/>
                  </a:lnTo>
                  <a:lnTo>
                    <a:pt x="518" y="131"/>
                  </a:lnTo>
                  <a:lnTo>
                    <a:pt x="518" y="142"/>
                  </a:lnTo>
                  <a:lnTo>
                    <a:pt x="460" y="142"/>
                  </a:lnTo>
                  <a:lnTo>
                    <a:pt x="460" y="131"/>
                  </a:lnTo>
                  <a:close/>
                  <a:moveTo>
                    <a:pt x="452" y="284"/>
                  </a:moveTo>
                  <a:lnTo>
                    <a:pt x="452" y="281"/>
                  </a:lnTo>
                  <a:lnTo>
                    <a:pt x="452" y="214"/>
                  </a:lnTo>
                  <a:lnTo>
                    <a:pt x="564" y="214"/>
                  </a:lnTo>
                  <a:lnTo>
                    <a:pt x="564" y="284"/>
                  </a:lnTo>
                  <a:lnTo>
                    <a:pt x="564" y="284"/>
                  </a:lnTo>
                  <a:lnTo>
                    <a:pt x="564" y="311"/>
                  </a:lnTo>
                  <a:lnTo>
                    <a:pt x="452" y="311"/>
                  </a:lnTo>
                  <a:lnTo>
                    <a:pt x="452" y="284"/>
                  </a:lnTo>
                  <a:close/>
                  <a:moveTo>
                    <a:pt x="569" y="353"/>
                  </a:moveTo>
                  <a:lnTo>
                    <a:pt x="569" y="474"/>
                  </a:lnTo>
                  <a:lnTo>
                    <a:pt x="569" y="482"/>
                  </a:lnTo>
                  <a:lnTo>
                    <a:pt x="569" y="506"/>
                  </a:lnTo>
                  <a:lnTo>
                    <a:pt x="452" y="506"/>
                  </a:lnTo>
                  <a:lnTo>
                    <a:pt x="452" y="482"/>
                  </a:lnTo>
                  <a:lnTo>
                    <a:pt x="452" y="474"/>
                  </a:lnTo>
                  <a:lnTo>
                    <a:pt x="452" y="353"/>
                  </a:lnTo>
                  <a:lnTo>
                    <a:pt x="569" y="353"/>
                  </a:lnTo>
                  <a:close/>
                  <a:moveTo>
                    <a:pt x="390" y="131"/>
                  </a:moveTo>
                  <a:lnTo>
                    <a:pt x="390" y="131"/>
                  </a:lnTo>
                  <a:lnTo>
                    <a:pt x="390" y="86"/>
                  </a:lnTo>
                  <a:lnTo>
                    <a:pt x="452" y="86"/>
                  </a:lnTo>
                  <a:lnTo>
                    <a:pt x="452" y="131"/>
                  </a:lnTo>
                  <a:lnTo>
                    <a:pt x="452" y="131"/>
                  </a:lnTo>
                  <a:lnTo>
                    <a:pt x="452" y="142"/>
                  </a:lnTo>
                  <a:lnTo>
                    <a:pt x="390" y="142"/>
                  </a:lnTo>
                  <a:lnTo>
                    <a:pt x="390" y="131"/>
                  </a:lnTo>
                  <a:close/>
                  <a:moveTo>
                    <a:pt x="433" y="474"/>
                  </a:moveTo>
                  <a:lnTo>
                    <a:pt x="433" y="506"/>
                  </a:lnTo>
                  <a:lnTo>
                    <a:pt x="315" y="506"/>
                  </a:lnTo>
                  <a:lnTo>
                    <a:pt x="315" y="474"/>
                  </a:lnTo>
                  <a:lnTo>
                    <a:pt x="315" y="474"/>
                  </a:lnTo>
                  <a:lnTo>
                    <a:pt x="315" y="394"/>
                  </a:lnTo>
                  <a:lnTo>
                    <a:pt x="315" y="353"/>
                  </a:lnTo>
                  <a:lnTo>
                    <a:pt x="342" y="353"/>
                  </a:lnTo>
                  <a:lnTo>
                    <a:pt x="433" y="353"/>
                  </a:lnTo>
                  <a:lnTo>
                    <a:pt x="433" y="474"/>
                  </a:lnTo>
                  <a:lnTo>
                    <a:pt x="433" y="474"/>
                  </a:lnTo>
                  <a:close/>
                  <a:moveTo>
                    <a:pt x="323" y="131"/>
                  </a:moveTo>
                  <a:lnTo>
                    <a:pt x="323" y="131"/>
                  </a:lnTo>
                  <a:lnTo>
                    <a:pt x="323" y="86"/>
                  </a:lnTo>
                  <a:lnTo>
                    <a:pt x="382" y="86"/>
                  </a:lnTo>
                  <a:lnTo>
                    <a:pt x="382" y="131"/>
                  </a:lnTo>
                  <a:lnTo>
                    <a:pt x="382" y="131"/>
                  </a:lnTo>
                  <a:lnTo>
                    <a:pt x="382" y="142"/>
                  </a:lnTo>
                  <a:lnTo>
                    <a:pt x="323" y="142"/>
                  </a:lnTo>
                  <a:lnTo>
                    <a:pt x="323" y="131"/>
                  </a:lnTo>
                  <a:close/>
                  <a:moveTo>
                    <a:pt x="312" y="284"/>
                  </a:moveTo>
                  <a:lnTo>
                    <a:pt x="312" y="281"/>
                  </a:lnTo>
                  <a:lnTo>
                    <a:pt x="312" y="214"/>
                  </a:lnTo>
                  <a:lnTo>
                    <a:pt x="433" y="214"/>
                  </a:lnTo>
                  <a:lnTo>
                    <a:pt x="433" y="281"/>
                  </a:lnTo>
                  <a:lnTo>
                    <a:pt x="433" y="281"/>
                  </a:lnTo>
                  <a:lnTo>
                    <a:pt x="433" y="311"/>
                  </a:lnTo>
                  <a:lnTo>
                    <a:pt x="312" y="311"/>
                  </a:lnTo>
                  <a:lnTo>
                    <a:pt x="312" y="284"/>
                  </a:lnTo>
                  <a:close/>
                  <a:moveTo>
                    <a:pt x="176" y="284"/>
                  </a:moveTo>
                  <a:lnTo>
                    <a:pt x="176" y="281"/>
                  </a:lnTo>
                  <a:lnTo>
                    <a:pt x="176" y="214"/>
                  </a:lnTo>
                  <a:lnTo>
                    <a:pt x="296" y="214"/>
                  </a:lnTo>
                  <a:lnTo>
                    <a:pt x="296" y="281"/>
                  </a:lnTo>
                  <a:lnTo>
                    <a:pt x="296" y="281"/>
                  </a:lnTo>
                  <a:lnTo>
                    <a:pt x="296" y="311"/>
                  </a:lnTo>
                  <a:lnTo>
                    <a:pt x="176" y="311"/>
                  </a:lnTo>
                  <a:lnTo>
                    <a:pt x="176" y="284"/>
                  </a:lnTo>
                  <a:close/>
                  <a:moveTo>
                    <a:pt x="296" y="353"/>
                  </a:moveTo>
                  <a:lnTo>
                    <a:pt x="296" y="428"/>
                  </a:lnTo>
                  <a:lnTo>
                    <a:pt x="296" y="474"/>
                  </a:lnTo>
                  <a:lnTo>
                    <a:pt x="296" y="482"/>
                  </a:lnTo>
                  <a:lnTo>
                    <a:pt x="296" y="506"/>
                  </a:lnTo>
                  <a:lnTo>
                    <a:pt x="197" y="506"/>
                  </a:lnTo>
                  <a:lnTo>
                    <a:pt x="179" y="506"/>
                  </a:lnTo>
                  <a:lnTo>
                    <a:pt x="179" y="482"/>
                  </a:lnTo>
                  <a:lnTo>
                    <a:pt x="179" y="474"/>
                  </a:lnTo>
                  <a:lnTo>
                    <a:pt x="179" y="353"/>
                  </a:lnTo>
                  <a:lnTo>
                    <a:pt x="296" y="353"/>
                  </a:lnTo>
                  <a:close/>
                  <a:moveTo>
                    <a:pt x="29" y="284"/>
                  </a:moveTo>
                  <a:lnTo>
                    <a:pt x="29" y="281"/>
                  </a:lnTo>
                  <a:lnTo>
                    <a:pt x="29" y="214"/>
                  </a:lnTo>
                  <a:lnTo>
                    <a:pt x="160" y="214"/>
                  </a:lnTo>
                  <a:lnTo>
                    <a:pt x="160" y="281"/>
                  </a:lnTo>
                  <a:lnTo>
                    <a:pt x="160" y="284"/>
                  </a:lnTo>
                  <a:lnTo>
                    <a:pt x="160" y="311"/>
                  </a:lnTo>
                  <a:lnTo>
                    <a:pt x="29" y="311"/>
                  </a:lnTo>
                  <a:lnTo>
                    <a:pt x="29" y="284"/>
                  </a:lnTo>
                  <a:close/>
                  <a:moveTo>
                    <a:pt x="24" y="482"/>
                  </a:moveTo>
                  <a:lnTo>
                    <a:pt x="24" y="474"/>
                  </a:lnTo>
                  <a:lnTo>
                    <a:pt x="24" y="353"/>
                  </a:lnTo>
                  <a:lnTo>
                    <a:pt x="160" y="353"/>
                  </a:lnTo>
                  <a:lnTo>
                    <a:pt x="160" y="474"/>
                  </a:lnTo>
                  <a:lnTo>
                    <a:pt x="160" y="482"/>
                  </a:lnTo>
                  <a:lnTo>
                    <a:pt x="160" y="506"/>
                  </a:lnTo>
                  <a:lnTo>
                    <a:pt x="24" y="506"/>
                  </a:lnTo>
                  <a:lnTo>
                    <a:pt x="24" y="482"/>
                  </a:lnTo>
                  <a:close/>
                  <a:moveTo>
                    <a:pt x="569" y="656"/>
                  </a:moveTo>
                  <a:lnTo>
                    <a:pt x="569" y="675"/>
                  </a:lnTo>
                  <a:lnTo>
                    <a:pt x="53" y="675"/>
                  </a:lnTo>
                  <a:lnTo>
                    <a:pt x="32" y="675"/>
                  </a:lnTo>
                  <a:lnTo>
                    <a:pt x="32" y="656"/>
                  </a:lnTo>
                  <a:lnTo>
                    <a:pt x="32" y="568"/>
                  </a:lnTo>
                  <a:lnTo>
                    <a:pt x="147" y="568"/>
                  </a:lnTo>
                  <a:lnTo>
                    <a:pt x="569" y="568"/>
                  </a:lnTo>
                  <a:lnTo>
                    <a:pt x="569" y="656"/>
                  </a:lnTo>
                  <a:close/>
                  <a:moveTo>
                    <a:pt x="706" y="506"/>
                  </a:moveTo>
                  <a:lnTo>
                    <a:pt x="588" y="506"/>
                  </a:lnTo>
                  <a:lnTo>
                    <a:pt x="588" y="482"/>
                  </a:lnTo>
                  <a:lnTo>
                    <a:pt x="588" y="474"/>
                  </a:lnTo>
                  <a:lnTo>
                    <a:pt x="588" y="353"/>
                  </a:lnTo>
                  <a:lnTo>
                    <a:pt x="706" y="353"/>
                  </a:lnTo>
                  <a:lnTo>
                    <a:pt x="706" y="474"/>
                  </a:lnTo>
                  <a:lnTo>
                    <a:pt x="706" y="474"/>
                  </a:lnTo>
                  <a:lnTo>
                    <a:pt x="706" y="506"/>
                  </a:lnTo>
                  <a:close/>
                  <a:moveTo>
                    <a:pt x="588" y="311"/>
                  </a:moveTo>
                  <a:lnTo>
                    <a:pt x="588" y="284"/>
                  </a:lnTo>
                  <a:lnTo>
                    <a:pt x="588" y="281"/>
                  </a:lnTo>
                  <a:lnTo>
                    <a:pt x="588" y="214"/>
                  </a:lnTo>
                  <a:lnTo>
                    <a:pt x="706" y="214"/>
                  </a:lnTo>
                  <a:lnTo>
                    <a:pt x="706" y="281"/>
                  </a:lnTo>
                  <a:lnTo>
                    <a:pt x="706" y="284"/>
                  </a:lnTo>
                  <a:lnTo>
                    <a:pt x="706" y="311"/>
                  </a:lnTo>
                  <a:lnTo>
                    <a:pt x="588" y="311"/>
                  </a:lnTo>
                  <a:close/>
                  <a:moveTo>
                    <a:pt x="727" y="131"/>
                  </a:moveTo>
                  <a:lnTo>
                    <a:pt x="727" y="131"/>
                  </a:lnTo>
                  <a:lnTo>
                    <a:pt x="727" y="142"/>
                  </a:lnTo>
                  <a:lnTo>
                    <a:pt x="529" y="142"/>
                  </a:lnTo>
                  <a:lnTo>
                    <a:pt x="529" y="131"/>
                  </a:lnTo>
                  <a:lnTo>
                    <a:pt x="529" y="131"/>
                  </a:lnTo>
                  <a:lnTo>
                    <a:pt x="529" y="86"/>
                  </a:lnTo>
                  <a:lnTo>
                    <a:pt x="727" y="86"/>
                  </a:lnTo>
                  <a:lnTo>
                    <a:pt x="727" y="1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299"/>
            <p:cNvSpPr>
              <a:spLocks noEditPoints="1"/>
            </p:cNvSpPr>
            <p:nvPr/>
          </p:nvSpPr>
          <p:spPr bwMode="auto">
            <a:xfrm>
              <a:off x="-525463" y="8294688"/>
              <a:ext cx="1277938" cy="1125538"/>
            </a:xfrm>
            <a:custGeom>
              <a:avLst/>
              <a:gdLst>
                <a:gd name="T0" fmla="*/ 345 w 805"/>
                <a:gd name="T1" fmla="*/ 32 h 709"/>
                <a:gd name="T2" fmla="*/ 310 w 805"/>
                <a:gd name="T3" fmla="*/ 83 h 709"/>
                <a:gd name="T4" fmla="*/ 0 w 805"/>
                <a:gd name="T5" fmla="*/ 152 h 709"/>
                <a:gd name="T6" fmla="*/ 3 w 805"/>
                <a:gd name="T7" fmla="*/ 709 h 709"/>
                <a:gd name="T8" fmla="*/ 594 w 805"/>
                <a:gd name="T9" fmla="*/ 567 h 709"/>
                <a:gd name="T10" fmla="*/ 698 w 805"/>
                <a:gd name="T11" fmla="*/ 567 h 709"/>
                <a:gd name="T12" fmla="*/ 698 w 805"/>
                <a:gd name="T13" fmla="*/ 709 h 709"/>
                <a:gd name="T14" fmla="*/ 805 w 805"/>
                <a:gd name="T15" fmla="*/ 637 h 709"/>
                <a:gd name="T16" fmla="*/ 805 w 805"/>
                <a:gd name="T17" fmla="*/ 262 h 709"/>
                <a:gd name="T18" fmla="*/ 805 w 805"/>
                <a:gd name="T19" fmla="*/ 0 h 709"/>
                <a:gd name="T20" fmla="*/ 460 w 805"/>
                <a:gd name="T21" fmla="*/ 128 h 709"/>
                <a:gd name="T22" fmla="*/ 519 w 805"/>
                <a:gd name="T23" fmla="*/ 128 h 709"/>
                <a:gd name="T24" fmla="*/ 460 w 805"/>
                <a:gd name="T25" fmla="*/ 139 h 709"/>
                <a:gd name="T26" fmla="*/ 452 w 805"/>
                <a:gd name="T27" fmla="*/ 281 h 709"/>
                <a:gd name="T28" fmla="*/ 564 w 805"/>
                <a:gd name="T29" fmla="*/ 283 h 709"/>
                <a:gd name="T30" fmla="*/ 452 w 805"/>
                <a:gd name="T31" fmla="*/ 307 h 709"/>
                <a:gd name="T32" fmla="*/ 570 w 805"/>
                <a:gd name="T33" fmla="*/ 471 h 709"/>
                <a:gd name="T34" fmla="*/ 452 w 805"/>
                <a:gd name="T35" fmla="*/ 506 h 709"/>
                <a:gd name="T36" fmla="*/ 452 w 805"/>
                <a:gd name="T37" fmla="*/ 350 h 709"/>
                <a:gd name="T38" fmla="*/ 390 w 805"/>
                <a:gd name="T39" fmla="*/ 128 h 709"/>
                <a:gd name="T40" fmla="*/ 449 w 805"/>
                <a:gd name="T41" fmla="*/ 128 h 709"/>
                <a:gd name="T42" fmla="*/ 390 w 805"/>
                <a:gd name="T43" fmla="*/ 139 h 709"/>
                <a:gd name="T44" fmla="*/ 430 w 805"/>
                <a:gd name="T45" fmla="*/ 506 h 709"/>
                <a:gd name="T46" fmla="*/ 315 w 805"/>
                <a:gd name="T47" fmla="*/ 471 h 709"/>
                <a:gd name="T48" fmla="*/ 340 w 805"/>
                <a:gd name="T49" fmla="*/ 350 h 709"/>
                <a:gd name="T50" fmla="*/ 430 w 805"/>
                <a:gd name="T51" fmla="*/ 471 h 709"/>
                <a:gd name="T52" fmla="*/ 321 w 805"/>
                <a:gd name="T53" fmla="*/ 83 h 709"/>
                <a:gd name="T54" fmla="*/ 382 w 805"/>
                <a:gd name="T55" fmla="*/ 128 h 709"/>
                <a:gd name="T56" fmla="*/ 321 w 805"/>
                <a:gd name="T57" fmla="*/ 128 h 709"/>
                <a:gd name="T58" fmla="*/ 313 w 805"/>
                <a:gd name="T59" fmla="*/ 211 h 709"/>
                <a:gd name="T60" fmla="*/ 430 w 805"/>
                <a:gd name="T61" fmla="*/ 281 h 709"/>
                <a:gd name="T62" fmla="*/ 313 w 805"/>
                <a:gd name="T63" fmla="*/ 283 h 709"/>
                <a:gd name="T64" fmla="*/ 176 w 805"/>
                <a:gd name="T65" fmla="*/ 211 h 709"/>
                <a:gd name="T66" fmla="*/ 297 w 805"/>
                <a:gd name="T67" fmla="*/ 281 h 709"/>
                <a:gd name="T68" fmla="*/ 176 w 805"/>
                <a:gd name="T69" fmla="*/ 283 h 709"/>
                <a:gd name="T70" fmla="*/ 294 w 805"/>
                <a:gd name="T71" fmla="*/ 471 h 709"/>
                <a:gd name="T72" fmla="*/ 198 w 805"/>
                <a:gd name="T73" fmla="*/ 506 h 709"/>
                <a:gd name="T74" fmla="*/ 179 w 805"/>
                <a:gd name="T75" fmla="*/ 471 h 709"/>
                <a:gd name="T76" fmla="*/ 29 w 805"/>
                <a:gd name="T77" fmla="*/ 283 h 709"/>
                <a:gd name="T78" fmla="*/ 160 w 805"/>
                <a:gd name="T79" fmla="*/ 211 h 709"/>
                <a:gd name="T80" fmla="*/ 160 w 805"/>
                <a:gd name="T81" fmla="*/ 307 h 709"/>
                <a:gd name="T82" fmla="*/ 21 w 805"/>
                <a:gd name="T83" fmla="*/ 479 h 709"/>
                <a:gd name="T84" fmla="*/ 160 w 805"/>
                <a:gd name="T85" fmla="*/ 350 h 709"/>
                <a:gd name="T86" fmla="*/ 160 w 805"/>
                <a:gd name="T87" fmla="*/ 506 h 709"/>
                <a:gd name="T88" fmla="*/ 570 w 805"/>
                <a:gd name="T89" fmla="*/ 653 h 709"/>
                <a:gd name="T90" fmla="*/ 32 w 805"/>
                <a:gd name="T91" fmla="*/ 674 h 709"/>
                <a:gd name="T92" fmla="*/ 144 w 805"/>
                <a:gd name="T93" fmla="*/ 567 h 709"/>
                <a:gd name="T94" fmla="*/ 706 w 805"/>
                <a:gd name="T95" fmla="*/ 506 h 709"/>
                <a:gd name="T96" fmla="*/ 588 w 805"/>
                <a:gd name="T97" fmla="*/ 471 h 709"/>
                <a:gd name="T98" fmla="*/ 706 w 805"/>
                <a:gd name="T99" fmla="*/ 471 h 709"/>
                <a:gd name="T100" fmla="*/ 588 w 805"/>
                <a:gd name="T101" fmla="*/ 307 h 709"/>
                <a:gd name="T102" fmla="*/ 588 w 805"/>
                <a:gd name="T103" fmla="*/ 211 h 709"/>
                <a:gd name="T104" fmla="*/ 706 w 805"/>
                <a:gd name="T105" fmla="*/ 283 h 709"/>
                <a:gd name="T106" fmla="*/ 727 w 805"/>
                <a:gd name="T107" fmla="*/ 128 h 709"/>
                <a:gd name="T108" fmla="*/ 529 w 805"/>
                <a:gd name="T109" fmla="*/ 139 h 709"/>
                <a:gd name="T110" fmla="*/ 529 w 805"/>
                <a:gd name="T111" fmla="*/ 8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05" h="709">
                  <a:moveTo>
                    <a:pt x="404" y="0"/>
                  </a:moveTo>
                  <a:lnTo>
                    <a:pt x="380" y="0"/>
                  </a:lnTo>
                  <a:lnTo>
                    <a:pt x="345" y="32"/>
                  </a:lnTo>
                  <a:lnTo>
                    <a:pt x="345" y="32"/>
                  </a:lnTo>
                  <a:lnTo>
                    <a:pt x="310" y="67"/>
                  </a:lnTo>
                  <a:lnTo>
                    <a:pt x="310" y="83"/>
                  </a:lnTo>
                  <a:lnTo>
                    <a:pt x="70" y="83"/>
                  </a:lnTo>
                  <a:lnTo>
                    <a:pt x="3" y="152"/>
                  </a:lnTo>
                  <a:lnTo>
                    <a:pt x="0" y="152"/>
                  </a:lnTo>
                  <a:lnTo>
                    <a:pt x="0" y="441"/>
                  </a:lnTo>
                  <a:lnTo>
                    <a:pt x="0" y="709"/>
                  </a:lnTo>
                  <a:lnTo>
                    <a:pt x="3" y="709"/>
                  </a:lnTo>
                  <a:lnTo>
                    <a:pt x="3" y="709"/>
                  </a:lnTo>
                  <a:lnTo>
                    <a:pt x="594" y="709"/>
                  </a:lnTo>
                  <a:lnTo>
                    <a:pt x="594" y="567"/>
                  </a:lnTo>
                  <a:lnTo>
                    <a:pt x="652" y="567"/>
                  </a:lnTo>
                  <a:lnTo>
                    <a:pt x="652" y="567"/>
                  </a:lnTo>
                  <a:lnTo>
                    <a:pt x="698" y="567"/>
                  </a:lnTo>
                  <a:lnTo>
                    <a:pt x="698" y="567"/>
                  </a:lnTo>
                  <a:lnTo>
                    <a:pt x="698" y="647"/>
                  </a:lnTo>
                  <a:lnTo>
                    <a:pt x="698" y="709"/>
                  </a:lnTo>
                  <a:lnTo>
                    <a:pt x="738" y="709"/>
                  </a:lnTo>
                  <a:lnTo>
                    <a:pt x="738" y="706"/>
                  </a:lnTo>
                  <a:lnTo>
                    <a:pt x="805" y="637"/>
                  </a:lnTo>
                  <a:lnTo>
                    <a:pt x="805" y="425"/>
                  </a:lnTo>
                  <a:lnTo>
                    <a:pt x="805" y="265"/>
                  </a:lnTo>
                  <a:lnTo>
                    <a:pt x="805" y="262"/>
                  </a:lnTo>
                  <a:lnTo>
                    <a:pt x="805" y="88"/>
                  </a:lnTo>
                  <a:lnTo>
                    <a:pt x="805" y="83"/>
                  </a:lnTo>
                  <a:lnTo>
                    <a:pt x="805" y="0"/>
                  </a:lnTo>
                  <a:lnTo>
                    <a:pt x="404" y="0"/>
                  </a:lnTo>
                  <a:close/>
                  <a:moveTo>
                    <a:pt x="460" y="128"/>
                  </a:moveTo>
                  <a:lnTo>
                    <a:pt x="460" y="128"/>
                  </a:lnTo>
                  <a:lnTo>
                    <a:pt x="460" y="83"/>
                  </a:lnTo>
                  <a:lnTo>
                    <a:pt x="519" y="83"/>
                  </a:lnTo>
                  <a:lnTo>
                    <a:pt x="519" y="128"/>
                  </a:lnTo>
                  <a:lnTo>
                    <a:pt x="519" y="128"/>
                  </a:lnTo>
                  <a:lnTo>
                    <a:pt x="519" y="139"/>
                  </a:lnTo>
                  <a:lnTo>
                    <a:pt x="460" y="139"/>
                  </a:lnTo>
                  <a:lnTo>
                    <a:pt x="460" y="128"/>
                  </a:lnTo>
                  <a:close/>
                  <a:moveTo>
                    <a:pt x="452" y="283"/>
                  </a:moveTo>
                  <a:lnTo>
                    <a:pt x="452" y="281"/>
                  </a:lnTo>
                  <a:lnTo>
                    <a:pt x="452" y="211"/>
                  </a:lnTo>
                  <a:lnTo>
                    <a:pt x="564" y="211"/>
                  </a:lnTo>
                  <a:lnTo>
                    <a:pt x="564" y="283"/>
                  </a:lnTo>
                  <a:lnTo>
                    <a:pt x="564" y="283"/>
                  </a:lnTo>
                  <a:lnTo>
                    <a:pt x="564" y="307"/>
                  </a:lnTo>
                  <a:lnTo>
                    <a:pt x="452" y="307"/>
                  </a:lnTo>
                  <a:lnTo>
                    <a:pt x="452" y="283"/>
                  </a:lnTo>
                  <a:close/>
                  <a:moveTo>
                    <a:pt x="570" y="350"/>
                  </a:moveTo>
                  <a:lnTo>
                    <a:pt x="570" y="471"/>
                  </a:lnTo>
                  <a:lnTo>
                    <a:pt x="570" y="479"/>
                  </a:lnTo>
                  <a:lnTo>
                    <a:pt x="570" y="506"/>
                  </a:lnTo>
                  <a:lnTo>
                    <a:pt x="452" y="506"/>
                  </a:lnTo>
                  <a:lnTo>
                    <a:pt x="452" y="479"/>
                  </a:lnTo>
                  <a:lnTo>
                    <a:pt x="452" y="471"/>
                  </a:lnTo>
                  <a:lnTo>
                    <a:pt x="452" y="350"/>
                  </a:lnTo>
                  <a:lnTo>
                    <a:pt x="570" y="350"/>
                  </a:lnTo>
                  <a:close/>
                  <a:moveTo>
                    <a:pt x="390" y="128"/>
                  </a:moveTo>
                  <a:lnTo>
                    <a:pt x="390" y="128"/>
                  </a:lnTo>
                  <a:lnTo>
                    <a:pt x="390" y="83"/>
                  </a:lnTo>
                  <a:lnTo>
                    <a:pt x="449" y="83"/>
                  </a:lnTo>
                  <a:lnTo>
                    <a:pt x="449" y="128"/>
                  </a:lnTo>
                  <a:lnTo>
                    <a:pt x="449" y="128"/>
                  </a:lnTo>
                  <a:lnTo>
                    <a:pt x="449" y="139"/>
                  </a:lnTo>
                  <a:lnTo>
                    <a:pt x="390" y="139"/>
                  </a:lnTo>
                  <a:lnTo>
                    <a:pt x="390" y="128"/>
                  </a:lnTo>
                  <a:close/>
                  <a:moveTo>
                    <a:pt x="430" y="471"/>
                  </a:moveTo>
                  <a:lnTo>
                    <a:pt x="430" y="506"/>
                  </a:lnTo>
                  <a:lnTo>
                    <a:pt x="315" y="506"/>
                  </a:lnTo>
                  <a:lnTo>
                    <a:pt x="315" y="471"/>
                  </a:lnTo>
                  <a:lnTo>
                    <a:pt x="315" y="471"/>
                  </a:lnTo>
                  <a:lnTo>
                    <a:pt x="315" y="390"/>
                  </a:lnTo>
                  <a:lnTo>
                    <a:pt x="315" y="350"/>
                  </a:lnTo>
                  <a:lnTo>
                    <a:pt x="340" y="350"/>
                  </a:lnTo>
                  <a:lnTo>
                    <a:pt x="430" y="350"/>
                  </a:lnTo>
                  <a:lnTo>
                    <a:pt x="430" y="471"/>
                  </a:lnTo>
                  <a:lnTo>
                    <a:pt x="430" y="471"/>
                  </a:lnTo>
                  <a:close/>
                  <a:moveTo>
                    <a:pt x="321" y="128"/>
                  </a:moveTo>
                  <a:lnTo>
                    <a:pt x="321" y="128"/>
                  </a:lnTo>
                  <a:lnTo>
                    <a:pt x="321" y="83"/>
                  </a:lnTo>
                  <a:lnTo>
                    <a:pt x="382" y="83"/>
                  </a:lnTo>
                  <a:lnTo>
                    <a:pt x="382" y="128"/>
                  </a:lnTo>
                  <a:lnTo>
                    <a:pt x="382" y="128"/>
                  </a:lnTo>
                  <a:lnTo>
                    <a:pt x="382" y="139"/>
                  </a:lnTo>
                  <a:lnTo>
                    <a:pt x="321" y="139"/>
                  </a:lnTo>
                  <a:lnTo>
                    <a:pt x="321" y="128"/>
                  </a:lnTo>
                  <a:close/>
                  <a:moveTo>
                    <a:pt x="313" y="283"/>
                  </a:moveTo>
                  <a:lnTo>
                    <a:pt x="313" y="281"/>
                  </a:lnTo>
                  <a:lnTo>
                    <a:pt x="313" y="211"/>
                  </a:lnTo>
                  <a:lnTo>
                    <a:pt x="430" y="211"/>
                  </a:lnTo>
                  <a:lnTo>
                    <a:pt x="430" y="281"/>
                  </a:lnTo>
                  <a:lnTo>
                    <a:pt x="430" y="281"/>
                  </a:lnTo>
                  <a:lnTo>
                    <a:pt x="430" y="307"/>
                  </a:lnTo>
                  <a:lnTo>
                    <a:pt x="313" y="307"/>
                  </a:lnTo>
                  <a:lnTo>
                    <a:pt x="313" y="283"/>
                  </a:lnTo>
                  <a:close/>
                  <a:moveTo>
                    <a:pt x="176" y="283"/>
                  </a:moveTo>
                  <a:lnTo>
                    <a:pt x="176" y="281"/>
                  </a:lnTo>
                  <a:lnTo>
                    <a:pt x="176" y="211"/>
                  </a:lnTo>
                  <a:lnTo>
                    <a:pt x="297" y="211"/>
                  </a:lnTo>
                  <a:lnTo>
                    <a:pt x="297" y="281"/>
                  </a:lnTo>
                  <a:lnTo>
                    <a:pt x="297" y="281"/>
                  </a:lnTo>
                  <a:lnTo>
                    <a:pt x="297" y="307"/>
                  </a:lnTo>
                  <a:lnTo>
                    <a:pt x="176" y="307"/>
                  </a:lnTo>
                  <a:lnTo>
                    <a:pt x="176" y="283"/>
                  </a:lnTo>
                  <a:close/>
                  <a:moveTo>
                    <a:pt x="294" y="350"/>
                  </a:moveTo>
                  <a:lnTo>
                    <a:pt x="294" y="425"/>
                  </a:lnTo>
                  <a:lnTo>
                    <a:pt x="294" y="471"/>
                  </a:lnTo>
                  <a:lnTo>
                    <a:pt x="294" y="479"/>
                  </a:lnTo>
                  <a:lnTo>
                    <a:pt x="294" y="506"/>
                  </a:lnTo>
                  <a:lnTo>
                    <a:pt x="198" y="506"/>
                  </a:lnTo>
                  <a:lnTo>
                    <a:pt x="179" y="506"/>
                  </a:lnTo>
                  <a:lnTo>
                    <a:pt x="179" y="479"/>
                  </a:lnTo>
                  <a:lnTo>
                    <a:pt x="179" y="471"/>
                  </a:lnTo>
                  <a:lnTo>
                    <a:pt x="179" y="350"/>
                  </a:lnTo>
                  <a:lnTo>
                    <a:pt x="294" y="350"/>
                  </a:lnTo>
                  <a:close/>
                  <a:moveTo>
                    <a:pt x="29" y="283"/>
                  </a:moveTo>
                  <a:lnTo>
                    <a:pt x="29" y="281"/>
                  </a:lnTo>
                  <a:lnTo>
                    <a:pt x="29" y="211"/>
                  </a:lnTo>
                  <a:lnTo>
                    <a:pt x="160" y="211"/>
                  </a:lnTo>
                  <a:lnTo>
                    <a:pt x="160" y="281"/>
                  </a:lnTo>
                  <a:lnTo>
                    <a:pt x="160" y="283"/>
                  </a:lnTo>
                  <a:lnTo>
                    <a:pt x="160" y="307"/>
                  </a:lnTo>
                  <a:lnTo>
                    <a:pt x="29" y="307"/>
                  </a:lnTo>
                  <a:lnTo>
                    <a:pt x="29" y="283"/>
                  </a:lnTo>
                  <a:close/>
                  <a:moveTo>
                    <a:pt x="21" y="479"/>
                  </a:moveTo>
                  <a:lnTo>
                    <a:pt x="21" y="471"/>
                  </a:lnTo>
                  <a:lnTo>
                    <a:pt x="21" y="350"/>
                  </a:lnTo>
                  <a:lnTo>
                    <a:pt x="160" y="350"/>
                  </a:lnTo>
                  <a:lnTo>
                    <a:pt x="160" y="471"/>
                  </a:lnTo>
                  <a:lnTo>
                    <a:pt x="160" y="479"/>
                  </a:lnTo>
                  <a:lnTo>
                    <a:pt x="160" y="506"/>
                  </a:lnTo>
                  <a:lnTo>
                    <a:pt x="21" y="506"/>
                  </a:lnTo>
                  <a:lnTo>
                    <a:pt x="21" y="479"/>
                  </a:lnTo>
                  <a:close/>
                  <a:moveTo>
                    <a:pt x="570" y="653"/>
                  </a:moveTo>
                  <a:lnTo>
                    <a:pt x="570" y="674"/>
                  </a:lnTo>
                  <a:lnTo>
                    <a:pt x="53" y="674"/>
                  </a:lnTo>
                  <a:lnTo>
                    <a:pt x="32" y="674"/>
                  </a:lnTo>
                  <a:lnTo>
                    <a:pt x="32" y="653"/>
                  </a:lnTo>
                  <a:lnTo>
                    <a:pt x="32" y="567"/>
                  </a:lnTo>
                  <a:lnTo>
                    <a:pt x="144" y="567"/>
                  </a:lnTo>
                  <a:lnTo>
                    <a:pt x="570" y="567"/>
                  </a:lnTo>
                  <a:lnTo>
                    <a:pt x="570" y="653"/>
                  </a:lnTo>
                  <a:close/>
                  <a:moveTo>
                    <a:pt x="706" y="506"/>
                  </a:moveTo>
                  <a:lnTo>
                    <a:pt x="588" y="506"/>
                  </a:lnTo>
                  <a:lnTo>
                    <a:pt x="588" y="479"/>
                  </a:lnTo>
                  <a:lnTo>
                    <a:pt x="588" y="471"/>
                  </a:lnTo>
                  <a:lnTo>
                    <a:pt x="588" y="350"/>
                  </a:lnTo>
                  <a:lnTo>
                    <a:pt x="706" y="350"/>
                  </a:lnTo>
                  <a:lnTo>
                    <a:pt x="706" y="471"/>
                  </a:lnTo>
                  <a:lnTo>
                    <a:pt x="706" y="471"/>
                  </a:lnTo>
                  <a:lnTo>
                    <a:pt x="706" y="506"/>
                  </a:lnTo>
                  <a:close/>
                  <a:moveTo>
                    <a:pt x="588" y="307"/>
                  </a:moveTo>
                  <a:lnTo>
                    <a:pt x="588" y="283"/>
                  </a:lnTo>
                  <a:lnTo>
                    <a:pt x="588" y="281"/>
                  </a:lnTo>
                  <a:lnTo>
                    <a:pt x="588" y="211"/>
                  </a:lnTo>
                  <a:lnTo>
                    <a:pt x="706" y="211"/>
                  </a:lnTo>
                  <a:lnTo>
                    <a:pt x="706" y="281"/>
                  </a:lnTo>
                  <a:lnTo>
                    <a:pt x="706" y="283"/>
                  </a:lnTo>
                  <a:lnTo>
                    <a:pt x="706" y="307"/>
                  </a:lnTo>
                  <a:lnTo>
                    <a:pt x="588" y="307"/>
                  </a:lnTo>
                  <a:close/>
                  <a:moveTo>
                    <a:pt x="727" y="128"/>
                  </a:moveTo>
                  <a:lnTo>
                    <a:pt x="727" y="128"/>
                  </a:lnTo>
                  <a:lnTo>
                    <a:pt x="727" y="139"/>
                  </a:lnTo>
                  <a:lnTo>
                    <a:pt x="529" y="139"/>
                  </a:lnTo>
                  <a:lnTo>
                    <a:pt x="529" y="128"/>
                  </a:lnTo>
                  <a:lnTo>
                    <a:pt x="529" y="128"/>
                  </a:lnTo>
                  <a:lnTo>
                    <a:pt x="529" y="83"/>
                  </a:lnTo>
                  <a:lnTo>
                    <a:pt x="727" y="83"/>
                  </a:lnTo>
                  <a:lnTo>
                    <a:pt x="727" y="1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300"/>
            <p:cNvSpPr>
              <a:spLocks noEditPoints="1"/>
            </p:cNvSpPr>
            <p:nvPr/>
          </p:nvSpPr>
          <p:spPr bwMode="auto">
            <a:xfrm>
              <a:off x="2305050" y="8294688"/>
              <a:ext cx="1277938" cy="1125538"/>
            </a:xfrm>
            <a:custGeom>
              <a:avLst/>
              <a:gdLst>
                <a:gd name="T0" fmla="*/ 345 w 805"/>
                <a:gd name="T1" fmla="*/ 32 h 709"/>
                <a:gd name="T2" fmla="*/ 311 w 805"/>
                <a:gd name="T3" fmla="*/ 83 h 709"/>
                <a:gd name="T4" fmla="*/ 0 w 805"/>
                <a:gd name="T5" fmla="*/ 152 h 709"/>
                <a:gd name="T6" fmla="*/ 3 w 805"/>
                <a:gd name="T7" fmla="*/ 709 h 709"/>
                <a:gd name="T8" fmla="*/ 594 w 805"/>
                <a:gd name="T9" fmla="*/ 567 h 709"/>
                <a:gd name="T10" fmla="*/ 698 w 805"/>
                <a:gd name="T11" fmla="*/ 567 h 709"/>
                <a:gd name="T12" fmla="*/ 698 w 805"/>
                <a:gd name="T13" fmla="*/ 709 h 709"/>
                <a:gd name="T14" fmla="*/ 805 w 805"/>
                <a:gd name="T15" fmla="*/ 637 h 709"/>
                <a:gd name="T16" fmla="*/ 805 w 805"/>
                <a:gd name="T17" fmla="*/ 262 h 709"/>
                <a:gd name="T18" fmla="*/ 805 w 805"/>
                <a:gd name="T19" fmla="*/ 0 h 709"/>
                <a:gd name="T20" fmla="*/ 460 w 805"/>
                <a:gd name="T21" fmla="*/ 128 h 709"/>
                <a:gd name="T22" fmla="*/ 519 w 805"/>
                <a:gd name="T23" fmla="*/ 128 h 709"/>
                <a:gd name="T24" fmla="*/ 460 w 805"/>
                <a:gd name="T25" fmla="*/ 139 h 709"/>
                <a:gd name="T26" fmla="*/ 452 w 805"/>
                <a:gd name="T27" fmla="*/ 281 h 709"/>
                <a:gd name="T28" fmla="*/ 565 w 805"/>
                <a:gd name="T29" fmla="*/ 283 h 709"/>
                <a:gd name="T30" fmla="*/ 452 w 805"/>
                <a:gd name="T31" fmla="*/ 307 h 709"/>
                <a:gd name="T32" fmla="*/ 567 w 805"/>
                <a:gd name="T33" fmla="*/ 471 h 709"/>
                <a:gd name="T34" fmla="*/ 452 w 805"/>
                <a:gd name="T35" fmla="*/ 506 h 709"/>
                <a:gd name="T36" fmla="*/ 452 w 805"/>
                <a:gd name="T37" fmla="*/ 350 h 709"/>
                <a:gd name="T38" fmla="*/ 391 w 805"/>
                <a:gd name="T39" fmla="*/ 128 h 709"/>
                <a:gd name="T40" fmla="*/ 450 w 805"/>
                <a:gd name="T41" fmla="*/ 128 h 709"/>
                <a:gd name="T42" fmla="*/ 391 w 805"/>
                <a:gd name="T43" fmla="*/ 139 h 709"/>
                <a:gd name="T44" fmla="*/ 431 w 805"/>
                <a:gd name="T45" fmla="*/ 506 h 709"/>
                <a:gd name="T46" fmla="*/ 316 w 805"/>
                <a:gd name="T47" fmla="*/ 471 h 709"/>
                <a:gd name="T48" fmla="*/ 340 w 805"/>
                <a:gd name="T49" fmla="*/ 350 h 709"/>
                <a:gd name="T50" fmla="*/ 431 w 805"/>
                <a:gd name="T51" fmla="*/ 471 h 709"/>
                <a:gd name="T52" fmla="*/ 321 w 805"/>
                <a:gd name="T53" fmla="*/ 83 h 709"/>
                <a:gd name="T54" fmla="*/ 380 w 805"/>
                <a:gd name="T55" fmla="*/ 128 h 709"/>
                <a:gd name="T56" fmla="*/ 321 w 805"/>
                <a:gd name="T57" fmla="*/ 128 h 709"/>
                <a:gd name="T58" fmla="*/ 313 w 805"/>
                <a:gd name="T59" fmla="*/ 211 h 709"/>
                <a:gd name="T60" fmla="*/ 431 w 805"/>
                <a:gd name="T61" fmla="*/ 281 h 709"/>
                <a:gd name="T62" fmla="*/ 313 w 805"/>
                <a:gd name="T63" fmla="*/ 283 h 709"/>
                <a:gd name="T64" fmla="*/ 177 w 805"/>
                <a:gd name="T65" fmla="*/ 211 h 709"/>
                <a:gd name="T66" fmla="*/ 297 w 805"/>
                <a:gd name="T67" fmla="*/ 281 h 709"/>
                <a:gd name="T68" fmla="*/ 177 w 805"/>
                <a:gd name="T69" fmla="*/ 283 h 709"/>
                <a:gd name="T70" fmla="*/ 295 w 805"/>
                <a:gd name="T71" fmla="*/ 471 h 709"/>
                <a:gd name="T72" fmla="*/ 198 w 805"/>
                <a:gd name="T73" fmla="*/ 506 h 709"/>
                <a:gd name="T74" fmla="*/ 180 w 805"/>
                <a:gd name="T75" fmla="*/ 471 h 709"/>
                <a:gd name="T76" fmla="*/ 27 w 805"/>
                <a:gd name="T77" fmla="*/ 283 h 709"/>
                <a:gd name="T78" fmla="*/ 158 w 805"/>
                <a:gd name="T79" fmla="*/ 211 h 709"/>
                <a:gd name="T80" fmla="*/ 158 w 805"/>
                <a:gd name="T81" fmla="*/ 307 h 709"/>
                <a:gd name="T82" fmla="*/ 22 w 805"/>
                <a:gd name="T83" fmla="*/ 479 h 709"/>
                <a:gd name="T84" fmla="*/ 158 w 805"/>
                <a:gd name="T85" fmla="*/ 350 h 709"/>
                <a:gd name="T86" fmla="*/ 158 w 805"/>
                <a:gd name="T87" fmla="*/ 506 h 709"/>
                <a:gd name="T88" fmla="*/ 570 w 805"/>
                <a:gd name="T89" fmla="*/ 653 h 709"/>
                <a:gd name="T90" fmla="*/ 33 w 805"/>
                <a:gd name="T91" fmla="*/ 674 h 709"/>
                <a:gd name="T92" fmla="*/ 145 w 805"/>
                <a:gd name="T93" fmla="*/ 567 h 709"/>
                <a:gd name="T94" fmla="*/ 704 w 805"/>
                <a:gd name="T95" fmla="*/ 506 h 709"/>
                <a:gd name="T96" fmla="*/ 589 w 805"/>
                <a:gd name="T97" fmla="*/ 471 h 709"/>
                <a:gd name="T98" fmla="*/ 704 w 805"/>
                <a:gd name="T99" fmla="*/ 471 h 709"/>
                <a:gd name="T100" fmla="*/ 589 w 805"/>
                <a:gd name="T101" fmla="*/ 307 h 709"/>
                <a:gd name="T102" fmla="*/ 589 w 805"/>
                <a:gd name="T103" fmla="*/ 211 h 709"/>
                <a:gd name="T104" fmla="*/ 704 w 805"/>
                <a:gd name="T105" fmla="*/ 283 h 709"/>
                <a:gd name="T106" fmla="*/ 728 w 805"/>
                <a:gd name="T107" fmla="*/ 128 h 709"/>
                <a:gd name="T108" fmla="*/ 530 w 805"/>
                <a:gd name="T109" fmla="*/ 139 h 709"/>
                <a:gd name="T110" fmla="*/ 530 w 805"/>
                <a:gd name="T111" fmla="*/ 8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05" h="709">
                  <a:moveTo>
                    <a:pt x="404" y="0"/>
                  </a:moveTo>
                  <a:lnTo>
                    <a:pt x="380" y="0"/>
                  </a:lnTo>
                  <a:lnTo>
                    <a:pt x="345" y="32"/>
                  </a:lnTo>
                  <a:lnTo>
                    <a:pt x="345" y="32"/>
                  </a:lnTo>
                  <a:lnTo>
                    <a:pt x="311" y="67"/>
                  </a:lnTo>
                  <a:lnTo>
                    <a:pt x="311" y="83"/>
                  </a:lnTo>
                  <a:lnTo>
                    <a:pt x="70" y="83"/>
                  </a:lnTo>
                  <a:lnTo>
                    <a:pt x="3" y="152"/>
                  </a:lnTo>
                  <a:lnTo>
                    <a:pt x="0" y="152"/>
                  </a:lnTo>
                  <a:lnTo>
                    <a:pt x="0" y="441"/>
                  </a:lnTo>
                  <a:lnTo>
                    <a:pt x="0" y="709"/>
                  </a:lnTo>
                  <a:lnTo>
                    <a:pt x="3" y="709"/>
                  </a:lnTo>
                  <a:lnTo>
                    <a:pt x="3" y="709"/>
                  </a:lnTo>
                  <a:lnTo>
                    <a:pt x="594" y="709"/>
                  </a:lnTo>
                  <a:lnTo>
                    <a:pt x="594" y="567"/>
                  </a:lnTo>
                  <a:lnTo>
                    <a:pt x="650" y="567"/>
                  </a:lnTo>
                  <a:lnTo>
                    <a:pt x="650" y="567"/>
                  </a:lnTo>
                  <a:lnTo>
                    <a:pt x="698" y="567"/>
                  </a:lnTo>
                  <a:lnTo>
                    <a:pt x="698" y="567"/>
                  </a:lnTo>
                  <a:lnTo>
                    <a:pt x="698" y="647"/>
                  </a:lnTo>
                  <a:lnTo>
                    <a:pt x="698" y="709"/>
                  </a:lnTo>
                  <a:lnTo>
                    <a:pt x="738" y="709"/>
                  </a:lnTo>
                  <a:lnTo>
                    <a:pt x="738" y="706"/>
                  </a:lnTo>
                  <a:lnTo>
                    <a:pt x="805" y="637"/>
                  </a:lnTo>
                  <a:lnTo>
                    <a:pt x="805" y="425"/>
                  </a:lnTo>
                  <a:lnTo>
                    <a:pt x="805" y="265"/>
                  </a:lnTo>
                  <a:lnTo>
                    <a:pt x="805" y="262"/>
                  </a:lnTo>
                  <a:lnTo>
                    <a:pt x="805" y="88"/>
                  </a:lnTo>
                  <a:lnTo>
                    <a:pt x="805" y="83"/>
                  </a:lnTo>
                  <a:lnTo>
                    <a:pt x="805" y="0"/>
                  </a:lnTo>
                  <a:lnTo>
                    <a:pt x="404" y="0"/>
                  </a:lnTo>
                  <a:close/>
                  <a:moveTo>
                    <a:pt x="460" y="128"/>
                  </a:moveTo>
                  <a:lnTo>
                    <a:pt x="460" y="128"/>
                  </a:lnTo>
                  <a:lnTo>
                    <a:pt x="460" y="83"/>
                  </a:lnTo>
                  <a:lnTo>
                    <a:pt x="519" y="83"/>
                  </a:lnTo>
                  <a:lnTo>
                    <a:pt x="519" y="128"/>
                  </a:lnTo>
                  <a:lnTo>
                    <a:pt x="519" y="128"/>
                  </a:lnTo>
                  <a:lnTo>
                    <a:pt x="519" y="139"/>
                  </a:lnTo>
                  <a:lnTo>
                    <a:pt x="460" y="139"/>
                  </a:lnTo>
                  <a:lnTo>
                    <a:pt x="460" y="128"/>
                  </a:lnTo>
                  <a:close/>
                  <a:moveTo>
                    <a:pt x="452" y="283"/>
                  </a:moveTo>
                  <a:lnTo>
                    <a:pt x="452" y="281"/>
                  </a:lnTo>
                  <a:lnTo>
                    <a:pt x="452" y="211"/>
                  </a:lnTo>
                  <a:lnTo>
                    <a:pt x="565" y="211"/>
                  </a:lnTo>
                  <a:lnTo>
                    <a:pt x="565" y="283"/>
                  </a:lnTo>
                  <a:lnTo>
                    <a:pt x="565" y="283"/>
                  </a:lnTo>
                  <a:lnTo>
                    <a:pt x="565" y="307"/>
                  </a:lnTo>
                  <a:lnTo>
                    <a:pt x="452" y="307"/>
                  </a:lnTo>
                  <a:lnTo>
                    <a:pt x="452" y="283"/>
                  </a:lnTo>
                  <a:close/>
                  <a:moveTo>
                    <a:pt x="567" y="350"/>
                  </a:moveTo>
                  <a:lnTo>
                    <a:pt x="567" y="471"/>
                  </a:lnTo>
                  <a:lnTo>
                    <a:pt x="567" y="479"/>
                  </a:lnTo>
                  <a:lnTo>
                    <a:pt x="567" y="506"/>
                  </a:lnTo>
                  <a:lnTo>
                    <a:pt x="452" y="506"/>
                  </a:lnTo>
                  <a:lnTo>
                    <a:pt x="452" y="479"/>
                  </a:lnTo>
                  <a:lnTo>
                    <a:pt x="452" y="471"/>
                  </a:lnTo>
                  <a:lnTo>
                    <a:pt x="452" y="350"/>
                  </a:lnTo>
                  <a:lnTo>
                    <a:pt x="567" y="350"/>
                  </a:lnTo>
                  <a:close/>
                  <a:moveTo>
                    <a:pt x="391" y="128"/>
                  </a:moveTo>
                  <a:lnTo>
                    <a:pt x="391" y="128"/>
                  </a:lnTo>
                  <a:lnTo>
                    <a:pt x="391" y="83"/>
                  </a:lnTo>
                  <a:lnTo>
                    <a:pt x="450" y="83"/>
                  </a:lnTo>
                  <a:lnTo>
                    <a:pt x="450" y="128"/>
                  </a:lnTo>
                  <a:lnTo>
                    <a:pt x="450" y="128"/>
                  </a:lnTo>
                  <a:lnTo>
                    <a:pt x="450" y="139"/>
                  </a:lnTo>
                  <a:lnTo>
                    <a:pt x="391" y="139"/>
                  </a:lnTo>
                  <a:lnTo>
                    <a:pt x="391" y="128"/>
                  </a:lnTo>
                  <a:close/>
                  <a:moveTo>
                    <a:pt x="431" y="471"/>
                  </a:moveTo>
                  <a:lnTo>
                    <a:pt x="431" y="506"/>
                  </a:lnTo>
                  <a:lnTo>
                    <a:pt x="316" y="506"/>
                  </a:lnTo>
                  <a:lnTo>
                    <a:pt x="316" y="471"/>
                  </a:lnTo>
                  <a:lnTo>
                    <a:pt x="316" y="471"/>
                  </a:lnTo>
                  <a:lnTo>
                    <a:pt x="316" y="390"/>
                  </a:lnTo>
                  <a:lnTo>
                    <a:pt x="316" y="350"/>
                  </a:lnTo>
                  <a:lnTo>
                    <a:pt x="340" y="350"/>
                  </a:lnTo>
                  <a:lnTo>
                    <a:pt x="431" y="350"/>
                  </a:lnTo>
                  <a:lnTo>
                    <a:pt x="431" y="471"/>
                  </a:lnTo>
                  <a:lnTo>
                    <a:pt x="431" y="471"/>
                  </a:lnTo>
                  <a:close/>
                  <a:moveTo>
                    <a:pt x="321" y="128"/>
                  </a:moveTo>
                  <a:lnTo>
                    <a:pt x="321" y="128"/>
                  </a:lnTo>
                  <a:lnTo>
                    <a:pt x="321" y="83"/>
                  </a:lnTo>
                  <a:lnTo>
                    <a:pt x="380" y="83"/>
                  </a:lnTo>
                  <a:lnTo>
                    <a:pt x="380" y="128"/>
                  </a:lnTo>
                  <a:lnTo>
                    <a:pt x="380" y="128"/>
                  </a:lnTo>
                  <a:lnTo>
                    <a:pt x="380" y="139"/>
                  </a:lnTo>
                  <a:lnTo>
                    <a:pt x="321" y="139"/>
                  </a:lnTo>
                  <a:lnTo>
                    <a:pt x="321" y="128"/>
                  </a:lnTo>
                  <a:close/>
                  <a:moveTo>
                    <a:pt x="313" y="283"/>
                  </a:moveTo>
                  <a:lnTo>
                    <a:pt x="313" y="281"/>
                  </a:lnTo>
                  <a:lnTo>
                    <a:pt x="313" y="211"/>
                  </a:lnTo>
                  <a:lnTo>
                    <a:pt x="431" y="211"/>
                  </a:lnTo>
                  <a:lnTo>
                    <a:pt x="431" y="281"/>
                  </a:lnTo>
                  <a:lnTo>
                    <a:pt x="431" y="281"/>
                  </a:lnTo>
                  <a:lnTo>
                    <a:pt x="431" y="307"/>
                  </a:lnTo>
                  <a:lnTo>
                    <a:pt x="313" y="307"/>
                  </a:lnTo>
                  <a:lnTo>
                    <a:pt x="313" y="283"/>
                  </a:lnTo>
                  <a:close/>
                  <a:moveTo>
                    <a:pt x="177" y="283"/>
                  </a:moveTo>
                  <a:lnTo>
                    <a:pt x="177" y="281"/>
                  </a:lnTo>
                  <a:lnTo>
                    <a:pt x="177" y="211"/>
                  </a:lnTo>
                  <a:lnTo>
                    <a:pt x="297" y="211"/>
                  </a:lnTo>
                  <a:lnTo>
                    <a:pt x="297" y="281"/>
                  </a:lnTo>
                  <a:lnTo>
                    <a:pt x="297" y="281"/>
                  </a:lnTo>
                  <a:lnTo>
                    <a:pt x="297" y="307"/>
                  </a:lnTo>
                  <a:lnTo>
                    <a:pt x="177" y="307"/>
                  </a:lnTo>
                  <a:lnTo>
                    <a:pt x="177" y="283"/>
                  </a:lnTo>
                  <a:close/>
                  <a:moveTo>
                    <a:pt x="295" y="350"/>
                  </a:moveTo>
                  <a:lnTo>
                    <a:pt x="295" y="425"/>
                  </a:lnTo>
                  <a:lnTo>
                    <a:pt x="295" y="471"/>
                  </a:lnTo>
                  <a:lnTo>
                    <a:pt x="295" y="479"/>
                  </a:lnTo>
                  <a:lnTo>
                    <a:pt x="295" y="506"/>
                  </a:lnTo>
                  <a:lnTo>
                    <a:pt x="198" y="506"/>
                  </a:lnTo>
                  <a:lnTo>
                    <a:pt x="180" y="506"/>
                  </a:lnTo>
                  <a:lnTo>
                    <a:pt x="180" y="479"/>
                  </a:lnTo>
                  <a:lnTo>
                    <a:pt x="180" y="471"/>
                  </a:lnTo>
                  <a:lnTo>
                    <a:pt x="180" y="350"/>
                  </a:lnTo>
                  <a:lnTo>
                    <a:pt x="295" y="350"/>
                  </a:lnTo>
                  <a:close/>
                  <a:moveTo>
                    <a:pt x="27" y="283"/>
                  </a:moveTo>
                  <a:lnTo>
                    <a:pt x="27" y="281"/>
                  </a:lnTo>
                  <a:lnTo>
                    <a:pt x="27" y="211"/>
                  </a:lnTo>
                  <a:lnTo>
                    <a:pt x="158" y="211"/>
                  </a:lnTo>
                  <a:lnTo>
                    <a:pt x="158" y="281"/>
                  </a:lnTo>
                  <a:lnTo>
                    <a:pt x="158" y="283"/>
                  </a:lnTo>
                  <a:lnTo>
                    <a:pt x="158" y="307"/>
                  </a:lnTo>
                  <a:lnTo>
                    <a:pt x="27" y="307"/>
                  </a:lnTo>
                  <a:lnTo>
                    <a:pt x="27" y="283"/>
                  </a:lnTo>
                  <a:close/>
                  <a:moveTo>
                    <a:pt x="22" y="479"/>
                  </a:moveTo>
                  <a:lnTo>
                    <a:pt x="22" y="471"/>
                  </a:lnTo>
                  <a:lnTo>
                    <a:pt x="22" y="350"/>
                  </a:lnTo>
                  <a:lnTo>
                    <a:pt x="158" y="350"/>
                  </a:lnTo>
                  <a:lnTo>
                    <a:pt x="158" y="471"/>
                  </a:lnTo>
                  <a:lnTo>
                    <a:pt x="158" y="479"/>
                  </a:lnTo>
                  <a:lnTo>
                    <a:pt x="158" y="506"/>
                  </a:lnTo>
                  <a:lnTo>
                    <a:pt x="22" y="506"/>
                  </a:lnTo>
                  <a:lnTo>
                    <a:pt x="22" y="479"/>
                  </a:lnTo>
                  <a:close/>
                  <a:moveTo>
                    <a:pt x="570" y="653"/>
                  </a:moveTo>
                  <a:lnTo>
                    <a:pt x="570" y="674"/>
                  </a:lnTo>
                  <a:lnTo>
                    <a:pt x="54" y="674"/>
                  </a:lnTo>
                  <a:lnTo>
                    <a:pt x="33" y="674"/>
                  </a:lnTo>
                  <a:lnTo>
                    <a:pt x="33" y="653"/>
                  </a:lnTo>
                  <a:lnTo>
                    <a:pt x="33" y="567"/>
                  </a:lnTo>
                  <a:lnTo>
                    <a:pt x="145" y="567"/>
                  </a:lnTo>
                  <a:lnTo>
                    <a:pt x="570" y="567"/>
                  </a:lnTo>
                  <a:lnTo>
                    <a:pt x="570" y="653"/>
                  </a:lnTo>
                  <a:close/>
                  <a:moveTo>
                    <a:pt x="704" y="506"/>
                  </a:moveTo>
                  <a:lnTo>
                    <a:pt x="589" y="506"/>
                  </a:lnTo>
                  <a:lnTo>
                    <a:pt x="589" y="479"/>
                  </a:lnTo>
                  <a:lnTo>
                    <a:pt x="589" y="471"/>
                  </a:lnTo>
                  <a:lnTo>
                    <a:pt x="589" y="350"/>
                  </a:lnTo>
                  <a:lnTo>
                    <a:pt x="704" y="350"/>
                  </a:lnTo>
                  <a:lnTo>
                    <a:pt x="704" y="471"/>
                  </a:lnTo>
                  <a:lnTo>
                    <a:pt x="704" y="471"/>
                  </a:lnTo>
                  <a:lnTo>
                    <a:pt x="704" y="506"/>
                  </a:lnTo>
                  <a:close/>
                  <a:moveTo>
                    <a:pt x="589" y="307"/>
                  </a:moveTo>
                  <a:lnTo>
                    <a:pt x="589" y="283"/>
                  </a:lnTo>
                  <a:lnTo>
                    <a:pt x="589" y="281"/>
                  </a:lnTo>
                  <a:lnTo>
                    <a:pt x="589" y="211"/>
                  </a:lnTo>
                  <a:lnTo>
                    <a:pt x="704" y="211"/>
                  </a:lnTo>
                  <a:lnTo>
                    <a:pt x="704" y="281"/>
                  </a:lnTo>
                  <a:lnTo>
                    <a:pt x="704" y="283"/>
                  </a:lnTo>
                  <a:lnTo>
                    <a:pt x="704" y="307"/>
                  </a:lnTo>
                  <a:lnTo>
                    <a:pt x="589" y="307"/>
                  </a:lnTo>
                  <a:close/>
                  <a:moveTo>
                    <a:pt x="728" y="128"/>
                  </a:moveTo>
                  <a:lnTo>
                    <a:pt x="728" y="128"/>
                  </a:lnTo>
                  <a:lnTo>
                    <a:pt x="728" y="139"/>
                  </a:lnTo>
                  <a:lnTo>
                    <a:pt x="530" y="139"/>
                  </a:lnTo>
                  <a:lnTo>
                    <a:pt x="530" y="128"/>
                  </a:lnTo>
                  <a:lnTo>
                    <a:pt x="530" y="128"/>
                  </a:lnTo>
                  <a:lnTo>
                    <a:pt x="530" y="83"/>
                  </a:lnTo>
                  <a:lnTo>
                    <a:pt x="728" y="83"/>
                  </a:lnTo>
                  <a:lnTo>
                    <a:pt x="728" y="1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57060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A6D8CF-3CDE-4807-BCD2-C9F2B831AAA5}" type="slidenum">
              <a:rPr lang="en-US" smtClean="0"/>
              <a:pPr/>
              <a:t>34</a:t>
            </a:fld>
            <a:endParaRPr lang="en-US"/>
          </a:p>
        </p:txBody>
      </p:sp>
      <p:sp>
        <p:nvSpPr>
          <p:cNvPr id="101" name="TextBox 100"/>
          <p:cNvSpPr txBox="1"/>
          <p:nvPr/>
        </p:nvSpPr>
        <p:spPr>
          <a:xfrm>
            <a:off x="8113713" y="1797993"/>
            <a:ext cx="2029968" cy="230832"/>
          </a:xfrm>
          <a:prstGeom prst="rect">
            <a:avLst/>
          </a:prstGeom>
          <a:noFill/>
        </p:spPr>
        <p:txBody>
          <a:bodyPr wrap="none" lIns="91440" tIns="45720" rIns="45720" bIns="45720" rtlCol="0">
            <a:noAutofit/>
          </a:bodyPr>
          <a:lstStyle/>
          <a:p>
            <a:pPr algn="ctr">
              <a:lnSpc>
                <a:spcPct val="90000"/>
              </a:lnSpc>
            </a:pPr>
            <a:r>
              <a:rPr lang="en-US" sz="1000" dirty="0"/>
              <a:t>App, data, OS</a:t>
            </a:r>
          </a:p>
        </p:txBody>
      </p:sp>
      <p:sp>
        <p:nvSpPr>
          <p:cNvPr id="127" name="TextBox 126"/>
          <p:cNvSpPr txBox="1"/>
          <p:nvPr/>
        </p:nvSpPr>
        <p:spPr>
          <a:xfrm>
            <a:off x="8113713" y="3826291"/>
            <a:ext cx="2029968" cy="230832"/>
          </a:xfrm>
          <a:prstGeom prst="rect">
            <a:avLst/>
          </a:prstGeom>
          <a:noFill/>
        </p:spPr>
        <p:txBody>
          <a:bodyPr wrap="none" lIns="91440" tIns="45720" rIns="45720" bIns="45720" rtlCol="0">
            <a:noAutofit/>
          </a:bodyPr>
          <a:lstStyle/>
          <a:p>
            <a:pPr algn="ctr">
              <a:lnSpc>
                <a:spcPct val="90000"/>
              </a:lnSpc>
            </a:pPr>
            <a:r>
              <a:rPr lang="en-US" sz="1000" dirty="0"/>
              <a:t>App, data, OS (editable)</a:t>
            </a:r>
          </a:p>
        </p:txBody>
      </p:sp>
      <p:sp>
        <p:nvSpPr>
          <p:cNvPr id="128" name="TextBox 127"/>
          <p:cNvSpPr txBox="1"/>
          <p:nvPr/>
        </p:nvSpPr>
        <p:spPr>
          <a:xfrm>
            <a:off x="8113712" y="5856393"/>
            <a:ext cx="2029968" cy="230832"/>
          </a:xfrm>
          <a:prstGeom prst="rect">
            <a:avLst/>
          </a:prstGeom>
          <a:noFill/>
        </p:spPr>
        <p:txBody>
          <a:bodyPr wrap="none" lIns="91440" tIns="45720" rIns="45720" bIns="45720" rtlCol="0">
            <a:noAutofit/>
          </a:bodyPr>
          <a:lstStyle/>
          <a:p>
            <a:pPr algn="ctr">
              <a:lnSpc>
                <a:spcPct val="90000"/>
              </a:lnSpc>
            </a:pPr>
            <a:r>
              <a:rPr lang="en-US" sz="1000" dirty="0"/>
              <a:t>Developer cloud</a:t>
            </a:r>
          </a:p>
        </p:txBody>
      </p:sp>
      <p:sp>
        <p:nvSpPr>
          <p:cNvPr id="141" name="TextBox 140"/>
          <p:cNvSpPr txBox="1"/>
          <p:nvPr/>
        </p:nvSpPr>
        <p:spPr>
          <a:xfrm>
            <a:off x="10150984" y="5856393"/>
            <a:ext cx="2029968" cy="230832"/>
          </a:xfrm>
          <a:prstGeom prst="rect">
            <a:avLst/>
          </a:prstGeom>
          <a:noFill/>
        </p:spPr>
        <p:txBody>
          <a:bodyPr wrap="none" lIns="91440" tIns="45720" rIns="45720" bIns="45720" rtlCol="0">
            <a:noAutofit/>
          </a:bodyPr>
          <a:lstStyle/>
          <a:p>
            <a:pPr algn="ctr">
              <a:lnSpc>
                <a:spcPct val="90000"/>
              </a:lnSpc>
            </a:pPr>
            <a:r>
              <a:rPr lang="en-US" sz="1000" dirty="0"/>
              <a:t>Tag</a:t>
            </a:r>
          </a:p>
        </p:txBody>
      </p:sp>
      <p:sp>
        <p:nvSpPr>
          <p:cNvPr id="142" name="TextBox 141"/>
          <p:cNvSpPr txBox="1"/>
          <p:nvPr/>
        </p:nvSpPr>
        <p:spPr>
          <a:xfrm>
            <a:off x="10150985" y="1797993"/>
            <a:ext cx="2029968" cy="230832"/>
          </a:xfrm>
          <a:prstGeom prst="rect">
            <a:avLst/>
          </a:prstGeom>
          <a:noFill/>
        </p:spPr>
        <p:txBody>
          <a:bodyPr wrap="none" lIns="91440" tIns="45720" rIns="45720" bIns="45720" rtlCol="0">
            <a:noAutofit/>
          </a:bodyPr>
          <a:lstStyle/>
          <a:p>
            <a:pPr algn="ctr">
              <a:lnSpc>
                <a:spcPct val="90000"/>
              </a:lnSpc>
            </a:pPr>
            <a:r>
              <a:rPr lang="en-US" sz="1000" dirty="0"/>
              <a:t>VM (detailed)</a:t>
            </a:r>
          </a:p>
        </p:txBody>
      </p:sp>
      <p:sp>
        <p:nvSpPr>
          <p:cNvPr id="204" name="TextBox 203"/>
          <p:cNvSpPr txBox="1"/>
          <p:nvPr/>
        </p:nvSpPr>
        <p:spPr>
          <a:xfrm>
            <a:off x="6094413" y="1797993"/>
            <a:ext cx="2029968" cy="230832"/>
          </a:xfrm>
          <a:prstGeom prst="rect">
            <a:avLst/>
          </a:prstGeom>
          <a:noFill/>
        </p:spPr>
        <p:txBody>
          <a:bodyPr wrap="none" lIns="91440" tIns="45720" rIns="45720" bIns="45720" rtlCol="0">
            <a:noAutofit/>
          </a:bodyPr>
          <a:lstStyle/>
          <a:p>
            <a:pPr algn="ctr">
              <a:lnSpc>
                <a:spcPct val="90000"/>
              </a:lnSpc>
            </a:pPr>
            <a:r>
              <a:rPr lang="en-US" sz="1000" dirty="0"/>
              <a:t>Virtualization</a:t>
            </a:r>
          </a:p>
        </p:txBody>
      </p:sp>
      <p:sp>
        <p:nvSpPr>
          <p:cNvPr id="205" name="TextBox 204"/>
          <p:cNvSpPr txBox="1"/>
          <p:nvPr/>
        </p:nvSpPr>
        <p:spPr>
          <a:xfrm>
            <a:off x="6098100" y="3826291"/>
            <a:ext cx="2029968" cy="230832"/>
          </a:xfrm>
          <a:prstGeom prst="rect">
            <a:avLst/>
          </a:prstGeom>
          <a:noFill/>
        </p:spPr>
        <p:txBody>
          <a:bodyPr wrap="none" lIns="91440" tIns="45720" rIns="45720" bIns="45720" rtlCol="0">
            <a:noAutofit/>
          </a:bodyPr>
          <a:lstStyle/>
          <a:p>
            <a:pPr algn="ctr">
              <a:lnSpc>
                <a:spcPct val="90000"/>
              </a:lnSpc>
            </a:pPr>
            <a:r>
              <a:rPr lang="en-US" sz="1000" dirty="0"/>
              <a:t>Virtualization (editable)</a:t>
            </a:r>
          </a:p>
        </p:txBody>
      </p:sp>
      <p:sp>
        <p:nvSpPr>
          <p:cNvPr id="294" name="TextBox 293"/>
          <p:cNvSpPr txBox="1"/>
          <p:nvPr/>
        </p:nvSpPr>
        <p:spPr>
          <a:xfrm>
            <a:off x="10150985" y="3826291"/>
            <a:ext cx="2029968" cy="230832"/>
          </a:xfrm>
          <a:prstGeom prst="rect">
            <a:avLst/>
          </a:prstGeom>
          <a:noFill/>
        </p:spPr>
        <p:txBody>
          <a:bodyPr wrap="none" lIns="91440" tIns="45720" rIns="45720" bIns="45720" rtlCol="0">
            <a:noAutofit/>
          </a:bodyPr>
          <a:lstStyle/>
          <a:p>
            <a:pPr algn="ctr">
              <a:lnSpc>
                <a:spcPct val="90000"/>
              </a:lnSpc>
            </a:pPr>
            <a:r>
              <a:rPr lang="en-US" sz="1000" dirty="0"/>
              <a:t>VM (detailed) editable</a:t>
            </a:r>
          </a:p>
        </p:txBody>
      </p:sp>
      <p:sp>
        <p:nvSpPr>
          <p:cNvPr id="295" name="TextBox 294"/>
          <p:cNvSpPr txBox="1"/>
          <p:nvPr/>
        </p:nvSpPr>
        <p:spPr>
          <a:xfrm>
            <a:off x="6098099" y="5858753"/>
            <a:ext cx="2029968" cy="230832"/>
          </a:xfrm>
          <a:prstGeom prst="rect">
            <a:avLst/>
          </a:prstGeom>
          <a:noFill/>
        </p:spPr>
        <p:txBody>
          <a:bodyPr wrap="none" lIns="91440" tIns="45720" rIns="45720" bIns="45720" rtlCol="0">
            <a:noAutofit/>
          </a:bodyPr>
          <a:lstStyle/>
          <a:p>
            <a:pPr algn="ctr">
              <a:lnSpc>
                <a:spcPct val="90000"/>
              </a:lnSpc>
            </a:pPr>
            <a:r>
              <a:rPr lang="en-US" sz="1000" dirty="0"/>
              <a:t>Throughput, scale</a:t>
            </a:r>
          </a:p>
        </p:txBody>
      </p:sp>
      <p:sp>
        <p:nvSpPr>
          <p:cNvPr id="296" name="TextBox 295"/>
          <p:cNvSpPr txBox="1"/>
          <p:nvPr/>
        </p:nvSpPr>
        <p:spPr>
          <a:xfrm>
            <a:off x="4067175" y="5858753"/>
            <a:ext cx="2029968" cy="230832"/>
          </a:xfrm>
          <a:prstGeom prst="rect">
            <a:avLst/>
          </a:prstGeom>
          <a:noFill/>
        </p:spPr>
        <p:txBody>
          <a:bodyPr wrap="none" lIns="91440" tIns="45720" rIns="45720" bIns="45720" rtlCol="0">
            <a:noAutofit/>
          </a:bodyPr>
          <a:lstStyle/>
          <a:p>
            <a:pPr algn="ctr">
              <a:lnSpc>
                <a:spcPct val="90000"/>
              </a:lnSpc>
            </a:pPr>
            <a:r>
              <a:rPr lang="en-US" sz="1000" dirty="0"/>
              <a:t>Inventory</a:t>
            </a:r>
          </a:p>
        </p:txBody>
      </p:sp>
      <p:sp>
        <p:nvSpPr>
          <p:cNvPr id="297" name="TextBox 296"/>
          <p:cNvSpPr txBox="1"/>
          <p:nvPr/>
        </p:nvSpPr>
        <p:spPr>
          <a:xfrm>
            <a:off x="4067175" y="3826291"/>
            <a:ext cx="2029968" cy="230832"/>
          </a:xfrm>
          <a:prstGeom prst="rect">
            <a:avLst/>
          </a:prstGeom>
          <a:noFill/>
        </p:spPr>
        <p:txBody>
          <a:bodyPr wrap="none" lIns="91440" tIns="45720" rIns="45720" bIns="45720" rtlCol="0">
            <a:noAutofit/>
          </a:bodyPr>
          <a:lstStyle/>
          <a:p>
            <a:pPr algn="ctr">
              <a:lnSpc>
                <a:spcPct val="90000"/>
              </a:lnSpc>
            </a:pPr>
            <a:r>
              <a:rPr lang="en-US" sz="1000" dirty="0"/>
              <a:t>Document</a:t>
            </a:r>
          </a:p>
        </p:txBody>
      </p:sp>
      <p:sp>
        <p:nvSpPr>
          <p:cNvPr id="298" name="TextBox 297"/>
          <p:cNvSpPr txBox="1"/>
          <p:nvPr/>
        </p:nvSpPr>
        <p:spPr>
          <a:xfrm>
            <a:off x="4062539" y="1797993"/>
            <a:ext cx="2029968" cy="230832"/>
          </a:xfrm>
          <a:prstGeom prst="rect">
            <a:avLst/>
          </a:prstGeom>
          <a:noFill/>
        </p:spPr>
        <p:txBody>
          <a:bodyPr wrap="none" lIns="91440" tIns="45720" rIns="45720" bIns="45720" rtlCol="0">
            <a:noAutofit/>
          </a:bodyPr>
          <a:lstStyle/>
          <a:p>
            <a:pPr algn="ctr">
              <a:lnSpc>
                <a:spcPct val="90000"/>
              </a:lnSpc>
            </a:pPr>
            <a:r>
              <a:rPr lang="en-US" sz="1000" dirty="0"/>
              <a:t>IOT</a:t>
            </a:r>
          </a:p>
        </p:txBody>
      </p:sp>
      <p:sp>
        <p:nvSpPr>
          <p:cNvPr id="299" name="TextBox 298"/>
          <p:cNvSpPr txBox="1"/>
          <p:nvPr/>
        </p:nvSpPr>
        <p:spPr>
          <a:xfrm>
            <a:off x="2025175" y="5858753"/>
            <a:ext cx="2029968" cy="230832"/>
          </a:xfrm>
          <a:prstGeom prst="rect">
            <a:avLst/>
          </a:prstGeom>
          <a:noFill/>
        </p:spPr>
        <p:txBody>
          <a:bodyPr wrap="none" lIns="91440" tIns="45720" rIns="45720" bIns="45720" rtlCol="0">
            <a:noAutofit/>
          </a:bodyPr>
          <a:lstStyle/>
          <a:p>
            <a:pPr algn="ctr">
              <a:lnSpc>
                <a:spcPct val="90000"/>
              </a:lnSpc>
            </a:pPr>
            <a:r>
              <a:rPr lang="en-US" sz="1000" dirty="0"/>
              <a:t>Process</a:t>
            </a:r>
          </a:p>
        </p:txBody>
      </p:sp>
      <p:sp>
        <p:nvSpPr>
          <p:cNvPr id="300" name="TextBox 299"/>
          <p:cNvSpPr txBox="1"/>
          <p:nvPr/>
        </p:nvSpPr>
        <p:spPr>
          <a:xfrm>
            <a:off x="2025174" y="3826291"/>
            <a:ext cx="2029968" cy="230832"/>
          </a:xfrm>
          <a:prstGeom prst="rect">
            <a:avLst/>
          </a:prstGeom>
          <a:noFill/>
        </p:spPr>
        <p:txBody>
          <a:bodyPr wrap="none" lIns="91440" tIns="45720" rIns="45720" bIns="45720" rtlCol="0">
            <a:noAutofit/>
          </a:bodyPr>
          <a:lstStyle/>
          <a:p>
            <a:pPr algn="ctr">
              <a:lnSpc>
                <a:spcPct val="90000"/>
              </a:lnSpc>
            </a:pPr>
            <a:r>
              <a:rPr lang="en-US" sz="1000" dirty="0"/>
              <a:t>Connected</a:t>
            </a:r>
          </a:p>
        </p:txBody>
      </p:sp>
      <p:sp>
        <p:nvSpPr>
          <p:cNvPr id="301" name="TextBox 300"/>
          <p:cNvSpPr txBox="1"/>
          <p:nvPr/>
        </p:nvSpPr>
        <p:spPr>
          <a:xfrm>
            <a:off x="2020539" y="1797993"/>
            <a:ext cx="2029968" cy="230832"/>
          </a:xfrm>
          <a:prstGeom prst="rect">
            <a:avLst/>
          </a:prstGeom>
          <a:noFill/>
        </p:spPr>
        <p:txBody>
          <a:bodyPr wrap="none" lIns="91440" tIns="45720" rIns="45720" bIns="45720" rtlCol="0">
            <a:noAutofit/>
          </a:bodyPr>
          <a:lstStyle/>
          <a:p>
            <a:pPr algn="ctr">
              <a:lnSpc>
                <a:spcPct val="90000"/>
              </a:lnSpc>
            </a:pPr>
            <a:r>
              <a:rPr lang="en-US" sz="1000" dirty="0"/>
              <a:t>Magnify</a:t>
            </a:r>
          </a:p>
        </p:txBody>
      </p:sp>
      <p:sp>
        <p:nvSpPr>
          <p:cNvPr id="302" name="TextBox 301"/>
          <p:cNvSpPr txBox="1"/>
          <p:nvPr/>
        </p:nvSpPr>
        <p:spPr>
          <a:xfrm>
            <a:off x="-6699" y="5858753"/>
            <a:ext cx="2029968" cy="230832"/>
          </a:xfrm>
          <a:prstGeom prst="rect">
            <a:avLst/>
          </a:prstGeom>
          <a:noFill/>
        </p:spPr>
        <p:txBody>
          <a:bodyPr wrap="none" lIns="91440" tIns="45720" rIns="45720" bIns="45720" rtlCol="0">
            <a:noAutofit/>
          </a:bodyPr>
          <a:lstStyle/>
          <a:p>
            <a:pPr algn="ctr">
              <a:lnSpc>
                <a:spcPct val="90000"/>
              </a:lnSpc>
            </a:pPr>
            <a:r>
              <a:rPr lang="en-US" sz="1000" dirty="0"/>
              <a:t>vSphere</a:t>
            </a:r>
          </a:p>
        </p:txBody>
      </p:sp>
      <p:sp>
        <p:nvSpPr>
          <p:cNvPr id="303" name="TextBox 302"/>
          <p:cNvSpPr txBox="1"/>
          <p:nvPr/>
        </p:nvSpPr>
        <p:spPr>
          <a:xfrm>
            <a:off x="-6700" y="3826291"/>
            <a:ext cx="2029968" cy="230832"/>
          </a:xfrm>
          <a:prstGeom prst="rect">
            <a:avLst/>
          </a:prstGeom>
          <a:noFill/>
        </p:spPr>
        <p:txBody>
          <a:bodyPr wrap="none" lIns="91440" tIns="45720" rIns="45720" bIns="45720" rtlCol="0">
            <a:noAutofit/>
          </a:bodyPr>
          <a:lstStyle/>
          <a:p>
            <a:pPr algn="ctr">
              <a:lnSpc>
                <a:spcPct val="90000"/>
              </a:lnSpc>
            </a:pPr>
            <a:r>
              <a:rPr lang="en-US" sz="1000" dirty="0"/>
              <a:t>Disconnect</a:t>
            </a:r>
          </a:p>
        </p:txBody>
      </p:sp>
      <p:sp>
        <p:nvSpPr>
          <p:cNvPr id="304" name="TextBox 303"/>
          <p:cNvSpPr txBox="1"/>
          <p:nvPr/>
        </p:nvSpPr>
        <p:spPr>
          <a:xfrm>
            <a:off x="-11335" y="1797993"/>
            <a:ext cx="2029968" cy="230832"/>
          </a:xfrm>
          <a:prstGeom prst="rect">
            <a:avLst/>
          </a:prstGeom>
          <a:noFill/>
        </p:spPr>
        <p:txBody>
          <a:bodyPr wrap="none" lIns="91440" tIns="45720" rIns="45720" bIns="45720" rtlCol="0">
            <a:noAutofit/>
          </a:bodyPr>
          <a:lstStyle/>
          <a:p>
            <a:pPr algn="ctr">
              <a:lnSpc>
                <a:spcPct val="90000"/>
              </a:lnSpc>
            </a:pPr>
            <a:r>
              <a:rPr lang="en-US" sz="1000" dirty="0"/>
              <a:t>Increase</a:t>
            </a:r>
          </a:p>
        </p:txBody>
      </p:sp>
      <p:grpSp>
        <p:nvGrpSpPr>
          <p:cNvPr id="249" name="Group 248"/>
          <p:cNvGrpSpPr>
            <a:grpSpLocks noChangeAspect="1"/>
          </p:cNvGrpSpPr>
          <p:nvPr/>
        </p:nvGrpSpPr>
        <p:grpSpPr>
          <a:xfrm>
            <a:off x="729329" y="762083"/>
            <a:ext cx="548640" cy="548640"/>
            <a:chOff x="13169900" y="604838"/>
            <a:chExt cx="4803775" cy="4803775"/>
          </a:xfrm>
        </p:grpSpPr>
        <p:sp>
          <p:nvSpPr>
            <p:cNvPr id="250" name="Freeform 5"/>
            <p:cNvSpPr>
              <a:spLocks noEditPoints="1"/>
            </p:cNvSpPr>
            <p:nvPr/>
          </p:nvSpPr>
          <p:spPr bwMode="auto">
            <a:xfrm>
              <a:off x="13169900" y="604838"/>
              <a:ext cx="4803775" cy="4803775"/>
            </a:xfrm>
            <a:custGeom>
              <a:avLst/>
              <a:gdLst>
                <a:gd name="T0" fmla="*/ 661 w 1278"/>
                <a:gd name="T1" fmla="*/ 0 h 1278"/>
                <a:gd name="T2" fmla="*/ 655 w 1278"/>
                <a:gd name="T3" fmla="*/ 0 h 1278"/>
                <a:gd name="T4" fmla="*/ 650 w 1278"/>
                <a:gd name="T5" fmla="*/ 0 h 1278"/>
                <a:gd name="T6" fmla="*/ 208 w 1278"/>
                <a:gd name="T7" fmla="*/ 187 h 1278"/>
                <a:gd name="T8" fmla="*/ 197 w 1278"/>
                <a:gd name="T9" fmla="*/ 197 h 1278"/>
                <a:gd name="T10" fmla="*/ 187 w 1278"/>
                <a:gd name="T11" fmla="*/ 208 h 1278"/>
                <a:gd name="T12" fmla="*/ 0 w 1278"/>
                <a:gd name="T13" fmla="*/ 650 h 1278"/>
                <a:gd name="T14" fmla="*/ 0 w 1278"/>
                <a:gd name="T15" fmla="*/ 655 h 1278"/>
                <a:gd name="T16" fmla="*/ 0 w 1278"/>
                <a:gd name="T17" fmla="*/ 661 h 1278"/>
                <a:gd name="T18" fmla="*/ 618 w 1278"/>
                <a:gd name="T19" fmla="*/ 1278 h 1278"/>
                <a:gd name="T20" fmla="*/ 1059 w 1278"/>
                <a:gd name="T21" fmla="*/ 1092 h 1278"/>
                <a:gd name="T22" fmla="*/ 1070 w 1278"/>
                <a:gd name="T23" fmla="*/ 1081 h 1278"/>
                <a:gd name="T24" fmla="*/ 1081 w 1278"/>
                <a:gd name="T25" fmla="*/ 1070 h 1278"/>
                <a:gd name="T26" fmla="*/ 1092 w 1278"/>
                <a:gd name="T27" fmla="*/ 1059 h 1278"/>
                <a:gd name="T28" fmla="*/ 1278 w 1278"/>
                <a:gd name="T29" fmla="*/ 618 h 1278"/>
                <a:gd name="T30" fmla="*/ 661 w 1278"/>
                <a:gd name="T31" fmla="*/ 0 h 1278"/>
                <a:gd name="T32" fmla="*/ 618 w 1278"/>
                <a:gd name="T33" fmla="*/ 1197 h 1278"/>
                <a:gd name="T34" fmla="*/ 81 w 1278"/>
                <a:gd name="T35" fmla="*/ 661 h 1278"/>
                <a:gd name="T36" fmla="*/ 618 w 1278"/>
                <a:gd name="T37" fmla="*/ 124 h 1278"/>
                <a:gd name="T38" fmla="*/ 1154 w 1278"/>
                <a:gd name="T39" fmla="*/ 661 h 1278"/>
                <a:gd name="T40" fmla="*/ 618 w 1278"/>
                <a:gd name="T41" fmla="*/ 1197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8" h="1278">
                  <a:moveTo>
                    <a:pt x="661" y="0"/>
                  </a:moveTo>
                  <a:cubicBezTo>
                    <a:pt x="659" y="0"/>
                    <a:pt x="657" y="0"/>
                    <a:pt x="655" y="0"/>
                  </a:cubicBezTo>
                  <a:cubicBezTo>
                    <a:pt x="653" y="0"/>
                    <a:pt x="652" y="0"/>
                    <a:pt x="650" y="0"/>
                  </a:cubicBezTo>
                  <a:cubicBezTo>
                    <a:pt x="477" y="0"/>
                    <a:pt x="320" y="72"/>
                    <a:pt x="208" y="187"/>
                  </a:cubicBezTo>
                  <a:cubicBezTo>
                    <a:pt x="204" y="190"/>
                    <a:pt x="201" y="194"/>
                    <a:pt x="197" y="197"/>
                  </a:cubicBezTo>
                  <a:cubicBezTo>
                    <a:pt x="194" y="201"/>
                    <a:pt x="190" y="204"/>
                    <a:pt x="187" y="208"/>
                  </a:cubicBezTo>
                  <a:cubicBezTo>
                    <a:pt x="72" y="320"/>
                    <a:pt x="0" y="477"/>
                    <a:pt x="0" y="650"/>
                  </a:cubicBezTo>
                  <a:cubicBezTo>
                    <a:pt x="0" y="652"/>
                    <a:pt x="0" y="653"/>
                    <a:pt x="0" y="655"/>
                  </a:cubicBezTo>
                  <a:cubicBezTo>
                    <a:pt x="0" y="657"/>
                    <a:pt x="0" y="659"/>
                    <a:pt x="0" y="661"/>
                  </a:cubicBezTo>
                  <a:cubicBezTo>
                    <a:pt x="0" y="1002"/>
                    <a:pt x="277" y="1278"/>
                    <a:pt x="618" y="1278"/>
                  </a:cubicBezTo>
                  <a:cubicBezTo>
                    <a:pt x="791" y="1278"/>
                    <a:pt x="947" y="1207"/>
                    <a:pt x="1059" y="1092"/>
                  </a:cubicBezTo>
                  <a:cubicBezTo>
                    <a:pt x="1063" y="1088"/>
                    <a:pt x="1067" y="1085"/>
                    <a:pt x="1070" y="1081"/>
                  </a:cubicBezTo>
                  <a:cubicBezTo>
                    <a:pt x="1074" y="1077"/>
                    <a:pt x="1077" y="1074"/>
                    <a:pt x="1081" y="1070"/>
                  </a:cubicBezTo>
                  <a:cubicBezTo>
                    <a:pt x="1085" y="1067"/>
                    <a:pt x="1088" y="1063"/>
                    <a:pt x="1092" y="1059"/>
                  </a:cubicBezTo>
                  <a:cubicBezTo>
                    <a:pt x="1207" y="947"/>
                    <a:pt x="1278" y="791"/>
                    <a:pt x="1278" y="618"/>
                  </a:cubicBezTo>
                  <a:cubicBezTo>
                    <a:pt x="1278" y="277"/>
                    <a:pt x="1002" y="0"/>
                    <a:pt x="661" y="0"/>
                  </a:cubicBezTo>
                  <a:close/>
                  <a:moveTo>
                    <a:pt x="618" y="1197"/>
                  </a:moveTo>
                  <a:cubicBezTo>
                    <a:pt x="322" y="1197"/>
                    <a:pt x="81" y="957"/>
                    <a:pt x="81" y="661"/>
                  </a:cubicBezTo>
                  <a:cubicBezTo>
                    <a:pt x="81" y="364"/>
                    <a:pt x="322" y="124"/>
                    <a:pt x="618" y="124"/>
                  </a:cubicBezTo>
                  <a:cubicBezTo>
                    <a:pt x="914" y="124"/>
                    <a:pt x="1154" y="364"/>
                    <a:pt x="1154" y="661"/>
                  </a:cubicBezTo>
                  <a:cubicBezTo>
                    <a:pt x="1154" y="957"/>
                    <a:pt x="914" y="1197"/>
                    <a:pt x="618" y="1197"/>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7"/>
            <p:cNvSpPr>
              <a:spLocks noEditPoints="1"/>
            </p:cNvSpPr>
            <p:nvPr/>
          </p:nvSpPr>
          <p:spPr bwMode="auto">
            <a:xfrm>
              <a:off x="14827250" y="2811463"/>
              <a:ext cx="1273175" cy="1789113"/>
            </a:xfrm>
            <a:custGeom>
              <a:avLst/>
              <a:gdLst>
                <a:gd name="T0" fmla="*/ 306 w 339"/>
                <a:gd name="T1" fmla="*/ 225 h 476"/>
                <a:gd name="T2" fmla="*/ 264 w 339"/>
                <a:gd name="T3" fmla="*/ 201 h 476"/>
                <a:gd name="T4" fmla="*/ 206 w 339"/>
                <a:gd name="T5" fmla="*/ 182 h 476"/>
                <a:gd name="T6" fmla="*/ 206 w 339"/>
                <a:gd name="T7" fmla="*/ 118 h 476"/>
                <a:gd name="T8" fmla="*/ 244 w 339"/>
                <a:gd name="T9" fmla="*/ 131 h 476"/>
                <a:gd name="T10" fmla="*/ 281 w 339"/>
                <a:gd name="T11" fmla="*/ 151 h 476"/>
                <a:gd name="T12" fmla="*/ 326 w 339"/>
                <a:gd name="T13" fmla="*/ 77 h 476"/>
                <a:gd name="T14" fmla="*/ 272 w 339"/>
                <a:gd name="T15" fmla="*/ 49 h 476"/>
                <a:gd name="T16" fmla="*/ 209 w 339"/>
                <a:gd name="T17" fmla="*/ 34 h 476"/>
                <a:gd name="T18" fmla="*/ 209 w 339"/>
                <a:gd name="T19" fmla="*/ 0 h 476"/>
                <a:gd name="T20" fmla="*/ 151 w 339"/>
                <a:gd name="T21" fmla="*/ 0 h 476"/>
                <a:gd name="T22" fmla="*/ 151 w 339"/>
                <a:gd name="T23" fmla="*/ 32 h 476"/>
                <a:gd name="T24" fmla="*/ 95 w 339"/>
                <a:gd name="T25" fmla="*/ 44 h 476"/>
                <a:gd name="T26" fmla="*/ 53 w 339"/>
                <a:gd name="T27" fmla="*/ 68 h 476"/>
                <a:gd name="T28" fmla="*/ 27 w 339"/>
                <a:gd name="T29" fmla="*/ 104 h 476"/>
                <a:gd name="T30" fmla="*/ 19 w 339"/>
                <a:gd name="T31" fmla="*/ 149 h 476"/>
                <a:gd name="T32" fmla="*/ 19 w 339"/>
                <a:gd name="T33" fmla="*/ 150 h 476"/>
                <a:gd name="T34" fmla="*/ 27 w 339"/>
                <a:gd name="T35" fmla="*/ 195 h 476"/>
                <a:gd name="T36" fmla="*/ 53 w 339"/>
                <a:gd name="T37" fmla="*/ 228 h 476"/>
                <a:gd name="T38" fmla="*/ 95 w 339"/>
                <a:gd name="T39" fmla="*/ 252 h 476"/>
                <a:gd name="T40" fmla="*/ 154 w 339"/>
                <a:gd name="T41" fmla="*/ 270 h 476"/>
                <a:gd name="T42" fmla="*/ 154 w 339"/>
                <a:gd name="T43" fmla="*/ 337 h 476"/>
                <a:gd name="T44" fmla="*/ 102 w 339"/>
                <a:gd name="T45" fmla="*/ 321 h 476"/>
                <a:gd name="T46" fmla="*/ 50 w 339"/>
                <a:gd name="T47" fmla="*/ 291 h 476"/>
                <a:gd name="T48" fmla="*/ 0 w 339"/>
                <a:gd name="T49" fmla="*/ 365 h 476"/>
                <a:gd name="T50" fmla="*/ 70 w 339"/>
                <a:gd name="T51" fmla="*/ 402 h 476"/>
                <a:gd name="T52" fmla="*/ 150 w 339"/>
                <a:gd name="T53" fmla="*/ 420 h 476"/>
                <a:gd name="T54" fmla="*/ 150 w 339"/>
                <a:gd name="T55" fmla="*/ 476 h 476"/>
                <a:gd name="T56" fmla="*/ 208 w 339"/>
                <a:gd name="T57" fmla="*/ 476 h 476"/>
                <a:gd name="T58" fmla="*/ 208 w 339"/>
                <a:gd name="T59" fmla="*/ 421 h 476"/>
                <a:gd name="T60" fmla="*/ 262 w 339"/>
                <a:gd name="T61" fmla="*/ 410 h 476"/>
                <a:gd name="T62" fmla="*/ 303 w 339"/>
                <a:gd name="T63" fmla="*/ 386 h 476"/>
                <a:gd name="T64" fmla="*/ 330 w 339"/>
                <a:gd name="T65" fmla="*/ 351 h 476"/>
                <a:gd name="T66" fmla="*/ 339 w 339"/>
                <a:gd name="T67" fmla="*/ 305 h 476"/>
                <a:gd name="T68" fmla="*/ 339 w 339"/>
                <a:gd name="T69" fmla="*/ 304 h 476"/>
                <a:gd name="T70" fmla="*/ 331 w 339"/>
                <a:gd name="T71" fmla="*/ 259 h 476"/>
                <a:gd name="T72" fmla="*/ 306 w 339"/>
                <a:gd name="T73" fmla="*/ 225 h 476"/>
                <a:gd name="T74" fmla="*/ 154 w 339"/>
                <a:gd name="T75" fmla="*/ 173 h 476"/>
                <a:gd name="T76" fmla="*/ 124 w 339"/>
                <a:gd name="T77" fmla="*/ 160 h 476"/>
                <a:gd name="T78" fmla="*/ 116 w 339"/>
                <a:gd name="T79" fmla="*/ 142 h 476"/>
                <a:gd name="T80" fmla="*/ 116 w 339"/>
                <a:gd name="T81" fmla="*/ 141 h 476"/>
                <a:gd name="T82" fmla="*/ 125 w 339"/>
                <a:gd name="T83" fmla="*/ 122 h 476"/>
                <a:gd name="T84" fmla="*/ 154 w 339"/>
                <a:gd name="T85" fmla="*/ 113 h 476"/>
                <a:gd name="T86" fmla="*/ 154 w 339"/>
                <a:gd name="T87" fmla="*/ 173 h 476"/>
                <a:gd name="T88" fmla="*/ 243 w 339"/>
                <a:gd name="T89" fmla="*/ 312 h 476"/>
                <a:gd name="T90" fmla="*/ 206 w 339"/>
                <a:gd name="T91" fmla="*/ 340 h 476"/>
                <a:gd name="T92" fmla="*/ 206 w 339"/>
                <a:gd name="T93" fmla="*/ 279 h 476"/>
                <a:gd name="T94" fmla="*/ 235 w 339"/>
                <a:gd name="T95" fmla="*/ 293 h 476"/>
                <a:gd name="T96" fmla="*/ 243 w 339"/>
                <a:gd name="T97" fmla="*/ 311 h 476"/>
                <a:gd name="T98" fmla="*/ 243 w 339"/>
                <a:gd name="T99" fmla="*/ 312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9" h="476">
                  <a:moveTo>
                    <a:pt x="306" y="225"/>
                  </a:moveTo>
                  <a:cubicBezTo>
                    <a:pt x="295" y="216"/>
                    <a:pt x="281" y="207"/>
                    <a:pt x="264" y="201"/>
                  </a:cubicBezTo>
                  <a:cubicBezTo>
                    <a:pt x="248" y="194"/>
                    <a:pt x="229" y="188"/>
                    <a:pt x="206" y="182"/>
                  </a:cubicBezTo>
                  <a:cubicBezTo>
                    <a:pt x="206" y="118"/>
                    <a:pt x="206" y="118"/>
                    <a:pt x="206" y="118"/>
                  </a:cubicBezTo>
                  <a:cubicBezTo>
                    <a:pt x="219" y="121"/>
                    <a:pt x="232" y="125"/>
                    <a:pt x="244" y="131"/>
                  </a:cubicBezTo>
                  <a:cubicBezTo>
                    <a:pt x="257" y="136"/>
                    <a:pt x="269" y="143"/>
                    <a:pt x="281" y="151"/>
                  </a:cubicBezTo>
                  <a:cubicBezTo>
                    <a:pt x="326" y="77"/>
                    <a:pt x="326" y="77"/>
                    <a:pt x="326" y="77"/>
                  </a:cubicBezTo>
                  <a:cubicBezTo>
                    <a:pt x="310" y="65"/>
                    <a:pt x="292" y="56"/>
                    <a:pt x="272" y="49"/>
                  </a:cubicBezTo>
                  <a:cubicBezTo>
                    <a:pt x="253" y="41"/>
                    <a:pt x="232" y="36"/>
                    <a:pt x="209" y="34"/>
                  </a:cubicBezTo>
                  <a:cubicBezTo>
                    <a:pt x="209" y="0"/>
                    <a:pt x="209" y="0"/>
                    <a:pt x="209" y="0"/>
                  </a:cubicBezTo>
                  <a:cubicBezTo>
                    <a:pt x="151" y="0"/>
                    <a:pt x="151" y="0"/>
                    <a:pt x="151" y="0"/>
                  </a:cubicBezTo>
                  <a:cubicBezTo>
                    <a:pt x="151" y="32"/>
                    <a:pt x="151" y="32"/>
                    <a:pt x="151" y="32"/>
                  </a:cubicBezTo>
                  <a:cubicBezTo>
                    <a:pt x="130" y="33"/>
                    <a:pt x="111" y="37"/>
                    <a:pt x="95" y="44"/>
                  </a:cubicBezTo>
                  <a:cubicBezTo>
                    <a:pt x="78" y="50"/>
                    <a:pt x="65" y="58"/>
                    <a:pt x="53" y="68"/>
                  </a:cubicBezTo>
                  <a:cubicBezTo>
                    <a:pt x="42" y="78"/>
                    <a:pt x="33" y="90"/>
                    <a:pt x="27" y="104"/>
                  </a:cubicBezTo>
                  <a:cubicBezTo>
                    <a:pt x="21" y="118"/>
                    <a:pt x="19" y="133"/>
                    <a:pt x="19" y="149"/>
                  </a:cubicBezTo>
                  <a:cubicBezTo>
                    <a:pt x="19" y="150"/>
                    <a:pt x="19" y="150"/>
                    <a:pt x="19" y="150"/>
                  </a:cubicBezTo>
                  <a:cubicBezTo>
                    <a:pt x="19" y="168"/>
                    <a:pt x="21" y="183"/>
                    <a:pt x="27" y="195"/>
                  </a:cubicBezTo>
                  <a:cubicBezTo>
                    <a:pt x="33" y="208"/>
                    <a:pt x="41" y="219"/>
                    <a:pt x="53" y="228"/>
                  </a:cubicBezTo>
                  <a:cubicBezTo>
                    <a:pt x="64" y="238"/>
                    <a:pt x="78" y="246"/>
                    <a:pt x="95" y="252"/>
                  </a:cubicBezTo>
                  <a:cubicBezTo>
                    <a:pt x="112" y="259"/>
                    <a:pt x="131" y="265"/>
                    <a:pt x="154" y="270"/>
                  </a:cubicBezTo>
                  <a:cubicBezTo>
                    <a:pt x="154" y="337"/>
                    <a:pt x="154" y="337"/>
                    <a:pt x="154" y="337"/>
                  </a:cubicBezTo>
                  <a:cubicBezTo>
                    <a:pt x="136" y="334"/>
                    <a:pt x="119" y="329"/>
                    <a:pt x="102" y="321"/>
                  </a:cubicBezTo>
                  <a:cubicBezTo>
                    <a:pt x="85" y="314"/>
                    <a:pt x="68" y="304"/>
                    <a:pt x="50" y="291"/>
                  </a:cubicBezTo>
                  <a:cubicBezTo>
                    <a:pt x="0" y="365"/>
                    <a:pt x="0" y="365"/>
                    <a:pt x="0" y="365"/>
                  </a:cubicBezTo>
                  <a:cubicBezTo>
                    <a:pt x="21" y="380"/>
                    <a:pt x="45" y="393"/>
                    <a:pt x="70" y="402"/>
                  </a:cubicBezTo>
                  <a:cubicBezTo>
                    <a:pt x="96" y="411"/>
                    <a:pt x="123" y="417"/>
                    <a:pt x="150" y="420"/>
                  </a:cubicBezTo>
                  <a:cubicBezTo>
                    <a:pt x="150" y="476"/>
                    <a:pt x="150" y="476"/>
                    <a:pt x="150" y="476"/>
                  </a:cubicBezTo>
                  <a:cubicBezTo>
                    <a:pt x="208" y="476"/>
                    <a:pt x="208" y="476"/>
                    <a:pt x="208" y="476"/>
                  </a:cubicBezTo>
                  <a:cubicBezTo>
                    <a:pt x="208" y="421"/>
                    <a:pt x="208" y="421"/>
                    <a:pt x="208" y="421"/>
                  </a:cubicBezTo>
                  <a:cubicBezTo>
                    <a:pt x="228" y="420"/>
                    <a:pt x="246" y="416"/>
                    <a:pt x="262" y="410"/>
                  </a:cubicBezTo>
                  <a:cubicBezTo>
                    <a:pt x="278" y="404"/>
                    <a:pt x="292" y="396"/>
                    <a:pt x="303" y="386"/>
                  </a:cubicBezTo>
                  <a:cubicBezTo>
                    <a:pt x="314" y="376"/>
                    <a:pt x="323" y="364"/>
                    <a:pt x="330" y="351"/>
                  </a:cubicBezTo>
                  <a:cubicBezTo>
                    <a:pt x="336" y="337"/>
                    <a:pt x="339" y="322"/>
                    <a:pt x="339" y="305"/>
                  </a:cubicBezTo>
                  <a:cubicBezTo>
                    <a:pt x="339" y="304"/>
                    <a:pt x="339" y="304"/>
                    <a:pt x="339" y="304"/>
                  </a:cubicBezTo>
                  <a:cubicBezTo>
                    <a:pt x="339" y="287"/>
                    <a:pt x="336" y="272"/>
                    <a:pt x="331" y="259"/>
                  </a:cubicBezTo>
                  <a:cubicBezTo>
                    <a:pt x="325" y="246"/>
                    <a:pt x="317" y="234"/>
                    <a:pt x="306" y="225"/>
                  </a:cubicBezTo>
                  <a:close/>
                  <a:moveTo>
                    <a:pt x="154" y="173"/>
                  </a:moveTo>
                  <a:cubicBezTo>
                    <a:pt x="139" y="169"/>
                    <a:pt x="129" y="165"/>
                    <a:pt x="124" y="160"/>
                  </a:cubicBezTo>
                  <a:cubicBezTo>
                    <a:pt x="119" y="155"/>
                    <a:pt x="116" y="149"/>
                    <a:pt x="116" y="142"/>
                  </a:cubicBezTo>
                  <a:cubicBezTo>
                    <a:pt x="116" y="141"/>
                    <a:pt x="116" y="141"/>
                    <a:pt x="116" y="141"/>
                  </a:cubicBezTo>
                  <a:cubicBezTo>
                    <a:pt x="116" y="133"/>
                    <a:pt x="119" y="127"/>
                    <a:pt x="125" y="122"/>
                  </a:cubicBezTo>
                  <a:cubicBezTo>
                    <a:pt x="131" y="117"/>
                    <a:pt x="140" y="114"/>
                    <a:pt x="154" y="113"/>
                  </a:cubicBezTo>
                  <a:lnTo>
                    <a:pt x="154" y="173"/>
                  </a:lnTo>
                  <a:close/>
                  <a:moveTo>
                    <a:pt x="243" y="312"/>
                  </a:moveTo>
                  <a:cubicBezTo>
                    <a:pt x="243" y="328"/>
                    <a:pt x="231" y="338"/>
                    <a:pt x="206" y="340"/>
                  </a:cubicBezTo>
                  <a:cubicBezTo>
                    <a:pt x="206" y="279"/>
                    <a:pt x="206" y="279"/>
                    <a:pt x="206" y="279"/>
                  </a:cubicBezTo>
                  <a:cubicBezTo>
                    <a:pt x="220" y="283"/>
                    <a:pt x="230" y="288"/>
                    <a:pt x="235" y="293"/>
                  </a:cubicBezTo>
                  <a:cubicBezTo>
                    <a:pt x="240" y="297"/>
                    <a:pt x="243" y="303"/>
                    <a:pt x="243" y="311"/>
                  </a:cubicBezTo>
                  <a:lnTo>
                    <a:pt x="243" y="31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8"/>
            <p:cNvSpPr>
              <a:spLocks/>
            </p:cNvSpPr>
            <p:nvPr/>
          </p:nvSpPr>
          <p:spPr bwMode="auto">
            <a:xfrm>
              <a:off x="14703425" y="1574801"/>
              <a:ext cx="1574800" cy="946150"/>
            </a:xfrm>
            <a:custGeom>
              <a:avLst/>
              <a:gdLst>
                <a:gd name="T0" fmla="*/ 0 w 992"/>
                <a:gd name="T1" fmla="*/ 497 h 596"/>
                <a:gd name="T2" fmla="*/ 101 w 992"/>
                <a:gd name="T3" fmla="*/ 596 h 596"/>
                <a:gd name="T4" fmla="*/ 497 w 992"/>
                <a:gd name="T5" fmla="*/ 203 h 596"/>
                <a:gd name="T6" fmla="*/ 890 w 992"/>
                <a:gd name="T7" fmla="*/ 596 h 596"/>
                <a:gd name="T8" fmla="*/ 992 w 992"/>
                <a:gd name="T9" fmla="*/ 497 h 596"/>
                <a:gd name="T10" fmla="*/ 497 w 992"/>
                <a:gd name="T11" fmla="*/ 0 h 596"/>
                <a:gd name="T12" fmla="*/ 0 w 992"/>
                <a:gd name="T13" fmla="*/ 497 h 596"/>
              </a:gdLst>
              <a:ahLst/>
              <a:cxnLst>
                <a:cxn ang="0">
                  <a:pos x="T0" y="T1"/>
                </a:cxn>
                <a:cxn ang="0">
                  <a:pos x="T2" y="T3"/>
                </a:cxn>
                <a:cxn ang="0">
                  <a:pos x="T4" y="T5"/>
                </a:cxn>
                <a:cxn ang="0">
                  <a:pos x="T6" y="T7"/>
                </a:cxn>
                <a:cxn ang="0">
                  <a:pos x="T8" y="T9"/>
                </a:cxn>
                <a:cxn ang="0">
                  <a:pos x="T10" y="T11"/>
                </a:cxn>
                <a:cxn ang="0">
                  <a:pos x="T12" y="T13"/>
                </a:cxn>
              </a:cxnLst>
              <a:rect l="0" t="0" r="r" b="b"/>
              <a:pathLst>
                <a:path w="992" h="596">
                  <a:moveTo>
                    <a:pt x="0" y="497"/>
                  </a:moveTo>
                  <a:lnTo>
                    <a:pt x="101" y="596"/>
                  </a:lnTo>
                  <a:lnTo>
                    <a:pt x="497" y="203"/>
                  </a:lnTo>
                  <a:lnTo>
                    <a:pt x="890" y="596"/>
                  </a:lnTo>
                  <a:lnTo>
                    <a:pt x="992" y="497"/>
                  </a:lnTo>
                  <a:lnTo>
                    <a:pt x="497" y="0"/>
                  </a:lnTo>
                  <a:lnTo>
                    <a:pt x="0" y="49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7" name="Freeform 12"/>
          <p:cNvSpPr>
            <a:spLocks noChangeAspect="1" noEditPoints="1"/>
          </p:cNvSpPr>
          <p:nvPr/>
        </p:nvSpPr>
        <p:spPr bwMode="auto">
          <a:xfrm>
            <a:off x="2732914" y="764142"/>
            <a:ext cx="554148" cy="548640"/>
          </a:xfrm>
          <a:custGeom>
            <a:avLst/>
            <a:gdLst>
              <a:gd name="T0" fmla="*/ 2534 w 2551"/>
              <a:gd name="T1" fmla="*/ 2209 h 2526"/>
              <a:gd name="T2" fmla="*/ 1731 w 2551"/>
              <a:gd name="T3" fmla="*/ 1406 h 2526"/>
              <a:gd name="T4" fmla="*/ 1909 w 2551"/>
              <a:gd name="T5" fmla="*/ 878 h 2526"/>
              <a:gd name="T6" fmla="*/ 1655 w 2551"/>
              <a:gd name="T7" fmla="*/ 261 h 2526"/>
              <a:gd name="T8" fmla="*/ 1032 w 2551"/>
              <a:gd name="T9" fmla="*/ 0 h 2526"/>
              <a:gd name="T10" fmla="*/ 414 w 2551"/>
              <a:gd name="T11" fmla="*/ 255 h 2526"/>
              <a:gd name="T12" fmla="*/ 413 w 2551"/>
              <a:gd name="T13" fmla="*/ 255 h 2526"/>
              <a:gd name="T14" fmla="*/ 255 w 2551"/>
              <a:gd name="T15" fmla="*/ 413 h 2526"/>
              <a:gd name="T16" fmla="*/ 255 w 2551"/>
              <a:gd name="T17" fmla="*/ 414 h 2526"/>
              <a:gd name="T18" fmla="*/ 69 w 2551"/>
              <a:gd name="T19" fmla="*/ 692 h 2526"/>
              <a:gd name="T20" fmla="*/ 68 w 2551"/>
              <a:gd name="T21" fmla="*/ 695 h 2526"/>
              <a:gd name="T22" fmla="*/ 39 w 2551"/>
              <a:gd name="T23" fmla="*/ 772 h 2526"/>
              <a:gd name="T24" fmla="*/ 36 w 2551"/>
              <a:gd name="T25" fmla="*/ 785 h 2526"/>
              <a:gd name="T26" fmla="*/ 18 w 2551"/>
              <a:gd name="T27" fmla="*/ 856 h 2526"/>
              <a:gd name="T28" fmla="*/ 14 w 2551"/>
              <a:gd name="T29" fmla="*/ 885 h 2526"/>
              <a:gd name="T30" fmla="*/ 5 w 2551"/>
              <a:gd name="T31" fmla="*/ 943 h 2526"/>
              <a:gd name="T32" fmla="*/ 2 w 2551"/>
              <a:gd name="T33" fmla="*/ 999 h 2526"/>
              <a:gd name="T34" fmla="*/ 0 w 2551"/>
              <a:gd name="T35" fmla="*/ 1032 h 2526"/>
              <a:gd name="T36" fmla="*/ 5 w 2551"/>
              <a:gd name="T37" fmla="*/ 1122 h 2526"/>
              <a:gd name="T38" fmla="*/ 7 w 2551"/>
              <a:gd name="T39" fmla="*/ 1137 h 2526"/>
              <a:gd name="T40" fmla="*/ 18 w 2551"/>
              <a:gd name="T41" fmla="*/ 1210 h 2526"/>
              <a:gd name="T42" fmla="*/ 21 w 2551"/>
              <a:gd name="T43" fmla="*/ 1222 h 2526"/>
              <a:gd name="T44" fmla="*/ 40 w 2551"/>
              <a:gd name="T45" fmla="*/ 1294 h 2526"/>
              <a:gd name="T46" fmla="*/ 43 w 2551"/>
              <a:gd name="T47" fmla="*/ 1303 h 2526"/>
              <a:gd name="T48" fmla="*/ 70 w 2551"/>
              <a:gd name="T49" fmla="*/ 1376 h 2526"/>
              <a:gd name="T50" fmla="*/ 72 w 2551"/>
              <a:gd name="T51" fmla="*/ 1379 h 2526"/>
              <a:gd name="T52" fmla="*/ 260 w 2551"/>
              <a:gd name="T53" fmla="*/ 1655 h 2526"/>
              <a:gd name="T54" fmla="*/ 260 w 2551"/>
              <a:gd name="T55" fmla="*/ 1655 h 2526"/>
              <a:gd name="T56" fmla="*/ 261 w 2551"/>
              <a:gd name="T57" fmla="*/ 1656 h 2526"/>
              <a:gd name="T58" fmla="*/ 538 w 2551"/>
              <a:gd name="T59" fmla="*/ 1841 h 2526"/>
              <a:gd name="T60" fmla="*/ 545 w 2551"/>
              <a:gd name="T61" fmla="*/ 1844 h 2526"/>
              <a:gd name="T62" fmla="*/ 618 w 2551"/>
              <a:gd name="T63" fmla="*/ 1870 h 2526"/>
              <a:gd name="T64" fmla="*/ 637 w 2551"/>
              <a:gd name="T65" fmla="*/ 1875 h 2526"/>
              <a:gd name="T66" fmla="*/ 701 w 2551"/>
              <a:gd name="T67" fmla="*/ 1892 h 2526"/>
              <a:gd name="T68" fmla="*/ 739 w 2551"/>
              <a:gd name="T69" fmla="*/ 1897 h 2526"/>
              <a:gd name="T70" fmla="*/ 788 w 2551"/>
              <a:gd name="T71" fmla="*/ 1905 h 2526"/>
              <a:gd name="T72" fmla="*/ 866 w 2551"/>
              <a:gd name="T73" fmla="*/ 1909 h 2526"/>
              <a:gd name="T74" fmla="*/ 877 w 2551"/>
              <a:gd name="T75" fmla="*/ 1909 h 2526"/>
              <a:gd name="T76" fmla="*/ 968 w 2551"/>
              <a:gd name="T77" fmla="*/ 1905 h 2526"/>
              <a:gd name="T78" fmla="*/ 986 w 2551"/>
              <a:gd name="T79" fmla="*/ 1902 h 2526"/>
              <a:gd name="T80" fmla="*/ 1056 w 2551"/>
              <a:gd name="T81" fmla="*/ 1891 h 2526"/>
              <a:gd name="T82" fmla="*/ 1071 w 2551"/>
              <a:gd name="T83" fmla="*/ 1887 h 2526"/>
              <a:gd name="T84" fmla="*/ 1141 w 2551"/>
              <a:gd name="T85" fmla="*/ 1869 h 2526"/>
              <a:gd name="T86" fmla="*/ 1151 w 2551"/>
              <a:gd name="T87" fmla="*/ 1865 h 2526"/>
              <a:gd name="T88" fmla="*/ 1222 w 2551"/>
              <a:gd name="T89" fmla="*/ 1839 h 2526"/>
              <a:gd name="T90" fmla="*/ 1227 w 2551"/>
              <a:gd name="T91" fmla="*/ 1836 h 2526"/>
              <a:gd name="T92" fmla="*/ 1300 w 2551"/>
              <a:gd name="T93" fmla="*/ 1801 h 2526"/>
              <a:gd name="T94" fmla="*/ 1300 w 2551"/>
              <a:gd name="T95" fmla="*/ 1800 h 2526"/>
              <a:gd name="T96" fmla="*/ 1441 w 2551"/>
              <a:gd name="T97" fmla="*/ 1703 h 2526"/>
              <a:gd name="T98" fmla="*/ 2240 w 2551"/>
              <a:gd name="T99" fmla="*/ 2503 h 2526"/>
              <a:gd name="T100" fmla="*/ 2430 w 2551"/>
              <a:gd name="T101" fmla="*/ 2399 h 2526"/>
              <a:gd name="T102" fmla="*/ 2492 w 2551"/>
              <a:gd name="T103" fmla="*/ 2328 h 2526"/>
              <a:gd name="T104" fmla="*/ 2534 w 2551"/>
              <a:gd name="T105" fmla="*/ 2209 h 2526"/>
              <a:gd name="T106" fmla="*/ 877 w 2551"/>
              <a:gd name="T107" fmla="*/ 1727 h 2526"/>
              <a:gd name="T108" fmla="*/ 389 w 2551"/>
              <a:gd name="T109" fmla="*/ 1526 h 2526"/>
              <a:gd name="T110" fmla="*/ 183 w 2551"/>
              <a:gd name="T111" fmla="*/ 1032 h 2526"/>
              <a:gd name="T112" fmla="*/ 877 w 2551"/>
              <a:gd name="T113" fmla="*/ 338 h 2526"/>
              <a:gd name="T114" fmla="*/ 1371 w 2551"/>
              <a:gd name="T115" fmla="*/ 544 h 2526"/>
              <a:gd name="T116" fmla="*/ 1572 w 2551"/>
              <a:gd name="T117" fmla="*/ 1032 h 2526"/>
              <a:gd name="T118" fmla="*/ 877 w 2551"/>
              <a:gd name="T119" fmla="*/ 1727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51" h="2526">
                <a:moveTo>
                  <a:pt x="2534" y="2209"/>
                </a:moveTo>
                <a:cubicBezTo>
                  <a:pt x="1731" y="1406"/>
                  <a:pt x="1731" y="1406"/>
                  <a:pt x="1731" y="1406"/>
                </a:cubicBezTo>
                <a:cubicBezTo>
                  <a:pt x="1842" y="1259"/>
                  <a:pt x="1909" y="1076"/>
                  <a:pt x="1909" y="878"/>
                </a:cubicBezTo>
                <a:cubicBezTo>
                  <a:pt x="1909" y="637"/>
                  <a:pt x="1812" y="419"/>
                  <a:pt x="1655" y="261"/>
                </a:cubicBezTo>
                <a:cubicBezTo>
                  <a:pt x="1496" y="100"/>
                  <a:pt x="1276" y="0"/>
                  <a:pt x="1032" y="0"/>
                </a:cubicBezTo>
                <a:cubicBezTo>
                  <a:pt x="791" y="0"/>
                  <a:pt x="572" y="98"/>
                  <a:pt x="414" y="255"/>
                </a:cubicBezTo>
                <a:cubicBezTo>
                  <a:pt x="413" y="255"/>
                  <a:pt x="413" y="255"/>
                  <a:pt x="413" y="255"/>
                </a:cubicBezTo>
                <a:cubicBezTo>
                  <a:pt x="255" y="413"/>
                  <a:pt x="255" y="413"/>
                  <a:pt x="255" y="413"/>
                </a:cubicBezTo>
                <a:cubicBezTo>
                  <a:pt x="255" y="414"/>
                  <a:pt x="255" y="414"/>
                  <a:pt x="255" y="414"/>
                </a:cubicBezTo>
                <a:cubicBezTo>
                  <a:pt x="176" y="493"/>
                  <a:pt x="113" y="588"/>
                  <a:pt x="69" y="692"/>
                </a:cubicBezTo>
                <a:cubicBezTo>
                  <a:pt x="68" y="693"/>
                  <a:pt x="68" y="694"/>
                  <a:pt x="68" y="695"/>
                </a:cubicBezTo>
                <a:cubicBezTo>
                  <a:pt x="57" y="720"/>
                  <a:pt x="48" y="746"/>
                  <a:pt x="39" y="772"/>
                </a:cubicBezTo>
                <a:cubicBezTo>
                  <a:pt x="38" y="776"/>
                  <a:pt x="37" y="781"/>
                  <a:pt x="36" y="785"/>
                </a:cubicBezTo>
                <a:cubicBezTo>
                  <a:pt x="29" y="808"/>
                  <a:pt x="23" y="832"/>
                  <a:pt x="18" y="856"/>
                </a:cubicBezTo>
                <a:cubicBezTo>
                  <a:pt x="16" y="865"/>
                  <a:pt x="15" y="875"/>
                  <a:pt x="14" y="885"/>
                </a:cubicBezTo>
                <a:cubicBezTo>
                  <a:pt x="10" y="904"/>
                  <a:pt x="7" y="923"/>
                  <a:pt x="5" y="943"/>
                </a:cubicBezTo>
                <a:cubicBezTo>
                  <a:pt x="3" y="961"/>
                  <a:pt x="3" y="980"/>
                  <a:pt x="2" y="999"/>
                </a:cubicBezTo>
                <a:cubicBezTo>
                  <a:pt x="1" y="1010"/>
                  <a:pt x="0" y="1021"/>
                  <a:pt x="0" y="1032"/>
                </a:cubicBezTo>
                <a:cubicBezTo>
                  <a:pt x="0" y="1063"/>
                  <a:pt x="2" y="1093"/>
                  <a:pt x="5" y="1122"/>
                </a:cubicBezTo>
                <a:cubicBezTo>
                  <a:pt x="5" y="1127"/>
                  <a:pt x="6" y="1132"/>
                  <a:pt x="7" y="1137"/>
                </a:cubicBezTo>
                <a:cubicBezTo>
                  <a:pt x="10" y="1162"/>
                  <a:pt x="13" y="1186"/>
                  <a:pt x="18" y="1210"/>
                </a:cubicBezTo>
                <a:cubicBezTo>
                  <a:pt x="19" y="1214"/>
                  <a:pt x="21" y="1218"/>
                  <a:pt x="21" y="1222"/>
                </a:cubicBezTo>
                <a:cubicBezTo>
                  <a:pt x="27" y="1247"/>
                  <a:pt x="33" y="1271"/>
                  <a:pt x="40" y="1294"/>
                </a:cubicBezTo>
                <a:cubicBezTo>
                  <a:pt x="41" y="1297"/>
                  <a:pt x="42" y="1300"/>
                  <a:pt x="43" y="1303"/>
                </a:cubicBezTo>
                <a:cubicBezTo>
                  <a:pt x="51" y="1327"/>
                  <a:pt x="60" y="1352"/>
                  <a:pt x="70" y="1376"/>
                </a:cubicBezTo>
                <a:cubicBezTo>
                  <a:pt x="70" y="1377"/>
                  <a:pt x="71" y="1378"/>
                  <a:pt x="72" y="1379"/>
                </a:cubicBezTo>
                <a:cubicBezTo>
                  <a:pt x="116" y="1483"/>
                  <a:pt x="181" y="1577"/>
                  <a:pt x="260" y="1655"/>
                </a:cubicBezTo>
                <a:cubicBezTo>
                  <a:pt x="260" y="1655"/>
                  <a:pt x="260" y="1655"/>
                  <a:pt x="260" y="1655"/>
                </a:cubicBezTo>
                <a:cubicBezTo>
                  <a:pt x="260" y="1655"/>
                  <a:pt x="261" y="1656"/>
                  <a:pt x="261" y="1656"/>
                </a:cubicBezTo>
                <a:cubicBezTo>
                  <a:pt x="340" y="1734"/>
                  <a:pt x="434" y="1797"/>
                  <a:pt x="538" y="1841"/>
                </a:cubicBezTo>
                <a:cubicBezTo>
                  <a:pt x="540" y="1842"/>
                  <a:pt x="543" y="1843"/>
                  <a:pt x="545" y="1844"/>
                </a:cubicBezTo>
                <a:cubicBezTo>
                  <a:pt x="569" y="1854"/>
                  <a:pt x="593" y="1863"/>
                  <a:pt x="618" y="1870"/>
                </a:cubicBezTo>
                <a:cubicBezTo>
                  <a:pt x="624" y="1872"/>
                  <a:pt x="630" y="1873"/>
                  <a:pt x="637" y="1875"/>
                </a:cubicBezTo>
                <a:cubicBezTo>
                  <a:pt x="658" y="1881"/>
                  <a:pt x="679" y="1887"/>
                  <a:pt x="701" y="1892"/>
                </a:cubicBezTo>
                <a:cubicBezTo>
                  <a:pt x="714" y="1894"/>
                  <a:pt x="726" y="1895"/>
                  <a:pt x="739" y="1897"/>
                </a:cubicBezTo>
                <a:cubicBezTo>
                  <a:pt x="755" y="1900"/>
                  <a:pt x="771" y="1903"/>
                  <a:pt x="788" y="1905"/>
                </a:cubicBezTo>
                <a:cubicBezTo>
                  <a:pt x="814" y="1907"/>
                  <a:pt x="840" y="1908"/>
                  <a:pt x="866" y="1909"/>
                </a:cubicBezTo>
                <a:cubicBezTo>
                  <a:pt x="870" y="1909"/>
                  <a:pt x="874" y="1909"/>
                  <a:pt x="877" y="1909"/>
                </a:cubicBezTo>
                <a:cubicBezTo>
                  <a:pt x="908" y="1909"/>
                  <a:pt x="938" y="1908"/>
                  <a:pt x="968" y="1905"/>
                </a:cubicBezTo>
                <a:cubicBezTo>
                  <a:pt x="974" y="1904"/>
                  <a:pt x="980" y="1903"/>
                  <a:pt x="986" y="1902"/>
                </a:cubicBezTo>
                <a:cubicBezTo>
                  <a:pt x="1009" y="1899"/>
                  <a:pt x="1033" y="1896"/>
                  <a:pt x="1056" y="1891"/>
                </a:cubicBezTo>
                <a:cubicBezTo>
                  <a:pt x="1061" y="1890"/>
                  <a:pt x="1066" y="1888"/>
                  <a:pt x="1071" y="1887"/>
                </a:cubicBezTo>
                <a:cubicBezTo>
                  <a:pt x="1095" y="1882"/>
                  <a:pt x="1118" y="1876"/>
                  <a:pt x="1141" y="1869"/>
                </a:cubicBezTo>
                <a:cubicBezTo>
                  <a:pt x="1144" y="1868"/>
                  <a:pt x="1147" y="1866"/>
                  <a:pt x="1151" y="1865"/>
                </a:cubicBezTo>
                <a:cubicBezTo>
                  <a:pt x="1175" y="1857"/>
                  <a:pt x="1199" y="1849"/>
                  <a:pt x="1222" y="1839"/>
                </a:cubicBezTo>
                <a:cubicBezTo>
                  <a:pt x="1224" y="1838"/>
                  <a:pt x="1226" y="1837"/>
                  <a:pt x="1227" y="1836"/>
                </a:cubicBezTo>
                <a:cubicBezTo>
                  <a:pt x="1252" y="1825"/>
                  <a:pt x="1276" y="1814"/>
                  <a:pt x="1300" y="1801"/>
                </a:cubicBezTo>
                <a:cubicBezTo>
                  <a:pt x="1300" y="1801"/>
                  <a:pt x="1300" y="1800"/>
                  <a:pt x="1300" y="1800"/>
                </a:cubicBezTo>
                <a:cubicBezTo>
                  <a:pt x="1350" y="1773"/>
                  <a:pt x="1397" y="1740"/>
                  <a:pt x="1441" y="1703"/>
                </a:cubicBezTo>
                <a:cubicBezTo>
                  <a:pt x="2240" y="2503"/>
                  <a:pt x="2240" y="2503"/>
                  <a:pt x="2240" y="2503"/>
                </a:cubicBezTo>
                <a:cubicBezTo>
                  <a:pt x="2264" y="2526"/>
                  <a:pt x="2349" y="2480"/>
                  <a:pt x="2430" y="2399"/>
                </a:cubicBezTo>
                <a:cubicBezTo>
                  <a:pt x="2454" y="2375"/>
                  <a:pt x="2475" y="2351"/>
                  <a:pt x="2492" y="2328"/>
                </a:cubicBezTo>
                <a:cubicBezTo>
                  <a:pt x="2532" y="2273"/>
                  <a:pt x="2551" y="2225"/>
                  <a:pt x="2534" y="2209"/>
                </a:cubicBezTo>
                <a:close/>
                <a:moveTo>
                  <a:pt x="877" y="1727"/>
                </a:moveTo>
                <a:cubicBezTo>
                  <a:pt x="687" y="1727"/>
                  <a:pt x="515" y="1650"/>
                  <a:pt x="389" y="1526"/>
                </a:cubicBezTo>
                <a:cubicBezTo>
                  <a:pt x="262" y="1400"/>
                  <a:pt x="183" y="1226"/>
                  <a:pt x="183" y="1032"/>
                </a:cubicBezTo>
                <a:cubicBezTo>
                  <a:pt x="183" y="649"/>
                  <a:pt x="494" y="338"/>
                  <a:pt x="877" y="338"/>
                </a:cubicBezTo>
                <a:cubicBezTo>
                  <a:pt x="1071" y="338"/>
                  <a:pt x="1245" y="417"/>
                  <a:pt x="1371" y="544"/>
                </a:cubicBezTo>
                <a:cubicBezTo>
                  <a:pt x="1495" y="670"/>
                  <a:pt x="1572" y="842"/>
                  <a:pt x="1572" y="1032"/>
                </a:cubicBezTo>
                <a:cubicBezTo>
                  <a:pt x="1572" y="1416"/>
                  <a:pt x="1261" y="1727"/>
                  <a:pt x="877" y="1727"/>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71" name="Group 270"/>
          <p:cNvGrpSpPr>
            <a:grpSpLocks noChangeAspect="1"/>
          </p:cNvGrpSpPr>
          <p:nvPr/>
        </p:nvGrpSpPr>
        <p:grpSpPr>
          <a:xfrm>
            <a:off x="4743555" y="741619"/>
            <a:ext cx="635378" cy="630782"/>
            <a:chOff x="13225463" y="1625600"/>
            <a:chExt cx="3951287" cy="3922713"/>
          </a:xfrm>
        </p:grpSpPr>
        <p:sp>
          <p:nvSpPr>
            <p:cNvPr id="272" name="Rectangle 16"/>
            <p:cNvSpPr>
              <a:spLocks noChangeArrowheads="1"/>
            </p:cNvSpPr>
            <p:nvPr/>
          </p:nvSpPr>
          <p:spPr bwMode="auto">
            <a:xfrm>
              <a:off x="13225463" y="4679950"/>
              <a:ext cx="41275" cy="23653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17"/>
            <p:cNvSpPr>
              <a:spLocks/>
            </p:cNvSpPr>
            <p:nvPr/>
          </p:nvSpPr>
          <p:spPr bwMode="auto">
            <a:xfrm>
              <a:off x="13374688" y="4679950"/>
              <a:ext cx="458787" cy="236538"/>
            </a:xfrm>
            <a:custGeom>
              <a:avLst/>
              <a:gdLst>
                <a:gd name="T0" fmla="*/ 289 w 289"/>
                <a:gd name="T1" fmla="*/ 149 h 149"/>
                <a:gd name="T2" fmla="*/ 289 w 289"/>
                <a:gd name="T3" fmla="*/ 0 h 149"/>
                <a:gd name="T4" fmla="*/ 195 w 289"/>
                <a:gd name="T5" fmla="*/ 0 h 149"/>
                <a:gd name="T6" fmla="*/ 0 w 289"/>
                <a:gd name="T7" fmla="*/ 0 h 149"/>
                <a:gd name="T8" fmla="*/ 0 w 289"/>
                <a:gd name="T9" fmla="*/ 149 h 149"/>
                <a:gd name="T10" fmla="*/ 45 w 289"/>
                <a:gd name="T11" fmla="*/ 149 h 149"/>
                <a:gd name="T12" fmla="*/ 289 w 289"/>
                <a:gd name="T13" fmla="*/ 149 h 149"/>
              </a:gdLst>
              <a:ahLst/>
              <a:cxnLst>
                <a:cxn ang="0">
                  <a:pos x="T0" y="T1"/>
                </a:cxn>
                <a:cxn ang="0">
                  <a:pos x="T2" y="T3"/>
                </a:cxn>
                <a:cxn ang="0">
                  <a:pos x="T4" y="T5"/>
                </a:cxn>
                <a:cxn ang="0">
                  <a:pos x="T6" y="T7"/>
                </a:cxn>
                <a:cxn ang="0">
                  <a:pos x="T8" y="T9"/>
                </a:cxn>
                <a:cxn ang="0">
                  <a:pos x="T10" y="T11"/>
                </a:cxn>
                <a:cxn ang="0">
                  <a:pos x="T12" y="T13"/>
                </a:cxn>
              </a:cxnLst>
              <a:rect l="0" t="0" r="r" b="b"/>
              <a:pathLst>
                <a:path w="289" h="149">
                  <a:moveTo>
                    <a:pt x="289" y="149"/>
                  </a:moveTo>
                  <a:lnTo>
                    <a:pt x="289" y="0"/>
                  </a:lnTo>
                  <a:lnTo>
                    <a:pt x="195" y="0"/>
                  </a:lnTo>
                  <a:lnTo>
                    <a:pt x="0" y="0"/>
                  </a:lnTo>
                  <a:lnTo>
                    <a:pt x="0" y="149"/>
                  </a:lnTo>
                  <a:lnTo>
                    <a:pt x="45" y="149"/>
                  </a:lnTo>
                  <a:lnTo>
                    <a:pt x="289" y="14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18"/>
            <p:cNvSpPr>
              <a:spLocks/>
            </p:cNvSpPr>
            <p:nvPr/>
          </p:nvSpPr>
          <p:spPr bwMode="auto">
            <a:xfrm>
              <a:off x="15247938" y="4679950"/>
              <a:ext cx="458787" cy="236538"/>
            </a:xfrm>
            <a:custGeom>
              <a:avLst/>
              <a:gdLst>
                <a:gd name="T0" fmla="*/ 289 w 289"/>
                <a:gd name="T1" fmla="*/ 0 h 149"/>
                <a:gd name="T2" fmla="*/ 194 w 289"/>
                <a:gd name="T3" fmla="*/ 0 h 149"/>
                <a:gd name="T4" fmla="*/ 0 w 289"/>
                <a:gd name="T5" fmla="*/ 0 h 149"/>
                <a:gd name="T6" fmla="*/ 0 w 289"/>
                <a:gd name="T7" fmla="*/ 149 h 149"/>
                <a:gd name="T8" fmla="*/ 45 w 289"/>
                <a:gd name="T9" fmla="*/ 149 h 149"/>
                <a:gd name="T10" fmla="*/ 289 w 289"/>
                <a:gd name="T11" fmla="*/ 149 h 149"/>
                <a:gd name="T12" fmla="*/ 289 w 289"/>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289" h="149">
                  <a:moveTo>
                    <a:pt x="289" y="0"/>
                  </a:moveTo>
                  <a:lnTo>
                    <a:pt x="194" y="0"/>
                  </a:lnTo>
                  <a:lnTo>
                    <a:pt x="0" y="0"/>
                  </a:lnTo>
                  <a:lnTo>
                    <a:pt x="0" y="149"/>
                  </a:lnTo>
                  <a:lnTo>
                    <a:pt x="45" y="149"/>
                  </a:lnTo>
                  <a:lnTo>
                    <a:pt x="289" y="149"/>
                  </a:lnTo>
                  <a:lnTo>
                    <a:pt x="28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19"/>
            <p:cNvSpPr>
              <a:spLocks noChangeArrowheads="1"/>
            </p:cNvSpPr>
            <p:nvPr/>
          </p:nvSpPr>
          <p:spPr bwMode="auto">
            <a:xfrm>
              <a:off x="13931900" y="4562475"/>
              <a:ext cx="1203325" cy="3952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20"/>
            <p:cNvSpPr>
              <a:spLocks noEditPoints="1"/>
            </p:cNvSpPr>
            <p:nvPr/>
          </p:nvSpPr>
          <p:spPr bwMode="auto">
            <a:xfrm>
              <a:off x="13314363" y="1625600"/>
              <a:ext cx="3862387" cy="3922713"/>
            </a:xfrm>
            <a:custGeom>
              <a:avLst/>
              <a:gdLst>
                <a:gd name="T0" fmla="*/ 561 w 1027"/>
                <a:gd name="T1" fmla="*/ 0 h 1043"/>
                <a:gd name="T2" fmla="*/ 349 w 1027"/>
                <a:gd name="T3" fmla="*/ 0 h 1043"/>
                <a:gd name="T4" fmla="*/ 53 w 1027"/>
                <a:gd name="T5" fmla="*/ 296 h 1043"/>
                <a:gd name="T6" fmla="*/ 53 w 1027"/>
                <a:gd name="T7" fmla="*/ 340 h 1043"/>
                <a:gd name="T8" fmla="*/ 59 w 1027"/>
                <a:gd name="T9" fmla="*/ 340 h 1043"/>
                <a:gd name="T10" fmla="*/ 31 w 1027"/>
                <a:gd name="T11" fmla="*/ 547 h 1043"/>
                <a:gd name="T12" fmla="*/ 14 w 1027"/>
                <a:gd name="T13" fmla="*/ 670 h 1043"/>
                <a:gd name="T14" fmla="*/ 14 w 1027"/>
                <a:gd name="T15" fmla="*/ 670 h 1043"/>
                <a:gd name="T16" fmla="*/ 9 w 1027"/>
                <a:gd name="T17" fmla="*/ 705 h 1043"/>
                <a:gd name="T18" fmla="*/ 688 w 1027"/>
                <a:gd name="T19" fmla="*/ 705 h 1043"/>
                <a:gd name="T20" fmla="*/ 688 w 1027"/>
                <a:gd name="T21" fmla="*/ 787 h 1043"/>
                <a:gd name="T22" fmla="*/ 659 w 1027"/>
                <a:gd name="T23" fmla="*/ 913 h 1043"/>
                <a:gd name="T24" fmla="*/ 661 w 1027"/>
                <a:gd name="T25" fmla="*/ 953 h 1043"/>
                <a:gd name="T26" fmla="*/ 365 w 1027"/>
                <a:gd name="T27" fmla="*/ 953 h 1043"/>
                <a:gd name="T28" fmla="*/ 365 w 1027"/>
                <a:gd name="T29" fmla="*/ 954 h 1043"/>
                <a:gd name="T30" fmla="*/ 26 w 1027"/>
                <a:gd name="T31" fmla="*/ 954 h 1043"/>
                <a:gd name="T32" fmla="*/ 26 w 1027"/>
                <a:gd name="T33" fmla="*/ 953 h 1043"/>
                <a:gd name="T34" fmla="*/ 0 w 1027"/>
                <a:gd name="T35" fmla="*/ 953 h 1043"/>
                <a:gd name="T36" fmla="*/ 0 w 1027"/>
                <a:gd name="T37" fmla="*/ 1014 h 1043"/>
                <a:gd name="T38" fmla="*/ 72 w 1027"/>
                <a:gd name="T39" fmla="*/ 1014 h 1043"/>
                <a:gd name="T40" fmla="*/ 96 w 1027"/>
                <a:gd name="T41" fmla="*/ 1043 h 1043"/>
                <a:gd name="T42" fmla="*/ 168 w 1027"/>
                <a:gd name="T43" fmla="*/ 1043 h 1043"/>
                <a:gd name="T44" fmla="*/ 191 w 1027"/>
                <a:gd name="T45" fmla="*/ 1018 h 1043"/>
                <a:gd name="T46" fmla="*/ 192 w 1027"/>
                <a:gd name="T47" fmla="*/ 1014 h 1043"/>
                <a:gd name="T48" fmla="*/ 561 w 1027"/>
                <a:gd name="T49" fmla="*/ 1014 h 1043"/>
                <a:gd name="T50" fmla="*/ 673 w 1027"/>
                <a:gd name="T51" fmla="*/ 1014 h 1043"/>
                <a:gd name="T52" fmla="*/ 697 w 1027"/>
                <a:gd name="T53" fmla="*/ 1043 h 1043"/>
                <a:gd name="T54" fmla="*/ 770 w 1027"/>
                <a:gd name="T55" fmla="*/ 1043 h 1043"/>
                <a:gd name="T56" fmla="*/ 793 w 1027"/>
                <a:gd name="T57" fmla="*/ 1018 h 1043"/>
                <a:gd name="T58" fmla="*/ 808 w 1027"/>
                <a:gd name="T59" fmla="*/ 913 h 1043"/>
                <a:gd name="T60" fmla="*/ 793 w 1027"/>
                <a:gd name="T61" fmla="*/ 809 h 1043"/>
                <a:gd name="T62" fmla="*/ 770 w 1027"/>
                <a:gd name="T63" fmla="*/ 783 h 1043"/>
                <a:gd name="T64" fmla="*/ 760 w 1027"/>
                <a:gd name="T65" fmla="*/ 783 h 1043"/>
                <a:gd name="T66" fmla="*/ 791 w 1027"/>
                <a:gd name="T67" fmla="*/ 743 h 1043"/>
                <a:gd name="T68" fmla="*/ 820 w 1027"/>
                <a:gd name="T69" fmla="*/ 774 h 1043"/>
                <a:gd name="T70" fmla="*/ 834 w 1027"/>
                <a:gd name="T71" fmla="*/ 833 h 1043"/>
                <a:gd name="T72" fmla="*/ 851 w 1027"/>
                <a:gd name="T73" fmla="*/ 813 h 1043"/>
                <a:gd name="T74" fmla="*/ 872 w 1027"/>
                <a:gd name="T75" fmla="*/ 835 h 1043"/>
                <a:gd name="T76" fmla="*/ 945 w 1027"/>
                <a:gd name="T77" fmla="*/ 835 h 1043"/>
                <a:gd name="T78" fmla="*/ 967 w 1027"/>
                <a:gd name="T79" fmla="*/ 810 h 1043"/>
                <a:gd name="T80" fmla="*/ 983 w 1027"/>
                <a:gd name="T81" fmla="*/ 705 h 1043"/>
                <a:gd name="T82" fmla="*/ 967 w 1027"/>
                <a:gd name="T83" fmla="*/ 601 h 1043"/>
                <a:gd name="T84" fmla="*/ 945 w 1027"/>
                <a:gd name="T85" fmla="*/ 576 h 1043"/>
                <a:gd name="T86" fmla="*/ 938 w 1027"/>
                <a:gd name="T87" fmla="*/ 576 h 1043"/>
                <a:gd name="T88" fmla="*/ 965 w 1027"/>
                <a:gd name="T89" fmla="*/ 547 h 1043"/>
                <a:gd name="T90" fmla="*/ 993 w 1027"/>
                <a:gd name="T91" fmla="*/ 579 h 1043"/>
                <a:gd name="T92" fmla="*/ 1005 w 1027"/>
                <a:gd name="T93" fmla="*/ 622 h 1043"/>
                <a:gd name="T94" fmla="*/ 1027 w 1027"/>
                <a:gd name="T95" fmla="*/ 594 h 1043"/>
                <a:gd name="T96" fmla="*/ 1027 w 1027"/>
                <a:gd name="T97" fmla="*/ 547 h 1043"/>
                <a:gd name="T98" fmla="*/ 1027 w 1027"/>
                <a:gd name="T99" fmla="*/ 44 h 1043"/>
                <a:gd name="T100" fmla="*/ 1027 w 1027"/>
                <a:gd name="T101" fmla="*/ 44 h 1043"/>
                <a:gd name="T102" fmla="*/ 1027 w 1027"/>
                <a:gd name="T103" fmla="*/ 0 h 1043"/>
                <a:gd name="T104" fmla="*/ 561 w 1027"/>
                <a:gd name="T105" fmla="*/ 0 h 1043"/>
                <a:gd name="T106" fmla="*/ 693 w 1027"/>
                <a:gd name="T107" fmla="*/ 670 h 1043"/>
                <a:gd name="T108" fmla="*/ 50 w 1027"/>
                <a:gd name="T109" fmla="*/ 670 h 1043"/>
                <a:gd name="T110" fmla="*/ 95 w 1027"/>
                <a:gd name="T111" fmla="*/ 340 h 1043"/>
                <a:gd name="T112" fmla="*/ 732 w 1027"/>
                <a:gd name="T113" fmla="*/ 340 h 1043"/>
                <a:gd name="T114" fmla="*/ 693 w 1027"/>
                <a:gd name="T115" fmla="*/ 670 h 1043"/>
                <a:gd name="T116" fmla="*/ 838 w 1027"/>
                <a:gd name="T117" fmla="*/ 572 h 1043"/>
                <a:gd name="T118" fmla="*/ 727 w 1027"/>
                <a:gd name="T119" fmla="*/ 662 h 1043"/>
                <a:gd name="T120" fmla="*/ 770 w 1027"/>
                <a:gd name="T121" fmla="*/ 340 h 1043"/>
                <a:gd name="T122" fmla="*/ 838 w 1027"/>
                <a:gd name="T123" fmla="*/ 271 h 1043"/>
                <a:gd name="T124" fmla="*/ 838 w 1027"/>
                <a:gd name="T125" fmla="*/ 572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7" h="1043">
                  <a:moveTo>
                    <a:pt x="561" y="0"/>
                  </a:moveTo>
                  <a:cubicBezTo>
                    <a:pt x="349" y="0"/>
                    <a:pt x="349" y="0"/>
                    <a:pt x="349" y="0"/>
                  </a:cubicBezTo>
                  <a:cubicBezTo>
                    <a:pt x="53" y="296"/>
                    <a:pt x="53" y="296"/>
                    <a:pt x="53" y="296"/>
                  </a:cubicBezTo>
                  <a:cubicBezTo>
                    <a:pt x="53" y="340"/>
                    <a:pt x="53" y="340"/>
                    <a:pt x="53" y="340"/>
                  </a:cubicBezTo>
                  <a:cubicBezTo>
                    <a:pt x="59" y="340"/>
                    <a:pt x="59" y="340"/>
                    <a:pt x="59" y="340"/>
                  </a:cubicBezTo>
                  <a:cubicBezTo>
                    <a:pt x="31" y="547"/>
                    <a:pt x="31" y="547"/>
                    <a:pt x="31" y="547"/>
                  </a:cubicBezTo>
                  <a:cubicBezTo>
                    <a:pt x="14" y="670"/>
                    <a:pt x="14" y="670"/>
                    <a:pt x="14" y="670"/>
                  </a:cubicBezTo>
                  <a:cubicBezTo>
                    <a:pt x="14" y="670"/>
                    <a:pt x="14" y="670"/>
                    <a:pt x="14" y="670"/>
                  </a:cubicBezTo>
                  <a:cubicBezTo>
                    <a:pt x="9" y="705"/>
                    <a:pt x="9" y="705"/>
                    <a:pt x="9" y="705"/>
                  </a:cubicBezTo>
                  <a:cubicBezTo>
                    <a:pt x="688" y="705"/>
                    <a:pt x="688" y="705"/>
                    <a:pt x="688" y="705"/>
                  </a:cubicBezTo>
                  <a:cubicBezTo>
                    <a:pt x="688" y="787"/>
                    <a:pt x="688" y="787"/>
                    <a:pt x="688" y="787"/>
                  </a:cubicBezTo>
                  <a:cubicBezTo>
                    <a:pt x="671" y="801"/>
                    <a:pt x="659" y="852"/>
                    <a:pt x="659" y="913"/>
                  </a:cubicBezTo>
                  <a:cubicBezTo>
                    <a:pt x="659" y="927"/>
                    <a:pt x="660" y="940"/>
                    <a:pt x="661" y="953"/>
                  </a:cubicBezTo>
                  <a:cubicBezTo>
                    <a:pt x="365" y="953"/>
                    <a:pt x="365" y="953"/>
                    <a:pt x="365" y="953"/>
                  </a:cubicBezTo>
                  <a:cubicBezTo>
                    <a:pt x="365" y="954"/>
                    <a:pt x="365" y="954"/>
                    <a:pt x="365" y="954"/>
                  </a:cubicBezTo>
                  <a:cubicBezTo>
                    <a:pt x="26" y="954"/>
                    <a:pt x="26" y="954"/>
                    <a:pt x="26" y="954"/>
                  </a:cubicBezTo>
                  <a:cubicBezTo>
                    <a:pt x="26" y="953"/>
                    <a:pt x="26" y="953"/>
                    <a:pt x="26" y="953"/>
                  </a:cubicBezTo>
                  <a:cubicBezTo>
                    <a:pt x="0" y="953"/>
                    <a:pt x="0" y="953"/>
                    <a:pt x="0" y="953"/>
                  </a:cubicBezTo>
                  <a:cubicBezTo>
                    <a:pt x="0" y="1014"/>
                    <a:pt x="0" y="1014"/>
                    <a:pt x="0" y="1014"/>
                  </a:cubicBezTo>
                  <a:cubicBezTo>
                    <a:pt x="72" y="1014"/>
                    <a:pt x="72" y="1014"/>
                    <a:pt x="72" y="1014"/>
                  </a:cubicBezTo>
                  <a:cubicBezTo>
                    <a:pt x="78" y="1032"/>
                    <a:pt x="87" y="1043"/>
                    <a:pt x="96" y="1043"/>
                  </a:cubicBezTo>
                  <a:cubicBezTo>
                    <a:pt x="168" y="1043"/>
                    <a:pt x="168" y="1043"/>
                    <a:pt x="168" y="1043"/>
                  </a:cubicBezTo>
                  <a:cubicBezTo>
                    <a:pt x="177" y="1043"/>
                    <a:pt x="185" y="1034"/>
                    <a:pt x="191" y="1018"/>
                  </a:cubicBezTo>
                  <a:cubicBezTo>
                    <a:pt x="191" y="1017"/>
                    <a:pt x="192" y="1015"/>
                    <a:pt x="192" y="1014"/>
                  </a:cubicBezTo>
                  <a:cubicBezTo>
                    <a:pt x="561" y="1014"/>
                    <a:pt x="561" y="1014"/>
                    <a:pt x="561" y="1014"/>
                  </a:cubicBezTo>
                  <a:cubicBezTo>
                    <a:pt x="673" y="1014"/>
                    <a:pt x="673" y="1014"/>
                    <a:pt x="673" y="1014"/>
                  </a:cubicBezTo>
                  <a:cubicBezTo>
                    <a:pt x="680" y="1032"/>
                    <a:pt x="688" y="1043"/>
                    <a:pt x="697" y="1043"/>
                  </a:cubicBezTo>
                  <a:cubicBezTo>
                    <a:pt x="770" y="1043"/>
                    <a:pt x="770" y="1043"/>
                    <a:pt x="770" y="1043"/>
                  </a:cubicBezTo>
                  <a:cubicBezTo>
                    <a:pt x="778" y="1043"/>
                    <a:pt x="786" y="1034"/>
                    <a:pt x="793" y="1018"/>
                  </a:cubicBezTo>
                  <a:cubicBezTo>
                    <a:pt x="802" y="994"/>
                    <a:pt x="808" y="956"/>
                    <a:pt x="808" y="913"/>
                  </a:cubicBezTo>
                  <a:cubicBezTo>
                    <a:pt x="808" y="870"/>
                    <a:pt x="802" y="832"/>
                    <a:pt x="793" y="809"/>
                  </a:cubicBezTo>
                  <a:cubicBezTo>
                    <a:pt x="786" y="793"/>
                    <a:pt x="778" y="783"/>
                    <a:pt x="770" y="783"/>
                  </a:cubicBezTo>
                  <a:cubicBezTo>
                    <a:pt x="760" y="783"/>
                    <a:pt x="760" y="783"/>
                    <a:pt x="760" y="783"/>
                  </a:cubicBezTo>
                  <a:cubicBezTo>
                    <a:pt x="768" y="758"/>
                    <a:pt x="779" y="743"/>
                    <a:pt x="791" y="743"/>
                  </a:cubicBezTo>
                  <a:cubicBezTo>
                    <a:pt x="802" y="743"/>
                    <a:pt x="812" y="754"/>
                    <a:pt x="820" y="774"/>
                  </a:cubicBezTo>
                  <a:cubicBezTo>
                    <a:pt x="826" y="789"/>
                    <a:pt x="831" y="810"/>
                    <a:pt x="834" y="833"/>
                  </a:cubicBezTo>
                  <a:cubicBezTo>
                    <a:pt x="851" y="813"/>
                    <a:pt x="851" y="813"/>
                    <a:pt x="851" y="813"/>
                  </a:cubicBezTo>
                  <a:cubicBezTo>
                    <a:pt x="857" y="827"/>
                    <a:pt x="864" y="835"/>
                    <a:pt x="872" y="835"/>
                  </a:cubicBezTo>
                  <a:cubicBezTo>
                    <a:pt x="945" y="835"/>
                    <a:pt x="945" y="835"/>
                    <a:pt x="945" y="835"/>
                  </a:cubicBezTo>
                  <a:cubicBezTo>
                    <a:pt x="953" y="835"/>
                    <a:pt x="961" y="826"/>
                    <a:pt x="967" y="810"/>
                  </a:cubicBezTo>
                  <a:cubicBezTo>
                    <a:pt x="977" y="786"/>
                    <a:pt x="983" y="748"/>
                    <a:pt x="983" y="705"/>
                  </a:cubicBezTo>
                  <a:cubicBezTo>
                    <a:pt x="983" y="663"/>
                    <a:pt x="977" y="625"/>
                    <a:pt x="967" y="601"/>
                  </a:cubicBezTo>
                  <a:cubicBezTo>
                    <a:pt x="961" y="585"/>
                    <a:pt x="953" y="576"/>
                    <a:pt x="945" y="576"/>
                  </a:cubicBezTo>
                  <a:cubicBezTo>
                    <a:pt x="938" y="576"/>
                    <a:pt x="938" y="576"/>
                    <a:pt x="938" y="576"/>
                  </a:cubicBezTo>
                  <a:cubicBezTo>
                    <a:pt x="946" y="558"/>
                    <a:pt x="955" y="547"/>
                    <a:pt x="965" y="547"/>
                  </a:cubicBezTo>
                  <a:cubicBezTo>
                    <a:pt x="975" y="547"/>
                    <a:pt x="985" y="559"/>
                    <a:pt x="993" y="579"/>
                  </a:cubicBezTo>
                  <a:cubicBezTo>
                    <a:pt x="998" y="591"/>
                    <a:pt x="1002" y="605"/>
                    <a:pt x="1005" y="622"/>
                  </a:cubicBezTo>
                  <a:cubicBezTo>
                    <a:pt x="1027" y="594"/>
                    <a:pt x="1027" y="594"/>
                    <a:pt x="1027" y="594"/>
                  </a:cubicBezTo>
                  <a:cubicBezTo>
                    <a:pt x="1027" y="547"/>
                    <a:pt x="1027" y="547"/>
                    <a:pt x="1027" y="547"/>
                  </a:cubicBezTo>
                  <a:cubicBezTo>
                    <a:pt x="1027" y="44"/>
                    <a:pt x="1027" y="44"/>
                    <a:pt x="1027" y="44"/>
                  </a:cubicBezTo>
                  <a:cubicBezTo>
                    <a:pt x="1027" y="44"/>
                    <a:pt x="1027" y="44"/>
                    <a:pt x="1027" y="44"/>
                  </a:cubicBezTo>
                  <a:cubicBezTo>
                    <a:pt x="1027" y="0"/>
                    <a:pt x="1027" y="0"/>
                    <a:pt x="1027" y="0"/>
                  </a:cubicBezTo>
                  <a:lnTo>
                    <a:pt x="561" y="0"/>
                  </a:lnTo>
                  <a:close/>
                  <a:moveTo>
                    <a:pt x="693" y="670"/>
                  </a:moveTo>
                  <a:cubicBezTo>
                    <a:pt x="50" y="670"/>
                    <a:pt x="50" y="670"/>
                    <a:pt x="50" y="670"/>
                  </a:cubicBezTo>
                  <a:cubicBezTo>
                    <a:pt x="95" y="340"/>
                    <a:pt x="95" y="340"/>
                    <a:pt x="95" y="340"/>
                  </a:cubicBezTo>
                  <a:cubicBezTo>
                    <a:pt x="732" y="340"/>
                    <a:pt x="732" y="340"/>
                    <a:pt x="732" y="340"/>
                  </a:cubicBezTo>
                  <a:lnTo>
                    <a:pt x="693" y="670"/>
                  </a:lnTo>
                  <a:close/>
                  <a:moveTo>
                    <a:pt x="838" y="572"/>
                  </a:moveTo>
                  <a:cubicBezTo>
                    <a:pt x="727" y="662"/>
                    <a:pt x="727" y="662"/>
                    <a:pt x="727" y="662"/>
                  </a:cubicBezTo>
                  <a:cubicBezTo>
                    <a:pt x="770" y="340"/>
                    <a:pt x="770" y="340"/>
                    <a:pt x="770" y="340"/>
                  </a:cubicBezTo>
                  <a:cubicBezTo>
                    <a:pt x="838" y="271"/>
                    <a:pt x="838" y="271"/>
                    <a:pt x="838" y="271"/>
                  </a:cubicBezTo>
                  <a:lnTo>
                    <a:pt x="838" y="57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9" name="Group 308"/>
          <p:cNvGrpSpPr>
            <a:grpSpLocks noChangeAspect="1"/>
          </p:cNvGrpSpPr>
          <p:nvPr/>
        </p:nvGrpSpPr>
        <p:grpSpPr>
          <a:xfrm>
            <a:off x="6826893" y="4813205"/>
            <a:ext cx="548826" cy="548640"/>
            <a:chOff x="12468225" y="1335088"/>
            <a:chExt cx="4725988" cy="4724400"/>
          </a:xfrm>
        </p:grpSpPr>
        <p:sp>
          <p:nvSpPr>
            <p:cNvPr id="310" name="Freeform 24"/>
            <p:cNvSpPr>
              <a:spLocks/>
            </p:cNvSpPr>
            <p:nvPr/>
          </p:nvSpPr>
          <p:spPr bwMode="auto">
            <a:xfrm>
              <a:off x="16656046" y="1403348"/>
              <a:ext cx="466721" cy="469900"/>
            </a:xfrm>
            <a:custGeom>
              <a:avLst/>
              <a:gdLst>
                <a:gd name="T0" fmla="*/ 62 w 124"/>
                <a:gd name="T1" fmla="*/ 125 h 125"/>
                <a:gd name="T2" fmla="*/ 106 w 124"/>
                <a:gd name="T3" fmla="*/ 107 h 125"/>
                <a:gd name="T4" fmla="*/ 124 w 124"/>
                <a:gd name="T5" fmla="*/ 62 h 125"/>
                <a:gd name="T6" fmla="*/ 62 w 124"/>
                <a:gd name="T7" fmla="*/ 0 h 125"/>
                <a:gd name="T8" fmla="*/ 18 w 124"/>
                <a:gd name="T9" fmla="*/ 19 h 125"/>
                <a:gd name="T10" fmla="*/ 0 w 124"/>
                <a:gd name="T11" fmla="*/ 62 h 125"/>
                <a:gd name="T12" fmla="*/ 62 w 124"/>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4" h="125">
                  <a:moveTo>
                    <a:pt x="62" y="125"/>
                  </a:moveTo>
                  <a:cubicBezTo>
                    <a:pt x="79" y="125"/>
                    <a:pt x="95" y="118"/>
                    <a:pt x="106" y="107"/>
                  </a:cubicBezTo>
                  <a:cubicBezTo>
                    <a:pt x="117" y="95"/>
                    <a:pt x="124" y="80"/>
                    <a:pt x="124" y="62"/>
                  </a:cubicBezTo>
                  <a:cubicBezTo>
                    <a:pt x="124" y="28"/>
                    <a:pt x="97" y="0"/>
                    <a:pt x="62" y="0"/>
                  </a:cubicBezTo>
                  <a:cubicBezTo>
                    <a:pt x="45" y="0"/>
                    <a:pt x="30" y="7"/>
                    <a:pt x="18" y="19"/>
                  </a:cubicBezTo>
                  <a:cubicBezTo>
                    <a:pt x="7" y="30"/>
                    <a:pt x="0" y="45"/>
                    <a:pt x="0" y="62"/>
                  </a:cubicBezTo>
                  <a:cubicBezTo>
                    <a:pt x="0" y="97"/>
                    <a:pt x="28" y="125"/>
                    <a:pt x="62" y="12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25"/>
            <p:cNvSpPr>
              <a:spLocks noEditPoints="1"/>
            </p:cNvSpPr>
            <p:nvPr/>
          </p:nvSpPr>
          <p:spPr bwMode="auto">
            <a:xfrm>
              <a:off x="12468225" y="1335088"/>
              <a:ext cx="4725988" cy="4724400"/>
            </a:xfrm>
            <a:custGeom>
              <a:avLst/>
              <a:gdLst>
                <a:gd name="T0" fmla="*/ 1201 w 1257"/>
                <a:gd name="T1" fmla="*/ 676 h 1257"/>
                <a:gd name="T2" fmla="*/ 1251 w 1257"/>
                <a:gd name="T3" fmla="*/ 606 h 1257"/>
                <a:gd name="T4" fmla="*/ 1201 w 1257"/>
                <a:gd name="T5" fmla="*/ 435 h 1257"/>
                <a:gd name="T6" fmla="*/ 1152 w 1257"/>
                <a:gd name="T7" fmla="*/ 435 h 1257"/>
                <a:gd name="T8" fmla="*/ 1124 w 1257"/>
                <a:gd name="T9" fmla="*/ 554 h 1257"/>
                <a:gd name="T10" fmla="*/ 1152 w 1257"/>
                <a:gd name="T11" fmla="*/ 676 h 1257"/>
                <a:gd name="T12" fmla="*/ 1119 w 1257"/>
                <a:gd name="T13" fmla="*/ 1076 h 1257"/>
                <a:gd name="T14" fmla="*/ 820 w 1257"/>
                <a:gd name="T15" fmla="*/ 1108 h 1257"/>
                <a:gd name="T16" fmla="*/ 746 w 1257"/>
                <a:gd name="T17" fmla="*/ 1108 h 1257"/>
                <a:gd name="T18" fmla="*/ 675 w 1257"/>
                <a:gd name="T19" fmla="*/ 963 h 1257"/>
                <a:gd name="T20" fmla="*/ 675 w 1257"/>
                <a:gd name="T21" fmla="*/ 776 h 1257"/>
                <a:gd name="T22" fmla="*/ 675 w 1257"/>
                <a:gd name="T23" fmla="*/ 683 h 1257"/>
                <a:gd name="T24" fmla="*/ 727 w 1257"/>
                <a:gd name="T25" fmla="*/ 631 h 1257"/>
                <a:gd name="T26" fmla="*/ 974 w 1257"/>
                <a:gd name="T27" fmla="*/ 606 h 1257"/>
                <a:gd name="T28" fmla="*/ 727 w 1257"/>
                <a:gd name="T29" fmla="*/ 582 h 1257"/>
                <a:gd name="T30" fmla="*/ 675 w 1257"/>
                <a:gd name="T31" fmla="*/ 311 h 1257"/>
                <a:gd name="T32" fmla="*/ 626 w 1257"/>
                <a:gd name="T33" fmla="*/ 311 h 1257"/>
                <a:gd name="T34" fmla="*/ 593 w 1257"/>
                <a:gd name="T35" fmla="*/ 550 h 1257"/>
                <a:gd name="T36" fmla="*/ 481 w 1257"/>
                <a:gd name="T37" fmla="*/ 582 h 1257"/>
                <a:gd name="T38" fmla="*/ 319 w 1257"/>
                <a:gd name="T39" fmla="*/ 582 h 1257"/>
                <a:gd name="T40" fmla="*/ 220 w 1257"/>
                <a:gd name="T41" fmla="*/ 582 h 1257"/>
                <a:gd name="T42" fmla="*/ 149 w 1257"/>
                <a:gd name="T43" fmla="*/ 511 h 1257"/>
                <a:gd name="T44" fmla="*/ 149 w 1257"/>
                <a:gd name="T45" fmla="*/ 437 h 1257"/>
                <a:gd name="T46" fmla="*/ 201 w 1257"/>
                <a:gd name="T47" fmla="*/ 105 h 1257"/>
                <a:gd name="T48" fmla="*/ 650 w 1257"/>
                <a:gd name="T49" fmla="*/ 155 h 1257"/>
                <a:gd name="T50" fmla="*/ 720 w 1257"/>
                <a:gd name="T51" fmla="*/ 105 h 1257"/>
                <a:gd name="T52" fmla="*/ 849 w 1257"/>
                <a:gd name="T53" fmla="*/ 80 h 1257"/>
                <a:gd name="T54" fmla="*/ 720 w 1257"/>
                <a:gd name="T55" fmla="*/ 56 h 1257"/>
                <a:gd name="T56" fmla="*/ 598 w 1257"/>
                <a:gd name="T57" fmla="*/ 28 h 1257"/>
                <a:gd name="T58" fmla="*/ 201 w 1257"/>
                <a:gd name="T59" fmla="*/ 56 h 1257"/>
                <a:gd name="T60" fmla="*/ 124 w 1257"/>
                <a:gd name="T61" fmla="*/ 0 h 1257"/>
                <a:gd name="T62" fmla="*/ 68 w 1257"/>
                <a:gd name="T63" fmla="*/ 138 h 1257"/>
                <a:gd name="T64" fmla="*/ 100 w 1257"/>
                <a:gd name="T65" fmla="*/ 437 h 1257"/>
                <a:gd name="T66" fmla="*/ 100 w 1257"/>
                <a:gd name="T67" fmla="*/ 511 h 1257"/>
                <a:gd name="T68" fmla="*/ 55 w 1257"/>
                <a:gd name="T69" fmla="*/ 677 h 1257"/>
                <a:gd name="T70" fmla="*/ 100 w 1257"/>
                <a:gd name="T71" fmla="*/ 776 h 1257"/>
                <a:gd name="T72" fmla="*/ 100 w 1257"/>
                <a:gd name="T73" fmla="*/ 938 h 1257"/>
                <a:gd name="T74" fmla="*/ 100 w 1257"/>
                <a:gd name="T75" fmla="*/ 1011 h 1257"/>
                <a:gd name="T76" fmla="*/ 37 w 1257"/>
                <a:gd name="T77" fmla="*/ 1221 h 1257"/>
                <a:gd name="T78" fmla="*/ 246 w 1257"/>
                <a:gd name="T79" fmla="*/ 1157 h 1257"/>
                <a:gd name="T80" fmla="*/ 319 w 1257"/>
                <a:gd name="T81" fmla="*/ 1157 h 1257"/>
                <a:gd name="T82" fmla="*/ 481 w 1257"/>
                <a:gd name="T83" fmla="*/ 1157 h 1257"/>
                <a:gd name="T84" fmla="*/ 650 w 1257"/>
                <a:gd name="T85" fmla="*/ 1232 h 1257"/>
                <a:gd name="T86" fmla="*/ 746 w 1257"/>
                <a:gd name="T87" fmla="*/ 1157 h 1257"/>
                <a:gd name="T88" fmla="*/ 820 w 1257"/>
                <a:gd name="T89" fmla="*/ 1157 h 1257"/>
                <a:gd name="T90" fmla="*/ 1176 w 1257"/>
                <a:gd name="T91" fmla="*/ 1213 h 1257"/>
                <a:gd name="T92" fmla="*/ 1257 w 1257"/>
                <a:gd name="T93" fmla="*/ 1132 h 1257"/>
                <a:gd name="T94" fmla="*/ 626 w 1257"/>
                <a:gd name="T95" fmla="*/ 963 h 1257"/>
                <a:gd name="T96" fmla="*/ 626 w 1257"/>
                <a:gd name="T97" fmla="*/ 1037 h 1257"/>
                <a:gd name="T98" fmla="*/ 555 w 1257"/>
                <a:gd name="T99" fmla="*/ 1108 h 1257"/>
                <a:gd name="T100" fmla="*/ 481 w 1257"/>
                <a:gd name="T101" fmla="*/ 1108 h 1257"/>
                <a:gd name="T102" fmla="*/ 319 w 1257"/>
                <a:gd name="T103" fmla="*/ 1108 h 1257"/>
                <a:gd name="T104" fmla="*/ 213 w 1257"/>
                <a:gd name="T105" fmla="*/ 1045 h 1257"/>
                <a:gd name="T106" fmla="*/ 149 w 1257"/>
                <a:gd name="T107" fmla="*/ 938 h 1257"/>
                <a:gd name="T108" fmla="*/ 149 w 1257"/>
                <a:gd name="T109" fmla="*/ 776 h 1257"/>
                <a:gd name="T110" fmla="*/ 149 w 1257"/>
                <a:gd name="T111" fmla="*/ 702 h 1257"/>
                <a:gd name="T112" fmla="*/ 319 w 1257"/>
                <a:gd name="T113" fmla="*/ 631 h 1257"/>
                <a:gd name="T114" fmla="*/ 481 w 1257"/>
                <a:gd name="T115" fmla="*/ 631 h 1257"/>
                <a:gd name="T116" fmla="*/ 574 w 1257"/>
                <a:gd name="T117" fmla="*/ 631 h 1257"/>
                <a:gd name="T118" fmla="*/ 626 w 1257"/>
                <a:gd name="T119" fmla="*/ 776 h 1257"/>
                <a:gd name="T120" fmla="*/ 626 w 1257"/>
                <a:gd name="T121" fmla="*/ 963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7" h="1257">
                  <a:moveTo>
                    <a:pt x="1201" y="1056"/>
                  </a:moveTo>
                  <a:cubicBezTo>
                    <a:pt x="1201" y="676"/>
                    <a:pt x="1201" y="676"/>
                    <a:pt x="1201" y="676"/>
                  </a:cubicBezTo>
                  <a:cubicBezTo>
                    <a:pt x="1212" y="673"/>
                    <a:pt x="1221" y="667"/>
                    <a:pt x="1229" y="659"/>
                  </a:cubicBezTo>
                  <a:cubicBezTo>
                    <a:pt x="1242" y="646"/>
                    <a:pt x="1251" y="627"/>
                    <a:pt x="1251" y="606"/>
                  </a:cubicBezTo>
                  <a:cubicBezTo>
                    <a:pt x="1251" y="574"/>
                    <a:pt x="1230" y="547"/>
                    <a:pt x="1201" y="537"/>
                  </a:cubicBezTo>
                  <a:cubicBezTo>
                    <a:pt x="1201" y="435"/>
                    <a:pt x="1201" y="435"/>
                    <a:pt x="1201" y="435"/>
                  </a:cubicBezTo>
                  <a:cubicBezTo>
                    <a:pt x="1201" y="422"/>
                    <a:pt x="1190" y="411"/>
                    <a:pt x="1176" y="411"/>
                  </a:cubicBezTo>
                  <a:cubicBezTo>
                    <a:pt x="1163" y="411"/>
                    <a:pt x="1152" y="422"/>
                    <a:pt x="1152" y="435"/>
                  </a:cubicBezTo>
                  <a:cubicBezTo>
                    <a:pt x="1152" y="537"/>
                    <a:pt x="1152" y="537"/>
                    <a:pt x="1152" y="537"/>
                  </a:cubicBezTo>
                  <a:cubicBezTo>
                    <a:pt x="1141" y="540"/>
                    <a:pt x="1131" y="546"/>
                    <a:pt x="1124" y="554"/>
                  </a:cubicBezTo>
                  <a:cubicBezTo>
                    <a:pt x="1110" y="568"/>
                    <a:pt x="1102" y="586"/>
                    <a:pt x="1102" y="606"/>
                  </a:cubicBezTo>
                  <a:cubicBezTo>
                    <a:pt x="1102" y="639"/>
                    <a:pt x="1123" y="666"/>
                    <a:pt x="1152" y="676"/>
                  </a:cubicBezTo>
                  <a:cubicBezTo>
                    <a:pt x="1152" y="1056"/>
                    <a:pt x="1152" y="1056"/>
                    <a:pt x="1152" y="1056"/>
                  </a:cubicBezTo>
                  <a:cubicBezTo>
                    <a:pt x="1139" y="1060"/>
                    <a:pt x="1128" y="1066"/>
                    <a:pt x="1119" y="1076"/>
                  </a:cubicBezTo>
                  <a:cubicBezTo>
                    <a:pt x="1110" y="1084"/>
                    <a:pt x="1104" y="1095"/>
                    <a:pt x="1100" y="1108"/>
                  </a:cubicBezTo>
                  <a:cubicBezTo>
                    <a:pt x="820" y="1108"/>
                    <a:pt x="820" y="1108"/>
                    <a:pt x="820" y="1108"/>
                  </a:cubicBezTo>
                  <a:cubicBezTo>
                    <a:pt x="820" y="1108"/>
                    <a:pt x="820" y="1108"/>
                    <a:pt x="820" y="1108"/>
                  </a:cubicBezTo>
                  <a:cubicBezTo>
                    <a:pt x="746" y="1108"/>
                    <a:pt x="746" y="1108"/>
                    <a:pt x="746" y="1108"/>
                  </a:cubicBezTo>
                  <a:cubicBezTo>
                    <a:pt x="737" y="1073"/>
                    <a:pt x="710" y="1046"/>
                    <a:pt x="675" y="1037"/>
                  </a:cubicBezTo>
                  <a:cubicBezTo>
                    <a:pt x="675" y="963"/>
                    <a:pt x="675" y="963"/>
                    <a:pt x="675" y="963"/>
                  </a:cubicBezTo>
                  <a:cubicBezTo>
                    <a:pt x="675" y="963"/>
                    <a:pt x="675" y="963"/>
                    <a:pt x="675" y="963"/>
                  </a:cubicBezTo>
                  <a:cubicBezTo>
                    <a:pt x="675" y="776"/>
                    <a:pt x="675" y="776"/>
                    <a:pt x="675" y="776"/>
                  </a:cubicBezTo>
                  <a:cubicBezTo>
                    <a:pt x="675" y="776"/>
                    <a:pt x="675" y="776"/>
                    <a:pt x="675" y="776"/>
                  </a:cubicBezTo>
                  <a:cubicBezTo>
                    <a:pt x="675" y="683"/>
                    <a:pt x="675" y="683"/>
                    <a:pt x="675" y="683"/>
                  </a:cubicBezTo>
                  <a:cubicBezTo>
                    <a:pt x="687" y="679"/>
                    <a:pt x="698" y="673"/>
                    <a:pt x="707" y="664"/>
                  </a:cubicBezTo>
                  <a:cubicBezTo>
                    <a:pt x="716" y="655"/>
                    <a:pt x="723" y="644"/>
                    <a:pt x="727" y="631"/>
                  </a:cubicBezTo>
                  <a:cubicBezTo>
                    <a:pt x="949" y="631"/>
                    <a:pt x="949" y="631"/>
                    <a:pt x="949" y="631"/>
                  </a:cubicBezTo>
                  <a:cubicBezTo>
                    <a:pt x="963" y="631"/>
                    <a:pt x="974" y="620"/>
                    <a:pt x="974" y="606"/>
                  </a:cubicBezTo>
                  <a:cubicBezTo>
                    <a:pt x="974" y="593"/>
                    <a:pt x="963" y="582"/>
                    <a:pt x="949" y="582"/>
                  </a:cubicBezTo>
                  <a:cubicBezTo>
                    <a:pt x="727" y="582"/>
                    <a:pt x="727" y="582"/>
                    <a:pt x="727" y="582"/>
                  </a:cubicBezTo>
                  <a:cubicBezTo>
                    <a:pt x="719" y="557"/>
                    <a:pt x="700" y="538"/>
                    <a:pt x="675" y="530"/>
                  </a:cubicBezTo>
                  <a:cubicBezTo>
                    <a:pt x="675" y="311"/>
                    <a:pt x="675" y="311"/>
                    <a:pt x="675" y="311"/>
                  </a:cubicBezTo>
                  <a:cubicBezTo>
                    <a:pt x="675" y="298"/>
                    <a:pt x="664" y="287"/>
                    <a:pt x="650" y="287"/>
                  </a:cubicBezTo>
                  <a:cubicBezTo>
                    <a:pt x="637" y="287"/>
                    <a:pt x="626" y="298"/>
                    <a:pt x="626" y="311"/>
                  </a:cubicBezTo>
                  <a:cubicBezTo>
                    <a:pt x="626" y="530"/>
                    <a:pt x="626" y="530"/>
                    <a:pt x="626" y="530"/>
                  </a:cubicBezTo>
                  <a:cubicBezTo>
                    <a:pt x="613" y="534"/>
                    <a:pt x="602" y="540"/>
                    <a:pt x="593" y="550"/>
                  </a:cubicBezTo>
                  <a:cubicBezTo>
                    <a:pt x="584" y="558"/>
                    <a:pt x="578" y="569"/>
                    <a:pt x="574" y="582"/>
                  </a:cubicBezTo>
                  <a:cubicBezTo>
                    <a:pt x="481" y="582"/>
                    <a:pt x="481" y="582"/>
                    <a:pt x="481" y="582"/>
                  </a:cubicBezTo>
                  <a:cubicBezTo>
                    <a:pt x="481" y="582"/>
                    <a:pt x="481" y="582"/>
                    <a:pt x="481" y="582"/>
                  </a:cubicBezTo>
                  <a:cubicBezTo>
                    <a:pt x="319" y="582"/>
                    <a:pt x="319" y="582"/>
                    <a:pt x="319" y="582"/>
                  </a:cubicBezTo>
                  <a:cubicBezTo>
                    <a:pt x="319" y="582"/>
                    <a:pt x="319" y="582"/>
                    <a:pt x="319" y="582"/>
                  </a:cubicBezTo>
                  <a:cubicBezTo>
                    <a:pt x="220" y="582"/>
                    <a:pt x="220" y="582"/>
                    <a:pt x="220" y="582"/>
                  </a:cubicBezTo>
                  <a:cubicBezTo>
                    <a:pt x="216" y="564"/>
                    <a:pt x="207" y="549"/>
                    <a:pt x="195" y="537"/>
                  </a:cubicBezTo>
                  <a:cubicBezTo>
                    <a:pt x="183" y="524"/>
                    <a:pt x="167" y="515"/>
                    <a:pt x="149" y="511"/>
                  </a:cubicBezTo>
                  <a:cubicBezTo>
                    <a:pt x="149" y="437"/>
                    <a:pt x="149" y="437"/>
                    <a:pt x="149" y="437"/>
                  </a:cubicBezTo>
                  <a:cubicBezTo>
                    <a:pt x="149" y="437"/>
                    <a:pt x="149" y="437"/>
                    <a:pt x="149" y="437"/>
                  </a:cubicBezTo>
                  <a:cubicBezTo>
                    <a:pt x="149" y="157"/>
                    <a:pt x="149" y="157"/>
                    <a:pt x="149" y="157"/>
                  </a:cubicBezTo>
                  <a:cubicBezTo>
                    <a:pt x="174" y="149"/>
                    <a:pt x="193" y="130"/>
                    <a:pt x="201" y="105"/>
                  </a:cubicBezTo>
                  <a:cubicBezTo>
                    <a:pt x="581" y="105"/>
                    <a:pt x="581" y="105"/>
                    <a:pt x="581" y="105"/>
                  </a:cubicBezTo>
                  <a:cubicBezTo>
                    <a:pt x="591" y="134"/>
                    <a:pt x="618" y="155"/>
                    <a:pt x="650" y="155"/>
                  </a:cubicBezTo>
                  <a:cubicBezTo>
                    <a:pt x="671" y="155"/>
                    <a:pt x="689" y="147"/>
                    <a:pt x="703" y="133"/>
                  </a:cubicBezTo>
                  <a:cubicBezTo>
                    <a:pt x="711" y="126"/>
                    <a:pt x="717" y="116"/>
                    <a:pt x="720" y="105"/>
                  </a:cubicBezTo>
                  <a:cubicBezTo>
                    <a:pt x="824" y="105"/>
                    <a:pt x="824" y="105"/>
                    <a:pt x="824" y="105"/>
                  </a:cubicBezTo>
                  <a:cubicBezTo>
                    <a:pt x="838" y="105"/>
                    <a:pt x="849" y="94"/>
                    <a:pt x="849" y="80"/>
                  </a:cubicBezTo>
                  <a:cubicBezTo>
                    <a:pt x="849" y="67"/>
                    <a:pt x="838" y="56"/>
                    <a:pt x="824" y="56"/>
                  </a:cubicBezTo>
                  <a:cubicBezTo>
                    <a:pt x="720" y="56"/>
                    <a:pt x="720" y="56"/>
                    <a:pt x="720" y="56"/>
                  </a:cubicBezTo>
                  <a:cubicBezTo>
                    <a:pt x="710" y="27"/>
                    <a:pt x="683" y="6"/>
                    <a:pt x="650" y="6"/>
                  </a:cubicBezTo>
                  <a:cubicBezTo>
                    <a:pt x="630" y="6"/>
                    <a:pt x="611" y="14"/>
                    <a:pt x="598" y="28"/>
                  </a:cubicBezTo>
                  <a:cubicBezTo>
                    <a:pt x="590" y="36"/>
                    <a:pt x="584" y="45"/>
                    <a:pt x="581" y="56"/>
                  </a:cubicBezTo>
                  <a:cubicBezTo>
                    <a:pt x="201" y="56"/>
                    <a:pt x="201" y="56"/>
                    <a:pt x="201" y="56"/>
                  </a:cubicBezTo>
                  <a:cubicBezTo>
                    <a:pt x="197" y="44"/>
                    <a:pt x="191" y="32"/>
                    <a:pt x="182" y="24"/>
                  </a:cubicBezTo>
                  <a:cubicBezTo>
                    <a:pt x="167" y="9"/>
                    <a:pt x="147" y="0"/>
                    <a:pt x="124" y="0"/>
                  </a:cubicBezTo>
                  <a:cubicBezTo>
                    <a:pt x="80" y="0"/>
                    <a:pt x="44" y="36"/>
                    <a:pt x="44" y="80"/>
                  </a:cubicBezTo>
                  <a:cubicBezTo>
                    <a:pt x="44" y="103"/>
                    <a:pt x="53" y="123"/>
                    <a:pt x="68" y="138"/>
                  </a:cubicBezTo>
                  <a:cubicBezTo>
                    <a:pt x="76" y="147"/>
                    <a:pt x="87" y="153"/>
                    <a:pt x="100" y="157"/>
                  </a:cubicBezTo>
                  <a:cubicBezTo>
                    <a:pt x="100" y="437"/>
                    <a:pt x="100" y="437"/>
                    <a:pt x="100" y="437"/>
                  </a:cubicBezTo>
                  <a:cubicBezTo>
                    <a:pt x="100" y="437"/>
                    <a:pt x="100" y="437"/>
                    <a:pt x="100" y="437"/>
                  </a:cubicBezTo>
                  <a:cubicBezTo>
                    <a:pt x="100" y="511"/>
                    <a:pt x="100" y="511"/>
                    <a:pt x="100" y="511"/>
                  </a:cubicBezTo>
                  <a:cubicBezTo>
                    <a:pt x="57" y="522"/>
                    <a:pt x="25" y="560"/>
                    <a:pt x="25" y="606"/>
                  </a:cubicBezTo>
                  <a:cubicBezTo>
                    <a:pt x="25" y="634"/>
                    <a:pt x="36" y="659"/>
                    <a:pt x="55" y="677"/>
                  </a:cubicBezTo>
                  <a:cubicBezTo>
                    <a:pt x="67" y="689"/>
                    <a:pt x="82" y="698"/>
                    <a:pt x="100" y="702"/>
                  </a:cubicBezTo>
                  <a:cubicBezTo>
                    <a:pt x="100" y="776"/>
                    <a:pt x="100" y="776"/>
                    <a:pt x="100" y="776"/>
                  </a:cubicBezTo>
                  <a:cubicBezTo>
                    <a:pt x="100" y="776"/>
                    <a:pt x="100" y="776"/>
                    <a:pt x="100" y="776"/>
                  </a:cubicBezTo>
                  <a:cubicBezTo>
                    <a:pt x="100" y="938"/>
                    <a:pt x="100" y="938"/>
                    <a:pt x="100" y="938"/>
                  </a:cubicBezTo>
                  <a:cubicBezTo>
                    <a:pt x="100" y="938"/>
                    <a:pt x="100" y="938"/>
                    <a:pt x="100" y="938"/>
                  </a:cubicBezTo>
                  <a:cubicBezTo>
                    <a:pt x="100" y="1011"/>
                    <a:pt x="100" y="1011"/>
                    <a:pt x="100" y="1011"/>
                  </a:cubicBezTo>
                  <a:cubicBezTo>
                    <a:pt x="43" y="1022"/>
                    <a:pt x="0" y="1072"/>
                    <a:pt x="0" y="1132"/>
                  </a:cubicBezTo>
                  <a:cubicBezTo>
                    <a:pt x="0" y="1167"/>
                    <a:pt x="14" y="1198"/>
                    <a:pt x="37" y="1221"/>
                  </a:cubicBezTo>
                  <a:cubicBezTo>
                    <a:pt x="60" y="1243"/>
                    <a:pt x="90" y="1257"/>
                    <a:pt x="124" y="1257"/>
                  </a:cubicBezTo>
                  <a:cubicBezTo>
                    <a:pt x="184" y="1257"/>
                    <a:pt x="235" y="1214"/>
                    <a:pt x="246" y="1157"/>
                  </a:cubicBezTo>
                  <a:cubicBezTo>
                    <a:pt x="319" y="1157"/>
                    <a:pt x="319" y="1157"/>
                    <a:pt x="319" y="1157"/>
                  </a:cubicBezTo>
                  <a:cubicBezTo>
                    <a:pt x="319" y="1157"/>
                    <a:pt x="319" y="1157"/>
                    <a:pt x="319" y="1157"/>
                  </a:cubicBezTo>
                  <a:cubicBezTo>
                    <a:pt x="481" y="1157"/>
                    <a:pt x="481" y="1157"/>
                    <a:pt x="481" y="1157"/>
                  </a:cubicBezTo>
                  <a:cubicBezTo>
                    <a:pt x="481" y="1157"/>
                    <a:pt x="481" y="1157"/>
                    <a:pt x="481" y="1157"/>
                  </a:cubicBezTo>
                  <a:cubicBezTo>
                    <a:pt x="555" y="1157"/>
                    <a:pt x="555" y="1157"/>
                    <a:pt x="555" y="1157"/>
                  </a:cubicBezTo>
                  <a:cubicBezTo>
                    <a:pt x="566" y="1200"/>
                    <a:pt x="604" y="1232"/>
                    <a:pt x="650" y="1232"/>
                  </a:cubicBezTo>
                  <a:cubicBezTo>
                    <a:pt x="678" y="1232"/>
                    <a:pt x="702" y="1221"/>
                    <a:pt x="720" y="1203"/>
                  </a:cubicBezTo>
                  <a:cubicBezTo>
                    <a:pt x="733" y="1191"/>
                    <a:pt x="742" y="1175"/>
                    <a:pt x="746" y="1157"/>
                  </a:cubicBezTo>
                  <a:cubicBezTo>
                    <a:pt x="820" y="1157"/>
                    <a:pt x="820" y="1157"/>
                    <a:pt x="820" y="1157"/>
                  </a:cubicBezTo>
                  <a:cubicBezTo>
                    <a:pt x="820" y="1157"/>
                    <a:pt x="820" y="1157"/>
                    <a:pt x="820" y="1157"/>
                  </a:cubicBezTo>
                  <a:cubicBezTo>
                    <a:pt x="1100" y="1157"/>
                    <a:pt x="1100" y="1157"/>
                    <a:pt x="1100" y="1157"/>
                  </a:cubicBezTo>
                  <a:cubicBezTo>
                    <a:pt x="1110" y="1190"/>
                    <a:pt x="1140" y="1213"/>
                    <a:pt x="1176" y="1213"/>
                  </a:cubicBezTo>
                  <a:cubicBezTo>
                    <a:pt x="1199" y="1213"/>
                    <a:pt x="1219" y="1204"/>
                    <a:pt x="1233" y="1190"/>
                  </a:cubicBezTo>
                  <a:cubicBezTo>
                    <a:pt x="1248" y="1175"/>
                    <a:pt x="1257" y="1155"/>
                    <a:pt x="1257" y="1132"/>
                  </a:cubicBezTo>
                  <a:cubicBezTo>
                    <a:pt x="1257" y="1096"/>
                    <a:pt x="1234" y="1066"/>
                    <a:pt x="1201" y="1056"/>
                  </a:cubicBezTo>
                  <a:close/>
                  <a:moveTo>
                    <a:pt x="626" y="963"/>
                  </a:moveTo>
                  <a:cubicBezTo>
                    <a:pt x="626" y="963"/>
                    <a:pt x="626" y="963"/>
                    <a:pt x="626" y="963"/>
                  </a:cubicBezTo>
                  <a:cubicBezTo>
                    <a:pt x="626" y="1037"/>
                    <a:pt x="626" y="1037"/>
                    <a:pt x="626" y="1037"/>
                  </a:cubicBezTo>
                  <a:cubicBezTo>
                    <a:pt x="608" y="1041"/>
                    <a:pt x="592" y="1050"/>
                    <a:pt x="580" y="1063"/>
                  </a:cubicBezTo>
                  <a:cubicBezTo>
                    <a:pt x="568" y="1075"/>
                    <a:pt x="559" y="1090"/>
                    <a:pt x="555" y="1108"/>
                  </a:cubicBezTo>
                  <a:cubicBezTo>
                    <a:pt x="481" y="1108"/>
                    <a:pt x="481" y="1108"/>
                    <a:pt x="481" y="1108"/>
                  </a:cubicBezTo>
                  <a:cubicBezTo>
                    <a:pt x="481" y="1108"/>
                    <a:pt x="481" y="1108"/>
                    <a:pt x="481" y="1108"/>
                  </a:cubicBezTo>
                  <a:cubicBezTo>
                    <a:pt x="319" y="1108"/>
                    <a:pt x="319" y="1108"/>
                    <a:pt x="319" y="1108"/>
                  </a:cubicBezTo>
                  <a:cubicBezTo>
                    <a:pt x="319" y="1108"/>
                    <a:pt x="319" y="1108"/>
                    <a:pt x="319" y="1108"/>
                  </a:cubicBezTo>
                  <a:cubicBezTo>
                    <a:pt x="246" y="1108"/>
                    <a:pt x="246" y="1108"/>
                    <a:pt x="246" y="1108"/>
                  </a:cubicBezTo>
                  <a:cubicBezTo>
                    <a:pt x="241" y="1084"/>
                    <a:pt x="229" y="1062"/>
                    <a:pt x="213" y="1045"/>
                  </a:cubicBezTo>
                  <a:cubicBezTo>
                    <a:pt x="196" y="1028"/>
                    <a:pt x="174" y="1016"/>
                    <a:pt x="149" y="1011"/>
                  </a:cubicBezTo>
                  <a:cubicBezTo>
                    <a:pt x="149" y="938"/>
                    <a:pt x="149" y="938"/>
                    <a:pt x="149" y="938"/>
                  </a:cubicBezTo>
                  <a:cubicBezTo>
                    <a:pt x="149" y="938"/>
                    <a:pt x="149" y="938"/>
                    <a:pt x="149" y="938"/>
                  </a:cubicBezTo>
                  <a:cubicBezTo>
                    <a:pt x="149" y="776"/>
                    <a:pt x="149" y="776"/>
                    <a:pt x="149" y="776"/>
                  </a:cubicBezTo>
                  <a:cubicBezTo>
                    <a:pt x="149" y="776"/>
                    <a:pt x="149" y="776"/>
                    <a:pt x="149" y="776"/>
                  </a:cubicBezTo>
                  <a:cubicBezTo>
                    <a:pt x="149" y="702"/>
                    <a:pt x="149" y="702"/>
                    <a:pt x="149" y="702"/>
                  </a:cubicBezTo>
                  <a:cubicBezTo>
                    <a:pt x="184" y="693"/>
                    <a:pt x="211" y="666"/>
                    <a:pt x="220" y="631"/>
                  </a:cubicBezTo>
                  <a:cubicBezTo>
                    <a:pt x="319" y="631"/>
                    <a:pt x="319" y="631"/>
                    <a:pt x="319" y="631"/>
                  </a:cubicBezTo>
                  <a:cubicBezTo>
                    <a:pt x="319" y="631"/>
                    <a:pt x="319" y="631"/>
                    <a:pt x="319" y="631"/>
                  </a:cubicBezTo>
                  <a:cubicBezTo>
                    <a:pt x="481" y="631"/>
                    <a:pt x="481" y="631"/>
                    <a:pt x="481" y="631"/>
                  </a:cubicBezTo>
                  <a:cubicBezTo>
                    <a:pt x="481" y="631"/>
                    <a:pt x="481" y="631"/>
                    <a:pt x="481" y="631"/>
                  </a:cubicBezTo>
                  <a:cubicBezTo>
                    <a:pt x="574" y="631"/>
                    <a:pt x="574" y="631"/>
                    <a:pt x="574" y="631"/>
                  </a:cubicBezTo>
                  <a:cubicBezTo>
                    <a:pt x="582" y="656"/>
                    <a:pt x="601" y="675"/>
                    <a:pt x="626" y="683"/>
                  </a:cubicBezTo>
                  <a:cubicBezTo>
                    <a:pt x="626" y="776"/>
                    <a:pt x="626" y="776"/>
                    <a:pt x="626" y="776"/>
                  </a:cubicBezTo>
                  <a:cubicBezTo>
                    <a:pt x="626" y="776"/>
                    <a:pt x="626" y="776"/>
                    <a:pt x="626" y="776"/>
                  </a:cubicBezTo>
                  <a:lnTo>
                    <a:pt x="626" y="96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6" name="Freeform 29"/>
          <p:cNvSpPr>
            <a:spLocks noChangeAspect="1" noEditPoints="1"/>
          </p:cNvSpPr>
          <p:nvPr/>
        </p:nvSpPr>
        <p:spPr bwMode="auto">
          <a:xfrm>
            <a:off x="738653" y="2846497"/>
            <a:ext cx="548640" cy="548640"/>
          </a:xfrm>
          <a:custGeom>
            <a:avLst/>
            <a:gdLst>
              <a:gd name="T0" fmla="*/ 998 w 1151"/>
              <a:gd name="T1" fmla="*/ 157 h 1151"/>
              <a:gd name="T2" fmla="*/ 987 w 1151"/>
              <a:gd name="T3" fmla="*/ 147 h 1151"/>
              <a:gd name="T4" fmla="*/ 964 w 1151"/>
              <a:gd name="T5" fmla="*/ 126 h 1151"/>
              <a:gd name="T6" fmla="*/ 943 w 1151"/>
              <a:gd name="T7" fmla="*/ 109 h 1151"/>
              <a:gd name="T8" fmla="*/ 918 w 1151"/>
              <a:gd name="T9" fmla="*/ 91 h 1151"/>
              <a:gd name="T10" fmla="*/ 892 w 1151"/>
              <a:gd name="T11" fmla="*/ 75 h 1151"/>
              <a:gd name="T12" fmla="*/ 622 w 1151"/>
              <a:gd name="T13" fmla="*/ 0 h 1151"/>
              <a:gd name="T14" fmla="*/ 539 w 1151"/>
              <a:gd name="T15" fmla="*/ 7 h 1151"/>
              <a:gd name="T16" fmla="*/ 503 w 1151"/>
              <a:gd name="T17" fmla="*/ 14 h 1151"/>
              <a:gd name="T18" fmla="*/ 479 w 1151"/>
              <a:gd name="T19" fmla="*/ 20 h 1151"/>
              <a:gd name="T20" fmla="*/ 453 w 1151"/>
              <a:gd name="T21" fmla="*/ 28 h 1151"/>
              <a:gd name="T22" fmla="*/ 388 w 1151"/>
              <a:gd name="T23" fmla="*/ 55 h 1151"/>
              <a:gd name="T24" fmla="*/ 359 w 1151"/>
              <a:gd name="T25" fmla="*/ 71 h 1151"/>
              <a:gd name="T26" fmla="*/ 302 w 1151"/>
              <a:gd name="T27" fmla="*/ 108 h 1151"/>
              <a:gd name="T28" fmla="*/ 278 w 1151"/>
              <a:gd name="T29" fmla="*/ 128 h 1151"/>
              <a:gd name="T30" fmla="*/ 250 w 1151"/>
              <a:gd name="T31" fmla="*/ 154 h 1151"/>
              <a:gd name="T32" fmla="*/ 249 w 1151"/>
              <a:gd name="T33" fmla="*/ 154 h 1151"/>
              <a:gd name="T34" fmla="*/ 154 w 1151"/>
              <a:gd name="T35" fmla="*/ 249 h 1151"/>
              <a:gd name="T36" fmla="*/ 139 w 1151"/>
              <a:gd name="T37" fmla="*/ 265 h 1151"/>
              <a:gd name="T38" fmla="*/ 124 w 1151"/>
              <a:gd name="T39" fmla="*/ 282 h 1151"/>
              <a:gd name="T40" fmla="*/ 111 w 1151"/>
              <a:gd name="T41" fmla="*/ 299 h 1151"/>
              <a:gd name="T42" fmla="*/ 98 w 1151"/>
              <a:gd name="T43" fmla="*/ 316 h 1151"/>
              <a:gd name="T44" fmla="*/ 12 w 1151"/>
              <a:gd name="T45" fmla="*/ 511 h 1151"/>
              <a:gd name="T46" fmla="*/ 8 w 1151"/>
              <a:gd name="T47" fmla="*/ 536 h 1151"/>
              <a:gd name="T48" fmla="*/ 6 w 1151"/>
              <a:gd name="T49" fmla="*/ 543 h 1151"/>
              <a:gd name="T50" fmla="*/ 5 w 1151"/>
              <a:gd name="T51" fmla="*/ 549 h 1151"/>
              <a:gd name="T52" fmla="*/ 3 w 1151"/>
              <a:gd name="T53" fmla="*/ 568 h 1151"/>
              <a:gd name="T54" fmla="*/ 2 w 1151"/>
              <a:gd name="T55" fmla="*/ 586 h 1151"/>
              <a:gd name="T56" fmla="*/ 0 w 1151"/>
              <a:gd name="T57" fmla="*/ 622 h 1151"/>
              <a:gd name="T58" fmla="*/ 1 w 1151"/>
              <a:gd name="T59" fmla="*/ 634 h 1151"/>
              <a:gd name="T60" fmla="*/ 1 w 1151"/>
              <a:gd name="T61" fmla="*/ 652 h 1151"/>
              <a:gd name="T62" fmla="*/ 4 w 1151"/>
              <a:gd name="T63" fmla="*/ 679 h 1151"/>
              <a:gd name="T64" fmla="*/ 7 w 1151"/>
              <a:gd name="T65" fmla="*/ 704 h 1151"/>
              <a:gd name="T66" fmla="*/ 11 w 1151"/>
              <a:gd name="T67" fmla="*/ 729 h 1151"/>
              <a:gd name="T68" fmla="*/ 29 w 1151"/>
              <a:gd name="T69" fmla="*/ 793 h 1151"/>
              <a:gd name="T70" fmla="*/ 61 w 1151"/>
              <a:gd name="T71" fmla="*/ 868 h 1151"/>
              <a:gd name="T72" fmla="*/ 79 w 1151"/>
              <a:gd name="T73" fmla="*/ 899 h 1151"/>
              <a:gd name="T74" fmla="*/ 98 w 1151"/>
              <a:gd name="T75" fmla="*/ 928 h 1151"/>
              <a:gd name="T76" fmla="*/ 145 w 1151"/>
              <a:gd name="T77" fmla="*/ 985 h 1151"/>
              <a:gd name="T78" fmla="*/ 198 w 1151"/>
              <a:gd name="T79" fmla="*/ 1034 h 1151"/>
              <a:gd name="T80" fmla="*/ 226 w 1151"/>
              <a:gd name="T81" fmla="*/ 1055 h 1151"/>
              <a:gd name="T82" fmla="*/ 258 w 1151"/>
              <a:gd name="T83" fmla="*/ 1076 h 1151"/>
              <a:gd name="T84" fmla="*/ 262 w 1151"/>
              <a:gd name="T85" fmla="*/ 1078 h 1151"/>
              <a:gd name="T86" fmla="*/ 296 w 1151"/>
              <a:gd name="T87" fmla="*/ 1096 h 1151"/>
              <a:gd name="T88" fmla="*/ 332 w 1151"/>
              <a:gd name="T89" fmla="*/ 1112 h 1151"/>
              <a:gd name="T90" fmla="*/ 565 w 1151"/>
              <a:gd name="T91" fmla="*/ 1149 h 1151"/>
              <a:gd name="T92" fmla="*/ 569 w 1151"/>
              <a:gd name="T93" fmla="*/ 1149 h 1151"/>
              <a:gd name="T94" fmla="*/ 912 w 1151"/>
              <a:gd name="T95" fmla="*/ 986 h 1151"/>
              <a:gd name="T96" fmla="*/ 1151 w 1151"/>
              <a:gd name="T97" fmla="*/ 529 h 1151"/>
              <a:gd name="T98" fmla="*/ 779 w 1151"/>
              <a:gd name="T99" fmla="*/ 768 h 1151"/>
              <a:gd name="T100" fmla="*/ 543 w 1151"/>
              <a:gd name="T101" fmla="*/ 712 h 1151"/>
              <a:gd name="T102" fmla="*/ 307 w 1151"/>
              <a:gd name="T103" fmla="*/ 768 h 1151"/>
              <a:gd name="T104" fmla="*/ 307 w 1151"/>
              <a:gd name="T105" fmla="*/ 477 h 1151"/>
              <a:gd name="T106" fmla="*/ 543 w 1151"/>
              <a:gd name="T107" fmla="*/ 532 h 1151"/>
              <a:gd name="T108" fmla="*/ 779 w 1151"/>
              <a:gd name="T109" fmla="*/ 477 h 1151"/>
              <a:gd name="T110" fmla="*/ 779 w 1151"/>
              <a:gd name="T111" fmla="*/ 768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1" h="1151">
                <a:moveTo>
                  <a:pt x="998" y="157"/>
                </a:moveTo>
                <a:cubicBezTo>
                  <a:pt x="998" y="157"/>
                  <a:pt x="998" y="157"/>
                  <a:pt x="998" y="157"/>
                </a:cubicBezTo>
                <a:cubicBezTo>
                  <a:pt x="996" y="155"/>
                  <a:pt x="993" y="153"/>
                  <a:pt x="991" y="150"/>
                </a:cubicBezTo>
                <a:cubicBezTo>
                  <a:pt x="990" y="149"/>
                  <a:pt x="988" y="148"/>
                  <a:pt x="987" y="147"/>
                </a:cubicBezTo>
                <a:cubicBezTo>
                  <a:pt x="982" y="141"/>
                  <a:pt x="976" y="136"/>
                  <a:pt x="970" y="131"/>
                </a:cubicBezTo>
                <a:cubicBezTo>
                  <a:pt x="968" y="130"/>
                  <a:pt x="966" y="128"/>
                  <a:pt x="964" y="126"/>
                </a:cubicBezTo>
                <a:cubicBezTo>
                  <a:pt x="959" y="121"/>
                  <a:pt x="953" y="117"/>
                  <a:pt x="948" y="112"/>
                </a:cubicBezTo>
                <a:cubicBezTo>
                  <a:pt x="946" y="111"/>
                  <a:pt x="945" y="110"/>
                  <a:pt x="943" y="109"/>
                </a:cubicBezTo>
                <a:cubicBezTo>
                  <a:pt x="943" y="108"/>
                  <a:pt x="942" y="108"/>
                  <a:pt x="942" y="108"/>
                </a:cubicBezTo>
                <a:cubicBezTo>
                  <a:pt x="934" y="102"/>
                  <a:pt x="926" y="96"/>
                  <a:pt x="918" y="91"/>
                </a:cubicBezTo>
                <a:cubicBezTo>
                  <a:pt x="918" y="91"/>
                  <a:pt x="918" y="91"/>
                  <a:pt x="918" y="90"/>
                </a:cubicBezTo>
                <a:cubicBezTo>
                  <a:pt x="909" y="85"/>
                  <a:pt x="901" y="80"/>
                  <a:pt x="892" y="75"/>
                </a:cubicBezTo>
                <a:cubicBezTo>
                  <a:pt x="892" y="74"/>
                  <a:pt x="892" y="74"/>
                  <a:pt x="891" y="74"/>
                </a:cubicBezTo>
                <a:cubicBezTo>
                  <a:pt x="813" y="27"/>
                  <a:pt x="721" y="0"/>
                  <a:pt x="622" y="0"/>
                </a:cubicBezTo>
                <a:cubicBezTo>
                  <a:pt x="594" y="0"/>
                  <a:pt x="567" y="2"/>
                  <a:pt x="540" y="7"/>
                </a:cubicBezTo>
                <a:cubicBezTo>
                  <a:pt x="539" y="7"/>
                  <a:pt x="539" y="7"/>
                  <a:pt x="539" y="7"/>
                </a:cubicBezTo>
                <a:cubicBezTo>
                  <a:pt x="530" y="8"/>
                  <a:pt x="521" y="10"/>
                  <a:pt x="512" y="12"/>
                </a:cubicBezTo>
                <a:cubicBezTo>
                  <a:pt x="509" y="13"/>
                  <a:pt x="506" y="13"/>
                  <a:pt x="503" y="14"/>
                </a:cubicBezTo>
                <a:cubicBezTo>
                  <a:pt x="497" y="15"/>
                  <a:pt x="490" y="17"/>
                  <a:pt x="484" y="19"/>
                </a:cubicBezTo>
                <a:cubicBezTo>
                  <a:pt x="483" y="19"/>
                  <a:pt x="481" y="19"/>
                  <a:pt x="479" y="20"/>
                </a:cubicBezTo>
                <a:cubicBezTo>
                  <a:pt x="478" y="20"/>
                  <a:pt x="476" y="21"/>
                  <a:pt x="474" y="21"/>
                </a:cubicBezTo>
                <a:cubicBezTo>
                  <a:pt x="467" y="24"/>
                  <a:pt x="460" y="26"/>
                  <a:pt x="453" y="28"/>
                </a:cubicBezTo>
                <a:cubicBezTo>
                  <a:pt x="450" y="29"/>
                  <a:pt x="448" y="30"/>
                  <a:pt x="445" y="31"/>
                </a:cubicBezTo>
                <a:cubicBezTo>
                  <a:pt x="425" y="38"/>
                  <a:pt x="406" y="46"/>
                  <a:pt x="388" y="55"/>
                </a:cubicBezTo>
                <a:cubicBezTo>
                  <a:pt x="386" y="56"/>
                  <a:pt x="384" y="57"/>
                  <a:pt x="383" y="58"/>
                </a:cubicBezTo>
                <a:cubicBezTo>
                  <a:pt x="375" y="62"/>
                  <a:pt x="366" y="66"/>
                  <a:pt x="359" y="71"/>
                </a:cubicBezTo>
                <a:cubicBezTo>
                  <a:pt x="357" y="72"/>
                  <a:pt x="356" y="72"/>
                  <a:pt x="355" y="73"/>
                </a:cubicBezTo>
                <a:cubicBezTo>
                  <a:pt x="337" y="84"/>
                  <a:pt x="319" y="96"/>
                  <a:pt x="302" y="108"/>
                </a:cubicBezTo>
                <a:cubicBezTo>
                  <a:pt x="301" y="110"/>
                  <a:pt x="299" y="111"/>
                  <a:pt x="297" y="112"/>
                </a:cubicBezTo>
                <a:cubicBezTo>
                  <a:pt x="291" y="117"/>
                  <a:pt x="284" y="123"/>
                  <a:pt x="278" y="128"/>
                </a:cubicBezTo>
                <a:cubicBezTo>
                  <a:pt x="276" y="130"/>
                  <a:pt x="274" y="131"/>
                  <a:pt x="272" y="133"/>
                </a:cubicBezTo>
                <a:cubicBezTo>
                  <a:pt x="265" y="140"/>
                  <a:pt x="257" y="147"/>
                  <a:pt x="250" y="154"/>
                </a:cubicBezTo>
                <a:cubicBezTo>
                  <a:pt x="250" y="154"/>
                  <a:pt x="250" y="154"/>
                  <a:pt x="250" y="154"/>
                </a:cubicBezTo>
                <a:cubicBezTo>
                  <a:pt x="249" y="154"/>
                  <a:pt x="249" y="154"/>
                  <a:pt x="249" y="154"/>
                </a:cubicBezTo>
                <a:cubicBezTo>
                  <a:pt x="154" y="249"/>
                  <a:pt x="154" y="249"/>
                  <a:pt x="154" y="249"/>
                </a:cubicBezTo>
                <a:cubicBezTo>
                  <a:pt x="154" y="249"/>
                  <a:pt x="154" y="249"/>
                  <a:pt x="154" y="249"/>
                </a:cubicBezTo>
                <a:cubicBezTo>
                  <a:pt x="154" y="250"/>
                  <a:pt x="153" y="251"/>
                  <a:pt x="153" y="251"/>
                </a:cubicBezTo>
                <a:cubicBezTo>
                  <a:pt x="148" y="256"/>
                  <a:pt x="144" y="260"/>
                  <a:pt x="139" y="265"/>
                </a:cubicBezTo>
                <a:cubicBezTo>
                  <a:pt x="136" y="269"/>
                  <a:pt x="133" y="272"/>
                  <a:pt x="130" y="276"/>
                </a:cubicBezTo>
                <a:cubicBezTo>
                  <a:pt x="128" y="278"/>
                  <a:pt x="126" y="280"/>
                  <a:pt x="124" y="282"/>
                </a:cubicBezTo>
                <a:cubicBezTo>
                  <a:pt x="121" y="286"/>
                  <a:pt x="118" y="290"/>
                  <a:pt x="114" y="295"/>
                </a:cubicBezTo>
                <a:cubicBezTo>
                  <a:pt x="113" y="296"/>
                  <a:pt x="112" y="298"/>
                  <a:pt x="111" y="299"/>
                </a:cubicBezTo>
                <a:cubicBezTo>
                  <a:pt x="107" y="304"/>
                  <a:pt x="103" y="309"/>
                  <a:pt x="100" y="314"/>
                </a:cubicBezTo>
                <a:cubicBezTo>
                  <a:pt x="99" y="314"/>
                  <a:pt x="99" y="315"/>
                  <a:pt x="98" y="316"/>
                </a:cubicBezTo>
                <a:cubicBezTo>
                  <a:pt x="59" y="370"/>
                  <a:pt x="31" y="433"/>
                  <a:pt x="15" y="500"/>
                </a:cubicBezTo>
                <a:cubicBezTo>
                  <a:pt x="14" y="504"/>
                  <a:pt x="13" y="507"/>
                  <a:pt x="12" y="511"/>
                </a:cubicBezTo>
                <a:cubicBezTo>
                  <a:pt x="12" y="514"/>
                  <a:pt x="11" y="518"/>
                  <a:pt x="10" y="522"/>
                </a:cubicBezTo>
                <a:cubicBezTo>
                  <a:pt x="9" y="526"/>
                  <a:pt x="8" y="531"/>
                  <a:pt x="8" y="536"/>
                </a:cubicBezTo>
                <a:cubicBezTo>
                  <a:pt x="7" y="538"/>
                  <a:pt x="7" y="540"/>
                  <a:pt x="7" y="542"/>
                </a:cubicBezTo>
                <a:cubicBezTo>
                  <a:pt x="6" y="542"/>
                  <a:pt x="6" y="542"/>
                  <a:pt x="6" y="543"/>
                </a:cubicBezTo>
                <a:cubicBezTo>
                  <a:pt x="6" y="544"/>
                  <a:pt x="6" y="544"/>
                  <a:pt x="6" y="545"/>
                </a:cubicBezTo>
                <a:cubicBezTo>
                  <a:pt x="6" y="546"/>
                  <a:pt x="6" y="548"/>
                  <a:pt x="5" y="549"/>
                </a:cubicBezTo>
                <a:cubicBezTo>
                  <a:pt x="5" y="551"/>
                  <a:pt x="5" y="552"/>
                  <a:pt x="5" y="554"/>
                </a:cubicBezTo>
                <a:cubicBezTo>
                  <a:pt x="4" y="559"/>
                  <a:pt x="4" y="563"/>
                  <a:pt x="3" y="568"/>
                </a:cubicBezTo>
                <a:cubicBezTo>
                  <a:pt x="3" y="570"/>
                  <a:pt x="3" y="572"/>
                  <a:pt x="3" y="574"/>
                </a:cubicBezTo>
                <a:cubicBezTo>
                  <a:pt x="2" y="578"/>
                  <a:pt x="2" y="582"/>
                  <a:pt x="2" y="586"/>
                </a:cubicBezTo>
                <a:cubicBezTo>
                  <a:pt x="2" y="588"/>
                  <a:pt x="2" y="590"/>
                  <a:pt x="1" y="592"/>
                </a:cubicBezTo>
                <a:cubicBezTo>
                  <a:pt x="1" y="602"/>
                  <a:pt x="0" y="612"/>
                  <a:pt x="0" y="622"/>
                </a:cubicBezTo>
                <a:cubicBezTo>
                  <a:pt x="0" y="624"/>
                  <a:pt x="1" y="627"/>
                  <a:pt x="1" y="629"/>
                </a:cubicBezTo>
                <a:cubicBezTo>
                  <a:pt x="1" y="631"/>
                  <a:pt x="1" y="633"/>
                  <a:pt x="1" y="634"/>
                </a:cubicBezTo>
                <a:cubicBezTo>
                  <a:pt x="1" y="639"/>
                  <a:pt x="1" y="644"/>
                  <a:pt x="1" y="649"/>
                </a:cubicBezTo>
                <a:cubicBezTo>
                  <a:pt x="1" y="650"/>
                  <a:pt x="1" y="651"/>
                  <a:pt x="1" y="652"/>
                </a:cubicBezTo>
                <a:cubicBezTo>
                  <a:pt x="2" y="660"/>
                  <a:pt x="2" y="668"/>
                  <a:pt x="3" y="676"/>
                </a:cubicBezTo>
                <a:cubicBezTo>
                  <a:pt x="3" y="677"/>
                  <a:pt x="4" y="678"/>
                  <a:pt x="4" y="679"/>
                </a:cubicBezTo>
                <a:cubicBezTo>
                  <a:pt x="4" y="687"/>
                  <a:pt x="5" y="695"/>
                  <a:pt x="7" y="703"/>
                </a:cubicBezTo>
                <a:cubicBezTo>
                  <a:pt x="7" y="703"/>
                  <a:pt x="7" y="704"/>
                  <a:pt x="7" y="704"/>
                </a:cubicBezTo>
                <a:cubicBezTo>
                  <a:pt x="8" y="713"/>
                  <a:pt x="10" y="721"/>
                  <a:pt x="11" y="729"/>
                </a:cubicBezTo>
                <a:cubicBezTo>
                  <a:pt x="11" y="729"/>
                  <a:pt x="11" y="729"/>
                  <a:pt x="11" y="729"/>
                </a:cubicBezTo>
                <a:cubicBezTo>
                  <a:pt x="16" y="751"/>
                  <a:pt x="22" y="772"/>
                  <a:pt x="29" y="792"/>
                </a:cubicBezTo>
                <a:cubicBezTo>
                  <a:pt x="29" y="792"/>
                  <a:pt x="29" y="793"/>
                  <a:pt x="29" y="793"/>
                </a:cubicBezTo>
                <a:cubicBezTo>
                  <a:pt x="38" y="818"/>
                  <a:pt x="48" y="843"/>
                  <a:pt x="60" y="866"/>
                </a:cubicBezTo>
                <a:cubicBezTo>
                  <a:pt x="60" y="867"/>
                  <a:pt x="61" y="867"/>
                  <a:pt x="61" y="868"/>
                </a:cubicBezTo>
                <a:cubicBezTo>
                  <a:pt x="61" y="869"/>
                  <a:pt x="62" y="869"/>
                  <a:pt x="62" y="870"/>
                </a:cubicBezTo>
                <a:cubicBezTo>
                  <a:pt x="67" y="880"/>
                  <a:pt x="73" y="890"/>
                  <a:pt x="79" y="899"/>
                </a:cubicBezTo>
                <a:cubicBezTo>
                  <a:pt x="79" y="900"/>
                  <a:pt x="80" y="901"/>
                  <a:pt x="80" y="901"/>
                </a:cubicBezTo>
                <a:cubicBezTo>
                  <a:pt x="86" y="910"/>
                  <a:pt x="92" y="919"/>
                  <a:pt x="98" y="928"/>
                </a:cubicBezTo>
                <a:cubicBezTo>
                  <a:pt x="99" y="929"/>
                  <a:pt x="100" y="930"/>
                  <a:pt x="101" y="932"/>
                </a:cubicBezTo>
                <a:cubicBezTo>
                  <a:pt x="114" y="950"/>
                  <a:pt x="129" y="968"/>
                  <a:pt x="145" y="985"/>
                </a:cubicBezTo>
                <a:cubicBezTo>
                  <a:pt x="146" y="986"/>
                  <a:pt x="146" y="986"/>
                  <a:pt x="147" y="987"/>
                </a:cubicBezTo>
                <a:cubicBezTo>
                  <a:pt x="163" y="1004"/>
                  <a:pt x="180" y="1020"/>
                  <a:pt x="198" y="1034"/>
                </a:cubicBezTo>
                <a:cubicBezTo>
                  <a:pt x="199" y="1035"/>
                  <a:pt x="201" y="1036"/>
                  <a:pt x="202" y="1037"/>
                </a:cubicBezTo>
                <a:cubicBezTo>
                  <a:pt x="210" y="1043"/>
                  <a:pt x="218" y="1049"/>
                  <a:pt x="226" y="1055"/>
                </a:cubicBezTo>
                <a:cubicBezTo>
                  <a:pt x="227" y="1056"/>
                  <a:pt x="229" y="1057"/>
                  <a:pt x="230" y="1058"/>
                </a:cubicBezTo>
                <a:cubicBezTo>
                  <a:pt x="239" y="1064"/>
                  <a:pt x="249" y="1070"/>
                  <a:pt x="258" y="1076"/>
                </a:cubicBezTo>
                <a:cubicBezTo>
                  <a:pt x="258" y="1076"/>
                  <a:pt x="259" y="1076"/>
                  <a:pt x="259" y="1077"/>
                </a:cubicBezTo>
                <a:cubicBezTo>
                  <a:pt x="260" y="1077"/>
                  <a:pt x="261" y="1078"/>
                  <a:pt x="262" y="1078"/>
                </a:cubicBezTo>
                <a:cubicBezTo>
                  <a:pt x="272" y="1084"/>
                  <a:pt x="282" y="1090"/>
                  <a:pt x="292" y="1095"/>
                </a:cubicBezTo>
                <a:cubicBezTo>
                  <a:pt x="294" y="1095"/>
                  <a:pt x="295" y="1096"/>
                  <a:pt x="296" y="1096"/>
                </a:cubicBezTo>
                <a:cubicBezTo>
                  <a:pt x="307" y="1102"/>
                  <a:pt x="319" y="1107"/>
                  <a:pt x="331" y="1112"/>
                </a:cubicBezTo>
                <a:cubicBezTo>
                  <a:pt x="331" y="1112"/>
                  <a:pt x="331" y="1112"/>
                  <a:pt x="332" y="1112"/>
                </a:cubicBezTo>
                <a:cubicBezTo>
                  <a:pt x="393" y="1137"/>
                  <a:pt x="459" y="1151"/>
                  <a:pt x="529" y="1151"/>
                </a:cubicBezTo>
                <a:cubicBezTo>
                  <a:pt x="541" y="1151"/>
                  <a:pt x="553" y="1150"/>
                  <a:pt x="565" y="1149"/>
                </a:cubicBezTo>
                <a:cubicBezTo>
                  <a:pt x="565" y="1149"/>
                  <a:pt x="565" y="1149"/>
                  <a:pt x="566" y="1149"/>
                </a:cubicBezTo>
                <a:cubicBezTo>
                  <a:pt x="567" y="1149"/>
                  <a:pt x="568" y="1149"/>
                  <a:pt x="569" y="1149"/>
                </a:cubicBezTo>
                <a:cubicBezTo>
                  <a:pt x="704" y="1139"/>
                  <a:pt x="824" y="1078"/>
                  <a:pt x="912" y="986"/>
                </a:cubicBezTo>
                <a:cubicBezTo>
                  <a:pt x="912" y="986"/>
                  <a:pt x="912" y="986"/>
                  <a:pt x="912" y="986"/>
                </a:cubicBezTo>
                <a:cubicBezTo>
                  <a:pt x="1015" y="881"/>
                  <a:pt x="1015" y="881"/>
                  <a:pt x="1015" y="881"/>
                </a:cubicBezTo>
                <a:cubicBezTo>
                  <a:pt x="1099" y="788"/>
                  <a:pt x="1151" y="664"/>
                  <a:pt x="1151" y="529"/>
                </a:cubicBezTo>
                <a:cubicBezTo>
                  <a:pt x="1151" y="390"/>
                  <a:pt x="1094" y="255"/>
                  <a:pt x="998" y="157"/>
                </a:cubicBezTo>
                <a:close/>
                <a:moveTo>
                  <a:pt x="779" y="768"/>
                </a:moveTo>
                <a:cubicBezTo>
                  <a:pt x="688" y="858"/>
                  <a:pt x="688" y="858"/>
                  <a:pt x="688" y="858"/>
                </a:cubicBezTo>
                <a:cubicBezTo>
                  <a:pt x="543" y="712"/>
                  <a:pt x="543" y="712"/>
                  <a:pt x="543" y="712"/>
                </a:cubicBezTo>
                <a:cubicBezTo>
                  <a:pt x="397" y="858"/>
                  <a:pt x="397" y="858"/>
                  <a:pt x="397" y="858"/>
                </a:cubicBezTo>
                <a:cubicBezTo>
                  <a:pt x="307" y="768"/>
                  <a:pt x="307" y="768"/>
                  <a:pt x="307" y="768"/>
                </a:cubicBezTo>
                <a:cubicBezTo>
                  <a:pt x="452" y="622"/>
                  <a:pt x="452" y="622"/>
                  <a:pt x="452" y="622"/>
                </a:cubicBezTo>
                <a:cubicBezTo>
                  <a:pt x="307" y="477"/>
                  <a:pt x="307" y="477"/>
                  <a:pt x="307" y="477"/>
                </a:cubicBezTo>
                <a:cubicBezTo>
                  <a:pt x="397" y="386"/>
                  <a:pt x="397" y="386"/>
                  <a:pt x="397" y="386"/>
                </a:cubicBezTo>
                <a:cubicBezTo>
                  <a:pt x="543" y="532"/>
                  <a:pt x="543" y="532"/>
                  <a:pt x="543" y="532"/>
                </a:cubicBezTo>
                <a:cubicBezTo>
                  <a:pt x="688" y="386"/>
                  <a:pt x="688" y="386"/>
                  <a:pt x="688" y="386"/>
                </a:cubicBezTo>
                <a:cubicBezTo>
                  <a:pt x="779" y="477"/>
                  <a:pt x="779" y="477"/>
                  <a:pt x="779" y="477"/>
                </a:cubicBezTo>
                <a:cubicBezTo>
                  <a:pt x="633" y="622"/>
                  <a:pt x="633" y="622"/>
                  <a:pt x="633" y="622"/>
                </a:cubicBezTo>
                <a:lnTo>
                  <a:pt x="779" y="76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33"/>
          <p:cNvSpPr>
            <a:spLocks noChangeAspect="1" noEditPoints="1"/>
          </p:cNvSpPr>
          <p:nvPr/>
        </p:nvSpPr>
        <p:spPr bwMode="auto">
          <a:xfrm>
            <a:off x="2761674" y="2830329"/>
            <a:ext cx="547698" cy="548640"/>
          </a:xfrm>
          <a:custGeom>
            <a:avLst/>
            <a:gdLst>
              <a:gd name="T0" fmla="*/ 1274 w 1470"/>
              <a:gd name="T1" fmla="*/ 202 h 1472"/>
              <a:gd name="T2" fmla="*/ 1275 w 1470"/>
              <a:gd name="T3" fmla="*/ 201 h 1472"/>
              <a:gd name="T4" fmla="*/ 795 w 1470"/>
              <a:gd name="T5" fmla="*/ 0 h 1472"/>
              <a:gd name="T6" fmla="*/ 735 w 1470"/>
              <a:gd name="T7" fmla="*/ 3 h 1472"/>
              <a:gd name="T8" fmla="*/ 729 w 1470"/>
              <a:gd name="T9" fmla="*/ 4 h 1472"/>
              <a:gd name="T10" fmla="*/ 707 w 1470"/>
              <a:gd name="T11" fmla="*/ 6 h 1472"/>
              <a:gd name="T12" fmla="*/ 615 w 1470"/>
              <a:gd name="T13" fmla="*/ 24 h 1472"/>
              <a:gd name="T14" fmla="*/ 595 w 1470"/>
              <a:gd name="T15" fmla="*/ 30 h 1472"/>
              <a:gd name="T16" fmla="*/ 595 w 1470"/>
              <a:gd name="T17" fmla="*/ 30 h 1472"/>
              <a:gd name="T18" fmla="*/ 317 w 1470"/>
              <a:gd name="T19" fmla="*/ 197 h 1472"/>
              <a:gd name="T20" fmla="*/ 317 w 1470"/>
              <a:gd name="T21" fmla="*/ 196 h 1472"/>
              <a:gd name="T22" fmla="*/ 194 w 1470"/>
              <a:gd name="T23" fmla="*/ 319 h 1472"/>
              <a:gd name="T24" fmla="*/ 195 w 1470"/>
              <a:gd name="T25" fmla="*/ 319 h 1472"/>
              <a:gd name="T26" fmla="*/ 67 w 1470"/>
              <a:gd name="T27" fmla="*/ 501 h 1472"/>
              <a:gd name="T28" fmla="*/ 65 w 1470"/>
              <a:gd name="T29" fmla="*/ 505 h 1472"/>
              <a:gd name="T30" fmla="*/ 56 w 1470"/>
              <a:gd name="T31" fmla="*/ 525 h 1472"/>
              <a:gd name="T32" fmla="*/ 49 w 1470"/>
              <a:gd name="T33" fmla="*/ 541 h 1472"/>
              <a:gd name="T34" fmla="*/ 47 w 1470"/>
              <a:gd name="T35" fmla="*/ 546 h 1472"/>
              <a:gd name="T36" fmla="*/ 3 w 1470"/>
              <a:gd name="T37" fmla="*/ 727 h 1472"/>
              <a:gd name="T38" fmla="*/ 3 w 1470"/>
              <a:gd name="T39" fmla="*/ 729 h 1472"/>
              <a:gd name="T40" fmla="*/ 1 w 1470"/>
              <a:gd name="T41" fmla="*/ 748 h 1472"/>
              <a:gd name="T42" fmla="*/ 1 w 1470"/>
              <a:gd name="T43" fmla="*/ 749 h 1472"/>
              <a:gd name="T44" fmla="*/ 0 w 1470"/>
              <a:gd name="T45" fmla="*/ 771 h 1472"/>
              <a:gd name="T46" fmla="*/ 0 w 1470"/>
              <a:gd name="T47" fmla="*/ 787 h 1472"/>
              <a:gd name="T48" fmla="*/ 0 w 1470"/>
              <a:gd name="T49" fmla="*/ 796 h 1472"/>
              <a:gd name="T50" fmla="*/ 0 w 1470"/>
              <a:gd name="T51" fmla="*/ 798 h 1472"/>
              <a:gd name="T52" fmla="*/ 77 w 1470"/>
              <a:gd name="T53" fmla="*/ 1111 h 1472"/>
              <a:gd name="T54" fmla="*/ 175 w 1470"/>
              <a:gd name="T55" fmla="*/ 1249 h 1472"/>
              <a:gd name="T56" fmla="*/ 177 w 1470"/>
              <a:gd name="T57" fmla="*/ 1252 h 1472"/>
              <a:gd name="T58" fmla="*/ 202 w 1470"/>
              <a:gd name="T59" fmla="*/ 1278 h 1472"/>
              <a:gd name="T60" fmla="*/ 227 w 1470"/>
              <a:gd name="T61" fmla="*/ 1301 h 1472"/>
              <a:gd name="T62" fmla="*/ 233 w 1470"/>
              <a:gd name="T63" fmla="*/ 1307 h 1472"/>
              <a:gd name="T64" fmla="*/ 626 w 1470"/>
              <a:gd name="T65" fmla="*/ 1470 h 1472"/>
              <a:gd name="T66" fmla="*/ 634 w 1470"/>
              <a:gd name="T67" fmla="*/ 1470 h 1472"/>
              <a:gd name="T68" fmla="*/ 676 w 1470"/>
              <a:gd name="T69" fmla="*/ 1472 h 1472"/>
              <a:gd name="T70" fmla="*/ 679 w 1470"/>
              <a:gd name="T71" fmla="*/ 1471 h 1472"/>
              <a:gd name="T72" fmla="*/ 684 w 1470"/>
              <a:gd name="T73" fmla="*/ 1471 h 1472"/>
              <a:gd name="T74" fmla="*/ 730 w 1470"/>
              <a:gd name="T75" fmla="*/ 1469 h 1472"/>
              <a:gd name="T76" fmla="*/ 731 w 1470"/>
              <a:gd name="T77" fmla="*/ 1469 h 1472"/>
              <a:gd name="T78" fmla="*/ 731 w 1470"/>
              <a:gd name="T79" fmla="*/ 1469 h 1472"/>
              <a:gd name="T80" fmla="*/ 1182 w 1470"/>
              <a:gd name="T81" fmla="*/ 1243 h 1472"/>
              <a:gd name="T82" fmla="*/ 1296 w 1470"/>
              <a:gd name="T83" fmla="*/ 1127 h 1472"/>
              <a:gd name="T84" fmla="*/ 1470 w 1470"/>
              <a:gd name="T85" fmla="*/ 676 h 1472"/>
              <a:gd name="T86" fmla="*/ 1274 w 1470"/>
              <a:gd name="T87" fmla="*/ 202 h 1472"/>
              <a:gd name="T88" fmla="*/ 625 w 1470"/>
              <a:gd name="T89" fmla="*/ 1097 h 1472"/>
              <a:gd name="T90" fmla="*/ 292 w 1470"/>
              <a:gd name="T91" fmla="*/ 765 h 1472"/>
              <a:gd name="T92" fmla="*/ 413 w 1470"/>
              <a:gd name="T93" fmla="*/ 644 h 1472"/>
              <a:gd name="T94" fmla="*/ 625 w 1470"/>
              <a:gd name="T95" fmla="*/ 856 h 1472"/>
              <a:gd name="T96" fmla="*/ 986 w 1470"/>
              <a:gd name="T97" fmla="*/ 494 h 1472"/>
              <a:gd name="T98" fmla="*/ 1107 w 1470"/>
              <a:gd name="T99" fmla="*/ 615 h 1472"/>
              <a:gd name="T100" fmla="*/ 625 w 1470"/>
              <a:gd name="T101" fmla="*/ 1097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70" h="1472">
                <a:moveTo>
                  <a:pt x="1274" y="202"/>
                </a:moveTo>
                <a:cubicBezTo>
                  <a:pt x="1275" y="201"/>
                  <a:pt x="1275" y="201"/>
                  <a:pt x="1275" y="201"/>
                </a:cubicBezTo>
                <a:cubicBezTo>
                  <a:pt x="1153" y="77"/>
                  <a:pt x="983" y="0"/>
                  <a:pt x="795" y="0"/>
                </a:cubicBezTo>
                <a:cubicBezTo>
                  <a:pt x="775" y="0"/>
                  <a:pt x="755" y="1"/>
                  <a:pt x="735" y="3"/>
                </a:cubicBezTo>
                <a:cubicBezTo>
                  <a:pt x="733" y="3"/>
                  <a:pt x="731" y="3"/>
                  <a:pt x="729" y="4"/>
                </a:cubicBezTo>
                <a:cubicBezTo>
                  <a:pt x="721" y="4"/>
                  <a:pt x="714" y="5"/>
                  <a:pt x="707" y="6"/>
                </a:cubicBezTo>
                <a:cubicBezTo>
                  <a:pt x="676" y="10"/>
                  <a:pt x="645" y="16"/>
                  <a:pt x="615" y="24"/>
                </a:cubicBezTo>
                <a:cubicBezTo>
                  <a:pt x="608" y="26"/>
                  <a:pt x="601" y="28"/>
                  <a:pt x="595" y="30"/>
                </a:cubicBezTo>
                <a:cubicBezTo>
                  <a:pt x="595" y="30"/>
                  <a:pt x="595" y="30"/>
                  <a:pt x="595" y="30"/>
                </a:cubicBezTo>
                <a:cubicBezTo>
                  <a:pt x="490" y="63"/>
                  <a:pt x="395" y="120"/>
                  <a:pt x="317" y="197"/>
                </a:cubicBezTo>
                <a:cubicBezTo>
                  <a:pt x="317" y="196"/>
                  <a:pt x="317" y="196"/>
                  <a:pt x="317" y="196"/>
                </a:cubicBezTo>
                <a:cubicBezTo>
                  <a:pt x="194" y="319"/>
                  <a:pt x="194" y="319"/>
                  <a:pt x="194" y="319"/>
                </a:cubicBezTo>
                <a:cubicBezTo>
                  <a:pt x="195" y="319"/>
                  <a:pt x="195" y="319"/>
                  <a:pt x="195" y="319"/>
                </a:cubicBezTo>
                <a:cubicBezTo>
                  <a:pt x="141" y="373"/>
                  <a:pt x="99" y="435"/>
                  <a:pt x="67" y="501"/>
                </a:cubicBezTo>
                <a:cubicBezTo>
                  <a:pt x="66" y="503"/>
                  <a:pt x="66" y="504"/>
                  <a:pt x="65" y="505"/>
                </a:cubicBezTo>
                <a:cubicBezTo>
                  <a:pt x="62" y="512"/>
                  <a:pt x="59" y="518"/>
                  <a:pt x="56" y="525"/>
                </a:cubicBezTo>
                <a:cubicBezTo>
                  <a:pt x="54" y="530"/>
                  <a:pt x="52" y="535"/>
                  <a:pt x="49" y="541"/>
                </a:cubicBezTo>
                <a:cubicBezTo>
                  <a:pt x="49" y="542"/>
                  <a:pt x="48" y="544"/>
                  <a:pt x="47" y="546"/>
                </a:cubicBezTo>
                <a:cubicBezTo>
                  <a:pt x="25" y="603"/>
                  <a:pt x="9" y="663"/>
                  <a:pt x="3" y="727"/>
                </a:cubicBezTo>
                <a:cubicBezTo>
                  <a:pt x="3" y="728"/>
                  <a:pt x="3" y="728"/>
                  <a:pt x="3" y="729"/>
                </a:cubicBezTo>
                <a:cubicBezTo>
                  <a:pt x="2" y="736"/>
                  <a:pt x="2" y="742"/>
                  <a:pt x="1" y="748"/>
                </a:cubicBezTo>
                <a:cubicBezTo>
                  <a:pt x="1" y="749"/>
                  <a:pt x="1" y="749"/>
                  <a:pt x="1" y="749"/>
                </a:cubicBezTo>
                <a:cubicBezTo>
                  <a:pt x="1" y="756"/>
                  <a:pt x="0" y="763"/>
                  <a:pt x="0" y="771"/>
                </a:cubicBezTo>
                <a:cubicBezTo>
                  <a:pt x="0" y="776"/>
                  <a:pt x="0" y="781"/>
                  <a:pt x="0" y="787"/>
                </a:cubicBezTo>
                <a:cubicBezTo>
                  <a:pt x="0" y="790"/>
                  <a:pt x="0" y="793"/>
                  <a:pt x="0" y="796"/>
                </a:cubicBezTo>
                <a:cubicBezTo>
                  <a:pt x="0" y="796"/>
                  <a:pt x="0" y="797"/>
                  <a:pt x="0" y="798"/>
                </a:cubicBezTo>
                <a:cubicBezTo>
                  <a:pt x="0" y="906"/>
                  <a:pt x="25" y="1013"/>
                  <a:pt x="77" y="1111"/>
                </a:cubicBezTo>
                <a:cubicBezTo>
                  <a:pt x="103" y="1162"/>
                  <a:pt x="137" y="1208"/>
                  <a:pt x="175" y="1249"/>
                </a:cubicBezTo>
                <a:cubicBezTo>
                  <a:pt x="175" y="1250"/>
                  <a:pt x="176" y="1251"/>
                  <a:pt x="177" y="1252"/>
                </a:cubicBezTo>
                <a:cubicBezTo>
                  <a:pt x="185" y="1261"/>
                  <a:pt x="194" y="1270"/>
                  <a:pt x="202" y="1278"/>
                </a:cubicBezTo>
                <a:cubicBezTo>
                  <a:pt x="210" y="1286"/>
                  <a:pt x="219" y="1294"/>
                  <a:pt x="227" y="1301"/>
                </a:cubicBezTo>
                <a:cubicBezTo>
                  <a:pt x="229" y="1303"/>
                  <a:pt x="231" y="1305"/>
                  <a:pt x="233" y="1307"/>
                </a:cubicBezTo>
                <a:cubicBezTo>
                  <a:pt x="340" y="1399"/>
                  <a:pt x="476" y="1459"/>
                  <a:pt x="626" y="1470"/>
                </a:cubicBezTo>
                <a:cubicBezTo>
                  <a:pt x="629" y="1470"/>
                  <a:pt x="631" y="1470"/>
                  <a:pt x="634" y="1470"/>
                </a:cubicBezTo>
                <a:cubicBezTo>
                  <a:pt x="648" y="1471"/>
                  <a:pt x="662" y="1472"/>
                  <a:pt x="676" y="1472"/>
                </a:cubicBezTo>
                <a:cubicBezTo>
                  <a:pt x="677" y="1472"/>
                  <a:pt x="678" y="1471"/>
                  <a:pt x="679" y="1471"/>
                </a:cubicBezTo>
                <a:cubicBezTo>
                  <a:pt x="681" y="1471"/>
                  <a:pt x="683" y="1471"/>
                  <a:pt x="684" y="1471"/>
                </a:cubicBezTo>
                <a:cubicBezTo>
                  <a:pt x="700" y="1471"/>
                  <a:pt x="715" y="1470"/>
                  <a:pt x="730" y="1469"/>
                </a:cubicBezTo>
                <a:cubicBezTo>
                  <a:pt x="730" y="1469"/>
                  <a:pt x="730" y="1469"/>
                  <a:pt x="731" y="1469"/>
                </a:cubicBezTo>
                <a:cubicBezTo>
                  <a:pt x="731" y="1469"/>
                  <a:pt x="731" y="1469"/>
                  <a:pt x="731" y="1469"/>
                </a:cubicBezTo>
                <a:cubicBezTo>
                  <a:pt x="911" y="1454"/>
                  <a:pt x="1070" y="1370"/>
                  <a:pt x="1182" y="1243"/>
                </a:cubicBezTo>
                <a:cubicBezTo>
                  <a:pt x="1296" y="1127"/>
                  <a:pt x="1296" y="1127"/>
                  <a:pt x="1296" y="1127"/>
                </a:cubicBezTo>
                <a:cubicBezTo>
                  <a:pt x="1404" y="1007"/>
                  <a:pt x="1470" y="850"/>
                  <a:pt x="1470" y="676"/>
                </a:cubicBezTo>
                <a:cubicBezTo>
                  <a:pt x="1470" y="499"/>
                  <a:pt x="1398" y="327"/>
                  <a:pt x="1274" y="202"/>
                </a:cubicBezTo>
                <a:close/>
                <a:moveTo>
                  <a:pt x="625" y="1097"/>
                </a:moveTo>
                <a:cubicBezTo>
                  <a:pt x="292" y="765"/>
                  <a:pt x="292" y="765"/>
                  <a:pt x="292" y="765"/>
                </a:cubicBezTo>
                <a:cubicBezTo>
                  <a:pt x="413" y="644"/>
                  <a:pt x="413" y="644"/>
                  <a:pt x="413" y="644"/>
                </a:cubicBezTo>
                <a:cubicBezTo>
                  <a:pt x="625" y="856"/>
                  <a:pt x="625" y="856"/>
                  <a:pt x="625" y="856"/>
                </a:cubicBezTo>
                <a:cubicBezTo>
                  <a:pt x="986" y="494"/>
                  <a:pt x="986" y="494"/>
                  <a:pt x="986" y="494"/>
                </a:cubicBezTo>
                <a:cubicBezTo>
                  <a:pt x="1107" y="615"/>
                  <a:pt x="1107" y="615"/>
                  <a:pt x="1107" y="615"/>
                </a:cubicBezTo>
                <a:lnTo>
                  <a:pt x="625" y="109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1" name="Group 320"/>
          <p:cNvGrpSpPr>
            <a:grpSpLocks noChangeAspect="1"/>
          </p:cNvGrpSpPr>
          <p:nvPr/>
        </p:nvGrpSpPr>
        <p:grpSpPr>
          <a:xfrm>
            <a:off x="4782195" y="2667463"/>
            <a:ext cx="574054" cy="741691"/>
            <a:chOff x="12523788" y="641350"/>
            <a:chExt cx="4457700" cy="5759450"/>
          </a:xfrm>
        </p:grpSpPr>
        <p:sp>
          <p:nvSpPr>
            <p:cNvPr id="322" name="Freeform 37"/>
            <p:cNvSpPr>
              <a:spLocks noEditPoints="1"/>
            </p:cNvSpPr>
            <p:nvPr/>
          </p:nvSpPr>
          <p:spPr bwMode="auto">
            <a:xfrm>
              <a:off x="12523788" y="641350"/>
              <a:ext cx="4457700" cy="5759450"/>
            </a:xfrm>
            <a:custGeom>
              <a:avLst/>
              <a:gdLst>
                <a:gd name="T0" fmla="*/ 83 w 2808"/>
                <a:gd name="T1" fmla="*/ 0 h 3628"/>
                <a:gd name="T2" fmla="*/ 9 w 2808"/>
                <a:gd name="T3" fmla="*/ 73 h 3628"/>
                <a:gd name="T4" fmla="*/ 0 w 2808"/>
                <a:gd name="T5" fmla="*/ 73 h 3628"/>
                <a:gd name="T6" fmla="*/ 0 w 2808"/>
                <a:gd name="T7" fmla="*/ 1815 h 3628"/>
                <a:gd name="T8" fmla="*/ 0 w 2808"/>
                <a:gd name="T9" fmla="*/ 3626 h 3628"/>
                <a:gd name="T10" fmla="*/ 1411 w 2808"/>
                <a:gd name="T11" fmla="*/ 3626 h 3628"/>
                <a:gd name="T12" fmla="*/ 2737 w 2808"/>
                <a:gd name="T13" fmla="*/ 3626 h 3628"/>
                <a:gd name="T14" fmla="*/ 2737 w 2808"/>
                <a:gd name="T15" fmla="*/ 3628 h 3628"/>
                <a:gd name="T16" fmla="*/ 2808 w 2808"/>
                <a:gd name="T17" fmla="*/ 3555 h 3628"/>
                <a:gd name="T18" fmla="*/ 2808 w 2808"/>
                <a:gd name="T19" fmla="*/ 1825 h 3628"/>
                <a:gd name="T20" fmla="*/ 2808 w 2808"/>
                <a:gd name="T21" fmla="*/ 0 h 3628"/>
                <a:gd name="T22" fmla="*/ 1404 w 2808"/>
                <a:gd name="T23" fmla="*/ 0 h 3628"/>
                <a:gd name="T24" fmla="*/ 83 w 2808"/>
                <a:gd name="T25" fmla="*/ 0 h 3628"/>
                <a:gd name="T26" fmla="*/ 2737 w 2808"/>
                <a:gd name="T27" fmla="*/ 3576 h 3628"/>
                <a:gd name="T28" fmla="*/ 50 w 2808"/>
                <a:gd name="T29" fmla="*/ 3576 h 3628"/>
                <a:gd name="T30" fmla="*/ 50 w 2808"/>
                <a:gd name="T31" fmla="*/ 73 h 3628"/>
                <a:gd name="T32" fmla="*/ 2737 w 2808"/>
                <a:gd name="T33" fmla="*/ 73 h 3628"/>
                <a:gd name="T34" fmla="*/ 2737 w 2808"/>
                <a:gd name="T35" fmla="*/ 3576 h 3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8" h="3628">
                  <a:moveTo>
                    <a:pt x="83" y="0"/>
                  </a:moveTo>
                  <a:lnTo>
                    <a:pt x="9" y="73"/>
                  </a:lnTo>
                  <a:lnTo>
                    <a:pt x="0" y="73"/>
                  </a:lnTo>
                  <a:lnTo>
                    <a:pt x="0" y="1815"/>
                  </a:lnTo>
                  <a:lnTo>
                    <a:pt x="0" y="3626"/>
                  </a:lnTo>
                  <a:lnTo>
                    <a:pt x="1411" y="3626"/>
                  </a:lnTo>
                  <a:lnTo>
                    <a:pt x="2737" y="3626"/>
                  </a:lnTo>
                  <a:lnTo>
                    <a:pt x="2737" y="3628"/>
                  </a:lnTo>
                  <a:lnTo>
                    <a:pt x="2808" y="3555"/>
                  </a:lnTo>
                  <a:lnTo>
                    <a:pt x="2808" y="1825"/>
                  </a:lnTo>
                  <a:lnTo>
                    <a:pt x="2808" y="0"/>
                  </a:lnTo>
                  <a:lnTo>
                    <a:pt x="1404" y="0"/>
                  </a:lnTo>
                  <a:lnTo>
                    <a:pt x="83" y="0"/>
                  </a:lnTo>
                  <a:close/>
                  <a:moveTo>
                    <a:pt x="2737" y="3576"/>
                  </a:moveTo>
                  <a:lnTo>
                    <a:pt x="50" y="3576"/>
                  </a:lnTo>
                  <a:lnTo>
                    <a:pt x="50" y="73"/>
                  </a:lnTo>
                  <a:lnTo>
                    <a:pt x="2737" y="73"/>
                  </a:lnTo>
                  <a:lnTo>
                    <a:pt x="2737" y="357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Rectangle 38"/>
            <p:cNvSpPr>
              <a:spLocks noChangeArrowheads="1"/>
            </p:cNvSpPr>
            <p:nvPr/>
          </p:nvSpPr>
          <p:spPr bwMode="auto">
            <a:xfrm>
              <a:off x="13004801" y="3143250"/>
              <a:ext cx="2736850" cy="2222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Rectangle 39"/>
            <p:cNvSpPr>
              <a:spLocks noChangeArrowheads="1"/>
            </p:cNvSpPr>
            <p:nvPr/>
          </p:nvSpPr>
          <p:spPr bwMode="auto">
            <a:xfrm>
              <a:off x="13004801" y="2733675"/>
              <a:ext cx="3368675" cy="2222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Rectangle 40"/>
            <p:cNvSpPr>
              <a:spLocks noChangeArrowheads="1"/>
            </p:cNvSpPr>
            <p:nvPr/>
          </p:nvSpPr>
          <p:spPr bwMode="auto">
            <a:xfrm>
              <a:off x="13004801" y="2324100"/>
              <a:ext cx="3368675" cy="21907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41"/>
            <p:cNvSpPr>
              <a:spLocks noChangeArrowheads="1"/>
            </p:cNvSpPr>
            <p:nvPr/>
          </p:nvSpPr>
          <p:spPr bwMode="auto">
            <a:xfrm>
              <a:off x="13004801" y="4225925"/>
              <a:ext cx="3368675" cy="2206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Rectangle 42"/>
            <p:cNvSpPr>
              <a:spLocks noChangeArrowheads="1"/>
            </p:cNvSpPr>
            <p:nvPr/>
          </p:nvSpPr>
          <p:spPr bwMode="auto">
            <a:xfrm>
              <a:off x="13004801" y="3800475"/>
              <a:ext cx="3368675" cy="2222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Rectangle 43"/>
            <p:cNvSpPr>
              <a:spLocks noChangeArrowheads="1"/>
            </p:cNvSpPr>
            <p:nvPr/>
          </p:nvSpPr>
          <p:spPr bwMode="auto">
            <a:xfrm>
              <a:off x="13004801" y="1911350"/>
              <a:ext cx="3368675" cy="2222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Rectangle 44"/>
            <p:cNvSpPr>
              <a:spLocks noChangeArrowheads="1"/>
            </p:cNvSpPr>
            <p:nvPr/>
          </p:nvSpPr>
          <p:spPr bwMode="auto">
            <a:xfrm>
              <a:off x="13004801" y="1279525"/>
              <a:ext cx="2863850" cy="2222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4" name="Group 373"/>
          <p:cNvGrpSpPr>
            <a:grpSpLocks noChangeAspect="1"/>
          </p:cNvGrpSpPr>
          <p:nvPr/>
        </p:nvGrpSpPr>
        <p:grpSpPr>
          <a:xfrm>
            <a:off x="754844" y="4865420"/>
            <a:ext cx="564180" cy="548640"/>
            <a:chOff x="12579350" y="2382838"/>
            <a:chExt cx="4322763" cy="4203700"/>
          </a:xfrm>
        </p:grpSpPr>
        <p:sp>
          <p:nvSpPr>
            <p:cNvPr id="375" name="Freeform 48"/>
            <p:cNvSpPr>
              <a:spLocks noEditPoints="1"/>
            </p:cNvSpPr>
            <p:nvPr/>
          </p:nvSpPr>
          <p:spPr bwMode="auto">
            <a:xfrm>
              <a:off x="12579350" y="2382838"/>
              <a:ext cx="4322763" cy="4203700"/>
            </a:xfrm>
            <a:custGeom>
              <a:avLst/>
              <a:gdLst>
                <a:gd name="T0" fmla="*/ 116 w 1150"/>
                <a:gd name="T1" fmla="*/ 0 h 1118"/>
                <a:gd name="T2" fmla="*/ 0 w 1150"/>
                <a:gd name="T3" fmla="*/ 114 h 1118"/>
                <a:gd name="T4" fmla="*/ 0 w 1150"/>
                <a:gd name="T5" fmla="*/ 604 h 1118"/>
                <a:gd name="T6" fmla="*/ 0 w 1150"/>
                <a:gd name="T7" fmla="*/ 1118 h 1118"/>
                <a:gd name="T8" fmla="*/ 592 w 1150"/>
                <a:gd name="T9" fmla="*/ 1118 h 1118"/>
                <a:gd name="T10" fmla="*/ 1036 w 1150"/>
                <a:gd name="T11" fmla="*/ 1118 h 1118"/>
                <a:gd name="T12" fmla="*/ 1150 w 1150"/>
                <a:gd name="T13" fmla="*/ 1002 h 1118"/>
                <a:gd name="T14" fmla="*/ 1150 w 1150"/>
                <a:gd name="T15" fmla="*/ 604 h 1118"/>
                <a:gd name="T16" fmla="*/ 1150 w 1150"/>
                <a:gd name="T17" fmla="*/ 0 h 1118"/>
                <a:gd name="T18" fmla="*/ 592 w 1150"/>
                <a:gd name="T19" fmla="*/ 0 h 1118"/>
                <a:gd name="T20" fmla="*/ 116 w 1150"/>
                <a:gd name="T21" fmla="*/ 0 h 1118"/>
                <a:gd name="T22" fmla="*/ 831 w 1150"/>
                <a:gd name="T23" fmla="*/ 672 h 1118"/>
                <a:gd name="T24" fmla="*/ 792 w 1150"/>
                <a:gd name="T25" fmla="*/ 712 h 1118"/>
                <a:gd name="T26" fmla="*/ 653 w 1150"/>
                <a:gd name="T27" fmla="*/ 712 h 1118"/>
                <a:gd name="T28" fmla="*/ 613 w 1150"/>
                <a:gd name="T29" fmla="*/ 751 h 1118"/>
                <a:gd name="T30" fmla="*/ 613 w 1150"/>
                <a:gd name="T31" fmla="*/ 890 h 1118"/>
                <a:gd name="T32" fmla="*/ 574 w 1150"/>
                <a:gd name="T33" fmla="*/ 929 h 1118"/>
                <a:gd name="T34" fmla="*/ 244 w 1150"/>
                <a:gd name="T35" fmla="*/ 929 h 1118"/>
                <a:gd name="T36" fmla="*/ 205 w 1150"/>
                <a:gd name="T37" fmla="*/ 890 h 1118"/>
                <a:gd name="T38" fmla="*/ 205 w 1150"/>
                <a:gd name="T39" fmla="*/ 560 h 1118"/>
                <a:gd name="T40" fmla="*/ 244 w 1150"/>
                <a:gd name="T41" fmla="*/ 521 h 1118"/>
                <a:gd name="T42" fmla="*/ 384 w 1150"/>
                <a:gd name="T43" fmla="*/ 521 h 1118"/>
                <a:gd name="T44" fmla="*/ 423 w 1150"/>
                <a:gd name="T45" fmla="*/ 482 h 1118"/>
                <a:gd name="T46" fmla="*/ 423 w 1150"/>
                <a:gd name="T47" fmla="*/ 342 h 1118"/>
                <a:gd name="T48" fmla="*/ 462 w 1150"/>
                <a:gd name="T49" fmla="*/ 303 h 1118"/>
                <a:gd name="T50" fmla="*/ 792 w 1150"/>
                <a:gd name="T51" fmla="*/ 303 h 1118"/>
                <a:gd name="T52" fmla="*/ 831 w 1150"/>
                <a:gd name="T53" fmla="*/ 342 h 1118"/>
                <a:gd name="T54" fmla="*/ 831 w 1150"/>
                <a:gd name="T55" fmla="*/ 672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50" h="1118">
                  <a:moveTo>
                    <a:pt x="116" y="0"/>
                  </a:moveTo>
                  <a:cubicBezTo>
                    <a:pt x="0" y="114"/>
                    <a:pt x="0" y="114"/>
                    <a:pt x="0" y="114"/>
                  </a:cubicBezTo>
                  <a:cubicBezTo>
                    <a:pt x="0" y="604"/>
                    <a:pt x="0" y="604"/>
                    <a:pt x="0" y="604"/>
                  </a:cubicBezTo>
                  <a:cubicBezTo>
                    <a:pt x="0" y="1118"/>
                    <a:pt x="0" y="1118"/>
                    <a:pt x="0" y="1118"/>
                  </a:cubicBezTo>
                  <a:cubicBezTo>
                    <a:pt x="592" y="1118"/>
                    <a:pt x="592" y="1118"/>
                    <a:pt x="592" y="1118"/>
                  </a:cubicBezTo>
                  <a:cubicBezTo>
                    <a:pt x="1036" y="1118"/>
                    <a:pt x="1036" y="1118"/>
                    <a:pt x="1036" y="1118"/>
                  </a:cubicBezTo>
                  <a:cubicBezTo>
                    <a:pt x="1150" y="1002"/>
                    <a:pt x="1150" y="1002"/>
                    <a:pt x="1150" y="1002"/>
                  </a:cubicBezTo>
                  <a:cubicBezTo>
                    <a:pt x="1150" y="604"/>
                    <a:pt x="1150" y="604"/>
                    <a:pt x="1150" y="604"/>
                  </a:cubicBezTo>
                  <a:cubicBezTo>
                    <a:pt x="1150" y="0"/>
                    <a:pt x="1150" y="0"/>
                    <a:pt x="1150" y="0"/>
                  </a:cubicBezTo>
                  <a:cubicBezTo>
                    <a:pt x="592" y="0"/>
                    <a:pt x="592" y="0"/>
                    <a:pt x="592" y="0"/>
                  </a:cubicBezTo>
                  <a:lnTo>
                    <a:pt x="116" y="0"/>
                  </a:lnTo>
                  <a:close/>
                  <a:moveTo>
                    <a:pt x="831" y="672"/>
                  </a:moveTo>
                  <a:cubicBezTo>
                    <a:pt x="831" y="694"/>
                    <a:pt x="814" y="712"/>
                    <a:pt x="792" y="712"/>
                  </a:cubicBezTo>
                  <a:cubicBezTo>
                    <a:pt x="653" y="712"/>
                    <a:pt x="653" y="712"/>
                    <a:pt x="653" y="712"/>
                  </a:cubicBezTo>
                  <a:cubicBezTo>
                    <a:pt x="631" y="712"/>
                    <a:pt x="613" y="729"/>
                    <a:pt x="613" y="751"/>
                  </a:cubicBezTo>
                  <a:cubicBezTo>
                    <a:pt x="613" y="890"/>
                    <a:pt x="613" y="890"/>
                    <a:pt x="613" y="890"/>
                  </a:cubicBezTo>
                  <a:cubicBezTo>
                    <a:pt x="613" y="912"/>
                    <a:pt x="596" y="929"/>
                    <a:pt x="574" y="929"/>
                  </a:cubicBezTo>
                  <a:cubicBezTo>
                    <a:pt x="244" y="929"/>
                    <a:pt x="244" y="929"/>
                    <a:pt x="244" y="929"/>
                  </a:cubicBezTo>
                  <a:cubicBezTo>
                    <a:pt x="222" y="929"/>
                    <a:pt x="205" y="912"/>
                    <a:pt x="205" y="890"/>
                  </a:cubicBezTo>
                  <a:cubicBezTo>
                    <a:pt x="205" y="560"/>
                    <a:pt x="205" y="560"/>
                    <a:pt x="205" y="560"/>
                  </a:cubicBezTo>
                  <a:cubicBezTo>
                    <a:pt x="205" y="538"/>
                    <a:pt x="222" y="521"/>
                    <a:pt x="244" y="521"/>
                  </a:cubicBezTo>
                  <a:cubicBezTo>
                    <a:pt x="384" y="521"/>
                    <a:pt x="384" y="521"/>
                    <a:pt x="384" y="521"/>
                  </a:cubicBezTo>
                  <a:cubicBezTo>
                    <a:pt x="405" y="521"/>
                    <a:pt x="423" y="503"/>
                    <a:pt x="423" y="482"/>
                  </a:cubicBezTo>
                  <a:cubicBezTo>
                    <a:pt x="423" y="342"/>
                    <a:pt x="423" y="342"/>
                    <a:pt x="423" y="342"/>
                  </a:cubicBezTo>
                  <a:cubicBezTo>
                    <a:pt x="423" y="320"/>
                    <a:pt x="440" y="303"/>
                    <a:pt x="462" y="303"/>
                  </a:cubicBezTo>
                  <a:cubicBezTo>
                    <a:pt x="792" y="303"/>
                    <a:pt x="792" y="303"/>
                    <a:pt x="792" y="303"/>
                  </a:cubicBezTo>
                  <a:cubicBezTo>
                    <a:pt x="814" y="303"/>
                    <a:pt x="831" y="320"/>
                    <a:pt x="831" y="342"/>
                  </a:cubicBezTo>
                  <a:lnTo>
                    <a:pt x="831" y="67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49"/>
            <p:cNvSpPr>
              <a:spLocks noEditPoints="1"/>
            </p:cNvSpPr>
            <p:nvPr/>
          </p:nvSpPr>
          <p:spPr bwMode="auto">
            <a:xfrm>
              <a:off x="13527088" y="3698876"/>
              <a:ext cx="2000250" cy="2000250"/>
            </a:xfrm>
            <a:custGeom>
              <a:avLst/>
              <a:gdLst>
                <a:gd name="T0" fmla="*/ 493 w 532"/>
                <a:gd name="T1" fmla="*/ 0 h 532"/>
                <a:gd name="T2" fmla="*/ 257 w 532"/>
                <a:gd name="T3" fmla="*/ 0 h 532"/>
                <a:gd name="T4" fmla="*/ 218 w 532"/>
                <a:gd name="T5" fmla="*/ 40 h 532"/>
                <a:gd name="T6" fmla="*/ 218 w 532"/>
                <a:gd name="T7" fmla="*/ 179 h 532"/>
                <a:gd name="T8" fmla="*/ 179 w 532"/>
                <a:gd name="T9" fmla="*/ 218 h 532"/>
                <a:gd name="T10" fmla="*/ 40 w 532"/>
                <a:gd name="T11" fmla="*/ 218 h 532"/>
                <a:gd name="T12" fmla="*/ 0 w 532"/>
                <a:gd name="T13" fmla="*/ 258 h 532"/>
                <a:gd name="T14" fmla="*/ 0 w 532"/>
                <a:gd name="T15" fmla="*/ 493 h 532"/>
                <a:gd name="T16" fmla="*/ 40 w 532"/>
                <a:gd name="T17" fmla="*/ 532 h 532"/>
                <a:gd name="T18" fmla="*/ 275 w 532"/>
                <a:gd name="T19" fmla="*/ 532 h 532"/>
                <a:gd name="T20" fmla="*/ 314 w 532"/>
                <a:gd name="T21" fmla="*/ 493 h 532"/>
                <a:gd name="T22" fmla="*/ 314 w 532"/>
                <a:gd name="T23" fmla="*/ 353 h 532"/>
                <a:gd name="T24" fmla="*/ 353 w 532"/>
                <a:gd name="T25" fmla="*/ 314 h 532"/>
                <a:gd name="T26" fmla="*/ 493 w 532"/>
                <a:gd name="T27" fmla="*/ 314 h 532"/>
                <a:gd name="T28" fmla="*/ 532 w 532"/>
                <a:gd name="T29" fmla="*/ 275 h 532"/>
                <a:gd name="T30" fmla="*/ 532 w 532"/>
                <a:gd name="T31" fmla="*/ 40 h 532"/>
                <a:gd name="T32" fmla="*/ 493 w 532"/>
                <a:gd name="T33" fmla="*/ 0 h 532"/>
                <a:gd name="T34" fmla="*/ 266 w 532"/>
                <a:gd name="T35" fmla="*/ 445 h 532"/>
                <a:gd name="T36" fmla="*/ 227 w 532"/>
                <a:gd name="T37" fmla="*/ 484 h 532"/>
                <a:gd name="T38" fmla="*/ 87 w 532"/>
                <a:gd name="T39" fmla="*/ 484 h 532"/>
                <a:gd name="T40" fmla="*/ 48 w 532"/>
                <a:gd name="T41" fmla="*/ 445 h 532"/>
                <a:gd name="T42" fmla="*/ 48 w 532"/>
                <a:gd name="T43" fmla="*/ 305 h 532"/>
                <a:gd name="T44" fmla="*/ 87 w 532"/>
                <a:gd name="T45" fmla="*/ 266 h 532"/>
                <a:gd name="T46" fmla="*/ 227 w 532"/>
                <a:gd name="T47" fmla="*/ 266 h 532"/>
                <a:gd name="T48" fmla="*/ 266 w 532"/>
                <a:gd name="T49" fmla="*/ 305 h 532"/>
                <a:gd name="T50" fmla="*/ 266 w 532"/>
                <a:gd name="T51" fmla="*/ 445 h 532"/>
                <a:gd name="T52" fmla="*/ 484 w 532"/>
                <a:gd name="T53" fmla="*/ 227 h 532"/>
                <a:gd name="T54" fmla="*/ 445 w 532"/>
                <a:gd name="T55" fmla="*/ 266 h 532"/>
                <a:gd name="T56" fmla="*/ 305 w 532"/>
                <a:gd name="T57" fmla="*/ 266 h 532"/>
                <a:gd name="T58" fmla="*/ 266 w 532"/>
                <a:gd name="T59" fmla="*/ 227 h 532"/>
                <a:gd name="T60" fmla="*/ 266 w 532"/>
                <a:gd name="T61" fmla="*/ 87 h 532"/>
                <a:gd name="T62" fmla="*/ 305 w 532"/>
                <a:gd name="T63" fmla="*/ 48 h 532"/>
                <a:gd name="T64" fmla="*/ 445 w 532"/>
                <a:gd name="T65" fmla="*/ 48 h 532"/>
                <a:gd name="T66" fmla="*/ 484 w 532"/>
                <a:gd name="T67" fmla="*/ 87 h 532"/>
                <a:gd name="T68" fmla="*/ 484 w 532"/>
                <a:gd name="T69" fmla="*/ 227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2" h="532">
                  <a:moveTo>
                    <a:pt x="493" y="0"/>
                  </a:moveTo>
                  <a:cubicBezTo>
                    <a:pt x="257" y="0"/>
                    <a:pt x="257" y="0"/>
                    <a:pt x="257" y="0"/>
                  </a:cubicBezTo>
                  <a:cubicBezTo>
                    <a:pt x="236" y="0"/>
                    <a:pt x="218" y="18"/>
                    <a:pt x="218" y="40"/>
                  </a:cubicBezTo>
                  <a:cubicBezTo>
                    <a:pt x="218" y="179"/>
                    <a:pt x="218" y="179"/>
                    <a:pt x="218" y="179"/>
                  </a:cubicBezTo>
                  <a:cubicBezTo>
                    <a:pt x="218" y="201"/>
                    <a:pt x="201" y="218"/>
                    <a:pt x="179" y="218"/>
                  </a:cubicBezTo>
                  <a:cubicBezTo>
                    <a:pt x="40" y="218"/>
                    <a:pt x="40" y="218"/>
                    <a:pt x="40" y="218"/>
                  </a:cubicBezTo>
                  <a:cubicBezTo>
                    <a:pt x="18" y="218"/>
                    <a:pt x="0" y="236"/>
                    <a:pt x="0" y="258"/>
                  </a:cubicBezTo>
                  <a:cubicBezTo>
                    <a:pt x="0" y="493"/>
                    <a:pt x="0" y="493"/>
                    <a:pt x="0" y="493"/>
                  </a:cubicBezTo>
                  <a:cubicBezTo>
                    <a:pt x="0" y="514"/>
                    <a:pt x="18" y="532"/>
                    <a:pt x="40" y="532"/>
                  </a:cubicBezTo>
                  <a:cubicBezTo>
                    <a:pt x="275" y="532"/>
                    <a:pt x="275" y="532"/>
                    <a:pt x="275" y="532"/>
                  </a:cubicBezTo>
                  <a:cubicBezTo>
                    <a:pt x="296" y="532"/>
                    <a:pt x="314" y="514"/>
                    <a:pt x="314" y="493"/>
                  </a:cubicBezTo>
                  <a:cubicBezTo>
                    <a:pt x="314" y="353"/>
                    <a:pt x="314" y="353"/>
                    <a:pt x="314" y="353"/>
                  </a:cubicBezTo>
                  <a:cubicBezTo>
                    <a:pt x="314" y="331"/>
                    <a:pt x="331" y="314"/>
                    <a:pt x="353" y="314"/>
                  </a:cubicBezTo>
                  <a:cubicBezTo>
                    <a:pt x="493" y="314"/>
                    <a:pt x="493" y="314"/>
                    <a:pt x="493" y="314"/>
                  </a:cubicBezTo>
                  <a:cubicBezTo>
                    <a:pt x="514" y="314"/>
                    <a:pt x="532" y="296"/>
                    <a:pt x="532" y="275"/>
                  </a:cubicBezTo>
                  <a:cubicBezTo>
                    <a:pt x="532" y="40"/>
                    <a:pt x="532" y="40"/>
                    <a:pt x="532" y="40"/>
                  </a:cubicBezTo>
                  <a:cubicBezTo>
                    <a:pt x="532" y="18"/>
                    <a:pt x="514" y="0"/>
                    <a:pt x="493" y="0"/>
                  </a:cubicBezTo>
                  <a:close/>
                  <a:moveTo>
                    <a:pt x="266" y="445"/>
                  </a:moveTo>
                  <a:cubicBezTo>
                    <a:pt x="266" y="467"/>
                    <a:pt x="249" y="484"/>
                    <a:pt x="227" y="484"/>
                  </a:cubicBezTo>
                  <a:cubicBezTo>
                    <a:pt x="87" y="484"/>
                    <a:pt x="87" y="484"/>
                    <a:pt x="87" y="484"/>
                  </a:cubicBezTo>
                  <a:cubicBezTo>
                    <a:pt x="66" y="484"/>
                    <a:pt x="48" y="467"/>
                    <a:pt x="48" y="445"/>
                  </a:cubicBezTo>
                  <a:cubicBezTo>
                    <a:pt x="48" y="305"/>
                    <a:pt x="48" y="305"/>
                    <a:pt x="48" y="305"/>
                  </a:cubicBezTo>
                  <a:cubicBezTo>
                    <a:pt x="48" y="284"/>
                    <a:pt x="66" y="266"/>
                    <a:pt x="87" y="266"/>
                  </a:cubicBezTo>
                  <a:cubicBezTo>
                    <a:pt x="227" y="266"/>
                    <a:pt x="227" y="266"/>
                    <a:pt x="227" y="266"/>
                  </a:cubicBezTo>
                  <a:cubicBezTo>
                    <a:pt x="249" y="266"/>
                    <a:pt x="266" y="284"/>
                    <a:pt x="266" y="305"/>
                  </a:cubicBezTo>
                  <a:lnTo>
                    <a:pt x="266" y="445"/>
                  </a:lnTo>
                  <a:close/>
                  <a:moveTo>
                    <a:pt x="484" y="227"/>
                  </a:moveTo>
                  <a:cubicBezTo>
                    <a:pt x="484" y="249"/>
                    <a:pt x="466" y="266"/>
                    <a:pt x="445" y="266"/>
                  </a:cubicBezTo>
                  <a:cubicBezTo>
                    <a:pt x="305" y="266"/>
                    <a:pt x="305" y="266"/>
                    <a:pt x="305" y="266"/>
                  </a:cubicBezTo>
                  <a:cubicBezTo>
                    <a:pt x="284" y="266"/>
                    <a:pt x="266" y="249"/>
                    <a:pt x="266" y="227"/>
                  </a:cubicBezTo>
                  <a:cubicBezTo>
                    <a:pt x="266" y="87"/>
                    <a:pt x="266" y="87"/>
                    <a:pt x="266" y="87"/>
                  </a:cubicBezTo>
                  <a:cubicBezTo>
                    <a:pt x="266" y="66"/>
                    <a:pt x="284" y="48"/>
                    <a:pt x="305" y="48"/>
                  </a:cubicBezTo>
                  <a:cubicBezTo>
                    <a:pt x="445" y="48"/>
                    <a:pt x="445" y="48"/>
                    <a:pt x="445" y="48"/>
                  </a:cubicBezTo>
                  <a:cubicBezTo>
                    <a:pt x="466" y="48"/>
                    <a:pt x="484" y="66"/>
                    <a:pt x="484" y="87"/>
                  </a:cubicBezTo>
                  <a:lnTo>
                    <a:pt x="484" y="22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4" name="Group 383"/>
          <p:cNvGrpSpPr>
            <a:grpSpLocks noChangeAspect="1"/>
          </p:cNvGrpSpPr>
          <p:nvPr/>
        </p:nvGrpSpPr>
        <p:grpSpPr>
          <a:xfrm>
            <a:off x="4857068" y="4846222"/>
            <a:ext cx="479196" cy="548640"/>
            <a:chOff x="12868275" y="1012825"/>
            <a:chExt cx="4173538" cy="4778376"/>
          </a:xfrm>
        </p:grpSpPr>
        <p:sp>
          <p:nvSpPr>
            <p:cNvPr id="390" name="Rectangle 53"/>
            <p:cNvSpPr>
              <a:spLocks noChangeArrowheads="1"/>
            </p:cNvSpPr>
            <p:nvPr/>
          </p:nvSpPr>
          <p:spPr bwMode="auto">
            <a:xfrm>
              <a:off x="14333538" y="3032125"/>
              <a:ext cx="1327150" cy="6397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Rectangle 54"/>
            <p:cNvSpPr>
              <a:spLocks noChangeArrowheads="1"/>
            </p:cNvSpPr>
            <p:nvPr/>
          </p:nvSpPr>
          <p:spPr bwMode="auto">
            <a:xfrm>
              <a:off x="14333538" y="2351088"/>
              <a:ext cx="1327150" cy="6397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55"/>
            <p:cNvSpPr>
              <a:spLocks/>
            </p:cNvSpPr>
            <p:nvPr/>
          </p:nvSpPr>
          <p:spPr bwMode="auto">
            <a:xfrm>
              <a:off x="14333538" y="1012825"/>
              <a:ext cx="1327150" cy="609600"/>
            </a:xfrm>
            <a:custGeom>
              <a:avLst/>
              <a:gdLst>
                <a:gd name="T0" fmla="*/ 0 w 836"/>
                <a:gd name="T1" fmla="*/ 384 h 384"/>
                <a:gd name="T2" fmla="*/ 836 w 836"/>
                <a:gd name="T3" fmla="*/ 384 h 384"/>
                <a:gd name="T4" fmla="*/ 836 w 836"/>
                <a:gd name="T5" fmla="*/ 0 h 384"/>
                <a:gd name="T6" fmla="*/ 382 w 836"/>
                <a:gd name="T7" fmla="*/ 0 h 384"/>
                <a:gd name="T8" fmla="*/ 0 w 836"/>
                <a:gd name="T9" fmla="*/ 0 h 384"/>
                <a:gd name="T10" fmla="*/ 0 w 836"/>
                <a:gd name="T11" fmla="*/ 384 h 384"/>
              </a:gdLst>
              <a:ahLst/>
              <a:cxnLst>
                <a:cxn ang="0">
                  <a:pos x="T0" y="T1"/>
                </a:cxn>
                <a:cxn ang="0">
                  <a:pos x="T2" y="T3"/>
                </a:cxn>
                <a:cxn ang="0">
                  <a:pos x="T4" y="T5"/>
                </a:cxn>
                <a:cxn ang="0">
                  <a:pos x="T6" y="T7"/>
                </a:cxn>
                <a:cxn ang="0">
                  <a:pos x="T8" y="T9"/>
                </a:cxn>
                <a:cxn ang="0">
                  <a:pos x="T10" y="T11"/>
                </a:cxn>
              </a:cxnLst>
              <a:rect l="0" t="0" r="r" b="b"/>
              <a:pathLst>
                <a:path w="836" h="384">
                  <a:moveTo>
                    <a:pt x="0" y="384"/>
                  </a:moveTo>
                  <a:lnTo>
                    <a:pt x="836" y="384"/>
                  </a:lnTo>
                  <a:lnTo>
                    <a:pt x="836" y="0"/>
                  </a:lnTo>
                  <a:lnTo>
                    <a:pt x="382" y="0"/>
                  </a:lnTo>
                  <a:lnTo>
                    <a:pt x="0" y="0"/>
                  </a:lnTo>
                  <a:lnTo>
                    <a:pt x="0" y="384"/>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56"/>
            <p:cNvSpPr>
              <a:spLocks noEditPoints="1"/>
            </p:cNvSpPr>
            <p:nvPr/>
          </p:nvSpPr>
          <p:spPr bwMode="auto">
            <a:xfrm>
              <a:off x="12868275" y="2351088"/>
              <a:ext cx="1423988" cy="639763"/>
            </a:xfrm>
            <a:custGeom>
              <a:avLst/>
              <a:gdLst>
                <a:gd name="T0" fmla="*/ 0 w 897"/>
                <a:gd name="T1" fmla="*/ 403 h 403"/>
                <a:gd name="T2" fmla="*/ 897 w 897"/>
                <a:gd name="T3" fmla="*/ 403 h 403"/>
                <a:gd name="T4" fmla="*/ 897 w 897"/>
                <a:gd name="T5" fmla="*/ 0 h 403"/>
                <a:gd name="T6" fmla="*/ 0 w 897"/>
                <a:gd name="T7" fmla="*/ 0 h 403"/>
                <a:gd name="T8" fmla="*/ 0 w 897"/>
                <a:gd name="T9" fmla="*/ 403 h 403"/>
                <a:gd name="T10" fmla="*/ 194 w 897"/>
                <a:gd name="T11" fmla="*/ 140 h 403"/>
                <a:gd name="T12" fmla="*/ 784 w 897"/>
                <a:gd name="T13" fmla="*/ 140 h 403"/>
                <a:gd name="T14" fmla="*/ 784 w 897"/>
                <a:gd name="T15" fmla="*/ 256 h 403"/>
                <a:gd name="T16" fmla="*/ 194 w 897"/>
                <a:gd name="T17" fmla="*/ 256 h 403"/>
                <a:gd name="T18" fmla="*/ 194 w 897"/>
                <a:gd name="T19" fmla="*/ 14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7" h="403">
                  <a:moveTo>
                    <a:pt x="0" y="403"/>
                  </a:moveTo>
                  <a:lnTo>
                    <a:pt x="897" y="403"/>
                  </a:lnTo>
                  <a:lnTo>
                    <a:pt x="897" y="0"/>
                  </a:lnTo>
                  <a:lnTo>
                    <a:pt x="0" y="0"/>
                  </a:lnTo>
                  <a:lnTo>
                    <a:pt x="0" y="403"/>
                  </a:lnTo>
                  <a:close/>
                  <a:moveTo>
                    <a:pt x="194" y="140"/>
                  </a:moveTo>
                  <a:lnTo>
                    <a:pt x="784" y="140"/>
                  </a:lnTo>
                  <a:lnTo>
                    <a:pt x="784" y="256"/>
                  </a:lnTo>
                  <a:lnTo>
                    <a:pt x="194" y="256"/>
                  </a:lnTo>
                  <a:lnTo>
                    <a:pt x="194" y="14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57"/>
            <p:cNvSpPr>
              <a:spLocks noEditPoints="1"/>
            </p:cNvSpPr>
            <p:nvPr/>
          </p:nvSpPr>
          <p:spPr bwMode="auto">
            <a:xfrm>
              <a:off x="12868275" y="1666875"/>
              <a:ext cx="1423988" cy="639763"/>
            </a:xfrm>
            <a:custGeom>
              <a:avLst/>
              <a:gdLst>
                <a:gd name="T0" fmla="*/ 0 w 897"/>
                <a:gd name="T1" fmla="*/ 403 h 403"/>
                <a:gd name="T2" fmla="*/ 897 w 897"/>
                <a:gd name="T3" fmla="*/ 403 h 403"/>
                <a:gd name="T4" fmla="*/ 897 w 897"/>
                <a:gd name="T5" fmla="*/ 0 h 403"/>
                <a:gd name="T6" fmla="*/ 0 w 897"/>
                <a:gd name="T7" fmla="*/ 0 h 403"/>
                <a:gd name="T8" fmla="*/ 0 w 897"/>
                <a:gd name="T9" fmla="*/ 403 h 403"/>
                <a:gd name="T10" fmla="*/ 194 w 897"/>
                <a:gd name="T11" fmla="*/ 159 h 403"/>
                <a:gd name="T12" fmla="*/ 784 w 897"/>
                <a:gd name="T13" fmla="*/ 159 h 403"/>
                <a:gd name="T14" fmla="*/ 784 w 897"/>
                <a:gd name="T15" fmla="*/ 275 h 403"/>
                <a:gd name="T16" fmla="*/ 194 w 897"/>
                <a:gd name="T17" fmla="*/ 275 h 403"/>
                <a:gd name="T18" fmla="*/ 194 w 897"/>
                <a:gd name="T19" fmla="*/ 15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7" h="403">
                  <a:moveTo>
                    <a:pt x="0" y="403"/>
                  </a:moveTo>
                  <a:lnTo>
                    <a:pt x="897" y="403"/>
                  </a:lnTo>
                  <a:lnTo>
                    <a:pt x="897" y="0"/>
                  </a:lnTo>
                  <a:lnTo>
                    <a:pt x="0" y="0"/>
                  </a:lnTo>
                  <a:lnTo>
                    <a:pt x="0" y="403"/>
                  </a:lnTo>
                  <a:close/>
                  <a:moveTo>
                    <a:pt x="194" y="159"/>
                  </a:moveTo>
                  <a:lnTo>
                    <a:pt x="784" y="159"/>
                  </a:lnTo>
                  <a:lnTo>
                    <a:pt x="784" y="275"/>
                  </a:lnTo>
                  <a:lnTo>
                    <a:pt x="194" y="275"/>
                  </a:lnTo>
                  <a:lnTo>
                    <a:pt x="194" y="15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Rectangle 58"/>
            <p:cNvSpPr>
              <a:spLocks noChangeArrowheads="1"/>
            </p:cNvSpPr>
            <p:nvPr/>
          </p:nvSpPr>
          <p:spPr bwMode="auto">
            <a:xfrm>
              <a:off x="14333538" y="1666875"/>
              <a:ext cx="1327150" cy="6397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Rectangle 59"/>
            <p:cNvSpPr>
              <a:spLocks noChangeArrowheads="1"/>
            </p:cNvSpPr>
            <p:nvPr/>
          </p:nvSpPr>
          <p:spPr bwMode="auto">
            <a:xfrm>
              <a:off x="14333538" y="3716338"/>
              <a:ext cx="1327150" cy="6397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Rectangle 60"/>
            <p:cNvSpPr>
              <a:spLocks noChangeArrowheads="1"/>
            </p:cNvSpPr>
            <p:nvPr/>
          </p:nvSpPr>
          <p:spPr bwMode="auto">
            <a:xfrm>
              <a:off x="15706725" y="1012825"/>
              <a:ext cx="1335088" cy="6096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Rectangle 61"/>
            <p:cNvSpPr>
              <a:spLocks noChangeArrowheads="1"/>
            </p:cNvSpPr>
            <p:nvPr/>
          </p:nvSpPr>
          <p:spPr bwMode="auto">
            <a:xfrm>
              <a:off x="14333538" y="4397375"/>
              <a:ext cx="1327150" cy="63817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62"/>
            <p:cNvSpPr>
              <a:spLocks noEditPoints="1"/>
            </p:cNvSpPr>
            <p:nvPr/>
          </p:nvSpPr>
          <p:spPr bwMode="auto">
            <a:xfrm>
              <a:off x="12868275" y="3032125"/>
              <a:ext cx="1423988" cy="639763"/>
            </a:xfrm>
            <a:custGeom>
              <a:avLst/>
              <a:gdLst>
                <a:gd name="T0" fmla="*/ 0 w 897"/>
                <a:gd name="T1" fmla="*/ 403 h 403"/>
                <a:gd name="T2" fmla="*/ 897 w 897"/>
                <a:gd name="T3" fmla="*/ 403 h 403"/>
                <a:gd name="T4" fmla="*/ 897 w 897"/>
                <a:gd name="T5" fmla="*/ 0 h 403"/>
                <a:gd name="T6" fmla="*/ 0 w 897"/>
                <a:gd name="T7" fmla="*/ 0 h 403"/>
                <a:gd name="T8" fmla="*/ 0 w 897"/>
                <a:gd name="T9" fmla="*/ 232 h 403"/>
                <a:gd name="T10" fmla="*/ 0 w 897"/>
                <a:gd name="T11" fmla="*/ 403 h 403"/>
                <a:gd name="T12" fmla="*/ 194 w 897"/>
                <a:gd name="T13" fmla="*/ 126 h 403"/>
                <a:gd name="T14" fmla="*/ 784 w 897"/>
                <a:gd name="T15" fmla="*/ 126 h 403"/>
                <a:gd name="T16" fmla="*/ 784 w 897"/>
                <a:gd name="T17" fmla="*/ 242 h 403"/>
                <a:gd name="T18" fmla="*/ 194 w 897"/>
                <a:gd name="T19" fmla="*/ 242 h 403"/>
                <a:gd name="T20" fmla="*/ 194 w 897"/>
                <a:gd name="T21" fmla="*/ 126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7" h="403">
                  <a:moveTo>
                    <a:pt x="0" y="403"/>
                  </a:moveTo>
                  <a:lnTo>
                    <a:pt x="897" y="403"/>
                  </a:lnTo>
                  <a:lnTo>
                    <a:pt x="897" y="0"/>
                  </a:lnTo>
                  <a:lnTo>
                    <a:pt x="0" y="0"/>
                  </a:lnTo>
                  <a:lnTo>
                    <a:pt x="0" y="232"/>
                  </a:lnTo>
                  <a:lnTo>
                    <a:pt x="0" y="403"/>
                  </a:lnTo>
                  <a:close/>
                  <a:moveTo>
                    <a:pt x="194" y="126"/>
                  </a:moveTo>
                  <a:lnTo>
                    <a:pt x="784" y="126"/>
                  </a:lnTo>
                  <a:lnTo>
                    <a:pt x="784" y="242"/>
                  </a:lnTo>
                  <a:lnTo>
                    <a:pt x="194" y="242"/>
                  </a:lnTo>
                  <a:lnTo>
                    <a:pt x="194" y="12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Rectangle 63"/>
            <p:cNvSpPr>
              <a:spLocks noChangeArrowheads="1"/>
            </p:cNvSpPr>
            <p:nvPr/>
          </p:nvSpPr>
          <p:spPr bwMode="auto">
            <a:xfrm>
              <a:off x="15706725" y="1666875"/>
              <a:ext cx="1335088" cy="6397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64"/>
            <p:cNvSpPr>
              <a:spLocks noEditPoints="1"/>
            </p:cNvSpPr>
            <p:nvPr/>
          </p:nvSpPr>
          <p:spPr bwMode="auto">
            <a:xfrm>
              <a:off x="12868275" y="1012825"/>
              <a:ext cx="1423988" cy="609600"/>
            </a:xfrm>
            <a:custGeom>
              <a:avLst/>
              <a:gdLst>
                <a:gd name="T0" fmla="*/ 0 w 897"/>
                <a:gd name="T1" fmla="*/ 62 h 384"/>
                <a:gd name="T2" fmla="*/ 0 w 897"/>
                <a:gd name="T3" fmla="*/ 62 h 384"/>
                <a:gd name="T4" fmla="*/ 0 w 897"/>
                <a:gd name="T5" fmla="*/ 384 h 384"/>
                <a:gd name="T6" fmla="*/ 897 w 897"/>
                <a:gd name="T7" fmla="*/ 384 h 384"/>
                <a:gd name="T8" fmla="*/ 897 w 897"/>
                <a:gd name="T9" fmla="*/ 0 h 384"/>
                <a:gd name="T10" fmla="*/ 68 w 897"/>
                <a:gd name="T11" fmla="*/ 0 h 384"/>
                <a:gd name="T12" fmla="*/ 0 w 897"/>
                <a:gd name="T13" fmla="*/ 62 h 384"/>
                <a:gd name="T14" fmla="*/ 194 w 897"/>
                <a:gd name="T15" fmla="*/ 157 h 384"/>
                <a:gd name="T16" fmla="*/ 784 w 897"/>
                <a:gd name="T17" fmla="*/ 157 h 384"/>
                <a:gd name="T18" fmla="*/ 784 w 897"/>
                <a:gd name="T19" fmla="*/ 273 h 384"/>
                <a:gd name="T20" fmla="*/ 194 w 897"/>
                <a:gd name="T21" fmla="*/ 273 h 384"/>
                <a:gd name="T22" fmla="*/ 194 w 897"/>
                <a:gd name="T23" fmla="*/ 1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7" h="384">
                  <a:moveTo>
                    <a:pt x="0" y="62"/>
                  </a:moveTo>
                  <a:lnTo>
                    <a:pt x="0" y="62"/>
                  </a:lnTo>
                  <a:lnTo>
                    <a:pt x="0" y="384"/>
                  </a:lnTo>
                  <a:lnTo>
                    <a:pt x="897" y="384"/>
                  </a:lnTo>
                  <a:lnTo>
                    <a:pt x="897" y="0"/>
                  </a:lnTo>
                  <a:lnTo>
                    <a:pt x="68" y="0"/>
                  </a:lnTo>
                  <a:lnTo>
                    <a:pt x="0" y="62"/>
                  </a:lnTo>
                  <a:close/>
                  <a:moveTo>
                    <a:pt x="194" y="157"/>
                  </a:moveTo>
                  <a:lnTo>
                    <a:pt x="784" y="157"/>
                  </a:lnTo>
                  <a:lnTo>
                    <a:pt x="784" y="273"/>
                  </a:lnTo>
                  <a:lnTo>
                    <a:pt x="194" y="273"/>
                  </a:lnTo>
                  <a:lnTo>
                    <a:pt x="194" y="15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65"/>
            <p:cNvSpPr>
              <a:spLocks/>
            </p:cNvSpPr>
            <p:nvPr/>
          </p:nvSpPr>
          <p:spPr bwMode="auto">
            <a:xfrm>
              <a:off x="15706725" y="3032125"/>
              <a:ext cx="1335088" cy="639763"/>
            </a:xfrm>
            <a:custGeom>
              <a:avLst/>
              <a:gdLst>
                <a:gd name="T0" fmla="*/ 0 w 841"/>
                <a:gd name="T1" fmla="*/ 403 h 403"/>
                <a:gd name="T2" fmla="*/ 841 w 841"/>
                <a:gd name="T3" fmla="*/ 403 h 403"/>
                <a:gd name="T4" fmla="*/ 841 w 841"/>
                <a:gd name="T5" fmla="*/ 230 h 403"/>
                <a:gd name="T6" fmla="*/ 841 w 841"/>
                <a:gd name="T7" fmla="*/ 0 h 403"/>
                <a:gd name="T8" fmla="*/ 0 w 841"/>
                <a:gd name="T9" fmla="*/ 0 h 403"/>
                <a:gd name="T10" fmla="*/ 0 w 841"/>
                <a:gd name="T11" fmla="*/ 403 h 403"/>
              </a:gdLst>
              <a:ahLst/>
              <a:cxnLst>
                <a:cxn ang="0">
                  <a:pos x="T0" y="T1"/>
                </a:cxn>
                <a:cxn ang="0">
                  <a:pos x="T2" y="T3"/>
                </a:cxn>
                <a:cxn ang="0">
                  <a:pos x="T4" y="T5"/>
                </a:cxn>
                <a:cxn ang="0">
                  <a:pos x="T6" y="T7"/>
                </a:cxn>
                <a:cxn ang="0">
                  <a:pos x="T8" y="T9"/>
                </a:cxn>
                <a:cxn ang="0">
                  <a:pos x="T10" y="T11"/>
                </a:cxn>
              </a:cxnLst>
              <a:rect l="0" t="0" r="r" b="b"/>
              <a:pathLst>
                <a:path w="841" h="403">
                  <a:moveTo>
                    <a:pt x="0" y="403"/>
                  </a:moveTo>
                  <a:lnTo>
                    <a:pt x="841" y="403"/>
                  </a:lnTo>
                  <a:lnTo>
                    <a:pt x="841" y="230"/>
                  </a:lnTo>
                  <a:lnTo>
                    <a:pt x="841" y="0"/>
                  </a:lnTo>
                  <a:lnTo>
                    <a:pt x="0" y="0"/>
                  </a:lnTo>
                  <a:lnTo>
                    <a:pt x="0" y="40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66"/>
            <p:cNvSpPr>
              <a:spLocks noEditPoints="1"/>
            </p:cNvSpPr>
            <p:nvPr/>
          </p:nvSpPr>
          <p:spPr bwMode="auto">
            <a:xfrm>
              <a:off x="12868275" y="3716338"/>
              <a:ext cx="1423988" cy="639763"/>
            </a:xfrm>
            <a:custGeom>
              <a:avLst/>
              <a:gdLst>
                <a:gd name="T0" fmla="*/ 0 w 897"/>
                <a:gd name="T1" fmla="*/ 403 h 403"/>
                <a:gd name="T2" fmla="*/ 897 w 897"/>
                <a:gd name="T3" fmla="*/ 403 h 403"/>
                <a:gd name="T4" fmla="*/ 897 w 897"/>
                <a:gd name="T5" fmla="*/ 0 h 403"/>
                <a:gd name="T6" fmla="*/ 0 w 897"/>
                <a:gd name="T7" fmla="*/ 0 h 403"/>
                <a:gd name="T8" fmla="*/ 0 w 897"/>
                <a:gd name="T9" fmla="*/ 403 h 403"/>
                <a:gd name="T10" fmla="*/ 194 w 897"/>
                <a:gd name="T11" fmla="*/ 109 h 403"/>
                <a:gd name="T12" fmla="*/ 784 w 897"/>
                <a:gd name="T13" fmla="*/ 109 h 403"/>
                <a:gd name="T14" fmla="*/ 784 w 897"/>
                <a:gd name="T15" fmla="*/ 223 h 403"/>
                <a:gd name="T16" fmla="*/ 194 w 897"/>
                <a:gd name="T17" fmla="*/ 223 h 403"/>
                <a:gd name="T18" fmla="*/ 194 w 897"/>
                <a:gd name="T19" fmla="*/ 10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7" h="403">
                  <a:moveTo>
                    <a:pt x="0" y="403"/>
                  </a:moveTo>
                  <a:lnTo>
                    <a:pt x="897" y="403"/>
                  </a:lnTo>
                  <a:lnTo>
                    <a:pt x="897" y="0"/>
                  </a:lnTo>
                  <a:lnTo>
                    <a:pt x="0" y="0"/>
                  </a:lnTo>
                  <a:lnTo>
                    <a:pt x="0" y="403"/>
                  </a:lnTo>
                  <a:close/>
                  <a:moveTo>
                    <a:pt x="194" y="109"/>
                  </a:moveTo>
                  <a:lnTo>
                    <a:pt x="784" y="109"/>
                  </a:lnTo>
                  <a:lnTo>
                    <a:pt x="784" y="223"/>
                  </a:lnTo>
                  <a:lnTo>
                    <a:pt x="194" y="223"/>
                  </a:lnTo>
                  <a:lnTo>
                    <a:pt x="194" y="10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Rectangle 67"/>
            <p:cNvSpPr>
              <a:spLocks noChangeArrowheads="1"/>
            </p:cNvSpPr>
            <p:nvPr/>
          </p:nvSpPr>
          <p:spPr bwMode="auto">
            <a:xfrm>
              <a:off x="12868275" y="5081588"/>
              <a:ext cx="1423988" cy="70961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68"/>
            <p:cNvSpPr>
              <a:spLocks/>
            </p:cNvSpPr>
            <p:nvPr/>
          </p:nvSpPr>
          <p:spPr bwMode="auto">
            <a:xfrm>
              <a:off x="15706725" y="5081588"/>
              <a:ext cx="1335088" cy="709613"/>
            </a:xfrm>
            <a:custGeom>
              <a:avLst/>
              <a:gdLst>
                <a:gd name="T0" fmla="*/ 0 w 841"/>
                <a:gd name="T1" fmla="*/ 447 h 447"/>
                <a:gd name="T2" fmla="*/ 779 w 841"/>
                <a:gd name="T3" fmla="*/ 447 h 447"/>
                <a:gd name="T4" fmla="*/ 841 w 841"/>
                <a:gd name="T5" fmla="*/ 385 h 447"/>
                <a:gd name="T6" fmla="*/ 841 w 841"/>
                <a:gd name="T7" fmla="*/ 0 h 447"/>
                <a:gd name="T8" fmla="*/ 0 w 841"/>
                <a:gd name="T9" fmla="*/ 0 h 447"/>
                <a:gd name="T10" fmla="*/ 0 w 841"/>
                <a:gd name="T11" fmla="*/ 447 h 447"/>
              </a:gdLst>
              <a:ahLst/>
              <a:cxnLst>
                <a:cxn ang="0">
                  <a:pos x="T0" y="T1"/>
                </a:cxn>
                <a:cxn ang="0">
                  <a:pos x="T2" y="T3"/>
                </a:cxn>
                <a:cxn ang="0">
                  <a:pos x="T4" y="T5"/>
                </a:cxn>
                <a:cxn ang="0">
                  <a:pos x="T6" y="T7"/>
                </a:cxn>
                <a:cxn ang="0">
                  <a:pos x="T8" y="T9"/>
                </a:cxn>
                <a:cxn ang="0">
                  <a:pos x="T10" y="T11"/>
                </a:cxn>
              </a:cxnLst>
              <a:rect l="0" t="0" r="r" b="b"/>
              <a:pathLst>
                <a:path w="841" h="447">
                  <a:moveTo>
                    <a:pt x="0" y="447"/>
                  </a:moveTo>
                  <a:lnTo>
                    <a:pt x="779" y="447"/>
                  </a:lnTo>
                  <a:lnTo>
                    <a:pt x="841" y="385"/>
                  </a:lnTo>
                  <a:lnTo>
                    <a:pt x="841" y="0"/>
                  </a:lnTo>
                  <a:lnTo>
                    <a:pt x="0" y="0"/>
                  </a:lnTo>
                  <a:lnTo>
                    <a:pt x="0" y="44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Rectangle 69"/>
            <p:cNvSpPr>
              <a:spLocks noChangeArrowheads="1"/>
            </p:cNvSpPr>
            <p:nvPr/>
          </p:nvSpPr>
          <p:spPr bwMode="auto">
            <a:xfrm>
              <a:off x="15706725" y="2351088"/>
              <a:ext cx="1335088" cy="6397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Rectangle 70"/>
            <p:cNvSpPr>
              <a:spLocks noChangeArrowheads="1"/>
            </p:cNvSpPr>
            <p:nvPr/>
          </p:nvSpPr>
          <p:spPr bwMode="auto">
            <a:xfrm>
              <a:off x="12868275" y="4397375"/>
              <a:ext cx="1423988" cy="63817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71"/>
            <p:cNvSpPr>
              <a:spLocks/>
            </p:cNvSpPr>
            <p:nvPr/>
          </p:nvSpPr>
          <p:spPr bwMode="auto">
            <a:xfrm>
              <a:off x="14333538" y="5081588"/>
              <a:ext cx="1327150" cy="709613"/>
            </a:xfrm>
            <a:custGeom>
              <a:avLst/>
              <a:gdLst>
                <a:gd name="T0" fmla="*/ 0 w 836"/>
                <a:gd name="T1" fmla="*/ 447 h 447"/>
                <a:gd name="T2" fmla="*/ 382 w 836"/>
                <a:gd name="T3" fmla="*/ 447 h 447"/>
                <a:gd name="T4" fmla="*/ 836 w 836"/>
                <a:gd name="T5" fmla="*/ 447 h 447"/>
                <a:gd name="T6" fmla="*/ 836 w 836"/>
                <a:gd name="T7" fmla="*/ 0 h 447"/>
                <a:gd name="T8" fmla="*/ 0 w 836"/>
                <a:gd name="T9" fmla="*/ 0 h 447"/>
                <a:gd name="T10" fmla="*/ 0 w 836"/>
                <a:gd name="T11" fmla="*/ 447 h 447"/>
              </a:gdLst>
              <a:ahLst/>
              <a:cxnLst>
                <a:cxn ang="0">
                  <a:pos x="T0" y="T1"/>
                </a:cxn>
                <a:cxn ang="0">
                  <a:pos x="T2" y="T3"/>
                </a:cxn>
                <a:cxn ang="0">
                  <a:pos x="T4" y="T5"/>
                </a:cxn>
                <a:cxn ang="0">
                  <a:pos x="T6" y="T7"/>
                </a:cxn>
                <a:cxn ang="0">
                  <a:pos x="T8" y="T9"/>
                </a:cxn>
                <a:cxn ang="0">
                  <a:pos x="T10" y="T11"/>
                </a:cxn>
              </a:cxnLst>
              <a:rect l="0" t="0" r="r" b="b"/>
              <a:pathLst>
                <a:path w="836" h="447">
                  <a:moveTo>
                    <a:pt x="0" y="447"/>
                  </a:moveTo>
                  <a:lnTo>
                    <a:pt x="382" y="447"/>
                  </a:lnTo>
                  <a:lnTo>
                    <a:pt x="836" y="447"/>
                  </a:lnTo>
                  <a:lnTo>
                    <a:pt x="836" y="0"/>
                  </a:lnTo>
                  <a:lnTo>
                    <a:pt x="0" y="0"/>
                  </a:lnTo>
                  <a:lnTo>
                    <a:pt x="0" y="44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Rectangle 72"/>
            <p:cNvSpPr>
              <a:spLocks noChangeArrowheads="1"/>
            </p:cNvSpPr>
            <p:nvPr/>
          </p:nvSpPr>
          <p:spPr bwMode="auto">
            <a:xfrm>
              <a:off x="15706725" y="4397375"/>
              <a:ext cx="1335088" cy="63817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Rectangle 73"/>
            <p:cNvSpPr>
              <a:spLocks noChangeArrowheads="1"/>
            </p:cNvSpPr>
            <p:nvPr/>
          </p:nvSpPr>
          <p:spPr bwMode="auto">
            <a:xfrm>
              <a:off x="15706725" y="3716338"/>
              <a:ext cx="1335088" cy="6397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2" name="Group 421"/>
          <p:cNvGrpSpPr>
            <a:grpSpLocks noChangeAspect="1"/>
          </p:cNvGrpSpPr>
          <p:nvPr/>
        </p:nvGrpSpPr>
        <p:grpSpPr>
          <a:xfrm>
            <a:off x="8748618" y="4777396"/>
            <a:ext cx="849246" cy="548640"/>
            <a:chOff x="12401550" y="1385888"/>
            <a:chExt cx="4283076" cy="2767013"/>
          </a:xfrm>
        </p:grpSpPr>
        <p:sp>
          <p:nvSpPr>
            <p:cNvPr id="423" name="Freeform 77"/>
            <p:cNvSpPr>
              <a:spLocks/>
            </p:cNvSpPr>
            <p:nvPr/>
          </p:nvSpPr>
          <p:spPr bwMode="auto">
            <a:xfrm>
              <a:off x="13928725" y="2495551"/>
              <a:ext cx="661988" cy="1085850"/>
            </a:xfrm>
            <a:custGeom>
              <a:avLst/>
              <a:gdLst>
                <a:gd name="T0" fmla="*/ 11 w 417"/>
                <a:gd name="T1" fmla="*/ 69 h 684"/>
                <a:gd name="T2" fmla="*/ 277 w 417"/>
                <a:gd name="T3" fmla="*/ 347 h 684"/>
                <a:gd name="T4" fmla="*/ 0 w 417"/>
                <a:gd name="T5" fmla="*/ 612 h 684"/>
                <a:gd name="T6" fmla="*/ 68 w 417"/>
                <a:gd name="T7" fmla="*/ 684 h 684"/>
                <a:gd name="T8" fmla="*/ 417 w 417"/>
                <a:gd name="T9" fmla="*/ 349 h 684"/>
                <a:gd name="T10" fmla="*/ 83 w 417"/>
                <a:gd name="T11" fmla="*/ 0 h 684"/>
                <a:gd name="T12" fmla="*/ 11 w 417"/>
                <a:gd name="T13" fmla="*/ 69 h 684"/>
              </a:gdLst>
              <a:ahLst/>
              <a:cxnLst>
                <a:cxn ang="0">
                  <a:pos x="T0" y="T1"/>
                </a:cxn>
                <a:cxn ang="0">
                  <a:pos x="T2" y="T3"/>
                </a:cxn>
                <a:cxn ang="0">
                  <a:pos x="T4" y="T5"/>
                </a:cxn>
                <a:cxn ang="0">
                  <a:pos x="T6" y="T7"/>
                </a:cxn>
                <a:cxn ang="0">
                  <a:pos x="T8" y="T9"/>
                </a:cxn>
                <a:cxn ang="0">
                  <a:pos x="T10" y="T11"/>
                </a:cxn>
                <a:cxn ang="0">
                  <a:pos x="T12" y="T13"/>
                </a:cxn>
              </a:cxnLst>
              <a:rect l="0" t="0" r="r" b="b"/>
              <a:pathLst>
                <a:path w="417" h="684">
                  <a:moveTo>
                    <a:pt x="11" y="69"/>
                  </a:moveTo>
                  <a:lnTo>
                    <a:pt x="277" y="347"/>
                  </a:lnTo>
                  <a:lnTo>
                    <a:pt x="0" y="612"/>
                  </a:lnTo>
                  <a:lnTo>
                    <a:pt x="68" y="684"/>
                  </a:lnTo>
                  <a:lnTo>
                    <a:pt x="417" y="349"/>
                  </a:lnTo>
                  <a:lnTo>
                    <a:pt x="83" y="0"/>
                  </a:lnTo>
                  <a:lnTo>
                    <a:pt x="11" y="6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Rectangle 78"/>
            <p:cNvSpPr>
              <a:spLocks noChangeArrowheads="1"/>
            </p:cNvSpPr>
            <p:nvPr/>
          </p:nvSpPr>
          <p:spPr bwMode="auto">
            <a:xfrm>
              <a:off x="14690725" y="3317876"/>
              <a:ext cx="925513" cy="1571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79"/>
            <p:cNvSpPr>
              <a:spLocks noEditPoints="1"/>
            </p:cNvSpPr>
            <p:nvPr/>
          </p:nvSpPr>
          <p:spPr bwMode="auto">
            <a:xfrm>
              <a:off x="12401550" y="1385888"/>
              <a:ext cx="4283076" cy="2767013"/>
            </a:xfrm>
            <a:custGeom>
              <a:avLst/>
              <a:gdLst>
                <a:gd name="T0" fmla="*/ 899 w 1139"/>
                <a:gd name="T1" fmla="*/ 210 h 735"/>
                <a:gd name="T2" fmla="*/ 870 w 1139"/>
                <a:gd name="T3" fmla="*/ 209 h 735"/>
                <a:gd name="T4" fmla="*/ 790 w 1139"/>
                <a:gd name="T5" fmla="*/ 55 h 735"/>
                <a:gd name="T6" fmla="*/ 761 w 1139"/>
                <a:gd name="T7" fmla="*/ 36 h 735"/>
                <a:gd name="T8" fmla="*/ 597 w 1139"/>
                <a:gd name="T9" fmla="*/ 15 h 735"/>
                <a:gd name="T10" fmla="*/ 482 w 1139"/>
                <a:gd name="T11" fmla="*/ 91 h 735"/>
                <a:gd name="T12" fmla="*/ 431 w 1139"/>
                <a:gd name="T13" fmla="*/ 148 h 735"/>
                <a:gd name="T14" fmla="*/ 212 w 1139"/>
                <a:gd name="T15" fmla="*/ 200 h 735"/>
                <a:gd name="T16" fmla="*/ 167 w 1139"/>
                <a:gd name="T17" fmla="*/ 247 h 735"/>
                <a:gd name="T18" fmla="*/ 153 w 1139"/>
                <a:gd name="T19" fmla="*/ 355 h 735"/>
                <a:gd name="T20" fmla="*/ 61 w 1139"/>
                <a:gd name="T21" fmla="*/ 421 h 735"/>
                <a:gd name="T22" fmla="*/ 30 w 1139"/>
                <a:gd name="T23" fmla="*/ 450 h 735"/>
                <a:gd name="T24" fmla="*/ 0 w 1139"/>
                <a:gd name="T25" fmla="*/ 529 h 735"/>
                <a:gd name="T26" fmla="*/ 169 w 1139"/>
                <a:gd name="T27" fmla="*/ 676 h 735"/>
                <a:gd name="T28" fmla="*/ 198 w 1139"/>
                <a:gd name="T29" fmla="*/ 678 h 735"/>
                <a:gd name="T30" fmla="*/ 301 w 1139"/>
                <a:gd name="T31" fmla="*/ 656 h 735"/>
                <a:gd name="T32" fmla="*/ 483 w 1139"/>
                <a:gd name="T33" fmla="*/ 731 h 735"/>
                <a:gd name="T34" fmla="*/ 598 w 1139"/>
                <a:gd name="T35" fmla="*/ 720 h 735"/>
                <a:gd name="T36" fmla="*/ 703 w 1139"/>
                <a:gd name="T37" fmla="*/ 664 h 735"/>
                <a:gd name="T38" fmla="*/ 825 w 1139"/>
                <a:gd name="T39" fmla="*/ 705 h 735"/>
                <a:gd name="T40" fmla="*/ 1044 w 1139"/>
                <a:gd name="T41" fmla="*/ 613 h 735"/>
                <a:gd name="T42" fmla="*/ 1129 w 1139"/>
                <a:gd name="T43" fmla="*/ 457 h 735"/>
                <a:gd name="T44" fmla="*/ 899 w 1139"/>
                <a:gd name="T45" fmla="*/ 210 h 735"/>
                <a:gd name="T46" fmla="*/ 1044 w 1139"/>
                <a:gd name="T47" fmla="*/ 492 h 735"/>
                <a:gd name="T48" fmla="*/ 1008 w 1139"/>
                <a:gd name="T49" fmla="*/ 584 h 735"/>
                <a:gd name="T50" fmla="*/ 846 w 1139"/>
                <a:gd name="T51" fmla="*/ 659 h 735"/>
                <a:gd name="T52" fmla="*/ 846 w 1139"/>
                <a:gd name="T53" fmla="*/ 659 h 735"/>
                <a:gd name="T54" fmla="*/ 829 w 1139"/>
                <a:gd name="T55" fmla="*/ 658 h 735"/>
                <a:gd name="T56" fmla="*/ 728 w 1139"/>
                <a:gd name="T57" fmla="*/ 625 h 735"/>
                <a:gd name="T58" fmla="*/ 699 w 1139"/>
                <a:gd name="T59" fmla="*/ 607 h 735"/>
                <a:gd name="T60" fmla="*/ 673 w 1139"/>
                <a:gd name="T61" fmla="*/ 629 h 735"/>
                <a:gd name="T62" fmla="*/ 509 w 1139"/>
                <a:gd name="T63" fmla="*/ 686 h 735"/>
                <a:gd name="T64" fmla="*/ 487 w 1139"/>
                <a:gd name="T65" fmla="*/ 685 h 735"/>
                <a:gd name="T66" fmla="*/ 332 w 1139"/>
                <a:gd name="T67" fmla="*/ 621 h 735"/>
                <a:gd name="T68" fmla="*/ 310 w 1139"/>
                <a:gd name="T69" fmla="*/ 601 h 735"/>
                <a:gd name="T70" fmla="*/ 282 w 1139"/>
                <a:gd name="T71" fmla="*/ 614 h 735"/>
                <a:gd name="T72" fmla="*/ 198 w 1139"/>
                <a:gd name="T73" fmla="*/ 631 h 735"/>
                <a:gd name="T74" fmla="*/ 174 w 1139"/>
                <a:gd name="T75" fmla="*/ 630 h 735"/>
                <a:gd name="T76" fmla="*/ 46 w 1139"/>
                <a:gd name="T77" fmla="*/ 529 h 735"/>
                <a:gd name="T78" fmla="*/ 88 w 1139"/>
                <a:gd name="T79" fmla="*/ 459 h 735"/>
                <a:gd name="T80" fmla="*/ 168 w 1139"/>
                <a:gd name="T81" fmla="*/ 429 h 735"/>
                <a:gd name="T82" fmla="*/ 227 w 1139"/>
                <a:gd name="T83" fmla="*/ 420 h 735"/>
                <a:gd name="T84" fmla="*/ 205 w 1139"/>
                <a:gd name="T85" fmla="*/ 365 h 735"/>
                <a:gd name="T86" fmla="*/ 198 w 1139"/>
                <a:gd name="T87" fmla="*/ 345 h 735"/>
                <a:gd name="T88" fmla="*/ 208 w 1139"/>
                <a:gd name="T89" fmla="*/ 270 h 735"/>
                <a:gd name="T90" fmla="*/ 238 w 1139"/>
                <a:gd name="T91" fmla="*/ 238 h 735"/>
                <a:gd name="T92" fmla="*/ 311 w 1139"/>
                <a:gd name="T93" fmla="*/ 218 h 735"/>
                <a:gd name="T94" fmla="*/ 388 w 1139"/>
                <a:gd name="T95" fmla="*/ 236 h 735"/>
                <a:gd name="T96" fmla="*/ 435 w 1139"/>
                <a:gd name="T97" fmla="*/ 259 h 735"/>
                <a:gd name="T98" fmla="*/ 452 w 1139"/>
                <a:gd name="T99" fmla="*/ 209 h 735"/>
                <a:gd name="T100" fmla="*/ 466 w 1139"/>
                <a:gd name="T101" fmla="*/ 180 h 735"/>
                <a:gd name="T102" fmla="*/ 467 w 1139"/>
                <a:gd name="T103" fmla="*/ 177 h 735"/>
                <a:gd name="T104" fmla="*/ 470 w 1139"/>
                <a:gd name="T105" fmla="*/ 173 h 735"/>
                <a:gd name="T106" fmla="*/ 511 w 1139"/>
                <a:gd name="T107" fmla="*/ 128 h 735"/>
                <a:gd name="T108" fmla="*/ 616 w 1139"/>
                <a:gd name="T109" fmla="*/ 92 h 735"/>
                <a:gd name="T110" fmla="*/ 700 w 1139"/>
                <a:gd name="T111" fmla="*/ 115 h 735"/>
                <a:gd name="T112" fmla="*/ 722 w 1139"/>
                <a:gd name="T113" fmla="*/ 130 h 735"/>
                <a:gd name="T114" fmla="*/ 785 w 1139"/>
                <a:gd name="T115" fmla="*/ 251 h 735"/>
                <a:gd name="T116" fmla="*/ 788 w 1139"/>
                <a:gd name="T117" fmla="*/ 296 h 735"/>
                <a:gd name="T118" fmla="*/ 833 w 1139"/>
                <a:gd name="T119" fmla="*/ 295 h 735"/>
                <a:gd name="T120" fmla="*/ 839 w 1139"/>
                <a:gd name="T121" fmla="*/ 295 h 735"/>
                <a:gd name="T122" fmla="*/ 857 w 1139"/>
                <a:gd name="T123" fmla="*/ 295 h 735"/>
                <a:gd name="T124" fmla="*/ 1044 w 1139"/>
                <a:gd name="T125" fmla="*/ 49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9" h="735">
                  <a:moveTo>
                    <a:pt x="899" y="210"/>
                  </a:moveTo>
                  <a:cubicBezTo>
                    <a:pt x="889" y="209"/>
                    <a:pt x="880" y="209"/>
                    <a:pt x="870" y="209"/>
                  </a:cubicBezTo>
                  <a:cubicBezTo>
                    <a:pt x="866" y="150"/>
                    <a:pt x="838" y="94"/>
                    <a:pt x="790" y="55"/>
                  </a:cubicBezTo>
                  <a:cubicBezTo>
                    <a:pt x="781" y="48"/>
                    <a:pt x="772" y="41"/>
                    <a:pt x="761" y="36"/>
                  </a:cubicBezTo>
                  <a:cubicBezTo>
                    <a:pt x="710" y="6"/>
                    <a:pt x="651" y="0"/>
                    <a:pt x="597" y="15"/>
                  </a:cubicBezTo>
                  <a:cubicBezTo>
                    <a:pt x="553" y="27"/>
                    <a:pt x="512" y="53"/>
                    <a:pt x="482" y="91"/>
                  </a:cubicBezTo>
                  <a:cubicBezTo>
                    <a:pt x="462" y="107"/>
                    <a:pt x="445" y="126"/>
                    <a:pt x="431" y="148"/>
                  </a:cubicBezTo>
                  <a:cubicBezTo>
                    <a:pt x="346" y="115"/>
                    <a:pt x="255" y="135"/>
                    <a:pt x="212" y="200"/>
                  </a:cubicBezTo>
                  <a:cubicBezTo>
                    <a:pt x="194" y="212"/>
                    <a:pt x="179" y="228"/>
                    <a:pt x="167" y="247"/>
                  </a:cubicBezTo>
                  <a:cubicBezTo>
                    <a:pt x="149" y="280"/>
                    <a:pt x="145" y="318"/>
                    <a:pt x="153" y="355"/>
                  </a:cubicBezTo>
                  <a:cubicBezTo>
                    <a:pt x="114" y="369"/>
                    <a:pt x="81" y="392"/>
                    <a:pt x="61" y="421"/>
                  </a:cubicBezTo>
                  <a:cubicBezTo>
                    <a:pt x="49" y="430"/>
                    <a:pt x="39" y="439"/>
                    <a:pt x="30" y="450"/>
                  </a:cubicBezTo>
                  <a:cubicBezTo>
                    <a:pt x="11" y="473"/>
                    <a:pt x="0" y="500"/>
                    <a:pt x="0" y="529"/>
                  </a:cubicBezTo>
                  <a:cubicBezTo>
                    <a:pt x="0" y="603"/>
                    <a:pt x="73" y="665"/>
                    <a:pt x="169" y="676"/>
                  </a:cubicBezTo>
                  <a:cubicBezTo>
                    <a:pt x="178" y="677"/>
                    <a:pt x="188" y="678"/>
                    <a:pt x="198" y="678"/>
                  </a:cubicBezTo>
                  <a:cubicBezTo>
                    <a:pt x="236" y="678"/>
                    <a:pt x="271" y="670"/>
                    <a:pt x="301" y="656"/>
                  </a:cubicBezTo>
                  <a:cubicBezTo>
                    <a:pt x="348" y="698"/>
                    <a:pt x="412" y="726"/>
                    <a:pt x="483" y="731"/>
                  </a:cubicBezTo>
                  <a:cubicBezTo>
                    <a:pt x="523" y="735"/>
                    <a:pt x="562" y="730"/>
                    <a:pt x="598" y="720"/>
                  </a:cubicBezTo>
                  <a:cubicBezTo>
                    <a:pt x="637" y="708"/>
                    <a:pt x="673" y="689"/>
                    <a:pt x="703" y="664"/>
                  </a:cubicBezTo>
                  <a:cubicBezTo>
                    <a:pt x="738" y="687"/>
                    <a:pt x="780" y="701"/>
                    <a:pt x="825" y="705"/>
                  </a:cubicBezTo>
                  <a:cubicBezTo>
                    <a:pt x="914" y="712"/>
                    <a:pt x="995" y="674"/>
                    <a:pt x="1044" y="613"/>
                  </a:cubicBezTo>
                  <a:cubicBezTo>
                    <a:pt x="1092" y="575"/>
                    <a:pt x="1125" y="520"/>
                    <a:pt x="1129" y="457"/>
                  </a:cubicBezTo>
                  <a:cubicBezTo>
                    <a:pt x="1139" y="331"/>
                    <a:pt x="1036" y="221"/>
                    <a:pt x="899" y="210"/>
                  </a:cubicBezTo>
                  <a:close/>
                  <a:moveTo>
                    <a:pt x="1044" y="492"/>
                  </a:moveTo>
                  <a:cubicBezTo>
                    <a:pt x="1042" y="525"/>
                    <a:pt x="1029" y="557"/>
                    <a:pt x="1008" y="584"/>
                  </a:cubicBezTo>
                  <a:cubicBezTo>
                    <a:pt x="970" y="631"/>
                    <a:pt x="910" y="659"/>
                    <a:pt x="846" y="659"/>
                  </a:cubicBezTo>
                  <a:cubicBezTo>
                    <a:pt x="846" y="659"/>
                    <a:pt x="846" y="659"/>
                    <a:pt x="846" y="659"/>
                  </a:cubicBezTo>
                  <a:cubicBezTo>
                    <a:pt x="840" y="659"/>
                    <a:pt x="835" y="659"/>
                    <a:pt x="829" y="658"/>
                  </a:cubicBezTo>
                  <a:cubicBezTo>
                    <a:pt x="792" y="656"/>
                    <a:pt x="758" y="644"/>
                    <a:pt x="728" y="625"/>
                  </a:cubicBezTo>
                  <a:cubicBezTo>
                    <a:pt x="699" y="607"/>
                    <a:pt x="699" y="607"/>
                    <a:pt x="699" y="607"/>
                  </a:cubicBezTo>
                  <a:cubicBezTo>
                    <a:pt x="673" y="629"/>
                    <a:pt x="673" y="629"/>
                    <a:pt x="673" y="629"/>
                  </a:cubicBezTo>
                  <a:cubicBezTo>
                    <a:pt x="629" y="666"/>
                    <a:pt x="571" y="686"/>
                    <a:pt x="509" y="686"/>
                  </a:cubicBezTo>
                  <a:cubicBezTo>
                    <a:pt x="502" y="686"/>
                    <a:pt x="494" y="686"/>
                    <a:pt x="487" y="685"/>
                  </a:cubicBezTo>
                  <a:cubicBezTo>
                    <a:pt x="428" y="681"/>
                    <a:pt x="374" y="658"/>
                    <a:pt x="332" y="621"/>
                  </a:cubicBezTo>
                  <a:cubicBezTo>
                    <a:pt x="310" y="601"/>
                    <a:pt x="310" y="601"/>
                    <a:pt x="310" y="601"/>
                  </a:cubicBezTo>
                  <a:cubicBezTo>
                    <a:pt x="282" y="614"/>
                    <a:pt x="282" y="614"/>
                    <a:pt x="282" y="614"/>
                  </a:cubicBezTo>
                  <a:cubicBezTo>
                    <a:pt x="257" y="625"/>
                    <a:pt x="228" y="631"/>
                    <a:pt x="198" y="631"/>
                  </a:cubicBezTo>
                  <a:cubicBezTo>
                    <a:pt x="191" y="631"/>
                    <a:pt x="183" y="631"/>
                    <a:pt x="174" y="630"/>
                  </a:cubicBezTo>
                  <a:cubicBezTo>
                    <a:pt x="101" y="621"/>
                    <a:pt x="46" y="578"/>
                    <a:pt x="46" y="529"/>
                  </a:cubicBezTo>
                  <a:cubicBezTo>
                    <a:pt x="46" y="494"/>
                    <a:pt x="72" y="470"/>
                    <a:pt x="88" y="459"/>
                  </a:cubicBezTo>
                  <a:cubicBezTo>
                    <a:pt x="110" y="443"/>
                    <a:pt x="138" y="433"/>
                    <a:pt x="168" y="429"/>
                  </a:cubicBezTo>
                  <a:cubicBezTo>
                    <a:pt x="227" y="420"/>
                    <a:pt x="227" y="420"/>
                    <a:pt x="227" y="420"/>
                  </a:cubicBezTo>
                  <a:cubicBezTo>
                    <a:pt x="205" y="365"/>
                    <a:pt x="205" y="365"/>
                    <a:pt x="205" y="365"/>
                  </a:cubicBezTo>
                  <a:cubicBezTo>
                    <a:pt x="202" y="359"/>
                    <a:pt x="200" y="353"/>
                    <a:pt x="198" y="345"/>
                  </a:cubicBezTo>
                  <a:cubicBezTo>
                    <a:pt x="194" y="326"/>
                    <a:pt x="192" y="298"/>
                    <a:pt x="208" y="270"/>
                  </a:cubicBezTo>
                  <a:cubicBezTo>
                    <a:pt x="215" y="258"/>
                    <a:pt x="225" y="247"/>
                    <a:pt x="238" y="238"/>
                  </a:cubicBezTo>
                  <a:cubicBezTo>
                    <a:pt x="258" y="225"/>
                    <a:pt x="283" y="218"/>
                    <a:pt x="311" y="218"/>
                  </a:cubicBezTo>
                  <a:cubicBezTo>
                    <a:pt x="337" y="218"/>
                    <a:pt x="363" y="224"/>
                    <a:pt x="388" y="236"/>
                  </a:cubicBezTo>
                  <a:cubicBezTo>
                    <a:pt x="435" y="259"/>
                    <a:pt x="435" y="259"/>
                    <a:pt x="435" y="259"/>
                  </a:cubicBezTo>
                  <a:cubicBezTo>
                    <a:pt x="452" y="209"/>
                    <a:pt x="452" y="209"/>
                    <a:pt x="452" y="209"/>
                  </a:cubicBezTo>
                  <a:cubicBezTo>
                    <a:pt x="456" y="199"/>
                    <a:pt x="460" y="189"/>
                    <a:pt x="466" y="180"/>
                  </a:cubicBezTo>
                  <a:cubicBezTo>
                    <a:pt x="466" y="179"/>
                    <a:pt x="467" y="178"/>
                    <a:pt x="467" y="177"/>
                  </a:cubicBezTo>
                  <a:cubicBezTo>
                    <a:pt x="470" y="173"/>
                    <a:pt x="470" y="173"/>
                    <a:pt x="470" y="173"/>
                  </a:cubicBezTo>
                  <a:cubicBezTo>
                    <a:pt x="481" y="155"/>
                    <a:pt x="495" y="140"/>
                    <a:pt x="511" y="128"/>
                  </a:cubicBezTo>
                  <a:cubicBezTo>
                    <a:pt x="541" y="105"/>
                    <a:pt x="578" y="92"/>
                    <a:pt x="616" y="92"/>
                  </a:cubicBezTo>
                  <a:cubicBezTo>
                    <a:pt x="645" y="92"/>
                    <a:pt x="674" y="100"/>
                    <a:pt x="700" y="115"/>
                  </a:cubicBezTo>
                  <a:cubicBezTo>
                    <a:pt x="706" y="119"/>
                    <a:pt x="713" y="124"/>
                    <a:pt x="722" y="130"/>
                  </a:cubicBezTo>
                  <a:cubicBezTo>
                    <a:pt x="759" y="160"/>
                    <a:pt x="782" y="204"/>
                    <a:pt x="785" y="251"/>
                  </a:cubicBezTo>
                  <a:cubicBezTo>
                    <a:pt x="788" y="296"/>
                    <a:pt x="788" y="296"/>
                    <a:pt x="788" y="296"/>
                  </a:cubicBezTo>
                  <a:cubicBezTo>
                    <a:pt x="833" y="295"/>
                    <a:pt x="833" y="295"/>
                    <a:pt x="833" y="295"/>
                  </a:cubicBezTo>
                  <a:cubicBezTo>
                    <a:pt x="835" y="295"/>
                    <a:pt x="837" y="295"/>
                    <a:pt x="839" y="295"/>
                  </a:cubicBezTo>
                  <a:cubicBezTo>
                    <a:pt x="845" y="295"/>
                    <a:pt x="851" y="295"/>
                    <a:pt x="857" y="295"/>
                  </a:cubicBezTo>
                  <a:cubicBezTo>
                    <a:pt x="968" y="304"/>
                    <a:pt x="1052" y="392"/>
                    <a:pt x="1044" y="492"/>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7" name="Freeform 83"/>
          <p:cNvSpPr>
            <a:spLocks noChangeAspect="1" noEditPoints="1"/>
          </p:cNvSpPr>
          <p:nvPr/>
        </p:nvSpPr>
        <p:spPr bwMode="auto">
          <a:xfrm>
            <a:off x="10866131" y="4724691"/>
            <a:ext cx="589182" cy="548640"/>
          </a:xfrm>
          <a:custGeom>
            <a:avLst/>
            <a:gdLst>
              <a:gd name="T0" fmla="*/ 1227 w 1923"/>
              <a:gd name="T1" fmla="*/ 0 h 1790"/>
              <a:gd name="T2" fmla="*/ 779 w 1923"/>
              <a:gd name="T3" fmla="*/ 306 h 1790"/>
              <a:gd name="T4" fmla="*/ 97 w 1923"/>
              <a:gd name="T5" fmla="*/ 773 h 1790"/>
              <a:gd name="T6" fmla="*/ 52 w 1923"/>
              <a:gd name="T7" fmla="*/ 1013 h 1790"/>
              <a:gd name="T8" fmla="*/ 0 w 1923"/>
              <a:gd name="T9" fmla="*/ 1289 h 1790"/>
              <a:gd name="T10" fmla="*/ 278 w 1923"/>
              <a:gd name="T11" fmla="*/ 1693 h 1790"/>
              <a:gd name="T12" fmla="*/ 793 w 1923"/>
              <a:gd name="T13" fmla="*/ 1790 h 1790"/>
              <a:gd name="T14" fmla="*/ 1923 w 1923"/>
              <a:gd name="T15" fmla="*/ 1016 h 1790"/>
              <a:gd name="T16" fmla="*/ 1227 w 1923"/>
              <a:gd name="T17" fmla="*/ 0 h 1790"/>
              <a:gd name="T18" fmla="*/ 352 w 1923"/>
              <a:gd name="T19" fmla="*/ 1423 h 1790"/>
              <a:gd name="T20" fmla="*/ 246 w 1923"/>
              <a:gd name="T21" fmla="*/ 1410 h 1790"/>
              <a:gd name="T22" fmla="*/ 259 w 1923"/>
              <a:gd name="T23" fmla="*/ 1304 h 1790"/>
              <a:gd name="T24" fmla="*/ 365 w 1923"/>
              <a:gd name="T25" fmla="*/ 1318 h 1790"/>
              <a:gd name="T26" fmla="*/ 352 w 1923"/>
              <a:gd name="T27" fmla="*/ 1423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3" h="1790">
                <a:moveTo>
                  <a:pt x="1227" y="0"/>
                </a:moveTo>
                <a:cubicBezTo>
                  <a:pt x="779" y="306"/>
                  <a:pt x="779" y="306"/>
                  <a:pt x="779" y="306"/>
                </a:cubicBezTo>
                <a:cubicBezTo>
                  <a:pt x="97" y="773"/>
                  <a:pt x="97" y="773"/>
                  <a:pt x="97" y="773"/>
                </a:cubicBezTo>
                <a:cubicBezTo>
                  <a:pt x="52" y="1013"/>
                  <a:pt x="52" y="1013"/>
                  <a:pt x="52" y="1013"/>
                </a:cubicBezTo>
                <a:cubicBezTo>
                  <a:pt x="0" y="1289"/>
                  <a:pt x="0" y="1289"/>
                  <a:pt x="0" y="1289"/>
                </a:cubicBezTo>
                <a:cubicBezTo>
                  <a:pt x="278" y="1693"/>
                  <a:pt x="278" y="1693"/>
                  <a:pt x="278" y="1693"/>
                </a:cubicBezTo>
                <a:cubicBezTo>
                  <a:pt x="793" y="1790"/>
                  <a:pt x="793" y="1790"/>
                  <a:pt x="793" y="1790"/>
                </a:cubicBezTo>
                <a:cubicBezTo>
                  <a:pt x="1923" y="1016"/>
                  <a:pt x="1923" y="1016"/>
                  <a:pt x="1923" y="1016"/>
                </a:cubicBezTo>
                <a:lnTo>
                  <a:pt x="1227" y="0"/>
                </a:lnTo>
                <a:close/>
                <a:moveTo>
                  <a:pt x="352" y="1423"/>
                </a:moveTo>
                <a:cubicBezTo>
                  <a:pt x="319" y="1449"/>
                  <a:pt x="272" y="1443"/>
                  <a:pt x="246" y="1410"/>
                </a:cubicBezTo>
                <a:cubicBezTo>
                  <a:pt x="221" y="1377"/>
                  <a:pt x="226" y="1330"/>
                  <a:pt x="259" y="1304"/>
                </a:cubicBezTo>
                <a:cubicBezTo>
                  <a:pt x="292" y="1279"/>
                  <a:pt x="339" y="1285"/>
                  <a:pt x="365" y="1318"/>
                </a:cubicBezTo>
                <a:cubicBezTo>
                  <a:pt x="391" y="1350"/>
                  <a:pt x="385" y="1398"/>
                  <a:pt x="352" y="142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29" name="Group 428"/>
          <p:cNvGrpSpPr>
            <a:grpSpLocks noChangeAspect="1"/>
          </p:cNvGrpSpPr>
          <p:nvPr/>
        </p:nvGrpSpPr>
        <p:grpSpPr>
          <a:xfrm>
            <a:off x="6823268" y="694278"/>
            <a:ext cx="636592" cy="650456"/>
            <a:chOff x="12676188" y="779463"/>
            <a:chExt cx="4081462" cy="4170362"/>
          </a:xfrm>
        </p:grpSpPr>
        <p:sp>
          <p:nvSpPr>
            <p:cNvPr id="430" name="Freeform 87"/>
            <p:cNvSpPr>
              <a:spLocks noEditPoints="1"/>
            </p:cNvSpPr>
            <p:nvPr/>
          </p:nvSpPr>
          <p:spPr bwMode="auto">
            <a:xfrm>
              <a:off x="12676188" y="779463"/>
              <a:ext cx="4081462" cy="4170362"/>
            </a:xfrm>
            <a:custGeom>
              <a:avLst/>
              <a:gdLst>
                <a:gd name="T0" fmla="*/ 149 w 2571"/>
                <a:gd name="T1" fmla="*/ 0 h 2627"/>
                <a:gd name="T2" fmla="*/ 0 w 2571"/>
                <a:gd name="T3" fmla="*/ 149 h 2627"/>
                <a:gd name="T4" fmla="*/ 0 w 2571"/>
                <a:gd name="T5" fmla="*/ 1499 h 2627"/>
                <a:gd name="T6" fmla="*/ 0 w 2571"/>
                <a:gd name="T7" fmla="*/ 2447 h 2627"/>
                <a:gd name="T8" fmla="*/ 0 w 2571"/>
                <a:gd name="T9" fmla="*/ 2624 h 2627"/>
                <a:gd name="T10" fmla="*/ 1308 w 2571"/>
                <a:gd name="T11" fmla="*/ 2624 h 2627"/>
                <a:gd name="T12" fmla="*/ 2424 w 2571"/>
                <a:gd name="T13" fmla="*/ 2624 h 2627"/>
                <a:gd name="T14" fmla="*/ 2424 w 2571"/>
                <a:gd name="T15" fmla="*/ 2627 h 2627"/>
                <a:gd name="T16" fmla="*/ 2571 w 2571"/>
                <a:gd name="T17" fmla="*/ 2477 h 2627"/>
                <a:gd name="T18" fmla="*/ 2571 w 2571"/>
                <a:gd name="T19" fmla="*/ 2300 h 2627"/>
                <a:gd name="T20" fmla="*/ 2571 w 2571"/>
                <a:gd name="T21" fmla="*/ 1499 h 2627"/>
                <a:gd name="T22" fmla="*/ 2571 w 2571"/>
                <a:gd name="T23" fmla="*/ 0 h 2627"/>
                <a:gd name="T24" fmla="*/ 1308 w 2571"/>
                <a:gd name="T25" fmla="*/ 0 h 2627"/>
                <a:gd name="T26" fmla="*/ 149 w 2571"/>
                <a:gd name="T27" fmla="*/ 0 h 2627"/>
                <a:gd name="T28" fmla="*/ 2215 w 2571"/>
                <a:gd name="T29" fmla="*/ 2409 h 2627"/>
                <a:gd name="T30" fmla="*/ 209 w 2571"/>
                <a:gd name="T31" fmla="*/ 2409 h 2627"/>
                <a:gd name="T32" fmla="*/ 209 w 2571"/>
                <a:gd name="T33" fmla="*/ 403 h 2627"/>
                <a:gd name="T34" fmla="*/ 2215 w 2571"/>
                <a:gd name="T35" fmla="*/ 403 h 2627"/>
                <a:gd name="T36" fmla="*/ 2215 w 2571"/>
                <a:gd name="T37" fmla="*/ 2409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71" h="2627">
                  <a:moveTo>
                    <a:pt x="149" y="0"/>
                  </a:moveTo>
                  <a:lnTo>
                    <a:pt x="0" y="149"/>
                  </a:lnTo>
                  <a:lnTo>
                    <a:pt x="0" y="1499"/>
                  </a:lnTo>
                  <a:lnTo>
                    <a:pt x="0" y="2447"/>
                  </a:lnTo>
                  <a:lnTo>
                    <a:pt x="0" y="2624"/>
                  </a:lnTo>
                  <a:lnTo>
                    <a:pt x="1308" y="2624"/>
                  </a:lnTo>
                  <a:lnTo>
                    <a:pt x="2424" y="2624"/>
                  </a:lnTo>
                  <a:lnTo>
                    <a:pt x="2424" y="2627"/>
                  </a:lnTo>
                  <a:lnTo>
                    <a:pt x="2571" y="2477"/>
                  </a:lnTo>
                  <a:lnTo>
                    <a:pt x="2571" y="2300"/>
                  </a:lnTo>
                  <a:lnTo>
                    <a:pt x="2571" y="1499"/>
                  </a:lnTo>
                  <a:lnTo>
                    <a:pt x="2571" y="0"/>
                  </a:lnTo>
                  <a:lnTo>
                    <a:pt x="1308" y="0"/>
                  </a:lnTo>
                  <a:lnTo>
                    <a:pt x="149" y="0"/>
                  </a:lnTo>
                  <a:close/>
                  <a:moveTo>
                    <a:pt x="2215" y="2409"/>
                  </a:moveTo>
                  <a:lnTo>
                    <a:pt x="209" y="2409"/>
                  </a:lnTo>
                  <a:lnTo>
                    <a:pt x="209" y="403"/>
                  </a:lnTo>
                  <a:lnTo>
                    <a:pt x="2215" y="403"/>
                  </a:lnTo>
                  <a:lnTo>
                    <a:pt x="2215" y="240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31" name="Group 430"/>
            <p:cNvGrpSpPr/>
            <p:nvPr/>
          </p:nvGrpSpPr>
          <p:grpSpPr>
            <a:xfrm>
              <a:off x="13319125" y="1798638"/>
              <a:ext cx="2474912" cy="2447925"/>
              <a:chOff x="13319125" y="1798638"/>
              <a:chExt cx="2474912" cy="2447925"/>
            </a:xfrm>
          </p:grpSpPr>
          <p:sp>
            <p:nvSpPr>
              <p:cNvPr id="432" name="Freeform 88"/>
              <p:cNvSpPr>
                <a:spLocks/>
              </p:cNvSpPr>
              <p:nvPr/>
            </p:nvSpPr>
            <p:spPr bwMode="auto">
              <a:xfrm>
                <a:off x="14200188" y="3444875"/>
                <a:ext cx="280987" cy="296862"/>
              </a:xfrm>
              <a:custGeom>
                <a:avLst/>
                <a:gdLst>
                  <a:gd name="T0" fmla="*/ 65 w 75"/>
                  <a:gd name="T1" fmla="*/ 12 h 79"/>
                  <a:gd name="T2" fmla="*/ 53 w 75"/>
                  <a:gd name="T3" fmla="*/ 4 h 79"/>
                  <a:gd name="T4" fmla="*/ 38 w 75"/>
                  <a:gd name="T5" fmla="*/ 0 h 79"/>
                  <a:gd name="T6" fmla="*/ 22 w 75"/>
                  <a:gd name="T7" fmla="*/ 3 h 79"/>
                  <a:gd name="T8" fmla="*/ 11 w 75"/>
                  <a:gd name="T9" fmla="*/ 12 h 79"/>
                  <a:gd name="T10" fmla="*/ 3 w 75"/>
                  <a:gd name="T11" fmla="*/ 24 h 79"/>
                  <a:gd name="T12" fmla="*/ 0 w 75"/>
                  <a:gd name="T13" fmla="*/ 39 h 79"/>
                  <a:gd name="T14" fmla="*/ 0 w 75"/>
                  <a:gd name="T15" fmla="*/ 40 h 79"/>
                  <a:gd name="T16" fmla="*/ 3 w 75"/>
                  <a:gd name="T17" fmla="*/ 55 h 79"/>
                  <a:gd name="T18" fmla="*/ 11 w 75"/>
                  <a:gd name="T19" fmla="*/ 67 h 79"/>
                  <a:gd name="T20" fmla="*/ 23 w 75"/>
                  <a:gd name="T21" fmla="*/ 76 h 79"/>
                  <a:gd name="T22" fmla="*/ 38 w 75"/>
                  <a:gd name="T23" fmla="*/ 79 h 79"/>
                  <a:gd name="T24" fmla="*/ 53 w 75"/>
                  <a:gd name="T25" fmla="*/ 76 h 79"/>
                  <a:gd name="T26" fmla="*/ 65 w 75"/>
                  <a:gd name="T27" fmla="*/ 67 h 79"/>
                  <a:gd name="T28" fmla="*/ 73 w 75"/>
                  <a:gd name="T29" fmla="*/ 55 h 79"/>
                  <a:gd name="T30" fmla="*/ 75 w 75"/>
                  <a:gd name="T31" fmla="*/ 40 h 79"/>
                  <a:gd name="T32" fmla="*/ 75 w 75"/>
                  <a:gd name="T33" fmla="*/ 40 h 79"/>
                  <a:gd name="T34" fmla="*/ 73 w 75"/>
                  <a:gd name="T35" fmla="*/ 25 h 79"/>
                  <a:gd name="T36" fmla="*/ 65 w 75"/>
                  <a:gd name="T37"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79">
                    <a:moveTo>
                      <a:pt x="65" y="12"/>
                    </a:moveTo>
                    <a:cubicBezTo>
                      <a:pt x="61" y="8"/>
                      <a:pt x="57" y="6"/>
                      <a:pt x="53" y="4"/>
                    </a:cubicBezTo>
                    <a:cubicBezTo>
                      <a:pt x="48" y="1"/>
                      <a:pt x="43" y="0"/>
                      <a:pt x="38" y="0"/>
                    </a:cubicBezTo>
                    <a:cubicBezTo>
                      <a:pt x="32" y="0"/>
                      <a:pt x="27" y="1"/>
                      <a:pt x="22" y="3"/>
                    </a:cubicBezTo>
                    <a:cubicBezTo>
                      <a:pt x="18" y="5"/>
                      <a:pt x="14" y="8"/>
                      <a:pt x="11" y="12"/>
                    </a:cubicBezTo>
                    <a:cubicBezTo>
                      <a:pt x="7" y="15"/>
                      <a:pt x="5" y="20"/>
                      <a:pt x="3" y="24"/>
                    </a:cubicBezTo>
                    <a:cubicBezTo>
                      <a:pt x="1" y="29"/>
                      <a:pt x="0" y="34"/>
                      <a:pt x="0" y="39"/>
                    </a:cubicBezTo>
                    <a:cubicBezTo>
                      <a:pt x="0" y="40"/>
                      <a:pt x="0" y="40"/>
                      <a:pt x="0" y="40"/>
                    </a:cubicBezTo>
                    <a:cubicBezTo>
                      <a:pt x="0" y="45"/>
                      <a:pt x="1" y="50"/>
                      <a:pt x="3" y="55"/>
                    </a:cubicBezTo>
                    <a:cubicBezTo>
                      <a:pt x="5" y="60"/>
                      <a:pt x="7" y="64"/>
                      <a:pt x="11" y="67"/>
                    </a:cubicBezTo>
                    <a:cubicBezTo>
                      <a:pt x="14" y="71"/>
                      <a:pt x="18" y="74"/>
                      <a:pt x="23" y="76"/>
                    </a:cubicBezTo>
                    <a:cubicBezTo>
                      <a:pt x="27" y="78"/>
                      <a:pt x="32" y="79"/>
                      <a:pt x="38" y="79"/>
                    </a:cubicBezTo>
                    <a:cubicBezTo>
                      <a:pt x="43" y="79"/>
                      <a:pt x="48" y="78"/>
                      <a:pt x="53" y="76"/>
                    </a:cubicBezTo>
                    <a:cubicBezTo>
                      <a:pt x="58" y="74"/>
                      <a:pt x="62" y="71"/>
                      <a:pt x="65" y="67"/>
                    </a:cubicBezTo>
                    <a:cubicBezTo>
                      <a:pt x="68" y="64"/>
                      <a:pt x="71" y="60"/>
                      <a:pt x="73" y="55"/>
                    </a:cubicBezTo>
                    <a:cubicBezTo>
                      <a:pt x="74" y="50"/>
                      <a:pt x="75" y="45"/>
                      <a:pt x="75" y="40"/>
                    </a:cubicBezTo>
                    <a:cubicBezTo>
                      <a:pt x="75" y="40"/>
                      <a:pt x="75" y="40"/>
                      <a:pt x="75" y="40"/>
                    </a:cubicBezTo>
                    <a:cubicBezTo>
                      <a:pt x="75" y="34"/>
                      <a:pt x="74" y="29"/>
                      <a:pt x="73" y="25"/>
                    </a:cubicBezTo>
                    <a:cubicBezTo>
                      <a:pt x="71" y="20"/>
                      <a:pt x="68" y="16"/>
                      <a:pt x="65" y="12"/>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89"/>
              <p:cNvSpPr>
                <a:spLocks noEditPoints="1"/>
              </p:cNvSpPr>
              <p:nvPr/>
            </p:nvSpPr>
            <p:spPr bwMode="auto">
              <a:xfrm>
                <a:off x="13319125" y="2862263"/>
                <a:ext cx="2474912" cy="1384300"/>
              </a:xfrm>
              <a:custGeom>
                <a:avLst/>
                <a:gdLst>
                  <a:gd name="T0" fmla="*/ 0 w 658"/>
                  <a:gd name="T1" fmla="*/ 0 h 368"/>
                  <a:gd name="T2" fmla="*/ 658 w 658"/>
                  <a:gd name="T3" fmla="*/ 368 h 368"/>
                  <a:gd name="T4" fmla="*/ 338 w 658"/>
                  <a:gd name="T5" fmla="*/ 195 h 368"/>
                  <a:gd name="T6" fmla="*/ 319 w 658"/>
                  <a:gd name="T7" fmla="*/ 240 h 368"/>
                  <a:gd name="T8" fmla="*/ 272 w 658"/>
                  <a:gd name="T9" fmla="*/ 259 h 368"/>
                  <a:gd name="T10" fmla="*/ 224 w 658"/>
                  <a:gd name="T11" fmla="*/ 240 h 368"/>
                  <a:gd name="T12" fmla="*/ 205 w 658"/>
                  <a:gd name="T13" fmla="*/ 195 h 368"/>
                  <a:gd name="T14" fmla="*/ 210 w 658"/>
                  <a:gd name="T15" fmla="*/ 170 h 368"/>
                  <a:gd name="T16" fmla="*/ 245 w 658"/>
                  <a:gd name="T17" fmla="*/ 135 h 368"/>
                  <a:gd name="T18" fmla="*/ 299 w 658"/>
                  <a:gd name="T19" fmla="*/ 135 h 368"/>
                  <a:gd name="T20" fmla="*/ 333 w 658"/>
                  <a:gd name="T21" fmla="*/ 169 h 368"/>
                  <a:gd name="T22" fmla="*/ 338 w 658"/>
                  <a:gd name="T23" fmla="*/ 195 h 368"/>
                  <a:gd name="T24" fmla="*/ 449 w 658"/>
                  <a:gd name="T25" fmla="*/ 237 h 368"/>
                  <a:gd name="T26" fmla="*/ 426 w 658"/>
                  <a:gd name="T27" fmla="*/ 256 h 368"/>
                  <a:gd name="T28" fmla="*/ 379 w 658"/>
                  <a:gd name="T29" fmla="*/ 254 h 368"/>
                  <a:gd name="T30" fmla="*/ 370 w 658"/>
                  <a:gd name="T31" fmla="*/ 219 h 368"/>
                  <a:gd name="T32" fmla="*/ 408 w 658"/>
                  <a:gd name="T33" fmla="*/ 235 h 368"/>
                  <a:gd name="T34" fmla="*/ 426 w 658"/>
                  <a:gd name="T35" fmla="*/ 223 h 368"/>
                  <a:gd name="T36" fmla="*/ 425 w 658"/>
                  <a:gd name="T37" fmla="*/ 218 h 368"/>
                  <a:gd name="T38" fmla="*/ 413 w 658"/>
                  <a:gd name="T39" fmla="*/ 210 h 368"/>
                  <a:gd name="T40" fmla="*/ 383 w 658"/>
                  <a:gd name="T41" fmla="*/ 201 h 368"/>
                  <a:gd name="T42" fmla="*/ 362 w 658"/>
                  <a:gd name="T43" fmla="*/ 184 h 368"/>
                  <a:gd name="T44" fmla="*/ 359 w 658"/>
                  <a:gd name="T45" fmla="*/ 168 h 368"/>
                  <a:gd name="T46" fmla="*/ 371 w 658"/>
                  <a:gd name="T47" fmla="*/ 141 h 368"/>
                  <a:gd name="T48" fmla="*/ 403 w 658"/>
                  <a:gd name="T49" fmla="*/ 130 h 368"/>
                  <a:gd name="T50" fmla="*/ 449 w 658"/>
                  <a:gd name="T51" fmla="*/ 146 h 368"/>
                  <a:gd name="T52" fmla="*/ 418 w 658"/>
                  <a:gd name="T53" fmla="*/ 158 h 368"/>
                  <a:gd name="T54" fmla="*/ 390 w 658"/>
                  <a:gd name="T55" fmla="*/ 158 h 368"/>
                  <a:gd name="T56" fmla="*/ 386 w 658"/>
                  <a:gd name="T57" fmla="*/ 166 h 368"/>
                  <a:gd name="T58" fmla="*/ 391 w 658"/>
                  <a:gd name="T59" fmla="*/ 175 h 368"/>
                  <a:gd name="T60" fmla="*/ 413 w 658"/>
                  <a:gd name="T61" fmla="*/ 182 h 368"/>
                  <a:gd name="T62" fmla="*/ 443 w 658"/>
                  <a:gd name="T63" fmla="*/ 195 h 368"/>
                  <a:gd name="T64" fmla="*/ 453 w 658"/>
                  <a:gd name="T65" fmla="*/ 2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8" h="368">
                    <a:moveTo>
                      <a:pt x="658" y="0"/>
                    </a:moveTo>
                    <a:cubicBezTo>
                      <a:pt x="0" y="0"/>
                      <a:pt x="0" y="0"/>
                      <a:pt x="0" y="0"/>
                    </a:cubicBezTo>
                    <a:cubicBezTo>
                      <a:pt x="0" y="368"/>
                      <a:pt x="0" y="368"/>
                      <a:pt x="0" y="368"/>
                    </a:cubicBezTo>
                    <a:cubicBezTo>
                      <a:pt x="658" y="368"/>
                      <a:pt x="658" y="368"/>
                      <a:pt x="658" y="368"/>
                    </a:cubicBezTo>
                    <a:lnTo>
                      <a:pt x="658" y="0"/>
                    </a:lnTo>
                    <a:close/>
                    <a:moveTo>
                      <a:pt x="338" y="195"/>
                    </a:moveTo>
                    <a:cubicBezTo>
                      <a:pt x="338" y="204"/>
                      <a:pt x="336" y="212"/>
                      <a:pt x="333" y="220"/>
                    </a:cubicBezTo>
                    <a:cubicBezTo>
                      <a:pt x="330" y="228"/>
                      <a:pt x="325" y="234"/>
                      <a:pt x="319" y="240"/>
                    </a:cubicBezTo>
                    <a:cubicBezTo>
                      <a:pt x="313" y="246"/>
                      <a:pt x="306" y="251"/>
                      <a:pt x="298" y="254"/>
                    </a:cubicBezTo>
                    <a:cubicBezTo>
                      <a:pt x="290" y="258"/>
                      <a:pt x="281" y="259"/>
                      <a:pt x="272" y="259"/>
                    </a:cubicBezTo>
                    <a:cubicBezTo>
                      <a:pt x="262" y="259"/>
                      <a:pt x="253" y="258"/>
                      <a:pt x="245" y="254"/>
                    </a:cubicBezTo>
                    <a:cubicBezTo>
                      <a:pt x="237" y="251"/>
                      <a:pt x="230" y="246"/>
                      <a:pt x="224" y="240"/>
                    </a:cubicBezTo>
                    <a:cubicBezTo>
                      <a:pt x="218" y="235"/>
                      <a:pt x="214" y="228"/>
                      <a:pt x="210" y="220"/>
                    </a:cubicBezTo>
                    <a:cubicBezTo>
                      <a:pt x="207" y="212"/>
                      <a:pt x="205" y="204"/>
                      <a:pt x="205" y="195"/>
                    </a:cubicBezTo>
                    <a:cubicBezTo>
                      <a:pt x="205" y="195"/>
                      <a:pt x="205" y="195"/>
                      <a:pt x="205" y="195"/>
                    </a:cubicBezTo>
                    <a:cubicBezTo>
                      <a:pt x="205" y="186"/>
                      <a:pt x="207" y="177"/>
                      <a:pt x="210" y="170"/>
                    </a:cubicBezTo>
                    <a:cubicBezTo>
                      <a:pt x="214" y="162"/>
                      <a:pt x="218" y="155"/>
                      <a:pt x="224" y="149"/>
                    </a:cubicBezTo>
                    <a:cubicBezTo>
                      <a:pt x="230" y="143"/>
                      <a:pt x="237" y="139"/>
                      <a:pt x="245" y="135"/>
                    </a:cubicBezTo>
                    <a:cubicBezTo>
                      <a:pt x="253" y="132"/>
                      <a:pt x="262" y="130"/>
                      <a:pt x="272" y="130"/>
                    </a:cubicBezTo>
                    <a:cubicBezTo>
                      <a:pt x="282" y="130"/>
                      <a:pt x="290" y="132"/>
                      <a:pt x="299" y="135"/>
                    </a:cubicBezTo>
                    <a:cubicBezTo>
                      <a:pt x="307" y="139"/>
                      <a:pt x="314" y="143"/>
                      <a:pt x="319" y="149"/>
                    </a:cubicBezTo>
                    <a:cubicBezTo>
                      <a:pt x="325" y="155"/>
                      <a:pt x="330" y="161"/>
                      <a:pt x="333" y="169"/>
                    </a:cubicBezTo>
                    <a:cubicBezTo>
                      <a:pt x="336" y="177"/>
                      <a:pt x="338" y="185"/>
                      <a:pt x="338" y="194"/>
                    </a:cubicBezTo>
                    <a:lnTo>
                      <a:pt x="338" y="195"/>
                    </a:lnTo>
                    <a:close/>
                    <a:moveTo>
                      <a:pt x="453" y="220"/>
                    </a:moveTo>
                    <a:cubicBezTo>
                      <a:pt x="453" y="226"/>
                      <a:pt x="452" y="232"/>
                      <a:pt x="449" y="237"/>
                    </a:cubicBezTo>
                    <a:cubicBezTo>
                      <a:pt x="447" y="241"/>
                      <a:pt x="444" y="246"/>
                      <a:pt x="440" y="249"/>
                    </a:cubicBezTo>
                    <a:cubicBezTo>
                      <a:pt x="436" y="252"/>
                      <a:pt x="431" y="255"/>
                      <a:pt x="426" y="256"/>
                    </a:cubicBezTo>
                    <a:cubicBezTo>
                      <a:pt x="420" y="258"/>
                      <a:pt x="414" y="259"/>
                      <a:pt x="407" y="259"/>
                    </a:cubicBezTo>
                    <a:cubicBezTo>
                      <a:pt x="398" y="259"/>
                      <a:pt x="388" y="257"/>
                      <a:pt x="379" y="254"/>
                    </a:cubicBezTo>
                    <a:cubicBezTo>
                      <a:pt x="370" y="251"/>
                      <a:pt x="362" y="246"/>
                      <a:pt x="354" y="239"/>
                    </a:cubicBezTo>
                    <a:cubicBezTo>
                      <a:pt x="370" y="219"/>
                      <a:pt x="370" y="219"/>
                      <a:pt x="370" y="219"/>
                    </a:cubicBezTo>
                    <a:cubicBezTo>
                      <a:pt x="376" y="224"/>
                      <a:pt x="382" y="228"/>
                      <a:pt x="388" y="231"/>
                    </a:cubicBezTo>
                    <a:cubicBezTo>
                      <a:pt x="394" y="233"/>
                      <a:pt x="401" y="235"/>
                      <a:pt x="408" y="235"/>
                    </a:cubicBezTo>
                    <a:cubicBezTo>
                      <a:pt x="413" y="235"/>
                      <a:pt x="418" y="234"/>
                      <a:pt x="421" y="232"/>
                    </a:cubicBezTo>
                    <a:cubicBezTo>
                      <a:pt x="424" y="229"/>
                      <a:pt x="426" y="227"/>
                      <a:pt x="426" y="223"/>
                    </a:cubicBezTo>
                    <a:cubicBezTo>
                      <a:pt x="426" y="222"/>
                      <a:pt x="426" y="222"/>
                      <a:pt x="426" y="222"/>
                    </a:cubicBezTo>
                    <a:cubicBezTo>
                      <a:pt x="426" y="221"/>
                      <a:pt x="425" y="219"/>
                      <a:pt x="425" y="218"/>
                    </a:cubicBezTo>
                    <a:cubicBezTo>
                      <a:pt x="424" y="216"/>
                      <a:pt x="423" y="215"/>
                      <a:pt x="421" y="214"/>
                    </a:cubicBezTo>
                    <a:cubicBezTo>
                      <a:pt x="419" y="213"/>
                      <a:pt x="417" y="212"/>
                      <a:pt x="413" y="210"/>
                    </a:cubicBezTo>
                    <a:cubicBezTo>
                      <a:pt x="410" y="209"/>
                      <a:pt x="406" y="208"/>
                      <a:pt x="401" y="207"/>
                    </a:cubicBezTo>
                    <a:cubicBezTo>
                      <a:pt x="394" y="205"/>
                      <a:pt x="388" y="203"/>
                      <a:pt x="383" y="201"/>
                    </a:cubicBezTo>
                    <a:cubicBezTo>
                      <a:pt x="378" y="200"/>
                      <a:pt x="374" y="197"/>
                      <a:pt x="370" y="194"/>
                    </a:cubicBezTo>
                    <a:cubicBezTo>
                      <a:pt x="367" y="192"/>
                      <a:pt x="364" y="188"/>
                      <a:pt x="362" y="184"/>
                    </a:cubicBezTo>
                    <a:cubicBezTo>
                      <a:pt x="360" y="180"/>
                      <a:pt x="359" y="175"/>
                      <a:pt x="359" y="168"/>
                    </a:cubicBezTo>
                    <a:cubicBezTo>
                      <a:pt x="359" y="168"/>
                      <a:pt x="359" y="168"/>
                      <a:pt x="359" y="168"/>
                    </a:cubicBezTo>
                    <a:cubicBezTo>
                      <a:pt x="359" y="162"/>
                      <a:pt x="360" y="157"/>
                      <a:pt x="362" y="153"/>
                    </a:cubicBezTo>
                    <a:cubicBezTo>
                      <a:pt x="364" y="148"/>
                      <a:pt x="367" y="144"/>
                      <a:pt x="371" y="141"/>
                    </a:cubicBezTo>
                    <a:cubicBezTo>
                      <a:pt x="375" y="137"/>
                      <a:pt x="380" y="135"/>
                      <a:pt x="385" y="133"/>
                    </a:cubicBezTo>
                    <a:cubicBezTo>
                      <a:pt x="390" y="131"/>
                      <a:pt x="396" y="130"/>
                      <a:pt x="403" y="130"/>
                    </a:cubicBezTo>
                    <a:cubicBezTo>
                      <a:pt x="412" y="130"/>
                      <a:pt x="420" y="132"/>
                      <a:pt x="428" y="135"/>
                    </a:cubicBezTo>
                    <a:cubicBezTo>
                      <a:pt x="435" y="137"/>
                      <a:pt x="442" y="141"/>
                      <a:pt x="449" y="146"/>
                    </a:cubicBezTo>
                    <a:cubicBezTo>
                      <a:pt x="435" y="167"/>
                      <a:pt x="435" y="167"/>
                      <a:pt x="435" y="167"/>
                    </a:cubicBezTo>
                    <a:cubicBezTo>
                      <a:pt x="429" y="163"/>
                      <a:pt x="424" y="160"/>
                      <a:pt x="418" y="158"/>
                    </a:cubicBezTo>
                    <a:cubicBezTo>
                      <a:pt x="413" y="156"/>
                      <a:pt x="408" y="155"/>
                      <a:pt x="402" y="155"/>
                    </a:cubicBezTo>
                    <a:cubicBezTo>
                      <a:pt x="397" y="155"/>
                      <a:pt x="393" y="156"/>
                      <a:pt x="390" y="158"/>
                    </a:cubicBezTo>
                    <a:cubicBezTo>
                      <a:pt x="387" y="160"/>
                      <a:pt x="386" y="162"/>
                      <a:pt x="386" y="166"/>
                    </a:cubicBezTo>
                    <a:cubicBezTo>
                      <a:pt x="386" y="166"/>
                      <a:pt x="386" y="166"/>
                      <a:pt x="386" y="166"/>
                    </a:cubicBezTo>
                    <a:cubicBezTo>
                      <a:pt x="386" y="168"/>
                      <a:pt x="387" y="170"/>
                      <a:pt x="387" y="171"/>
                    </a:cubicBezTo>
                    <a:cubicBezTo>
                      <a:pt x="388" y="173"/>
                      <a:pt x="389" y="174"/>
                      <a:pt x="391" y="175"/>
                    </a:cubicBezTo>
                    <a:cubicBezTo>
                      <a:pt x="394" y="176"/>
                      <a:pt x="396" y="178"/>
                      <a:pt x="400" y="179"/>
                    </a:cubicBezTo>
                    <a:cubicBezTo>
                      <a:pt x="403" y="180"/>
                      <a:pt x="408" y="181"/>
                      <a:pt x="413" y="182"/>
                    </a:cubicBezTo>
                    <a:cubicBezTo>
                      <a:pt x="419" y="184"/>
                      <a:pt x="425" y="186"/>
                      <a:pt x="430" y="188"/>
                    </a:cubicBezTo>
                    <a:cubicBezTo>
                      <a:pt x="435" y="190"/>
                      <a:pt x="439" y="193"/>
                      <a:pt x="443" y="195"/>
                    </a:cubicBezTo>
                    <a:cubicBezTo>
                      <a:pt x="446" y="198"/>
                      <a:pt x="449" y="202"/>
                      <a:pt x="450" y="206"/>
                    </a:cubicBezTo>
                    <a:cubicBezTo>
                      <a:pt x="452" y="210"/>
                      <a:pt x="453" y="214"/>
                      <a:pt x="453" y="22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90"/>
              <p:cNvSpPr>
                <a:spLocks/>
              </p:cNvSpPr>
              <p:nvPr/>
            </p:nvSpPr>
            <p:spPr bwMode="auto">
              <a:xfrm>
                <a:off x="15481300" y="2057400"/>
                <a:ext cx="112712" cy="95250"/>
              </a:xfrm>
              <a:custGeom>
                <a:avLst/>
                <a:gdLst>
                  <a:gd name="T0" fmla="*/ 15 w 30"/>
                  <a:gd name="T1" fmla="*/ 0 h 25"/>
                  <a:gd name="T2" fmla="*/ 0 w 30"/>
                  <a:gd name="T3" fmla="*/ 0 h 25"/>
                  <a:gd name="T4" fmla="*/ 0 w 30"/>
                  <a:gd name="T5" fmla="*/ 25 h 25"/>
                  <a:gd name="T6" fmla="*/ 15 w 30"/>
                  <a:gd name="T7" fmla="*/ 25 h 25"/>
                  <a:gd name="T8" fmla="*/ 26 w 30"/>
                  <a:gd name="T9" fmla="*/ 22 h 25"/>
                  <a:gd name="T10" fmla="*/ 30 w 30"/>
                  <a:gd name="T11" fmla="*/ 13 h 25"/>
                  <a:gd name="T12" fmla="*/ 30 w 30"/>
                  <a:gd name="T13" fmla="*/ 12 h 25"/>
                  <a:gd name="T14" fmla="*/ 26 w 30"/>
                  <a:gd name="T15" fmla="*/ 3 h 25"/>
                  <a:gd name="T16" fmla="*/ 15 w 30"/>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5">
                    <a:moveTo>
                      <a:pt x="15" y="0"/>
                    </a:moveTo>
                    <a:cubicBezTo>
                      <a:pt x="0" y="0"/>
                      <a:pt x="0" y="0"/>
                      <a:pt x="0" y="0"/>
                    </a:cubicBezTo>
                    <a:cubicBezTo>
                      <a:pt x="0" y="25"/>
                      <a:pt x="0" y="25"/>
                      <a:pt x="0" y="25"/>
                    </a:cubicBezTo>
                    <a:cubicBezTo>
                      <a:pt x="15" y="25"/>
                      <a:pt x="15" y="25"/>
                      <a:pt x="15" y="25"/>
                    </a:cubicBezTo>
                    <a:cubicBezTo>
                      <a:pt x="20" y="25"/>
                      <a:pt x="23" y="24"/>
                      <a:pt x="26" y="22"/>
                    </a:cubicBezTo>
                    <a:cubicBezTo>
                      <a:pt x="28" y="19"/>
                      <a:pt x="30" y="16"/>
                      <a:pt x="30" y="13"/>
                    </a:cubicBezTo>
                    <a:cubicBezTo>
                      <a:pt x="30" y="12"/>
                      <a:pt x="30" y="12"/>
                      <a:pt x="30" y="12"/>
                    </a:cubicBezTo>
                    <a:cubicBezTo>
                      <a:pt x="30" y="8"/>
                      <a:pt x="28" y="5"/>
                      <a:pt x="26" y="3"/>
                    </a:cubicBezTo>
                    <a:cubicBezTo>
                      <a:pt x="23" y="1"/>
                      <a:pt x="19" y="0"/>
                      <a:pt x="15"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91"/>
              <p:cNvSpPr>
                <a:spLocks/>
              </p:cNvSpPr>
              <p:nvPr/>
            </p:nvSpPr>
            <p:spPr bwMode="auto">
              <a:xfrm>
                <a:off x="14854238" y="2076450"/>
                <a:ext cx="82550" cy="101600"/>
              </a:xfrm>
              <a:custGeom>
                <a:avLst/>
                <a:gdLst>
                  <a:gd name="T0" fmla="*/ 0 w 52"/>
                  <a:gd name="T1" fmla="*/ 64 h 64"/>
                  <a:gd name="T2" fmla="*/ 52 w 52"/>
                  <a:gd name="T3" fmla="*/ 64 h 64"/>
                  <a:gd name="T4" fmla="*/ 26 w 52"/>
                  <a:gd name="T5" fmla="*/ 0 h 64"/>
                  <a:gd name="T6" fmla="*/ 0 w 52"/>
                  <a:gd name="T7" fmla="*/ 64 h 64"/>
                </a:gdLst>
                <a:ahLst/>
                <a:cxnLst>
                  <a:cxn ang="0">
                    <a:pos x="T0" y="T1"/>
                  </a:cxn>
                  <a:cxn ang="0">
                    <a:pos x="T2" y="T3"/>
                  </a:cxn>
                  <a:cxn ang="0">
                    <a:pos x="T4" y="T5"/>
                  </a:cxn>
                  <a:cxn ang="0">
                    <a:pos x="T6" y="T7"/>
                  </a:cxn>
                </a:cxnLst>
                <a:rect l="0" t="0" r="r" b="b"/>
                <a:pathLst>
                  <a:path w="52" h="64">
                    <a:moveTo>
                      <a:pt x="0" y="64"/>
                    </a:moveTo>
                    <a:lnTo>
                      <a:pt x="52" y="64"/>
                    </a:lnTo>
                    <a:lnTo>
                      <a:pt x="26" y="0"/>
                    </a:lnTo>
                    <a:lnTo>
                      <a:pt x="0" y="64"/>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92"/>
              <p:cNvSpPr>
                <a:spLocks/>
              </p:cNvSpPr>
              <p:nvPr/>
            </p:nvSpPr>
            <p:spPr bwMode="auto">
              <a:xfrm>
                <a:off x="15181263" y="2057400"/>
                <a:ext cx="109537" cy="95250"/>
              </a:xfrm>
              <a:custGeom>
                <a:avLst/>
                <a:gdLst>
                  <a:gd name="T0" fmla="*/ 14 w 29"/>
                  <a:gd name="T1" fmla="*/ 0 h 25"/>
                  <a:gd name="T2" fmla="*/ 0 w 29"/>
                  <a:gd name="T3" fmla="*/ 0 h 25"/>
                  <a:gd name="T4" fmla="*/ 0 w 29"/>
                  <a:gd name="T5" fmla="*/ 25 h 25"/>
                  <a:gd name="T6" fmla="*/ 15 w 29"/>
                  <a:gd name="T7" fmla="*/ 25 h 25"/>
                  <a:gd name="T8" fmla="*/ 26 w 29"/>
                  <a:gd name="T9" fmla="*/ 22 h 25"/>
                  <a:gd name="T10" fmla="*/ 29 w 29"/>
                  <a:gd name="T11" fmla="*/ 13 h 25"/>
                  <a:gd name="T12" fmla="*/ 29 w 29"/>
                  <a:gd name="T13" fmla="*/ 12 h 25"/>
                  <a:gd name="T14" fmla="*/ 25 w 29"/>
                  <a:gd name="T15" fmla="*/ 3 h 25"/>
                  <a:gd name="T16" fmla="*/ 14 w 29"/>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5">
                    <a:moveTo>
                      <a:pt x="14" y="0"/>
                    </a:moveTo>
                    <a:cubicBezTo>
                      <a:pt x="0" y="0"/>
                      <a:pt x="0" y="0"/>
                      <a:pt x="0" y="0"/>
                    </a:cubicBezTo>
                    <a:cubicBezTo>
                      <a:pt x="0" y="25"/>
                      <a:pt x="0" y="25"/>
                      <a:pt x="0" y="25"/>
                    </a:cubicBezTo>
                    <a:cubicBezTo>
                      <a:pt x="15" y="25"/>
                      <a:pt x="15" y="25"/>
                      <a:pt x="15" y="25"/>
                    </a:cubicBezTo>
                    <a:cubicBezTo>
                      <a:pt x="19" y="25"/>
                      <a:pt x="23" y="24"/>
                      <a:pt x="26" y="22"/>
                    </a:cubicBezTo>
                    <a:cubicBezTo>
                      <a:pt x="28" y="19"/>
                      <a:pt x="29" y="16"/>
                      <a:pt x="29" y="13"/>
                    </a:cubicBezTo>
                    <a:cubicBezTo>
                      <a:pt x="29" y="12"/>
                      <a:pt x="29" y="12"/>
                      <a:pt x="29" y="12"/>
                    </a:cubicBezTo>
                    <a:cubicBezTo>
                      <a:pt x="29" y="8"/>
                      <a:pt x="28" y="5"/>
                      <a:pt x="25" y="3"/>
                    </a:cubicBezTo>
                    <a:cubicBezTo>
                      <a:pt x="23" y="1"/>
                      <a:pt x="19" y="0"/>
                      <a:pt x="14"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93"/>
              <p:cNvSpPr>
                <a:spLocks noEditPoints="1"/>
              </p:cNvSpPr>
              <p:nvPr/>
            </p:nvSpPr>
            <p:spPr bwMode="auto">
              <a:xfrm>
                <a:off x="13319125" y="1798638"/>
                <a:ext cx="2474912" cy="714375"/>
              </a:xfrm>
              <a:custGeom>
                <a:avLst/>
                <a:gdLst>
                  <a:gd name="T0" fmla="*/ 0 w 658"/>
                  <a:gd name="T1" fmla="*/ 0 h 190"/>
                  <a:gd name="T2" fmla="*/ 658 w 658"/>
                  <a:gd name="T3" fmla="*/ 190 h 190"/>
                  <a:gd name="T4" fmla="*/ 105 w 658"/>
                  <a:gd name="T5" fmla="*/ 69 h 190"/>
                  <a:gd name="T6" fmla="*/ 79 w 658"/>
                  <a:gd name="T7" fmla="*/ 136 h 190"/>
                  <a:gd name="T8" fmla="*/ 61 w 658"/>
                  <a:gd name="T9" fmla="*/ 69 h 190"/>
                  <a:gd name="T10" fmla="*/ 35 w 658"/>
                  <a:gd name="T11" fmla="*/ 52 h 190"/>
                  <a:gd name="T12" fmla="*/ 105 w 658"/>
                  <a:gd name="T13" fmla="*/ 69 h 190"/>
                  <a:gd name="T14" fmla="*/ 172 w 658"/>
                  <a:gd name="T15" fmla="*/ 136 h 190"/>
                  <a:gd name="T16" fmla="*/ 138 w 658"/>
                  <a:gd name="T17" fmla="*/ 102 h 190"/>
                  <a:gd name="T18" fmla="*/ 119 w 658"/>
                  <a:gd name="T19" fmla="*/ 136 h 190"/>
                  <a:gd name="T20" fmla="*/ 138 w 658"/>
                  <a:gd name="T21" fmla="*/ 52 h 190"/>
                  <a:gd name="T22" fmla="*/ 172 w 658"/>
                  <a:gd name="T23" fmla="*/ 85 h 190"/>
                  <a:gd name="T24" fmla="*/ 190 w 658"/>
                  <a:gd name="T25" fmla="*/ 52 h 190"/>
                  <a:gd name="T26" fmla="*/ 230 w 658"/>
                  <a:gd name="T27" fmla="*/ 136 h 190"/>
                  <a:gd name="T28" fmla="*/ 211 w 658"/>
                  <a:gd name="T29" fmla="*/ 52 h 190"/>
                  <a:gd name="T30" fmla="*/ 230 w 658"/>
                  <a:gd name="T31" fmla="*/ 136 h 190"/>
                  <a:gd name="T32" fmla="*/ 310 w 658"/>
                  <a:gd name="T33" fmla="*/ 136 h 190"/>
                  <a:gd name="T34" fmla="*/ 269 w 658"/>
                  <a:gd name="T35" fmla="*/ 136 h 190"/>
                  <a:gd name="T36" fmla="*/ 251 w 658"/>
                  <a:gd name="T37" fmla="*/ 52 h 190"/>
                  <a:gd name="T38" fmla="*/ 307 w 658"/>
                  <a:gd name="T39" fmla="*/ 104 h 190"/>
                  <a:gd name="T40" fmla="*/ 325 w 658"/>
                  <a:gd name="T41" fmla="*/ 52 h 190"/>
                  <a:gd name="T42" fmla="*/ 444 w 658"/>
                  <a:gd name="T43" fmla="*/ 136 h 190"/>
                  <a:gd name="T44" fmla="*/ 401 w 658"/>
                  <a:gd name="T45" fmla="*/ 117 h 190"/>
                  <a:gd name="T46" fmla="*/ 374 w 658"/>
                  <a:gd name="T47" fmla="*/ 136 h 190"/>
                  <a:gd name="T48" fmla="*/ 428 w 658"/>
                  <a:gd name="T49" fmla="*/ 51 h 190"/>
                  <a:gd name="T50" fmla="*/ 444 w 658"/>
                  <a:gd name="T51" fmla="*/ 136 h 190"/>
                  <a:gd name="T52" fmla="*/ 540 w 658"/>
                  <a:gd name="T53" fmla="*/ 94 h 190"/>
                  <a:gd name="T54" fmla="*/ 522 w 658"/>
                  <a:gd name="T55" fmla="*/ 109 h 190"/>
                  <a:gd name="T56" fmla="*/ 495 w 658"/>
                  <a:gd name="T57" fmla="*/ 111 h 190"/>
                  <a:gd name="T58" fmla="*/ 477 w 658"/>
                  <a:gd name="T59" fmla="*/ 136 h 190"/>
                  <a:gd name="T60" fmla="*/ 511 w 658"/>
                  <a:gd name="T61" fmla="*/ 52 h 190"/>
                  <a:gd name="T62" fmla="*/ 535 w 658"/>
                  <a:gd name="T63" fmla="*/ 60 h 190"/>
                  <a:gd name="T64" fmla="*/ 543 w 658"/>
                  <a:gd name="T65" fmla="*/ 81 h 190"/>
                  <a:gd name="T66" fmla="*/ 621 w 658"/>
                  <a:gd name="T67" fmla="*/ 94 h 190"/>
                  <a:gd name="T68" fmla="*/ 603 w 658"/>
                  <a:gd name="T69" fmla="*/ 109 h 190"/>
                  <a:gd name="T70" fmla="*/ 575 w 658"/>
                  <a:gd name="T71" fmla="*/ 111 h 190"/>
                  <a:gd name="T72" fmla="*/ 557 w 658"/>
                  <a:gd name="T73" fmla="*/ 136 h 190"/>
                  <a:gd name="T74" fmla="*/ 591 w 658"/>
                  <a:gd name="T75" fmla="*/ 52 h 190"/>
                  <a:gd name="T76" fmla="*/ 615 w 658"/>
                  <a:gd name="T77" fmla="*/ 60 h 190"/>
                  <a:gd name="T78" fmla="*/ 623 w 658"/>
                  <a:gd name="T79" fmla="*/ 8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58" h="190">
                    <a:moveTo>
                      <a:pt x="658" y="0"/>
                    </a:moveTo>
                    <a:cubicBezTo>
                      <a:pt x="0" y="0"/>
                      <a:pt x="0" y="0"/>
                      <a:pt x="0" y="0"/>
                    </a:cubicBezTo>
                    <a:cubicBezTo>
                      <a:pt x="0" y="190"/>
                      <a:pt x="0" y="190"/>
                      <a:pt x="0" y="190"/>
                    </a:cubicBezTo>
                    <a:cubicBezTo>
                      <a:pt x="658" y="190"/>
                      <a:pt x="658" y="190"/>
                      <a:pt x="658" y="190"/>
                    </a:cubicBezTo>
                    <a:lnTo>
                      <a:pt x="658" y="0"/>
                    </a:lnTo>
                    <a:close/>
                    <a:moveTo>
                      <a:pt x="105" y="69"/>
                    </a:moveTo>
                    <a:cubicBezTo>
                      <a:pt x="79" y="69"/>
                      <a:pt x="79" y="69"/>
                      <a:pt x="79" y="69"/>
                    </a:cubicBezTo>
                    <a:cubicBezTo>
                      <a:pt x="79" y="136"/>
                      <a:pt x="79" y="136"/>
                      <a:pt x="79" y="136"/>
                    </a:cubicBezTo>
                    <a:cubicBezTo>
                      <a:pt x="61" y="136"/>
                      <a:pt x="61" y="136"/>
                      <a:pt x="61" y="136"/>
                    </a:cubicBezTo>
                    <a:cubicBezTo>
                      <a:pt x="61" y="69"/>
                      <a:pt x="61" y="69"/>
                      <a:pt x="61" y="69"/>
                    </a:cubicBezTo>
                    <a:cubicBezTo>
                      <a:pt x="35" y="69"/>
                      <a:pt x="35" y="69"/>
                      <a:pt x="35" y="69"/>
                    </a:cubicBezTo>
                    <a:cubicBezTo>
                      <a:pt x="35" y="52"/>
                      <a:pt x="35" y="52"/>
                      <a:pt x="35" y="52"/>
                    </a:cubicBezTo>
                    <a:cubicBezTo>
                      <a:pt x="105" y="52"/>
                      <a:pt x="105" y="52"/>
                      <a:pt x="105" y="52"/>
                    </a:cubicBezTo>
                    <a:lnTo>
                      <a:pt x="105" y="69"/>
                    </a:lnTo>
                    <a:close/>
                    <a:moveTo>
                      <a:pt x="190" y="136"/>
                    </a:moveTo>
                    <a:cubicBezTo>
                      <a:pt x="172" y="136"/>
                      <a:pt x="172" y="136"/>
                      <a:pt x="172" y="136"/>
                    </a:cubicBezTo>
                    <a:cubicBezTo>
                      <a:pt x="172" y="102"/>
                      <a:pt x="172" y="102"/>
                      <a:pt x="172" y="102"/>
                    </a:cubicBezTo>
                    <a:cubicBezTo>
                      <a:pt x="138" y="102"/>
                      <a:pt x="138" y="102"/>
                      <a:pt x="138" y="102"/>
                    </a:cubicBezTo>
                    <a:cubicBezTo>
                      <a:pt x="138" y="136"/>
                      <a:pt x="138" y="136"/>
                      <a:pt x="138" y="136"/>
                    </a:cubicBezTo>
                    <a:cubicBezTo>
                      <a:pt x="119" y="136"/>
                      <a:pt x="119" y="136"/>
                      <a:pt x="119" y="136"/>
                    </a:cubicBezTo>
                    <a:cubicBezTo>
                      <a:pt x="119" y="52"/>
                      <a:pt x="119" y="52"/>
                      <a:pt x="119" y="52"/>
                    </a:cubicBezTo>
                    <a:cubicBezTo>
                      <a:pt x="138" y="52"/>
                      <a:pt x="138" y="52"/>
                      <a:pt x="138" y="52"/>
                    </a:cubicBezTo>
                    <a:cubicBezTo>
                      <a:pt x="138" y="85"/>
                      <a:pt x="138" y="85"/>
                      <a:pt x="138" y="85"/>
                    </a:cubicBezTo>
                    <a:cubicBezTo>
                      <a:pt x="172" y="85"/>
                      <a:pt x="172" y="85"/>
                      <a:pt x="172" y="85"/>
                    </a:cubicBezTo>
                    <a:cubicBezTo>
                      <a:pt x="172" y="52"/>
                      <a:pt x="172" y="52"/>
                      <a:pt x="172" y="52"/>
                    </a:cubicBezTo>
                    <a:cubicBezTo>
                      <a:pt x="190" y="52"/>
                      <a:pt x="190" y="52"/>
                      <a:pt x="190" y="52"/>
                    </a:cubicBezTo>
                    <a:lnTo>
                      <a:pt x="190" y="136"/>
                    </a:lnTo>
                    <a:close/>
                    <a:moveTo>
                      <a:pt x="230" y="136"/>
                    </a:moveTo>
                    <a:cubicBezTo>
                      <a:pt x="211" y="136"/>
                      <a:pt x="211" y="136"/>
                      <a:pt x="211" y="136"/>
                    </a:cubicBezTo>
                    <a:cubicBezTo>
                      <a:pt x="211" y="52"/>
                      <a:pt x="211" y="52"/>
                      <a:pt x="211" y="52"/>
                    </a:cubicBezTo>
                    <a:cubicBezTo>
                      <a:pt x="230" y="52"/>
                      <a:pt x="230" y="52"/>
                      <a:pt x="230" y="52"/>
                    </a:cubicBezTo>
                    <a:lnTo>
                      <a:pt x="230" y="136"/>
                    </a:lnTo>
                    <a:close/>
                    <a:moveTo>
                      <a:pt x="325" y="136"/>
                    </a:moveTo>
                    <a:cubicBezTo>
                      <a:pt x="310" y="136"/>
                      <a:pt x="310" y="136"/>
                      <a:pt x="310" y="136"/>
                    </a:cubicBezTo>
                    <a:cubicBezTo>
                      <a:pt x="269" y="83"/>
                      <a:pt x="269" y="83"/>
                      <a:pt x="269" y="83"/>
                    </a:cubicBezTo>
                    <a:cubicBezTo>
                      <a:pt x="269" y="136"/>
                      <a:pt x="269" y="136"/>
                      <a:pt x="269" y="136"/>
                    </a:cubicBezTo>
                    <a:cubicBezTo>
                      <a:pt x="251" y="136"/>
                      <a:pt x="251" y="136"/>
                      <a:pt x="251" y="136"/>
                    </a:cubicBezTo>
                    <a:cubicBezTo>
                      <a:pt x="251" y="52"/>
                      <a:pt x="251" y="52"/>
                      <a:pt x="251" y="52"/>
                    </a:cubicBezTo>
                    <a:cubicBezTo>
                      <a:pt x="268" y="52"/>
                      <a:pt x="268" y="52"/>
                      <a:pt x="268" y="52"/>
                    </a:cubicBezTo>
                    <a:cubicBezTo>
                      <a:pt x="307" y="104"/>
                      <a:pt x="307" y="104"/>
                      <a:pt x="307" y="104"/>
                    </a:cubicBezTo>
                    <a:cubicBezTo>
                      <a:pt x="307" y="52"/>
                      <a:pt x="307" y="52"/>
                      <a:pt x="307" y="52"/>
                    </a:cubicBezTo>
                    <a:cubicBezTo>
                      <a:pt x="325" y="52"/>
                      <a:pt x="325" y="52"/>
                      <a:pt x="325" y="52"/>
                    </a:cubicBezTo>
                    <a:lnTo>
                      <a:pt x="325" y="136"/>
                    </a:lnTo>
                    <a:close/>
                    <a:moveTo>
                      <a:pt x="444" y="136"/>
                    </a:moveTo>
                    <a:cubicBezTo>
                      <a:pt x="437" y="117"/>
                      <a:pt x="437" y="117"/>
                      <a:pt x="437" y="117"/>
                    </a:cubicBezTo>
                    <a:cubicBezTo>
                      <a:pt x="401" y="117"/>
                      <a:pt x="401" y="117"/>
                      <a:pt x="401" y="117"/>
                    </a:cubicBezTo>
                    <a:cubicBezTo>
                      <a:pt x="393" y="136"/>
                      <a:pt x="393" y="136"/>
                      <a:pt x="393" y="136"/>
                    </a:cubicBezTo>
                    <a:cubicBezTo>
                      <a:pt x="374" y="136"/>
                      <a:pt x="374" y="136"/>
                      <a:pt x="374" y="136"/>
                    </a:cubicBezTo>
                    <a:cubicBezTo>
                      <a:pt x="411" y="51"/>
                      <a:pt x="411" y="51"/>
                      <a:pt x="411" y="51"/>
                    </a:cubicBezTo>
                    <a:cubicBezTo>
                      <a:pt x="428" y="51"/>
                      <a:pt x="428" y="51"/>
                      <a:pt x="428" y="51"/>
                    </a:cubicBezTo>
                    <a:cubicBezTo>
                      <a:pt x="464" y="136"/>
                      <a:pt x="464" y="136"/>
                      <a:pt x="464" y="136"/>
                    </a:cubicBezTo>
                    <a:lnTo>
                      <a:pt x="444" y="136"/>
                    </a:lnTo>
                    <a:close/>
                    <a:moveTo>
                      <a:pt x="543" y="81"/>
                    </a:moveTo>
                    <a:cubicBezTo>
                      <a:pt x="543" y="86"/>
                      <a:pt x="542" y="90"/>
                      <a:pt x="540" y="94"/>
                    </a:cubicBezTo>
                    <a:cubicBezTo>
                      <a:pt x="539" y="98"/>
                      <a:pt x="536" y="101"/>
                      <a:pt x="533" y="103"/>
                    </a:cubicBezTo>
                    <a:cubicBezTo>
                      <a:pt x="530" y="106"/>
                      <a:pt x="527" y="108"/>
                      <a:pt x="522" y="109"/>
                    </a:cubicBezTo>
                    <a:cubicBezTo>
                      <a:pt x="518" y="110"/>
                      <a:pt x="514" y="111"/>
                      <a:pt x="509" y="111"/>
                    </a:cubicBezTo>
                    <a:cubicBezTo>
                      <a:pt x="495" y="111"/>
                      <a:pt x="495" y="111"/>
                      <a:pt x="495" y="111"/>
                    </a:cubicBezTo>
                    <a:cubicBezTo>
                      <a:pt x="495" y="136"/>
                      <a:pt x="495" y="136"/>
                      <a:pt x="495" y="136"/>
                    </a:cubicBezTo>
                    <a:cubicBezTo>
                      <a:pt x="477" y="136"/>
                      <a:pt x="477" y="136"/>
                      <a:pt x="477" y="136"/>
                    </a:cubicBezTo>
                    <a:cubicBezTo>
                      <a:pt x="477" y="52"/>
                      <a:pt x="477" y="52"/>
                      <a:pt x="477" y="52"/>
                    </a:cubicBezTo>
                    <a:cubicBezTo>
                      <a:pt x="511" y="52"/>
                      <a:pt x="511" y="52"/>
                      <a:pt x="511" y="52"/>
                    </a:cubicBezTo>
                    <a:cubicBezTo>
                      <a:pt x="516" y="52"/>
                      <a:pt x="520" y="53"/>
                      <a:pt x="524" y="54"/>
                    </a:cubicBezTo>
                    <a:cubicBezTo>
                      <a:pt x="528" y="56"/>
                      <a:pt x="532" y="57"/>
                      <a:pt x="535" y="60"/>
                    </a:cubicBezTo>
                    <a:cubicBezTo>
                      <a:pt x="537" y="63"/>
                      <a:pt x="539" y="66"/>
                      <a:pt x="541" y="69"/>
                    </a:cubicBezTo>
                    <a:cubicBezTo>
                      <a:pt x="542" y="73"/>
                      <a:pt x="543" y="77"/>
                      <a:pt x="543" y="81"/>
                    </a:cubicBezTo>
                    <a:close/>
                    <a:moveTo>
                      <a:pt x="623" y="81"/>
                    </a:moveTo>
                    <a:cubicBezTo>
                      <a:pt x="623" y="86"/>
                      <a:pt x="622" y="90"/>
                      <a:pt x="621" y="94"/>
                    </a:cubicBezTo>
                    <a:cubicBezTo>
                      <a:pt x="619" y="98"/>
                      <a:pt x="617" y="101"/>
                      <a:pt x="613" y="103"/>
                    </a:cubicBezTo>
                    <a:cubicBezTo>
                      <a:pt x="610" y="106"/>
                      <a:pt x="607" y="108"/>
                      <a:pt x="603" y="109"/>
                    </a:cubicBezTo>
                    <a:cubicBezTo>
                      <a:pt x="598" y="110"/>
                      <a:pt x="594" y="111"/>
                      <a:pt x="589" y="111"/>
                    </a:cubicBezTo>
                    <a:cubicBezTo>
                      <a:pt x="575" y="111"/>
                      <a:pt x="575" y="111"/>
                      <a:pt x="575" y="111"/>
                    </a:cubicBezTo>
                    <a:cubicBezTo>
                      <a:pt x="575" y="136"/>
                      <a:pt x="575" y="136"/>
                      <a:pt x="575" y="136"/>
                    </a:cubicBezTo>
                    <a:cubicBezTo>
                      <a:pt x="557" y="136"/>
                      <a:pt x="557" y="136"/>
                      <a:pt x="557" y="136"/>
                    </a:cubicBezTo>
                    <a:cubicBezTo>
                      <a:pt x="557" y="52"/>
                      <a:pt x="557" y="52"/>
                      <a:pt x="557" y="52"/>
                    </a:cubicBezTo>
                    <a:cubicBezTo>
                      <a:pt x="591" y="52"/>
                      <a:pt x="591" y="52"/>
                      <a:pt x="591" y="52"/>
                    </a:cubicBezTo>
                    <a:cubicBezTo>
                      <a:pt x="596" y="52"/>
                      <a:pt x="601" y="53"/>
                      <a:pt x="605" y="54"/>
                    </a:cubicBezTo>
                    <a:cubicBezTo>
                      <a:pt x="609" y="56"/>
                      <a:pt x="612" y="57"/>
                      <a:pt x="615" y="60"/>
                    </a:cubicBezTo>
                    <a:cubicBezTo>
                      <a:pt x="618" y="63"/>
                      <a:pt x="620" y="66"/>
                      <a:pt x="621" y="69"/>
                    </a:cubicBezTo>
                    <a:cubicBezTo>
                      <a:pt x="623" y="73"/>
                      <a:pt x="623" y="77"/>
                      <a:pt x="623" y="81"/>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50" name="Group 449"/>
          <p:cNvGrpSpPr/>
          <p:nvPr/>
        </p:nvGrpSpPr>
        <p:grpSpPr>
          <a:xfrm>
            <a:off x="6757735" y="2695119"/>
            <a:ext cx="740699" cy="757128"/>
            <a:chOff x="6691060" y="2847519"/>
            <a:chExt cx="740699" cy="757128"/>
          </a:xfrm>
        </p:grpSpPr>
        <p:grpSp>
          <p:nvGrpSpPr>
            <p:cNvPr id="444" name="Group 443"/>
            <p:cNvGrpSpPr>
              <a:grpSpLocks noChangeAspect="1"/>
            </p:cNvGrpSpPr>
            <p:nvPr/>
          </p:nvGrpSpPr>
          <p:grpSpPr>
            <a:xfrm>
              <a:off x="6691060" y="2847519"/>
              <a:ext cx="740699" cy="757128"/>
              <a:chOff x="12635858" y="691356"/>
              <a:chExt cx="5868987" cy="5999163"/>
            </a:xfrm>
          </p:grpSpPr>
          <p:sp>
            <p:nvSpPr>
              <p:cNvPr id="441" name="Freeform 97"/>
              <p:cNvSpPr>
                <a:spLocks noEditPoints="1"/>
              </p:cNvSpPr>
              <p:nvPr/>
            </p:nvSpPr>
            <p:spPr bwMode="auto">
              <a:xfrm>
                <a:off x="12635858" y="691356"/>
                <a:ext cx="5868987" cy="5999163"/>
              </a:xfrm>
              <a:custGeom>
                <a:avLst/>
                <a:gdLst>
                  <a:gd name="T0" fmla="*/ 1882 w 3697"/>
                  <a:gd name="T1" fmla="*/ 0 h 3779"/>
                  <a:gd name="T2" fmla="*/ 213 w 3697"/>
                  <a:gd name="T3" fmla="*/ 0 h 3779"/>
                  <a:gd name="T4" fmla="*/ 0 w 3697"/>
                  <a:gd name="T5" fmla="*/ 212 h 3779"/>
                  <a:gd name="T6" fmla="*/ 0 w 3697"/>
                  <a:gd name="T7" fmla="*/ 2158 h 3779"/>
                  <a:gd name="T8" fmla="*/ 0 w 3697"/>
                  <a:gd name="T9" fmla="*/ 3523 h 3779"/>
                  <a:gd name="T10" fmla="*/ 0 w 3697"/>
                  <a:gd name="T11" fmla="*/ 3779 h 3779"/>
                  <a:gd name="T12" fmla="*/ 1882 w 3697"/>
                  <a:gd name="T13" fmla="*/ 3779 h 3779"/>
                  <a:gd name="T14" fmla="*/ 3489 w 3697"/>
                  <a:gd name="T15" fmla="*/ 3779 h 3779"/>
                  <a:gd name="T16" fmla="*/ 3489 w 3697"/>
                  <a:gd name="T17" fmla="*/ 3779 h 3779"/>
                  <a:gd name="T18" fmla="*/ 3697 w 3697"/>
                  <a:gd name="T19" fmla="*/ 3566 h 3779"/>
                  <a:gd name="T20" fmla="*/ 3697 w 3697"/>
                  <a:gd name="T21" fmla="*/ 3308 h 3779"/>
                  <a:gd name="T22" fmla="*/ 3697 w 3697"/>
                  <a:gd name="T23" fmla="*/ 2158 h 3779"/>
                  <a:gd name="T24" fmla="*/ 3697 w 3697"/>
                  <a:gd name="T25" fmla="*/ 0 h 3779"/>
                  <a:gd name="T26" fmla="*/ 1882 w 3697"/>
                  <a:gd name="T27" fmla="*/ 0 h 3779"/>
                  <a:gd name="T28" fmla="*/ 3186 w 3697"/>
                  <a:gd name="T29" fmla="*/ 3466 h 3779"/>
                  <a:gd name="T30" fmla="*/ 301 w 3697"/>
                  <a:gd name="T31" fmla="*/ 3466 h 3779"/>
                  <a:gd name="T32" fmla="*/ 301 w 3697"/>
                  <a:gd name="T33" fmla="*/ 577 h 3779"/>
                  <a:gd name="T34" fmla="*/ 3186 w 3697"/>
                  <a:gd name="T35" fmla="*/ 577 h 3779"/>
                  <a:gd name="T36" fmla="*/ 3186 w 3697"/>
                  <a:gd name="T37" fmla="*/ 3466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7" h="3779">
                    <a:moveTo>
                      <a:pt x="1882" y="0"/>
                    </a:moveTo>
                    <a:lnTo>
                      <a:pt x="213" y="0"/>
                    </a:lnTo>
                    <a:lnTo>
                      <a:pt x="0" y="212"/>
                    </a:lnTo>
                    <a:lnTo>
                      <a:pt x="0" y="2158"/>
                    </a:lnTo>
                    <a:lnTo>
                      <a:pt x="0" y="3523"/>
                    </a:lnTo>
                    <a:lnTo>
                      <a:pt x="0" y="3779"/>
                    </a:lnTo>
                    <a:lnTo>
                      <a:pt x="1882" y="3779"/>
                    </a:lnTo>
                    <a:lnTo>
                      <a:pt x="3489" y="3779"/>
                    </a:lnTo>
                    <a:lnTo>
                      <a:pt x="3489" y="3779"/>
                    </a:lnTo>
                    <a:lnTo>
                      <a:pt x="3697" y="3566"/>
                    </a:lnTo>
                    <a:lnTo>
                      <a:pt x="3697" y="3308"/>
                    </a:lnTo>
                    <a:lnTo>
                      <a:pt x="3697" y="2158"/>
                    </a:lnTo>
                    <a:lnTo>
                      <a:pt x="3697" y="0"/>
                    </a:lnTo>
                    <a:lnTo>
                      <a:pt x="1882" y="0"/>
                    </a:lnTo>
                    <a:close/>
                    <a:moveTo>
                      <a:pt x="3186" y="3466"/>
                    </a:moveTo>
                    <a:lnTo>
                      <a:pt x="301" y="3466"/>
                    </a:lnTo>
                    <a:lnTo>
                      <a:pt x="301" y="577"/>
                    </a:lnTo>
                    <a:lnTo>
                      <a:pt x="3186" y="577"/>
                    </a:lnTo>
                    <a:lnTo>
                      <a:pt x="3186" y="346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Rectangle 98"/>
              <p:cNvSpPr>
                <a:spLocks noChangeArrowheads="1"/>
              </p:cNvSpPr>
              <p:nvPr/>
            </p:nvSpPr>
            <p:spPr bwMode="auto">
              <a:xfrm>
                <a:off x="13601700" y="2162175"/>
                <a:ext cx="3560762" cy="10287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Rectangle 99"/>
              <p:cNvSpPr>
                <a:spLocks noChangeArrowheads="1"/>
              </p:cNvSpPr>
              <p:nvPr/>
            </p:nvSpPr>
            <p:spPr bwMode="auto">
              <a:xfrm>
                <a:off x="13601700" y="3690938"/>
                <a:ext cx="3560762" cy="19907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48" name="TextBox 447"/>
            <p:cNvSpPr txBox="1"/>
            <p:nvPr/>
          </p:nvSpPr>
          <p:spPr>
            <a:xfrm>
              <a:off x="6812956" y="3226083"/>
              <a:ext cx="443154" cy="249386"/>
            </a:xfrm>
            <a:prstGeom prst="rect">
              <a:avLst/>
            </a:prstGeom>
            <a:noFill/>
          </p:spPr>
          <p:txBody>
            <a:bodyPr wrap="square" lIns="0" tIns="0" rIns="0" bIns="0" rtlCol="0" anchor="ctr">
              <a:noAutofit/>
            </a:bodyPr>
            <a:lstStyle/>
            <a:p>
              <a:pPr algn="ctr"/>
              <a:r>
                <a:rPr lang="en-US" sz="1050" b="1" dirty="0">
                  <a:solidFill>
                    <a:schemeClr val="bg1"/>
                  </a:solidFill>
                </a:rPr>
                <a:t>OS</a:t>
              </a:r>
            </a:p>
          </p:txBody>
        </p:sp>
        <p:sp>
          <p:nvSpPr>
            <p:cNvPr id="449" name="TextBox 448"/>
            <p:cNvSpPr txBox="1"/>
            <p:nvPr/>
          </p:nvSpPr>
          <p:spPr>
            <a:xfrm>
              <a:off x="6812956" y="3041730"/>
              <a:ext cx="443154" cy="121243"/>
            </a:xfrm>
            <a:prstGeom prst="rect">
              <a:avLst/>
            </a:prstGeom>
            <a:noFill/>
          </p:spPr>
          <p:txBody>
            <a:bodyPr wrap="square" lIns="0" tIns="0" rIns="0" bIns="0" rtlCol="0" anchor="ctr">
              <a:noAutofit/>
            </a:bodyPr>
            <a:lstStyle/>
            <a:p>
              <a:pPr algn="ctr"/>
              <a:r>
                <a:rPr lang="en-US" sz="700" b="1" dirty="0">
                  <a:solidFill>
                    <a:schemeClr val="bg1"/>
                  </a:solidFill>
                </a:rPr>
                <a:t>THIN APP</a:t>
              </a:r>
            </a:p>
          </p:txBody>
        </p:sp>
      </p:grpSp>
      <p:grpSp>
        <p:nvGrpSpPr>
          <p:cNvPr id="466" name="Group 465"/>
          <p:cNvGrpSpPr>
            <a:grpSpLocks noChangeAspect="1"/>
          </p:cNvGrpSpPr>
          <p:nvPr/>
        </p:nvGrpSpPr>
        <p:grpSpPr>
          <a:xfrm>
            <a:off x="8842971" y="693844"/>
            <a:ext cx="631656" cy="645314"/>
            <a:chOff x="12565063" y="1539875"/>
            <a:chExt cx="3524250" cy="3600450"/>
          </a:xfrm>
        </p:grpSpPr>
        <p:sp>
          <p:nvSpPr>
            <p:cNvPr id="467" name="Freeform 103"/>
            <p:cNvSpPr>
              <a:spLocks noEditPoints="1"/>
            </p:cNvSpPr>
            <p:nvPr/>
          </p:nvSpPr>
          <p:spPr bwMode="auto">
            <a:xfrm>
              <a:off x="12565063" y="1539875"/>
              <a:ext cx="3524250" cy="3600450"/>
            </a:xfrm>
            <a:custGeom>
              <a:avLst/>
              <a:gdLst>
                <a:gd name="T0" fmla="*/ 128 w 2220"/>
                <a:gd name="T1" fmla="*/ 0 h 2268"/>
                <a:gd name="T2" fmla="*/ 0 w 2220"/>
                <a:gd name="T3" fmla="*/ 128 h 2268"/>
                <a:gd name="T4" fmla="*/ 0 w 2220"/>
                <a:gd name="T5" fmla="*/ 1218 h 2268"/>
                <a:gd name="T6" fmla="*/ 0 w 2220"/>
                <a:gd name="T7" fmla="*/ 2114 h 2268"/>
                <a:gd name="T8" fmla="*/ 0 w 2220"/>
                <a:gd name="T9" fmla="*/ 2268 h 2268"/>
                <a:gd name="T10" fmla="*/ 1111 w 2220"/>
                <a:gd name="T11" fmla="*/ 2268 h 2268"/>
                <a:gd name="T12" fmla="*/ 2094 w 2220"/>
                <a:gd name="T13" fmla="*/ 2268 h 2268"/>
                <a:gd name="T14" fmla="*/ 2094 w 2220"/>
                <a:gd name="T15" fmla="*/ 2268 h 2268"/>
                <a:gd name="T16" fmla="*/ 2220 w 2220"/>
                <a:gd name="T17" fmla="*/ 2140 h 2268"/>
                <a:gd name="T18" fmla="*/ 2220 w 2220"/>
                <a:gd name="T19" fmla="*/ 1986 h 2268"/>
                <a:gd name="T20" fmla="*/ 2220 w 2220"/>
                <a:gd name="T21" fmla="*/ 1218 h 2268"/>
                <a:gd name="T22" fmla="*/ 2220 w 2220"/>
                <a:gd name="T23" fmla="*/ 0 h 2268"/>
                <a:gd name="T24" fmla="*/ 1111 w 2220"/>
                <a:gd name="T25" fmla="*/ 0 h 2268"/>
                <a:gd name="T26" fmla="*/ 128 w 2220"/>
                <a:gd name="T27" fmla="*/ 0 h 2268"/>
                <a:gd name="T28" fmla="*/ 1914 w 2220"/>
                <a:gd name="T29" fmla="*/ 2081 h 2268"/>
                <a:gd name="T30" fmla="*/ 182 w 2220"/>
                <a:gd name="T31" fmla="*/ 2081 h 2268"/>
                <a:gd name="T32" fmla="*/ 182 w 2220"/>
                <a:gd name="T33" fmla="*/ 346 h 2268"/>
                <a:gd name="T34" fmla="*/ 1914 w 2220"/>
                <a:gd name="T35" fmla="*/ 346 h 2268"/>
                <a:gd name="T36" fmla="*/ 1914 w 2220"/>
                <a:gd name="T37" fmla="*/ 2081 h 2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20" h="2268">
                  <a:moveTo>
                    <a:pt x="128" y="0"/>
                  </a:moveTo>
                  <a:lnTo>
                    <a:pt x="0" y="128"/>
                  </a:lnTo>
                  <a:lnTo>
                    <a:pt x="0" y="1218"/>
                  </a:lnTo>
                  <a:lnTo>
                    <a:pt x="0" y="2114"/>
                  </a:lnTo>
                  <a:lnTo>
                    <a:pt x="0" y="2268"/>
                  </a:lnTo>
                  <a:lnTo>
                    <a:pt x="1111" y="2268"/>
                  </a:lnTo>
                  <a:lnTo>
                    <a:pt x="2094" y="2268"/>
                  </a:lnTo>
                  <a:lnTo>
                    <a:pt x="2094" y="2268"/>
                  </a:lnTo>
                  <a:lnTo>
                    <a:pt x="2220" y="2140"/>
                  </a:lnTo>
                  <a:lnTo>
                    <a:pt x="2220" y="1986"/>
                  </a:lnTo>
                  <a:lnTo>
                    <a:pt x="2220" y="1218"/>
                  </a:lnTo>
                  <a:lnTo>
                    <a:pt x="2220" y="0"/>
                  </a:lnTo>
                  <a:lnTo>
                    <a:pt x="1111" y="0"/>
                  </a:lnTo>
                  <a:lnTo>
                    <a:pt x="128" y="0"/>
                  </a:lnTo>
                  <a:close/>
                  <a:moveTo>
                    <a:pt x="1914" y="2081"/>
                  </a:moveTo>
                  <a:lnTo>
                    <a:pt x="182" y="2081"/>
                  </a:lnTo>
                  <a:lnTo>
                    <a:pt x="182" y="346"/>
                  </a:lnTo>
                  <a:lnTo>
                    <a:pt x="1914" y="346"/>
                  </a:lnTo>
                  <a:lnTo>
                    <a:pt x="1914" y="208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104"/>
            <p:cNvSpPr>
              <a:spLocks/>
            </p:cNvSpPr>
            <p:nvPr/>
          </p:nvSpPr>
          <p:spPr bwMode="auto">
            <a:xfrm>
              <a:off x="14009688" y="3387725"/>
              <a:ext cx="96838" cy="115888"/>
            </a:xfrm>
            <a:custGeom>
              <a:avLst/>
              <a:gdLst>
                <a:gd name="T0" fmla="*/ 0 w 61"/>
                <a:gd name="T1" fmla="*/ 73 h 73"/>
                <a:gd name="T2" fmla="*/ 61 w 61"/>
                <a:gd name="T3" fmla="*/ 73 h 73"/>
                <a:gd name="T4" fmla="*/ 30 w 61"/>
                <a:gd name="T5" fmla="*/ 0 h 73"/>
                <a:gd name="T6" fmla="*/ 0 w 61"/>
                <a:gd name="T7" fmla="*/ 73 h 73"/>
              </a:gdLst>
              <a:ahLst/>
              <a:cxnLst>
                <a:cxn ang="0">
                  <a:pos x="T0" y="T1"/>
                </a:cxn>
                <a:cxn ang="0">
                  <a:pos x="T2" y="T3"/>
                </a:cxn>
                <a:cxn ang="0">
                  <a:pos x="T4" y="T5"/>
                </a:cxn>
                <a:cxn ang="0">
                  <a:pos x="T6" y="T7"/>
                </a:cxn>
              </a:cxnLst>
              <a:rect l="0" t="0" r="r" b="b"/>
              <a:pathLst>
                <a:path w="61" h="73">
                  <a:moveTo>
                    <a:pt x="0" y="73"/>
                  </a:moveTo>
                  <a:lnTo>
                    <a:pt x="61" y="73"/>
                  </a:lnTo>
                  <a:lnTo>
                    <a:pt x="30" y="0"/>
                  </a:lnTo>
                  <a:lnTo>
                    <a:pt x="0" y="7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105"/>
            <p:cNvSpPr>
              <a:spLocks noEditPoints="1"/>
            </p:cNvSpPr>
            <p:nvPr/>
          </p:nvSpPr>
          <p:spPr bwMode="auto">
            <a:xfrm>
              <a:off x="13139738" y="3157538"/>
              <a:ext cx="2174875" cy="609600"/>
            </a:xfrm>
            <a:custGeom>
              <a:avLst/>
              <a:gdLst>
                <a:gd name="T0" fmla="*/ 578 w 578"/>
                <a:gd name="T1" fmla="*/ 0 h 162"/>
                <a:gd name="T2" fmla="*/ 0 w 578"/>
                <a:gd name="T3" fmla="*/ 0 h 162"/>
                <a:gd name="T4" fmla="*/ 0 w 578"/>
                <a:gd name="T5" fmla="*/ 162 h 162"/>
                <a:gd name="T6" fmla="*/ 578 w 578"/>
                <a:gd name="T7" fmla="*/ 162 h 162"/>
                <a:gd name="T8" fmla="*/ 578 w 578"/>
                <a:gd name="T9" fmla="*/ 0 h 162"/>
                <a:gd name="T10" fmla="*/ 182 w 578"/>
                <a:gd name="T11" fmla="*/ 84 h 162"/>
                <a:gd name="T12" fmla="*/ 178 w 578"/>
                <a:gd name="T13" fmla="*/ 103 h 162"/>
                <a:gd name="T14" fmla="*/ 168 w 578"/>
                <a:gd name="T15" fmla="*/ 119 h 162"/>
                <a:gd name="T16" fmla="*/ 151 w 578"/>
                <a:gd name="T17" fmla="*/ 129 h 162"/>
                <a:gd name="T18" fmla="*/ 131 w 578"/>
                <a:gd name="T19" fmla="*/ 133 h 162"/>
                <a:gd name="T20" fmla="*/ 93 w 578"/>
                <a:gd name="T21" fmla="*/ 133 h 162"/>
                <a:gd name="T22" fmla="*/ 93 w 578"/>
                <a:gd name="T23" fmla="*/ 36 h 162"/>
                <a:gd name="T24" fmla="*/ 131 w 578"/>
                <a:gd name="T25" fmla="*/ 36 h 162"/>
                <a:gd name="T26" fmla="*/ 151 w 578"/>
                <a:gd name="T27" fmla="*/ 40 h 162"/>
                <a:gd name="T28" fmla="*/ 168 w 578"/>
                <a:gd name="T29" fmla="*/ 50 h 162"/>
                <a:gd name="T30" fmla="*/ 178 w 578"/>
                <a:gd name="T31" fmla="*/ 65 h 162"/>
                <a:gd name="T32" fmla="*/ 182 w 578"/>
                <a:gd name="T33" fmla="*/ 84 h 162"/>
                <a:gd name="T34" fmla="*/ 273 w 578"/>
                <a:gd name="T35" fmla="*/ 133 h 162"/>
                <a:gd name="T36" fmla="*/ 264 w 578"/>
                <a:gd name="T37" fmla="*/ 111 h 162"/>
                <a:gd name="T38" fmla="*/ 223 w 578"/>
                <a:gd name="T39" fmla="*/ 111 h 162"/>
                <a:gd name="T40" fmla="*/ 214 w 578"/>
                <a:gd name="T41" fmla="*/ 133 h 162"/>
                <a:gd name="T42" fmla="*/ 193 w 578"/>
                <a:gd name="T43" fmla="*/ 133 h 162"/>
                <a:gd name="T44" fmla="*/ 234 w 578"/>
                <a:gd name="T45" fmla="*/ 35 h 162"/>
                <a:gd name="T46" fmla="*/ 254 w 578"/>
                <a:gd name="T47" fmla="*/ 35 h 162"/>
                <a:gd name="T48" fmla="*/ 295 w 578"/>
                <a:gd name="T49" fmla="*/ 133 h 162"/>
                <a:gd name="T50" fmla="*/ 273 w 578"/>
                <a:gd name="T51" fmla="*/ 133 h 162"/>
                <a:gd name="T52" fmla="*/ 383 w 578"/>
                <a:gd name="T53" fmla="*/ 56 h 162"/>
                <a:gd name="T54" fmla="*/ 354 w 578"/>
                <a:gd name="T55" fmla="*/ 56 h 162"/>
                <a:gd name="T56" fmla="*/ 354 w 578"/>
                <a:gd name="T57" fmla="*/ 133 h 162"/>
                <a:gd name="T58" fmla="*/ 333 w 578"/>
                <a:gd name="T59" fmla="*/ 133 h 162"/>
                <a:gd name="T60" fmla="*/ 333 w 578"/>
                <a:gd name="T61" fmla="*/ 56 h 162"/>
                <a:gd name="T62" fmla="*/ 303 w 578"/>
                <a:gd name="T63" fmla="*/ 56 h 162"/>
                <a:gd name="T64" fmla="*/ 303 w 578"/>
                <a:gd name="T65" fmla="*/ 36 h 162"/>
                <a:gd name="T66" fmla="*/ 383 w 578"/>
                <a:gd name="T67" fmla="*/ 36 h 162"/>
                <a:gd name="T68" fmla="*/ 383 w 578"/>
                <a:gd name="T69" fmla="*/ 56 h 162"/>
                <a:gd name="T70" fmla="*/ 472 w 578"/>
                <a:gd name="T71" fmla="*/ 133 h 162"/>
                <a:gd name="T72" fmla="*/ 463 w 578"/>
                <a:gd name="T73" fmla="*/ 111 h 162"/>
                <a:gd name="T74" fmla="*/ 422 w 578"/>
                <a:gd name="T75" fmla="*/ 111 h 162"/>
                <a:gd name="T76" fmla="*/ 413 w 578"/>
                <a:gd name="T77" fmla="*/ 133 h 162"/>
                <a:gd name="T78" fmla="*/ 391 w 578"/>
                <a:gd name="T79" fmla="*/ 133 h 162"/>
                <a:gd name="T80" fmla="*/ 433 w 578"/>
                <a:gd name="T81" fmla="*/ 35 h 162"/>
                <a:gd name="T82" fmla="*/ 452 w 578"/>
                <a:gd name="T83" fmla="*/ 35 h 162"/>
                <a:gd name="T84" fmla="*/ 494 w 578"/>
                <a:gd name="T85" fmla="*/ 133 h 162"/>
                <a:gd name="T86" fmla="*/ 472 w 578"/>
                <a:gd name="T87" fmla="*/ 13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8" h="162">
                  <a:moveTo>
                    <a:pt x="578" y="0"/>
                  </a:moveTo>
                  <a:cubicBezTo>
                    <a:pt x="0" y="0"/>
                    <a:pt x="0" y="0"/>
                    <a:pt x="0" y="0"/>
                  </a:cubicBezTo>
                  <a:cubicBezTo>
                    <a:pt x="0" y="162"/>
                    <a:pt x="0" y="162"/>
                    <a:pt x="0" y="162"/>
                  </a:cubicBezTo>
                  <a:cubicBezTo>
                    <a:pt x="578" y="162"/>
                    <a:pt x="578" y="162"/>
                    <a:pt x="578" y="162"/>
                  </a:cubicBezTo>
                  <a:lnTo>
                    <a:pt x="578" y="0"/>
                  </a:lnTo>
                  <a:close/>
                  <a:moveTo>
                    <a:pt x="182" y="84"/>
                  </a:moveTo>
                  <a:cubicBezTo>
                    <a:pt x="182" y="91"/>
                    <a:pt x="181" y="97"/>
                    <a:pt x="178" y="103"/>
                  </a:cubicBezTo>
                  <a:cubicBezTo>
                    <a:pt x="176" y="109"/>
                    <a:pt x="172" y="114"/>
                    <a:pt x="168" y="119"/>
                  </a:cubicBezTo>
                  <a:cubicBezTo>
                    <a:pt x="163" y="123"/>
                    <a:pt x="158" y="126"/>
                    <a:pt x="151" y="129"/>
                  </a:cubicBezTo>
                  <a:cubicBezTo>
                    <a:pt x="145" y="131"/>
                    <a:pt x="138" y="133"/>
                    <a:pt x="131" y="133"/>
                  </a:cubicBezTo>
                  <a:cubicBezTo>
                    <a:pt x="93" y="133"/>
                    <a:pt x="93" y="133"/>
                    <a:pt x="93" y="133"/>
                  </a:cubicBezTo>
                  <a:cubicBezTo>
                    <a:pt x="93" y="36"/>
                    <a:pt x="93" y="36"/>
                    <a:pt x="93" y="36"/>
                  </a:cubicBezTo>
                  <a:cubicBezTo>
                    <a:pt x="131" y="36"/>
                    <a:pt x="131" y="36"/>
                    <a:pt x="131" y="36"/>
                  </a:cubicBezTo>
                  <a:cubicBezTo>
                    <a:pt x="138" y="36"/>
                    <a:pt x="145" y="37"/>
                    <a:pt x="151" y="40"/>
                  </a:cubicBezTo>
                  <a:cubicBezTo>
                    <a:pt x="158" y="42"/>
                    <a:pt x="163" y="45"/>
                    <a:pt x="168" y="50"/>
                  </a:cubicBezTo>
                  <a:cubicBezTo>
                    <a:pt x="172" y="54"/>
                    <a:pt x="176" y="59"/>
                    <a:pt x="178" y="65"/>
                  </a:cubicBezTo>
                  <a:cubicBezTo>
                    <a:pt x="181" y="71"/>
                    <a:pt x="182" y="77"/>
                    <a:pt x="182" y="84"/>
                  </a:cubicBezTo>
                  <a:close/>
                  <a:moveTo>
                    <a:pt x="273" y="133"/>
                  </a:moveTo>
                  <a:cubicBezTo>
                    <a:pt x="264" y="111"/>
                    <a:pt x="264" y="111"/>
                    <a:pt x="264" y="111"/>
                  </a:cubicBezTo>
                  <a:cubicBezTo>
                    <a:pt x="223" y="111"/>
                    <a:pt x="223" y="111"/>
                    <a:pt x="223" y="111"/>
                  </a:cubicBezTo>
                  <a:cubicBezTo>
                    <a:pt x="214" y="133"/>
                    <a:pt x="214" y="133"/>
                    <a:pt x="214" y="133"/>
                  </a:cubicBezTo>
                  <a:cubicBezTo>
                    <a:pt x="193" y="133"/>
                    <a:pt x="193" y="133"/>
                    <a:pt x="193" y="133"/>
                  </a:cubicBezTo>
                  <a:cubicBezTo>
                    <a:pt x="234" y="35"/>
                    <a:pt x="234" y="35"/>
                    <a:pt x="234" y="35"/>
                  </a:cubicBezTo>
                  <a:cubicBezTo>
                    <a:pt x="254" y="35"/>
                    <a:pt x="254" y="35"/>
                    <a:pt x="254" y="35"/>
                  </a:cubicBezTo>
                  <a:cubicBezTo>
                    <a:pt x="295" y="133"/>
                    <a:pt x="295" y="133"/>
                    <a:pt x="295" y="133"/>
                  </a:cubicBezTo>
                  <a:lnTo>
                    <a:pt x="273" y="133"/>
                  </a:lnTo>
                  <a:close/>
                  <a:moveTo>
                    <a:pt x="383" y="56"/>
                  </a:moveTo>
                  <a:cubicBezTo>
                    <a:pt x="354" y="56"/>
                    <a:pt x="354" y="56"/>
                    <a:pt x="354" y="56"/>
                  </a:cubicBezTo>
                  <a:cubicBezTo>
                    <a:pt x="354" y="133"/>
                    <a:pt x="354" y="133"/>
                    <a:pt x="354" y="133"/>
                  </a:cubicBezTo>
                  <a:cubicBezTo>
                    <a:pt x="333" y="133"/>
                    <a:pt x="333" y="133"/>
                    <a:pt x="333" y="133"/>
                  </a:cubicBezTo>
                  <a:cubicBezTo>
                    <a:pt x="333" y="56"/>
                    <a:pt x="333" y="56"/>
                    <a:pt x="333" y="56"/>
                  </a:cubicBezTo>
                  <a:cubicBezTo>
                    <a:pt x="303" y="56"/>
                    <a:pt x="303" y="56"/>
                    <a:pt x="303" y="56"/>
                  </a:cubicBezTo>
                  <a:cubicBezTo>
                    <a:pt x="303" y="36"/>
                    <a:pt x="303" y="36"/>
                    <a:pt x="303" y="36"/>
                  </a:cubicBezTo>
                  <a:cubicBezTo>
                    <a:pt x="383" y="36"/>
                    <a:pt x="383" y="36"/>
                    <a:pt x="383" y="36"/>
                  </a:cubicBezTo>
                  <a:lnTo>
                    <a:pt x="383" y="56"/>
                  </a:lnTo>
                  <a:close/>
                  <a:moveTo>
                    <a:pt x="472" y="133"/>
                  </a:moveTo>
                  <a:cubicBezTo>
                    <a:pt x="463" y="111"/>
                    <a:pt x="463" y="111"/>
                    <a:pt x="463" y="111"/>
                  </a:cubicBezTo>
                  <a:cubicBezTo>
                    <a:pt x="422" y="111"/>
                    <a:pt x="422" y="111"/>
                    <a:pt x="422" y="111"/>
                  </a:cubicBezTo>
                  <a:cubicBezTo>
                    <a:pt x="413" y="133"/>
                    <a:pt x="413" y="133"/>
                    <a:pt x="413" y="133"/>
                  </a:cubicBezTo>
                  <a:cubicBezTo>
                    <a:pt x="391" y="133"/>
                    <a:pt x="391" y="133"/>
                    <a:pt x="391" y="133"/>
                  </a:cubicBezTo>
                  <a:cubicBezTo>
                    <a:pt x="433" y="35"/>
                    <a:pt x="433" y="35"/>
                    <a:pt x="433" y="35"/>
                  </a:cubicBezTo>
                  <a:cubicBezTo>
                    <a:pt x="452" y="35"/>
                    <a:pt x="452" y="35"/>
                    <a:pt x="452" y="35"/>
                  </a:cubicBezTo>
                  <a:cubicBezTo>
                    <a:pt x="494" y="133"/>
                    <a:pt x="494" y="133"/>
                    <a:pt x="494" y="133"/>
                  </a:cubicBezTo>
                  <a:lnTo>
                    <a:pt x="472" y="13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106"/>
            <p:cNvSpPr>
              <a:spLocks/>
            </p:cNvSpPr>
            <p:nvPr/>
          </p:nvSpPr>
          <p:spPr bwMode="auto">
            <a:xfrm>
              <a:off x="14757401" y="3387725"/>
              <a:ext cx="93663" cy="115888"/>
            </a:xfrm>
            <a:custGeom>
              <a:avLst/>
              <a:gdLst>
                <a:gd name="T0" fmla="*/ 0 w 59"/>
                <a:gd name="T1" fmla="*/ 73 h 73"/>
                <a:gd name="T2" fmla="*/ 59 w 59"/>
                <a:gd name="T3" fmla="*/ 73 h 73"/>
                <a:gd name="T4" fmla="*/ 29 w 59"/>
                <a:gd name="T5" fmla="*/ 0 h 73"/>
                <a:gd name="T6" fmla="*/ 0 w 59"/>
                <a:gd name="T7" fmla="*/ 73 h 73"/>
              </a:gdLst>
              <a:ahLst/>
              <a:cxnLst>
                <a:cxn ang="0">
                  <a:pos x="T0" y="T1"/>
                </a:cxn>
                <a:cxn ang="0">
                  <a:pos x="T2" y="T3"/>
                </a:cxn>
                <a:cxn ang="0">
                  <a:pos x="T4" y="T5"/>
                </a:cxn>
                <a:cxn ang="0">
                  <a:pos x="T6" y="T7"/>
                </a:cxn>
              </a:cxnLst>
              <a:rect l="0" t="0" r="r" b="b"/>
              <a:pathLst>
                <a:path w="59" h="73">
                  <a:moveTo>
                    <a:pt x="0" y="73"/>
                  </a:moveTo>
                  <a:lnTo>
                    <a:pt x="59" y="73"/>
                  </a:lnTo>
                  <a:lnTo>
                    <a:pt x="29" y="0"/>
                  </a:lnTo>
                  <a:lnTo>
                    <a:pt x="0" y="7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107"/>
            <p:cNvSpPr>
              <a:spLocks/>
            </p:cNvSpPr>
            <p:nvPr/>
          </p:nvSpPr>
          <p:spPr bwMode="auto">
            <a:xfrm>
              <a:off x="13568363" y="3363913"/>
              <a:ext cx="173038" cy="219075"/>
            </a:xfrm>
            <a:custGeom>
              <a:avLst/>
              <a:gdLst>
                <a:gd name="T0" fmla="*/ 38 w 46"/>
                <a:gd name="T1" fmla="*/ 8 h 58"/>
                <a:gd name="T2" fmla="*/ 29 w 46"/>
                <a:gd name="T3" fmla="*/ 2 h 58"/>
                <a:gd name="T4" fmla="*/ 17 w 46"/>
                <a:gd name="T5" fmla="*/ 0 h 58"/>
                <a:gd name="T6" fmla="*/ 0 w 46"/>
                <a:gd name="T7" fmla="*/ 0 h 58"/>
                <a:gd name="T8" fmla="*/ 0 w 46"/>
                <a:gd name="T9" fmla="*/ 58 h 58"/>
                <a:gd name="T10" fmla="*/ 17 w 46"/>
                <a:gd name="T11" fmla="*/ 58 h 58"/>
                <a:gd name="T12" fmla="*/ 29 w 46"/>
                <a:gd name="T13" fmla="*/ 56 h 58"/>
                <a:gd name="T14" fmla="*/ 38 w 46"/>
                <a:gd name="T15" fmla="*/ 50 h 58"/>
                <a:gd name="T16" fmla="*/ 44 w 46"/>
                <a:gd name="T17" fmla="*/ 41 h 58"/>
                <a:gd name="T18" fmla="*/ 46 w 46"/>
                <a:gd name="T19" fmla="*/ 30 h 58"/>
                <a:gd name="T20" fmla="*/ 46 w 46"/>
                <a:gd name="T21" fmla="*/ 29 h 58"/>
                <a:gd name="T22" fmla="*/ 44 w 46"/>
                <a:gd name="T23" fmla="*/ 18 h 58"/>
                <a:gd name="T24" fmla="*/ 38 w 46"/>
                <a:gd name="T25"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8">
                  <a:moveTo>
                    <a:pt x="38" y="8"/>
                  </a:moveTo>
                  <a:cubicBezTo>
                    <a:pt x="35" y="6"/>
                    <a:pt x="32" y="4"/>
                    <a:pt x="29" y="2"/>
                  </a:cubicBezTo>
                  <a:cubicBezTo>
                    <a:pt x="25" y="1"/>
                    <a:pt x="21" y="0"/>
                    <a:pt x="17" y="0"/>
                  </a:cubicBezTo>
                  <a:cubicBezTo>
                    <a:pt x="0" y="0"/>
                    <a:pt x="0" y="0"/>
                    <a:pt x="0" y="0"/>
                  </a:cubicBezTo>
                  <a:cubicBezTo>
                    <a:pt x="0" y="58"/>
                    <a:pt x="0" y="58"/>
                    <a:pt x="0" y="58"/>
                  </a:cubicBezTo>
                  <a:cubicBezTo>
                    <a:pt x="17" y="58"/>
                    <a:pt x="17" y="58"/>
                    <a:pt x="17" y="58"/>
                  </a:cubicBezTo>
                  <a:cubicBezTo>
                    <a:pt x="21" y="58"/>
                    <a:pt x="25" y="58"/>
                    <a:pt x="29" y="56"/>
                  </a:cubicBezTo>
                  <a:cubicBezTo>
                    <a:pt x="32" y="55"/>
                    <a:pt x="35" y="53"/>
                    <a:pt x="38" y="50"/>
                  </a:cubicBezTo>
                  <a:cubicBezTo>
                    <a:pt x="40" y="48"/>
                    <a:pt x="42" y="45"/>
                    <a:pt x="44" y="41"/>
                  </a:cubicBezTo>
                  <a:cubicBezTo>
                    <a:pt x="45" y="38"/>
                    <a:pt x="46" y="34"/>
                    <a:pt x="46" y="30"/>
                  </a:cubicBezTo>
                  <a:cubicBezTo>
                    <a:pt x="46" y="29"/>
                    <a:pt x="46" y="29"/>
                    <a:pt x="46" y="29"/>
                  </a:cubicBezTo>
                  <a:cubicBezTo>
                    <a:pt x="46" y="25"/>
                    <a:pt x="45" y="21"/>
                    <a:pt x="44" y="18"/>
                  </a:cubicBezTo>
                  <a:cubicBezTo>
                    <a:pt x="42" y="14"/>
                    <a:pt x="40" y="11"/>
                    <a:pt x="38" y="8"/>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108"/>
            <p:cNvSpPr>
              <a:spLocks/>
            </p:cNvSpPr>
            <p:nvPr/>
          </p:nvSpPr>
          <p:spPr bwMode="auto">
            <a:xfrm>
              <a:off x="13952538" y="4154488"/>
              <a:ext cx="217488" cy="230188"/>
            </a:xfrm>
            <a:custGeom>
              <a:avLst/>
              <a:gdLst>
                <a:gd name="T0" fmla="*/ 50 w 58"/>
                <a:gd name="T1" fmla="*/ 9 h 61"/>
                <a:gd name="T2" fmla="*/ 41 w 58"/>
                <a:gd name="T3" fmla="*/ 2 h 61"/>
                <a:gd name="T4" fmla="*/ 29 w 58"/>
                <a:gd name="T5" fmla="*/ 0 h 61"/>
                <a:gd name="T6" fmla="*/ 17 w 58"/>
                <a:gd name="T7" fmla="*/ 2 h 61"/>
                <a:gd name="T8" fmla="*/ 8 w 58"/>
                <a:gd name="T9" fmla="*/ 9 h 61"/>
                <a:gd name="T10" fmla="*/ 2 w 58"/>
                <a:gd name="T11" fmla="*/ 18 h 61"/>
                <a:gd name="T12" fmla="*/ 0 w 58"/>
                <a:gd name="T13" fmla="*/ 30 h 61"/>
                <a:gd name="T14" fmla="*/ 0 w 58"/>
                <a:gd name="T15" fmla="*/ 30 h 61"/>
                <a:gd name="T16" fmla="*/ 2 w 58"/>
                <a:gd name="T17" fmla="*/ 42 h 61"/>
                <a:gd name="T18" fmla="*/ 8 w 58"/>
                <a:gd name="T19" fmla="*/ 52 h 61"/>
                <a:gd name="T20" fmla="*/ 17 w 58"/>
                <a:gd name="T21" fmla="*/ 58 h 61"/>
                <a:gd name="T22" fmla="*/ 29 w 58"/>
                <a:gd name="T23" fmla="*/ 61 h 61"/>
                <a:gd name="T24" fmla="*/ 41 w 58"/>
                <a:gd name="T25" fmla="*/ 58 h 61"/>
                <a:gd name="T26" fmla="*/ 50 w 58"/>
                <a:gd name="T27" fmla="*/ 52 h 61"/>
                <a:gd name="T28" fmla="*/ 56 w 58"/>
                <a:gd name="T29" fmla="*/ 42 h 61"/>
                <a:gd name="T30" fmla="*/ 58 w 58"/>
                <a:gd name="T31" fmla="*/ 30 h 61"/>
                <a:gd name="T32" fmla="*/ 58 w 58"/>
                <a:gd name="T33" fmla="*/ 30 h 61"/>
                <a:gd name="T34" fmla="*/ 56 w 58"/>
                <a:gd name="T35" fmla="*/ 18 h 61"/>
                <a:gd name="T36" fmla="*/ 50 w 58"/>
                <a:gd name="T37" fmla="*/ 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61">
                  <a:moveTo>
                    <a:pt x="50" y="9"/>
                  </a:moveTo>
                  <a:cubicBezTo>
                    <a:pt x="47" y="6"/>
                    <a:pt x="44" y="4"/>
                    <a:pt x="41" y="2"/>
                  </a:cubicBezTo>
                  <a:cubicBezTo>
                    <a:pt x="37" y="1"/>
                    <a:pt x="33" y="0"/>
                    <a:pt x="29" y="0"/>
                  </a:cubicBezTo>
                  <a:cubicBezTo>
                    <a:pt x="25" y="0"/>
                    <a:pt x="21" y="0"/>
                    <a:pt x="17" y="2"/>
                  </a:cubicBezTo>
                  <a:cubicBezTo>
                    <a:pt x="14" y="4"/>
                    <a:pt x="10" y="6"/>
                    <a:pt x="8" y="9"/>
                  </a:cubicBezTo>
                  <a:cubicBezTo>
                    <a:pt x="5" y="11"/>
                    <a:pt x="3" y="15"/>
                    <a:pt x="2" y="18"/>
                  </a:cubicBezTo>
                  <a:cubicBezTo>
                    <a:pt x="1" y="22"/>
                    <a:pt x="0" y="26"/>
                    <a:pt x="0" y="30"/>
                  </a:cubicBezTo>
                  <a:cubicBezTo>
                    <a:pt x="0" y="30"/>
                    <a:pt x="0" y="30"/>
                    <a:pt x="0" y="30"/>
                  </a:cubicBezTo>
                  <a:cubicBezTo>
                    <a:pt x="0" y="34"/>
                    <a:pt x="1" y="38"/>
                    <a:pt x="2" y="42"/>
                  </a:cubicBezTo>
                  <a:cubicBezTo>
                    <a:pt x="3" y="46"/>
                    <a:pt x="5" y="49"/>
                    <a:pt x="8" y="52"/>
                  </a:cubicBezTo>
                  <a:cubicBezTo>
                    <a:pt x="11" y="54"/>
                    <a:pt x="14" y="56"/>
                    <a:pt x="17" y="58"/>
                  </a:cubicBezTo>
                  <a:cubicBezTo>
                    <a:pt x="21" y="60"/>
                    <a:pt x="25" y="61"/>
                    <a:pt x="29" y="61"/>
                  </a:cubicBezTo>
                  <a:cubicBezTo>
                    <a:pt x="33" y="61"/>
                    <a:pt x="37" y="60"/>
                    <a:pt x="41" y="58"/>
                  </a:cubicBezTo>
                  <a:cubicBezTo>
                    <a:pt x="45" y="57"/>
                    <a:pt x="48" y="54"/>
                    <a:pt x="50" y="52"/>
                  </a:cubicBezTo>
                  <a:cubicBezTo>
                    <a:pt x="53" y="49"/>
                    <a:pt x="55" y="46"/>
                    <a:pt x="56" y="42"/>
                  </a:cubicBezTo>
                  <a:cubicBezTo>
                    <a:pt x="57" y="38"/>
                    <a:pt x="58" y="35"/>
                    <a:pt x="58" y="30"/>
                  </a:cubicBezTo>
                  <a:cubicBezTo>
                    <a:pt x="58" y="30"/>
                    <a:pt x="58" y="30"/>
                    <a:pt x="58" y="30"/>
                  </a:cubicBezTo>
                  <a:cubicBezTo>
                    <a:pt x="58" y="26"/>
                    <a:pt x="57" y="22"/>
                    <a:pt x="56" y="18"/>
                  </a:cubicBezTo>
                  <a:cubicBezTo>
                    <a:pt x="55" y="15"/>
                    <a:pt x="53" y="11"/>
                    <a:pt x="50" y="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109"/>
            <p:cNvSpPr>
              <a:spLocks noEditPoints="1"/>
            </p:cNvSpPr>
            <p:nvPr/>
          </p:nvSpPr>
          <p:spPr bwMode="auto">
            <a:xfrm>
              <a:off x="13139738" y="3962400"/>
              <a:ext cx="2174875" cy="617538"/>
            </a:xfrm>
            <a:custGeom>
              <a:avLst/>
              <a:gdLst>
                <a:gd name="T0" fmla="*/ 0 w 578"/>
                <a:gd name="T1" fmla="*/ 0 h 164"/>
                <a:gd name="T2" fmla="*/ 578 w 578"/>
                <a:gd name="T3" fmla="*/ 164 h 164"/>
                <a:gd name="T4" fmla="*/ 296 w 578"/>
                <a:gd name="T5" fmla="*/ 81 h 164"/>
                <a:gd name="T6" fmla="*/ 282 w 578"/>
                <a:gd name="T7" fmla="*/ 116 h 164"/>
                <a:gd name="T8" fmla="*/ 245 w 578"/>
                <a:gd name="T9" fmla="*/ 131 h 164"/>
                <a:gd name="T10" fmla="*/ 208 w 578"/>
                <a:gd name="T11" fmla="*/ 117 h 164"/>
                <a:gd name="T12" fmla="*/ 194 w 578"/>
                <a:gd name="T13" fmla="*/ 81 h 164"/>
                <a:gd name="T14" fmla="*/ 197 w 578"/>
                <a:gd name="T15" fmla="*/ 62 h 164"/>
                <a:gd name="T16" fmla="*/ 225 w 578"/>
                <a:gd name="T17" fmla="*/ 35 h 164"/>
                <a:gd name="T18" fmla="*/ 266 w 578"/>
                <a:gd name="T19" fmla="*/ 35 h 164"/>
                <a:gd name="T20" fmla="*/ 293 w 578"/>
                <a:gd name="T21" fmla="*/ 61 h 164"/>
                <a:gd name="T22" fmla="*/ 385 w 578"/>
                <a:gd name="T23" fmla="*/ 101 h 164"/>
                <a:gd name="T24" fmla="*/ 375 w 578"/>
                <a:gd name="T25" fmla="*/ 123 h 164"/>
                <a:gd name="T26" fmla="*/ 350 w 578"/>
                <a:gd name="T27" fmla="*/ 131 h 164"/>
                <a:gd name="T28" fmla="*/ 309 w 578"/>
                <a:gd name="T29" fmla="*/ 115 h 164"/>
                <a:gd name="T30" fmla="*/ 335 w 578"/>
                <a:gd name="T31" fmla="*/ 109 h 164"/>
                <a:gd name="T32" fmla="*/ 361 w 578"/>
                <a:gd name="T33" fmla="*/ 110 h 164"/>
                <a:gd name="T34" fmla="*/ 364 w 578"/>
                <a:gd name="T35" fmla="*/ 103 h 164"/>
                <a:gd name="T36" fmla="*/ 361 w 578"/>
                <a:gd name="T37" fmla="*/ 96 h 164"/>
                <a:gd name="T38" fmla="*/ 345 w 578"/>
                <a:gd name="T39" fmla="*/ 90 h 164"/>
                <a:gd name="T40" fmla="*/ 321 w 578"/>
                <a:gd name="T41" fmla="*/ 81 h 164"/>
                <a:gd name="T42" fmla="*/ 313 w 578"/>
                <a:gd name="T43" fmla="*/ 61 h 164"/>
                <a:gd name="T44" fmla="*/ 315 w 578"/>
                <a:gd name="T45" fmla="*/ 49 h 164"/>
                <a:gd name="T46" fmla="*/ 333 w 578"/>
                <a:gd name="T47" fmla="*/ 33 h 164"/>
                <a:gd name="T48" fmla="*/ 366 w 578"/>
                <a:gd name="T49" fmla="*/ 35 h 164"/>
                <a:gd name="T50" fmla="*/ 371 w 578"/>
                <a:gd name="T51" fmla="*/ 60 h 164"/>
                <a:gd name="T52" fmla="*/ 346 w 578"/>
                <a:gd name="T53" fmla="*/ 50 h 164"/>
                <a:gd name="T54" fmla="*/ 334 w 578"/>
                <a:gd name="T55" fmla="*/ 59 h 164"/>
                <a:gd name="T56" fmla="*/ 335 w 578"/>
                <a:gd name="T57" fmla="*/ 63 h 164"/>
                <a:gd name="T58" fmla="*/ 344 w 578"/>
                <a:gd name="T59" fmla="*/ 69 h 164"/>
                <a:gd name="T60" fmla="*/ 368 w 578"/>
                <a:gd name="T61" fmla="*/ 76 h 164"/>
                <a:gd name="T62" fmla="*/ 383 w 578"/>
                <a:gd name="T63" fmla="*/ 9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8" h="164">
                  <a:moveTo>
                    <a:pt x="578" y="0"/>
                  </a:moveTo>
                  <a:cubicBezTo>
                    <a:pt x="0" y="0"/>
                    <a:pt x="0" y="0"/>
                    <a:pt x="0" y="0"/>
                  </a:cubicBezTo>
                  <a:cubicBezTo>
                    <a:pt x="0" y="164"/>
                    <a:pt x="0" y="164"/>
                    <a:pt x="0" y="164"/>
                  </a:cubicBezTo>
                  <a:cubicBezTo>
                    <a:pt x="578" y="164"/>
                    <a:pt x="578" y="164"/>
                    <a:pt x="578" y="164"/>
                  </a:cubicBezTo>
                  <a:lnTo>
                    <a:pt x="578" y="0"/>
                  </a:lnTo>
                  <a:close/>
                  <a:moveTo>
                    <a:pt x="296" y="81"/>
                  </a:moveTo>
                  <a:cubicBezTo>
                    <a:pt x="296" y="88"/>
                    <a:pt x="295" y="94"/>
                    <a:pt x="293" y="101"/>
                  </a:cubicBezTo>
                  <a:cubicBezTo>
                    <a:pt x="290" y="107"/>
                    <a:pt x="286" y="112"/>
                    <a:pt x="282" y="116"/>
                  </a:cubicBezTo>
                  <a:cubicBezTo>
                    <a:pt x="277" y="121"/>
                    <a:pt x="272" y="125"/>
                    <a:pt x="266" y="127"/>
                  </a:cubicBezTo>
                  <a:cubicBezTo>
                    <a:pt x="259" y="130"/>
                    <a:pt x="252" y="131"/>
                    <a:pt x="245" y="131"/>
                  </a:cubicBezTo>
                  <a:cubicBezTo>
                    <a:pt x="237" y="131"/>
                    <a:pt x="231" y="130"/>
                    <a:pt x="224" y="127"/>
                  </a:cubicBezTo>
                  <a:cubicBezTo>
                    <a:pt x="218" y="125"/>
                    <a:pt x="213" y="121"/>
                    <a:pt x="208" y="117"/>
                  </a:cubicBezTo>
                  <a:cubicBezTo>
                    <a:pt x="204" y="112"/>
                    <a:pt x="200" y="107"/>
                    <a:pt x="197" y="101"/>
                  </a:cubicBezTo>
                  <a:cubicBezTo>
                    <a:pt x="195" y="95"/>
                    <a:pt x="194" y="88"/>
                    <a:pt x="194" y="81"/>
                  </a:cubicBezTo>
                  <a:cubicBezTo>
                    <a:pt x="194" y="81"/>
                    <a:pt x="194" y="81"/>
                    <a:pt x="194" y="81"/>
                  </a:cubicBezTo>
                  <a:cubicBezTo>
                    <a:pt x="194" y="74"/>
                    <a:pt x="195" y="68"/>
                    <a:pt x="197" y="62"/>
                  </a:cubicBezTo>
                  <a:cubicBezTo>
                    <a:pt x="200" y="56"/>
                    <a:pt x="204" y="50"/>
                    <a:pt x="208" y="46"/>
                  </a:cubicBezTo>
                  <a:cubicBezTo>
                    <a:pt x="213" y="41"/>
                    <a:pt x="218" y="38"/>
                    <a:pt x="225" y="35"/>
                  </a:cubicBezTo>
                  <a:cubicBezTo>
                    <a:pt x="231" y="32"/>
                    <a:pt x="238" y="31"/>
                    <a:pt x="245" y="31"/>
                  </a:cubicBezTo>
                  <a:cubicBezTo>
                    <a:pt x="253" y="31"/>
                    <a:pt x="260" y="32"/>
                    <a:pt x="266" y="35"/>
                  </a:cubicBezTo>
                  <a:cubicBezTo>
                    <a:pt x="272" y="38"/>
                    <a:pt x="277" y="41"/>
                    <a:pt x="282" y="46"/>
                  </a:cubicBezTo>
                  <a:cubicBezTo>
                    <a:pt x="287" y="50"/>
                    <a:pt x="290" y="55"/>
                    <a:pt x="293" y="61"/>
                  </a:cubicBezTo>
                  <a:cubicBezTo>
                    <a:pt x="295" y="67"/>
                    <a:pt x="296" y="74"/>
                    <a:pt x="296" y="81"/>
                  </a:cubicBezTo>
                  <a:close/>
                  <a:moveTo>
                    <a:pt x="385" y="101"/>
                  </a:moveTo>
                  <a:cubicBezTo>
                    <a:pt x="385" y="106"/>
                    <a:pt x="384" y="110"/>
                    <a:pt x="383" y="114"/>
                  </a:cubicBezTo>
                  <a:cubicBezTo>
                    <a:pt x="381" y="117"/>
                    <a:pt x="379" y="121"/>
                    <a:pt x="375" y="123"/>
                  </a:cubicBezTo>
                  <a:cubicBezTo>
                    <a:pt x="372" y="126"/>
                    <a:pt x="369" y="128"/>
                    <a:pt x="364" y="129"/>
                  </a:cubicBezTo>
                  <a:cubicBezTo>
                    <a:pt x="360" y="130"/>
                    <a:pt x="355" y="131"/>
                    <a:pt x="350" y="131"/>
                  </a:cubicBezTo>
                  <a:cubicBezTo>
                    <a:pt x="343" y="131"/>
                    <a:pt x="335" y="130"/>
                    <a:pt x="328" y="127"/>
                  </a:cubicBezTo>
                  <a:cubicBezTo>
                    <a:pt x="321" y="125"/>
                    <a:pt x="315" y="121"/>
                    <a:pt x="309" y="115"/>
                  </a:cubicBezTo>
                  <a:cubicBezTo>
                    <a:pt x="321" y="100"/>
                    <a:pt x="321" y="100"/>
                    <a:pt x="321" y="100"/>
                  </a:cubicBezTo>
                  <a:cubicBezTo>
                    <a:pt x="326" y="104"/>
                    <a:pt x="330" y="107"/>
                    <a:pt x="335" y="109"/>
                  </a:cubicBezTo>
                  <a:cubicBezTo>
                    <a:pt x="340" y="111"/>
                    <a:pt x="345" y="112"/>
                    <a:pt x="350" y="112"/>
                  </a:cubicBezTo>
                  <a:cubicBezTo>
                    <a:pt x="355" y="112"/>
                    <a:pt x="358" y="111"/>
                    <a:pt x="361" y="110"/>
                  </a:cubicBezTo>
                  <a:cubicBezTo>
                    <a:pt x="363" y="108"/>
                    <a:pt x="364" y="106"/>
                    <a:pt x="364" y="103"/>
                  </a:cubicBezTo>
                  <a:cubicBezTo>
                    <a:pt x="364" y="103"/>
                    <a:pt x="364" y="103"/>
                    <a:pt x="364" y="103"/>
                  </a:cubicBezTo>
                  <a:cubicBezTo>
                    <a:pt x="364" y="101"/>
                    <a:pt x="364" y="100"/>
                    <a:pt x="364" y="99"/>
                  </a:cubicBezTo>
                  <a:cubicBezTo>
                    <a:pt x="363" y="98"/>
                    <a:pt x="362" y="97"/>
                    <a:pt x="361" y="96"/>
                  </a:cubicBezTo>
                  <a:cubicBezTo>
                    <a:pt x="359" y="95"/>
                    <a:pt x="357" y="94"/>
                    <a:pt x="355" y="93"/>
                  </a:cubicBezTo>
                  <a:cubicBezTo>
                    <a:pt x="352" y="92"/>
                    <a:pt x="349" y="91"/>
                    <a:pt x="345" y="90"/>
                  </a:cubicBezTo>
                  <a:cubicBezTo>
                    <a:pt x="340" y="89"/>
                    <a:pt x="335" y="88"/>
                    <a:pt x="331" y="86"/>
                  </a:cubicBezTo>
                  <a:cubicBezTo>
                    <a:pt x="327" y="85"/>
                    <a:pt x="324" y="83"/>
                    <a:pt x="321" y="81"/>
                  </a:cubicBezTo>
                  <a:cubicBezTo>
                    <a:pt x="319" y="79"/>
                    <a:pt x="316" y="76"/>
                    <a:pt x="315" y="73"/>
                  </a:cubicBezTo>
                  <a:cubicBezTo>
                    <a:pt x="313" y="70"/>
                    <a:pt x="313" y="66"/>
                    <a:pt x="313" y="61"/>
                  </a:cubicBezTo>
                  <a:cubicBezTo>
                    <a:pt x="313" y="61"/>
                    <a:pt x="313" y="61"/>
                    <a:pt x="313" y="61"/>
                  </a:cubicBezTo>
                  <a:cubicBezTo>
                    <a:pt x="313" y="56"/>
                    <a:pt x="313" y="52"/>
                    <a:pt x="315" y="49"/>
                  </a:cubicBezTo>
                  <a:cubicBezTo>
                    <a:pt x="317" y="45"/>
                    <a:pt x="319" y="42"/>
                    <a:pt x="322" y="39"/>
                  </a:cubicBezTo>
                  <a:cubicBezTo>
                    <a:pt x="325" y="37"/>
                    <a:pt x="329" y="35"/>
                    <a:pt x="333" y="33"/>
                  </a:cubicBezTo>
                  <a:cubicBezTo>
                    <a:pt x="337" y="32"/>
                    <a:pt x="341" y="31"/>
                    <a:pt x="346" y="31"/>
                  </a:cubicBezTo>
                  <a:cubicBezTo>
                    <a:pt x="353" y="31"/>
                    <a:pt x="360" y="32"/>
                    <a:pt x="366" y="35"/>
                  </a:cubicBezTo>
                  <a:cubicBezTo>
                    <a:pt x="372" y="37"/>
                    <a:pt x="377" y="40"/>
                    <a:pt x="382" y="44"/>
                  </a:cubicBezTo>
                  <a:cubicBezTo>
                    <a:pt x="371" y="60"/>
                    <a:pt x="371" y="60"/>
                    <a:pt x="371" y="60"/>
                  </a:cubicBezTo>
                  <a:cubicBezTo>
                    <a:pt x="367" y="57"/>
                    <a:pt x="363" y="54"/>
                    <a:pt x="358" y="53"/>
                  </a:cubicBezTo>
                  <a:cubicBezTo>
                    <a:pt x="354" y="51"/>
                    <a:pt x="350" y="50"/>
                    <a:pt x="346" y="50"/>
                  </a:cubicBezTo>
                  <a:cubicBezTo>
                    <a:pt x="342" y="50"/>
                    <a:pt x="339" y="51"/>
                    <a:pt x="337" y="53"/>
                  </a:cubicBezTo>
                  <a:cubicBezTo>
                    <a:pt x="335" y="54"/>
                    <a:pt x="334" y="56"/>
                    <a:pt x="334" y="59"/>
                  </a:cubicBezTo>
                  <a:cubicBezTo>
                    <a:pt x="334" y="59"/>
                    <a:pt x="334" y="59"/>
                    <a:pt x="334" y="59"/>
                  </a:cubicBezTo>
                  <a:cubicBezTo>
                    <a:pt x="334" y="60"/>
                    <a:pt x="334" y="62"/>
                    <a:pt x="335" y="63"/>
                  </a:cubicBezTo>
                  <a:cubicBezTo>
                    <a:pt x="335" y="64"/>
                    <a:pt x="336" y="65"/>
                    <a:pt x="338" y="66"/>
                  </a:cubicBezTo>
                  <a:cubicBezTo>
                    <a:pt x="339" y="67"/>
                    <a:pt x="341" y="68"/>
                    <a:pt x="344" y="69"/>
                  </a:cubicBezTo>
                  <a:cubicBezTo>
                    <a:pt x="347" y="69"/>
                    <a:pt x="350" y="70"/>
                    <a:pt x="355" y="72"/>
                  </a:cubicBezTo>
                  <a:cubicBezTo>
                    <a:pt x="359" y="73"/>
                    <a:pt x="364" y="74"/>
                    <a:pt x="368" y="76"/>
                  </a:cubicBezTo>
                  <a:cubicBezTo>
                    <a:pt x="371" y="78"/>
                    <a:pt x="375" y="79"/>
                    <a:pt x="377" y="82"/>
                  </a:cubicBezTo>
                  <a:cubicBezTo>
                    <a:pt x="380" y="84"/>
                    <a:pt x="382" y="87"/>
                    <a:pt x="383" y="90"/>
                  </a:cubicBezTo>
                  <a:cubicBezTo>
                    <a:pt x="385" y="93"/>
                    <a:pt x="385" y="96"/>
                    <a:pt x="385" y="101"/>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110"/>
            <p:cNvSpPr>
              <a:spLocks/>
            </p:cNvSpPr>
            <p:nvPr/>
          </p:nvSpPr>
          <p:spPr bwMode="auto">
            <a:xfrm>
              <a:off x="14790738" y="2593975"/>
              <a:ext cx="101600" cy="85725"/>
            </a:xfrm>
            <a:custGeom>
              <a:avLst/>
              <a:gdLst>
                <a:gd name="T0" fmla="*/ 13 w 27"/>
                <a:gd name="T1" fmla="*/ 0 h 23"/>
                <a:gd name="T2" fmla="*/ 0 w 27"/>
                <a:gd name="T3" fmla="*/ 0 h 23"/>
                <a:gd name="T4" fmla="*/ 0 w 27"/>
                <a:gd name="T5" fmla="*/ 23 h 23"/>
                <a:gd name="T6" fmla="*/ 13 w 27"/>
                <a:gd name="T7" fmla="*/ 23 h 23"/>
                <a:gd name="T8" fmla="*/ 23 w 27"/>
                <a:gd name="T9" fmla="*/ 20 h 23"/>
                <a:gd name="T10" fmla="*/ 27 w 27"/>
                <a:gd name="T11" fmla="*/ 12 h 23"/>
                <a:gd name="T12" fmla="*/ 27 w 27"/>
                <a:gd name="T13" fmla="*/ 12 h 23"/>
                <a:gd name="T14" fmla="*/ 23 w 27"/>
                <a:gd name="T15" fmla="*/ 3 h 23"/>
                <a:gd name="T16" fmla="*/ 13 w 2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3">
                  <a:moveTo>
                    <a:pt x="13" y="0"/>
                  </a:moveTo>
                  <a:cubicBezTo>
                    <a:pt x="0" y="0"/>
                    <a:pt x="0" y="0"/>
                    <a:pt x="0" y="0"/>
                  </a:cubicBezTo>
                  <a:cubicBezTo>
                    <a:pt x="0" y="23"/>
                    <a:pt x="0" y="23"/>
                    <a:pt x="0" y="23"/>
                  </a:cubicBezTo>
                  <a:cubicBezTo>
                    <a:pt x="13" y="23"/>
                    <a:pt x="13" y="23"/>
                    <a:pt x="13" y="23"/>
                  </a:cubicBezTo>
                  <a:cubicBezTo>
                    <a:pt x="18" y="23"/>
                    <a:pt x="21" y="22"/>
                    <a:pt x="23" y="20"/>
                  </a:cubicBezTo>
                  <a:cubicBezTo>
                    <a:pt x="25" y="18"/>
                    <a:pt x="27" y="15"/>
                    <a:pt x="27" y="12"/>
                  </a:cubicBezTo>
                  <a:cubicBezTo>
                    <a:pt x="27" y="12"/>
                    <a:pt x="27" y="12"/>
                    <a:pt x="27" y="12"/>
                  </a:cubicBezTo>
                  <a:cubicBezTo>
                    <a:pt x="27" y="8"/>
                    <a:pt x="25" y="5"/>
                    <a:pt x="23" y="3"/>
                  </a:cubicBezTo>
                  <a:cubicBezTo>
                    <a:pt x="21" y="1"/>
                    <a:pt x="17" y="0"/>
                    <a:pt x="13"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111"/>
            <p:cNvSpPr>
              <a:spLocks/>
            </p:cNvSpPr>
            <p:nvPr/>
          </p:nvSpPr>
          <p:spPr bwMode="auto">
            <a:xfrm>
              <a:off x="14493876" y="2611438"/>
              <a:ext cx="76200" cy="90488"/>
            </a:xfrm>
            <a:custGeom>
              <a:avLst/>
              <a:gdLst>
                <a:gd name="T0" fmla="*/ 0 w 48"/>
                <a:gd name="T1" fmla="*/ 57 h 57"/>
                <a:gd name="T2" fmla="*/ 48 w 48"/>
                <a:gd name="T3" fmla="*/ 57 h 57"/>
                <a:gd name="T4" fmla="*/ 24 w 48"/>
                <a:gd name="T5" fmla="*/ 0 h 57"/>
                <a:gd name="T6" fmla="*/ 0 w 48"/>
                <a:gd name="T7" fmla="*/ 57 h 57"/>
              </a:gdLst>
              <a:ahLst/>
              <a:cxnLst>
                <a:cxn ang="0">
                  <a:pos x="T0" y="T1"/>
                </a:cxn>
                <a:cxn ang="0">
                  <a:pos x="T2" y="T3"/>
                </a:cxn>
                <a:cxn ang="0">
                  <a:pos x="T4" y="T5"/>
                </a:cxn>
                <a:cxn ang="0">
                  <a:pos x="T6" y="T7"/>
                </a:cxn>
              </a:cxnLst>
              <a:rect l="0" t="0" r="r" b="b"/>
              <a:pathLst>
                <a:path w="48" h="57">
                  <a:moveTo>
                    <a:pt x="0" y="57"/>
                  </a:moveTo>
                  <a:lnTo>
                    <a:pt x="48" y="57"/>
                  </a:lnTo>
                  <a:lnTo>
                    <a:pt x="24" y="0"/>
                  </a:lnTo>
                  <a:lnTo>
                    <a:pt x="0" y="5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112"/>
            <p:cNvSpPr>
              <a:spLocks/>
            </p:cNvSpPr>
            <p:nvPr/>
          </p:nvSpPr>
          <p:spPr bwMode="auto">
            <a:xfrm>
              <a:off x="15065376" y="2593975"/>
              <a:ext cx="98425" cy="85725"/>
            </a:xfrm>
            <a:custGeom>
              <a:avLst/>
              <a:gdLst>
                <a:gd name="T0" fmla="*/ 13 w 26"/>
                <a:gd name="T1" fmla="*/ 0 h 23"/>
                <a:gd name="T2" fmla="*/ 0 w 26"/>
                <a:gd name="T3" fmla="*/ 0 h 23"/>
                <a:gd name="T4" fmla="*/ 0 w 26"/>
                <a:gd name="T5" fmla="*/ 23 h 23"/>
                <a:gd name="T6" fmla="*/ 13 w 26"/>
                <a:gd name="T7" fmla="*/ 23 h 23"/>
                <a:gd name="T8" fmla="*/ 23 w 26"/>
                <a:gd name="T9" fmla="*/ 20 h 23"/>
                <a:gd name="T10" fmla="*/ 26 w 26"/>
                <a:gd name="T11" fmla="*/ 12 h 23"/>
                <a:gd name="T12" fmla="*/ 26 w 26"/>
                <a:gd name="T13" fmla="*/ 12 h 23"/>
                <a:gd name="T14" fmla="*/ 22 w 26"/>
                <a:gd name="T15" fmla="*/ 3 h 23"/>
                <a:gd name="T16" fmla="*/ 13 w 2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3">
                  <a:moveTo>
                    <a:pt x="13" y="0"/>
                  </a:moveTo>
                  <a:cubicBezTo>
                    <a:pt x="0" y="0"/>
                    <a:pt x="0" y="0"/>
                    <a:pt x="0" y="0"/>
                  </a:cubicBezTo>
                  <a:cubicBezTo>
                    <a:pt x="0" y="23"/>
                    <a:pt x="0" y="23"/>
                    <a:pt x="0" y="23"/>
                  </a:cubicBezTo>
                  <a:cubicBezTo>
                    <a:pt x="13" y="23"/>
                    <a:pt x="13" y="23"/>
                    <a:pt x="13" y="23"/>
                  </a:cubicBezTo>
                  <a:cubicBezTo>
                    <a:pt x="17" y="23"/>
                    <a:pt x="20" y="22"/>
                    <a:pt x="23" y="20"/>
                  </a:cubicBezTo>
                  <a:cubicBezTo>
                    <a:pt x="25" y="18"/>
                    <a:pt x="26" y="15"/>
                    <a:pt x="26" y="12"/>
                  </a:cubicBezTo>
                  <a:cubicBezTo>
                    <a:pt x="26" y="12"/>
                    <a:pt x="26" y="12"/>
                    <a:pt x="26" y="12"/>
                  </a:cubicBezTo>
                  <a:cubicBezTo>
                    <a:pt x="26" y="8"/>
                    <a:pt x="25" y="5"/>
                    <a:pt x="22" y="3"/>
                  </a:cubicBezTo>
                  <a:cubicBezTo>
                    <a:pt x="20" y="1"/>
                    <a:pt x="17" y="0"/>
                    <a:pt x="13"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113"/>
            <p:cNvSpPr>
              <a:spLocks noEditPoints="1"/>
            </p:cNvSpPr>
            <p:nvPr/>
          </p:nvSpPr>
          <p:spPr bwMode="auto">
            <a:xfrm>
              <a:off x="13139738" y="2352675"/>
              <a:ext cx="2174875" cy="609600"/>
            </a:xfrm>
            <a:custGeom>
              <a:avLst/>
              <a:gdLst>
                <a:gd name="T0" fmla="*/ 0 w 578"/>
                <a:gd name="T1" fmla="*/ 0 h 162"/>
                <a:gd name="T2" fmla="*/ 578 w 578"/>
                <a:gd name="T3" fmla="*/ 162 h 162"/>
                <a:gd name="T4" fmla="*/ 87 w 578"/>
                <a:gd name="T5" fmla="*/ 65 h 162"/>
                <a:gd name="T6" fmla="*/ 64 w 578"/>
                <a:gd name="T7" fmla="*/ 125 h 162"/>
                <a:gd name="T8" fmla="*/ 47 w 578"/>
                <a:gd name="T9" fmla="*/ 65 h 162"/>
                <a:gd name="T10" fmla="*/ 24 w 578"/>
                <a:gd name="T11" fmla="*/ 49 h 162"/>
                <a:gd name="T12" fmla="*/ 87 w 578"/>
                <a:gd name="T13" fmla="*/ 65 h 162"/>
                <a:gd name="T14" fmla="*/ 147 w 578"/>
                <a:gd name="T15" fmla="*/ 125 h 162"/>
                <a:gd name="T16" fmla="*/ 116 w 578"/>
                <a:gd name="T17" fmla="*/ 95 h 162"/>
                <a:gd name="T18" fmla="*/ 100 w 578"/>
                <a:gd name="T19" fmla="*/ 125 h 162"/>
                <a:gd name="T20" fmla="*/ 116 w 578"/>
                <a:gd name="T21" fmla="*/ 49 h 162"/>
                <a:gd name="T22" fmla="*/ 147 w 578"/>
                <a:gd name="T23" fmla="*/ 79 h 162"/>
                <a:gd name="T24" fmla="*/ 164 w 578"/>
                <a:gd name="T25" fmla="*/ 49 h 162"/>
                <a:gd name="T26" fmla="*/ 200 w 578"/>
                <a:gd name="T27" fmla="*/ 125 h 162"/>
                <a:gd name="T28" fmla="*/ 183 w 578"/>
                <a:gd name="T29" fmla="*/ 49 h 162"/>
                <a:gd name="T30" fmla="*/ 200 w 578"/>
                <a:gd name="T31" fmla="*/ 125 h 162"/>
                <a:gd name="T32" fmla="*/ 272 w 578"/>
                <a:gd name="T33" fmla="*/ 125 h 162"/>
                <a:gd name="T34" fmla="*/ 235 w 578"/>
                <a:gd name="T35" fmla="*/ 125 h 162"/>
                <a:gd name="T36" fmla="*/ 219 w 578"/>
                <a:gd name="T37" fmla="*/ 49 h 162"/>
                <a:gd name="T38" fmla="*/ 270 w 578"/>
                <a:gd name="T39" fmla="*/ 96 h 162"/>
                <a:gd name="T40" fmla="*/ 286 w 578"/>
                <a:gd name="T41" fmla="*/ 49 h 162"/>
                <a:gd name="T42" fmla="*/ 393 w 578"/>
                <a:gd name="T43" fmla="*/ 125 h 162"/>
                <a:gd name="T44" fmla="*/ 354 w 578"/>
                <a:gd name="T45" fmla="*/ 108 h 162"/>
                <a:gd name="T46" fmla="*/ 330 w 578"/>
                <a:gd name="T47" fmla="*/ 125 h 162"/>
                <a:gd name="T48" fmla="*/ 378 w 578"/>
                <a:gd name="T49" fmla="*/ 49 h 162"/>
                <a:gd name="T50" fmla="*/ 393 w 578"/>
                <a:gd name="T51" fmla="*/ 125 h 162"/>
                <a:gd name="T52" fmla="*/ 480 w 578"/>
                <a:gd name="T53" fmla="*/ 87 h 162"/>
                <a:gd name="T54" fmla="*/ 464 w 578"/>
                <a:gd name="T55" fmla="*/ 101 h 162"/>
                <a:gd name="T56" fmla="*/ 439 w 578"/>
                <a:gd name="T57" fmla="*/ 102 h 162"/>
                <a:gd name="T58" fmla="*/ 422 w 578"/>
                <a:gd name="T59" fmla="*/ 125 h 162"/>
                <a:gd name="T60" fmla="*/ 453 w 578"/>
                <a:gd name="T61" fmla="*/ 49 h 162"/>
                <a:gd name="T62" fmla="*/ 475 w 578"/>
                <a:gd name="T63" fmla="*/ 56 h 162"/>
                <a:gd name="T64" fmla="*/ 483 w 578"/>
                <a:gd name="T65" fmla="*/ 75 h 162"/>
                <a:gd name="T66" fmla="*/ 555 w 578"/>
                <a:gd name="T67" fmla="*/ 76 h 162"/>
                <a:gd name="T68" fmla="*/ 546 w 578"/>
                <a:gd name="T69" fmla="*/ 96 h 162"/>
                <a:gd name="T70" fmla="*/ 524 w 578"/>
                <a:gd name="T71" fmla="*/ 102 h 162"/>
                <a:gd name="T72" fmla="*/ 512 w 578"/>
                <a:gd name="T73" fmla="*/ 125 h 162"/>
                <a:gd name="T74" fmla="*/ 495 w 578"/>
                <a:gd name="T75" fmla="*/ 49 h 162"/>
                <a:gd name="T76" fmla="*/ 538 w 578"/>
                <a:gd name="T77" fmla="*/ 51 h 162"/>
                <a:gd name="T78" fmla="*/ 553 w 578"/>
                <a:gd name="T79" fmla="*/ 65 h 162"/>
                <a:gd name="T80" fmla="*/ 555 w 578"/>
                <a:gd name="T81" fmla="*/ 7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8" h="162">
                  <a:moveTo>
                    <a:pt x="578" y="0"/>
                  </a:moveTo>
                  <a:cubicBezTo>
                    <a:pt x="0" y="0"/>
                    <a:pt x="0" y="0"/>
                    <a:pt x="0" y="0"/>
                  </a:cubicBezTo>
                  <a:cubicBezTo>
                    <a:pt x="0" y="162"/>
                    <a:pt x="0" y="162"/>
                    <a:pt x="0" y="162"/>
                  </a:cubicBezTo>
                  <a:cubicBezTo>
                    <a:pt x="578" y="162"/>
                    <a:pt x="578" y="162"/>
                    <a:pt x="578" y="162"/>
                  </a:cubicBezTo>
                  <a:lnTo>
                    <a:pt x="578" y="0"/>
                  </a:lnTo>
                  <a:close/>
                  <a:moveTo>
                    <a:pt x="87" y="65"/>
                  </a:moveTo>
                  <a:cubicBezTo>
                    <a:pt x="64" y="65"/>
                    <a:pt x="64" y="65"/>
                    <a:pt x="64" y="65"/>
                  </a:cubicBezTo>
                  <a:cubicBezTo>
                    <a:pt x="64" y="125"/>
                    <a:pt x="64" y="125"/>
                    <a:pt x="64" y="125"/>
                  </a:cubicBezTo>
                  <a:cubicBezTo>
                    <a:pt x="47" y="125"/>
                    <a:pt x="47" y="125"/>
                    <a:pt x="47" y="125"/>
                  </a:cubicBezTo>
                  <a:cubicBezTo>
                    <a:pt x="47" y="65"/>
                    <a:pt x="47" y="65"/>
                    <a:pt x="47" y="65"/>
                  </a:cubicBezTo>
                  <a:cubicBezTo>
                    <a:pt x="24" y="65"/>
                    <a:pt x="24" y="65"/>
                    <a:pt x="24" y="65"/>
                  </a:cubicBezTo>
                  <a:cubicBezTo>
                    <a:pt x="24" y="49"/>
                    <a:pt x="24" y="49"/>
                    <a:pt x="24" y="49"/>
                  </a:cubicBezTo>
                  <a:cubicBezTo>
                    <a:pt x="87" y="49"/>
                    <a:pt x="87" y="49"/>
                    <a:pt x="87" y="49"/>
                  </a:cubicBezTo>
                  <a:lnTo>
                    <a:pt x="87" y="65"/>
                  </a:lnTo>
                  <a:close/>
                  <a:moveTo>
                    <a:pt x="164" y="125"/>
                  </a:moveTo>
                  <a:cubicBezTo>
                    <a:pt x="147" y="125"/>
                    <a:pt x="147" y="125"/>
                    <a:pt x="147" y="125"/>
                  </a:cubicBezTo>
                  <a:cubicBezTo>
                    <a:pt x="147" y="95"/>
                    <a:pt x="147" y="95"/>
                    <a:pt x="147" y="95"/>
                  </a:cubicBezTo>
                  <a:cubicBezTo>
                    <a:pt x="116" y="95"/>
                    <a:pt x="116" y="95"/>
                    <a:pt x="116" y="95"/>
                  </a:cubicBezTo>
                  <a:cubicBezTo>
                    <a:pt x="116" y="125"/>
                    <a:pt x="116" y="125"/>
                    <a:pt x="116" y="125"/>
                  </a:cubicBezTo>
                  <a:cubicBezTo>
                    <a:pt x="100" y="125"/>
                    <a:pt x="100" y="125"/>
                    <a:pt x="100" y="125"/>
                  </a:cubicBezTo>
                  <a:cubicBezTo>
                    <a:pt x="100" y="49"/>
                    <a:pt x="100" y="49"/>
                    <a:pt x="100" y="49"/>
                  </a:cubicBezTo>
                  <a:cubicBezTo>
                    <a:pt x="116" y="49"/>
                    <a:pt x="116" y="49"/>
                    <a:pt x="116" y="49"/>
                  </a:cubicBezTo>
                  <a:cubicBezTo>
                    <a:pt x="116" y="79"/>
                    <a:pt x="116" y="79"/>
                    <a:pt x="116" y="79"/>
                  </a:cubicBezTo>
                  <a:cubicBezTo>
                    <a:pt x="147" y="79"/>
                    <a:pt x="147" y="79"/>
                    <a:pt x="147" y="79"/>
                  </a:cubicBezTo>
                  <a:cubicBezTo>
                    <a:pt x="147" y="49"/>
                    <a:pt x="147" y="49"/>
                    <a:pt x="147" y="49"/>
                  </a:cubicBezTo>
                  <a:cubicBezTo>
                    <a:pt x="164" y="49"/>
                    <a:pt x="164" y="49"/>
                    <a:pt x="164" y="49"/>
                  </a:cubicBezTo>
                  <a:lnTo>
                    <a:pt x="164" y="125"/>
                  </a:lnTo>
                  <a:close/>
                  <a:moveTo>
                    <a:pt x="200" y="125"/>
                  </a:moveTo>
                  <a:cubicBezTo>
                    <a:pt x="183" y="125"/>
                    <a:pt x="183" y="125"/>
                    <a:pt x="183" y="125"/>
                  </a:cubicBezTo>
                  <a:cubicBezTo>
                    <a:pt x="183" y="49"/>
                    <a:pt x="183" y="49"/>
                    <a:pt x="183" y="49"/>
                  </a:cubicBezTo>
                  <a:cubicBezTo>
                    <a:pt x="200" y="49"/>
                    <a:pt x="200" y="49"/>
                    <a:pt x="200" y="49"/>
                  </a:cubicBezTo>
                  <a:lnTo>
                    <a:pt x="200" y="125"/>
                  </a:lnTo>
                  <a:close/>
                  <a:moveTo>
                    <a:pt x="286" y="125"/>
                  </a:moveTo>
                  <a:cubicBezTo>
                    <a:pt x="272" y="125"/>
                    <a:pt x="272" y="125"/>
                    <a:pt x="272" y="125"/>
                  </a:cubicBezTo>
                  <a:cubicBezTo>
                    <a:pt x="235" y="77"/>
                    <a:pt x="235" y="77"/>
                    <a:pt x="235" y="77"/>
                  </a:cubicBezTo>
                  <a:cubicBezTo>
                    <a:pt x="235" y="125"/>
                    <a:pt x="235" y="125"/>
                    <a:pt x="235" y="125"/>
                  </a:cubicBezTo>
                  <a:cubicBezTo>
                    <a:pt x="219" y="125"/>
                    <a:pt x="219" y="125"/>
                    <a:pt x="219" y="125"/>
                  </a:cubicBezTo>
                  <a:cubicBezTo>
                    <a:pt x="219" y="49"/>
                    <a:pt x="219" y="49"/>
                    <a:pt x="219" y="49"/>
                  </a:cubicBezTo>
                  <a:cubicBezTo>
                    <a:pt x="234" y="49"/>
                    <a:pt x="234" y="49"/>
                    <a:pt x="234" y="49"/>
                  </a:cubicBezTo>
                  <a:cubicBezTo>
                    <a:pt x="270" y="96"/>
                    <a:pt x="270" y="96"/>
                    <a:pt x="270" y="96"/>
                  </a:cubicBezTo>
                  <a:cubicBezTo>
                    <a:pt x="270" y="49"/>
                    <a:pt x="270" y="49"/>
                    <a:pt x="270" y="49"/>
                  </a:cubicBezTo>
                  <a:cubicBezTo>
                    <a:pt x="286" y="49"/>
                    <a:pt x="286" y="49"/>
                    <a:pt x="286" y="49"/>
                  </a:cubicBezTo>
                  <a:lnTo>
                    <a:pt x="286" y="125"/>
                  </a:lnTo>
                  <a:close/>
                  <a:moveTo>
                    <a:pt x="393" y="125"/>
                  </a:moveTo>
                  <a:cubicBezTo>
                    <a:pt x="386" y="108"/>
                    <a:pt x="386" y="108"/>
                    <a:pt x="386" y="108"/>
                  </a:cubicBezTo>
                  <a:cubicBezTo>
                    <a:pt x="354" y="108"/>
                    <a:pt x="354" y="108"/>
                    <a:pt x="354" y="108"/>
                  </a:cubicBezTo>
                  <a:cubicBezTo>
                    <a:pt x="347" y="125"/>
                    <a:pt x="347" y="125"/>
                    <a:pt x="347" y="125"/>
                  </a:cubicBezTo>
                  <a:cubicBezTo>
                    <a:pt x="330" y="125"/>
                    <a:pt x="330" y="125"/>
                    <a:pt x="330" y="125"/>
                  </a:cubicBezTo>
                  <a:cubicBezTo>
                    <a:pt x="363" y="49"/>
                    <a:pt x="363" y="49"/>
                    <a:pt x="363" y="49"/>
                  </a:cubicBezTo>
                  <a:cubicBezTo>
                    <a:pt x="378" y="49"/>
                    <a:pt x="378" y="49"/>
                    <a:pt x="378" y="49"/>
                  </a:cubicBezTo>
                  <a:cubicBezTo>
                    <a:pt x="411" y="125"/>
                    <a:pt x="411" y="125"/>
                    <a:pt x="411" y="125"/>
                  </a:cubicBezTo>
                  <a:lnTo>
                    <a:pt x="393" y="125"/>
                  </a:lnTo>
                  <a:close/>
                  <a:moveTo>
                    <a:pt x="483" y="76"/>
                  </a:moveTo>
                  <a:cubicBezTo>
                    <a:pt x="483" y="80"/>
                    <a:pt x="482" y="84"/>
                    <a:pt x="480" y="87"/>
                  </a:cubicBezTo>
                  <a:cubicBezTo>
                    <a:pt x="479" y="91"/>
                    <a:pt x="476" y="93"/>
                    <a:pt x="474" y="96"/>
                  </a:cubicBezTo>
                  <a:cubicBezTo>
                    <a:pt x="471" y="98"/>
                    <a:pt x="468" y="99"/>
                    <a:pt x="464" y="101"/>
                  </a:cubicBezTo>
                  <a:cubicBezTo>
                    <a:pt x="460" y="102"/>
                    <a:pt x="456" y="102"/>
                    <a:pt x="452" y="102"/>
                  </a:cubicBezTo>
                  <a:cubicBezTo>
                    <a:pt x="439" y="102"/>
                    <a:pt x="439" y="102"/>
                    <a:pt x="439" y="102"/>
                  </a:cubicBezTo>
                  <a:cubicBezTo>
                    <a:pt x="439" y="125"/>
                    <a:pt x="439" y="125"/>
                    <a:pt x="439" y="125"/>
                  </a:cubicBezTo>
                  <a:cubicBezTo>
                    <a:pt x="422" y="125"/>
                    <a:pt x="422" y="125"/>
                    <a:pt x="422" y="125"/>
                  </a:cubicBezTo>
                  <a:cubicBezTo>
                    <a:pt x="422" y="49"/>
                    <a:pt x="422" y="49"/>
                    <a:pt x="422" y="49"/>
                  </a:cubicBezTo>
                  <a:cubicBezTo>
                    <a:pt x="453" y="49"/>
                    <a:pt x="453" y="49"/>
                    <a:pt x="453" y="49"/>
                  </a:cubicBezTo>
                  <a:cubicBezTo>
                    <a:pt x="458" y="49"/>
                    <a:pt x="462" y="50"/>
                    <a:pt x="466" y="51"/>
                  </a:cubicBezTo>
                  <a:cubicBezTo>
                    <a:pt x="469" y="52"/>
                    <a:pt x="472" y="54"/>
                    <a:pt x="475" y="56"/>
                  </a:cubicBezTo>
                  <a:cubicBezTo>
                    <a:pt x="477" y="59"/>
                    <a:pt x="479" y="61"/>
                    <a:pt x="481" y="65"/>
                  </a:cubicBezTo>
                  <a:cubicBezTo>
                    <a:pt x="482" y="68"/>
                    <a:pt x="483" y="71"/>
                    <a:pt x="483" y="75"/>
                  </a:cubicBezTo>
                  <a:lnTo>
                    <a:pt x="483" y="76"/>
                  </a:lnTo>
                  <a:close/>
                  <a:moveTo>
                    <a:pt x="555" y="76"/>
                  </a:moveTo>
                  <a:cubicBezTo>
                    <a:pt x="555" y="80"/>
                    <a:pt x="554" y="84"/>
                    <a:pt x="553" y="87"/>
                  </a:cubicBezTo>
                  <a:cubicBezTo>
                    <a:pt x="551" y="91"/>
                    <a:pt x="549" y="93"/>
                    <a:pt x="546" y="96"/>
                  </a:cubicBezTo>
                  <a:cubicBezTo>
                    <a:pt x="543" y="98"/>
                    <a:pt x="540" y="99"/>
                    <a:pt x="536" y="101"/>
                  </a:cubicBezTo>
                  <a:cubicBezTo>
                    <a:pt x="533" y="102"/>
                    <a:pt x="529" y="102"/>
                    <a:pt x="524" y="102"/>
                  </a:cubicBezTo>
                  <a:cubicBezTo>
                    <a:pt x="512" y="102"/>
                    <a:pt x="512" y="102"/>
                    <a:pt x="512" y="102"/>
                  </a:cubicBezTo>
                  <a:cubicBezTo>
                    <a:pt x="512" y="125"/>
                    <a:pt x="512" y="125"/>
                    <a:pt x="512" y="125"/>
                  </a:cubicBezTo>
                  <a:cubicBezTo>
                    <a:pt x="495" y="125"/>
                    <a:pt x="495" y="125"/>
                    <a:pt x="495" y="125"/>
                  </a:cubicBezTo>
                  <a:cubicBezTo>
                    <a:pt x="495" y="49"/>
                    <a:pt x="495" y="49"/>
                    <a:pt x="495" y="49"/>
                  </a:cubicBezTo>
                  <a:cubicBezTo>
                    <a:pt x="526" y="49"/>
                    <a:pt x="526" y="49"/>
                    <a:pt x="526" y="49"/>
                  </a:cubicBezTo>
                  <a:cubicBezTo>
                    <a:pt x="530" y="49"/>
                    <a:pt x="535" y="50"/>
                    <a:pt x="538" y="51"/>
                  </a:cubicBezTo>
                  <a:cubicBezTo>
                    <a:pt x="542" y="52"/>
                    <a:pt x="545" y="54"/>
                    <a:pt x="547" y="56"/>
                  </a:cubicBezTo>
                  <a:cubicBezTo>
                    <a:pt x="550" y="59"/>
                    <a:pt x="552" y="61"/>
                    <a:pt x="553" y="65"/>
                  </a:cubicBezTo>
                  <a:cubicBezTo>
                    <a:pt x="554" y="68"/>
                    <a:pt x="555" y="71"/>
                    <a:pt x="555" y="75"/>
                  </a:cubicBezTo>
                  <a:lnTo>
                    <a:pt x="555" y="7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9" name="Group 488"/>
          <p:cNvGrpSpPr/>
          <p:nvPr/>
        </p:nvGrpSpPr>
        <p:grpSpPr>
          <a:xfrm>
            <a:off x="8862255" y="2703107"/>
            <a:ext cx="725220" cy="742279"/>
            <a:chOff x="8795580" y="2855507"/>
            <a:chExt cx="725220" cy="742279"/>
          </a:xfrm>
        </p:grpSpPr>
        <p:grpSp>
          <p:nvGrpSpPr>
            <p:cNvPr id="485" name="Group 484"/>
            <p:cNvGrpSpPr>
              <a:grpSpLocks noChangeAspect="1"/>
            </p:cNvGrpSpPr>
            <p:nvPr/>
          </p:nvGrpSpPr>
          <p:grpSpPr>
            <a:xfrm>
              <a:off x="8795580" y="2855507"/>
              <a:ext cx="725220" cy="742279"/>
              <a:chOff x="12455525" y="2430463"/>
              <a:chExt cx="2632075" cy="2693987"/>
            </a:xfrm>
          </p:grpSpPr>
          <p:sp>
            <p:nvSpPr>
              <p:cNvPr id="481" name="Freeform 117"/>
              <p:cNvSpPr>
                <a:spLocks noEditPoints="1"/>
              </p:cNvSpPr>
              <p:nvPr/>
            </p:nvSpPr>
            <p:spPr bwMode="auto">
              <a:xfrm>
                <a:off x="12455525" y="2430463"/>
                <a:ext cx="2632075" cy="2693987"/>
              </a:xfrm>
              <a:custGeom>
                <a:avLst/>
                <a:gdLst>
                  <a:gd name="T0" fmla="*/ 828 w 1658"/>
                  <a:gd name="T1" fmla="*/ 0 h 1697"/>
                  <a:gd name="T2" fmla="*/ 95 w 1658"/>
                  <a:gd name="T3" fmla="*/ 0 h 1697"/>
                  <a:gd name="T4" fmla="*/ 0 w 1658"/>
                  <a:gd name="T5" fmla="*/ 98 h 1697"/>
                  <a:gd name="T6" fmla="*/ 0 w 1658"/>
                  <a:gd name="T7" fmla="*/ 911 h 1697"/>
                  <a:gd name="T8" fmla="*/ 0 w 1658"/>
                  <a:gd name="T9" fmla="*/ 1583 h 1697"/>
                  <a:gd name="T10" fmla="*/ 0 w 1658"/>
                  <a:gd name="T11" fmla="*/ 1697 h 1697"/>
                  <a:gd name="T12" fmla="*/ 828 w 1658"/>
                  <a:gd name="T13" fmla="*/ 1697 h 1697"/>
                  <a:gd name="T14" fmla="*/ 1566 w 1658"/>
                  <a:gd name="T15" fmla="*/ 1697 h 1697"/>
                  <a:gd name="T16" fmla="*/ 1566 w 1658"/>
                  <a:gd name="T17" fmla="*/ 1697 h 1697"/>
                  <a:gd name="T18" fmla="*/ 1658 w 1658"/>
                  <a:gd name="T19" fmla="*/ 1602 h 1697"/>
                  <a:gd name="T20" fmla="*/ 1658 w 1658"/>
                  <a:gd name="T21" fmla="*/ 1485 h 1697"/>
                  <a:gd name="T22" fmla="*/ 1658 w 1658"/>
                  <a:gd name="T23" fmla="*/ 911 h 1697"/>
                  <a:gd name="T24" fmla="*/ 1658 w 1658"/>
                  <a:gd name="T25" fmla="*/ 0 h 1697"/>
                  <a:gd name="T26" fmla="*/ 828 w 1658"/>
                  <a:gd name="T27" fmla="*/ 0 h 1697"/>
                  <a:gd name="T28" fmla="*/ 1431 w 1658"/>
                  <a:gd name="T29" fmla="*/ 1557 h 1697"/>
                  <a:gd name="T30" fmla="*/ 136 w 1658"/>
                  <a:gd name="T31" fmla="*/ 1557 h 1697"/>
                  <a:gd name="T32" fmla="*/ 136 w 1658"/>
                  <a:gd name="T33" fmla="*/ 261 h 1697"/>
                  <a:gd name="T34" fmla="*/ 1431 w 1658"/>
                  <a:gd name="T35" fmla="*/ 261 h 1697"/>
                  <a:gd name="T36" fmla="*/ 1431 w 1658"/>
                  <a:gd name="T37" fmla="*/ 1557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8" h="1697">
                    <a:moveTo>
                      <a:pt x="828" y="0"/>
                    </a:moveTo>
                    <a:lnTo>
                      <a:pt x="95" y="0"/>
                    </a:lnTo>
                    <a:lnTo>
                      <a:pt x="0" y="98"/>
                    </a:lnTo>
                    <a:lnTo>
                      <a:pt x="0" y="911"/>
                    </a:lnTo>
                    <a:lnTo>
                      <a:pt x="0" y="1583"/>
                    </a:lnTo>
                    <a:lnTo>
                      <a:pt x="0" y="1697"/>
                    </a:lnTo>
                    <a:lnTo>
                      <a:pt x="828" y="1697"/>
                    </a:lnTo>
                    <a:lnTo>
                      <a:pt x="1566" y="1697"/>
                    </a:lnTo>
                    <a:lnTo>
                      <a:pt x="1566" y="1697"/>
                    </a:lnTo>
                    <a:lnTo>
                      <a:pt x="1658" y="1602"/>
                    </a:lnTo>
                    <a:lnTo>
                      <a:pt x="1658" y="1485"/>
                    </a:lnTo>
                    <a:lnTo>
                      <a:pt x="1658" y="911"/>
                    </a:lnTo>
                    <a:lnTo>
                      <a:pt x="1658" y="0"/>
                    </a:lnTo>
                    <a:lnTo>
                      <a:pt x="828" y="0"/>
                    </a:lnTo>
                    <a:close/>
                    <a:moveTo>
                      <a:pt x="1431" y="1557"/>
                    </a:moveTo>
                    <a:lnTo>
                      <a:pt x="136" y="1557"/>
                    </a:lnTo>
                    <a:lnTo>
                      <a:pt x="136" y="261"/>
                    </a:lnTo>
                    <a:lnTo>
                      <a:pt x="1431" y="261"/>
                    </a:lnTo>
                    <a:lnTo>
                      <a:pt x="1431" y="155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Rectangle 118"/>
              <p:cNvSpPr>
                <a:spLocks noChangeArrowheads="1"/>
              </p:cNvSpPr>
              <p:nvPr/>
            </p:nvSpPr>
            <p:spPr bwMode="auto">
              <a:xfrm>
                <a:off x="12885738" y="3041650"/>
                <a:ext cx="1625600" cy="455612"/>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Rectangle 119"/>
              <p:cNvSpPr>
                <a:spLocks noChangeArrowheads="1"/>
              </p:cNvSpPr>
              <p:nvPr/>
            </p:nvSpPr>
            <p:spPr bwMode="auto">
              <a:xfrm>
                <a:off x="12885738" y="3643313"/>
                <a:ext cx="1625600" cy="455612"/>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Rectangle 120"/>
              <p:cNvSpPr>
                <a:spLocks noChangeArrowheads="1"/>
              </p:cNvSpPr>
              <p:nvPr/>
            </p:nvSpPr>
            <p:spPr bwMode="auto">
              <a:xfrm>
                <a:off x="12885738" y="4241800"/>
                <a:ext cx="1625600" cy="4635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86" name="TextBox 485"/>
            <p:cNvSpPr txBox="1"/>
            <p:nvPr/>
          </p:nvSpPr>
          <p:spPr>
            <a:xfrm>
              <a:off x="8912419" y="3026054"/>
              <a:ext cx="443154" cy="121243"/>
            </a:xfrm>
            <a:prstGeom prst="rect">
              <a:avLst/>
            </a:prstGeom>
            <a:noFill/>
          </p:spPr>
          <p:txBody>
            <a:bodyPr wrap="square" lIns="0" tIns="0" rIns="0" bIns="0" rtlCol="0" anchor="ctr">
              <a:noAutofit/>
            </a:bodyPr>
            <a:lstStyle/>
            <a:p>
              <a:pPr algn="ctr"/>
              <a:r>
                <a:rPr lang="en-US" sz="700" b="1" dirty="0">
                  <a:solidFill>
                    <a:schemeClr val="bg1"/>
                  </a:solidFill>
                </a:rPr>
                <a:t>THIN APP</a:t>
              </a:r>
            </a:p>
          </p:txBody>
        </p:sp>
        <p:sp>
          <p:nvSpPr>
            <p:cNvPr id="487" name="TextBox 486"/>
            <p:cNvSpPr txBox="1"/>
            <p:nvPr/>
          </p:nvSpPr>
          <p:spPr>
            <a:xfrm>
              <a:off x="8914153" y="3192155"/>
              <a:ext cx="443154" cy="121243"/>
            </a:xfrm>
            <a:prstGeom prst="rect">
              <a:avLst/>
            </a:prstGeom>
            <a:noFill/>
          </p:spPr>
          <p:txBody>
            <a:bodyPr wrap="square" lIns="0" tIns="0" rIns="0" bIns="0" rtlCol="0" anchor="ctr">
              <a:noAutofit/>
            </a:bodyPr>
            <a:lstStyle/>
            <a:p>
              <a:pPr algn="ctr"/>
              <a:r>
                <a:rPr lang="en-US" sz="700" b="1" dirty="0">
                  <a:solidFill>
                    <a:schemeClr val="bg1"/>
                  </a:solidFill>
                </a:rPr>
                <a:t>DATA</a:t>
              </a:r>
            </a:p>
          </p:txBody>
        </p:sp>
        <p:sp>
          <p:nvSpPr>
            <p:cNvPr id="488" name="TextBox 487"/>
            <p:cNvSpPr txBox="1"/>
            <p:nvPr/>
          </p:nvSpPr>
          <p:spPr>
            <a:xfrm>
              <a:off x="8915476" y="3357229"/>
              <a:ext cx="443154" cy="121243"/>
            </a:xfrm>
            <a:prstGeom prst="rect">
              <a:avLst/>
            </a:prstGeom>
            <a:noFill/>
          </p:spPr>
          <p:txBody>
            <a:bodyPr wrap="square" lIns="0" tIns="0" rIns="0" bIns="0" rtlCol="0" anchor="ctr">
              <a:noAutofit/>
            </a:bodyPr>
            <a:lstStyle/>
            <a:p>
              <a:pPr algn="ctr"/>
              <a:r>
                <a:rPr lang="en-US" sz="700" b="1" dirty="0">
                  <a:solidFill>
                    <a:schemeClr val="bg1"/>
                  </a:solidFill>
                </a:rPr>
                <a:t>OS</a:t>
              </a:r>
            </a:p>
          </p:txBody>
        </p:sp>
      </p:grpSp>
      <p:grpSp>
        <p:nvGrpSpPr>
          <p:cNvPr id="501" name="Group 500"/>
          <p:cNvGrpSpPr>
            <a:grpSpLocks noChangeAspect="1"/>
          </p:cNvGrpSpPr>
          <p:nvPr/>
        </p:nvGrpSpPr>
        <p:grpSpPr>
          <a:xfrm>
            <a:off x="10818834" y="704851"/>
            <a:ext cx="621118" cy="635162"/>
            <a:chOff x="12553950" y="2408238"/>
            <a:chExt cx="2527300" cy="2584450"/>
          </a:xfrm>
        </p:grpSpPr>
        <p:sp>
          <p:nvSpPr>
            <p:cNvPr id="502" name="Freeform 124"/>
            <p:cNvSpPr>
              <a:spLocks noEditPoints="1"/>
            </p:cNvSpPr>
            <p:nvPr/>
          </p:nvSpPr>
          <p:spPr bwMode="auto">
            <a:xfrm>
              <a:off x="12553950" y="2408238"/>
              <a:ext cx="2527300" cy="2584450"/>
            </a:xfrm>
            <a:custGeom>
              <a:avLst/>
              <a:gdLst>
                <a:gd name="T0" fmla="*/ 814 w 1592"/>
                <a:gd name="T1" fmla="*/ 0 h 1628"/>
                <a:gd name="T2" fmla="*/ 93 w 1592"/>
                <a:gd name="T3" fmla="*/ 0 h 1628"/>
                <a:gd name="T4" fmla="*/ 0 w 1592"/>
                <a:gd name="T5" fmla="*/ 93 h 1628"/>
                <a:gd name="T6" fmla="*/ 0 w 1592"/>
                <a:gd name="T7" fmla="*/ 876 h 1628"/>
                <a:gd name="T8" fmla="*/ 0 w 1592"/>
                <a:gd name="T9" fmla="*/ 1519 h 1628"/>
                <a:gd name="T10" fmla="*/ 0 w 1592"/>
                <a:gd name="T11" fmla="*/ 1628 h 1628"/>
                <a:gd name="T12" fmla="*/ 814 w 1592"/>
                <a:gd name="T13" fmla="*/ 1628 h 1628"/>
                <a:gd name="T14" fmla="*/ 1502 w 1592"/>
                <a:gd name="T15" fmla="*/ 1628 h 1628"/>
                <a:gd name="T16" fmla="*/ 1502 w 1592"/>
                <a:gd name="T17" fmla="*/ 1628 h 1628"/>
                <a:gd name="T18" fmla="*/ 1592 w 1592"/>
                <a:gd name="T19" fmla="*/ 1535 h 1628"/>
                <a:gd name="T20" fmla="*/ 1592 w 1592"/>
                <a:gd name="T21" fmla="*/ 1426 h 1628"/>
                <a:gd name="T22" fmla="*/ 1592 w 1592"/>
                <a:gd name="T23" fmla="*/ 876 h 1628"/>
                <a:gd name="T24" fmla="*/ 1592 w 1592"/>
                <a:gd name="T25" fmla="*/ 0 h 1628"/>
                <a:gd name="T26" fmla="*/ 814 w 1592"/>
                <a:gd name="T27" fmla="*/ 0 h 1628"/>
                <a:gd name="T28" fmla="*/ 1374 w 1592"/>
                <a:gd name="T29" fmla="*/ 1493 h 1628"/>
                <a:gd name="T30" fmla="*/ 131 w 1592"/>
                <a:gd name="T31" fmla="*/ 1493 h 1628"/>
                <a:gd name="T32" fmla="*/ 131 w 1592"/>
                <a:gd name="T33" fmla="*/ 249 h 1628"/>
                <a:gd name="T34" fmla="*/ 1374 w 1592"/>
                <a:gd name="T35" fmla="*/ 249 h 1628"/>
                <a:gd name="T36" fmla="*/ 1374 w 1592"/>
                <a:gd name="T37" fmla="*/ 1493 h 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2" h="1628">
                  <a:moveTo>
                    <a:pt x="814" y="0"/>
                  </a:moveTo>
                  <a:lnTo>
                    <a:pt x="93" y="0"/>
                  </a:lnTo>
                  <a:lnTo>
                    <a:pt x="0" y="93"/>
                  </a:lnTo>
                  <a:lnTo>
                    <a:pt x="0" y="876"/>
                  </a:lnTo>
                  <a:lnTo>
                    <a:pt x="0" y="1519"/>
                  </a:lnTo>
                  <a:lnTo>
                    <a:pt x="0" y="1628"/>
                  </a:lnTo>
                  <a:lnTo>
                    <a:pt x="814" y="1628"/>
                  </a:lnTo>
                  <a:lnTo>
                    <a:pt x="1502" y="1628"/>
                  </a:lnTo>
                  <a:lnTo>
                    <a:pt x="1502" y="1628"/>
                  </a:lnTo>
                  <a:lnTo>
                    <a:pt x="1592" y="1535"/>
                  </a:lnTo>
                  <a:lnTo>
                    <a:pt x="1592" y="1426"/>
                  </a:lnTo>
                  <a:lnTo>
                    <a:pt x="1592" y="876"/>
                  </a:lnTo>
                  <a:lnTo>
                    <a:pt x="1592" y="0"/>
                  </a:lnTo>
                  <a:lnTo>
                    <a:pt x="814" y="0"/>
                  </a:lnTo>
                  <a:close/>
                  <a:moveTo>
                    <a:pt x="1374" y="1493"/>
                  </a:moveTo>
                  <a:lnTo>
                    <a:pt x="131" y="1493"/>
                  </a:lnTo>
                  <a:lnTo>
                    <a:pt x="131" y="249"/>
                  </a:lnTo>
                  <a:lnTo>
                    <a:pt x="1374" y="249"/>
                  </a:lnTo>
                  <a:lnTo>
                    <a:pt x="1374" y="149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125"/>
            <p:cNvSpPr>
              <a:spLocks/>
            </p:cNvSpPr>
            <p:nvPr/>
          </p:nvSpPr>
          <p:spPr bwMode="auto">
            <a:xfrm>
              <a:off x="13500100" y="4125913"/>
              <a:ext cx="173038" cy="184150"/>
            </a:xfrm>
            <a:custGeom>
              <a:avLst/>
              <a:gdLst>
                <a:gd name="T0" fmla="*/ 40 w 46"/>
                <a:gd name="T1" fmla="*/ 7 h 49"/>
                <a:gd name="T2" fmla="*/ 32 w 46"/>
                <a:gd name="T3" fmla="*/ 2 h 49"/>
                <a:gd name="T4" fmla="*/ 23 w 46"/>
                <a:gd name="T5" fmla="*/ 0 h 49"/>
                <a:gd name="T6" fmla="*/ 13 w 46"/>
                <a:gd name="T7" fmla="*/ 2 h 49"/>
                <a:gd name="T8" fmla="*/ 6 w 46"/>
                <a:gd name="T9" fmla="*/ 7 h 49"/>
                <a:gd name="T10" fmla="*/ 1 w 46"/>
                <a:gd name="T11" fmla="*/ 15 h 49"/>
                <a:gd name="T12" fmla="*/ 0 w 46"/>
                <a:gd name="T13" fmla="*/ 24 h 49"/>
                <a:gd name="T14" fmla="*/ 0 w 46"/>
                <a:gd name="T15" fmla="*/ 24 h 49"/>
                <a:gd name="T16" fmla="*/ 1 w 46"/>
                <a:gd name="T17" fmla="*/ 34 h 49"/>
                <a:gd name="T18" fmla="*/ 6 w 46"/>
                <a:gd name="T19" fmla="*/ 41 h 49"/>
                <a:gd name="T20" fmla="*/ 14 w 46"/>
                <a:gd name="T21" fmla="*/ 47 h 49"/>
                <a:gd name="T22" fmla="*/ 23 w 46"/>
                <a:gd name="T23" fmla="*/ 49 h 49"/>
                <a:gd name="T24" fmla="*/ 33 w 46"/>
                <a:gd name="T25" fmla="*/ 47 h 49"/>
                <a:gd name="T26" fmla="*/ 40 w 46"/>
                <a:gd name="T27" fmla="*/ 41 h 49"/>
                <a:gd name="T28" fmla="*/ 45 w 46"/>
                <a:gd name="T29" fmla="*/ 34 h 49"/>
                <a:gd name="T30" fmla="*/ 46 w 46"/>
                <a:gd name="T31" fmla="*/ 24 h 49"/>
                <a:gd name="T32" fmla="*/ 46 w 46"/>
                <a:gd name="T33" fmla="*/ 24 h 49"/>
                <a:gd name="T34" fmla="*/ 45 w 46"/>
                <a:gd name="T35" fmla="*/ 15 h 49"/>
                <a:gd name="T36" fmla="*/ 40 w 46"/>
                <a:gd name="T37"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49">
                  <a:moveTo>
                    <a:pt x="40" y="7"/>
                  </a:moveTo>
                  <a:cubicBezTo>
                    <a:pt x="38" y="5"/>
                    <a:pt x="35" y="3"/>
                    <a:pt x="32" y="2"/>
                  </a:cubicBezTo>
                  <a:cubicBezTo>
                    <a:pt x="29" y="1"/>
                    <a:pt x="26" y="0"/>
                    <a:pt x="23" y="0"/>
                  </a:cubicBezTo>
                  <a:cubicBezTo>
                    <a:pt x="19" y="0"/>
                    <a:pt x="16" y="1"/>
                    <a:pt x="13" y="2"/>
                  </a:cubicBezTo>
                  <a:cubicBezTo>
                    <a:pt x="11" y="3"/>
                    <a:pt x="8" y="5"/>
                    <a:pt x="6" y="7"/>
                  </a:cubicBezTo>
                  <a:cubicBezTo>
                    <a:pt x="4" y="9"/>
                    <a:pt x="3" y="12"/>
                    <a:pt x="1" y="15"/>
                  </a:cubicBezTo>
                  <a:cubicBezTo>
                    <a:pt x="0" y="18"/>
                    <a:pt x="0" y="21"/>
                    <a:pt x="0" y="24"/>
                  </a:cubicBezTo>
                  <a:cubicBezTo>
                    <a:pt x="0" y="24"/>
                    <a:pt x="0" y="24"/>
                    <a:pt x="0" y="24"/>
                  </a:cubicBezTo>
                  <a:cubicBezTo>
                    <a:pt x="0" y="28"/>
                    <a:pt x="0" y="31"/>
                    <a:pt x="1" y="34"/>
                  </a:cubicBezTo>
                  <a:cubicBezTo>
                    <a:pt x="3" y="37"/>
                    <a:pt x="4" y="39"/>
                    <a:pt x="6" y="41"/>
                  </a:cubicBezTo>
                  <a:cubicBezTo>
                    <a:pt x="8" y="44"/>
                    <a:pt x="11" y="45"/>
                    <a:pt x="14" y="47"/>
                  </a:cubicBezTo>
                  <a:cubicBezTo>
                    <a:pt x="17" y="48"/>
                    <a:pt x="20" y="49"/>
                    <a:pt x="23" y="49"/>
                  </a:cubicBezTo>
                  <a:cubicBezTo>
                    <a:pt x="27" y="49"/>
                    <a:pt x="30" y="48"/>
                    <a:pt x="33" y="47"/>
                  </a:cubicBezTo>
                  <a:cubicBezTo>
                    <a:pt x="35" y="45"/>
                    <a:pt x="38" y="44"/>
                    <a:pt x="40" y="41"/>
                  </a:cubicBezTo>
                  <a:cubicBezTo>
                    <a:pt x="42" y="39"/>
                    <a:pt x="44" y="37"/>
                    <a:pt x="45" y="34"/>
                  </a:cubicBezTo>
                  <a:cubicBezTo>
                    <a:pt x="46" y="31"/>
                    <a:pt x="46" y="28"/>
                    <a:pt x="46" y="24"/>
                  </a:cubicBezTo>
                  <a:cubicBezTo>
                    <a:pt x="46" y="24"/>
                    <a:pt x="46" y="24"/>
                    <a:pt x="46" y="24"/>
                  </a:cubicBezTo>
                  <a:cubicBezTo>
                    <a:pt x="46" y="21"/>
                    <a:pt x="46" y="18"/>
                    <a:pt x="45" y="15"/>
                  </a:cubicBezTo>
                  <a:cubicBezTo>
                    <a:pt x="44" y="12"/>
                    <a:pt x="42" y="9"/>
                    <a:pt x="40" y="7"/>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126"/>
            <p:cNvSpPr>
              <a:spLocks noEditPoints="1"/>
            </p:cNvSpPr>
            <p:nvPr/>
          </p:nvSpPr>
          <p:spPr bwMode="auto">
            <a:xfrm>
              <a:off x="12954000" y="3878263"/>
              <a:ext cx="1531938" cy="681038"/>
            </a:xfrm>
            <a:custGeom>
              <a:avLst/>
              <a:gdLst>
                <a:gd name="T0" fmla="*/ 0 w 407"/>
                <a:gd name="T1" fmla="*/ 0 h 181"/>
                <a:gd name="T2" fmla="*/ 407 w 407"/>
                <a:gd name="T3" fmla="*/ 181 h 181"/>
                <a:gd name="T4" fmla="*/ 209 w 407"/>
                <a:gd name="T5" fmla="*/ 90 h 181"/>
                <a:gd name="T6" fmla="*/ 197 w 407"/>
                <a:gd name="T7" fmla="*/ 118 h 181"/>
                <a:gd name="T8" fmla="*/ 168 w 407"/>
                <a:gd name="T9" fmla="*/ 130 h 181"/>
                <a:gd name="T10" fmla="*/ 139 w 407"/>
                <a:gd name="T11" fmla="*/ 119 h 181"/>
                <a:gd name="T12" fmla="*/ 127 w 407"/>
                <a:gd name="T13" fmla="*/ 90 h 181"/>
                <a:gd name="T14" fmla="*/ 130 w 407"/>
                <a:gd name="T15" fmla="*/ 75 h 181"/>
                <a:gd name="T16" fmla="*/ 152 w 407"/>
                <a:gd name="T17" fmla="*/ 53 h 181"/>
                <a:gd name="T18" fmla="*/ 185 w 407"/>
                <a:gd name="T19" fmla="*/ 53 h 181"/>
                <a:gd name="T20" fmla="*/ 206 w 407"/>
                <a:gd name="T21" fmla="*/ 74 h 181"/>
                <a:gd name="T22" fmla="*/ 280 w 407"/>
                <a:gd name="T23" fmla="*/ 106 h 181"/>
                <a:gd name="T24" fmla="*/ 272 w 407"/>
                <a:gd name="T25" fmla="*/ 124 h 181"/>
                <a:gd name="T26" fmla="*/ 252 w 407"/>
                <a:gd name="T27" fmla="*/ 130 h 181"/>
                <a:gd name="T28" fmla="*/ 219 w 407"/>
                <a:gd name="T29" fmla="*/ 118 h 181"/>
                <a:gd name="T30" fmla="*/ 240 w 407"/>
                <a:gd name="T31" fmla="*/ 112 h 181"/>
                <a:gd name="T32" fmla="*/ 260 w 407"/>
                <a:gd name="T33" fmla="*/ 113 h 181"/>
                <a:gd name="T34" fmla="*/ 263 w 407"/>
                <a:gd name="T35" fmla="*/ 107 h 181"/>
                <a:gd name="T36" fmla="*/ 260 w 407"/>
                <a:gd name="T37" fmla="*/ 102 h 181"/>
                <a:gd name="T38" fmla="*/ 248 w 407"/>
                <a:gd name="T39" fmla="*/ 98 h 181"/>
                <a:gd name="T40" fmla="*/ 229 w 407"/>
                <a:gd name="T41" fmla="*/ 90 h 181"/>
                <a:gd name="T42" fmla="*/ 222 w 407"/>
                <a:gd name="T43" fmla="*/ 74 h 181"/>
                <a:gd name="T44" fmla="*/ 224 w 407"/>
                <a:gd name="T45" fmla="*/ 64 h 181"/>
                <a:gd name="T46" fmla="*/ 238 w 407"/>
                <a:gd name="T47" fmla="*/ 52 h 181"/>
                <a:gd name="T48" fmla="*/ 265 w 407"/>
                <a:gd name="T49" fmla="*/ 53 h 181"/>
                <a:gd name="T50" fmla="*/ 269 w 407"/>
                <a:gd name="T51" fmla="*/ 73 h 181"/>
                <a:gd name="T52" fmla="*/ 249 w 407"/>
                <a:gd name="T53" fmla="*/ 65 h 181"/>
                <a:gd name="T54" fmla="*/ 239 w 407"/>
                <a:gd name="T55" fmla="*/ 72 h 181"/>
                <a:gd name="T56" fmla="*/ 240 w 407"/>
                <a:gd name="T57" fmla="*/ 76 h 181"/>
                <a:gd name="T58" fmla="*/ 247 w 407"/>
                <a:gd name="T59" fmla="*/ 80 h 181"/>
                <a:gd name="T60" fmla="*/ 266 w 407"/>
                <a:gd name="T61" fmla="*/ 86 h 181"/>
                <a:gd name="T62" fmla="*/ 279 w 407"/>
                <a:gd name="T63" fmla="*/ 9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7" h="181">
                  <a:moveTo>
                    <a:pt x="407" y="0"/>
                  </a:moveTo>
                  <a:cubicBezTo>
                    <a:pt x="0" y="0"/>
                    <a:pt x="0" y="0"/>
                    <a:pt x="0" y="0"/>
                  </a:cubicBezTo>
                  <a:cubicBezTo>
                    <a:pt x="0" y="181"/>
                    <a:pt x="0" y="181"/>
                    <a:pt x="0" y="181"/>
                  </a:cubicBezTo>
                  <a:cubicBezTo>
                    <a:pt x="407" y="181"/>
                    <a:pt x="407" y="181"/>
                    <a:pt x="407" y="181"/>
                  </a:cubicBezTo>
                  <a:lnTo>
                    <a:pt x="407" y="0"/>
                  </a:lnTo>
                  <a:close/>
                  <a:moveTo>
                    <a:pt x="209" y="90"/>
                  </a:moveTo>
                  <a:cubicBezTo>
                    <a:pt x="209" y="96"/>
                    <a:pt x="208" y="101"/>
                    <a:pt x="206" y="106"/>
                  </a:cubicBezTo>
                  <a:cubicBezTo>
                    <a:pt x="204" y="111"/>
                    <a:pt x="201" y="115"/>
                    <a:pt x="197" y="118"/>
                  </a:cubicBezTo>
                  <a:cubicBezTo>
                    <a:pt x="194" y="122"/>
                    <a:pt x="189" y="125"/>
                    <a:pt x="184" y="127"/>
                  </a:cubicBezTo>
                  <a:cubicBezTo>
                    <a:pt x="179" y="129"/>
                    <a:pt x="174" y="130"/>
                    <a:pt x="168" y="130"/>
                  </a:cubicBezTo>
                  <a:cubicBezTo>
                    <a:pt x="162" y="130"/>
                    <a:pt x="156" y="129"/>
                    <a:pt x="151" y="127"/>
                  </a:cubicBezTo>
                  <a:cubicBezTo>
                    <a:pt x="146" y="125"/>
                    <a:pt x="142" y="122"/>
                    <a:pt x="139" y="119"/>
                  </a:cubicBezTo>
                  <a:cubicBezTo>
                    <a:pt x="135" y="115"/>
                    <a:pt x="132" y="111"/>
                    <a:pt x="130" y="106"/>
                  </a:cubicBezTo>
                  <a:cubicBezTo>
                    <a:pt x="128" y="101"/>
                    <a:pt x="127" y="96"/>
                    <a:pt x="127" y="90"/>
                  </a:cubicBezTo>
                  <a:cubicBezTo>
                    <a:pt x="127" y="90"/>
                    <a:pt x="127" y="90"/>
                    <a:pt x="127" y="90"/>
                  </a:cubicBezTo>
                  <a:cubicBezTo>
                    <a:pt x="127" y="85"/>
                    <a:pt x="128" y="80"/>
                    <a:pt x="130" y="75"/>
                  </a:cubicBezTo>
                  <a:cubicBezTo>
                    <a:pt x="132" y="70"/>
                    <a:pt x="135" y="66"/>
                    <a:pt x="139" y="62"/>
                  </a:cubicBezTo>
                  <a:cubicBezTo>
                    <a:pt x="142" y="58"/>
                    <a:pt x="147" y="55"/>
                    <a:pt x="152" y="53"/>
                  </a:cubicBezTo>
                  <a:cubicBezTo>
                    <a:pt x="157" y="51"/>
                    <a:pt x="162" y="50"/>
                    <a:pt x="168" y="50"/>
                  </a:cubicBezTo>
                  <a:cubicBezTo>
                    <a:pt x="174" y="50"/>
                    <a:pt x="180" y="51"/>
                    <a:pt x="185" y="53"/>
                  </a:cubicBezTo>
                  <a:cubicBezTo>
                    <a:pt x="190" y="55"/>
                    <a:pt x="194" y="58"/>
                    <a:pt x="198" y="62"/>
                  </a:cubicBezTo>
                  <a:cubicBezTo>
                    <a:pt x="201" y="65"/>
                    <a:pt x="204" y="70"/>
                    <a:pt x="206" y="74"/>
                  </a:cubicBezTo>
                  <a:cubicBezTo>
                    <a:pt x="208" y="79"/>
                    <a:pt x="209" y="84"/>
                    <a:pt x="209" y="90"/>
                  </a:cubicBezTo>
                  <a:close/>
                  <a:moveTo>
                    <a:pt x="280" y="106"/>
                  </a:moveTo>
                  <a:cubicBezTo>
                    <a:pt x="280" y="110"/>
                    <a:pt x="279" y="113"/>
                    <a:pt x="278" y="116"/>
                  </a:cubicBezTo>
                  <a:cubicBezTo>
                    <a:pt x="277" y="119"/>
                    <a:pt x="275" y="122"/>
                    <a:pt x="272" y="124"/>
                  </a:cubicBezTo>
                  <a:cubicBezTo>
                    <a:pt x="270" y="126"/>
                    <a:pt x="267" y="127"/>
                    <a:pt x="263" y="128"/>
                  </a:cubicBezTo>
                  <a:cubicBezTo>
                    <a:pt x="260" y="129"/>
                    <a:pt x="256" y="130"/>
                    <a:pt x="252" y="130"/>
                  </a:cubicBezTo>
                  <a:cubicBezTo>
                    <a:pt x="246" y="130"/>
                    <a:pt x="240" y="129"/>
                    <a:pt x="235" y="127"/>
                  </a:cubicBezTo>
                  <a:cubicBezTo>
                    <a:pt x="229" y="125"/>
                    <a:pt x="224" y="122"/>
                    <a:pt x="219" y="118"/>
                  </a:cubicBezTo>
                  <a:cubicBezTo>
                    <a:pt x="229" y="106"/>
                    <a:pt x="229" y="106"/>
                    <a:pt x="229" y="106"/>
                  </a:cubicBezTo>
                  <a:cubicBezTo>
                    <a:pt x="233" y="108"/>
                    <a:pt x="236" y="111"/>
                    <a:pt x="240" y="112"/>
                  </a:cubicBezTo>
                  <a:cubicBezTo>
                    <a:pt x="244" y="114"/>
                    <a:pt x="248" y="115"/>
                    <a:pt x="252" y="115"/>
                  </a:cubicBezTo>
                  <a:cubicBezTo>
                    <a:pt x="256" y="115"/>
                    <a:pt x="258" y="114"/>
                    <a:pt x="260" y="113"/>
                  </a:cubicBezTo>
                  <a:cubicBezTo>
                    <a:pt x="262" y="112"/>
                    <a:pt x="263" y="110"/>
                    <a:pt x="263" y="108"/>
                  </a:cubicBezTo>
                  <a:cubicBezTo>
                    <a:pt x="263" y="107"/>
                    <a:pt x="263" y="107"/>
                    <a:pt x="263" y="107"/>
                  </a:cubicBezTo>
                  <a:cubicBezTo>
                    <a:pt x="263" y="106"/>
                    <a:pt x="263" y="105"/>
                    <a:pt x="263" y="105"/>
                  </a:cubicBezTo>
                  <a:cubicBezTo>
                    <a:pt x="262" y="104"/>
                    <a:pt x="262" y="103"/>
                    <a:pt x="260" y="102"/>
                  </a:cubicBezTo>
                  <a:cubicBezTo>
                    <a:pt x="259" y="101"/>
                    <a:pt x="258" y="101"/>
                    <a:pt x="256" y="100"/>
                  </a:cubicBezTo>
                  <a:cubicBezTo>
                    <a:pt x="254" y="99"/>
                    <a:pt x="251" y="98"/>
                    <a:pt x="248" y="98"/>
                  </a:cubicBezTo>
                  <a:cubicBezTo>
                    <a:pt x="244" y="97"/>
                    <a:pt x="240" y="96"/>
                    <a:pt x="237" y="94"/>
                  </a:cubicBezTo>
                  <a:cubicBezTo>
                    <a:pt x="234" y="93"/>
                    <a:pt x="231" y="92"/>
                    <a:pt x="229" y="90"/>
                  </a:cubicBezTo>
                  <a:cubicBezTo>
                    <a:pt x="227" y="88"/>
                    <a:pt x="225" y="86"/>
                    <a:pt x="224" y="84"/>
                  </a:cubicBezTo>
                  <a:cubicBezTo>
                    <a:pt x="223" y="81"/>
                    <a:pt x="222" y="78"/>
                    <a:pt x="222" y="74"/>
                  </a:cubicBezTo>
                  <a:cubicBezTo>
                    <a:pt x="222" y="74"/>
                    <a:pt x="222" y="74"/>
                    <a:pt x="222" y="74"/>
                  </a:cubicBezTo>
                  <a:cubicBezTo>
                    <a:pt x="222" y="70"/>
                    <a:pt x="223" y="67"/>
                    <a:pt x="224" y="64"/>
                  </a:cubicBezTo>
                  <a:cubicBezTo>
                    <a:pt x="225" y="61"/>
                    <a:pt x="227" y="59"/>
                    <a:pt x="230" y="57"/>
                  </a:cubicBezTo>
                  <a:cubicBezTo>
                    <a:pt x="232" y="55"/>
                    <a:pt x="235" y="53"/>
                    <a:pt x="238" y="52"/>
                  </a:cubicBezTo>
                  <a:cubicBezTo>
                    <a:pt x="241" y="51"/>
                    <a:pt x="245" y="50"/>
                    <a:pt x="249" y="50"/>
                  </a:cubicBezTo>
                  <a:cubicBezTo>
                    <a:pt x="255" y="50"/>
                    <a:pt x="260" y="51"/>
                    <a:pt x="265" y="53"/>
                  </a:cubicBezTo>
                  <a:cubicBezTo>
                    <a:pt x="269" y="55"/>
                    <a:pt x="274" y="57"/>
                    <a:pt x="278" y="60"/>
                  </a:cubicBezTo>
                  <a:cubicBezTo>
                    <a:pt x="269" y="73"/>
                    <a:pt x="269" y="73"/>
                    <a:pt x="269" y="73"/>
                  </a:cubicBezTo>
                  <a:cubicBezTo>
                    <a:pt x="265" y="71"/>
                    <a:pt x="262" y="69"/>
                    <a:pt x="259" y="68"/>
                  </a:cubicBezTo>
                  <a:cubicBezTo>
                    <a:pt x="255" y="66"/>
                    <a:pt x="252" y="65"/>
                    <a:pt x="249" y="65"/>
                  </a:cubicBezTo>
                  <a:cubicBezTo>
                    <a:pt x="245" y="65"/>
                    <a:pt x="243" y="66"/>
                    <a:pt x="241" y="67"/>
                  </a:cubicBezTo>
                  <a:cubicBezTo>
                    <a:pt x="240" y="69"/>
                    <a:pt x="239" y="70"/>
                    <a:pt x="239" y="72"/>
                  </a:cubicBezTo>
                  <a:cubicBezTo>
                    <a:pt x="239" y="72"/>
                    <a:pt x="239" y="72"/>
                    <a:pt x="239" y="72"/>
                  </a:cubicBezTo>
                  <a:cubicBezTo>
                    <a:pt x="239" y="74"/>
                    <a:pt x="239" y="75"/>
                    <a:pt x="240" y="76"/>
                  </a:cubicBezTo>
                  <a:cubicBezTo>
                    <a:pt x="240" y="77"/>
                    <a:pt x="241" y="77"/>
                    <a:pt x="242" y="78"/>
                  </a:cubicBezTo>
                  <a:cubicBezTo>
                    <a:pt x="243" y="79"/>
                    <a:pt x="245" y="80"/>
                    <a:pt x="247" y="80"/>
                  </a:cubicBezTo>
                  <a:cubicBezTo>
                    <a:pt x="249" y="81"/>
                    <a:pt x="252" y="82"/>
                    <a:pt x="256" y="83"/>
                  </a:cubicBezTo>
                  <a:cubicBezTo>
                    <a:pt x="259" y="84"/>
                    <a:pt x="263" y="85"/>
                    <a:pt x="266" y="86"/>
                  </a:cubicBezTo>
                  <a:cubicBezTo>
                    <a:pt x="269" y="87"/>
                    <a:pt x="272" y="89"/>
                    <a:pt x="274" y="91"/>
                  </a:cubicBezTo>
                  <a:cubicBezTo>
                    <a:pt x="276" y="93"/>
                    <a:pt x="277" y="95"/>
                    <a:pt x="279" y="97"/>
                  </a:cubicBezTo>
                  <a:cubicBezTo>
                    <a:pt x="280" y="100"/>
                    <a:pt x="280" y="102"/>
                    <a:pt x="280" y="106"/>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127"/>
            <p:cNvSpPr>
              <a:spLocks/>
            </p:cNvSpPr>
            <p:nvPr/>
          </p:nvSpPr>
          <p:spPr bwMode="auto">
            <a:xfrm>
              <a:off x="13706475" y="3294063"/>
              <a:ext cx="101600" cy="90488"/>
            </a:xfrm>
            <a:custGeom>
              <a:avLst/>
              <a:gdLst>
                <a:gd name="T0" fmla="*/ 13 w 27"/>
                <a:gd name="T1" fmla="*/ 0 h 24"/>
                <a:gd name="T2" fmla="*/ 0 w 27"/>
                <a:gd name="T3" fmla="*/ 0 h 24"/>
                <a:gd name="T4" fmla="*/ 0 w 27"/>
                <a:gd name="T5" fmla="*/ 24 h 24"/>
                <a:gd name="T6" fmla="*/ 14 w 27"/>
                <a:gd name="T7" fmla="*/ 24 h 24"/>
                <a:gd name="T8" fmla="*/ 23 w 27"/>
                <a:gd name="T9" fmla="*/ 20 h 24"/>
                <a:gd name="T10" fmla="*/ 27 w 27"/>
                <a:gd name="T11" fmla="*/ 12 h 24"/>
                <a:gd name="T12" fmla="*/ 27 w 27"/>
                <a:gd name="T13" fmla="*/ 12 h 24"/>
                <a:gd name="T14" fmla="*/ 23 w 27"/>
                <a:gd name="T15" fmla="*/ 3 h 24"/>
                <a:gd name="T16" fmla="*/ 13 w 27"/>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4">
                  <a:moveTo>
                    <a:pt x="13" y="0"/>
                  </a:moveTo>
                  <a:cubicBezTo>
                    <a:pt x="0" y="0"/>
                    <a:pt x="0" y="0"/>
                    <a:pt x="0" y="0"/>
                  </a:cubicBezTo>
                  <a:cubicBezTo>
                    <a:pt x="0" y="24"/>
                    <a:pt x="0" y="24"/>
                    <a:pt x="0" y="24"/>
                  </a:cubicBezTo>
                  <a:cubicBezTo>
                    <a:pt x="14" y="24"/>
                    <a:pt x="14" y="24"/>
                    <a:pt x="14" y="24"/>
                  </a:cubicBezTo>
                  <a:cubicBezTo>
                    <a:pt x="18" y="24"/>
                    <a:pt x="21" y="23"/>
                    <a:pt x="23" y="20"/>
                  </a:cubicBezTo>
                  <a:cubicBezTo>
                    <a:pt x="26" y="18"/>
                    <a:pt x="27" y="15"/>
                    <a:pt x="27" y="12"/>
                  </a:cubicBezTo>
                  <a:cubicBezTo>
                    <a:pt x="27" y="12"/>
                    <a:pt x="27" y="12"/>
                    <a:pt x="27" y="12"/>
                  </a:cubicBezTo>
                  <a:cubicBezTo>
                    <a:pt x="27" y="8"/>
                    <a:pt x="26" y="5"/>
                    <a:pt x="23" y="3"/>
                  </a:cubicBezTo>
                  <a:cubicBezTo>
                    <a:pt x="21" y="1"/>
                    <a:pt x="17" y="0"/>
                    <a:pt x="13"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128"/>
            <p:cNvSpPr>
              <a:spLocks noEditPoints="1"/>
            </p:cNvSpPr>
            <p:nvPr/>
          </p:nvSpPr>
          <p:spPr bwMode="auto">
            <a:xfrm>
              <a:off x="12954000" y="3041651"/>
              <a:ext cx="1531938" cy="677863"/>
            </a:xfrm>
            <a:custGeom>
              <a:avLst/>
              <a:gdLst>
                <a:gd name="T0" fmla="*/ 407 w 407"/>
                <a:gd name="T1" fmla="*/ 0 h 180"/>
                <a:gd name="T2" fmla="*/ 0 w 407"/>
                <a:gd name="T3" fmla="*/ 0 h 180"/>
                <a:gd name="T4" fmla="*/ 0 w 407"/>
                <a:gd name="T5" fmla="*/ 180 h 180"/>
                <a:gd name="T6" fmla="*/ 407 w 407"/>
                <a:gd name="T7" fmla="*/ 180 h 180"/>
                <a:gd name="T8" fmla="*/ 407 w 407"/>
                <a:gd name="T9" fmla="*/ 0 h 180"/>
                <a:gd name="T10" fmla="*/ 153 w 407"/>
                <a:gd name="T11" fmla="*/ 129 h 180"/>
                <a:gd name="T12" fmla="*/ 146 w 407"/>
                <a:gd name="T13" fmla="*/ 112 h 180"/>
                <a:gd name="T14" fmla="*/ 114 w 407"/>
                <a:gd name="T15" fmla="*/ 112 h 180"/>
                <a:gd name="T16" fmla="*/ 106 w 407"/>
                <a:gd name="T17" fmla="*/ 129 h 180"/>
                <a:gd name="T18" fmla="*/ 89 w 407"/>
                <a:gd name="T19" fmla="*/ 129 h 180"/>
                <a:gd name="T20" fmla="*/ 122 w 407"/>
                <a:gd name="T21" fmla="*/ 51 h 180"/>
                <a:gd name="T22" fmla="*/ 138 w 407"/>
                <a:gd name="T23" fmla="*/ 51 h 180"/>
                <a:gd name="T24" fmla="*/ 171 w 407"/>
                <a:gd name="T25" fmla="*/ 129 h 180"/>
                <a:gd name="T26" fmla="*/ 153 w 407"/>
                <a:gd name="T27" fmla="*/ 129 h 180"/>
                <a:gd name="T28" fmla="*/ 244 w 407"/>
                <a:gd name="T29" fmla="*/ 79 h 180"/>
                <a:gd name="T30" fmla="*/ 242 w 407"/>
                <a:gd name="T31" fmla="*/ 91 h 180"/>
                <a:gd name="T32" fmla="*/ 235 w 407"/>
                <a:gd name="T33" fmla="*/ 99 h 180"/>
                <a:gd name="T34" fmla="*/ 225 w 407"/>
                <a:gd name="T35" fmla="*/ 104 h 180"/>
                <a:gd name="T36" fmla="*/ 213 w 407"/>
                <a:gd name="T37" fmla="*/ 106 h 180"/>
                <a:gd name="T38" fmla="*/ 200 w 407"/>
                <a:gd name="T39" fmla="*/ 106 h 180"/>
                <a:gd name="T40" fmla="*/ 200 w 407"/>
                <a:gd name="T41" fmla="*/ 129 h 180"/>
                <a:gd name="T42" fmla="*/ 183 w 407"/>
                <a:gd name="T43" fmla="*/ 129 h 180"/>
                <a:gd name="T44" fmla="*/ 183 w 407"/>
                <a:gd name="T45" fmla="*/ 52 h 180"/>
                <a:gd name="T46" fmla="*/ 215 w 407"/>
                <a:gd name="T47" fmla="*/ 52 h 180"/>
                <a:gd name="T48" fmla="*/ 227 w 407"/>
                <a:gd name="T49" fmla="*/ 54 h 180"/>
                <a:gd name="T50" fmla="*/ 236 w 407"/>
                <a:gd name="T51" fmla="*/ 59 h 180"/>
                <a:gd name="T52" fmla="*/ 242 w 407"/>
                <a:gd name="T53" fmla="*/ 68 h 180"/>
                <a:gd name="T54" fmla="*/ 244 w 407"/>
                <a:gd name="T55" fmla="*/ 78 h 180"/>
                <a:gd name="T56" fmla="*/ 244 w 407"/>
                <a:gd name="T57" fmla="*/ 79 h 180"/>
                <a:gd name="T58" fmla="*/ 318 w 407"/>
                <a:gd name="T59" fmla="*/ 79 h 180"/>
                <a:gd name="T60" fmla="*/ 316 w 407"/>
                <a:gd name="T61" fmla="*/ 91 h 180"/>
                <a:gd name="T62" fmla="*/ 309 w 407"/>
                <a:gd name="T63" fmla="*/ 99 h 180"/>
                <a:gd name="T64" fmla="*/ 299 w 407"/>
                <a:gd name="T65" fmla="*/ 104 h 180"/>
                <a:gd name="T66" fmla="*/ 287 w 407"/>
                <a:gd name="T67" fmla="*/ 106 h 180"/>
                <a:gd name="T68" fmla="*/ 274 w 407"/>
                <a:gd name="T69" fmla="*/ 106 h 180"/>
                <a:gd name="T70" fmla="*/ 274 w 407"/>
                <a:gd name="T71" fmla="*/ 129 h 180"/>
                <a:gd name="T72" fmla="*/ 257 w 407"/>
                <a:gd name="T73" fmla="*/ 129 h 180"/>
                <a:gd name="T74" fmla="*/ 257 w 407"/>
                <a:gd name="T75" fmla="*/ 52 h 180"/>
                <a:gd name="T76" fmla="*/ 288 w 407"/>
                <a:gd name="T77" fmla="*/ 52 h 180"/>
                <a:gd name="T78" fmla="*/ 301 w 407"/>
                <a:gd name="T79" fmla="*/ 54 h 180"/>
                <a:gd name="T80" fmla="*/ 310 w 407"/>
                <a:gd name="T81" fmla="*/ 59 h 180"/>
                <a:gd name="T82" fmla="*/ 316 w 407"/>
                <a:gd name="T83" fmla="*/ 68 h 180"/>
                <a:gd name="T84" fmla="*/ 318 w 407"/>
                <a:gd name="T85" fmla="*/ 78 h 180"/>
                <a:gd name="T86" fmla="*/ 318 w 407"/>
                <a:gd name="T87" fmla="*/ 7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7" h="180">
                  <a:moveTo>
                    <a:pt x="407" y="0"/>
                  </a:moveTo>
                  <a:cubicBezTo>
                    <a:pt x="0" y="0"/>
                    <a:pt x="0" y="0"/>
                    <a:pt x="0" y="0"/>
                  </a:cubicBezTo>
                  <a:cubicBezTo>
                    <a:pt x="0" y="180"/>
                    <a:pt x="0" y="180"/>
                    <a:pt x="0" y="180"/>
                  </a:cubicBezTo>
                  <a:cubicBezTo>
                    <a:pt x="407" y="180"/>
                    <a:pt x="407" y="180"/>
                    <a:pt x="407" y="180"/>
                  </a:cubicBezTo>
                  <a:lnTo>
                    <a:pt x="407" y="0"/>
                  </a:lnTo>
                  <a:close/>
                  <a:moveTo>
                    <a:pt x="153" y="129"/>
                  </a:moveTo>
                  <a:cubicBezTo>
                    <a:pt x="146" y="112"/>
                    <a:pt x="146" y="112"/>
                    <a:pt x="146" y="112"/>
                  </a:cubicBezTo>
                  <a:cubicBezTo>
                    <a:pt x="114" y="112"/>
                    <a:pt x="114" y="112"/>
                    <a:pt x="114" y="112"/>
                  </a:cubicBezTo>
                  <a:cubicBezTo>
                    <a:pt x="106" y="129"/>
                    <a:pt x="106" y="129"/>
                    <a:pt x="106" y="129"/>
                  </a:cubicBezTo>
                  <a:cubicBezTo>
                    <a:pt x="89" y="129"/>
                    <a:pt x="89" y="129"/>
                    <a:pt x="89" y="129"/>
                  </a:cubicBezTo>
                  <a:cubicBezTo>
                    <a:pt x="122" y="51"/>
                    <a:pt x="122" y="51"/>
                    <a:pt x="122" y="51"/>
                  </a:cubicBezTo>
                  <a:cubicBezTo>
                    <a:pt x="138" y="51"/>
                    <a:pt x="138" y="51"/>
                    <a:pt x="138" y="51"/>
                  </a:cubicBezTo>
                  <a:cubicBezTo>
                    <a:pt x="171" y="129"/>
                    <a:pt x="171" y="129"/>
                    <a:pt x="171" y="129"/>
                  </a:cubicBezTo>
                  <a:lnTo>
                    <a:pt x="153" y="129"/>
                  </a:lnTo>
                  <a:close/>
                  <a:moveTo>
                    <a:pt x="244" y="79"/>
                  </a:moveTo>
                  <a:cubicBezTo>
                    <a:pt x="244" y="83"/>
                    <a:pt x="243" y="87"/>
                    <a:pt x="242" y="91"/>
                  </a:cubicBezTo>
                  <a:cubicBezTo>
                    <a:pt x="240" y="94"/>
                    <a:pt x="238" y="97"/>
                    <a:pt x="235" y="99"/>
                  </a:cubicBezTo>
                  <a:cubicBezTo>
                    <a:pt x="232" y="101"/>
                    <a:pt x="229" y="103"/>
                    <a:pt x="225" y="104"/>
                  </a:cubicBezTo>
                  <a:cubicBezTo>
                    <a:pt x="221" y="105"/>
                    <a:pt x="217" y="106"/>
                    <a:pt x="213" y="106"/>
                  </a:cubicBezTo>
                  <a:cubicBezTo>
                    <a:pt x="200" y="106"/>
                    <a:pt x="200" y="106"/>
                    <a:pt x="200" y="106"/>
                  </a:cubicBezTo>
                  <a:cubicBezTo>
                    <a:pt x="200" y="129"/>
                    <a:pt x="200" y="129"/>
                    <a:pt x="200" y="129"/>
                  </a:cubicBezTo>
                  <a:cubicBezTo>
                    <a:pt x="183" y="129"/>
                    <a:pt x="183" y="129"/>
                    <a:pt x="183" y="129"/>
                  </a:cubicBezTo>
                  <a:cubicBezTo>
                    <a:pt x="183" y="52"/>
                    <a:pt x="183" y="52"/>
                    <a:pt x="183" y="52"/>
                  </a:cubicBezTo>
                  <a:cubicBezTo>
                    <a:pt x="215" y="52"/>
                    <a:pt x="215" y="52"/>
                    <a:pt x="215" y="52"/>
                  </a:cubicBezTo>
                  <a:cubicBezTo>
                    <a:pt x="219" y="52"/>
                    <a:pt x="223" y="52"/>
                    <a:pt x="227" y="54"/>
                  </a:cubicBezTo>
                  <a:cubicBezTo>
                    <a:pt x="231" y="55"/>
                    <a:pt x="234" y="57"/>
                    <a:pt x="236" y="59"/>
                  </a:cubicBezTo>
                  <a:cubicBezTo>
                    <a:pt x="239" y="62"/>
                    <a:pt x="241" y="64"/>
                    <a:pt x="242" y="68"/>
                  </a:cubicBezTo>
                  <a:cubicBezTo>
                    <a:pt x="244" y="71"/>
                    <a:pt x="244" y="75"/>
                    <a:pt x="244" y="78"/>
                  </a:cubicBezTo>
                  <a:lnTo>
                    <a:pt x="244" y="79"/>
                  </a:lnTo>
                  <a:close/>
                  <a:moveTo>
                    <a:pt x="318" y="79"/>
                  </a:moveTo>
                  <a:cubicBezTo>
                    <a:pt x="318" y="83"/>
                    <a:pt x="317" y="87"/>
                    <a:pt x="316" y="91"/>
                  </a:cubicBezTo>
                  <a:cubicBezTo>
                    <a:pt x="314" y="94"/>
                    <a:pt x="312" y="97"/>
                    <a:pt x="309" y="99"/>
                  </a:cubicBezTo>
                  <a:cubicBezTo>
                    <a:pt x="306" y="101"/>
                    <a:pt x="303" y="103"/>
                    <a:pt x="299" y="104"/>
                  </a:cubicBezTo>
                  <a:cubicBezTo>
                    <a:pt x="295" y="105"/>
                    <a:pt x="291" y="106"/>
                    <a:pt x="287" y="106"/>
                  </a:cubicBezTo>
                  <a:cubicBezTo>
                    <a:pt x="274" y="106"/>
                    <a:pt x="274" y="106"/>
                    <a:pt x="274" y="106"/>
                  </a:cubicBezTo>
                  <a:cubicBezTo>
                    <a:pt x="274" y="129"/>
                    <a:pt x="274" y="129"/>
                    <a:pt x="274" y="129"/>
                  </a:cubicBezTo>
                  <a:cubicBezTo>
                    <a:pt x="257" y="129"/>
                    <a:pt x="257" y="129"/>
                    <a:pt x="257" y="129"/>
                  </a:cubicBezTo>
                  <a:cubicBezTo>
                    <a:pt x="257" y="52"/>
                    <a:pt x="257" y="52"/>
                    <a:pt x="257" y="52"/>
                  </a:cubicBezTo>
                  <a:cubicBezTo>
                    <a:pt x="288" y="52"/>
                    <a:pt x="288" y="52"/>
                    <a:pt x="288" y="52"/>
                  </a:cubicBezTo>
                  <a:cubicBezTo>
                    <a:pt x="293" y="52"/>
                    <a:pt x="297" y="52"/>
                    <a:pt x="301" y="54"/>
                  </a:cubicBezTo>
                  <a:cubicBezTo>
                    <a:pt x="304" y="55"/>
                    <a:pt x="308" y="57"/>
                    <a:pt x="310" y="59"/>
                  </a:cubicBezTo>
                  <a:cubicBezTo>
                    <a:pt x="313" y="62"/>
                    <a:pt x="315" y="64"/>
                    <a:pt x="316" y="68"/>
                  </a:cubicBezTo>
                  <a:cubicBezTo>
                    <a:pt x="317" y="71"/>
                    <a:pt x="318" y="75"/>
                    <a:pt x="318" y="78"/>
                  </a:cubicBezTo>
                  <a:lnTo>
                    <a:pt x="318" y="7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129"/>
            <p:cNvSpPr>
              <a:spLocks/>
            </p:cNvSpPr>
            <p:nvPr/>
          </p:nvSpPr>
          <p:spPr bwMode="auto">
            <a:xfrm>
              <a:off x="13404850" y="3313113"/>
              <a:ext cx="76200" cy="93663"/>
            </a:xfrm>
            <a:custGeom>
              <a:avLst/>
              <a:gdLst>
                <a:gd name="T0" fmla="*/ 0 w 48"/>
                <a:gd name="T1" fmla="*/ 59 h 59"/>
                <a:gd name="T2" fmla="*/ 48 w 48"/>
                <a:gd name="T3" fmla="*/ 59 h 59"/>
                <a:gd name="T4" fmla="*/ 24 w 48"/>
                <a:gd name="T5" fmla="*/ 0 h 59"/>
                <a:gd name="T6" fmla="*/ 0 w 48"/>
                <a:gd name="T7" fmla="*/ 59 h 59"/>
              </a:gdLst>
              <a:ahLst/>
              <a:cxnLst>
                <a:cxn ang="0">
                  <a:pos x="T0" y="T1"/>
                </a:cxn>
                <a:cxn ang="0">
                  <a:pos x="T2" y="T3"/>
                </a:cxn>
                <a:cxn ang="0">
                  <a:pos x="T4" y="T5"/>
                </a:cxn>
                <a:cxn ang="0">
                  <a:pos x="T6" y="T7"/>
                </a:cxn>
              </a:cxnLst>
              <a:rect l="0" t="0" r="r" b="b"/>
              <a:pathLst>
                <a:path w="48" h="59">
                  <a:moveTo>
                    <a:pt x="0" y="59"/>
                  </a:moveTo>
                  <a:lnTo>
                    <a:pt x="48" y="59"/>
                  </a:lnTo>
                  <a:lnTo>
                    <a:pt x="24" y="0"/>
                  </a:lnTo>
                  <a:lnTo>
                    <a:pt x="0" y="5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130"/>
            <p:cNvSpPr>
              <a:spLocks/>
            </p:cNvSpPr>
            <p:nvPr/>
          </p:nvSpPr>
          <p:spPr bwMode="auto">
            <a:xfrm>
              <a:off x="13985875" y="3294063"/>
              <a:ext cx="101600" cy="90488"/>
            </a:xfrm>
            <a:custGeom>
              <a:avLst/>
              <a:gdLst>
                <a:gd name="T0" fmla="*/ 13 w 27"/>
                <a:gd name="T1" fmla="*/ 0 h 24"/>
                <a:gd name="T2" fmla="*/ 0 w 27"/>
                <a:gd name="T3" fmla="*/ 0 h 24"/>
                <a:gd name="T4" fmla="*/ 0 w 27"/>
                <a:gd name="T5" fmla="*/ 24 h 24"/>
                <a:gd name="T6" fmla="*/ 13 w 27"/>
                <a:gd name="T7" fmla="*/ 24 h 24"/>
                <a:gd name="T8" fmla="*/ 23 w 27"/>
                <a:gd name="T9" fmla="*/ 20 h 24"/>
                <a:gd name="T10" fmla="*/ 27 w 27"/>
                <a:gd name="T11" fmla="*/ 12 h 24"/>
                <a:gd name="T12" fmla="*/ 27 w 27"/>
                <a:gd name="T13" fmla="*/ 12 h 24"/>
                <a:gd name="T14" fmla="*/ 23 w 27"/>
                <a:gd name="T15" fmla="*/ 3 h 24"/>
                <a:gd name="T16" fmla="*/ 13 w 27"/>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4">
                  <a:moveTo>
                    <a:pt x="13" y="0"/>
                  </a:moveTo>
                  <a:cubicBezTo>
                    <a:pt x="0" y="0"/>
                    <a:pt x="0" y="0"/>
                    <a:pt x="0" y="0"/>
                  </a:cubicBezTo>
                  <a:cubicBezTo>
                    <a:pt x="0" y="24"/>
                    <a:pt x="0" y="24"/>
                    <a:pt x="0" y="24"/>
                  </a:cubicBezTo>
                  <a:cubicBezTo>
                    <a:pt x="13" y="24"/>
                    <a:pt x="13" y="24"/>
                    <a:pt x="13" y="24"/>
                  </a:cubicBezTo>
                  <a:cubicBezTo>
                    <a:pt x="18" y="24"/>
                    <a:pt x="21" y="23"/>
                    <a:pt x="23" y="20"/>
                  </a:cubicBezTo>
                  <a:cubicBezTo>
                    <a:pt x="26" y="18"/>
                    <a:pt x="27" y="15"/>
                    <a:pt x="27" y="12"/>
                  </a:cubicBezTo>
                  <a:cubicBezTo>
                    <a:pt x="27" y="12"/>
                    <a:pt x="27" y="12"/>
                    <a:pt x="27" y="12"/>
                  </a:cubicBezTo>
                  <a:cubicBezTo>
                    <a:pt x="27" y="8"/>
                    <a:pt x="26" y="5"/>
                    <a:pt x="23" y="3"/>
                  </a:cubicBezTo>
                  <a:cubicBezTo>
                    <a:pt x="21" y="1"/>
                    <a:pt x="17" y="0"/>
                    <a:pt x="13"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6" name="Group 525"/>
          <p:cNvGrpSpPr/>
          <p:nvPr/>
        </p:nvGrpSpPr>
        <p:grpSpPr>
          <a:xfrm>
            <a:off x="10856608" y="2709192"/>
            <a:ext cx="717556" cy="733782"/>
            <a:chOff x="10789933" y="2861592"/>
            <a:chExt cx="717556" cy="733782"/>
          </a:xfrm>
        </p:grpSpPr>
        <p:grpSp>
          <p:nvGrpSpPr>
            <p:cNvPr id="520" name="Group 519"/>
            <p:cNvGrpSpPr>
              <a:grpSpLocks noChangeAspect="1"/>
            </p:cNvGrpSpPr>
            <p:nvPr/>
          </p:nvGrpSpPr>
          <p:grpSpPr>
            <a:xfrm>
              <a:off x="10789933" y="2861592"/>
              <a:ext cx="717556" cy="733782"/>
              <a:chOff x="12723813" y="1120775"/>
              <a:chExt cx="2808287" cy="2871788"/>
            </a:xfrm>
          </p:grpSpPr>
          <p:sp>
            <p:nvSpPr>
              <p:cNvPr id="521" name="Freeform 134"/>
              <p:cNvSpPr>
                <a:spLocks noEditPoints="1"/>
              </p:cNvSpPr>
              <p:nvPr/>
            </p:nvSpPr>
            <p:spPr bwMode="auto">
              <a:xfrm>
                <a:off x="12723813" y="1120775"/>
                <a:ext cx="2808287" cy="2871788"/>
              </a:xfrm>
              <a:custGeom>
                <a:avLst/>
                <a:gdLst>
                  <a:gd name="T0" fmla="*/ 903 w 1769"/>
                  <a:gd name="T1" fmla="*/ 0 h 1809"/>
                  <a:gd name="T2" fmla="*/ 102 w 1769"/>
                  <a:gd name="T3" fmla="*/ 0 h 1809"/>
                  <a:gd name="T4" fmla="*/ 0 w 1769"/>
                  <a:gd name="T5" fmla="*/ 102 h 1809"/>
                  <a:gd name="T6" fmla="*/ 0 w 1769"/>
                  <a:gd name="T7" fmla="*/ 972 h 1809"/>
                  <a:gd name="T8" fmla="*/ 0 w 1769"/>
                  <a:gd name="T9" fmla="*/ 1686 h 1809"/>
                  <a:gd name="T10" fmla="*/ 0 w 1769"/>
                  <a:gd name="T11" fmla="*/ 1809 h 1809"/>
                  <a:gd name="T12" fmla="*/ 903 w 1769"/>
                  <a:gd name="T13" fmla="*/ 1809 h 1809"/>
                  <a:gd name="T14" fmla="*/ 1669 w 1769"/>
                  <a:gd name="T15" fmla="*/ 1809 h 1809"/>
                  <a:gd name="T16" fmla="*/ 1669 w 1769"/>
                  <a:gd name="T17" fmla="*/ 1809 h 1809"/>
                  <a:gd name="T18" fmla="*/ 1769 w 1769"/>
                  <a:gd name="T19" fmla="*/ 1707 h 1809"/>
                  <a:gd name="T20" fmla="*/ 1769 w 1769"/>
                  <a:gd name="T21" fmla="*/ 1584 h 1809"/>
                  <a:gd name="T22" fmla="*/ 1769 w 1769"/>
                  <a:gd name="T23" fmla="*/ 972 h 1809"/>
                  <a:gd name="T24" fmla="*/ 1769 w 1769"/>
                  <a:gd name="T25" fmla="*/ 0 h 1809"/>
                  <a:gd name="T26" fmla="*/ 903 w 1769"/>
                  <a:gd name="T27" fmla="*/ 0 h 1809"/>
                  <a:gd name="T28" fmla="*/ 1524 w 1769"/>
                  <a:gd name="T29" fmla="*/ 1660 h 1809"/>
                  <a:gd name="T30" fmla="*/ 144 w 1769"/>
                  <a:gd name="T31" fmla="*/ 1660 h 1809"/>
                  <a:gd name="T32" fmla="*/ 144 w 1769"/>
                  <a:gd name="T33" fmla="*/ 277 h 1809"/>
                  <a:gd name="T34" fmla="*/ 1524 w 1769"/>
                  <a:gd name="T35" fmla="*/ 277 h 1809"/>
                  <a:gd name="T36" fmla="*/ 1524 w 1769"/>
                  <a:gd name="T37" fmla="*/ 1660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9" h="1809">
                    <a:moveTo>
                      <a:pt x="903" y="0"/>
                    </a:moveTo>
                    <a:lnTo>
                      <a:pt x="102" y="0"/>
                    </a:lnTo>
                    <a:lnTo>
                      <a:pt x="0" y="102"/>
                    </a:lnTo>
                    <a:lnTo>
                      <a:pt x="0" y="972"/>
                    </a:lnTo>
                    <a:lnTo>
                      <a:pt x="0" y="1686"/>
                    </a:lnTo>
                    <a:lnTo>
                      <a:pt x="0" y="1809"/>
                    </a:lnTo>
                    <a:lnTo>
                      <a:pt x="903" y="1809"/>
                    </a:lnTo>
                    <a:lnTo>
                      <a:pt x="1669" y="1809"/>
                    </a:lnTo>
                    <a:lnTo>
                      <a:pt x="1669" y="1809"/>
                    </a:lnTo>
                    <a:lnTo>
                      <a:pt x="1769" y="1707"/>
                    </a:lnTo>
                    <a:lnTo>
                      <a:pt x="1769" y="1584"/>
                    </a:lnTo>
                    <a:lnTo>
                      <a:pt x="1769" y="972"/>
                    </a:lnTo>
                    <a:lnTo>
                      <a:pt x="1769" y="0"/>
                    </a:lnTo>
                    <a:lnTo>
                      <a:pt x="903" y="0"/>
                    </a:lnTo>
                    <a:close/>
                    <a:moveTo>
                      <a:pt x="1524" y="1660"/>
                    </a:moveTo>
                    <a:lnTo>
                      <a:pt x="144" y="1660"/>
                    </a:lnTo>
                    <a:lnTo>
                      <a:pt x="144" y="277"/>
                    </a:lnTo>
                    <a:lnTo>
                      <a:pt x="1524" y="277"/>
                    </a:lnTo>
                    <a:lnTo>
                      <a:pt x="1524" y="166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Rectangle 135"/>
              <p:cNvSpPr>
                <a:spLocks noChangeArrowheads="1"/>
              </p:cNvSpPr>
              <p:nvPr/>
            </p:nvSpPr>
            <p:spPr bwMode="auto">
              <a:xfrm>
                <a:off x="13168313" y="1824038"/>
                <a:ext cx="1700212" cy="7540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Rectangle 136"/>
              <p:cNvSpPr>
                <a:spLocks noChangeArrowheads="1"/>
              </p:cNvSpPr>
              <p:nvPr/>
            </p:nvSpPr>
            <p:spPr bwMode="auto">
              <a:xfrm>
                <a:off x="13168313" y="2751138"/>
                <a:ext cx="1700212" cy="7556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4" name="TextBox 523"/>
            <p:cNvSpPr txBox="1"/>
            <p:nvPr/>
          </p:nvSpPr>
          <p:spPr>
            <a:xfrm>
              <a:off x="10903508" y="3278173"/>
              <a:ext cx="430137" cy="193079"/>
            </a:xfrm>
            <a:prstGeom prst="rect">
              <a:avLst/>
            </a:prstGeom>
            <a:noFill/>
          </p:spPr>
          <p:txBody>
            <a:bodyPr wrap="square" lIns="0" tIns="0" rIns="0" bIns="0" rtlCol="0" anchor="ctr">
              <a:noAutofit/>
            </a:bodyPr>
            <a:lstStyle/>
            <a:p>
              <a:pPr algn="ctr"/>
              <a:r>
                <a:rPr lang="en-US" sz="1050" b="1" dirty="0">
                  <a:solidFill>
                    <a:schemeClr val="bg1"/>
                  </a:solidFill>
                </a:rPr>
                <a:t>OS</a:t>
              </a:r>
            </a:p>
          </p:txBody>
        </p:sp>
        <p:sp>
          <p:nvSpPr>
            <p:cNvPr id="525" name="TextBox 524"/>
            <p:cNvSpPr txBox="1"/>
            <p:nvPr/>
          </p:nvSpPr>
          <p:spPr>
            <a:xfrm>
              <a:off x="10901435" y="3041286"/>
              <a:ext cx="430137" cy="193079"/>
            </a:xfrm>
            <a:prstGeom prst="rect">
              <a:avLst/>
            </a:prstGeom>
            <a:noFill/>
          </p:spPr>
          <p:txBody>
            <a:bodyPr wrap="square" lIns="0" tIns="0" rIns="0" bIns="0" rtlCol="0" anchor="ctr">
              <a:noAutofit/>
            </a:bodyPr>
            <a:lstStyle/>
            <a:p>
              <a:pPr algn="ctr"/>
              <a:r>
                <a:rPr lang="en-US" sz="1050" b="1" dirty="0">
                  <a:solidFill>
                    <a:schemeClr val="bg1"/>
                  </a:solidFill>
                </a:rPr>
                <a:t>APP</a:t>
              </a:r>
            </a:p>
          </p:txBody>
        </p:sp>
      </p:grpSp>
      <p:sp>
        <p:nvSpPr>
          <p:cNvPr id="3" name="Footer Placeholder 2"/>
          <p:cNvSpPr>
            <a:spLocks noGrp="1"/>
          </p:cNvSpPr>
          <p:nvPr>
            <p:ph type="ftr" sz="quarter" idx="11"/>
          </p:nvPr>
        </p:nvSpPr>
        <p:spPr/>
        <p:txBody>
          <a:bodyPr/>
          <a:lstStyle/>
          <a:p>
            <a:r>
              <a:rPr lang="en-US" dirty="0"/>
              <a:t>Technical icons</a:t>
            </a:r>
          </a:p>
        </p:txBody>
      </p:sp>
      <p:grpSp>
        <p:nvGrpSpPr>
          <p:cNvPr id="9" name="Group 8"/>
          <p:cNvGrpSpPr>
            <a:grpSpLocks noChangeAspect="1"/>
          </p:cNvGrpSpPr>
          <p:nvPr/>
        </p:nvGrpSpPr>
        <p:grpSpPr>
          <a:xfrm>
            <a:off x="2662238" y="4879975"/>
            <a:ext cx="614363" cy="549276"/>
            <a:chOff x="2662238" y="4879975"/>
            <a:chExt cx="614363" cy="549276"/>
          </a:xfrm>
        </p:grpSpPr>
        <p:sp>
          <p:nvSpPr>
            <p:cNvPr id="6" name="Freeform 5"/>
            <p:cNvSpPr>
              <a:spLocks noEditPoints="1"/>
            </p:cNvSpPr>
            <p:nvPr/>
          </p:nvSpPr>
          <p:spPr bwMode="auto">
            <a:xfrm>
              <a:off x="2878138" y="5024438"/>
              <a:ext cx="398463" cy="404813"/>
            </a:xfrm>
            <a:custGeom>
              <a:avLst/>
              <a:gdLst>
                <a:gd name="T0" fmla="*/ 688 w 759"/>
                <a:gd name="T1" fmla="*/ 428 h 773"/>
                <a:gd name="T2" fmla="*/ 746 w 759"/>
                <a:gd name="T3" fmla="*/ 308 h 773"/>
                <a:gd name="T4" fmla="*/ 736 w 759"/>
                <a:gd name="T5" fmla="*/ 235 h 773"/>
                <a:gd name="T6" fmla="*/ 654 w 759"/>
                <a:gd name="T7" fmla="*/ 239 h 773"/>
                <a:gd name="T8" fmla="*/ 630 w 759"/>
                <a:gd name="T9" fmla="*/ 107 h 773"/>
                <a:gd name="T10" fmla="*/ 579 w 759"/>
                <a:gd name="T11" fmla="*/ 55 h 773"/>
                <a:gd name="T12" fmla="*/ 515 w 759"/>
                <a:gd name="T13" fmla="*/ 106 h 773"/>
                <a:gd name="T14" fmla="*/ 418 w 759"/>
                <a:gd name="T15" fmla="*/ 13 h 773"/>
                <a:gd name="T16" fmla="*/ 346 w 759"/>
                <a:gd name="T17" fmla="*/ 1 h 773"/>
                <a:gd name="T18" fmla="*/ 324 w 759"/>
                <a:gd name="T19" fmla="*/ 80 h 773"/>
                <a:gd name="T20" fmla="*/ 191 w 759"/>
                <a:gd name="T21" fmla="*/ 62 h 773"/>
                <a:gd name="T22" fmla="*/ 125 w 759"/>
                <a:gd name="T23" fmla="*/ 94 h 773"/>
                <a:gd name="T24" fmla="*/ 154 w 759"/>
                <a:gd name="T25" fmla="*/ 171 h 773"/>
                <a:gd name="T26" fmla="*/ 101 w 759"/>
                <a:gd name="T27" fmla="*/ 247 h 773"/>
                <a:gd name="T28" fmla="*/ 19 w 759"/>
                <a:gd name="T29" fmla="*/ 246 h 773"/>
                <a:gd name="T30" fmla="*/ 11 w 759"/>
                <a:gd name="T31" fmla="*/ 318 h 773"/>
                <a:gd name="T32" fmla="*/ 72 w 759"/>
                <a:gd name="T33" fmla="*/ 437 h 773"/>
                <a:gd name="T34" fmla="*/ 5 w 759"/>
                <a:gd name="T35" fmla="*/ 485 h 773"/>
                <a:gd name="T36" fmla="*/ 41 w 759"/>
                <a:gd name="T37" fmla="*/ 548 h 773"/>
                <a:gd name="T38" fmla="*/ 160 w 759"/>
                <a:gd name="T39" fmla="*/ 608 h 773"/>
                <a:gd name="T40" fmla="*/ 134 w 759"/>
                <a:gd name="T41" fmla="*/ 686 h 773"/>
                <a:gd name="T42" fmla="*/ 201 w 759"/>
                <a:gd name="T43" fmla="*/ 716 h 773"/>
                <a:gd name="T44" fmla="*/ 332 w 759"/>
                <a:gd name="T45" fmla="*/ 695 h 773"/>
                <a:gd name="T46" fmla="*/ 357 w 759"/>
                <a:gd name="T47" fmla="*/ 773 h 773"/>
                <a:gd name="T48" fmla="*/ 429 w 759"/>
                <a:gd name="T49" fmla="*/ 758 h 773"/>
                <a:gd name="T50" fmla="*/ 522 w 759"/>
                <a:gd name="T51" fmla="*/ 664 h 773"/>
                <a:gd name="T52" fmla="*/ 589 w 759"/>
                <a:gd name="T53" fmla="*/ 713 h 773"/>
                <a:gd name="T54" fmla="*/ 638 w 759"/>
                <a:gd name="T55" fmla="*/ 658 h 773"/>
                <a:gd name="T56" fmla="*/ 634 w 759"/>
                <a:gd name="T57" fmla="*/ 566 h 773"/>
                <a:gd name="T58" fmla="*/ 723 w 759"/>
                <a:gd name="T59" fmla="*/ 538 h 773"/>
                <a:gd name="T60" fmla="*/ 757 w 759"/>
                <a:gd name="T61" fmla="*/ 474 h 773"/>
                <a:gd name="T62" fmla="*/ 605 w 759"/>
                <a:gd name="T63" fmla="*/ 491 h 773"/>
                <a:gd name="T64" fmla="*/ 154 w 759"/>
                <a:gd name="T65" fmla="*/ 282 h 773"/>
                <a:gd name="T66" fmla="*/ 605 w 759"/>
                <a:gd name="T67" fmla="*/ 491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773">
                  <a:moveTo>
                    <a:pt x="748" y="455"/>
                  </a:moveTo>
                  <a:cubicBezTo>
                    <a:pt x="688" y="428"/>
                    <a:pt x="688" y="428"/>
                    <a:pt x="688" y="428"/>
                  </a:cubicBezTo>
                  <a:cubicBezTo>
                    <a:pt x="693" y="397"/>
                    <a:pt x="692" y="366"/>
                    <a:pt x="687" y="336"/>
                  </a:cubicBezTo>
                  <a:cubicBezTo>
                    <a:pt x="746" y="308"/>
                    <a:pt x="746" y="308"/>
                    <a:pt x="746" y="308"/>
                  </a:cubicBezTo>
                  <a:cubicBezTo>
                    <a:pt x="753" y="304"/>
                    <a:pt x="756" y="296"/>
                    <a:pt x="754" y="288"/>
                  </a:cubicBezTo>
                  <a:cubicBezTo>
                    <a:pt x="736" y="235"/>
                    <a:pt x="736" y="235"/>
                    <a:pt x="736" y="235"/>
                  </a:cubicBezTo>
                  <a:cubicBezTo>
                    <a:pt x="734" y="228"/>
                    <a:pt x="725" y="224"/>
                    <a:pt x="718" y="225"/>
                  </a:cubicBezTo>
                  <a:cubicBezTo>
                    <a:pt x="654" y="239"/>
                    <a:pt x="654" y="239"/>
                    <a:pt x="654" y="239"/>
                  </a:cubicBezTo>
                  <a:cubicBezTo>
                    <a:pt x="639" y="212"/>
                    <a:pt x="621" y="187"/>
                    <a:pt x="599" y="165"/>
                  </a:cubicBezTo>
                  <a:cubicBezTo>
                    <a:pt x="630" y="107"/>
                    <a:pt x="630" y="107"/>
                    <a:pt x="630" y="107"/>
                  </a:cubicBezTo>
                  <a:cubicBezTo>
                    <a:pt x="633" y="101"/>
                    <a:pt x="631" y="92"/>
                    <a:pt x="625" y="87"/>
                  </a:cubicBezTo>
                  <a:cubicBezTo>
                    <a:pt x="579" y="55"/>
                    <a:pt x="579" y="55"/>
                    <a:pt x="579" y="55"/>
                  </a:cubicBezTo>
                  <a:cubicBezTo>
                    <a:pt x="573" y="50"/>
                    <a:pt x="564" y="51"/>
                    <a:pt x="559" y="57"/>
                  </a:cubicBezTo>
                  <a:cubicBezTo>
                    <a:pt x="515" y="106"/>
                    <a:pt x="515" y="106"/>
                    <a:pt x="515" y="106"/>
                  </a:cubicBezTo>
                  <a:cubicBezTo>
                    <a:pt x="486" y="92"/>
                    <a:pt x="457" y="83"/>
                    <a:pt x="427" y="78"/>
                  </a:cubicBezTo>
                  <a:cubicBezTo>
                    <a:pt x="418" y="13"/>
                    <a:pt x="418" y="13"/>
                    <a:pt x="418" y="13"/>
                  </a:cubicBezTo>
                  <a:cubicBezTo>
                    <a:pt x="417" y="6"/>
                    <a:pt x="410" y="0"/>
                    <a:pt x="402" y="0"/>
                  </a:cubicBezTo>
                  <a:cubicBezTo>
                    <a:pt x="346" y="1"/>
                    <a:pt x="346" y="1"/>
                    <a:pt x="346" y="1"/>
                  </a:cubicBezTo>
                  <a:cubicBezTo>
                    <a:pt x="338" y="1"/>
                    <a:pt x="331" y="7"/>
                    <a:pt x="330" y="15"/>
                  </a:cubicBezTo>
                  <a:cubicBezTo>
                    <a:pt x="324" y="80"/>
                    <a:pt x="324" y="80"/>
                    <a:pt x="324" y="80"/>
                  </a:cubicBezTo>
                  <a:cubicBezTo>
                    <a:pt x="293" y="85"/>
                    <a:pt x="264" y="95"/>
                    <a:pt x="236" y="109"/>
                  </a:cubicBezTo>
                  <a:cubicBezTo>
                    <a:pt x="191" y="62"/>
                    <a:pt x="191" y="62"/>
                    <a:pt x="191" y="62"/>
                  </a:cubicBezTo>
                  <a:cubicBezTo>
                    <a:pt x="186" y="57"/>
                    <a:pt x="177" y="56"/>
                    <a:pt x="171" y="60"/>
                  </a:cubicBezTo>
                  <a:cubicBezTo>
                    <a:pt x="125" y="94"/>
                    <a:pt x="125" y="94"/>
                    <a:pt x="125" y="94"/>
                  </a:cubicBezTo>
                  <a:cubicBezTo>
                    <a:pt x="119" y="99"/>
                    <a:pt x="117" y="108"/>
                    <a:pt x="121" y="115"/>
                  </a:cubicBezTo>
                  <a:cubicBezTo>
                    <a:pt x="154" y="171"/>
                    <a:pt x="154" y="171"/>
                    <a:pt x="154" y="171"/>
                  </a:cubicBezTo>
                  <a:cubicBezTo>
                    <a:pt x="143" y="182"/>
                    <a:pt x="134" y="194"/>
                    <a:pt x="125" y="207"/>
                  </a:cubicBezTo>
                  <a:cubicBezTo>
                    <a:pt x="116" y="220"/>
                    <a:pt x="108" y="233"/>
                    <a:pt x="101" y="247"/>
                  </a:cubicBezTo>
                  <a:cubicBezTo>
                    <a:pt x="37" y="235"/>
                    <a:pt x="37" y="235"/>
                    <a:pt x="37" y="235"/>
                  </a:cubicBezTo>
                  <a:cubicBezTo>
                    <a:pt x="29" y="233"/>
                    <a:pt x="21" y="238"/>
                    <a:pt x="19" y="246"/>
                  </a:cubicBezTo>
                  <a:cubicBezTo>
                    <a:pt x="2" y="299"/>
                    <a:pt x="2" y="299"/>
                    <a:pt x="2" y="299"/>
                  </a:cubicBezTo>
                  <a:cubicBezTo>
                    <a:pt x="0" y="307"/>
                    <a:pt x="4" y="315"/>
                    <a:pt x="11" y="318"/>
                  </a:cubicBezTo>
                  <a:cubicBezTo>
                    <a:pt x="70" y="345"/>
                    <a:pt x="70" y="345"/>
                    <a:pt x="70" y="345"/>
                  </a:cubicBezTo>
                  <a:cubicBezTo>
                    <a:pt x="66" y="376"/>
                    <a:pt x="67" y="407"/>
                    <a:pt x="72" y="437"/>
                  </a:cubicBezTo>
                  <a:cubicBezTo>
                    <a:pt x="13" y="466"/>
                    <a:pt x="13" y="466"/>
                    <a:pt x="13" y="466"/>
                  </a:cubicBezTo>
                  <a:cubicBezTo>
                    <a:pt x="6" y="469"/>
                    <a:pt x="2" y="477"/>
                    <a:pt x="5" y="485"/>
                  </a:cubicBezTo>
                  <a:cubicBezTo>
                    <a:pt x="23" y="538"/>
                    <a:pt x="23" y="538"/>
                    <a:pt x="23" y="538"/>
                  </a:cubicBezTo>
                  <a:cubicBezTo>
                    <a:pt x="25" y="545"/>
                    <a:pt x="33" y="550"/>
                    <a:pt x="41" y="548"/>
                  </a:cubicBezTo>
                  <a:cubicBezTo>
                    <a:pt x="105" y="535"/>
                    <a:pt x="105" y="535"/>
                    <a:pt x="105" y="535"/>
                  </a:cubicBezTo>
                  <a:cubicBezTo>
                    <a:pt x="119" y="561"/>
                    <a:pt x="138" y="586"/>
                    <a:pt x="160" y="608"/>
                  </a:cubicBezTo>
                  <a:cubicBezTo>
                    <a:pt x="129" y="666"/>
                    <a:pt x="129" y="666"/>
                    <a:pt x="129" y="666"/>
                  </a:cubicBezTo>
                  <a:cubicBezTo>
                    <a:pt x="126" y="673"/>
                    <a:pt x="128" y="682"/>
                    <a:pt x="134" y="686"/>
                  </a:cubicBezTo>
                  <a:cubicBezTo>
                    <a:pt x="180" y="719"/>
                    <a:pt x="180" y="719"/>
                    <a:pt x="180" y="719"/>
                  </a:cubicBezTo>
                  <a:cubicBezTo>
                    <a:pt x="186" y="723"/>
                    <a:pt x="195" y="722"/>
                    <a:pt x="201" y="716"/>
                  </a:cubicBezTo>
                  <a:cubicBezTo>
                    <a:pt x="244" y="668"/>
                    <a:pt x="244" y="668"/>
                    <a:pt x="244" y="668"/>
                  </a:cubicBezTo>
                  <a:cubicBezTo>
                    <a:pt x="273" y="681"/>
                    <a:pt x="302" y="690"/>
                    <a:pt x="332" y="695"/>
                  </a:cubicBezTo>
                  <a:cubicBezTo>
                    <a:pt x="341" y="760"/>
                    <a:pt x="341" y="760"/>
                    <a:pt x="341" y="760"/>
                  </a:cubicBezTo>
                  <a:cubicBezTo>
                    <a:pt x="342" y="767"/>
                    <a:pt x="349" y="773"/>
                    <a:pt x="357" y="773"/>
                  </a:cubicBezTo>
                  <a:cubicBezTo>
                    <a:pt x="413" y="772"/>
                    <a:pt x="413" y="772"/>
                    <a:pt x="413" y="772"/>
                  </a:cubicBezTo>
                  <a:cubicBezTo>
                    <a:pt x="421" y="772"/>
                    <a:pt x="428" y="766"/>
                    <a:pt x="429" y="758"/>
                  </a:cubicBezTo>
                  <a:cubicBezTo>
                    <a:pt x="435" y="693"/>
                    <a:pt x="435" y="693"/>
                    <a:pt x="435" y="693"/>
                  </a:cubicBezTo>
                  <a:cubicBezTo>
                    <a:pt x="465" y="688"/>
                    <a:pt x="495" y="678"/>
                    <a:pt x="522" y="664"/>
                  </a:cubicBezTo>
                  <a:cubicBezTo>
                    <a:pt x="568" y="711"/>
                    <a:pt x="568" y="711"/>
                    <a:pt x="568" y="711"/>
                  </a:cubicBezTo>
                  <a:cubicBezTo>
                    <a:pt x="573" y="716"/>
                    <a:pt x="582" y="717"/>
                    <a:pt x="589" y="713"/>
                  </a:cubicBezTo>
                  <a:cubicBezTo>
                    <a:pt x="634" y="679"/>
                    <a:pt x="634" y="679"/>
                    <a:pt x="634" y="679"/>
                  </a:cubicBezTo>
                  <a:cubicBezTo>
                    <a:pt x="640" y="674"/>
                    <a:pt x="641" y="665"/>
                    <a:pt x="638" y="658"/>
                  </a:cubicBezTo>
                  <a:cubicBezTo>
                    <a:pt x="605" y="602"/>
                    <a:pt x="605" y="602"/>
                    <a:pt x="605" y="602"/>
                  </a:cubicBezTo>
                  <a:cubicBezTo>
                    <a:pt x="615" y="591"/>
                    <a:pt x="625" y="579"/>
                    <a:pt x="634" y="566"/>
                  </a:cubicBezTo>
                  <a:cubicBezTo>
                    <a:pt x="643" y="553"/>
                    <a:pt x="651" y="540"/>
                    <a:pt x="658" y="527"/>
                  </a:cubicBezTo>
                  <a:cubicBezTo>
                    <a:pt x="723" y="538"/>
                    <a:pt x="723" y="538"/>
                    <a:pt x="723" y="538"/>
                  </a:cubicBezTo>
                  <a:cubicBezTo>
                    <a:pt x="730" y="540"/>
                    <a:pt x="738" y="535"/>
                    <a:pt x="740" y="527"/>
                  </a:cubicBezTo>
                  <a:cubicBezTo>
                    <a:pt x="757" y="474"/>
                    <a:pt x="757" y="474"/>
                    <a:pt x="757" y="474"/>
                  </a:cubicBezTo>
                  <a:cubicBezTo>
                    <a:pt x="759" y="466"/>
                    <a:pt x="755" y="458"/>
                    <a:pt x="748" y="455"/>
                  </a:cubicBezTo>
                  <a:close/>
                  <a:moveTo>
                    <a:pt x="605" y="491"/>
                  </a:moveTo>
                  <a:cubicBezTo>
                    <a:pt x="547" y="615"/>
                    <a:pt x="400" y="669"/>
                    <a:pt x="275" y="612"/>
                  </a:cubicBezTo>
                  <a:cubicBezTo>
                    <a:pt x="151" y="554"/>
                    <a:pt x="97" y="407"/>
                    <a:pt x="154" y="282"/>
                  </a:cubicBezTo>
                  <a:cubicBezTo>
                    <a:pt x="212" y="158"/>
                    <a:pt x="359" y="104"/>
                    <a:pt x="483" y="161"/>
                  </a:cubicBezTo>
                  <a:cubicBezTo>
                    <a:pt x="608" y="219"/>
                    <a:pt x="662" y="366"/>
                    <a:pt x="605" y="491"/>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p:nvSpPr>
          <p:spPr bwMode="auto">
            <a:xfrm>
              <a:off x="2662238" y="4879975"/>
              <a:ext cx="269875" cy="265113"/>
            </a:xfrm>
            <a:custGeom>
              <a:avLst/>
              <a:gdLst>
                <a:gd name="T0" fmla="*/ 449 w 515"/>
                <a:gd name="T1" fmla="*/ 426 h 507"/>
                <a:gd name="T2" fmla="*/ 471 w 515"/>
                <a:gd name="T3" fmla="*/ 383 h 507"/>
                <a:gd name="T4" fmla="*/ 452 w 515"/>
                <a:gd name="T5" fmla="*/ 325 h 507"/>
                <a:gd name="T6" fmla="*/ 504 w 515"/>
                <a:gd name="T7" fmla="*/ 291 h 507"/>
                <a:gd name="T8" fmla="*/ 515 w 515"/>
                <a:gd name="T9" fmla="*/ 244 h 507"/>
                <a:gd name="T10" fmla="*/ 463 w 515"/>
                <a:gd name="T11" fmla="*/ 227 h 507"/>
                <a:gd name="T12" fmla="*/ 479 w 515"/>
                <a:gd name="T13" fmla="*/ 139 h 507"/>
                <a:gd name="T14" fmla="*/ 460 w 515"/>
                <a:gd name="T15" fmla="*/ 95 h 507"/>
                <a:gd name="T16" fmla="*/ 408 w 515"/>
                <a:gd name="T17" fmla="*/ 111 h 507"/>
                <a:gd name="T18" fmla="*/ 370 w 515"/>
                <a:gd name="T19" fmla="*/ 31 h 507"/>
                <a:gd name="T20" fmla="*/ 328 w 515"/>
                <a:gd name="T21" fmla="*/ 6 h 507"/>
                <a:gd name="T22" fmla="*/ 296 w 515"/>
                <a:gd name="T23" fmla="*/ 50 h 507"/>
                <a:gd name="T24" fmla="*/ 217 w 515"/>
                <a:gd name="T25" fmla="*/ 8 h 507"/>
                <a:gd name="T26" fmla="*/ 169 w 515"/>
                <a:gd name="T27" fmla="*/ 12 h 507"/>
                <a:gd name="T28" fmla="*/ 169 w 515"/>
                <a:gd name="T29" fmla="*/ 67 h 507"/>
                <a:gd name="T30" fmla="*/ 81 w 515"/>
                <a:gd name="T31" fmla="*/ 78 h 507"/>
                <a:gd name="T32" fmla="*/ 44 w 515"/>
                <a:gd name="T33" fmla="*/ 110 h 507"/>
                <a:gd name="T34" fmla="*/ 76 w 515"/>
                <a:gd name="T35" fmla="*/ 155 h 507"/>
                <a:gd name="T36" fmla="*/ 55 w 515"/>
                <a:gd name="T37" fmla="*/ 212 h 507"/>
                <a:gd name="T38" fmla="*/ 2 w 515"/>
                <a:gd name="T39" fmla="*/ 226 h 507"/>
                <a:gd name="T40" fmla="*/ 9 w 515"/>
                <a:gd name="T41" fmla="*/ 274 h 507"/>
                <a:gd name="T42" fmla="*/ 69 w 515"/>
                <a:gd name="T43" fmla="*/ 340 h 507"/>
                <a:gd name="T44" fmla="*/ 34 w 515"/>
                <a:gd name="T45" fmla="*/ 382 h 507"/>
                <a:gd name="T46" fmla="*/ 69 w 515"/>
                <a:gd name="T47" fmla="*/ 416 h 507"/>
                <a:gd name="T48" fmla="*/ 156 w 515"/>
                <a:gd name="T49" fmla="*/ 434 h 507"/>
                <a:gd name="T50" fmla="*/ 152 w 515"/>
                <a:gd name="T51" fmla="*/ 488 h 507"/>
                <a:gd name="T52" fmla="*/ 200 w 515"/>
                <a:gd name="T53" fmla="*/ 496 h 507"/>
                <a:gd name="T54" fmla="*/ 281 w 515"/>
                <a:gd name="T55" fmla="*/ 460 h 507"/>
                <a:gd name="T56" fmla="*/ 311 w 515"/>
                <a:gd name="T57" fmla="*/ 506 h 507"/>
                <a:gd name="T58" fmla="*/ 354 w 515"/>
                <a:gd name="T59" fmla="*/ 484 h 507"/>
                <a:gd name="T60" fmla="*/ 398 w 515"/>
                <a:gd name="T61" fmla="*/ 407 h 507"/>
                <a:gd name="T62" fmla="*/ 333 w 515"/>
                <a:gd name="T63" fmla="*/ 266 h 507"/>
                <a:gd name="T64" fmla="*/ 183 w 515"/>
                <a:gd name="T65" fmla="*/ 241 h 507"/>
                <a:gd name="T66" fmla="*/ 333 w 515"/>
                <a:gd name="T67" fmla="*/ 266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5" h="507">
                  <a:moveTo>
                    <a:pt x="435" y="429"/>
                  </a:moveTo>
                  <a:cubicBezTo>
                    <a:pt x="439" y="432"/>
                    <a:pt x="446" y="431"/>
                    <a:pt x="449" y="426"/>
                  </a:cubicBezTo>
                  <a:cubicBezTo>
                    <a:pt x="472" y="397"/>
                    <a:pt x="472" y="397"/>
                    <a:pt x="472" y="397"/>
                  </a:cubicBezTo>
                  <a:cubicBezTo>
                    <a:pt x="475" y="393"/>
                    <a:pt x="474" y="387"/>
                    <a:pt x="471" y="383"/>
                  </a:cubicBezTo>
                  <a:cubicBezTo>
                    <a:pt x="440" y="353"/>
                    <a:pt x="440" y="353"/>
                    <a:pt x="440" y="353"/>
                  </a:cubicBezTo>
                  <a:cubicBezTo>
                    <a:pt x="445" y="344"/>
                    <a:pt x="449" y="334"/>
                    <a:pt x="452" y="325"/>
                  </a:cubicBezTo>
                  <a:cubicBezTo>
                    <a:pt x="456" y="315"/>
                    <a:pt x="459" y="305"/>
                    <a:pt x="461" y="295"/>
                  </a:cubicBezTo>
                  <a:cubicBezTo>
                    <a:pt x="504" y="291"/>
                    <a:pt x="504" y="291"/>
                    <a:pt x="504" y="291"/>
                  </a:cubicBezTo>
                  <a:cubicBezTo>
                    <a:pt x="509" y="291"/>
                    <a:pt x="513" y="286"/>
                    <a:pt x="514" y="281"/>
                  </a:cubicBezTo>
                  <a:cubicBezTo>
                    <a:pt x="515" y="244"/>
                    <a:pt x="515" y="244"/>
                    <a:pt x="515" y="244"/>
                  </a:cubicBezTo>
                  <a:cubicBezTo>
                    <a:pt x="515" y="239"/>
                    <a:pt x="511" y="234"/>
                    <a:pt x="506" y="233"/>
                  </a:cubicBezTo>
                  <a:cubicBezTo>
                    <a:pt x="463" y="227"/>
                    <a:pt x="463" y="227"/>
                    <a:pt x="463" y="227"/>
                  </a:cubicBezTo>
                  <a:cubicBezTo>
                    <a:pt x="461" y="206"/>
                    <a:pt x="455" y="186"/>
                    <a:pt x="446" y="168"/>
                  </a:cubicBezTo>
                  <a:cubicBezTo>
                    <a:pt x="479" y="139"/>
                    <a:pt x="479" y="139"/>
                    <a:pt x="479" y="139"/>
                  </a:cubicBezTo>
                  <a:cubicBezTo>
                    <a:pt x="483" y="136"/>
                    <a:pt x="484" y="130"/>
                    <a:pt x="481" y="126"/>
                  </a:cubicBezTo>
                  <a:cubicBezTo>
                    <a:pt x="460" y="95"/>
                    <a:pt x="460" y="95"/>
                    <a:pt x="460" y="95"/>
                  </a:cubicBezTo>
                  <a:cubicBezTo>
                    <a:pt x="457" y="90"/>
                    <a:pt x="451" y="89"/>
                    <a:pt x="447" y="91"/>
                  </a:cubicBezTo>
                  <a:cubicBezTo>
                    <a:pt x="408" y="111"/>
                    <a:pt x="408" y="111"/>
                    <a:pt x="408" y="111"/>
                  </a:cubicBezTo>
                  <a:cubicBezTo>
                    <a:pt x="394" y="96"/>
                    <a:pt x="378" y="84"/>
                    <a:pt x="360" y="73"/>
                  </a:cubicBezTo>
                  <a:cubicBezTo>
                    <a:pt x="370" y="31"/>
                    <a:pt x="370" y="31"/>
                    <a:pt x="370" y="31"/>
                  </a:cubicBezTo>
                  <a:cubicBezTo>
                    <a:pt x="371" y="26"/>
                    <a:pt x="368" y="21"/>
                    <a:pt x="363" y="19"/>
                  </a:cubicBezTo>
                  <a:cubicBezTo>
                    <a:pt x="328" y="6"/>
                    <a:pt x="328" y="6"/>
                    <a:pt x="328" y="6"/>
                  </a:cubicBezTo>
                  <a:cubicBezTo>
                    <a:pt x="323" y="4"/>
                    <a:pt x="318" y="7"/>
                    <a:pt x="315" y="11"/>
                  </a:cubicBezTo>
                  <a:cubicBezTo>
                    <a:pt x="296" y="50"/>
                    <a:pt x="296" y="50"/>
                    <a:pt x="296" y="50"/>
                  </a:cubicBezTo>
                  <a:cubicBezTo>
                    <a:pt x="275" y="46"/>
                    <a:pt x="254" y="45"/>
                    <a:pt x="234" y="48"/>
                  </a:cubicBezTo>
                  <a:cubicBezTo>
                    <a:pt x="217" y="8"/>
                    <a:pt x="217" y="8"/>
                    <a:pt x="217" y="8"/>
                  </a:cubicBezTo>
                  <a:cubicBezTo>
                    <a:pt x="216" y="3"/>
                    <a:pt x="210" y="0"/>
                    <a:pt x="205" y="2"/>
                  </a:cubicBezTo>
                  <a:cubicBezTo>
                    <a:pt x="169" y="12"/>
                    <a:pt x="169" y="12"/>
                    <a:pt x="169" y="12"/>
                  </a:cubicBezTo>
                  <a:cubicBezTo>
                    <a:pt x="164" y="13"/>
                    <a:pt x="161" y="19"/>
                    <a:pt x="162" y="24"/>
                  </a:cubicBezTo>
                  <a:cubicBezTo>
                    <a:pt x="169" y="67"/>
                    <a:pt x="169" y="67"/>
                    <a:pt x="169" y="67"/>
                  </a:cubicBezTo>
                  <a:cubicBezTo>
                    <a:pt x="150" y="76"/>
                    <a:pt x="133" y="87"/>
                    <a:pt x="118" y="101"/>
                  </a:cubicBezTo>
                  <a:cubicBezTo>
                    <a:pt x="81" y="78"/>
                    <a:pt x="81" y="78"/>
                    <a:pt x="81" y="78"/>
                  </a:cubicBezTo>
                  <a:cubicBezTo>
                    <a:pt x="76" y="76"/>
                    <a:pt x="70" y="77"/>
                    <a:pt x="67" y="81"/>
                  </a:cubicBezTo>
                  <a:cubicBezTo>
                    <a:pt x="44" y="110"/>
                    <a:pt x="44" y="110"/>
                    <a:pt x="44" y="110"/>
                  </a:cubicBezTo>
                  <a:cubicBezTo>
                    <a:pt x="41" y="114"/>
                    <a:pt x="41" y="121"/>
                    <a:pt x="45" y="124"/>
                  </a:cubicBezTo>
                  <a:cubicBezTo>
                    <a:pt x="76" y="155"/>
                    <a:pt x="76" y="155"/>
                    <a:pt x="76" y="155"/>
                  </a:cubicBezTo>
                  <a:cubicBezTo>
                    <a:pt x="71" y="164"/>
                    <a:pt x="67" y="173"/>
                    <a:pt x="63" y="183"/>
                  </a:cubicBezTo>
                  <a:cubicBezTo>
                    <a:pt x="60" y="192"/>
                    <a:pt x="57" y="202"/>
                    <a:pt x="55" y="212"/>
                  </a:cubicBezTo>
                  <a:cubicBezTo>
                    <a:pt x="11" y="216"/>
                    <a:pt x="11" y="216"/>
                    <a:pt x="11" y="216"/>
                  </a:cubicBezTo>
                  <a:cubicBezTo>
                    <a:pt x="6" y="216"/>
                    <a:pt x="2" y="221"/>
                    <a:pt x="2" y="226"/>
                  </a:cubicBezTo>
                  <a:cubicBezTo>
                    <a:pt x="0" y="263"/>
                    <a:pt x="0" y="263"/>
                    <a:pt x="0" y="263"/>
                  </a:cubicBezTo>
                  <a:cubicBezTo>
                    <a:pt x="0" y="269"/>
                    <a:pt x="4" y="273"/>
                    <a:pt x="9" y="274"/>
                  </a:cubicBezTo>
                  <a:cubicBezTo>
                    <a:pt x="52" y="281"/>
                    <a:pt x="52" y="281"/>
                    <a:pt x="52" y="281"/>
                  </a:cubicBezTo>
                  <a:cubicBezTo>
                    <a:pt x="55" y="301"/>
                    <a:pt x="61" y="321"/>
                    <a:pt x="69" y="340"/>
                  </a:cubicBezTo>
                  <a:cubicBezTo>
                    <a:pt x="36" y="368"/>
                    <a:pt x="36" y="368"/>
                    <a:pt x="36" y="368"/>
                  </a:cubicBezTo>
                  <a:cubicBezTo>
                    <a:pt x="33" y="371"/>
                    <a:pt x="32" y="378"/>
                    <a:pt x="34" y="382"/>
                  </a:cubicBezTo>
                  <a:cubicBezTo>
                    <a:pt x="56" y="413"/>
                    <a:pt x="56" y="413"/>
                    <a:pt x="56" y="413"/>
                  </a:cubicBezTo>
                  <a:cubicBezTo>
                    <a:pt x="58" y="417"/>
                    <a:pt x="64" y="418"/>
                    <a:pt x="69" y="416"/>
                  </a:cubicBezTo>
                  <a:cubicBezTo>
                    <a:pt x="108" y="396"/>
                    <a:pt x="108" y="396"/>
                    <a:pt x="108" y="396"/>
                  </a:cubicBezTo>
                  <a:cubicBezTo>
                    <a:pt x="121" y="411"/>
                    <a:pt x="137" y="424"/>
                    <a:pt x="156" y="434"/>
                  </a:cubicBezTo>
                  <a:cubicBezTo>
                    <a:pt x="146" y="476"/>
                    <a:pt x="146" y="476"/>
                    <a:pt x="146" y="476"/>
                  </a:cubicBezTo>
                  <a:cubicBezTo>
                    <a:pt x="145" y="481"/>
                    <a:pt x="148" y="487"/>
                    <a:pt x="152" y="488"/>
                  </a:cubicBezTo>
                  <a:cubicBezTo>
                    <a:pt x="188" y="501"/>
                    <a:pt x="188" y="501"/>
                    <a:pt x="188" y="501"/>
                  </a:cubicBezTo>
                  <a:cubicBezTo>
                    <a:pt x="192" y="503"/>
                    <a:pt x="198" y="501"/>
                    <a:pt x="200" y="496"/>
                  </a:cubicBezTo>
                  <a:cubicBezTo>
                    <a:pt x="220" y="457"/>
                    <a:pt x="220" y="457"/>
                    <a:pt x="220" y="457"/>
                  </a:cubicBezTo>
                  <a:cubicBezTo>
                    <a:pt x="241" y="461"/>
                    <a:pt x="261" y="462"/>
                    <a:pt x="281" y="460"/>
                  </a:cubicBezTo>
                  <a:cubicBezTo>
                    <a:pt x="298" y="500"/>
                    <a:pt x="298" y="500"/>
                    <a:pt x="298" y="500"/>
                  </a:cubicBezTo>
                  <a:cubicBezTo>
                    <a:pt x="300" y="504"/>
                    <a:pt x="306" y="507"/>
                    <a:pt x="311" y="506"/>
                  </a:cubicBezTo>
                  <a:cubicBezTo>
                    <a:pt x="346" y="495"/>
                    <a:pt x="346" y="495"/>
                    <a:pt x="346" y="495"/>
                  </a:cubicBezTo>
                  <a:cubicBezTo>
                    <a:pt x="351" y="494"/>
                    <a:pt x="355" y="489"/>
                    <a:pt x="354" y="484"/>
                  </a:cubicBezTo>
                  <a:cubicBezTo>
                    <a:pt x="347" y="441"/>
                    <a:pt x="347" y="441"/>
                    <a:pt x="347" y="441"/>
                  </a:cubicBezTo>
                  <a:cubicBezTo>
                    <a:pt x="365" y="432"/>
                    <a:pt x="383" y="420"/>
                    <a:pt x="398" y="407"/>
                  </a:cubicBezTo>
                  <a:cubicBezTo>
                    <a:pt x="435" y="429"/>
                    <a:pt x="435" y="429"/>
                    <a:pt x="435" y="429"/>
                  </a:cubicBezTo>
                  <a:close/>
                  <a:moveTo>
                    <a:pt x="333" y="266"/>
                  </a:moveTo>
                  <a:cubicBezTo>
                    <a:pt x="326" y="308"/>
                    <a:pt x="286" y="336"/>
                    <a:pt x="245" y="328"/>
                  </a:cubicBezTo>
                  <a:cubicBezTo>
                    <a:pt x="204" y="321"/>
                    <a:pt x="176" y="282"/>
                    <a:pt x="183" y="241"/>
                  </a:cubicBezTo>
                  <a:cubicBezTo>
                    <a:pt x="190" y="200"/>
                    <a:pt x="229" y="172"/>
                    <a:pt x="271" y="179"/>
                  </a:cubicBezTo>
                  <a:cubicBezTo>
                    <a:pt x="312" y="186"/>
                    <a:pt x="340" y="225"/>
                    <a:pt x="333" y="266"/>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028951" y="5176838"/>
              <a:ext cx="96838" cy="98425"/>
            </a:xfrm>
            <a:custGeom>
              <a:avLst/>
              <a:gdLst>
                <a:gd name="T0" fmla="*/ 128 w 187"/>
                <a:gd name="T1" fmla="*/ 19 h 187"/>
                <a:gd name="T2" fmla="*/ 19 w 187"/>
                <a:gd name="T3" fmla="*/ 59 h 187"/>
                <a:gd name="T4" fmla="*/ 59 w 187"/>
                <a:gd name="T5" fmla="*/ 168 h 187"/>
                <a:gd name="T6" fmla="*/ 168 w 187"/>
                <a:gd name="T7" fmla="*/ 128 h 187"/>
                <a:gd name="T8" fmla="*/ 128 w 187"/>
                <a:gd name="T9" fmla="*/ 19 h 187"/>
              </a:gdLst>
              <a:ahLst/>
              <a:cxnLst>
                <a:cxn ang="0">
                  <a:pos x="T0" y="T1"/>
                </a:cxn>
                <a:cxn ang="0">
                  <a:pos x="T2" y="T3"/>
                </a:cxn>
                <a:cxn ang="0">
                  <a:pos x="T4" y="T5"/>
                </a:cxn>
                <a:cxn ang="0">
                  <a:pos x="T6" y="T7"/>
                </a:cxn>
                <a:cxn ang="0">
                  <a:pos x="T8" y="T9"/>
                </a:cxn>
              </a:cxnLst>
              <a:rect l="0" t="0" r="r" b="b"/>
              <a:pathLst>
                <a:path w="187" h="187">
                  <a:moveTo>
                    <a:pt x="128" y="19"/>
                  </a:moveTo>
                  <a:cubicBezTo>
                    <a:pt x="87" y="0"/>
                    <a:pt x="38" y="18"/>
                    <a:pt x="19" y="59"/>
                  </a:cubicBezTo>
                  <a:cubicBezTo>
                    <a:pt x="0" y="100"/>
                    <a:pt x="18" y="149"/>
                    <a:pt x="59" y="168"/>
                  </a:cubicBezTo>
                  <a:cubicBezTo>
                    <a:pt x="100" y="187"/>
                    <a:pt x="149" y="169"/>
                    <a:pt x="168" y="128"/>
                  </a:cubicBezTo>
                  <a:cubicBezTo>
                    <a:pt x="187" y="87"/>
                    <a:pt x="169" y="38"/>
                    <a:pt x="128" y="1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62801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57041" y="6470778"/>
            <a:ext cx="739299" cy="116532"/>
            <a:chOff x="-84138" y="5622925"/>
            <a:chExt cx="4330701" cy="682626"/>
          </a:xfrm>
          <a:solidFill>
            <a:schemeClr val="tx1"/>
          </a:solidFill>
        </p:grpSpPr>
        <p:sp>
          <p:nvSpPr>
            <p:cNvPr id="25"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p:cNvGrpSpPr/>
          <p:nvPr/>
        </p:nvGrpSpPr>
        <p:grpSpPr>
          <a:xfrm>
            <a:off x="457041" y="6470778"/>
            <a:ext cx="739299" cy="116532"/>
            <a:chOff x="-84138" y="5622925"/>
            <a:chExt cx="4330701" cy="682626"/>
          </a:xfrm>
          <a:solidFill>
            <a:schemeClr val="tx1"/>
          </a:solidFill>
        </p:grpSpPr>
        <p:sp>
          <p:nvSpPr>
            <p:cNvPr id="5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p:cNvGrpSpPr/>
          <p:nvPr/>
        </p:nvGrpSpPr>
        <p:grpSpPr>
          <a:xfrm>
            <a:off x="457041" y="6470778"/>
            <a:ext cx="739299" cy="116532"/>
            <a:chOff x="-84138" y="5622925"/>
            <a:chExt cx="4330701" cy="682626"/>
          </a:xfrm>
          <a:solidFill>
            <a:schemeClr val="tx1"/>
          </a:solidFill>
        </p:grpSpPr>
        <p:sp>
          <p:nvSpPr>
            <p:cNvPr id="64"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1" name="TextBox 70"/>
          <p:cNvSpPr txBox="1"/>
          <p:nvPr/>
        </p:nvSpPr>
        <p:spPr>
          <a:xfrm>
            <a:off x="457041" y="120698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Approach</a:t>
            </a:r>
          </a:p>
        </p:txBody>
      </p:sp>
      <p:sp>
        <p:nvSpPr>
          <p:cNvPr id="72" name="TextBox 71"/>
          <p:cNvSpPr txBox="1"/>
          <p:nvPr/>
        </p:nvSpPr>
        <p:spPr>
          <a:xfrm>
            <a:off x="457041" y="144320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Color</a:t>
            </a:r>
          </a:p>
        </p:txBody>
      </p:sp>
      <p:sp>
        <p:nvSpPr>
          <p:cNvPr id="73" name="TextBox 72"/>
          <p:cNvSpPr txBox="1"/>
          <p:nvPr/>
        </p:nvSpPr>
        <p:spPr>
          <a:xfrm>
            <a:off x="457040" y="1696948"/>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Type</a:t>
            </a:r>
          </a:p>
        </p:txBody>
      </p:sp>
      <p:sp>
        <p:nvSpPr>
          <p:cNvPr id="74" name="TextBox 73"/>
          <p:cNvSpPr txBox="1"/>
          <p:nvPr/>
        </p:nvSpPr>
        <p:spPr>
          <a:xfrm>
            <a:off x="457040" y="1950689"/>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Visuals</a:t>
            </a:r>
          </a:p>
        </p:txBody>
      </p:sp>
      <p:sp>
        <p:nvSpPr>
          <p:cNvPr id="75" name="TextBox 74"/>
          <p:cNvSpPr txBox="1"/>
          <p:nvPr/>
        </p:nvSpPr>
        <p:spPr>
          <a:xfrm>
            <a:off x="457039" y="2203045"/>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Application</a:t>
            </a:r>
          </a:p>
        </p:txBody>
      </p:sp>
      <p:sp>
        <p:nvSpPr>
          <p:cNvPr id="76" name="TextBox 75"/>
          <p:cNvSpPr txBox="1"/>
          <p:nvPr/>
        </p:nvSpPr>
        <p:spPr>
          <a:xfrm>
            <a:off x="457041" y="330687"/>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ea typeface="Calibri" charset="0"/>
                <a:cs typeface="Calibri" charset="0"/>
              </a:rPr>
              <a:t>NSX Visual Identity</a:t>
            </a:r>
          </a:p>
        </p:txBody>
      </p:sp>
      <p:sp>
        <p:nvSpPr>
          <p:cNvPr id="81" name="Rectangle 80"/>
          <p:cNvSpPr/>
          <p:nvPr/>
        </p:nvSpPr>
        <p:spPr>
          <a:xfrm>
            <a:off x="460305" y="2709590"/>
            <a:ext cx="49284" cy="159446"/>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endParaRPr>
          </a:p>
        </p:txBody>
      </p:sp>
      <p:pic>
        <p:nvPicPr>
          <p:cNvPr id="82" name="Picture 81"/>
          <p:cNvPicPr>
            <a:picLocks noChangeAspect="1"/>
          </p:cNvPicPr>
          <p:nvPr/>
        </p:nvPicPr>
        <p:blipFill>
          <a:blip r:embed="rId2">
            <a:extLst>
              <a:ext uri="{28A0092B-C50C-407E-A947-70E740481C1C}">
                <a14:useLocalDpi xmlns:a14="http://schemas.microsoft.com/office/drawing/2010/main"/>
              </a:ext>
            </a:extLst>
          </a:blip>
          <a:stretch>
            <a:fillRect/>
          </a:stretch>
        </p:blipFill>
        <p:spPr>
          <a:xfrm rot="16200000">
            <a:off x="545806" y="2925779"/>
            <a:ext cx="4562475" cy="1006442"/>
          </a:xfrm>
          <a:prstGeom prst="rect">
            <a:avLst/>
          </a:prstGeom>
        </p:spPr>
      </p:pic>
      <p:sp>
        <p:nvSpPr>
          <p:cNvPr id="83" name="TextBox 82"/>
          <p:cNvSpPr txBox="1"/>
          <p:nvPr/>
        </p:nvSpPr>
        <p:spPr>
          <a:xfrm>
            <a:off x="457040" y="2453552"/>
            <a:ext cx="912972"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Icon Library</a:t>
            </a:r>
          </a:p>
        </p:txBody>
      </p:sp>
      <p:sp>
        <p:nvSpPr>
          <p:cNvPr id="183" name="Content Placeholder 3"/>
          <p:cNvSpPr txBox="1">
            <a:spLocks/>
          </p:cNvSpPr>
          <p:nvPr/>
        </p:nvSpPr>
        <p:spPr>
          <a:xfrm>
            <a:off x="3236712" y="1171194"/>
            <a:ext cx="6138658" cy="332460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i="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accent2">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accent2">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accent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000"/>
              </a:lnSpc>
            </a:pPr>
            <a:r>
              <a:rPr lang="en-US" sz="1300" b="1" dirty="0">
                <a:solidFill>
                  <a:schemeClr val="accent1"/>
                </a:solidFill>
              </a:rPr>
              <a:t>Toolkit:</a:t>
            </a:r>
          </a:p>
          <a:p>
            <a:pPr>
              <a:lnSpc>
                <a:spcPct val="114000"/>
              </a:lnSpc>
            </a:pPr>
            <a:r>
              <a:rPr lang="en-US" sz="1300" dirty="0">
                <a:solidFill>
                  <a:schemeClr val="tx1"/>
                </a:solidFill>
              </a:rPr>
              <a:t>The following slides are a collection of various template slides you can copy and paste into your PowerPoint presentations to create a consistent visual style.</a:t>
            </a:r>
          </a:p>
          <a:p>
            <a:pPr>
              <a:lnSpc>
                <a:spcPct val="114000"/>
              </a:lnSpc>
            </a:pPr>
            <a:r>
              <a:rPr lang="en-US" sz="1300" dirty="0">
                <a:solidFill>
                  <a:schemeClr val="tx1"/>
                </a:solidFill>
              </a:rPr>
              <a:t>Copy and paste using the “keep formatting” command to import the master slides into your document.</a:t>
            </a:r>
          </a:p>
          <a:p>
            <a:pPr>
              <a:lnSpc>
                <a:spcPct val="114000"/>
              </a:lnSpc>
            </a:pPr>
            <a:endParaRPr lang="en-US" sz="1300" b="1" dirty="0">
              <a:solidFill>
                <a:schemeClr val="tx1"/>
              </a:solidFill>
            </a:endParaRPr>
          </a:p>
          <a:p>
            <a:pPr marL="285750" indent="-285750">
              <a:lnSpc>
                <a:spcPct val="114000"/>
              </a:lnSpc>
              <a:spcBef>
                <a:spcPts val="0"/>
              </a:spcBef>
              <a:buFont typeface="Arial" panose="020B0604020202020204" pitchFamily="34" charset="0"/>
              <a:buChar char="•"/>
            </a:pPr>
            <a:r>
              <a:rPr lang="en-US" sz="1300" dirty="0">
                <a:solidFill>
                  <a:schemeClr val="tx1"/>
                </a:solidFill>
              </a:rPr>
              <a:t>Title slide</a:t>
            </a:r>
          </a:p>
          <a:p>
            <a:pPr marL="285750" indent="-285750">
              <a:lnSpc>
                <a:spcPct val="114000"/>
              </a:lnSpc>
              <a:spcBef>
                <a:spcPts val="0"/>
              </a:spcBef>
              <a:buFont typeface="Arial" panose="020B0604020202020204" pitchFamily="34" charset="0"/>
              <a:buChar char="•"/>
            </a:pPr>
            <a:r>
              <a:rPr lang="en-US" sz="1300" dirty="0">
                <a:solidFill>
                  <a:schemeClr val="tx1"/>
                </a:solidFill>
              </a:rPr>
              <a:t>Agenda slide</a:t>
            </a:r>
          </a:p>
          <a:p>
            <a:pPr marL="285750" indent="-285750">
              <a:lnSpc>
                <a:spcPct val="114000"/>
              </a:lnSpc>
              <a:spcBef>
                <a:spcPts val="0"/>
              </a:spcBef>
              <a:buFont typeface="Arial" panose="020B0604020202020204" pitchFamily="34" charset="0"/>
              <a:buChar char="•"/>
            </a:pPr>
            <a:r>
              <a:rPr lang="en-US" sz="1300" dirty="0">
                <a:solidFill>
                  <a:schemeClr val="tx1"/>
                </a:solidFill>
              </a:rPr>
              <a:t>Basic slide with headline</a:t>
            </a:r>
          </a:p>
          <a:p>
            <a:pPr marL="285750" indent="-285750">
              <a:lnSpc>
                <a:spcPct val="114000"/>
              </a:lnSpc>
              <a:spcBef>
                <a:spcPts val="0"/>
              </a:spcBef>
              <a:buFont typeface="Arial" panose="020B0604020202020204" pitchFamily="34" charset="0"/>
              <a:buChar char="•"/>
            </a:pPr>
            <a:r>
              <a:rPr lang="en-US" sz="1300" dirty="0">
                <a:solidFill>
                  <a:schemeClr val="tx1"/>
                </a:solidFill>
              </a:rPr>
              <a:t>Basic slide with headline and </a:t>
            </a:r>
            <a:r>
              <a:rPr lang="en-US" sz="1300" dirty="0" err="1">
                <a:solidFill>
                  <a:schemeClr val="tx1"/>
                </a:solidFill>
              </a:rPr>
              <a:t>subheadline</a:t>
            </a:r>
            <a:endParaRPr lang="en-US" sz="1300" dirty="0">
              <a:solidFill>
                <a:schemeClr val="tx1"/>
              </a:solidFill>
            </a:endParaRPr>
          </a:p>
          <a:p>
            <a:pPr marL="285750" indent="-285750">
              <a:lnSpc>
                <a:spcPct val="114000"/>
              </a:lnSpc>
              <a:spcBef>
                <a:spcPts val="0"/>
              </a:spcBef>
              <a:buFont typeface="Arial" panose="020B0604020202020204" pitchFamily="34" charset="0"/>
              <a:buChar char="•"/>
            </a:pPr>
            <a:r>
              <a:rPr lang="en-US" sz="1300" dirty="0">
                <a:solidFill>
                  <a:schemeClr val="tx1"/>
                </a:solidFill>
              </a:rPr>
              <a:t>Section divider slide</a:t>
            </a:r>
          </a:p>
          <a:p>
            <a:pPr marL="285750" indent="-285750">
              <a:lnSpc>
                <a:spcPct val="114000"/>
              </a:lnSpc>
              <a:spcBef>
                <a:spcPts val="0"/>
              </a:spcBef>
              <a:buFont typeface="Arial" panose="020B0604020202020204" pitchFamily="34" charset="0"/>
              <a:buChar char="•"/>
            </a:pPr>
            <a:r>
              <a:rPr lang="en-US" sz="1300" dirty="0">
                <a:solidFill>
                  <a:schemeClr val="tx1"/>
                </a:solidFill>
              </a:rPr>
              <a:t>Quote slide</a:t>
            </a:r>
          </a:p>
          <a:p>
            <a:pPr marL="285750" indent="-285750">
              <a:lnSpc>
                <a:spcPct val="114000"/>
              </a:lnSpc>
              <a:spcBef>
                <a:spcPts val="0"/>
              </a:spcBef>
              <a:buFont typeface="Arial" panose="020B0604020202020204" pitchFamily="34" charset="0"/>
              <a:buChar char="•"/>
            </a:pPr>
            <a:r>
              <a:rPr lang="en-US" sz="1300" dirty="0">
                <a:solidFill>
                  <a:schemeClr val="tx1"/>
                </a:solidFill>
              </a:rPr>
              <a:t>Thank you / closing slide</a:t>
            </a:r>
          </a:p>
          <a:p>
            <a:pPr>
              <a:lnSpc>
                <a:spcPct val="114000"/>
              </a:lnSpc>
            </a:pPr>
            <a:endParaRPr lang="en-US" sz="1300" dirty="0">
              <a:solidFill>
                <a:schemeClr val="tx1"/>
              </a:solidFill>
            </a:endParaRPr>
          </a:p>
        </p:txBody>
      </p:sp>
      <p:sp>
        <p:nvSpPr>
          <p:cNvPr id="39" name="TextBox 38"/>
          <p:cNvSpPr txBox="1"/>
          <p:nvPr/>
        </p:nvSpPr>
        <p:spPr>
          <a:xfrm>
            <a:off x="609956" y="2706214"/>
            <a:ext cx="1264300" cy="166199"/>
          </a:xfrm>
          <a:prstGeom prst="rect">
            <a:avLst/>
          </a:prstGeom>
          <a:noFill/>
        </p:spPr>
        <p:txBody>
          <a:bodyPr wrap="square" lIns="0" tIns="0" rIns="0" bIns="0" rtlCol="0" anchor="ctr">
            <a:spAutoFit/>
          </a:bodyPr>
          <a:lstStyle/>
          <a:p>
            <a:pPr>
              <a:lnSpc>
                <a:spcPct val="90000"/>
              </a:lnSpc>
            </a:pPr>
            <a:r>
              <a:rPr lang="en-US" sz="1200" dirty="0">
                <a:solidFill>
                  <a:schemeClr val="accent1"/>
                </a:solidFill>
                <a:latin typeface="+mj-lt"/>
                <a:ea typeface="Calibri" charset="0"/>
                <a:cs typeface="Calibri" charset="0"/>
              </a:rPr>
              <a:t>Templates</a:t>
            </a:r>
          </a:p>
        </p:txBody>
      </p:sp>
    </p:spTree>
    <p:extLst>
      <p:ext uri="{BB962C8B-B14F-4D97-AF65-F5344CB8AC3E}">
        <p14:creationId xmlns:p14="http://schemas.microsoft.com/office/powerpoint/2010/main" val="3919427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p:cNvSpPr>
            <a:spLocks noGrp="1"/>
          </p:cNvSpPr>
          <p:nvPr>
            <p:ph type="body" sz="quarter" idx="10"/>
          </p:nvPr>
        </p:nvSpPr>
        <p:spPr/>
        <p:txBody>
          <a:bodyPr/>
          <a:lstStyle/>
          <a:p>
            <a:endParaRPr lang="en-US" dirty="0"/>
          </a:p>
        </p:txBody>
      </p:sp>
      <p:sp>
        <p:nvSpPr>
          <p:cNvPr id="21" name="Text Placeholder 20"/>
          <p:cNvSpPr>
            <a:spLocks noGrp="1"/>
          </p:cNvSpPr>
          <p:nvPr>
            <p:ph type="body" sz="quarter" idx="11"/>
          </p:nvPr>
        </p:nvSpPr>
        <p:spPr/>
        <p:txBody>
          <a:bodyPr/>
          <a:lstStyle/>
          <a:p>
            <a:endParaRPr lang="en-US" dirty="0"/>
          </a:p>
        </p:txBody>
      </p:sp>
      <p:sp>
        <p:nvSpPr>
          <p:cNvPr id="2" name="Title 1"/>
          <p:cNvSpPr>
            <a:spLocks noGrp="1"/>
          </p:cNvSpPr>
          <p:nvPr>
            <p:ph type="ctrTitle"/>
          </p:nvPr>
        </p:nvSpPr>
        <p:spPr/>
        <p:txBody>
          <a:bodyPr/>
          <a:lstStyle/>
          <a:p>
            <a:r>
              <a:rPr lang="en-US" dirty="0"/>
              <a:t>NSX PowerPoint Template</a:t>
            </a:r>
          </a:p>
        </p:txBody>
      </p:sp>
      <p:sp>
        <p:nvSpPr>
          <p:cNvPr id="19" name="Subtitle 18"/>
          <p:cNvSpPr>
            <a:spLocks noGrp="1"/>
          </p:cNvSpPr>
          <p:nvPr>
            <p:ph type="subTitle" idx="1"/>
          </p:nvPr>
        </p:nvSpPr>
        <p:spPr/>
        <p:txBody>
          <a:bodyPr/>
          <a:lstStyle/>
          <a:p>
            <a:r>
              <a:rPr lang="en-US" dirty="0"/>
              <a:t>Subtitle</a:t>
            </a:r>
          </a:p>
        </p:txBody>
      </p:sp>
    </p:spTree>
    <p:extLst>
      <p:ext uri="{BB962C8B-B14F-4D97-AF65-F5344CB8AC3E}">
        <p14:creationId xmlns:p14="http://schemas.microsoft.com/office/powerpoint/2010/main" val="154181825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Slide Number Placeholder 2"/>
          <p:cNvSpPr>
            <a:spLocks noGrp="1"/>
          </p:cNvSpPr>
          <p:nvPr>
            <p:ph type="sldNum" sz="quarter" idx="12"/>
          </p:nvPr>
        </p:nvSpPr>
        <p:spPr/>
        <p:txBody>
          <a:bodyPr/>
          <a:lstStyle/>
          <a:p>
            <a:fld id="{6EA6D8CF-3CDE-4807-BCD2-C9F2B831AAA5}" type="slidenum">
              <a:rPr lang="en-US" smtClean="0">
                <a:solidFill>
                  <a:srgbClr val="717074"/>
                </a:solidFill>
              </a:rPr>
              <a:pPr/>
              <a:t>37</a:t>
            </a:fld>
            <a:endParaRPr lang="en-US" dirty="0">
              <a:solidFill>
                <a:srgbClr val="717074"/>
              </a:solidFill>
            </a:endParaRPr>
          </a:p>
        </p:txBody>
      </p:sp>
      <p:graphicFrame>
        <p:nvGraphicFramePr>
          <p:cNvPr id="4" name="Content Placeholder 5"/>
          <p:cNvGraphicFramePr>
            <a:graphicFrameLocks/>
          </p:cNvGraphicFramePr>
          <p:nvPr>
            <p:extLst>
              <p:ext uri="{D42A27DB-BD31-4B8C-83A1-F6EECF244321}">
                <p14:modId xmlns:p14="http://schemas.microsoft.com/office/powerpoint/2010/main" val="1177707379"/>
              </p:ext>
            </p:extLst>
          </p:nvPr>
        </p:nvGraphicFramePr>
        <p:xfrm>
          <a:off x="614729" y="2057400"/>
          <a:ext cx="7313295" cy="3111500"/>
        </p:xfrm>
        <a:graphic>
          <a:graphicData uri="http://schemas.openxmlformats.org/drawingml/2006/table">
            <a:tbl>
              <a:tblPr bandRow="1">
                <a:tableStyleId>{7E9639D4-E3E2-4D34-9284-5A2195B3D0D7}</a:tableStyleId>
              </a:tblPr>
              <a:tblGrid>
                <a:gridCol w="1015735">
                  <a:extLst>
                    <a:ext uri="{9D8B030D-6E8A-4147-A177-3AD203B41FA5}">
                      <a16:colId xmlns:a16="http://schemas.microsoft.com/office/drawing/2014/main" val="20000"/>
                    </a:ext>
                  </a:extLst>
                </a:gridCol>
                <a:gridCol w="6297560">
                  <a:extLst>
                    <a:ext uri="{9D8B030D-6E8A-4147-A177-3AD203B41FA5}">
                      <a16:colId xmlns:a16="http://schemas.microsoft.com/office/drawing/2014/main" val="20001"/>
                    </a:ext>
                  </a:extLst>
                </a:gridCol>
              </a:tblGrid>
              <a:tr h="622300">
                <a:tc>
                  <a:txBody>
                    <a:bodyPr/>
                    <a:lstStyle/>
                    <a:p>
                      <a:pPr algn="r"/>
                      <a:r>
                        <a:rPr lang="en-US" sz="1800" b="1" kern="1200" dirty="0">
                          <a:solidFill>
                            <a:schemeClr val="accent1"/>
                          </a:solidFill>
                          <a:latin typeface="+mn-lt"/>
                          <a:ea typeface="+mn-ea"/>
                          <a:cs typeface="+mn-cs"/>
                        </a:rPr>
                        <a:t>1</a:t>
                      </a:r>
                    </a:p>
                  </a:txBody>
                  <a:tcPr marL="182832" marR="182832" marT="137160" marB="137160" anchor="ctr">
                    <a:lnL w="12700" cap="flat" cmpd="sng" algn="ctr">
                      <a:noFill/>
                      <a:prstDash val="solid"/>
                      <a:round/>
                      <a:headEnd type="none" w="med" len="med"/>
                      <a:tailEnd type="none" w="med" len="med"/>
                    </a:lnL>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tcPr>
                </a:tc>
                <a:tc>
                  <a:txBody>
                    <a:bodyPr/>
                    <a:lstStyle/>
                    <a:p>
                      <a:r>
                        <a:rPr lang="en-US" sz="1800" b="1" kern="1200" dirty="0">
                          <a:solidFill>
                            <a:schemeClr val="accent1"/>
                          </a:solidFill>
                          <a:latin typeface="+mn-lt"/>
                          <a:ea typeface="+mn-ea"/>
                          <a:cs typeface="+mn-cs"/>
                        </a:rPr>
                        <a:t>First</a:t>
                      </a:r>
                      <a:r>
                        <a:rPr lang="en-US" sz="1800" b="1" kern="1200" baseline="0" dirty="0">
                          <a:solidFill>
                            <a:schemeClr val="accent1"/>
                          </a:solidFill>
                          <a:latin typeface="+mn-lt"/>
                          <a:ea typeface="+mn-ea"/>
                          <a:cs typeface="+mn-cs"/>
                        </a:rPr>
                        <a:t> topic</a:t>
                      </a:r>
                      <a:endParaRPr lang="en-US" sz="1800" b="1" kern="1200" dirty="0">
                        <a:solidFill>
                          <a:schemeClr val="accent1"/>
                        </a:solidFill>
                        <a:latin typeface="+mn-lt"/>
                        <a:ea typeface="+mn-ea"/>
                        <a:cs typeface="+mn-cs"/>
                      </a:endParaRPr>
                    </a:p>
                  </a:txBody>
                  <a:tcPr marL="365665" marR="182832" marT="137160" marB="137160" anchor="ctr">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0"/>
                  </a:ext>
                </a:extLst>
              </a:tr>
              <a:tr h="622300">
                <a:tc>
                  <a:txBody>
                    <a:bodyPr/>
                    <a:lstStyle/>
                    <a:p>
                      <a:pPr algn="r"/>
                      <a:r>
                        <a:rPr lang="en-US" sz="1800" dirty="0">
                          <a:solidFill>
                            <a:schemeClr val="tx1">
                              <a:lumMod val="60000"/>
                              <a:lumOff val="40000"/>
                            </a:schemeClr>
                          </a:solidFill>
                        </a:rPr>
                        <a:t>2</a:t>
                      </a:r>
                      <a:endParaRPr lang="en-US" sz="1800" b="0" dirty="0">
                        <a:solidFill>
                          <a:schemeClr val="tx1">
                            <a:lumMod val="60000"/>
                            <a:lumOff val="40000"/>
                          </a:schemeClr>
                        </a:solidFill>
                      </a:endParaRPr>
                    </a:p>
                  </a:txBody>
                  <a:tcPr marL="182832" marR="182832" marT="137160" marB="137160" anchor="ctr">
                    <a:lnL w="12700" cap="flat" cmpd="sng" algn="ctr">
                      <a:noFill/>
                      <a:prstDash val="solid"/>
                      <a:round/>
                      <a:headEnd type="none" w="med" len="med"/>
                      <a:tailEnd type="none" w="med" len="med"/>
                    </a:lnL>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tcPr>
                </a:tc>
                <a:tc>
                  <a:txBody>
                    <a:bodyPr/>
                    <a:lstStyle/>
                    <a:p>
                      <a:r>
                        <a:rPr lang="en-US" sz="1800" dirty="0">
                          <a:solidFill>
                            <a:schemeClr val="tx1">
                              <a:lumMod val="60000"/>
                              <a:lumOff val="40000"/>
                            </a:schemeClr>
                          </a:solidFill>
                        </a:rPr>
                        <a:t>Second topic</a:t>
                      </a:r>
                    </a:p>
                  </a:txBody>
                  <a:tcPr marL="365665" marR="182832" marT="137160" marB="137160" anchor="ctr">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1"/>
                  </a:ext>
                </a:extLst>
              </a:tr>
              <a:tr h="622300">
                <a:tc>
                  <a:txBody>
                    <a:bodyPr/>
                    <a:lstStyle/>
                    <a:p>
                      <a:pPr algn="r"/>
                      <a:r>
                        <a:rPr lang="en-US" sz="1800" b="0" dirty="0">
                          <a:solidFill>
                            <a:schemeClr val="tx1">
                              <a:lumMod val="60000"/>
                              <a:lumOff val="40000"/>
                            </a:schemeClr>
                          </a:solidFill>
                        </a:rPr>
                        <a:t>3</a:t>
                      </a:r>
                    </a:p>
                  </a:txBody>
                  <a:tcPr marL="182832" marR="182832" marT="137160" marB="137160" anchor="ctr">
                    <a:lnL w="12700" cap="flat" cmpd="sng" algn="ctr">
                      <a:noFill/>
                      <a:prstDash val="solid"/>
                      <a:round/>
                      <a:headEnd type="none" w="med" len="med"/>
                      <a:tailEnd type="none" w="med" len="med"/>
                    </a:lnL>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tcPr>
                </a:tc>
                <a:tc>
                  <a:txBody>
                    <a:bodyPr/>
                    <a:lstStyle/>
                    <a:p>
                      <a:r>
                        <a:rPr lang="en-US" sz="1800" dirty="0">
                          <a:solidFill>
                            <a:schemeClr val="tx1">
                              <a:lumMod val="60000"/>
                              <a:lumOff val="40000"/>
                            </a:schemeClr>
                          </a:solidFill>
                        </a:rPr>
                        <a:t>Third topic</a:t>
                      </a:r>
                    </a:p>
                  </a:txBody>
                  <a:tcPr marL="365665" marR="182832" marT="137160" marB="137160" anchor="ctr">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2"/>
                  </a:ext>
                </a:extLst>
              </a:tr>
              <a:tr h="622300">
                <a:tc>
                  <a:txBody>
                    <a:bodyPr/>
                    <a:lstStyle/>
                    <a:p>
                      <a:pPr algn="r"/>
                      <a:r>
                        <a:rPr lang="en-US" sz="1800" dirty="0">
                          <a:solidFill>
                            <a:schemeClr val="tx1">
                              <a:lumMod val="60000"/>
                              <a:lumOff val="40000"/>
                            </a:schemeClr>
                          </a:solidFill>
                        </a:rPr>
                        <a:t>4</a:t>
                      </a:r>
                      <a:endParaRPr lang="en-US" sz="1800" b="0" dirty="0">
                        <a:solidFill>
                          <a:schemeClr val="tx1">
                            <a:lumMod val="60000"/>
                            <a:lumOff val="40000"/>
                          </a:schemeClr>
                        </a:solidFill>
                      </a:endParaRPr>
                    </a:p>
                  </a:txBody>
                  <a:tcPr marL="182832" marR="182832" marT="137160" marB="137160" anchor="ctr">
                    <a:lnL w="12700" cap="flat" cmpd="sng" algn="ctr">
                      <a:noFill/>
                      <a:prstDash val="solid"/>
                      <a:round/>
                      <a:headEnd type="none" w="med" len="med"/>
                      <a:tailEnd type="none" w="med" len="med"/>
                    </a:lnL>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tcPr>
                </a:tc>
                <a:tc>
                  <a:txBody>
                    <a:bodyPr/>
                    <a:lstStyle/>
                    <a:p>
                      <a:r>
                        <a:rPr lang="en-US" sz="1800" dirty="0">
                          <a:solidFill>
                            <a:schemeClr val="tx1">
                              <a:lumMod val="60000"/>
                              <a:lumOff val="40000"/>
                            </a:schemeClr>
                          </a:solidFill>
                        </a:rPr>
                        <a:t>Fourth topic</a:t>
                      </a:r>
                    </a:p>
                  </a:txBody>
                  <a:tcPr marL="365665" marR="182832" marT="137160" marB="137160" anchor="ctr">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3"/>
                  </a:ext>
                </a:extLst>
              </a:tr>
              <a:tr h="622300">
                <a:tc>
                  <a:txBody>
                    <a:bodyPr/>
                    <a:lstStyle/>
                    <a:p>
                      <a:pPr algn="r"/>
                      <a:r>
                        <a:rPr lang="en-US" sz="1800" dirty="0">
                          <a:solidFill>
                            <a:schemeClr val="tx1">
                              <a:lumMod val="60000"/>
                              <a:lumOff val="40000"/>
                            </a:schemeClr>
                          </a:solidFill>
                        </a:rPr>
                        <a:t>5</a:t>
                      </a:r>
                      <a:endParaRPr lang="en-US" sz="1800" b="0" dirty="0">
                        <a:solidFill>
                          <a:schemeClr val="tx1">
                            <a:lumMod val="60000"/>
                            <a:lumOff val="40000"/>
                          </a:schemeClr>
                        </a:solidFill>
                      </a:endParaRPr>
                    </a:p>
                  </a:txBody>
                  <a:tcPr marL="182832" marR="182832" marT="137160" marB="137160" anchor="ctr">
                    <a:lnL w="12700" cap="flat" cmpd="sng" algn="ctr">
                      <a:noFill/>
                      <a:prstDash val="solid"/>
                      <a:round/>
                      <a:headEnd type="none" w="med" len="med"/>
                      <a:tailEnd type="none" w="med" len="med"/>
                    </a:lnL>
                    <a:lnT w="635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US" sz="1800" dirty="0">
                          <a:solidFill>
                            <a:schemeClr val="tx1">
                              <a:lumMod val="60000"/>
                              <a:lumOff val="40000"/>
                            </a:schemeClr>
                          </a:solidFill>
                        </a:rPr>
                        <a:t>Fifth</a:t>
                      </a:r>
                      <a:r>
                        <a:rPr lang="en-US" sz="1800" baseline="0" dirty="0">
                          <a:solidFill>
                            <a:schemeClr val="tx1">
                              <a:lumMod val="60000"/>
                              <a:lumOff val="40000"/>
                            </a:schemeClr>
                          </a:solidFill>
                        </a:rPr>
                        <a:t> topic</a:t>
                      </a:r>
                      <a:endParaRPr lang="en-US" sz="1800" b="1" dirty="0">
                        <a:solidFill>
                          <a:schemeClr val="tx1">
                            <a:lumMod val="60000"/>
                            <a:lumOff val="40000"/>
                          </a:schemeClr>
                        </a:solidFill>
                      </a:endParaRPr>
                    </a:p>
                  </a:txBody>
                  <a:tcPr marL="365665" marR="182832" marT="137160" marB="137160" anchor="ctr">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Right Triangle 4"/>
          <p:cNvSpPr/>
          <p:nvPr/>
        </p:nvSpPr>
        <p:spPr>
          <a:xfrm rot="5400000">
            <a:off x="617149" y="2064505"/>
            <a:ext cx="296417" cy="294909"/>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1556838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slide</a:t>
            </a:r>
          </a:p>
        </p:txBody>
      </p:sp>
      <p:sp>
        <p:nvSpPr>
          <p:cNvPr id="3" name="Slide Number Placeholder 2"/>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6D8CF-3CDE-4807-BCD2-C9F2B831AAA5}" type="slidenum">
              <a:rPr lang="en-US" sz="1000">
                <a:solidFill>
                  <a:srgbClr val="717074"/>
                </a:solidFill>
              </a:rPr>
              <a:pPr marL="0" marR="0" lvl="0" indent="0" defTabSz="914400" eaLnBrk="1" fontAlgn="auto" latinLnBrk="0" hangingPunct="1">
                <a:lnSpc>
                  <a:spcPct val="100000"/>
                </a:lnSpc>
                <a:spcBef>
                  <a:spcPts val="0"/>
                </a:spcBef>
                <a:spcAft>
                  <a:spcPts val="0"/>
                </a:spcAft>
                <a:buClrTx/>
                <a:buSzTx/>
                <a:buFontTx/>
                <a:buNone/>
                <a:tabLst/>
                <a:defRPr/>
              </a:pPr>
              <a:t>38</a:t>
            </a:fld>
            <a:endParaRPr lang="en-US" sz="1000" dirty="0">
              <a:solidFill>
                <a:srgbClr val="717074"/>
              </a:solidFill>
            </a:endParaRPr>
          </a:p>
        </p:txBody>
      </p:sp>
    </p:spTree>
    <p:extLst>
      <p:ext uri="{BB962C8B-B14F-4D97-AF65-F5344CB8AC3E}">
        <p14:creationId xmlns:p14="http://schemas.microsoft.com/office/powerpoint/2010/main" val="276670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a:t>Subhead</a:t>
            </a:r>
          </a:p>
        </p:txBody>
      </p:sp>
      <p:sp>
        <p:nvSpPr>
          <p:cNvPr id="10" name="Title 9"/>
          <p:cNvSpPr>
            <a:spLocks noGrp="1"/>
          </p:cNvSpPr>
          <p:nvPr>
            <p:ph type="title"/>
          </p:nvPr>
        </p:nvSpPr>
        <p:spPr/>
        <p:txBody>
          <a:bodyPr/>
          <a:lstStyle/>
          <a:p>
            <a:r>
              <a:rPr lang="en-US" dirty="0"/>
              <a:t>Basic slide with subhead</a:t>
            </a:r>
          </a:p>
        </p:txBody>
      </p:sp>
      <p:sp>
        <p:nvSpPr>
          <p:cNvPr id="4" name="Slide Number Placeholder 2"/>
          <p:cNvSpPr>
            <a:spLocks noGrp="1"/>
          </p:cNvSpPr>
          <p:nvPr>
            <p:ph type="sldNum" sz="quarter" idx="12"/>
          </p:nvPr>
        </p:nvSpPr>
        <p:spPr>
          <a:xfrm>
            <a:off x="11496358" y="6464301"/>
            <a:ext cx="450733" cy="14922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6D8CF-3CDE-4807-BCD2-C9F2B831AAA5}" type="slidenum">
              <a:rPr lang="en-US" sz="1000">
                <a:solidFill>
                  <a:srgbClr val="717074"/>
                </a:solidFill>
              </a:rPr>
              <a:pPr marL="0" marR="0" lvl="0" indent="0" defTabSz="914400" eaLnBrk="1" fontAlgn="auto" latinLnBrk="0" hangingPunct="1">
                <a:lnSpc>
                  <a:spcPct val="100000"/>
                </a:lnSpc>
                <a:spcBef>
                  <a:spcPts val="0"/>
                </a:spcBef>
                <a:spcAft>
                  <a:spcPts val="0"/>
                </a:spcAft>
                <a:buClrTx/>
                <a:buSzTx/>
                <a:buFontTx/>
                <a:buNone/>
                <a:tabLst/>
                <a:defRPr/>
              </a:pPr>
              <a:t>39</a:t>
            </a:fld>
            <a:endParaRPr lang="en-US" sz="1000" dirty="0">
              <a:solidFill>
                <a:srgbClr val="717074"/>
              </a:solidFill>
            </a:endParaRPr>
          </a:p>
        </p:txBody>
      </p:sp>
    </p:spTree>
    <p:extLst>
      <p:ext uri="{BB962C8B-B14F-4D97-AF65-F5344CB8AC3E}">
        <p14:creationId xmlns:p14="http://schemas.microsoft.com/office/powerpoint/2010/main" val="412968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457041" y="6470778"/>
            <a:ext cx="739299" cy="116532"/>
            <a:chOff x="-84138" y="5622925"/>
            <a:chExt cx="4330701" cy="682626"/>
          </a:xfrm>
          <a:solidFill>
            <a:schemeClr val="tx1"/>
          </a:solidFill>
        </p:grpSpPr>
        <p:sp>
          <p:nvSpPr>
            <p:cNvPr id="23"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TextBox 20"/>
          <p:cNvSpPr txBox="1"/>
          <p:nvPr/>
        </p:nvSpPr>
        <p:spPr>
          <a:xfrm>
            <a:off x="8071739" y="1979272"/>
            <a:ext cx="1537648" cy="306623"/>
          </a:xfrm>
          <a:prstGeom prst="rect">
            <a:avLst/>
          </a:prstGeom>
          <a:noFill/>
        </p:spPr>
        <p:txBody>
          <a:bodyPr wrap="square" lIns="0" tIns="0" rIns="0" bIns="0" rtlCol="0">
            <a:noAutofit/>
          </a:bodyPr>
          <a:lstStyle/>
          <a:p>
            <a:pPr algn="ctr">
              <a:lnSpc>
                <a:spcPct val="90000"/>
              </a:lnSpc>
            </a:pPr>
            <a:r>
              <a:rPr lang="en-US" sz="1600" b="1" dirty="0">
                <a:solidFill>
                  <a:schemeClr val="accent1"/>
                </a:solidFill>
              </a:rPr>
              <a:t>Arial Bold</a:t>
            </a:r>
            <a:endParaRPr lang="en-US" sz="1600" dirty="0">
              <a:solidFill>
                <a:schemeClr val="accent1"/>
              </a:solidFill>
            </a:endParaRPr>
          </a:p>
        </p:txBody>
      </p:sp>
      <p:sp>
        <p:nvSpPr>
          <p:cNvPr id="30" name="TextBox 29"/>
          <p:cNvSpPr txBox="1"/>
          <p:nvPr/>
        </p:nvSpPr>
        <p:spPr>
          <a:xfrm>
            <a:off x="3737380" y="1979272"/>
            <a:ext cx="2281566" cy="306623"/>
          </a:xfrm>
          <a:prstGeom prst="rect">
            <a:avLst/>
          </a:prstGeom>
          <a:noFill/>
        </p:spPr>
        <p:txBody>
          <a:bodyPr wrap="square" lIns="0" tIns="0" rIns="0" bIns="0" rtlCol="0">
            <a:noAutofit/>
          </a:bodyPr>
          <a:lstStyle/>
          <a:p>
            <a:pPr algn="ctr">
              <a:lnSpc>
                <a:spcPct val="90000"/>
              </a:lnSpc>
            </a:pPr>
            <a:r>
              <a:rPr lang="en-US" sz="1600" dirty="0">
                <a:solidFill>
                  <a:schemeClr val="accent1"/>
                </a:solidFill>
              </a:rPr>
              <a:t>Arial Regular</a:t>
            </a:r>
          </a:p>
        </p:txBody>
      </p:sp>
      <p:sp>
        <p:nvSpPr>
          <p:cNvPr id="32" name="TextBox 31"/>
          <p:cNvSpPr txBox="1"/>
          <p:nvPr/>
        </p:nvSpPr>
        <p:spPr>
          <a:xfrm>
            <a:off x="3198812" y="2700680"/>
            <a:ext cx="3358702" cy="2404719"/>
          </a:xfrm>
          <a:prstGeom prst="rect">
            <a:avLst/>
          </a:prstGeom>
          <a:noFill/>
        </p:spPr>
        <p:txBody>
          <a:bodyPr wrap="square" lIns="0" tIns="0" rIns="0" bIns="0" rtlCol="0">
            <a:noAutofit/>
          </a:bodyPr>
          <a:lstStyle/>
          <a:p>
            <a:pPr algn="ctr"/>
            <a:r>
              <a:rPr lang="en-US" sz="2400" spc="100" dirty="0"/>
              <a:t>ABCDEFGHIJKLM</a:t>
            </a:r>
          </a:p>
          <a:p>
            <a:pPr algn="ctr"/>
            <a:r>
              <a:rPr lang="en-US" sz="2400" spc="100" dirty="0"/>
              <a:t>NOPQRSTUVWXYZ</a:t>
            </a:r>
          </a:p>
          <a:p>
            <a:pPr algn="ctr"/>
            <a:r>
              <a:rPr lang="en-US" sz="2400" spc="100" dirty="0"/>
              <a:t>abcdefghijklm</a:t>
            </a:r>
          </a:p>
          <a:p>
            <a:pPr algn="ctr"/>
            <a:r>
              <a:rPr lang="en-US" sz="2400" spc="100" dirty="0"/>
              <a:t>nopqrstuvwxyz</a:t>
            </a:r>
          </a:p>
          <a:p>
            <a:pPr algn="ctr"/>
            <a:r>
              <a:rPr lang="is-IS" sz="2400" spc="100" dirty="0"/>
              <a:t>1234567890</a:t>
            </a:r>
            <a:endParaRPr lang="en-US" sz="2400" spc="100" dirty="0"/>
          </a:p>
        </p:txBody>
      </p:sp>
      <p:sp>
        <p:nvSpPr>
          <p:cNvPr id="33" name="TextBox 32"/>
          <p:cNvSpPr txBox="1"/>
          <p:nvPr/>
        </p:nvSpPr>
        <p:spPr>
          <a:xfrm>
            <a:off x="7161212" y="2700680"/>
            <a:ext cx="3358702" cy="2404719"/>
          </a:xfrm>
          <a:prstGeom prst="rect">
            <a:avLst/>
          </a:prstGeom>
          <a:noFill/>
        </p:spPr>
        <p:txBody>
          <a:bodyPr wrap="square" lIns="0" tIns="0" rIns="0" bIns="0" rtlCol="0">
            <a:noAutofit/>
          </a:bodyPr>
          <a:lstStyle/>
          <a:p>
            <a:pPr algn="ctr"/>
            <a:r>
              <a:rPr lang="en-US" sz="2400" b="1" spc="100" dirty="0"/>
              <a:t>ABCDEFGHIJKLM</a:t>
            </a:r>
          </a:p>
          <a:p>
            <a:pPr algn="ctr"/>
            <a:r>
              <a:rPr lang="en-US" sz="2400" b="1" spc="100" dirty="0"/>
              <a:t>NOPQRSTUVWXYZ</a:t>
            </a:r>
          </a:p>
          <a:p>
            <a:pPr algn="ctr"/>
            <a:r>
              <a:rPr lang="en-US" sz="2400" b="1" spc="100" dirty="0"/>
              <a:t>abcdefghijklm</a:t>
            </a:r>
          </a:p>
          <a:p>
            <a:pPr algn="ctr"/>
            <a:r>
              <a:rPr lang="en-US" sz="2400" b="1" spc="100" dirty="0"/>
              <a:t>nopqrstuvwxyz</a:t>
            </a:r>
          </a:p>
          <a:p>
            <a:pPr algn="ctr"/>
            <a:r>
              <a:rPr lang="is-IS" sz="2400" b="1" spc="100" dirty="0"/>
              <a:t>1234567890</a:t>
            </a:r>
            <a:endParaRPr lang="en-US" sz="2400" spc="100" dirty="0"/>
          </a:p>
        </p:txBody>
      </p:sp>
      <p:sp>
        <p:nvSpPr>
          <p:cNvPr id="20" name="TextBox 19"/>
          <p:cNvSpPr txBox="1"/>
          <p:nvPr/>
        </p:nvSpPr>
        <p:spPr>
          <a:xfrm>
            <a:off x="457041" y="330687"/>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ea typeface="Calibri" charset="0"/>
                <a:cs typeface="Calibri" charset="0"/>
              </a:rPr>
              <a:t>NSX Visual Identity</a:t>
            </a:r>
          </a:p>
        </p:txBody>
      </p:sp>
      <p:sp>
        <p:nvSpPr>
          <p:cNvPr id="31" name="TextBox 30"/>
          <p:cNvSpPr txBox="1"/>
          <p:nvPr/>
        </p:nvSpPr>
        <p:spPr>
          <a:xfrm>
            <a:off x="457041" y="120698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Approach</a:t>
            </a:r>
          </a:p>
        </p:txBody>
      </p:sp>
      <p:sp>
        <p:nvSpPr>
          <p:cNvPr id="34" name="TextBox 33"/>
          <p:cNvSpPr txBox="1"/>
          <p:nvPr/>
        </p:nvSpPr>
        <p:spPr>
          <a:xfrm>
            <a:off x="457041" y="144320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Color</a:t>
            </a:r>
          </a:p>
        </p:txBody>
      </p:sp>
      <p:sp>
        <p:nvSpPr>
          <p:cNvPr id="35" name="TextBox 34"/>
          <p:cNvSpPr txBox="1"/>
          <p:nvPr/>
        </p:nvSpPr>
        <p:spPr>
          <a:xfrm>
            <a:off x="457040" y="1696948"/>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latin typeface="+mj-lt"/>
                <a:ea typeface="Calibri" charset="0"/>
                <a:cs typeface="Calibri" charset="0"/>
              </a:rPr>
              <a:t>Type</a:t>
            </a:r>
          </a:p>
        </p:txBody>
      </p:sp>
      <p:sp>
        <p:nvSpPr>
          <p:cNvPr id="36" name="TextBox 35"/>
          <p:cNvSpPr txBox="1"/>
          <p:nvPr/>
        </p:nvSpPr>
        <p:spPr>
          <a:xfrm>
            <a:off x="457040" y="1950689"/>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Visuals</a:t>
            </a:r>
          </a:p>
        </p:txBody>
      </p:sp>
      <p:sp>
        <p:nvSpPr>
          <p:cNvPr id="37" name="TextBox 36"/>
          <p:cNvSpPr txBox="1"/>
          <p:nvPr/>
        </p:nvSpPr>
        <p:spPr>
          <a:xfrm>
            <a:off x="457039" y="2204430"/>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Application</a:t>
            </a:r>
          </a:p>
        </p:txBody>
      </p:sp>
      <p:pic>
        <p:nvPicPr>
          <p:cNvPr id="40" name="Picture 39"/>
          <p:cNvPicPr>
            <a:picLocks noChangeAspect="1"/>
          </p:cNvPicPr>
          <p:nvPr/>
        </p:nvPicPr>
        <p:blipFill>
          <a:blip r:embed="rId2">
            <a:extLst>
              <a:ext uri="{28A0092B-C50C-407E-A947-70E740481C1C}">
                <a14:useLocalDpi xmlns:a14="http://schemas.microsoft.com/office/drawing/2010/main"/>
              </a:ext>
            </a:extLst>
          </a:blip>
          <a:stretch>
            <a:fillRect/>
          </a:stretch>
        </p:blipFill>
        <p:spPr>
          <a:xfrm rot="16200000">
            <a:off x="545806" y="2925779"/>
            <a:ext cx="4562475" cy="1006442"/>
          </a:xfrm>
          <a:prstGeom prst="rect">
            <a:avLst/>
          </a:prstGeom>
        </p:spPr>
      </p:pic>
      <p:sp>
        <p:nvSpPr>
          <p:cNvPr id="39" name="TextBox 38"/>
          <p:cNvSpPr txBox="1"/>
          <p:nvPr/>
        </p:nvSpPr>
        <p:spPr>
          <a:xfrm>
            <a:off x="457039" y="2458171"/>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Icon Library</a:t>
            </a:r>
          </a:p>
        </p:txBody>
      </p:sp>
      <p:sp>
        <p:nvSpPr>
          <p:cNvPr id="38" name="TextBox 37"/>
          <p:cNvSpPr txBox="1"/>
          <p:nvPr/>
        </p:nvSpPr>
        <p:spPr>
          <a:xfrm>
            <a:off x="456777" y="2706214"/>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Templates</a:t>
            </a:r>
          </a:p>
        </p:txBody>
      </p:sp>
    </p:spTree>
    <p:extLst>
      <p:ext uri="{BB962C8B-B14F-4D97-AF65-F5344CB8AC3E}">
        <p14:creationId xmlns:p14="http://schemas.microsoft.com/office/powerpoint/2010/main" val="184190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14738" y="1880786"/>
            <a:ext cx="7313295" cy="1524000"/>
          </a:xfrm>
        </p:spPr>
        <p:txBody>
          <a:bodyPr/>
          <a:lstStyle/>
          <a:p>
            <a:r>
              <a:rPr lang="en-US" b="0" dirty="0"/>
              <a:t>Transition slide</a:t>
            </a:r>
          </a:p>
        </p:txBody>
      </p:sp>
    </p:spTree>
    <p:extLst>
      <p:ext uri="{BB962C8B-B14F-4D97-AF65-F5344CB8AC3E}">
        <p14:creationId xmlns:p14="http://schemas.microsoft.com/office/powerpoint/2010/main" val="275894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243904" cy="6955118"/>
          </a:xfrm>
          <a:prstGeom prst="rect">
            <a:avLst/>
          </a:prstGeom>
        </p:spPr>
      </p:pic>
      <p:sp>
        <p:nvSpPr>
          <p:cNvPr id="5" name="Rectangle 4"/>
          <p:cNvSpPr/>
          <p:nvPr/>
        </p:nvSpPr>
        <p:spPr>
          <a:xfrm>
            <a:off x="-1588" y="0"/>
            <a:ext cx="12245492" cy="6955118"/>
          </a:xfrm>
          <a:prstGeom prst="rect">
            <a:avLst/>
          </a:prstGeom>
          <a:solidFill>
            <a:srgbClr val="000000">
              <a:alpha val="6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endParaRPr>
          </a:p>
        </p:txBody>
      </p:sp>
      <p:sp>
        <p:nvSpPr>
          <p:cNvPr id="11" name="Rectangle 10"/>
          <p:cNvSpPr/>
          <p:nvPr/>
        </p:nvSpPr>
        <p:spPr>
          <a:xfrm>
            <a:off x="1587" y="229436"/>
            <a:ext cx="12242317" cy="6697992"/>
          </a:xfrm>
          <a:prstGeom prst="rect">
            <a:avLst/>
          </a:prstGeom>
          <a:gradFill flip="none" rotWithShape="1">
            <a:gsLst>
              <a:gs pos="48000">
                <a:schemeClr val="tx2">
                  <a:alpha val="14000"/>
                </a:schemeClr>
              </a:gs>
              <a:gs pos="0">
                <a:schemeClr val="tx2">
                  <a:alpha val="88000"/>
                </a:schemeClr>
              </a:gs>
              <a:gs pos="100000">
                <a:schemeClr val="bg1">
                  <a:alpha val="0"/>
                </a:schemeClr>
              </a:gs>
            </a:gsLst>
            <a:lin ang="162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defTabSz="914126"/>
            <a:endParaRPr lang="en-US" sz="1799" kern="0" dirty="0">
              <a:solidFill>
                <a:schemeClr val="tx2"/>
              </a:solidFill>
            </a:endParaRPr>
          </a:p>
        </p:txBody>
      </p:sp>
      <p:sp>
        <p:nvSpPr>
          <p:cNvPr id="13" name="Rectangle 12"/>
          <p:cNvSpPr/>
          <p:nvPr/>
        </p:nvSpPr>
        <p:spPr>
          <a:xfrm>
            <a:off x="1915388" y="2873972"/>
            <a:ext cx="9983229" cy="3737137"/>
          </a:xfrm>
          <a:prstGeom prst="rect">
            <a:avLst/>
          </a:prstGeom>
          <a:solidFill>
            <a:schemeClr val="accent1">
              <a:alpha val="90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endParaRPr lang="en-US" sz="1799" kern="0" dirty="0">
              <a:solidFill>
                <a:sysClr val="windowText" lastClr="000000"/>
              </a:solidFill>
            </a:endParaRPr>
          </a:p>
        </p:txBody>
      </p:sp>
      <p:sp>
        <p:nvSpPr>
          <p:cNvPr id="15" name="Right Triangle 14"/>
          <p:cNvSpPr/>
          <p:nvPr/>
        </p:nvSpPr>
        <p:spPr>
          <a:xfrm rot="5400000">
            <a:off x="1915387" y="2873973"/>
            <a:ext cx="957694" cy="957694"/>
          </a:xfrm>
          <a:prstGeom prst="rtTriangle">
            <a:avLst/>
          </a:prstGeom>
          <a:solidFill>
            <a:srgbClr val="16A3EA"/>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endParaRPr lang="en-US" sz="1799" kern="0" dirty="0">
              <a:solidFill>
                <a:sysClr val="windowText" lastClr="000000"/>
              </a:solidFill>
            </a:endParaRPr>
          </a:p>
        </p:txBody>
      </p:sp>
      <p:sp>
        <p:nvSpPr>
          <p:cNvPr id="3" name="Rectangle 2"/>
          <p:cNvSpPr/>
          <p:nvPr/>
        </p:nvSpPr>
        <p:spPr>
          <a:xfrm>
            <a:off x="0" y="0"/>
            <a:ext cx="3429000" cy="45720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chemeClr val="bg1"/>
                </a:solidFill>
              </a:rPr>
              <a:t>Insert photo as background</a:t>
            </a:r>
          </a:p>
        </p:txBody>
      </p:sp>
      <p:sp>
        <p:nvSpPr>
          <p:cNvPr id="10" name="TextBox 9"/>
          <p:cNvSpPr txBox="1"/>
          <p:nvPr/>
        </p:nvSpPr>
        <p:spPr>
          <a:xfrm>
            <a:off x="2649766" y="3519329"/>
            <a:ext cx="7384120" cy="1143173"/>
          </a:xfrm>
          <a:prstGeom prst="rect">
            <a:avLst/>
          </a:prstGeom>
          <a:noFill/>
        </p:spPr>
        <p:txBody>
          <a:bodyPr wrap="square" lIns="0" tIns="0" rIns="0" bIns="0" rtlCol="0">
            <a:noAutofit/>
          </a:bodyPr>
          <a:lstStyle/>
          <a:p>
            <a:pPr marL="182880" indent="-274320" defTabSz="914400">
              <a:spcBef>
                <a:spcPct val="0"/>
              </a:spcBef>
            </a:pPr>
            <a:r>
              <a:rPr lang="en-US" sz="3200" dirty="0">
                <a:solidFill>
                  <a:schemeClr val="bg1"/>
                </a:solidFill>
              </a:rPr>
              <a:t>“Quote slide option 1.”</a:t>
            </a:r>
          </a:p>
        </p:txBody>
      </p:sp>
      <p:sp>
        <p:nvSpPr>
          <p:cNvPr id="16" name="TextBox 15"/>
          <p:cNvSpPr txBox="1"/>
          <p:nvPr/>
        </p:nvSpPr>
        <p:spPr>
          <a:xfrm>
            <a:off x="2836699" y="4858511"/>
            <a:ext cx="3625041" cy="584280"/>
          </a:xfrm>
          <a:prstGeom prst="rect">
            <a:avLst/>
          </a:prstGeom>
          <a:noFill/>
        </p:spPr>
        <p:txBody>
          <a:bodyPr wrap="none" lIns="0" tIns="0" rIns="0" bIns="0" rtlCol="0">
            <a:noAutofit/>
          </a:bodyPr>
          <a:lstStyle/>
          <a:p>
            <a:pPr defTabSz="914400">
              <a:lnSpc>
                <a:spcPct val="90000"/>
              </a:lnSpc>
              <a:spcBef>
                <a:spcPct val="0"/>
              </a:spcBef>
            </a:pPr>
            <a:r>
              <a:rPr lang="en-US" sz="1600" b="1" dirty="0">
                <a:solidFill>
                  <a:schemeClr val="bg1"/>
                </a:solidFill>
                <a:latin typeface="+mj-lt"/>
                <a:ea typeface="+mj-ea"/>
                <a:cs typeface="+mj-cs"/>
              </a:rPr>
              <a:t>Quote First and Last Name</a:t>
            </a:r>
          </a:p>
          <a:p>
            <a:pPr defTabSz="914400">
              <a:lnSpc>
                <a:spcPct val="90000"/>
              </a:lnSpc>
              <a:spcBef>
                <a:spcPct val="0"/>
              </a:spcBef>
            </a:pPr>
            <a:r>
              <a:rPr lang="en-US" sz="1600" dirty="0">
                <a:solidFill>
                  <a:schemeClr val="bg1"/>
                </a:solidFill>
                <a:latin typeface="+mj-lt"/>
                <a:ea typeface="+mj-ea"/>
                <a:cs typeface="+mj-cs"/>
              </a:rPr>
              <a:t>Company and/or title</a:t>
            </a:r>
          </a:p>
        </p:txBody>
      </p:sp>
    </p:spTree>
    <p:extLst>
      <p:ext uri="{BB962C8B-B14F-4D97-AF65-F5344CB8AC3E}">
        <p14:creationId xmlns:p14="http://schemas.microsoft.com/office/powerpoint/2010/main" val="26285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5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649766" y="2235414"/>
            <a:ext cx="7384120" cy="2031786"/>
          </a:xfrm>
          <a:prstGeom prst="rect">
            <a:avLst/>
          </a:prstGeom>
          <a:noFill/>
        </p:spPr>
        <p:txBody>
          <a:bodyPr wrap="square" lIns="0" tIns="0" rIns="0" bIns="0" rtlCol="0">
            <a:noAutofit/>
          </a:bodyPr>
          <a:lstStyle/>
          <a:p>
            <a:pPr marL="182880" indent="-274320" defTabSz="914400">
              <a:spcBef>
                <a:spcPct val="0"/>
              </a:spcBef>
            </a:pPr>
            <a:r>
              <a:rPr lang="en-US" sz="3200" dirty="0">
                <a:solidFill>
                  <a:schemeClr val="accent1"/>
                </a:solidFill>
              </a:rPr>
              <a:t>“Quote slide option 2.”</a:t>
            </a:r>
          </a:p>
        </p:txBody>
      </p:sp>
      <p:sp>
        <p:nvSpPr>
          <p:cNvPr id="16" name="TextBox 15"/>
          <p:cNvSpPr txBox="1"/>
          <p:nvPr/>
        </p:nvSpPr>
        <p:spPr>
          <a:xfrm>
            <a:off x="2836699" y="4546408"/>
            <a:ext cx="3625041" cy="584280"/>
          </a:xfrm>
          <a:prstGeom prst="rect">
            <a:avLst/>
          </a:prstGeom>
          <a:noFill/>
        </p:spPr>
        <p:txBody>
          <a:bodyPr wrap="none" lIns="0" tIns="0" rIns="0" bIns="0" rtlCol="0">
            <a:noAutofit/>
          </a:bodyPr>
          <a:lstStyle/>
          <a:p>
            <a:pPr defTabSz="914400">
              <a:lnSpc>
                <a:spcPct val="90000"/>
              </a:lnSpc>
              <a:spcBef>
                <a:spcPct val="0"/>
              </a:spcBef>
            </a:pPr>
            <a:r>
              <a:rPr lang="en-US" sz="1600" b="1" dirty="0">
                <a:solidFill>
                  <a:schemeClr val="accent1"/>
                </a:solidFill>
                <a:latin typeface="+mj-lt"/>
                <a:ea typeface="+mj-ea"/>
                <a:cs typeface="+mj-cs"/>
              </a:rPr>
              <a:t>Name, </a:t>
            </a:r>
            <a:r>
              <a:rPr lang="en-US" sz="1600" dirty="0">
                <a:solidFill>
                  <a:schemeClr val="accent1"/>
                </a:solidFill>
                <a:latin typeface="+mj-lt"/>
                <a:ea typeface="+mj-ea"/>
                <a:cs typeface="+mj-cs"/>
              </a:rPr>
              <a:t/>
            </a:r>
            <a:br>
              <a:rPr lang="en-US" sz="1600" dirty="0">
                <a:solidFill>
                  <a:schemeClr val="accent1"/>
                </a:solidFill>
                <a:latin typeface="+mj-lt"/>
                <a:ea typeface="+mj-ea"/>
                <a:cs typeface="+mj-cs"/>
              </a:rPr>
            </a:br>
            <a:r>
              <a:rPr lang="en-US" sz="1600" dirty="0">
                <a:solidFill>
                  <a:schemeClr val="accent1"/>
                </a:solidFill>
                <a:latin typeface="+mj-lt"/>
                <a:ea typeface="+mj-ea"/>
                <a:cs typeface="+mj-cs"/>
              </a:rPr>
              <a:t>Company / Role</a:t>
            </a:r>
          </a:p>
        </p:txBody>
      </p:sp>
      <p:sp>
        <p:nvSpPr>
          <p:cNvPr id="4" name="Slide Number Placeholder 2"/>
          <p:cNvSpPr>
            <a:spLocks noGrp="1"/>
          </p:cNvSpPr>
          <p:nvPr>
            <p:ph type="sldNum" sz="quarter" idx="12"/>
          </p:nvPr>
        </p:nvSpPr>
        <p:spPr>
          <a:xfrm>
            <a:off x="11496358" y="6464301"/>
            <a:ext cx="450733" cy="14922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6D8CF-3CDE-4807-BCD2-C9F2B831AAA5}" type="slidenum">
              <a:rPr lang="en-US" sz="1000">
                <a:solidFill>
                  <a:srgbClr val="717074"/>
                </a:solidFill>
              </a:rPr>
              <a:pPr marL="0" marR="0" lvl="0" indent="0" defTabSz="914400" eaLnBrk="1" fontAlgn="auto" latinLnBrk="0" hangingPunct="1">
                <a:lnSpc>
                  <a:spcPct val="100000"/>
                </a:lnSpc>
                <a:spcBef>
                  <a:spcPts val="0"/>
                </a:spcBef>
                <a:spcAft>
                  <a:spcPts val="0"/>
                </a:spcAft>
                <a:buClrTx/>
                <a:buSzTx/>
                <a:buFontTx/>
                <a:buNone/>
                <a:tabLst/>
                <a:defRPr/>
              </a:pPr>
              <a:t>42</a:t>
            </a:fld>
            <a:endParaRPr lang="en-US" sz="1000" dirty="0">
              <a:solidFill>
                <a:srgbClr val="717074"/>
              </a:solidFill>
            </a:endParaRPr>
          </a:p>
        </p:txBody>
      </p:sp>
    </p:spTree>
    <p:extLst>
      <p:ext uri="{BB962C8B-B14F-4D97-AF65-F5344CB8AC3E}">
        <p14:creationId xmlns:p14="http://schemas.microsoft.com/office/powerpoint/2010/main" val="3350761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p:cNvSpPr>
            <a:spLocks noGrp="1"/>
          </p:cNvSpPr>
          <p:nvPr>
            <p:ph type="body" sz="quarter" idx="10"/>
          </p:nvPr>
        </p:nvSpPr>
        <p:spPr>
          <a:xfrm>
            <a:off x="609441" y="3762326"/>
            <a:ext cx="3656648" cy="228600"/>
          </a:xfrm>
        </p:spPr>
        <p:txBody>
          <a:bodyPr/>
          <a:lstStyle/>
          <a:p>
            <a:endParaRPr lang="en-US" dirty="0"/>
          </a:p>
        </p:txBody>
      </p:sp>
      <p:sp>
        <p:nvSpPr>
          <p:cNvPr id="2" name="Title 1"/>
          <p:cNvSpPr>
            <a:spLocks noGrp="1"/>
          </p:cNvSpPr>
          <p:nvPr>
            <p:ph type="ctrTitle"/>
          </p:nvPr>
        </p:nvSpPr>
        <p:spPr>
          <a:xfrm>
            <a:off x="609441" y="1204686"/>
            <a:ext cx="5937409" cy="1635946"/>
          </a:xfrm>
        </p:spPr>
        <p:txBody>
          <a:bodyPr/>
          <a:lstStyle/>
          <a:p>
            <a:r>
              <a:rPr lang="en-US" dirty="0"/>
              <a:t>Thank You!</a:t>
            </a:r>
          </a:p>
        </p:txBody>
      </p:sp>
      <p:sp>
        <p:nvSpPr>
          <p:cNvPr id="19" name="Subtitle 18"/>
          <p:cNvSpPr>
            <a:spLocks noGrp="1"/>
          </p:cNvSpPr>
          <p:nvPr>
            <p:ph type="subTitle" idx="1"/>
          </p:nvPr>
        </p:nvSpPr>
        <p:spPr>
          <a:xfrm>
            <a:off x="609441" y="2916832"/>
            <a:ext cx="5937409" cy="685800"/>
          </a:xfrm>
        </p:spPr>
        <p:txBody>
          <a:bodyPr/>
          <a:lstStyle/>
          <a:p>
            <a:r>
              <a:rPr lang="en-US" dirty="0"/>
              <a:t>Subtitle</a:t>
            </a:r>
          </a:p>
        </p:txBody>
      </p:sp>
    </p:spTree>
    <p:extLst>
      <p:ext uri="{BB962C8B-B14F-4D97-AF65-F5344CB8AC3E}">
        <p14:creationId xmlns:p14="http://schemas.microsoft.com/office/powerpoint/2010/main" val="168922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457041" y="6470778"/>
            <a:ext cx="739299" cy="116532"/>
            <a:chOff x="-84138" y="5622925"/>
            <a:chExt cx="4330701" cy="682626"/>
          </a:xfrm>
          <a:solidFill>
            <a:schemeClr val="tx1"/>
          </a:solidFill>
        </p:grpSpPr>
        <p:sp>
          <p:nvSpPr>
            <p:cNvPr id="24"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18"/>
          <p:cNvGrpSpPr>
            <a:grpSpLocks noChangeAspect="1"/>
          </p:cNvGrpSpPr>
          <p:nvPr/>
        </p:nvGrpSpPr>
        <p:grpSpPr>
          <a:xfrm>
            <a:off x="5235837" y="4986580"/>
            <a:ext cx="1215492" cy="1102978"/>
            <a:chOff x="12812713" y="1377950"/>
            <a:chExt cx="4441825" cy="4030663"/>
          </a:xfrm>
        </p:grpSpPr>
        <p:sp>
          <p:nvSpPr>
            <p:cNvPr id="31" name="Freeform 137"/>
            <p:cNvSpPr>
              <a:spLocks/>
            </p:cNvSpPr>
            <p:nvPr/>
          </p:nvSpPr>
          <p:spPr bwMode="auto">
            <a:xfrm>
              <a:off x="12812713" y="1377950"/>
              <a:ext cx="4441825" cy="4030663"/>
            </a:xfrm>
            <a:custGeom>
              <a:avLst/>
              <a:gdLst>
                <a:gd name="T0" fmla="*/ 912 w 1182"/>
                <a:gd name="T1" fmla="*/ 0 h 1072"/>
                <a:gd name="T2" fmla="*/ 642 w 1182"/>
                <a:gd name="T3" fmla="*/ 257 h 1072"/>
                <a:gd name="T4" fmla="*/ 14 w 1182"/>
                <a:gd name="T5" fmla="*/ 257 h 1072"/>
                <a:gd name="T6" fmla="*/ 0 w 1182"/>
                <a:gd name="T7" fmla="*/ 270 h 1072"/>
                <a:gd name="T8" fmla="*/ 0 w 1182"/>
                <a:gd name="T9" fmla="*/ 270 h 1072"/>
                <a:gd name="T10" fmla="*/ 0 w 1182"/>
                <a:gd name="T11" fmla="*/ 270 h 1072"/>
                <a:gd name="T12" fmla="*/ 0 w 1182"/>
                <a:gd name="T13" fmla="*/ 845 h 1072"/>
                <a:gd name="T14" fmla="*/ 408 w 1182"/>
                <a:gd name="T15" fmla="*/ 845 h 1072"/>
                <a:gd name="T16" fmla="*/ 408 w 1182"/>
                <a:gd name="T17" fmla="*/ 892 h 1072"/>
                <a:gd name="T18" fmla="*/ 408 w 1182"/>
                <a:gd name="T19" fmla="*/ 979 h 1072"/>
                <a:gd name="T20" fmla="*/ 254 w 1182"/>
                <a:gd name="T21" fmla="*/ 979 h 1072"/>
                <a:gd name="T22" fmla="*/ 189 w 1182"/>
                <a:gd name="T23" fmla="*/ 1045 h 1072"/>
                <a:gd name="T24" fmla="*/ 189 w 1182"/>
                <a:gd name="T25" fmla="*/ 1072 h 1072"/>
                <a:gd name="T26" fmla="*/ 685 w 1182"/>
                <a:gd name="T27" fmla="*/ 1072 h 1072"/>
                <a:gd name="T28" fmla="*/ 750 w 1182"/>
                <a:gd name="T29" fmla="*/ 1007 h 1072"/>
                <a:gd name="T30" fmla="*/ 750 w 1182"/>
                <a:gd name="T31" fmla="*/ 979 h 1072"/>
                <a:gd name="T32" fmla="*/ 530 w 1182"/>
                <a:gd name="T33" fmla="*/ 979 h 1072"/>
                <a:gd name="T34" fmla="*/ 530 w 1182"/>
                <a:gd name="T35" fmla="*/ 845 h 1072"/>
                <a:gd name="T36" fmla="*/ 912 w 1182"/>
                <a:gd name="T37" fmla="*/ 845 h 1072"/>
                <a:gd name="T38" fmla="*/ 912 w 1182"/>
                <a:gd name="T39" fmla="*/ 845 h 1072"/>
                <a:gd name="T40" fmla="*/ 925 w 1182"/>
                <a:gd name="T41" fmla="*/ 831 h 1072"/>
                <a:gd name="T42" fmla="*/ 925 w 1182"/>
                <a:gd name="T43" fmla="*/ 540 h 1072"/>
                <a:gd name="T44" fmla="*/ 1035 w 1182"/>
                <a:gd name="T45" fmla="*/ 511 h 1072"/>
                <a:gd name="T46" fmla="*/ 1182 w 1182"/>
                <a:gd name="T47" fmla="*/ 270 h 1072"/>
                <a:gd name="T48" fmla="*/ 912 w 1182"/>
                <a:gd name="T49" fmla="*/ 0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2" h="1072">
                  <a:moveTo>
                    <a:pt x="912" y="0"/>
                  </a:moveTo>
                  <a:cubicBezTo>
                    <a:pt x="767" y="0"/>
                    <a:pt x="649" y="114"/>
                    <a:pt x="642" y="257"/>
                  </a:cubicBezTo>
                  <a:cubicBezTo>
                    <a:pt x="14" y="257"/>
                    <a:pt x="14" y="257"/>
                    <a:pt x="14" y="257"/>
                  </a:cubicBezTo>
                  <a:cubicBezTo>
                    <a:pt x="0" y="270"/>
                    <a:pt x="0" y="270"/>
                    <a:pt x="0" y="270"/>
                  </a:cubicBezTo>
                  <a:cubicBezTo>
                    <a:pt x="0" y="270"/>
                    <a:pt x="0" y="270"/>
                    <a:pt x="0" y="270"/>
                  </a:cubicBezTo>
                  <a:cubicBezTo>
                    <a:pt x="0" y="270"/>
                    <a:pt x="0" y="270"/>
                    <a:pt x="0" y="270"/>
                  </a:cubicBezTo>
                  <a:cubicBezTo>
                    <a:pt x="0" y="845"/>
                    <a:pt x="0" y="845"/>
                    <a:pt x="0" y="845"/>
                  </a:cubicBezTo>
                  <a:cubicBezTo>
                    <a:pt x="408" y="845"/>
                    <a:pt x="408" y="845"/>
                    <a:pt x="408" y="845"/>
                  </a:cubicBezTo>
                  <a:cubicBezTo>
                    <a:pt x="408" y="892"/>
                    <a:pt x="408" y="892"/>
                    <a:pt x="408" y="892"/>
                  </a:cubicBezTo>
                  <a:cubicBezTo>
                    <a:pt x="408" y="979"/>
                    <a:pt x="408" y="979"/>
                    <a:pt x="408" y="979"/>
                  </a:cubicBezTo>
                  <a:cubicBezTo>
                    <a:pt x="254" y="979"/>
                    <a:pt x="254" y="979"/>
                    <a:pt x="254" y="979"/>
                  </a:cubicBezTo>
                  <a:cubicBezTo>
                    <a:pt x="189" y="1045"/>
                    <a:pt x="189" y="1045"/>
                    <a:pt x="189" y="1045"/>
                  </a:cubicBezTo>
                  <a:cubicBezTo>
                    <a:pt x="189" y="1072"/>
                    <a:pt x="189" y="1072"/>
                    <a:pt x="189" y="1072"/>
                  </a:cubicBezTo>
                  <a:cubicBezTo>
                    <a:pt x="685" y="1072"/>
                    <a:pt x="685" y="1072"/>
                    <a:pt x="685" y="1072"/>
                  </a:cubicBezTo>
                  <a:cubicBezTo>
                    <a:pt x="750" y="1007"/>
                    <a:pt x="750" y="1007"/>
                    <a:pt x="750" y="1007"/>
                  </a:cubicBezTo>
                  <a:cubicBezTo>
                    <a:pt x="750" y="979"/>
                    <a:pt x="750" y="979"/>
                    <a:pt x="750" y="979"/>
                  </a:cubicBezTo>
                  <a:cubicBezTo>
                    <a:pt x="530" y="979"/>
                    <a:pt x="530" y="979"/>
                    <a:pt x="530" y="979"/>
                  </a:cubicBezTo>
                  <a:cubicBezTo>
                    <a:pt x="530" y="845"/>
                    <a:pt x="530" y="845"/>
                    <a:pt x="530" y="845"/>
                  </a:cubicBezTo>
                  <a:cubicBezTo>
                    <a:pt x="912" y="845"/>
                    <a:pt x="912" y="845"/>
                    <a:pt x="912" y="845"/>
                  </a:cubicBezTo>
                  <a:cubicBezTo>
                    <a:pt x="912" y="845"/>
                    <a:pt x="912" y="845"/>
                    <a:pt x="912" y="845"/>
                  </a:cubicBezTo>
                  <a:cubicBezTo>
                    <a:pt x="925" y="831"/>
                    <a:pt x="925" y="831"/>
                    <a:pt x="925" y="831"/>
                  </a:cubicBezTo>
                  <a:cubicBezTo>
                    <a:pt x="925" y="540"/>
                    <a:pt x="925" y="540"/>
                    <a:pt x="925" y="540"/>
                  </a:cubicBezTo>
                  <a:cubicBezTo>
                    <a:pt x="965" y="538"/>
                    <a:pt x="1002" y="528"/>
                    <a:pt x="1035" y="511"/>
                  </a:cubicBezTo>
                  <a:cubicBezTo>
                    <a:pt x="1122" y="466"/>
                    <a:pt x="1182" y="375"/>
                    <a:pt x="1182" y="270"/>
                  </a:cubicBezTo>
                  <a:cubicBezTo>
                    <a:pt x="1182" y="121"/>
                    <a:pt x="1061" y="0"/>
                    <a:pt x="912" y="0"/>
                  </a:cubicBez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38"/>
            <p:cNvSpPr>
              <a:spLocks/>
            </p:cNvSpPr>
            <p:nvPr/>
          </p:nvSpPr>
          <p:spPr bwMode="auto">
            <a:xfrm>
              <a:off x="12812713" y="2344738"/>
              <a:ext cx="3476625" cy="1376363"/>
            </a:xfrm>
            <a:custGeom>
              <a:avLst/>
              <a:gdLst>
                <a:gd name="T0" fmla="*/ 33 w 2190"/>
                <a:gd name="T1" fmla="*/ 0 h 867"/>
                <a:gd name="T2" fmla="*/ 0 w 2190"/>
                <a:gd name="T3" fmla="*/ 33 h 867"/>
                <a:gd name="T4" fmla="*/ 1323 w 2190"/>
                <a:gd name="T5" fmla="*/ 867 h 867"/>
                <a:gd name="T6" fmla="*/ 2190 w 2190"/>
                <a:gd name="T7" fmla="*/ 0 h 867"/>
                <a:gd name="T8" fmla="*/ 33 w 2190"/>
                <a:gd name="T9" fmla="*/ 0 h 867"/>
              </a:gdLst>
              <a:ahLst/>
              <a:cxnLst>
                <a:cxn ang="0">
                  <a:pos x="T0" y="T1"/>
                </a:cxn>
                <a:cxn ang="0">
                  <a:pos x="T2" y="T3"/>
                </a:cxn>
                <a:cxn ang="0">
                  <a:pos x="T4" y="T5"/>
                </a:cxn>
                <a:cxn ang="0">
                  <a:pos x="T6" y="T7"/>
                </a:cxn>
                <a:cxn ang="0">
                  <a:pos x="T8" y="T9"/>
                </a:cxn>
              </a:cxnLst>
              <a:rect l="0" t="0" r="r" b="b"/>
              <a:pathLst>
                <a:path w="2190" h="867">
                  <a:moveTo>
                    <a:pt x="33" y="0"/>
                  </a:moveTo>
                  <a:lnTo>
                    <a:pt x="0" y="33"/>
                  </a:lnTo>
                  <a:lnTo>
                    <a:pt x="1323" y="867"/>
                  </a:lnTo>
                  <a:lnTo>
                    <a:pt x="2190" y="0"/>
                  </a:lnTo>
                  <a:lnTo>
                    <a:pt x="3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39"/>
            <p:cNvSpPr>
              <a:spLocks/>
            </p:cNvSpPr>
            <p:nvPr/>
          </p:nvSpPr>
          <p:spPr bwMode="auto">
            <a:xfrm>
              <a:off x="14912975" y="2344738"/>
              <a:ext cx="1376362" cy="2211388"/>
            </a:xfrm>
            <a:custGeom>
              <a:avLst/>
              <a:gdLst>
                <a:gd name="T0" fmla="*/ 0 w 867"/>
                <a:gd name="T1" fmla="*/ 867 h 1393"/>
                <a:gd name="T2" fmla="*/ 836 w 867"/>
                <a:gd name="T3" fmla="*/ 1393 h 1393"/>
                <a:gd name="T4" fmla="*/ 867 w 867"/>
                <a:gd name="T5" fmla="*/ 1362 h 1393"/>
                <a:gd name="T6" fmla="*/ 867 w 867"/>
                <a:gd name="T7" fmla="*/ 0 h 1393"/>
                <a:gd name="T8" fmla="*/ 0 w 867"/>
                <a:gd name="T9" fmla="*/ 867 h 1393"/>
              </a:gdLst>
              <a:ahLst/>
              <a:cxnLst>
                <a:cxn ang="0">
                  <a:pos x="T0" y="T1"/>
                </a:cxn>
                <a:cxn ang="0">
                  <a:pos x="T2" y="T3"/>
                </a:cxn>
                <a:cxn ang="0">
                  <a:pos x="T4" y="T5"/>
                </a:cxn>
                <a:cxn ang="0">
                  <a:pos x="T6" y="T7"/>
                </a:cxn>
                <a:cxn ang="0">
                  <a:pos x="T8" y="T9"/>
                </a:cxn>
              </a:cxnLst>
              <a:rect l="0" t="0" r="r" b="b"/>
              <a:pathLst>
                <a:path w="867" h="1393">
                  <a:moveTo>
                    <a:pt x="0" y="867"/>
                  </a:moveTo>
                  <a:lnTo>
                    <a:pt x="836" y="1393"/>
                  </a:lnTo>
                  <a:lnTo>
                    <a:pt x="867" y="1362"/>
                  </a:lnTo>
                  <a:lnTo>
                    <a:pt x="867" y="0"/>
                  </a:lnTo>
                  <a:lnTo>
                    <a:pt x="0" y="867"/>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40"/>
            <p:cNvSpPr>
              <a:spLocks/>
            </p:cNvSpPr>
            <p:nvPr/>
          </p:nvSpPr>
          <p:spPr bwMode="auto">
            <a:xfrm>
              <a:off x="13522325" y="5062538"/>
              <a:ext cx="2109787" cy="244475"/>
            </a:xfrm>
            <a:custGeom>
              <a:avLst/>
              <a:gdLst>
                <a:gd name="T0" fmla="*/ 1329 w 1329"/>
                <a:gd name="T1" fmla="*/ 0 h 154"/>
                <a:gd name="T2" fmla="*/ 1175 w 1329"/>
                <a:gd name="T3" fmla="*/ 154 h 154"/>
                <a:gd name="T4" fmla="*/ 0 w 1329"/>
                <a:gd name="T5" fmla="*/ 154 h 154"/>
                <a:gd name="T6" fmla="*/ 154 w 1329"/>
                <a:gd name="T7" fmla="*/ 0 h 154"/>
                <a:gd name="T8" fmla="*/ 1329 w 1329"/>
                <a:gd name="T9" fmla="*/ 0 h 154"/>
              </a:gdLst>
              <a:ahLst/>
              <a:cxnLst>
                <a:cxn ang="0">
                  <a:pos x="T0" y="T1"/>
                </a:cxn>
                <a:cxn ang="0">
                  <a:pos x="T2" y="T3"/>
                </a:cxn>
                <a:cxn ang="0">
                  <a:pos x="T4" y="T5"/>
                </a:cxn>
                <a:cxn ang="0">
                  <a:pos x="T6" y="T7"/>
                </a:cxn>
                <a:cxn ang="0">
                  <a:pos x="T8" y="T9"/>
                </a:cxn>
              </a:cxnLst>
              <a:rect l="0" t="0" r="r" b="b"/>
              <a:pathLst>
                <a:path w="1329" h="154">
                  <a:moveTo>
                    <a:pt x="1329" y="0"/>
                  </a:moveTo>
                  <a:lnTo>
                    <a:pt x="1175" y="154"/>
                  </a:lnTo>
                  <a:lnTo>
                    <a:pt x="0" y="154"/>
                  </a:lnTo>
                  <a:lnTo>
                    <a:pt x="154" y="0"/>
                  </a:lnTo>
                  <a:lnTo>
                    <a:pt x="132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41"/>
            <p:cNvSpPr>
              <a:spLocks noChangeArrowheads="1"/>
            </p:cNvSpPr>
            <p:nvPr/>
          </p:nvSpPr>
          <p:spPr bwMode="auto">
            <a:xfrm>
              <a:off x="13522325" y="5307013"/>
              <a:ext cx="1865312" cy="101600"/>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42"/>
            <p:cNvSpPr>
              <a:spLocks/>
            </p:cNvSpPr>
            <p:nvPr/>
          </p:nvSpPr>
          <p:spPr bwMode="auto">
            <a:xfrm>
              <a:off x="15387638" y="5062538"/>
              <a:ext cx="244475" cy="346075"/>
            </a:xfrm>
            <a:custGeom>
              <a:avLst/>
              <a:gdLst>
                <a:gd name="T0" fmla="*/ 0 w 154"/>
                <a:gd name="T1" fmla="*/ 218 h 218"/>
                <a:gd name="T2" fmla="*/ 154 w 154"/>
                <a:gd name="T3" fmla="*/ 64 h 218"/>
                <a:gd name="T4" fmla="*/ 154 w 154"/>
                <a:gd name="T5" fmla="*/ 0 h 218"/>
                <a:gd name="T6" fmla="*/ 0 w 154"/>
                <a:gd name="T7" fmla="*/ 154 h 218"/>
                <a:gd name="T8" fmla="*/ 0 w 154"/>
                <a:gd name="T9" fmla="*/ 218 h 218"/>
              </a:gdLst>
              <a:ahLst/>
              <a:cxnLst>
                <a:cxn ang="0">
                  <a:pos x="T0" y="T1"/>
                </a:cxn>
                <a:cxn ang="0">
                  <a:pos x="T2" y="T3"/>
                </a:cxn>
                <a:cxn ang="0">
                  <a:pos x="T4" y="T5"/>
                </a:cxn>
                <a:cxn ang="0">
                  <a:pos x="T6" y="T7"/>
                </a:cxn>
                <a:cxn ang="0">
                  <a:pos x="T8" y="T9"/>
                </a:cxn>
              </a:cxnLst>
              <a:rect l="0" t="0" r="r" b="b"/>
              <a:pathLst>
                <a:path w="154" h="218">
                  <a:moveTo>
                    <a:pt x="0" y="218"/>
                  </a:moveTo>
                  <a:lnTo>
                    <a:pt x="154" y="64"/>
                  </a:lnTo>
                  <a:lnTo>
                    <a:pt x="154" y="0"/>
                  </a:lnTo>
                  <a:lnTo>
                    <a:pt x="0" y="154"/>
                  </a:lnTo>
                  <a:lnTo>
                    <a:pt x="0" y="218"/>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43"/>
            <p:cNvSpPr>
              <a:spLocks/>
            </p:cNvSpPr>
            <p:nvPr/>
          </p:nvSpPr>
          <p:spPr bwMode="auto">
            <a:xfrm>
              <a:off x="14758988" y="4556125"/>
              <a:ext cx="46037" cy="608013"/>
            </a:xfrm>
            <a:custGeom>
              <a:avLst/>
              <a:gdLst>
                <a:gd name="T0" fmla="*/ 0 w 29"/>
                <a:gd name="T1" fmla="*/ 383 h 383"/>
                <a:gd name="T2" fmla="*/ 29 w 29"/>
                <a:gd name="T3" fmla="*/ 353 h 383"/>
                <a:gd name="T4" fmla="*/ 29 w 29"/>
                <a:gd name="T5" fmla="*/ 0 h 383"/>
                <a:gd name="T6" fmla="*/ 0 w 29"/>
                <a:gd name="T7" fmla="*/ 0 h 383"/>
                <a:gd name="T8" fmla="*/ 0 w 29"/>
                <a:gd name="T9" fmla="*/ 383 h 383"/>
              </a:gdLst>
              <a:ahLst/>
              <a:cxnLst>
                <a:cxn ang="0">
                  <a:pos x="T0" y="T1"/>
                </a:cxn>
                <a:cxn ang="0">
                  <a:pos x="T2" y="T3"/>
                </a:cxn>
                <a:cxn ang="0">
                  <a:pos x="T4" y="T5"/>
                </a:cxn>
                <a:cxn ang="0">
                  <a:pos x="T6" y="T7"/>
                </a:cxn>
                <a:cxn ang="0">
                  <a:pos x="T8" y="T9"/>
                </a:cxn>
              </a:cxnLst>
              <a:rect l="0" t="0" r="r" b="b"/>
              <a:pathLst>
                <a:path w="29" h="383">
                  <a:moveTo>
                    <a:pt x="0" y="383"/>
                  </a:moveTo>
                  <a:lnTo>
                    <a:pt x="29" y="353"/>
                  </a:lnTo>
                  <a:lnTo>
                    <a:pt x="29" y="0"/>
                  </a:lnTo>
                  <a:lnTo>
                    <a:pt x="0" y="0"/>
                  </a:lnTo>
                  <a:lnTo>
                    <a:pt x="0" y="383"/>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144"/>
            <p:cNvSpPr>
              <a:spLocks noChangeArrowheads="1"/>
            </p:cNvSpPr>
            <p:nvPr/>
          </p:nvSpPr>
          <p:spPr bwMode="auto">
            <a:xfrm>
              <a:off x="12812713" y="2397125"/>
              <a:ext cx="3427412" cy="2159000"/>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45"/>
            <p:cNvSpPr>
              <a:spLocks noChangeArrowheads="1"/>
            </p:cNvSpPr>
            <p:nvPr/>
          </p:nvSpPr>
          <p:spPr bwMode="auto">
            <a:xfrm>
              <a:off x="12958763" y="2559050"/>
              <a:ext cx="3135312" cy="1835150"/>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46"/>
            <p:cNvSpPr>
              <a:spLocks/>
            </p:cNvSpPr>
            <p:nvPr/>
          </p:nvSpPr>
          <p:spPr bwMode="auto">
            <a:xfrm>
              <a:off x="12958763" y="2559050"/>
              <a:ext cx="1436687" cy="1436688"/>
            </a:xfrm>
            <a:custGeom>
              <a:avLst/>
              <a:gdLst>
                <a:gd name="T0" fmla="*/ 0 w 905"/>
                <a:gd name="T1" fmla="*/ 905 h 905"/>
                <a:gd name="T2" fmla="*/ 0 w 905"/>
                <a:gd name="T3" fmla="*/ 0 h 905"/>
                <a:gd name="T4" fmla="*/ 905 w 905"/>
                <a:gd name="T5" fmla="*/ 0 h 905"/>
                <a:gd name="T6" fmla="*/ 0 w 905"/>
                <a:gd name="T7" fmla="*/ 905 h 905"/>
              </a:gdLst>
              <a:ahLst/>
              <a:cxnLst>
                <a:cxn ang="0">
                  <a:pos x="T0" y="T1"/>
                </a:cxn>
                <a:cxn ang="0">
                  <a:pos x="T2" y="T3"/>
                </a:cxn>
                <a:cxn ang="0">
                  <a:pos x="T4" y="T5"/>
                </a:cxn>
                <a:cxn ang="0">
                  <a:pos x="T6" y="T7"/>
                </a:cxn>
              </a:cxnLst>
              <a:rect l="0" t="0" r="r" b="b"/>
              <a:pathLst>
                <a:path w="905" h="905">
                  <a:moveTo>
                    <a:pt x="0" y="905"/>
                  </a:moveTo>
                  <a:lnTo>
                    <a:pt x="0" y="0"/>
                  </a:lnTo>
                  <a:lnTo>
                    <a:pt x="905" y="0"/>
                  </a:lnTo>
                  <a:lnTo>
                    <a:pt x="0" y="905"/>
                  </a:lnTo>
                  <a:close/>
                </a:path>
              </a:pathLst>
            </a:custGeom>
            <a:solidFill>
              <a:srgbClr val="51B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147"/>
            <p:cNvSpPr>
              <a:spLocks noChangeArrowheads="1"/>
            </p:cNvSpPr>
            <p:nvPr/>
          </p:nvSpPr>
          <p:spPr bwMode="auto">
            <a:xfrm>
              <a:off x="14346238" y="4556125"/>
              <a:ext cx="412750" cy="608013"/>
            </a:xfrm>
            <a:prstGeom prst="rect">
              <a:avLst/>
            </a:prstGeom>
            <a:solidFill>
              <a:srgbClr val="5C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148"/>
            <p:cNvSpPr>
              <a:spLocks noChangeArrowheads="1"/>
            </p:cNvSpPr>
            <p:nvPr/>
          </p:nvSpPr>
          <p:spPr bwMode="auto">
            <a:xfrm>
              <a:off x="14346238" y="4556125"/>
              <a:ext cx="412750" cy="179388"/>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149"/>
            <p:cNvSpPr>
              <a:spLocks noChangeArrowheads="1"/>
            </p:cNvSpPr>
            <p:nvPr/>
          </p:nvSpPr>
          <p:spPr bwMode="auto">
            <a:xfrm>
              <a:off x="13112750" y="2768600"/>
              <a:ext cx="939800" cy="20796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150"/>
            <p:cNvSpPr>
              <a:spLocks noChangeArrowheads="1"/>
            </p:cNvSpPr>
            <p:nvPr/>
          </p:nvSpPr>
          <p:spPr bwMode="auto">
            <a:xfrm>
              <a:off x="14052550" y="2768600"/>
              <a:ext cx="942975" cy="207963"/>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51"/>
            <p:cNvSpPr>
              <a:spLocks noChangeArrowheads="1"/>
            </p:cNvSpPr>
            <p:nvPr/>
          </p:nvSpPr>
          <p:spPr bwMode="auto">
            <a:xfrm>
              <a:off x="14995525" y="2768600"/>
              <a:ext cx="944562" cy="20796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52"/>
            <p:cNvSpPr>
              <a:spLocks noChangeArrowheads="1"/>
            </p:cNvSpPr>
            <p:nvPr/>
          </p:nvSpPr>
          <p:spPr bwMode="auto">
            <a:xfrm>
              <a:off x="13112750" y="3589338"/>
              <a:ext cx="939800" cy="2063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153"/>
            <p:cNvSpPr>
              <a:spLocks noChangeArrowheads="1"/>
            </p:cNvSpPr>
            <p:nvPr/>
          </p:nvSpPr>
          <p:spPr bwMode="auto">
            <a:xfrm>
              <a:off x="14052550" y="3589338"/>
              <a:ext cx="942975" cy="206375"/>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154"/>
            <p:cNvSpPr>
              <a:spLocks noChangeArrowheads="1"/>
            </p:cNvSpPr>
            <p:nvPr/>
          </p:nvSpPr>
          <p:spPr bwMode="auto">
            <a:xfrm>
              <a:off x="14995525" y="3589338"/>
              <a:ext cx="944562" cy="2063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55"/>
            <p:cNvSpPr>
              <a:spLocks noChangeArrowheads="1"/>
            </p:cNvSpPr>
            <p:nvPr/>
          </p:nvSpPr>
          <p:spPr bwMode="auto">
            <a:xfrm>
              <a:off x="13112750" y="2976563"/>
              <a:ext cx="939800" cy="203200"/>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56"/>
            <p:cNvSpPr>
              <a:spLocks noChangeArrowheads="1"/>
            </p:cNvSpPr>
            <p:nvPr/>
          </p:nvSpPr>
          <p:spPr bwMode="auto">
            <a:xfrm>
              <a:off x="14052550" y="2976563"/>
              <a:ext cx="942975" cy="203200"/>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157"/>
            <p:cNvSpPr>
              <a:spLocks noChangeArrowheads="1"/>
            </p:cNvSpPr>
            <p:nvPr/>
          </p:nvSpPr>
          <p:spPr bwMode="auto">
            <a:xfrm>
              <a:off x="14995525" y="2976563"/>
              <a:ext cx="944562" cy="203200"/>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158"/>
            <p:cNvSpPr>
              <a:spLocks noChangeArrowheads="1"/>
            </p:cNvSpPr>
            <p:nvPr/>
          </p:nvSpPr>
          <p:spPr bwMode="auto">
            <a:xfrm>
              <a:off x="13112750" y="3179763"/>
              <a:ext cx="939800" cy="2063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159"/>
            <p:cNvSpPr>
              <a:spLocks noChangeArrowheads="1"/>
            </p:cNvSpPr>
            <p:nvPr/>
          </p:nvSpPr>
          <p:spPr bwMode="auto">
            <a:xfrm>
              <a:off x="14052550" y="3179763"/>
              <a:ext cx="942975" cy="206375"/>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160"/>
            <p:cNvSpPr>
              <a:spLocks noChangeArrowheads="1"/>
            </p:cNvSpPr>
            <p:nvPr/>
          </p:nvSpPr>
          <p:spPr bwMode="auto">
            <a:xfrm>
              <a:off x="14995525" y="3179763"/>
              <a:ext cx="944562" cy="2063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61"/>
            <p:cNvSpPr>
              <a:spLocks noChangeArrowheads="1"/>
            </p:cNvSpPr>
            <p:nvPr/>
          </p:nvSpPr>
          <p:spPr bwMode="auto">
            <a:xfrm>
              <a:off x="13112750" y="3386138"/>
              <a:ext cx="939800" cy="203200"/>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62"/>
            <p:cNvSpPr>
              <a:spLocks noChangeArrowheads="1"/>
            </p:cNvSpPr>
            <p:nvPr/>
          </p:nvSpPr>
          <p:spPr bwMode="auto">
            <a:xfrm>
              <a:off x="14052550" y="3386138"/>
              <a:ext cx="942975" cy="203200"/>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63"/>
            <p:cNvSpPr>
              <a:spLocks noChangeArrowheads="1"/>
            </p:cNvSpPr>
            <p:nvPr/>
          </p:nvSpPr>
          <p:spPr bwMode="auto">
            <a:xfrm>
              <a:off x="14995525" y="3386138"/>
              <a:ext cx="944562" cy="203200"/>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164"/>
            <p:cNvSpPr>
              <a:spLocks noChangeArrowheads="1"/>
            </p:cNvSpPr>
            <p:nvPr/>
          </p:nvSpPr>
          <p:spPr bwMode="auto">
            <a:xfrm>
              <a:off x="13112750" y="3998913"/>
              <a:ext cx="939800" cy="2063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165"/>
            <p:cNvSpPr>
              <a:spLocks noChangeArrowheads="1"/>
            </p:cNvSpPr>
            <p:nvPr/>
          </p:nvSpPr>
          <p:spPr bwMode="auto">
            <a:xfrm>
              <a:off x="14052550" y="3998913"/>
              <a:ext cx="942975" cy="206375"/>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66"/>
            <p:cNvSpPr>
              <a:spLocks noChangeArrowheads="1"/>
            </p:cNvSpPr>
            <p:nvPr/>
          </p:nvSpPr>
          <p:spPr bwMode="auto">
            <a:xfrm>
              <a:off x="14995525" y="3998913"/>
              <a:ext cx="944562" cy="2063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167"/>
            <p:cNvSpPr>
              <a:spLocks noChangeArrowheads="1"/>
            </p:cNvSpPr>
            <p:nvPr/>
          </p:nvSpPr>
          <p:spPr bwMode="auto">
            <a:xfrm>
              <a:off x="13112750" y="3795713"/>
              <a:ext cx="939800" cy="203200"/>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68"/>
            <p:cNvSpPr>
              <a:spLocks noChangeArrowheads="1"/>
            </p:cNvSpPr>
            <p:nvPr/>
          </p:nvSpPr>
          <p:spPr bwMode="auto">
            <a:xfrm>
              <a:off x="14052550" y="3795713"/>
              <a:ext cx="942975" cy="203200"/>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169"/>
            <p:cNvSpPr>
              <a:spLocks noChangeArrowheads="1"/>
            </p:cNvSpPr>
            <p:nvPr/>
          </p:nvSpPr>
          <p:spPr bwMode="auto">
            <a:xfrm>
              <a:off x="14995525" y="3795713"/>
              <a:ext cx="944562" cy="203200"/>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70"/>
            <p:cNvSpPr>
              <a:spLocks noChangeArrowheads="1"/>
            </p:cNvSpPr>
            <p:nvPr/>
          </p:nvSpPr>
          <p:spPr bwMode="auto">
            <a:xfrm>
              <a:off x="13206413" y="2852738"/>
              <a:ext cx="642937" cy="55563"/>
            </a:xfrm>
            <a:prstGeom prst="rect">
              <a:avLst/>
            </a:prstGeom>
            <a:solidFill>
              <a:srgbClr val="4FB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171"/>
            <p:cNvSpPr>
              <a:spLocks noChangeArrowheads="1"/>
            </p:cNvSpPr>
            <p:nvPr/>
          </p:nvSpPr>
          <p:spPr bwMode="auto">
            <a:xfrm>
              <a:off x="13206413" y="3048000"/>
              <a:ext cx="642937" cy="60325"/>
            </a:xfrm>
            <a:prstGeom prst="rect">
              <a:avLst/>
            </a:prstGeom>
            <a:solidFill>
              <a:srgbClr val="4FB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72"/>
            <p:cNvSpPr>
              <a:spLocks noChangeArrowheads="1"/>
            </p:cNvSpPr>
            <p:nvPr/>
          </p:nvSpPr>
          <p:spPr bwMode="auto">
            <a:xfrm>
              <a:off x="13206413" y="3254375"/>
              <a:ext cx="642937" cy="57150"/>
            </a:xfrm>
            <a:prstGeom prst="rect">
              <a:avLst/>
            </a:prstGeom>
            <a:solidFill>
              <a:srgbClr val="4FB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173"/>
            <p:cNvSpPr>
              <a:spLocks noChangeArrowheads="1"/>
            </p:cNvSpPr>
            <p:nvPr/>
          </p:nvSpPr>
          <p:spPr bwMode="auto">
            <a:xfrm>
              <a:off x="13206413" y="3457575"/>
              <a:ext cx="642937" cy="60325"/>
            </a:xfrm>
            <a:prstGeom prst="rect">
              <a:avLst/>
            </a:prstGeom>
            <a:solidFill>
              <a:srgbClr val="4FB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174"/>
            <p:cNvSpPr>
              <a:spLocks noChangeArrowheads="1"/>
            </p:cNvSpPr>
            <p:nvPr/>
          </p:nvSpPr>
          <p:spPr bwMode="auto">
            <a:xfrm>
              <a:off x="13206413" y="3663950"/>
              <a:ext cx="642937" cy="57150"/>
            </a:xfrm>
            <a:prstGeom prst="rect">
              <a:avLst/>
            </a:prstGeom>
            <a:solidFill>
              <a:srgbClr val="4FB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75"/>
            <p:cNvSpPr>
              <a:spLocks/>
            </p:cNvSpPr>
            <p:nvPr/>
          </p:nvSpPr>
          <p:spPr bwMode="auto">
            <a:xfrm>
              <a:off x="15225713" y="1377950"/>
              <a:ext cx="2028825" cy="1920875"/>
            </a:xfrm>
            <a:custGeom>
              <a:avLst/>
              <a:gdLst>
                <a:gd name="T0" fmla="*/ 540 w 540"/>
                <a:gd name="T1" fmla="*/ 271 h 511"/>
                <a:gd name="T2" fmla="*/ 270 w 540"/>
                <a:gd name="T3" fmla="*/ 0 h 511"/>
                <a:gd name="T4" fmla="*/ 0 w 540"/>
                <a:gd name="T5" fmla="*/ 271 h 511"/>
                <a:gd name="T6" fmla="*/ 146 w 540"/>
                <a:gd name="T7" fmla="*/ 511 h 511"/>
                <a:gd name="T8" fmla="*/ 146 w 540"/>
                <a:gd name="T9" fmla="*/ 467 h 511"/>
                <a:gd name="T10" fmla="*/ 270 w 540"/>
                <a:gd name="T11" fmla="*/ 503 h 511"/>
                <a:gd name="T12" fmla="*/ 393 w 540"/>
                <a:gd name="T13" fmla="*/ 467 h 511"/>
                <a:gd name="T14" fmla="*/ 393 w 540"/>
                <a:gd name="T15" fmla="*/ 511 h 511"/>
                <a:gd name="T16" fmla="*/ 540 w 540"/>
                <a:gd name="T17" fmla="*/ 271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511">
                  <a:moveTo>
                    <a:pt x="540" y="271"/>
                  </a:moveTo>
                  <a:cubicBezTo>
                    <a:pt x="540" y="121"/>
                    <a:pt x="419" y="0"/>
                    <a:pt x="270" y="0"/>
                  </a:cubicBezTo>
                  <a:cubicBezTo>
                    <a:pt x="120" y="0"/>
                    <a:pt x="0" y="121"/>
                    <a:pt x="0" y="271"/>
                  </a:cubicBezTo>
                  <a:cubicBezTo>
                    <a:pt x="0" y="375"/>
                    <a:pt x="59" y="466"/>
                    <a:pt x="146" y="511"/>
                  </a:cubicBezTo>
                  <a:cubicBezTo>
                    <a:pt x="146" y="467"/>
                    <a:pt x="146" y="467"/>
                    <a:pt x="146" y="467"/>
                  </a:cubicBezTo>
                  <a:cubicBezTo>
                    <a:pt x="182" y="490"/>
                    <a:pt x="224" y="503"/>
                    <a:pt x="270" y="503"/>
                  </a:cubicBezTo>
                  <a:cubicBezTo>
                    <a:pt x="315" y="503"/>
                    <a:pt x="357" y="490"/>
                    <a:pt x="393" y="467"/>
                  </a:cubicBezTo>
                  <a:cubicBezTo>
                    <a:pt x="393" y="511"/>
                    <a:pt x="393" y="511"/>
                    <a:pt x="393" y="511"/>
                  </a:cubicBezTo>
                  <a:cubicBezTo>
                    <a:pt x="480" y="466"/>
                    <a:pt x="540" y="375"/>
                    <a:pt x="540" y="27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76"/>
            <p:cNvSpPr>
              <a:spLocks/>
            </p:cNvSpPr>
            <p:nvPr/>
          </p:nvSpPr>
          <p:spPr bwMode="auto">
            <a:xfrm>
              <a:off x="15774988" y="3133725"/>
              <a:ext cx="927100" cy="277813"/>
            </a:xfrm>
            <a:custGeom>
              <a:avLst/>
              <a:gdLst>
                <a:gd name="T0" fmla="*/ 124 w 247"/>
                <a:gd name="T1" fmla="*/ 36 h 74"/>
                <a:gd name="T2" fmla="*/ 0 w 247"/>
                <a:gd name="T3" fmla="*/ 0 h 74"/>
                <a:gd name="T4" fmla="*/ 0 w 247"/>
                <a:gd name="T5" fmla="*/ 44 h 74"/>
                <a:gd name="T6" fmla="*/ 124 w 247"/>
                <a:gd name="T7" fmla="*/ 74 h 74"/>
                <a:gd name="T8" fmla="*/ 247 w 247"/>
                <a:gd name="T9" fmla="*/ 44 h 74"/>
                <a:gd name="T10" fmla="*/ 247 w 247"/>
                <a:gd name="T11" fmla="*/ 0 h 74"/>
                <a:gd name="T12" fmla="*/ 124 w 247"/>
                <a:gd name="T13" fmla="*/ 36 h 74"/>
              </a:gdLst>
              <a:ahLst/>
              <a:cxnLst>
                <a:cxn ang="0">
                  <a:pos x="T0" y="T1"/>
                </a:cxn>
                <a:cxn ang="0">
                  <a:pos x="T2" y="T3"/>
                </a:cxn>
                <a:cxn ang="0">
                  <a:pos x="T4" y="T5"/>
                </a:cxn>
                <a:cxn ang="0">
                  <a:pos x="T6" y="T7"/>
                </a:cxn>
                <a:cxn ang="0">
                  <a:pos x="T8" y="T9"/>
                </a:cxn>
                <a:cxn ang="0">
                  <a:pos x="T10" y="T11"/>
                </a:cxn>
                <a:cxn ang="0">
                  <a:pos x="T12" y="T13"/>
                </a:cxn>
              </a:cxnLst>
              <a:rect l="0" t="0" r="r" b="b"/>
              <a:pathLst>
                <a:path w="247" h="74">
                  <a:moveTo>
                    <a:pt x="124" y="36"/>
                  </a:moveTo>
                  <a:cubicBezTo>
                    <a:pt x="78" y="36"/>
                    <a:pt x="36" y="23"/>
                    <a:pt x="0" y="0"/>
                  </a:cubicBezTo>
                  <a:cubicBezTo>
                    <a:pt x="0" y="44"/>
                    <a:pt x="0" y="44"/>
                    <a:pt x="0" y="44"/>
                  </a:cubicBezTo>
                  <a:cubicBezTo>
                    <a:pt x="37" y="63"/>
                    <a:pt x="79" y="74"/>
                    <a:pt x="124" y="74"/>
                  </a:cubicBezTo>
                  <a:cubicBezTo>
                    <a:pt x="168" y="74"/>
                    <a:pt x="210" y="63"/>
                    <a:pt x="247" y="44"/>
                  </a:cubicBezTo>
                  <a:cubicBezTo>
                    <a:pt x="247" y="0"/>
                    <a:pt x="247" y="0"/>
                    <a:pt x="247" y="0"/>
                  </a:cubicBezTo>
                  <a:cubicBezTo>
                    <a:pt x="211" y="23"/>
                    <a:pt x="169" y="36"/>
                    <a:pt x="124" y="36"/>
                  </a:cubicBezTo>
                  <a:close/>
                </a:path>
              </a:pathLst>
            </a:custGeom>
            <a:solidFill>
              <a:srgbClr val="13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77"/>
            <p:cNvSpPr>
              <a:spLocks/>
            </p:cNvSpPr>
            <p:nvPr/>
          </p:nvSpPr>
          <p:spPr bwMode="auto">
            <a:xfrm>
              <a:off x="15774988" y="2581275"/>
              <a:ext cx="927100" cy="687388"/>
            </a:xfrm>
            <a:custGeom>
              <a:avLst/>
              <a:gdLst>
                <a:gd name="T0" fmla="*/ 203 w 247"/>
                <a:gd name="T1" fmla="*/ 0 h 183"/>
                <a:gd name="T2" fmla="*/ 44 w 247"/>
                <a:gd name="T3" fmla="*/ 0 h 183"/>
                <a:gd name="T4" fmla="*/ 0 w 247"/>
                <a:gd name="T5" fmla="*/ 44 h 183"/>
                <a:gd name="T6" fmla="*/ 0 w 247"/>
                <a:gd name="T7" fmla="*/ 147 h 183"/>
                <a:gd name="T8" fmla="*/ 124 w 247"/>
                <a:gd name="T9" fmla="*/ 183 h 183"/>
                <a:gd name="T10" fmla="*/ 247 w 247"/>
                <a:gd name="T11" fmla="*/ 147 h 183"/>
                <a:gd name="T12" fmla="*/ 247 w 247"/>
                <a:gd name="T13" fmla="*/ 44 h 183"/>
                <a:gd name="T14" fmla="*/ 203 w 247"/>
                <a:gd name="T15" fmla="*/ 0 h 1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183">
                  <a:moveTo>
                    <a:pt x="203" y="0"/>
                  </a:moveTo>
                  <a:cubicBezTo>
                    <a:pt x="44" y="0"/>
                    <a:pt x="44" y="0"/>
                    <a:pt x="44" y="0"/>
                  </a:cubicBezTo>
                  <a:cubicBezTo>
                    <a:pt x="20" y="0"/>
                    <a:pt x="0" y="20"/>
                    <a:pt x="0" y="44"/>
                  </a:cubicBezTo>
                  <a:cubicBezTo>
                    <a:pt x="0" y="147"/>
                    <a:pt x="0" y="147"/>
                    <a:pt x="0" y="147"/>
                  </a:cubicBezTo>
                  <a:cubicBezTo>
                    <a:pt x="36" y="170"/>
                    <a:pt x="78" y="183"/>
                    <a:pt x="124" y="183"/>
                  </a:cubicBezTo>
                  <a:cubicBezTo>
                    <a:pt x="169" y="183"/>
                    <a:pt x="211" y="170"/>
                    <a:pt x="247" y="147"/>
                  </a:cubicBezTo>
                  <a:cubicBezTo>
                    <a:pt x="247" y="44"/>
                    <a:pt x="247" y="44"/>
                    <a:pt x="247" y="44"/>
                  </a:cubicBezTo>
                  <a:cubicBezTo>
                    <a:pt x="247" y="20"/>
                    <a:pt x="227" y="0"/>
                    <a:pt x="203" y="0"/>
                  </a:cubicBezTo>
                  <a:close/>
                </a:path>
              </a:pathLst>
            </a:custGeom>
            <a:solidFill>
              <a:srgbClr val="19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78"/>
            <p:cNvSpPr>
              <a:spLocks/>
            </p:cNvSpPr>
            <p:nvPr/>
          </p:nvSpPr>
          <p:spPr bwMode="auto">
            <a:xfrm>
              <a:off x="15940088" y="1851025"/>
              <a:ext cx="601662" cy="601663"/>
            </a:xfrm>
            <a:custGeom>
              <a:avLst/>
              <a:gdLst>
                <a:gd name="T0" fmla="*/ 136 w 160"/>
                <a:gd name="T1" fmla="*/ 23 h 160"/>
                <a:gd name="T2" fmla="*/ 80 w 160"/>
                <a:gd name="T3" fmla="*/ 0 h 160"/>
                <a:gd name="T4" fmla="*/ 0 w 160"/>
                <a:gd name="T5" fmla="*/ 80 h 160"/>
                <a:gd name="T6" fmla="*/ 23 w 160"/>
                <a:gd name="T7" fmla="*/ 137 h 160"/>
                <a:gd name="T8" fmla="*/ 80 w 160"/>
                <a:gd name="T9" fmla="*/ 160 h 160"/>
                <a:gd name="T10" fmla="*/ 160 w 160"/>
                <a:gd name="T11" fmla="*/ 80 h 160"/>
                <a:gd name="T12" fmla="*/ 136 w 160"/>
                <a:gd name="T13" fmla="*/ 23 h 160"/>
              </a:gdLst>
              <a:ahLst/>
              <a:cxnLst>
                <a:cxn ang="0">
                  <a:pos x="T0" y="T1"/>
                </a:cxn>
                <a:cxn ang="0">
                  <a:pos x="T2" y="T3"/>
                </a:cxn>
                <a:cxn ang="0">
                  <a:pos x="T4" y="T5"/>
                </a:cxn>
                <a:cxn ang="0">
                  <a:pos x="T6" y="T7"/>
                </a:cxn>
                <a:cxn ang="0">
                  <a:pos x="T8" y="T9"/>
                </a:cxn>
                <a:cxn ang="0">
                  <a:pos x="T10" y="T11"/>
                </a:cxn>
                <a:cxn ang="0">
                  <a:pos x="T12" y="T13"/>
                </a:cxn>
              </a:cxnLst>
              <a:rect l="0" t="0" r="r" b="b"/>
              <a:pathLst>
                <a:path w="160" h="160">
                  <a:moveTo>
                    <a:pt x="136" y="23"/>
                  </a:moveTo>
                  <a:cubicBezTo>
                    <a:pt x="122" y="9"/>
                    <a:pt x="102" y="0"/>
                    <a:pt x="80" y="0"/>
                  </a:cubicBezTo>
                  <a:cubicBezTo>
                    <a:pt x="36" y="0"/>
                    <a:pt x="0" y="36"/>
                    <a:pt x="0" y="80"/>
                  </a:cubicBezTo>
                  <a:cubicBezTo>
                    <a:pt x="0" y="102"/>
                    <a:pt x="9" y="122"/>
                    <a:pt x="23" y="137"/>
                  </a:cubicBezTo>
                  <a:cubicBezTo>
                    <a:pt x="38" y="151"/>
                    <a:pt x="58" y="160"/>
                    <a:pt x="80" y="160"/>
                  </a:cubicBezTo>
                  <a:cubicBezTo>
                    <a:pt x="124" y="160"/>
                    <a:pt x="160" y="124"/>
                    <a:pt x="160" y="80"/>
                  </a:cubicBezTo>
                  <a:cubicBezTo>
                    <a:pt x="160" y="58"/>
                    <a:pt x="151" y="38"/>
                    <a:pt x="136" y="23"/>
                  </a:cubicBezTo>
                  <a:close/>
                </a:path>
              </a:pathLst>
            </a:custGeom>
            <a:solidFill>
              <a:srgbClr val="19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79"/>
            <p:cNvSpPr>
              <a:spLocks/>
            </p:cNvSpPr>
            <p:nvPr/>
          </p:nvSpPr>
          <p:spPr bwMode="auto">
            <a:xfrm>
              <a:off x="15940088" y="1851025"/>
              <a:ext cx="511175" cy="515938"/>
            </a:xfrm>
            <a:custGeom>
              <a:avLst/>
              <a:gdLst>
                <a:gd name="T0" fmla="*/ 80 w 136"/>
                <a:gd name="T1" fmla="*/ 0 h 137"/>
                <a:gd name="T2" fmla="*/ 0 w 136"/>
                <a:gd name="T3" fmla="*/ 80 h 137"/>
                <a:gd name="T4" fmla="*/ 23 w 136"/>
                <a:gd name="T5" fmla="*/ 137 h 137"/>
                <a:gd name="T6" fmla="*/ 136 w 136"/>
                <a:gd name="T7" fmla="*/ 23 h 137"/>
                <a:gd name="T8" fmla="*/ 80 w 136"/>
                <a:gd name="T9" fmla="*/ 0 h 137"/>
              </a:gdLst>
              <a:ahLst/>
              <a:cxnLst>
                <a:cxn ang="0">
                  <a:pos x="T0" y="T1"/>
                </a:cxn>
                <a:cxn ang="0">
                  <a:pos x="T2" y="T3"/>
                </a:cxn>
                <a:cxn ang="0">
                  <a:pos x="T4" y="T5"/>
                </a:cxn>
                <a:cxn ang="0">
                  <a:pos x="T6" y="T7"/>
                </a:cxn>
                <a:cxn ang="0">
                  <a:pos x="T8" y="T9"/>
                </a:cxn>
              </a:cxnLst>
              <a:rect l="0" t="0" r="r" b="b"/>
              <a:pathLst>
                <a:path w="136" h="137">
                  <a:moveTo>
                    <a:pt x="80" y="0"/>
                  </a:moveTo>
                  <a:cubicBezTo>
                    <a:pt x="36" y="0"/>
                    <a:pt x="0" y="36"/>
                    <a:pt x="0" y="80"/>
                  </a:cubicBezTo>
                  <a:cubicBezTo>
                    <a:pt x="0" y="102"/>
                    <a:pt x="9" y="122"/>
                    <a:pt x="23" y="137"/>
                  </a:cubicBezTo>
                  <a:cubicBezTo>
                    <a:pt x="136" y="23"/>
                    <a:pt x="136" y="23"/>
                    <a:pt x="136" y="23"/>
                  </a:cubicBezTo>
                  <a:cubicBezTo>
                    <a:pt x="122" y="9"/>
                    <a:pt x="102" y="0"/>
                    <a:pt x="80" y="0"/>
                  </a:cubicBezTo>
                  <a:close/>
                </a:path>
              </a:pathLst>
            </a:custGeom>
            <a:solidFill>
              <a:srgbClr val="2076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8" name="Group 107"/>
          <p:cNvGrpSpPr>
            <a:grpSpLocks noChangeAspect="1"/>
          </p:cNvGrpSpPr>
          <p:nvPr/>
        </p:nvGrpSpPr>
        <p:grpSpPr>
          <a:xfrm>
            <a:off x="3316291" y="3246685"/>
            <a:ext cx="887270" cy="875512"/>
            <a:chOff x="13774738" y="928688"/>
            <a:chExt cx="6469062" cy="6383338"/>
          </a:xfrm>
        </p:grpSpPr>
        <p:sp>
          <p:nvSpPr>
            <p:cNvPr id="109" name="Freeform 16"/>
            <p:cNvSpPr>
              <a:spLocks/>
            </p:cNvSpPr>
            <p:nvPr/>
          </p:nvSpPr>
          <p:spPr bwMode="auto">
            <a:xfrm>
              <a:off x="13774738" y="928688"/>
              <a:ext cx="6469062" cy="6383338"/>
            </a:xfrm>
            <a:custGeom>
              <a:avLst/>
              <a:gdLst>
                <a:gd name="T0" fmla="*/ 4075 w 4075"/>
                <a:gd name="T1" fmla="*/ 0 h 4021"/>
                <a:gd name="T2" fmla="*/ 374 w 4075"/>
                <a:gd name="T3" fmla="*/ 0 h 4021"/>
                <a:gd name="T4" fmla="*/ 0 w 4075"/>
                <a:gd name="T5" fmla="*/ 373 h 4021"/>
                <a:gd name="T6" fmla="*/ 0 w 4075"/>
                <a:gd name="T7" fmla="*/ 373 h 4021"/>
                <a:gd name="T8" fmla="*/ 0 w 4075"/>
                <a:gd name="T9" fmla="*/ 1465 h 4021"/>
                <a:gd name="T10" fmla="*/ 188 w 4075"/>
                <a:gd name="T11" fmla="*/ 1465 h 4021"/>
                <a:gd name="T12" fmla="*/ 0 w 4075"/>
                <a:gd name="T13" fmla="*/ 1651 h 4021"/>
                <a:gd name="T14" fmla="*/ 0 w 4075"/>
                <a:gd name="T15" fmla="*/ 1651 h 4021"/>
                <a:gd name="T16" fmla="*/ 0 w 4075"/>
                <a:gd name="T17" fmla="*/ 2742 h 4021"/>
                <a:gd name="T18" fmla="*/ 188 w 4075"/>
                <a:gd name="T19" fmla="*/ 2742 h 4021"/>
                <a:gd name="T20" fmla="*/ 0 w 4075"/>
                <a:gd name="T21" fmla="*/ 2929 h 4021"/>
                <a:gd name="T22" fmla="*/ 0 w 4075"/>
                <a:gd name="T23" fmla="*/ 2929 h 4021"/>
                <a:gd name="T24" fmla="*/ 0 w 4075"/>
                <a:gd name="T25" fmla="*/ 4021 h 4021"/>
                <a:gd name="T26" fmla="*/ 1853 w 4075"/>
                <a:gd name="T27" fmla="*/ 4021 h 4021"/>
                <a:gd name="T28" fmla="*/ 3704 w 4075"/>
                <a:gd name="T29" fmla="*/ 4021 h 4021"/>
                <a:gd name="T30" fmla="*/ 3704 w 4075"/>
                <a:gd name="T31" fmla="*/ 4021 h 4021"/>
                <a:gd name="T32" fmla="*/ 4075 w 4075"/>
                <a:gd name="T33" fmla="*/ 3647 h 4021"/>
                <a:gd name="T34" fmla="*/ 4075 w 4075"/>
                <a:gd name="T35" fmla="*/ 2556 h 4021"/>
                <a:gd name="T36" fmla="*/ 3890 w 4075"/>
                <a:gd name="T37" fmla="*/ 2556 h 4021"/>
                <a:gd name="T38" fmla="*/ 4075 w 4075"/>
                <a:gd name="T39" fmla="*/ 2370 h 4021"/>
                <a:gd name="T40" fmla="*/ 4075 w 4075"/>
                <a:gd name="T41" fmla="*/ 1278 h 4021"/>
                <a:gd name="T42" fmla="*/ 3890 w 4075"/>
                <a:gd name="T43" fmla="*/ 1278 h 4021"/>
                <a:gd name="T44" fmla="*/ 4075 w 4075"/>
                <a:gd name="T45" fmla="*/ 1091 h 4021"/>
                <a:gd name="T46" fmla="*/ 4075 w 4075"/>
                <a:gd name="T47" fmla="*/ 0 h 4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75" h="4021">
                  <a:moveTo>
                    <a:pt x="4075" y="0"/>
                  </a:moveTo>
                  <a:lnTo>
                    <a:pt x="374" y="0"/>
                  </a:lnTo>
                  <a:lnTo>
                    <a:pt x="0" y="373"/>
                  </a:lnTo>
                  <a:lnTo>
                    <a:pt x="0" y="373"/>
                  </a:lnTo>
                  <a:lnTo>
                    <a:pt x="0" y="1465"/>
                  </a:lnTo>
                  <a:lnTo>
                    <a:pt x="188" y="1465"/>
                  </a:lnTo>
                  <a:lnTo>
                    <a:pt x="0" y="1651"/>
                  </a:lnTo>
                  <a:lnTo>
                    <a:pt x="0" y="1651"/>
                  </a:lnTo>
                  <a:lnTo>
                    <a:pt x="0" y="2742"/>
                  </a:lnTo>
                  <a:lnTo>
                    <a:pt x="188" y="2742"/>
                  </a:lnTo>
                  <a:lnTo>
                    <a:pt x="0" y="2929"/>
                  </a:lnTo>
                  <a:lnTo>
                    <a:pt x="0" y="2929"/>
                  </a:lnTo>
                  <a:lnTo>
                    <a:pt x="0" y="4021"/>
                  </a:lnTo>
                  <a:lnTo>
                    <a:pt x="1853" y="4021"/>
                  </a:lnTo>
                  <a:lnTo>
                    <a:pt x="3704" y="4021"/>
                  </a:lnTo>
                  <a:lnTo>
                    <a:pt x="3704" y="4021"/>
                  </a:lnTo>
                  <a:lnTo>
                    <a:pt x="4075" y="3647"/>
                  </a:lnTo>
                  <a:lnTo>
                    <a:pt x="4075" y="2556"/>
                  </a:lnTo>
                  <a:lnTo>
                    <a:pt x="3890" y="2556"/>
                  </a:lnTo>
                  <a:lnTo>
                    <a:pt x="4075" y="2370"/>
                  </a:lnTo>
                  <a:lnTo>
                    <a:pt x="4075" y="1278"/>
                  </a:lnTo>
                  <a:lnTo>
                    <a:pt x="3890" y="1278"/>
                  </a:lnTo>
                  <a:lnTo>
                    <a:pt x="4075" y="1091"/>
                  </a:lnTo>
                  <a:lnTo>
                    <a:pt x="4075"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7"/>
            <p:cNvSpPr>
              <a:spLocks/>
            </p:cNvSpPr>
            <p:nvPr/>
          </p:nvSpPr>
          <p:spPr bwMode="auto">
            <a:xfrm>
              <a:off x="13774738" y="5578475"/>
              <a:ext cx="5880100" cy="1733550"/>
            </a:xfrm>
            <a:custGeom>
              <a:avLst/>
              <a:gdLst>
                <a:gd name="T0" fmla="*/ 3704 w 3704"/>
                <a:gd name="T1" fmla="*/ 1092 h 1092"/>
                <a:gd name="T2" fmla="*/ 0 w 3704"/>
                <a:gd name="T3" fmla="*/ 1092 h 1092"/>
                <a:gd name="T4" fmla="*/ 0 w 3704"/>
                <a:gd name="T5" fmla="*/ 541 h 1092"/>
                <a:gd name="T6" fmla="*/ 0 w 3704"/>
                <a:gd name="T7" fmla="*/ 0 h 1092"/>
                <a:gd name="T8" fmla="*/ 3704 w 3704"/>
                <a:gd name="T9" fmla="*/ 0 h 1092"/>
                <a:gd name="T10" fmla="*/ 3704 w 3704"/>
                <a:gd name="T11" fmla="*/ 1092 h 1092"/>
              </a:gdLst>
              <a:ahLst/>
              <a:cxnLst>
                <a:cxn ang="0">
                  <a:pos x="T0" y="T1"/>
                </a:cxn>
                <a:cxn ang="0">
                  <a:pos x="T2" y="T3"/>
                </a:cxn>
                <a:cxn ang="0">
                  <a:pos x="T4" y="T5"/>
                </a:cxn>
                <a:cxn ang="0">
                  <a:pos x="T6" y="T7"/>
                </a:cxn>
                <a:cxn ang="0">
                  <a:pos x="T8" y="T9"/>
                </a:cxn>
                <a:cxn ang="0">
                  <a:pos x="T10" y="T11"/>
                </a:cxn>
              </a:cxnLst>
              <a:rect l="0" t="0" r="r" b="b"/>
              <a:pathLst>
                <a:path w="3704" h="1092">
                  <a:moveTo>
                    <a:pt x="3704" y="1092"/>
                  </a:moveTo>
                  <a:lnTo>
                    <a:pt x="0" y="1092"/>
                  </a:lnTo>
                  <a:lnTo>
                    <a:pt x="0" y="541"/>
                  </a:lnTo>
                  <a:lnTo>
                    <a:pt x="0" y="0"/>
                  </a:lnTo>
                  <a:lnTo>
                    <a:pt x="3704" y="0"/>
                  </a:lnTo>
                  <a:lnTo>
                    <a:pt x="3704" y="1092"/>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8"/>
            <p:cNvSpPr>
              <a:spLocks/>
            </p:cNvSpPr>
            <p:nvPr/>
          </p:nvSpPr>
          <p:spPr bwMode="auto">
            <a:xfrm>
              <a:off x="16716375" y="5578475"/>
              <a:ext cx="2938462" cy="1733550"/>
            </a:xfrm>
            <a:custGeom>
              <a:avLst/>
              <a:gdLst>
                <a:gd name="T0" fmla="*/ 1851 w 1851"/>
                <a:gd name="T1" fmla="*/ 1092 h 1092"/>
                <a:gd name="T2" fmla="*/ 183 w 1851"/>
                <a:gd name="T3" fmla="*/ 1092 h 1092"/>
                <a:gd name="T4" fmla="*/ 0 w 1851"/>
                <a:gd name="T5" fmla="*/ 1092 h 1092"/>
                <a:gd name="T6" fmla="*/ 0 w 1851"/>
                <a:gd name="T7" fmla="*/ 0 h 1092"/>
                <a:gd name="T8" fmla="*/ 1851 w 1851"/>
                <a:gd name="T9" fmla="*/ 0 h 1092"/>
                <a:gd name="T10" fmla="*/ 1851 w 1851"/>
                <a:gd name="T11" fmla="*/ 1092 h 1092"/>
              </a:gdLst>
              <a:ahLst/>
              <a:cxnLst>
                <a:cxn ang="0">
                  <a:pos x="T0" y="T1"/>
                </a:cxn>
                <a:cxn ang="0">
                  <a:pos x="T2" y="T3"/>
                </a:cxn>
                <a:cxn ang="0">
                  <a:pos x="T4" y="T5"/>
                </a:cxn>
                <a:cxn ang="0">
                  <a:pos x="T6" y="T7"/>
                </a:cxn>
                <a:cxn ang="0">
                  <a:pos x="T8" y="T9"/>
                </a:cxn>
                <a:cxn ang="0">
                  <a:pos x="T10" y="T11"/>
                </a:cxn>
              </a:cxnLst>
              <a:rect l="0" t="0" r="r" b="b"/>
              <a:pathLst>
                <a:path w="1851" h="1092">
                  <a:moveTo>
                    <a:pt x="1851" y="1092"/>
                  </a:moveTo>
                  <a:lnTo>
                    <a:pt x="183" y="1092"/>
                  </a:lnTo>
                  <a:lnTo>
                    <a:pt x="0" y="1092"/>
                  </a:lnTo>
                  <a:lnTo>
                    <a:pt x="0" y="0"/>
                  </a:lnTo>
                  <a:lnTo>
                    <a:pt x="1851" y="0"/>
                  </a:lnTo>
                  <a:lnTo>
                    <a:pt x="1851" y="1092"/>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9"/>
            <p:cNvSpPr>
              <a:spLocks/>
            </p:cNvSpPr>
            <p:nvPr/>
          </p:nvSpPr>
          <p:spPr bwMode="auto">
            <a:xfrm>
              <a:off x="19654838" y="4986338"/>
              <a:ext cx="588962" cy="2325688"/>
            </a:xfrm>
            <a:custGeom>
              <a:avLst/>
              <a:gdLst>
                <a:gd name="T0" fmla="*/ 0 w 371"/>
                <a:gd name="T1" fmla="*/ 1465 h 1465"/>
                <a:gd name="T2" fmla="*/ 371 w 371"/>
                <a:gd name="T3" fmla="*/ 1091 h 1465"/>
                <a:gd name="T4" fmla="*/ 371 w 371"/>
                <a:gd name="T5" fmla="*/ 913 h 1465"/>
                <a:gd name="T6" fmla="*/ 371 w 371"/>
                <a:gd name="T7" fmla="*/ 0 h 1465"/>
                <a:gd name="T8" fmla="*/ 0 w 371"/>
                <a:gd name="T9" fmla="*/ 373 h 1465"/>
                <a:gd name="T10" fmla="*/ 0 w 371"/>
                <a:gd name="T11" fmla="*/ 1465 h 1465"/>
              </a:gdLst>
              <a:ahLst/>
              <a:cxnLst>
                <a:cxn ang="0">
                  <a:pos x="T0" y="T1"/>
                </a:cxn>
                <a:cxn ang="0">
                  <a:pos x="T2" y="T3"/>
                </a:cxn>
                <a:cxn ang="0">
                  <a:pos x="T4" y="T5"/>
                </a:cxn>
                <a:cxn ang="0">
                  <a:pos x="T6" y="T7"/>
                </a:cxn>
                <a:cxn ang="0">
                  <a:pos x="T8" y="T9"/>
                </a:cxn>
                <a:cxn ang="0">
                  <a:pos x="T10" y="T11"/>
                </a:cxn>
              </a:cxnLst>
              <a:rect l="0" t="0" r="r" b="b"/>
              <a:pathLst>
                <a:path w="371" h="1465">
                  <a:moveTo>
                    <a:pt x="0" y="1465"/>
                  </a:moveTo>
                  <a:lnTo>
                    <a:pt x="371" y="1091"/>
                  </a:lnTo>
                  <a:lnTo>
                    <a:pt x="371" y="913"/>
                  </a:lnTo>
                  <a:lnTo>
                    <a:pt x="371" y="0"/>
                  </a:lnTo>
                  <a:lnTo>
                    <a:pt x="0" y="373"/>
                  </a:lnTo>
                  <a:lnTo>
                    <a:pt x="0" y="1465"/>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20"/>
            <p:cNvSpPr>
              <a:spLocks/>
            </p:cNvSpPr>
            <p:nvPr/>
          </p:nvSpPr>
          <p:spPr bwMode="auto">
            <a:xfrm>
              <a:off x="13774738" y="4986338"/>
              <a:ext cx="6469062" cy="592138"/>
            </a:xfrm>
            <a:custGeom>
              <a:avLst/>
              <a:gdLst>
                <a:gd name="T0" fmla="*/ 4075 w 4075"/>
                <a:gd name="T1" fmla="*/ 0 h 373"/>
                <a:gd name="T2" fmla="*/ 3704 w 4075"/>
                <a:gd name="T3" fmla="*/ 373 h 373"/>
                <a:gd name="T4" fmla="*/ 0 w 4075"/>
                <a:gd name="T5" fmla="*/ 373 h 373"/>
                <a:gd name="T6" fmla="*/ 374 w 4075"/>
                <a:gd name="T7" fmla="*/ 0 h 373"/>
                <a:gd name="T8" fmla="*/ 2038 w 4075"/>
                <a:gd name="T9" fmla="*/ 0 h 373"/>
                <a:gd name="T10" fmla="*/ 4075 w 4075"/>
                <a:gd name="T11" fmla="*/ 0 h 373"/>
              </a:gdLst>
              <a:ahLst/>
              <a:cxnLst>
                <a:cxn ang="0">
                  <a:pos x="T0" y="T1"/>
                </a:cxn>
                <a:cxn ang="0">
                  <a:pos x="T2" y="T3"/>
                </a:cxn>
                <a:cxn ang="0">
                  <a:pos x="T4" y="T5"/>
                </a:cxn>
                <a:cxn ang="0">
                  <a:pos x="T6" y="T7"/>
                </a:cxn>
                <a:cxn ang="0">
                  <a:pos x="T8" y="T9"/>
                </a:cxn>
                <a:cxn ang="0">
                  <a:pos x="T10" y="T11"/>
                </a:cxn>
              </a:cxnLst>
              <a:rect l="0" t="0" r="r" b="b"/>
              <a:pathLst>
                <a:path w="4075" h="373">
                  <a:moveTo>
                    <a:pt x="4075" y="0"/>
                  </a:moveTo>
                  <a:lnTo>
                    <a:pt x="3704" y="373"/>
                  </a:lnTo>
                  <a:lnTo>
                    <a:pt x="0" y="373"/>
                  </a:lnTo>
                  <a:lnTo>
                    <a:pt x="374" y="0"/>
                  </a:lnTo>
                  <a:lnTo>
                    <a:pt x="2038" y="0"/>
                  </a:lnTo>
                  <a:lnTo>
                    <a:pt x="4075"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21"/>
            <p:cNvSpPr>
              <a:spLocks noChangeArrowheads="1"/>
            </p:cNvSpPr>
            <p:nvPr/>
          </p:nvSpPr>
          <p:spPr bwMode="auto">
            <a:xfrm>
              <a:off x="14125575" y="6000750"/>
              <a:ext cx="5181600" cy="917575"/>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22"/>
            <p:cNvSpPr>
              <a:spLocks noChangeArrowheads="1"/>
            </p:cNvSpPr>
            <p:nvPr/>
          </p:nvSpPr>
          <p:spPr bwMode="auto">
            <a:xfrm>
              <a:off x="14125575" y="6000750"/>
              <a:ext cx="2590800" cy="917575"/>
            </a:xfrm>
            <a:prstGeom prst="rect">
              <a:avLst/>
            </a:prstGeom>
            <a:solidFill>
              <a:srgbClr val="4B4A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23"/>
            <p:cNvSpPr>
              <a:spLocks noChangeArrowheads="1"/>
            </p:cNvSpPr>
            <p:nvPr/>
          </p:nvSpPr>
          <p:spPr bwMode="auto">
            <a:xfrm>
              <a:off x="14424025" y="6310313"/>
              <a:ext cx="292100" cy="298450"/>
            </a:xfrm>
            <a:prstGeom prst="rect">
              <a:avLst/>
            </a:prstGeom>
            <a:solidFill>
              <a:srgbClr val="60BA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24"/>
            <p:cNvSpPr>
              <a:spLocks/>
            </p:cNvSpPr>
            <p:nvPr/>
          </p:nvSpPr>
          <p:spPr bwMode="auto">
            <a:xfrm>
              <a:off x="13774738" y="3549650"/>
              <a:ext cx="5880100" cy="1731963"/>
            </a:xfrm>
            <a:custGeom>
              <a:avLst/>
              <a:gdLst>
                <a:gd name="T0" fmla="*/ 3704 w 3704"/>
                <a:gd name="T1" fmla="*/ 1091 h 1091"/>
                <a:gd name="T2" fmla="*/ 0 w 3704"/>
                <a:gd name="T3" fmla="*/ 1091 h 1091"/>
                <a:gd name="T4" fmla="*/ 0 w 3704"/>
                <a:gd name="T5" fmla="*/ 540 h 1091"/>
                <a:gd name="T6" fmla="*/ 0 w 3704"/>
                <a:gd name="T7" fmla="*/ 0 h 1091"/>
                <a:gd name="T8" fmla="*/ 3704 w 3704"/>
                <a:gd name="T9" fmla="*/ 0 h 1091"/>
                <a:gd name="T10" fmla="*/ 3704 w 3704"/>
                <a:gd name="T11" fmla="*/ 1091 h 1091"/>
              </a:gdLst>
              <a:ahLst/>
              <a:cxnLst>
                <a:cxn ang="0">
                  <a:pos x="T0" y="T1"/>
                </a:cxn>
                <a:cxn ang="0">
                  <a:pos x="T2" y="T3"/>
                </a:cxn>
                <a:cxn ang="0">
                  <a:pos x="T4" y="T5"/>
                </a:cxn>
                <a:cxn ang="0">
                  <a:pos x="T6" y="T7"/>
                </a:cxn>
                <a:cxn ang="0">
                  <a:pos x="T8" y="T9"/>
                </a:cxn>
                <a:cxn ang="0">
                  <a:pos x="T10" y="T11"/>
                </a:cxn>
              </a:cxnLst>
              <a:rect l="0" t="0" r="r" b="b"/>
              <a:pathLst>
                <a:path w="3704" h="1091">
                  <a:moveTo>
                    <a:pt x="3704" y="1091"/>
                  </a:moveTo>
                  <a:lnTo>
                    <a:pt x="0" y="1091"/>
                  </a:lnTo>
                  <a:lnTo>
                    <a:pt x="0" y="540"/>
                  </a:lnTo>
                  <a:lnTo>
                    <a:pt x="0" y="0"/>
                  </a:lnTo>
                  <a:lnTo>
                    <a:pt x="3704" y="0"/>
                  </a:lnTo>
                  <a:lnTo>
                    <a:pt x="3704" y="1091"/>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5"/>
            <p:cNvSpPr>
              <a:spLocks/>
            </p:cNvSpPr>
            <p:nvPr/>
          </p:nvSpPr>
          <p:spPr bwMode="auto">
            <a:xfrm>
              <a:off x="16716375" y="3549650"/>
              <a:ext cx="2938462" cy="1731963"/>
            </a:xfrm>
            <a:custGeom>
              <a:avLst/>
              <a:gdLst>
                <a:gd name="T0" fmla="*/ 1851 w 1851"/>
                <a:gd name="T1" fmla="*/ 1091 h 1091"/>
                <a:gd name="T2" fmla="*/ 183 w 1851"/>
                <a:gd name="T3" fmla="*/ 1091 h 1091"/>
                <a:gd name="T4" fmla="*/ 0 w 1851"/>
                <a:gd name="T5" fmla="*/ 1091 h 1091"/>
                <a:gd name="T6" fmla="*/ 0 w 1851"/>
                <a:gd name="T7" fmla="*/ 0 h 1091"/>
                <a:gd name="T8" fmla="*/ 1851 w 1851"/>
                <a:gd name="T9" fmla="*/ 0 h 1091"/>
                <a:gd name="T10" fmla="*/ 1851 w 1851"/>
                <a:gd name="T11" fmla="*/ 1091 h 1091"/>
              </a:gdLst>
              <a:ahLst/>
              <a:cxnLst>
                <a:cxn ang="0">
                  <a:pos x="T0" y="T1"/>
                </a:cxn>
                <a:cxn ang="0">
                  <a:pos x="T2" y="T3"/>
                </a:cxn>
                <a:cxn ang="0">
                  <a:pos x="T4" y="T5"/>
                </a:cxn>
                <a:cxn ang="0">
                  <a:pos x="T6" y="T7"/>
                </a:cxn>
                <a:cxn ang="0">
                  <a:pos x="T8" y="T9"/>
                </a:cxn>
                <a:cxn ang="0">
                  <a:pos x="T10" y="T11"/>
                </a:cxn>
              </a:cxnLst>
              <a:rect l="0" t="0" r="r" b="b"/>
              <a:pathLst>
                <a:path w="1851" h="1091">
                  <a:moveTo>
                    <a:pt x="1851" y="1091"/>
                  </a:moveTo>
                  <a:lnTo>
                    <a:pt x="183" y="1091"/>
                  </a:lnTo>
                  <a:lnTo>
                    <a:pt x="0" y="1091"/>
                  </a:lnTo>
                  <a:lnTo>
                    <a:pt x="0" y="0"/>
                  </a:lnTo>
                  <a:lnTo>
                    <a:pt x="1851" y="0"/>
                  </a:lnTo>
                  <a:lnTo>
                    <a:pt x="1851" y="1091"/>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26"/>
            <p:cNvSpPr>
              <a:spLocks/>
            </p:cNvSpPr>
            <p:nvPr/>
          </p:nvSpPr>
          <p:spPr bwMode="auto">
            <a:xfrm>
              <a:off x="19654838" y="2957513"/>
              <a:ext cx="588962" cy="2324100"/>
            </a:xfrm>
            <a:custGeom>
              <a:avLst/>
              <a:gdLst>
                <a:gd name="T0" fmla="*/ 0 w 371"/>
                <a:gd name="T1" fmla="*/ 1464 h 1464"/>
                <a:gd name="T2" fmla="*/ 371 w 371"/>
                <a:gd name="T3" fmla="*/ 1092 h 1464"/>
                <a:gd name="T4" fmla="*/ 371 w 371"/>
                <a:gd name="T5" fmla="*/ 913 h 1464"/>
                <a:gd name="T6" fmla="*/ 371 w 371"/>
                <a:gd name="T7" fmla="*/ 881 h 1464"/>
                <a:gd name="T8" fmla="*/ 371 w 371"/>
                <a:gd name="T9" fmla="*/ 0 h 1464"/>
                <a:gd name="T10" fmla="*/ 0 w 371"/>
                <a:gd name="T11" fmla="*/ 373 h 1464"/>
                <a:gd name="T12" fmla="*/ 0 w 371"/>
                <a:gd name="T13" fmla="*/ 1464 h 1464"/>
              </a:gdLst>
              <a:ahLst/>
              <a:cxnLst>
                <a:cxn ang="0">
                  <a:pos x="T0" y="T1"/>
                </a:cxn>
                <a:cxn ang="0">
                  <a:pos x="T2" y="T3"/>
                </a:cxn>
                <a:cxn ang="0">
                  <a:pos x="T4" y="T5"/>
                </a:cxn>
                <a:cxn ang="0">
                  <a:pos x="T6" y="T7"/>
                </a:cxn>
                <a:cxn ang="0">
                  <a:pos x="T8" y="T9"/>
                </a:cxn>
                <a:cxn ang="0">
                  <a:pos x="T10" y="T11"/>
                </a:cxn>
                <a:cxn ang="0">
                  <a:pos x="T12" y="T13"/>
                </a:cxn>
              </a:cxnLst>
              <a:rect l="0" t="0" r="r" b="b"/>
              <a:pathLst>
                <a:path w="371" h="1464">
                  <a:moveTo>
                    <a:pt x="0" y="1464"/>
                  </a:moveTo>
                  <a:lnTo>
                    <a:pt x="371" y="1092"/>
                  </a:lnTo>
                  <a:lnTo>
                    <a:pt x="371" y="913"/>
                  </a:lnTo>
                  <a:lnTo>
                    <a:pt x="371" y="881"/>
                  </a:lnTo>
                  <a:lnTo>
                    <a:pt x="371" y="0"/>
                  </a:lnTo>
                  <a:lnTo>
                    <a:pt x="0" y="373"/>
                  </a:lnTo>
                  <a:lnTo>
                    <a:pt x="0" y="1464"/>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7"/>
            <p:cNvSpPr>
              <a:spLocks/>
            </p:cNvSpPr>
            <p:nvPr/>
          </p:nvSpPr>
          <p:spPr bwMode="auto">
            <a:xfrm>
              <a:off x="13774738" y="2957513"/>
              <a:ext cx="6469062" cy="592138"/>
            </a:xfrm>
            <a:custGeom>
              <a:avLst/>
              <a:gdLst>
                <a:gd name="T0" fmla="*/ 4075 w 4075"/>
                <a:gd name="T1" fmla="*/ 0 h 373"/>
                <a:gd name="T2" fmla="*/ 3704 w 4075"/>
                <a:gd name="T3" fmla="*/ 373 h 373"/>
                <a:gd name="T4" fmla="*/ 0 w 4075"/>
                <a:gd name="T5" fmla="*/ 373 h 373"/>
                <a:gd name="T6" fmla="*/ 374 w 4075"/>
                <a:gd name="T7" fmla="*/ 0 h 373"/>
                <a:gd name="T8" fmla="*/ 2038 w 4075"/>
                <a:gd name="T9" fmla="*/ 0 h 373"/>
                <a:gd name="T10" fmla="*/ 4075 w 4075"/>
                <a:gd name="T11" fmla="*/ 0 h 373"/>
              </a:gdLst>
              <a:ahLst/>
              <a:cxnLst>
                <a:cxn ang="0">
                  <a:pos x="T0" y="T1"/>
                </a:cxn>
                <a:cxn ang="0">
                  <a:pos x="T2" y="T3"/>
                </a:cxn>
                <a:cxn ang="0">
                  <a:pos x="T4" y="T5"/>
                </a:cxn>
                <a:cxn ang="0">
                  <a:pos x="T6" y="T7"/>
                </a:cxn>
                <a:cxn ang="0">
                  <a:pos x="T8" y="T9"/>
                </a:cxn>
                <a:cxn ang="0">
                  <a:pos x="T10" y="T11"/>
                </a:cxn>
              </a:cxnLst>
              <a:rect l="0" t="0" r="r" b="b"/>
              <a:pathLst>
                <a:path w="4075" h="373">
                  <a:moveTo>
                    <a:pt x="4075" y="0"/>
                  </a:moveTo>
                  <a:lnTo>
                    <a:pt x="3704" y="373"/>
                  </a:lnTo>
                  <a:lnTo>
                    <a:pt x="0" y="373"/>
                  </a:lnTo>
                  <a:lnTo>
                    <a:pt x="374" y="0"/>
                  </a:lnTo>
                  <a:lnTo>
                    <a:pt x="2038" y="0"/>
                  </a:lnTo>
                  <a:lnTo>
                    <a:pt x="4075"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28"/>
            <p:cNvSpPr>
              <a:spLocks noChangeArrowheads="1"/>
            </p:cNvSpPr>
            <p:nvPr/>
          </p:nvSpPr>
          <p:spPr bwMode="auto">
            <a:xfrm>
              <a:off x="14125575" y="3971925"/>
              <a:ext cx="5181600" cy="917575"/>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29"/>
            <p:cNvSpPr>
              <a:spLocks noChangeArrowheads="1"/>
            </p:cNvSpPr>
            <p:nvPr/>
          </p:nvSpPr>
          <p:spPr bwMode="auto">
            <a:xfrm>
              <a:off x="14125575" y="3971925"/>
              <a:ext cx="2590800" cy="917575"/>
            </a:xfrm>
            <a:prstGeom prst="rect">
              <a:avLst/>
            </a:prstGeom>
            <a:solidFill>
              <a:srgbClr val="4B4A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30"/>
            <p:cNvSpPr>
              <a:spLocks noChangeArrowheads="1"/>
            </p:cNvSpPr>
            <p:nvPr/>
          </p:nvSpPr>
          <p:spPr bwMode="auto">
            <a:xfrm>
              <a:off x="14424025" y="4281488"/>
              <a:ext cx="292100" cy="298450"/>
            </a:xfrm>
            <a:prstGeom prst="rect">
              <a:avLst/>
            </a:prstGeom>
            <a:solidFill>
              <a:srgbClr val="60BA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1"/>
            <p:cNvSpPr>
              <a:spLocks/>
            </p:cNvSpPr>
            <p:nvPr/>
          </p:nvSpPr>
          <p:spPr bwMode="auto">
            <a:xfrm>
              <a:off x="13774738" y="1520825"/>
              <a:ext cx="5880100" cy="1733550"/>
            </a:xfrm>
            <a:custGeom>
              <a:avLst/>
              <a:gdLst>
                <a:gd name="T0" fmla="*/ 3704 w 3704"/>
                <a:gd name="T1" fmla="*/ 1092 h 1092"/>
                <a:gd name="T2" fmla="*/ 0 w 3704"/>
                <a:gd name="T3" fmla="*/ 1092 h 1092"/>
                <a:gd name="T4" fmla="*/ 0 w 3704"/>
                <a:gd name="T5" fmla="*/ 540 h 1092"/>
                <a:gd name="T6" fmla="*/ 0 w 3704"/>
                <a:gd name="T7" fmla="*/ 0 h 1092"/>
                <a:gd name="T8" fmla="*/ 3704 w 3704"/>
                <a:gd name="T9" fmla="*/ 0 h 1092"/>
                <a:gd name="T10" fmla="*/ 3704 w 3704"/>
                <a:gd name="T11" fmla="*/ 1092 h 1092"/>
              </a:gdLst>
              <a:ahLst/>
              <a:cxnLst>
                <a:cxn ang="0">
                  <a:pos x="T0" y="T1"/>
                </a:cxn>
                <a:cxn ang="0">
                  <a:pos x="T2" y="T3"/>
                </a:cxn>
                <a:cxn ang="0">
                  <a:pos x="T4" y="T5"/>
                </a:cxn>
                <a:cxn ang="0">
                  <a:pos x="T6" y="T7"/>
                </a:cxn>
                <a:cxn ang="0">
                  <a:pos x="T8" y="T9"/>
                </a:cxn>
                <a:cxn ang="0">
                  <a:pos x="T10" y="T11"/>
                </a:cxn>
              </a:cxnLst>
              <a:rect l="0" t="0" r="r" b="b"/>
              <a:pathLst>
                <a:path w="3704" h="1092">
                  <a:moveTo>
                    <a:pt x="3704" y="1092"/>
                  </a:moveTo>
                  <a:lnTo>
                    <a:pt x="0" y="1092"/>
                  </a:lnTo>
                  <a:lnTo>
                    <a:pt x="0" y="540"/>
                  </a:lnTo>
                  <a:lnTo>
                    <a:pt x="0" y="0"/>
                  </a:lnTo>
                  <a:lnTo>
                    <a:pt x="3704" y="0"/>
                  </a:lnTo>
                  <a:lnTo>
                    <a:pt x="3704" y="1092"/>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2"/>
            <p:cNvSpPr>
              <a:spLocks/>
            </p:cNvSpPr>
            <p:nvPr/>
          </p:nvSpPr>
          <p:spPr bwMode="auto">
            <a:xfrm>
              <a:off x="16716375" y="1520825"/>
              <a:ext cx="2938462" cy="1733550"/>
            </a:xfrm>
            <a:custGeom>
              <a:avLst/>
              <a:gdLst>
                <a:gd name="T0" fmla="*/ 1851 w 1851"/>
                <a:gd name="T1" fmla="*/ 1092 h 1092"/>
                <a:gd name="T2" fmla="*/ 183 w 1851"/>
                <a:gd name="T3" fmla="*/ 1092 h 1092"/>
                <a:gd name="T4" fmla="*/ 0 w 1851"/>
                <a:gd name="T5" fmla="*/ 1092 h 1092"/>
                <a:gd name="T6" fmla="*/ 0 w 1851"/>
                <a:gd name="T7" fmla="*/ 0 h 1092"/>
                <a:gd name="T8" fmla="*/ 1851 w 1851"/>
                <a:gd name="T9" fmla="*/ 0 h 1092"/>
                <a:gd name="T10" fmla="*/ 1851 w 1851"/>
                <a:gd name="T11" fmla="*/ 1092 h 1092"/>
              </a:gdLst>
              <a:ahLst/>
              <a:cxnLst>
                <a:cxn ang="0">
                  <a:pos x="T0" y="T1"/>
                </a:cxn>
                <a:cxn ang="0">
                  <a:pos x="T2" y="T3"/>
                </a:cxn>
                <a:cxn ang="0">
                  <a:pos x="T4" y="T5"/>
                </a:cxn>
                <a:cxn ang="0">
                  <a:pos x="T6" y="T7"/>
                </a:cxn>
                <a:cxn ang="0">
                  <a:pos x="T8" y="T9"/>
                </a:cxn>
                <a:cxn ang="0">
                  <a:pos x="T10" y="T11"/>
                </a:cxn>
              </a:cxnLst>
              <a:rect l="0" t="0" r="r" b="b"/>
              <a:pathLst>
                <a:path w="1851" h="1092">
                  <a:moveTo>
                    <a:pt x="1851" y="1092"/>
                  </a:moveTo>
                  <a:lnTo>
                    <a:pt x="183" y="1092"/>
                  </a:lnTo>
                  <a:lnTo>
                    <a:pt x="0" y="1092"/>
                  </a:lnTo>
                  <a:lnTo>
                    <a:pt x="0" y="0"/>
                  </a:lnTo>
                  <a:lnTo>
                    <a:pt x="1851" y="0"/>
                  </a:lnTo>
                  <a:lnTo>
                    <a:pt x="1851" y="1092"/>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3"/>
            <p:cNvSpPr>
              <a:spLocks/>
            </p:cNvSpPr>
            <p:nvPr/>
          </p:nvSpPr>
          <p:spPr bwMode="auto">
            <a:xfrm>
              <a:off x="19654838" y="928688"/>
              <a:ext cx="588962" cy="2325688"/>
            </a:xfrm>
            <a:custGeom>
              <a:avLst/>
              <a:gdLst>
                <a:gd name="T0" fmla="*/ 0 w 371"/>
                <a:gd name="T1" fmla="*/ 1465 h 1465"/>
                <a:gd name="T2" fmla="*/ 371 w 371"/>
                <a:gd name="T3" fmla="*/ 1091 h 1465"/>
                <a:gd name="T4" fmla="*/ 371 w 371"/>
                <a:gd name="T5" fmla="*/ 913 h 1465"/>
                <a:gd name="T6" fmla="*/ 371 w 371"/>
                <a:gd name="T7" fmla="*/ 0 h 1465"/>
                <a:gd name="T8" fmla="*/ 0 w 371"/>
                <a:gd name="T9" fmla="*/ 373 h 1465"/>
                <a:gd name="T10" fmla="*/ 0 w 371"/>
                <a:gd name="T11" fmla="*/ 1465 h 1465"/>
              </a:gdLst>
              <a:ahLst/>
              <a:cxnLst>
                <a:cxn ang="0">
                  <a:pos x="T0" y="T1"/>
                </a:cxn>
                <a:cxn ang="0">
                  <a:pos x="T2" y="T3"/>
                </a:cxn>
                <a:cxn ang="0">
                  <a:pos x="T4" y="T5"/>
                </a:cxn>
                <a:cxn ang="0">
                  <a:pos x="T6" y="T7"/>
                </a:cxn>
                <a:cxn ang="0">
                  <a:pos x="T8" y="T9"/>
                </a:cxn>
                <a:cxn ang="0">
                  <a:pos x="T10" y="T11"/>
                </a:cxn>
              </a:cxnLst>
              <a:rect l="0" t="0" r="r" b="b"/>
              <a:pathLst>
                <a:path w="371" h="1465">
                  <a:moveTo>
                    <a:pt x="0" y="1465"/>
                  </a:moveTo>
                  <a:lnTo>
                    <a:pt x="371" y="1091"/>
                  </a:lnTo>
                  <a:lnTo>
                    <a:pt x="371" y="913"/>
                  </a:lnTo>
                  <a:lnTo>
                    <a:pt x="371" y="0"/>
                  </a:lnTo>
                  <a:lnTo>
                    <a:pt x="0" y="373"/>
                  </a:lnTo>
                  <a:lnTo>
                    <a:pt x="0" y="1465"/>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4"/>
            <p:cNvSpPr>
              <a:spLocks/>
            </p:cNvSpPr>
            <p:nvPr/>
          </p:nvSpPr>
          <p:spPr bwMode="auto">
            <a:xfrm>
              <a:off x="13774738" y="928688"/>
              <a:ext cx="6469062" cy="592138"/>
            </a:xfrm>
            <a:custGeom>
              <a:avLst/>
              <a:gdLst>
                <a:gd name="T0" fmla="*/ 4075 w 4075"/>
                <a:gd name="T1" fmla="*/ 0 h 373"/>
                <a:gd name="T2" fmla="*/ 3704 w 4075"/>
                <a:gd name="T3" fmla="*/ 373 h 373"/>
                <a:gd name="T4" fmla="*/ 0 w 4075"/>
                <a:gd name="T5" fmla="*/ 373 h 373"/>
                <a:gd name="T6" fmla="*/ 374 w 4075"/>
                <a:gd name="T7" fmla="*/ 0 h 373"/>
                <a:gd name="T8" fmla="*/ 2038 w 4075"/>
                <a:gd name="T9" fmla="*/ 0 h 373"/>
                <a:gd name="T10" fmla="*/ 4075 w 4075"/>
                <a:gd name="T11" fmla="*/ 0 h 373"/>
              </a:gdLst>
              <a:ahLst/>
              <a:cxnLst>
                <a:cxn ang="0">
                  <a:pos x="T0" y="T1"/>
                </a:cxn>
                <a:cxn ang="0">
                  <a:pos x="T2" y="T3"/>
                </a:cxn>
                <a:cxn ang="0">
                  <a:pos x="T4" y="T5"/>
                </a:cxn>
                <a:cxn ang="0">
                  <a:pos x="T6" y="T7"/>
                </a:cxn>
                <a:cxn ang="0">
                  <a:pos x="T8" y="T9"/>
                </a:cxn>
                <a:cxn ang="0">
                  <a:pos x="T10" y="T11"/>
                </a:cxn>
              </a:cxnLst>
              <a:rect l="0" t="0" r="r" b="b"/>
              <a:pathLst>
                <a:path w="4075" h="373">
                  <a:moveTo>
                    <a:pt x="4075" y="0"/>
                  </a:moveTo>
                  <a:lnTo>
                    <a:pt x="3704" y="373"/>
                  </a:lnTo>
                  <a:lnTo>
                    <a:pt x="0" y="373"/>
                  </a:lnTo>
                  <a:lnTo>
                    <a:pt x="374" y="0"/>
                  </a:lnTo>
                  <a:lnTo>
                    <a:pt x="2038" y="0"/>
                  </a:lnTo>
                  <a:lnTo>
                    <a:pt x="4075"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35"/>
            <p:cNvSpPr>
              <a:spLocks noChangeArrowheads="1"/>
            </p:cNvSpPr>
            <p:nvPr/>
          </p:nvSpPr>
          <p:spPr bwMode="auto">
            <a:xfrm>
              <a:off x="14125575" y="1943100"/>
              <a:ext cx="5181600" cy="915988"/>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6"/>
            <p:cNvSpPr>
              <a:spLocks noChangeArrowheads="1"/>
            </p:cNvSpPr>
            <p:nvPr/>
          </p:nvSpPr>
          <p:spPr bwMode="auto">
            <a:xfrm>
              <a:off x="14125575" y="1943100"/>
              <a:ext cx="2590800" cy="915988"/>
            </a:xfrm>
            <a:prstGeom prst="rect">
              <a:avLst/>
            </a:prstGeom>
            <a:solidFill>
              <a:srgbClr val="4B4A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37"/>
            <p:cNvSpPr>
              <a:spLocks noChangeArrowheads="1"/>
            </p:cNvSpPr>
            <p:nvPr/>
          </p:nvSpPr>
          <p:spPr bwMode="auto">
            <a:xfrm>
              <a:off x="14424025" y="2251075"/>
              <a:ext cx="292100" cy="300038"/>
            </a:xfrm>
            <a:prstGeom prst="rect">
              <a:avLst/>
            </a:prstGeom>
            <a:solidFill>
              <a:srgbClr val="60BA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1" name="Group 160"/>
          <p:cNvGrpSpPr>
            <a:grpSpLocks noChangeAspect="1"/>
          </p:cNvGrpSpPr>
          <p:nvPr/>
        </p:nvGrpSpPr>
        <p:grpSpPr>
          <a:xfrm>
            <a:off x="5424380" y="3265417"/>
            <a:ext cx="838406" cy="838048"/>
            <a:chOff x="13246100" y="-547688"/>
            <a:chExt cx="7408863" cy="7405688"/>
          </a:xfrm>
        </p:grpSpPr>
        <p:sp>
          <p:nvSpPr>
            <p:cNvPr id="162" name="Freeform 80"/>
            <p:cNvSpPr>
              <a:spLocks/>
            </p:cNvSpPr>
            <p:nvPr/>
          </p:nvSpPr>
          <p:spPr bwMode="auto">
            <a:xfrm>
              <a:off x="13249275" y="-547688"/>
              <a:ext cx="7405688" cy="7405688"/>
            </a:xfrm>
            <a:custGeom>
              <a:avLst/>
              <a:gdLst>
                <a:gd name="T0" fmla="*/ 1709 w 1972"/>
                <a:gd name="T1" fmla="*/ 269 h 1972"/>
                <a:gd name="T2" fmla="*/ 1066 w 1972"/>
                <a:gd name="T3" fmla="*/ 0 h 1972"/>
                <a:gd name="T4" fmla="*/ 427 w 1972"/>
                <a:gd name="T5" fmla="*/ 263 h 1972"/>
                <a:gd name="T6" fmla="*/ 426 w 1972"/>
                <a:gd name="T7" fmla="*/ 263 h 1972"/>
                <a:gd name="T8" fmla="*/ 262 w 1972"/>
                <a:gd name="T9" fmla="*/ 427 h 1972"/>
                <a:gd name="T10" fmla="*/ 263 w 1972"/>
                <a:gd name="T11" fmla="*/ 427 h 1972"/>
                <a:gd name="T12" fmla="*/ 0 w 1972"/>
                <a:gd name="T13" fmla="*/ 1066 h 1972"/>
                <a:gd name="T14" fmla="*/ 268 w 1972"/>
                <a:gd name="T15" fmla="*/ 1710 h 1972"/>
                <a:gd name="T16" fmla="*/ 906 w 1972"/>
                <a:gd name="T17" fmla="*/ 1972 h 1972"/>
                <a:gd name="T18" fmla="*/ 1553 w 1972"/>
                <a:gd name="T19" fmla="*/ 1700 h 1972"/>
                <a:gd name="T20" fmla="*/ 1740 w 1972"/>
                <a:gd name="T21" fmla="*/ 1510 h 1972"/>
                <a:gd name="T22" fmla="*/ 1972 w 1972"/>
                <a:gd name="T23" fmla="*/ 906 h 1972"/>
                <a:gd name="T24" fmla="*/ 1709 w 1972"/>
                <a:gd name="T25" fmla="*/ 269 h 1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2" h="1972">
                  <a:moveTo>
                    <a:pt x="1709" y="269"/>
                  </a:moveTo>
                  <a:cubicBezTo>
                    <a:pt x="1545" y="103"/>
                    <a:pt x="1318" y="0"/>
                    <a:pt x="1066" y="0"/>
                  </a:cubicBezTo>
                  <a:cubicBezTo>
                    <a:pt x="816" y="0"/>
                    <a:pt x="591" y="101"/>
                    <a:pt x="427" y="263"/>
                  </a:cubicBezTo>
                  <a:cubicBezTo>
                    <a:pt x="426" y="263"/>
                    <a:pt x="426" y="263"/>
                    <a:pt x="426" y="263"/>
                  </a:cubicBezTo>
                  <a:cubicBezTo>
                    <a:pt x="262" y="427"/>
                    <a:pt x="262" y="427"/>
                    <a:pt x="262" y="427"/>
                  </a:cubicBezTo>
                  <a:cubicBezTo>
                    <a:pt x="263" y="427"/>
                    <a:pt x="263" y="427"/>
                    <a:pt x="263" y="427"/>
                  </a:cubicBezTo>
                  <a:cubicBezTo>
                    <a:pt x="100" y="591"/>
                    <a:pt x="0" y="817"/>
                    <a:pt x="0" y="1066"/>
                  </a:cubicBezTo>
                  <a:cubicBezTo>
                    <a:pt x="0" y="1318"/>
                    <a:pt x="102" y="1546"/>
                    <a:pt x="268" y="1710"/>
                  </a:cubicBezTo>
                  <a:cubicBezTo>
                    <a:pt x="432" y="1872"/>
                    <a:pt x="657" y="1972"/>
                    <a:pt x="906" y="1972"/>
                  </a:cubicBezTo>
                  <a:cubicBezTo>
                    <a:pt x="1159" y="1972"/>
                    <a:pt x="1388" y="1868"/>
                    <a:pt x="1553" y="1700"/>
                  </a:cubicBezTo>
                  <a:cubicBezTo>
                    <a:pt x="1740" y="1510"/>
                    <a:pt x="1740" y="1510"/>
                    <a:pt x="1740" y="1510"/>
                  </a:cubicBezTo>
                  <a:cubicBezTo>
                    <a:pt x="1884" y="1350"/>
                    <a:pt x="1972" y="1139"/>
                    <a:pt x="1972" y="906"/>
                  </a:cubicBezTo>
                  <a:cubicBezTo>
                    <a:pt x="1972" y="658"/>
                    <a:pt x="1872" y="432"/>
                    <a:pt x="1709" y="269"/>
                  </a:cubicBezTo>
                  <a:close/>
                </a:path>
              </a:pathLst>
            </a:custGeom>
            <a:solidFill>
              <a:srgbClr val="1A6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81"/>
            <p:cNvSpPr>
              <a:spLocks/>
            </p:cNvSpPr>
            <p:nvPr/>
          </p:nvSpPr>
          <p:spPr bwMode="auto">
            <a:xfrm>
              <a:off x="13246100" y="-547688"/>
              <a:ext cx="6421438" cy="6421438"/>
            </a:xfrm>
            <a:custGeom>
              <a:avLst/>
              <a:gdLst>
                <a:gd name="T0" fmla="*/ 1067 w 1710"/>
                <a:gd name="T1" fmla="*/ 0 h 1710"/>
                <a:gd name="T2" fmla="*/ 428 w 1710"/>
                <a:gd name="T3" fmla="*/ 263 h 1710"/>
                <a:gd name="T4" fmla="*/ 427 w 1710"/>
                <a:gd name="T5" fmla="*/ 263 h 1710"/>
                <a:gd name="T6" fmla="*/ 263 w 1710"/>
                <a:gd name="T7" fmla="*/ 427 h 1710"/>
                <a:gd name="T8" fmla="*/ 264 w 1710"/>
                <a:gd name="T9" fmla="*/ 427 h 1710"/>
                <a:gd name="T10" fmla="*/ 0 w 1710"/>
                <a:gd name="T11" fmla="*/ 1066 h 1710"/>
                <a:gd name="T12" fmla="*/ 269 w 1710"/>
                <a:gd name="T13" fmla="*/ 1710 h 1710"/>
                <a:gd name="T14" fmla="*/ 1710 w 1710"/>
                <a:gd name="T15" fmla="*/ 269 h 1710"/>
                <a:gd name="T16" fmla="*/ 1067 w 1710"/>
                <a:gd name="T17" fmla="*/ 0 h 1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0" h="1710">
                  <a:moveTo>
                    <a:pt x="1067" y="0"/>
                  </a:moveTo>
                  <a:cubicBezTo>
                    <a:pt x="817" y="0"/>
                    <a:pt x="592" y="101"/>
                    <a:pt x="428" y="263"/>
                  </a:cubicBezTo>
                  <a:cubicBezTo>
                    <a:pt x="427" y="263"/>
                    <a:pt x="427" y="263"/>
                    <a:pt x="427" y="263"/>
                  </a:cubicBezTo>
                  <a:cubicBezTo>
                    <a:pt x="263" y="427"/>
                    <a:pt x="263" y="427"/>
                    <a:pt x="263" y="427"/>
                  </a:cubicBezTo>
                  <a:cubicBezTo>
                    <a:pt x="264" y="427"/>
                    <a:pt x="264" y="427"/>
                    <a:pt x="264" y="427"/>
                  </a:cubicBezTo>
                  <a:cubicBezTo>
                    <a:pt x="101" y="591"/>
                    <a:pt x="0" y="817"/>
                    <a:pt x="0" y="1066"/>
                  </a:cubicBezTo>
                  <a:cubicBezTo>
                    <a:pt x="0" y="1318"/>
                    <a:pt x="103" y="1546"/>
                    <a:pt x="269" y="1710"/>
                  </a:cubicBezTo>
                  <a:cubicBezTo>
                    <a:pt x="1710" y="269"/>
                    <a:pt x="1710" y="269"/>
                    <a:pt x="1710" y="269"/>
                  </a:cubicBezTo>
                  <a:cubicBezTo>
                    <a:pt x="1546" y="103"/>
                    <a:pt x="1319" y="0"/>
                    <a:pt x="1067" y="0"/>
                  </a:cubicBezTo>
                  <a:close/>
                </a:path>
              </a:pathLst>
            </a:custGeom>
            <a:solidFill>
              <a:srgbClr val="2878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82"/>
            <p:cNvSpPr>
              <a:spLocks/>
            </p:cNvSpPr>
            <p:nvPr/>
          </p:nvSpPr>
          <p:spPr bwMode="auto">
            <a:xfrm>
              <a:off x="14255750" y="461962"/>
              <a:ext cx="6399213" cy="6396038"/>
            </a:xfrm>
            <a:custGeom>
              <a:avLst/>
              <a:gdLst>
                <a:gd name="T0" fmla="*/ 0 w 1704"/>
                <a:gd name="T1" fmla="*/ 1441 h 1703"/>
                <a:gd name="T2" fmla="*/ 638 w 1704"/>
                <a:gd name="T3" fmla="*/ 1703 h 1703"/>
                <a:gd name="T4" fmla="*/ 1285 w 1704"/>
                <a:gd name="T5" fmla="*/ 1431 h 1703"/>
                <a:gd name="T6" fmla="*/ 1472 w 1704"/>
                <a:gd name="T7" fmla="*/ 1241 h 1703"/>
                <a:gd name="T8" fmla="*/ 1704 w 1704"/>
                <a:gd name="T9" fmla="*/ 637 h 1703"/>
                <a:gd name="T10" fmla="*/ 1441 w 1704"/>
                <a:gd name="T11" fmla="*/ 0 h 1703"/>
                <a:gd name="T12" fmla="*/ 0 w 1704"/>
                <a:gd name="T13" fmla="*/ 1441 h 1703"/>
              </a:gdLst>
              <a:ahLst/>
              <a:cxnLst>
                <a:cxn ang="0">
                  <a:pos x="T0" y="T1"/>
                </a:cxn>
                <a:cxn ang="0">
                  <a:pos x="T2" y="T3"/>
                </a:cxn>
                <a:cxn ang="0">
                  <a:pos x="T4" y="T5"/>
                </a:cxn>
                <a:cxn ang="0">
                  <a:pos x="T6" y="T7"/>
                </a:cxn>
                <a:cxn ang="0">
                  <a:pos x="T8" y="T9"/>
                </a:cxn>
                <a:cxn ang="0">
                  <a:pos x="T10" y="T11"/>
                </a:cxn>
                <a:cxn ang="0">
                  <a:pos x="T12" y="T13"/>
                </a:cxn>
              </a:cxnLst>
              <a:rect l="0" t="0" r="r" b="b"/>
              <a:pathLst>
                <a:path w="1704" h="1703">
                  <a:moveTo>
                    <a:pt x="0" y="1441"/>
                  </a:moveTo>
                  <a:cubicBezTo>
                    <a:pt x="164" y="1603"/>
                    <a:pt x="389" y="1703"/>
                    <a:pt x="638" y="1703"/>
                  </a:cubicBezTo>
                  <a:cubicBezTo>
                    <a:pt x="891" y="1703"/>
                    <a:pt x="1120" y="1599"/>
                    <a:pt x="1285" y="1431"/>
                  </a:cubicBezTo>
                  <a:cubicBezTo>
                    <a:pt x="1472" y="1241"/>
                    <a:pt x="1472" y="1241"/>
                    <a:pt x="1472" y="1241"/>
                  </a:cubicBezTo>
                  <a:cubicBezTo>
                    <a:pt x="1616" y="1081"/>
                    <a:pt x="1704" y="870"/>
                    <a:pt x="1704" y="637"/>
                  </a:cubicBezTo>
                  <a:cubicBezTo>
                    <a:pt x="1704" y="389"/>
                    <a:pt x="1604" y="163"/>
                    <a:pt x="1441" y="0"/>
                  </a:cubicBezTo>
                  <a:lnTo>
                    <a:pt x="0" y="1441"/>
                  </a:lnTo>
                  <a:close/>
                </a:path>
              </a:pathLst>
            </a:custGeom>
            <a:solidFill>
              <a:srgbClr val="145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83"/>
            <p:cNvSpPr>
              <a:spLocks noChangeArrowheads="1"/>
            </p:cNvSpPr>
            <p:nvPr/>
          </p:nvSpPr>
          <p:spPr bwMode="auto">
            <a:xfrm>
              <a:off x="13246100" y="52387"/>
              <a:ext cx="6808788" cy="6805613"/>
            </a:xfrm>
            <a:prstGeom prst="ellipse">
              <a:avLst/>
            </a:prstGeom>
            <a:solidFill>
              <a:srgbClr val="1A6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84"/>
            <p:cNvSpPr>
              <a:spLocks noEditPoints="1"/>
            </p:cNvSpPr>
            <p:nvPr/>
          </p:nvSpPr>
          <p:spPr bwMode="auto">
            <a:xfrm>
              <a:off x="14481175" y="1231900"/>
              <a:ext cx="2084388" cy="2087563"/>
            </a:xfrm>
            <a:custGeom>
              <a:avLst/>
              <a:gdLst>
                <a:gd name="T0" fmla="*/ 457 w 555"/>
                <a:gd name="T1" fmla="*/ 99 h 556"/>
                <a:gd name="T2" fmla="*/ 98 w 555"/>
                <a:gd name="T3" fmla="*/ 99 h 556"/>
                <a:gd name="T4" fmla="*/ 98 w 555"/>
                <a:gd name="T5" fmla="*/ 457 h 556"/>
                <a:gd name="T6" fmla="*/ 457 w 555"/>
                <a:gd name="T7" fmla="*/ 457 h 556"/>
                <a:gd name="T8" fmla="*/ 457 w 555"/>
                <a:gd name="T9" fmla="*/ 99 h 556"/>
                <a:gd name="T10" fmla="*/ 381 w 555"/>
                <a:gd name="T11" fmla="*/ 381 h 556"/>
                <a:gd name="T12" fmla="*/ 174 w 555"/>
                <a:gd name="T13" fmla="*/ 381 h 556"/>
                <a:gd name="T14" fmla="*/ 174 w 555"/>
                <a:gd name="T15" fmla="*/ 174 h 556"/>
                <a:gd name="T16" fmla="*/ 381 w 555"/>
                <a:gd name="T17" fmla="*/ 174 h 556"/>
                <a:gd name="T18" fmla="*/ 381 w 555"/>
                <a:gd name="T19" fmla="*/ 381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5" h="556">
                  <a:moveTo>
                    <a:pt x="457" y="99"/>
                  </a:moveTo>
                  <a:cubicBezTo>
                    <a:pt x="358" y="0"/>
                    <a:pt x="197" y="0"/>
                    <a:pt x="98" y="99"/>
                  </a:cubicBezTo>
                  <a:cubicBezTo>
                    <a:pt x="0" y="197"/>
                    <a:pt x="0" y="358"/>
                    <a:pt x="98" y="457"/>
                  </a:cubicBezTo>
                  <a:cubicBezTo>
                    <a:pt x="197" y="556"/>
                    <a:pt x="358" y="556"/>
                    <a:pt x="457" y="457"/>
                  </a:cubicBezTo>
                  <a:cubicBezTo>
                    <a:pt x="555" y="358"/>
                    <a:pt x="555" y="197"/>
                    <a:pt x="457" y="99"/>
                  </a:cubicBezTo>
                  <a:close/>
                  <a:moveTo>
                    <a:pt x="381" y="381"/>
                  </a:moveTo>
                  <a:cubicBezTo>
                    <a:pt x="324" y="438"/>
                    <a:pt x="231" y="438"/>
                    <a:pt x="174" y="381"/>
                  </a:cubicBezTo>
                  <a:cubicBezTo>
                    <a:pt x="117" y="324"/>
                    <a:pt x="117" y="231"/>
                    <a:pt x="174" y="174"/>
                  </a:cubicBezTo>
                  <a:cubicBezTo>
                    <a:pt x="231" y="117"/>
                    <a:pt x="324" y="117"/>
                    <a:pt x="381" y="174"/>
                  </a:cubicBezTo>
                  <a:cubicBezTo>
                    <a:pt x="438" y="231"/>
                    <a:pt x="438" y="324"/>
                    <a:pt x="381" y="3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85"/>
            <p:cNvSpPr>
              <a:spLocks/>
            </p:cNvSpPr>
            <p:nvPr/>
          </p:nvSpPr>
          <p:spPr bwMode="auto">
            <a:xfrm>
              <a:off x="17054513" y="3808412"/>
              <a:ext cx="1166813" cy="1163638"/>
            </a:xfrm>
            <a:custGeom>
              <a:avLst/>
              <a:gdLst>
                <a:gd name="T0" fmla="*/ 256 w 311"/>
                <a:gd name="T1" fmla="*/ 55 h 310"/>
                <a:gd name="T2" fmla="*/ 56 w 311"/>
                <a:gd name="T3" fmla="*/ 55 h 310"/>
                <a:gd name="T4" fmla="*/ 56 w 311"/>
                <a:gd name="T5" fmla="*/ 55 h 310"/>
                <a:gd name="T6" fmla="*/ 56 w 311"/>
                <a:gd name="T7" fmla="*/ 55 h 310"/>
                <a:gd name="T8" fmla="*/ 56 w 311"/>
                <a:gd name="T9" fmla="*/ 255 h 310"/>
                <a:gd name="T10" fmla="*/ 256 w 311"/>
                <a:gd name="T11" fmla="*/ 255 h 310"/>
                <a:gd name="T12" fmla="*/ 256 w 311"/>
                <a:gd name="T13" fmla="*/ 255 h 310"/>
                <a:gd name="T14" fmla="*/ 256 w 311"/>
                <a:gd name="T15" fmla="*/ 255 h 310"/>
                <a:gd name="T16" fmla="*/ 256 w 311"/>
                <a:gd name="T17" fmla="*/ 5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310">
                  <a:moveTo>
                    <a:pt x="256" y="55"/>
                  </a:moveTo>
                  <a:cubicBezTo>
                    <a:pt x="201" y="0"/>
                    <a:pt x="111" y="0"/>
                    <a:pt x="56" y="55"/>
                  </a:cubicBezTo>
                  <a:cubicBezTo>
                    <a:pt x="56" y="55"/>
                    <a:pt x="56" y="55"/>
                    <a:pt x="56" y="55"/>
                  </a:cubicBezTo>
                  <a:cubicBezTo>
                    <a:pt x="56" y="55"/>
                    <a:pt x="56" y="55"/>
                    <a:pt x="56" y="55"/>
                  </a:cubicBezTo>
                  <a:cubicBezTo>
                    <a:pt x="0" y="110"/>
                    <a:pt x="0" y="200"/>
                    <a:pt x="56" y="255"/>
                  </a:cubicBezTo>
                  <a:cubicBezTo>
                    <a:pt x="111" y="310"/>
                    <a:pt x="201" y="310"/>
                    <a:pt x="256" y="255"/>
                  </a:cubicBezTo>
                  <a:cubicBezTo>
                    <a:pt x="256" y="255"/>
                    <a:pt x="256" y="255"/>
                    <a:pt x="256" y="255"/>
                  </a:cubicBezTo>
                  <a:cubicBezTo>
                    <a:pt x="256" y="255"/>
                    <a:pt x="256" y="255"/>
                    <a:pt x="256" y="255"/>
                  </a:cubicBezTo>
                  <a:cubicBezTo>
                    <a:pt x="311" y="200"/>
                    <a:pt x="311" y="110"/>
                    <a:pt x="256"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86"/>
            <p:cNvSpPr>
              <a:spLocks noChangeArrowheads="1"/>
            </p:cNvSpPr>
            <p:nvPr/>
          </p:nvSpPr>
          <p:spPr bwMode="auto">
            <a:xfrm>
              <a:off x="16846550" y="2095500"/>
              <a:ext cx="654050" cy="3571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87"/>
            <p:cNvSpPr>
              <a:spLocks noChangeArrowheads="1"/>
            </p:cNvSpPr>
            <p:nvPr/>
          </p:nvSpPr>
          <p:spPr bwMode="auto">
            <a:xfrm>
              <a:off x="15344775" y="3616325"/>
              <a:ext cx="357188" cy="639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88"/>
            <p:cNvSpPr>
              <a:spLocks/>
            </p:cNvSpPr>
            <p:nvPr/>
          </p:nvSpPr>
          <p:spPr bwMode="auto">
            <a:xfrm>
              <a:off x="16348075" y="3101975"/>
              <a:ext cx="769938" cy="766763"/>
            </a:xfrm>
            <a:custGeom>
              <a:avLst/>
              <a:gdLst>
                <a:gd name="T0" fmla="*/ 326 w 485"/>
                <a:gd name="T1" fmla="*/ 483 h 483"/>
                <a:gd name="T2" fmla="*/ 485 w 485"/>
                <a:gd name="T3" fmla="*/ 324 h 483"/>
                <a:gd name="T4" fmla="*/ 158 w 485"/>
                <a:gd name="T5" fmla="*/ 0 h 483"/>
                <a:gd name="T6" fmla="*/ 0 w 485"/>
                <a:gd name="T7" fmla="*/ 156 h 483"/>
                <a:gd name="T8" fmla="*/ 326 w 485"/>
                <a:gd name="T9" fmla="*/ 483 h 483"/>
              </a:gdLst>
              <a:ahLst/>
              <a:cxnLst>
                <a:cxn ang="0">
                  <a:pos x="T0" y="T1"/>
                </a:cxn>
                <a:cxn ang="0">
                  <a:pos x="T2" y="T3"/>
                </a:cxn>
                <a:cxn ang="0">
                  <a:pos x="T4" y="T5"/>
                </a:cxn>
                <a:cxn ang="0">
                  <a:pos x="T6" y="T7"/>
                </a:cxn>
                <a:cxn ang="0">
                  <a:pos x="T8" y="T9"/>
                </a:cxn>
              </a:cxnLst>
              <a:rect l="0" t="0" r="r" b="b"/>
              <a:pathLst>
                <a:path w="485" h="483">
                  <a:moveTo>
                    <a:pt x="326" y="483"/>
                  </a:moveTo>
                  <a:lnTo>
                    <a:pt x="485" y="324"/>
                  </a:lnTo>
                  <a:lnTo>
                    <a:pt x="158" y="0"/>
                  </a:lnTo>
                  <a:lnTo>
                    <a:pt x="0" y="156"/>
                  </a:lnTo>
                  <a:lnTo>
                    <a:pt x="326" y="4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89"/>
            <p:cNvSpPr>
              <a:spLocks/>
            </p:cNvSpPr>
            <p:nvPr/>
          </p:nvSpPr>
          <p:spPr bwMode="auto">
            <a:xfrm>
              <a:off x="17770475" y="1690687"/>
              <a:ext cx="1165225" cy="1166813"/>
            </a:xfrm>
            <a:custGeom>
              <a:avLst/>
              <a:gdLst>
                <a:gd name="T0" fmla="*/ 55 w 310"/>
                <a:gd name="T1" fmla="*/ 256 h 311"/>
                <a:gd name="T2" fmla="*/ 255 w 310"/>
                <a:gd name="T3" fmla="*/ 256 h 311"/>
                <a:gd name="T4" fmla="*/ 255 w 310"/>
                <a:gd name="T5" fmla="*/ 56 h 311"/>
                <a:gd name="T6" fmla="*/ 55 w 310"/>
                <a:gd name="T7" fmla="*/ 56 h 311"/>
                <a:gd name="T8" fmla="*/ 55 w 310"/>
                <a:gd name="T9" fmla="*/ 256 h 311"/>
              </a:gdLst>
              <a:ahLst/>
              <a:cxnLst>
                <a:cxn ang="0">
                  <a:pos x="T0" y="T1"/>
                </a:cxn>
                <a:cxn ang="0">
                  <a:pos x="T2" y="T3"/>
                </a:cxn>
                <a:cxn ang="0">
                  <a:pos x="T4" y="T5"/>
                </a:cxn>
                <a:cxn ang="0">
                  <a:pos x="T6" y="T7"/>
                </a:cxn>
                <a:cxn ang="0">
                  <a:pos x="T8" y="T9"/>
                </a:cxn>
              </a:cxnLst>
              <a:rect l="0" t="0" r="r" b="b"/>
              <a:pathLst>
                <a:path w="310" h="311">
                  <a:moveTo>
                    <a:pt x="55" y="256"/>
                  </a:moveTo>
                  <a:cubicBezTo>
                    <a:pt x="110" y="311"/>
                    <a:pt x="200" y="311"/>
                    <a:pt x="255" y="256"/>
                  </a:cubicBezTo>
                  <a:cubicBezTo>
                    <a:pt x="310" y="200"/>
                    <a:pt x="310" y="111"/>
                    <a:pt x="255" y="56"/>
                  </a:cubicBezTo>
                  <a:cubicBezTo>
                    <a:pt x="200" y="0"/>
                    <a:pt x="110" y="0"/>
                    <a:pt x="55" y="56"/>
                  </a:cubicBezTo>
                  <a:cubicBezTo>
                    <a:pt x="0" y="111"/>
                    <a:pt x="0" y="200"/>
                    <a:pt x="55" y="2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90"/>
            <p:cNvSpPr>
              <a:spLocks/>
            </p:cNvSpPr>
            <p:nvPr/>
          </p:nvSpPr>
          <p:spPr bwMode="auto">
            <a:xfrm>
              <a:off x="14939963" y="4521200"/>
              <a:ext cx="1166813" cy="1168400"/>
            </a:xfrm>
            <a:custGeom>
              <a:avLst/>
              <a:gdLst>
                <a:gd name="T0" fmla="*/ 256 w 311"/>
                <a:gd name="T1" fmla="*/ 55 h 311"/>
                <a:gd name="T2" fmla="*/ 55 w 311"/>
                <a:gd name="T3" fmla="*/ 55 h 311"/>
                <a:gd name="T4" fmla="*/ 55 w 311"/>
                <a:gd name="T5" fmla="*/ 255 h 311"/>
                <a:gd name="T6" fmla="*/ 256 w 311"/>
                <a:gd name="T7" fmla="*/ 255 h 311"/>
                <a:gd name="T8" fmla="*/ 256 w 311"/>
                <a:gd name="T9" fmla="*/ 55 h 311"/>
              </a:gdLst>
              <a:ahLst/>
              <a:cxnLst>
                <a:cxn ang="0">
                  <a:pos x="T0" y="T1"/>
                </a:cxn>
                <a:cxn ang="0">
                  <a:pos x="T2" y="T3"/>
                </a:cxn>
                <a:cxn ang="0">
                  <a:pos x="T4" y="T5"/>
                </a:cxn>
                <a:cxn ang="0">
                  <a:pos x="T6" y="T7"/>
                </a:cxn>
                <a:cxn ang="0">
                  <a:pos x="T8" y="T9"/>
                </a:cxn>
              </a:cxnLst>
              <a:rect l="0" t="0" r="r" b="b"/>
              <a:pathLst>
                <a:path w="311" h="311">
                  <a:moveTo>
                    <a:pt x="256" y="55"/>
                  </a:moveTo>
                  <a:cubicBezTo>
                    <a:pt x="200" y="0"/>
                    <a:pt x="111" y="0"/>
                    <a:pt x="55" y="55"/>
                  </a:cubicBezTo>
                  <a:cubicBezTo>
                    <a:pt x="0" y="110"/>
                    <a:pt x="0" y="200"/>
                    <a:pt x="55" y="255"/>
                  </a:cubicBezTo>
                  <a:cubicBezTo>
                    <a:pt x="111" y="311"/>
                    <a:pt x="200" y="311"/>
                    <a:pt x="256" y="255"/>
                  </a:cubicBezTo>
                  <a:cubicBezTo>
                    <a:pt x="311" y="200"/>
                    <a:pt x="311" y="110"/>
                    <a:pt x="256"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7" name="Group 276"/>
          <p:cNvGrpSpPr/>
          <p:nvPr/>
        </p:nvGrpSpPr>
        <p:grpSpPr>
          <a:xfrm>
            <a:off x="7385846" y="5030452"/>
            <a:ext cx="1044148" cy="1015235"/>
            <a:chOff x="10818991" y="2612935"/>
            <a:chExt cx="752353" cy="731520"/>
          </a:xfrm>
        </p:grpSpPr>
        <p:grpSp>
          <p:nvGrpSpPr>
            <p:cNvPr id="278" name="Group 277"/>
            <p:cNvGrpSpPr>
              <a:grpSpLocks noChangeAspect="1"/>
            </p:cNvGrpSpPr>
            <p:nvPr/>
          </p:nvGrpSpPr>
          <p:grpSpPr>
            <a:xfrm>
              <a:off x="10818991" y="2612935"/>
              <a:ext cx="752353" cy="731520"/>
              <a:chOff x="-33612138" y="-24222075"/>
              <a:chExt cx="19262725" cy="18729325"/>
            </a:xfrm>
          </p:grpSpPr>
          <p:sp>
            <p:nvSpPr>
              <p:cNvPr id="281" name="Freeform 127"/>
              <p:cNvSpPr>
                <a:spLocks/>
              </p:cNvSpPr>
              <p:nvPr/>
            </p:nvSpPr>
            <p:spPr bwMode="auto">
              <a:xfrm>
                <a:off x="-33612138" y="-24222075"/>
                <a:ext cx="19262725" cy="18729325"/>
              </a:xfrm>
              <a:custGeom>
                <a:avLst/>
                <a:gdLst>
                  <a:gd name="T0" fmla="*/ 1205 w 12134"/>
                  <a:gd name="T1" fmla="*/ 0 h 11798"/>
                  <a:gd name="T2" fmla="*/ 0 w 12134"/>
                  <a:gd name="T3" fmla="*/ 1227 h 11798"/>
                  <a:gd name="T4" fmla="*/ 0 w 12134"/>
                  <a:gd name="T5" fmla="*/ 5900 h 11798"/>
                  <a:gd name="T6" fmla="*/ 0 w 12134"/>
                  <a:gd name="T7" fmla="*/ 11798 h 11798"/>
                  <a:gd name="T8" fmla="*/ 10929 w 12134"/>
                  <a:gd name="T9" fmla="*/ 11798 h 11798"/>
                  <a:gd name="T10" fmla="*/ 12134 w 12134"/>
                  <a:gd name="T11" fmla="*/ 10571 h 11798"/>
                  <a:gd name="T12" fmla="*/ 12134 w 12134"/>
                  <a:gd name="T13" fmla="*/ 5898 h 11798"/>
                  <a:gd name="T14" fmla="*/ 12134 w 12134"/>
                  <a:gd name="T15" fmla="*/ 0 h 11798"/>
                  <a:gd name="T16" fmla="*/ 1205 w 12134"/>
                  <a:gd name="T17" fmla="*/ 0 h 11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34" h="11798">
                    <a:moveTo>
                      <a:pt x="1205" y="0"/>
                    </a:moveTo>
                    <a:lnTo>
                      <a:pt x="0" y="1227"/>
                    </a:lnTo>
                    <a:lnTo>
                      <a:pt x="0" y="5900"/>
                    </a:lnTo>
                    <a:lnTo>
                      <a:pt x="0" y="11798"/>
                    </a:lnTo>
                    <a:lnTo>
                      <a:pt x="10929" y="11798"/>
                    </a:lnTo>
                    <a:lnTo>
                      <a:pt x="12134" y="10571"/>
                    </a:lnTo>
                    <a:lnTo>
                      <a:pt x="12134" y="5898"/>
                    </a:lnTo>
                    <a:lnTo>
                      <a:pt x="12134" y="0"/>
                    </a:lnTo>
                    <a:lnTo>
                      <a:pt x="1205" y="0"/>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b="1"/>
              </a:p>
            </p:txBody>
          </p:sp>
          <p:sp>
            <p:nvSpPr>
              <p:cNvPr id="282" name="Rectangle 128"/>
              <p:cNvSpPr>
                <a:spLocks noChangeArrowheads="1"/>
              </p:cNvSpPr>
              <p:nvPr/>
            </p:nvSpPr>
            <p:spPr bwMode="auto">
              <a:xfrm>
                <a:off x="-31699201" y="-24222075"/>
                <a:ext cx="15436850" cy="18729325"/>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700" b="1"/>
              </a:p>
            </p:txBody>
          </p:sp>
          <p:sp>
            <p:nvSpPr>
              <p:cNvPr id="283" name="Freeform 129"/>
              <p:cNvSpPr>
                <a:spLocks/>
              </p:cNvSpPr>
              <p:nvPr/>
            </p:nvSpPr>
            <p:spPr bwMode="auto">
              <a:xfrm>
                <a:off x="-33612138" y="-24222075"/>
                <a:ext cx="19262725" cy="1947863"/>
              </a:xfrm>
              <a:custGeom>
                <a:avLst/>
                <a:gdLst>
                  <a:gd name="T0" fmla="*/ 12134 w 12134"/>
                  <a:gd name="T1" fmla="*/ 0 h 1227"/>
                  <a:gd name="T2" fmla="*/ 10929 w 12134"/>
                  <a:gd name="T3" fmla="*/ 1227 h 1227"/>
                  <a:gd name="T4" fmla="*/ 0 w 12134"/>
                  <a:gd name="T5" fmla="*/ 1227 h 1227"/>
                  <a:gd name="T6" fmla="*/ 1205 w 12134"/>
                  <a:gd name="T7" fmla="*/ 0 h 1227"/>
                  <a:gd name="T8" fmla="*/ 6669 w 12134"/>
                  <a:gd name="T9" fmla="*/ 0 h 1227"/>
                  <a:gd name="T10" fmla="*/ 12134 w 12134"/>
                  <a:gd name="T11" fmla="*/ 0 h 1227"/>
                </a:gdLst>
                <a:ahLst/>
                <a:cxnLst>
                  <a:cxn ang="0">
                    <a:pos x="T0" y="T1"/>
                  </a:cxn>
                  <a:cxn ang="0">
                    <a:pos x="T2" y="T3"/>
                  </a:cxn>
                  <a:cxn ang="0">
                    <a:pos x="T4" y="T5"/>
                  </a:cxn>
                  <a:cxn ang="0">
                    <a:pos x="T6" y="T7"/>
                  </a:cxn>
                  <a:cxn ang="0">
                    <a:pos x="T8" y="T9"/>
                  </a:cxn>
                  <a:cxn ang="0">
                    <a:pos x="T10" y="T11"/>
                  </a:cxn>
                </a:cxnLst>
                <a:rect l="0" t="0" r="r" b="b"/>
                <a:pathLst>
                  <a:path w="12134" h="1227">
                    <a:moveTo>
                      <a:pt x="12134" y="0"/>
                    </a:moveTo>
                    <a:lnTo>
                      <a:pt x="10929" y="1227"/>
                    </a:lnTo>
                    <a:lnTo>
                      <a:pt x="0" y="1227"/>
                    </a:lnTo>
                    <a:lnTo>
                      <a:pt x="1205" y="0"/>
                    </a:lnTo>
                    <a:lnTo>
                      <a:pt x="6669" y="0"/>
                    </a:lnTo>
                    <a:lnTo>
                      <a:pt x="1213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b="1"/>
              </a:p>
            </p:txBody>
          </p:sp>
          <p:sp>
            <p:nvSpPr>
              <p:cNvPr id="284" name="Freeform 130"/>
              <p:cNvSpPr>
                <a:spLocks/>
              </p:cNvSpPr>
              <p:nvPr/>
            </p:nvSpPr>
            <p:spPr bwMode="auto">
              <a:xfrm>
                <a:off x="-33612138" y="-7440613"/>
                <a:ext cx="17349788" cy="1947863"/>
              </a:xfrm>
              <a:custGeom>
                <a:avLst/>
                <a:gdLst>
                  <a:gd name="T0" fmla="*/ 10929 w 10929"/>
                  <a:gd name="T1" fmla="*/ 1227 h 1227"/>
                  <a:gd name="T2" fmla="*/ 6669 w 10929"/>
                  <a:gd name="T3" fmla="*/ 1227 h 1227"/>
                  <a:gd name="T4" fmla="*/ 0 w 10929"/>
                  <a:gd name="T5" fmla="*/ 1227 h 1227"/>
                  <a:gd name="T6" fmla="*/ 1205 w 10929"/>
                  <a:gd name="T7" fmla="*/ 0 h 1227"/>
                  <a:gd name="T8" fmla="*/ 10929 w 10929"/>
                  <a:gd name="T9" fmla="*/ 0 h 1227"/>
                  <a:gd name="T10" fmla="*/ 10929 w 10929"/>
                  <a:gd name="T11" fmla="*/ 1227 h 1227"/>
                </a:gdLst>
                <a:ahLst/>
                <a:cxnLst>
                  <a:cxn ang="0">
                    <a:pos x="T0" y="T1"/>
                  </a:cxn>
                  <a:cxn ang="0">
                    <a:pos x="T2" y="T3"/>
                  </a:cxn>
                  <a:cxn ang="0">
                    <a:pos x="T4" y="T5"/>
                  </a:cxn>
                  <a:cxn ang="0">
                    <a:pos x="T6" y="T7"/>
                  </a:cxn>
                  <a:cxn ang="0">
                    <a:pos x="T8" y="T9"/>
                  </a:cxn>
                  <a:cxn ang="0">
                    <a:pos x="T10" y="T11"/>
                  </a:cxn>
                </a:cxnLst>
                <a:rect l="0" t="0" r="r" b="b"/>
                <a:pathLst>
                  <a:path w="10929" h="1227">
                    <a:moveTo>
                      <a:pt x="10929" y="1227"/>
                    </a:moveTo>
                    <a:lnTo>
                      <a:pt x="6669" y="1227"/>
                    </a:lnTo>
                    <a:lnTo>
                      <a:pt x="0" y="1227"/>
                    </a:lnTo>
                    <a:lnTo>
                      <a:pt x="1205" y="0"/>
                    </a:lnTo>
                    <a:lnTo>
                      <a:pt x="10929" y="0"/>
                    </a:lnTo>
                    <a:lnTo>
                      <a:pt x="10929" y="122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b="1"/>
              </a:p>
            </p:txBody>
          </p:sp>
        </p:grpSp>
        <p:sp>
          <p:nvSpPr>
            <p:cNvPr id="279" name="Rectangle 278"/>
            <p:cNvSpPr>
              <a:spLocks noChangeAspect="1"/>
            </p:cNvSpPr>
            <p:nvPr/>
          </p:nvSpPr>
          <p:spPr>
            <a:xfrm>
              <a:off x="10893703" y="3014084"/>
              <a:ext cx="532817" cy="254110"/>
            </a:xfrm>
            <a:prstGeom prst="rect">
              <a:avLst/>
            </a:prstGeom>
            <a:solidFill>
              <a:srgbClr val="009DDF"/>
            </a:solidFill>
            <a:ln>
              <a:noFill/>
            </a:ln>
            <a:scene3d>
              <a:camera prst="obliqueTopRight"/>
              <a:lightRig rig="balanced" dir="t"/>
            </a:scene3d>
            <a:sp3d z="-12700" extrusionH="3175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1400" b="1" dirty="0">
                  <a:solidFill>
                    <a:schemeClr val="bg1"/>
                  </a:solidFill>
                </a:rPr>
                <a:t>OS</a:t>
              </a:r>
            </a:p>
          </p:txBody>
        </p:sp>
        <p:sp>
          <p:nvSpPr>
            <p:cNvPr id="280" name="Rectangle 279"/>
            <p:cNvSpPr>
              <a:spLocks noChangeAspect="1"/>
            </p:cNvSpPr>
            <p:nvPr/>
          </p:nvSpPr>
          <p:spPr>
            <a:xfrm>
              <a:off x="10893703" y="2761575"/>
              <a:ext cx="532817" cy="254110"/>
            </a:xfrm>
            <a:prstGeom prst="rect">
              <a:avLst/>
            </a:prstGeom>
            <a:solidFill>
              <a:srgbClr val="ED992C"/>
            </a:solidFill>
            <a:ln>
              <a:noFill/>
            </a:ln>
            <a:scene3d>
              <a:camera prst="obliqueTopRight"/>
              <a:lightRig rig="balanced" dir="t"/>
            </a:scene3d>
            <a:sp3d z="-12700" extrusionH="317500" prstMaterial="matte">
              <a:bevelT w="0" h="0"/>
              <a:bevelB w="0" h="0"/>
            </a:sp3d>
          </p:spPr>
          <p:style>
            <a:lnRef idx="2">
              <a:schemeClr val="dk1"/>
            </a:lnRef>
            <a:fillRef idx="1">
              <a:schemeClr val="lt1"/>
            </a:fillRef>
            <a:effectRef idx="0">
              <a:schemeClr val="dk1"/>
            </a:effectRef>
            <a:fontRef idx="minor">
              <a:schemeClr val="dk1"/>
            </a:fontRef>
          </p:style>
          <p:txBody>
            <a:bodyPr wrap="none" rtlCol="0" anchor="ctr">
              <a:flatTx/>
            </a:bodyPr>
            <a:lstStyle/>
            <a:p>
              <a:pPr algn="ctr"/>
              <a:r>
                <a:rPr lang="en-US" sz="1400" b="1" dirty="0">
                  <a:solidFill>
                    <a:schemeClr val="bg1"/>
                  </a:solidFill>
                </a:rPr>
                <a:t>APP</a:t>
              </a:r>
            </a:p>
          </p:txBody>
        </p:sp>
      </p:grpSp>
      <p:grpSp>
        <p:nvGrpSpPr>
          <p:cNvPr id="285" name="Group 284"/>
          <p:cNvGrpSpPr>
            <a:grpSpLocks noChangeAspect="1"/>
          </p:cNvGrpSpPr>
          <p:nvPr/>
        </p:nvGrpSpPr>
        <p:grpSpPr>
          <a:xfrm>
            <a:off x="9580199" y="3223794"/>
            <a:ext cx="921456" cy="921294"/>
            <a:chOff x="19094450" y="-18697575"/>
            <a:chExt cx="18703925" cy="18700750"/>
          </a:xfrm>
        </p:grpSpPr>
        <p:sp>
          <p:nvSpPr>
            <p:cNvPr id="286" name="Freeform 71"/>
            <p:cNvSpPr>
              <a:spLocks/>
            </p:cNvSpPr>
            <p:nvPr/>
          </p:nvSpPr>
          <p:spPr bwMode="auto">
            <a:xfrm>
              <a:off x="26681113" y="-18697575"/>
              <a:ext cx="6442075" cy="3238500"/>
            </a:xfrm>
            <a:custGeom>
              <a:avLst/>
              <a:gdLst>
                <a:gd name="T0" fmla="*/ 471 w 1717"/>
                <a:gd name="T1" fmla="*/ 863 h 863"/>
                <a:gd name="T2" fmla="*/ 1411 w 1717"/>
                <a:gd name="T3" fmla="*/ 863 h 863"/>
                <a:gd name="T4" fmla="*/ 1717 w 1717"/>
                <a:gd name="T5" fmla="*/ 334 h 863"/>
                <a:gd name="T6" fmla="*/ 471 w 1717"/>
                <a:gd name="T7" fmla="*/ 0 h 863"/>
                <a:gd name="T8" fmla="*/ 3 w 1717"/>
                <a:gd name="T9" fmla="*/ 44 h 863"/>
                <a:gd name="T10" fmla="*/ 0 w 1717"/>
                <a:gd name="T11" fmla="*/ 48 h 863"/>
                <a:gd name="T12" fmla="*/ 471 w 1717"/>
                <a:gd name="T13" fmla="*/ 863 h 863"/>
              </a:gdLst>
              <a:ahLst/>
              <a:cxnLst>
                <a:cxn ang="0">
                  <a:pos x="T0" y="T1"/>
                </a:cxn>
                <a:cxn ang="0">
                  <a:pos x="T2" y="T3"/>
                </a:cxn>
                <a:cxn ang="0">
                  <a:pos x="T4" y="T5"/>
                </a:cxn>
                <a:cxn ang="0">
                  <a:pos x="T6" y="T7"/>
                </a:cxn>
                <a:cxn ang="0">
                  <a:pos x="T8" y="T9"/>
                </a:cxn>
                <a:cxn ang="0">
                  <a:pos x="T10" y="T11"/>
                </a:cxn>
                <a:cxn ang="0">
                  <a:pos x="T12" y="T13"/>
                </a:cxn>
              </a:cxnLst>
              <a:rect l="0" t="0" r="r" b="b"/>
              <a:pathLst>
                <a:path w="1717" h="863">
                  <a:moveTo>
                    <a:pt x="471" y="863"/>
                  </a:moveTo>
                  <a:cubicBezTo>
                    <a:pt x="1411" y="863"/>
                    <a:pt x="1411" y="863"/>
                    <a:pt x="1411" y="863"/>
                  </a:cubicBezTo>
                  <a:cubicBezTo>
                    <a:pt x="1717" y="334"/>
                    <a:pt x="1717" y="334"/>
                    <a:pt x="1717" y="334"/>
                  </a:cubicBezTo>
                  <a:cubicBezTo>
                    <a:pt x="1350" y="122"/>
                    <a:pt x="925" y="0"/>
                    <a:pt x="471" y="0"/>
                  </a:cubicBezTo>
                  <a:cubicBezTo>
                    <a:pt x="311" y="0"/>
                    <a:pt x="154" y="15"/>
                    <a:pt x="3" y="44"/>
                  </a:cubicBezTo>
                  <a:cubicBezTo>
                    <a:pt x="0" y="48"/>
                    <a:pt x="0" y="48"/>
                    <a:pt x="0" y="48"/>
                  </a:cubicBezTo>
                  <a:lnTo>
                    <a:pt x="471" y="863"/>
                  </a:lnTo>
                  <a:close/>
                </a:path>
              </a:pathLst>
            </a:custGeom>
            <a:solidFill>
              <a:srgbClr val="029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72"/>
            <p:cNvSpPr>
              <a:spLocks/>
            </p:cNvSpPr>
            <p:nvPr/>
          </p:nvSpPr>
          <p:spPr bwMode="auto">
            <a:xfrm>
              <a:off x="31975425" y="-17445038"/>
              <a:ext cx="5305425" cy="5043488"/>
            </a:xfrm>
            <a:custGeom>
              <a:avLst/>
              <a:gdLst>
                <a:gd name="T0" fmla="*/ 306 w 1414"/>
                <a:gd name="T1" fmla="*/ 0 h 1344"/>
                <a:gd name="T2" fmla="*/ 0 w 1414"/>
                <a:gd name="T3" fmla="*/ 529 h 1344"/>
                <a:gd name="T4" fmla="*/ 470 w 1414"/>
                <a:gd name="T5" fmla="*/ 1344 h 1344"/>
                <a:gd name="T6" fmla="*/ 1411 w 1414"/>
                <a:gd name="T7" fmla="*/ 1344 h 1344"/>
                <a:gd name="T8" fmla="*/ 1414 w 1414"/>
                <a:gd name="T9" fmla="*/ 1339 h 1344"/>
                <a:gd name="T10" fmla="*/ 306 w 1414"/>
                <a:gd name="T11" fmla="*/ 0 h 1344"/>
              </a:gdLst>
              <a:ahLst/>
              <a:cxnLst>
                <a:cxn ang="0">
                  <a:pos x="T0" y="T1"/>
                </a:cxn>
                <a:cxn ang="0">
                  <a:pos x="T2" y="T3"/>
                </a:cxn>
                <a:cxn ang="0">
                  <a:pos x="T4" y="T5"/>
                </a:cxn>
                <a:cxn ang="0">
                  <a:pos x="T6" y="T7"/>
                </a:cxn>
                <a:cxn ang="0">
                  <a:pos x="T8" y="T9"/>
                </a:cxn>
                <a:cxn ang="0">
                  <a:pos x="T10" y="T11"/>
                </a:cxn>
              </a:cxnLst>
              <a:rect l="0" t="0" r="r" b="b"/>
              <a:pathLst>
                <a:path w="1414" h="1344">
                  <a:moveTo>
                    <a:pt x="306" y="0"/>
                  </a:moveTo>
                  <a:cubicBezTo>
                    <a:pt x="0" y="529"/>
                    <a:pt x="0" y="529"/>
                    <a:pt x="0" y="529"/>
                  </a:cubicBezTo>
                  <a:cubicBezTo>
                    <a:pt x="470" y="1344"/>
                    <a:pt x="470" y="1344"/>
                    <a:pt x="470" y="1344"/>
                  </a:cubicBezTo>
                  <a:cubicBezTo>
                    <a:pt x="1411" y="1344"/>
                    <a:pt x="1411" y="1344"/>
                    <a:pt x="1411" y="1344"/>
                  </a:cubicBezTo>
                  <a:cubicBezTo>
                    <a:pt x="1414" y="1339"/>
                    <a:pt x="1414" y="1339"/>
                    <a:pt x="1414" y="1339"/>
                  </a:cubicBezTo>
                  <a:cubicBezTo>
                    <a:pt x="1216" y="771"/>
                    <a:pt x="819" y="297"/>
                    <a:pt x="306" y="0"/>
                  </a:cubicBezTo>
                  <a:close/>
                </a:path>
              </a:pathLst>
            </a:custGeom>
            <a:solidFill>
              <a:srgbClr val="397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73"/>
            <p:cNvSpPr>
              <a:spLocks/>
            </p:cNvSpPr>
            <p:nvPr/>
          </p:nvSpPr>
          <p:spPr bwMode="auto">
            <a:xfrm>
              <a:off x="31975425" y="-12401550"/>
              <a:ext cx="5822950" cy="6113463"/>
            </a:xfrm>
            <a:custGeom>
              <a:avLst/>
              <a:gdLst>
                <a:gd name="T0" fmla="*/ 470 w 1552"/>
                <a:gd name="T1" fmla="*/ 0 h 1629"/>
                <a:gd name="T2" fmla="*/ 0 w 1552"/>
                <a:gd name="T3" fmla="*/ 814 h 1629"/>
                <a:gd name="T4" fmla="*/ 470 w 1552"/>
                <a:gd name="T5" fmla="*/ 1629 h 1629"/>
                <a:gd name="T6" fmla="*/ 1411 w 1552"/>
                <a:gd name="T7" fmla="*/ 1629 h 1629"/>
                <a:gd name="T8" fmla="*/ 1421 w 1552"/>
                <a:gd name="T9" fmla="*/ 1611 h 1629"/>
                <a:gd name="T10" fmla="*/ 1552 w 1552"/>
                <a:gd name="T11" fmla="*/ 814 h 1629"/>
                <a:gd name="T12" fmla="*/ 1421 w 1552"/>
                <a:gd name="T13" fmla="*/ 17 h 1629"/>
                <a:gd name="T14" fmla="*/ 1411 w 1552"/>
                <a:gd name="T15" fmla="*/ 0 h 1629"/>
                <a:gd name="T16" fmla="*/ 470 w 1552"/>
                <a:gd name="T17" fmla="*/ 0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2" h="1629">
                  <a:moveTo>
                    <a:pt x="470" y="0"/>
                  </a:moveTo>
                  <a:cubicBezTo>
                    <a:pt x="0" y="814"/>
                    <a:pt x="0" y="814"/>
                    <a:pt x="0" y="814"/>
                  </a:cubicBezTo>
                  <a:cubicBezTo>
                    <a:pt x="470" y="1629"/>
                    <a:pt x="470" y="1629"/>
                    <a:pt x="470" y="1629"/>
                  </a:cubicBezTo>
                  <a:cubicBezTo>
                    <a:pt x="1411" y="1629"/>
                    <a:pt x="1411" y="1629"/>
                    <a:pt x="1411" y="1629"/>
                  </a:cubicBezTo>
                  <a:cubicBezTo>
                    <a:pt x="1421" y="1611"/>
                    <a:pt x="1421" y="1611"/>
                    <a:pt x="1421" y="1611"/>
                  </a:cubicBezTo>
                  <a:cubicBezTo>
                    <a:pt x="1506" y="1361"/>
                    <a:pt x="1552" y="1093"/>
                    <a:pt x="1552" y="814"/>
                  </a:cubicBezTo>
                  <a:cubicBezTo>
                    <a:pt x="1552" y="535"/>
                    <a:pt x="1506" y="267"/>
                    <a:pt x="1421" y="17"/>
                  </a:cubicBezTo>
                  <a:cubicBezTo>
                    <a:pt x="1411" y="0"/>
                    <a:pt x="1411" y="0"/>
                    <a:pt x="1411" y="0"/>
                  </a:cubicBezTo>
                  <a:lnTo>
                    <a:pt x="470" y="0"/>
                  </a:lnTo>
                  <a:close/>
                </a:path>
              </a:pathLst>
            </a:cu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74"/>
            <p:cNvSpPr>
              <a:spLocks/>
            </p:cNvSpPr>
            <p:nvPr/>
          </p:nvSpPr>
          <p:spPr bwMode="auto">
            <a:xfrm>
              <a:off x="31975425" y="-6288088"/>
              <a:ext cx="5305425" cy="5038725"/>
            </a:xfrm>
            <a:custGeom>
              <a:avLst/>
              <a:gdLst>
                <a:gd name="T0" fmla="*/ 470 w 1414"/>
                <a:gd name="T1" fmla="*/ 0 h 1343"/>
                <a:gd name="T2" fmla="*/ 0 w 1414"/>
                <a:gd name="T3" fmla="*/ 814 h 1343"/>
                <a:gd name="T4" fmla="*/ 306 w 1414"/>
                <a:gd name="T5" fmla="*/ 1343 h 1343"/>
                <a:gd name="T6" fmla="*/ 1414 w 1414"/>
                <a:gd name="T7" fmla="*/ 4 h 1343"/>
                <a:gd name="T8" fmla="*/ 1411 w 1414"/>
                <a:gd name="T9" fmla="*/ 0 h 1343"/>
                <a:gd name="T10" fmla="*/ 470 w 1414"/>
                <a:gd name="T11" fmla="*/ 0 h 1343"/>
              </a:gdLst>
              <a:ahLst/>
              <a:cxnLst>
                <a:cxn ang="0">
                  <a:pos x="T0" y="T1"/>
                </a:cxn>
                <a:cxn ang="0">
                  <a:pos x="T2" y="T3"/>
                </a:cxn>
                <a:cxn ang="0">
                  <a:pos x="T4" y="T5"/>
                </a:cxn>
                <a:cxn ang="0">
                  <a:pos x="T6" y="T7"/>
                </a:cxn>
                <a:cxn ang="0">
                  <a:pos x="T8" y="T9"/>
                </a:cxn>
                <a:cxn ang="0">
                  <a:pos x="T10" y="T11"/>
                </a:cxn>
              </a:cxnLst>
              <a:rect l="0" t="0" r="r" b="b"/>
              <a:pathLst>
                <a:path w="1414" h="1343">
                  <a:moveTo>
                    <a:pt x="470" y="0"/>
                  </a:moveTo>
                  <a:cubicBezTo>
                    <a:pt x="0" y="814"/>
                    <a:pt x="0" y="814"/>
                    <a:pt x="0" y="814"/>
                  </a:cubicBezTo>
                  <a:cubicBezTo>
                    <a:pt x="306" y="1343"/>
                    <a:pt x="306" y="1343"/>
                    <a:pt x="306" y="1343"/>
                  </a:cubicBezTo>
                  <a:cubicBezTo>
                    <a:pt x="819" y="1046"/>
                    <a:pt x="1216" y="572"/>
                    <a:pt x="1414" y="4"/>
                  </a:cubicBezTo>
                  <a:cubicBezTo>
                    <a:pt x="1411" y="0"/>
                    <a:pt x="1411" y="0"/>
                    <a:pt x="1411" y="0"/>
                  </a:cubicBezTo>
                  <a:lnTo>
                    <a:pt x="470" y="0"/>
                  </a:ln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75"/>
            <p:cNvSpPr>
              <a:spLocks/>
            </p:cNvSpPr>
            <p:nvPr/>
          </p:nvSpPr>
          <p:spPr bwMode="auto">
            <a:xfrm>
              <a:off x="26681113" y="-3233738"/>
              <a:ext cx="6442075" cy="3236913"/>
            </a:xfrm>
            <a:custGeom>
              <a:avLst/>
              <a:gdLst>
                <a:gd name="T0" fmla="*/ 1717 w 1717"/>
                <a:gd name="T1" fmla="*/ 529 h 863"/>
                <a:gd name="T2" fmla="*/ 1411 w 1717"/>
                <a:gd name="T3" fmla="*/ 0 h 863"/>
                <a:gd name="T4" fmla="*/ 471 w 1717"/>
                <a:gd name="T5" fmla="*/ 0 h 863"/>
                <a:gd name="T6" fmla="*/ 0 w 1717"/>
                <a:gd name="T7" fmla="*/ 815 h 863"/>
                <a:gd name="T8" fmla="*/ 3 w 1717"/>
                <a:gd name="T9" fmla="*/ 819 h 863"/>
                <a:gd name="T10" fmla="*/ 471 w 1717"/>
                <a:gd name="T11" fmla="*/ 863 h 863"/>
                <a:gd name="T12" fmla="*/ 1717 w 1717"/>
                <a:gd name="T13" fmla="*/ 529 h 863"/>
              </a:gdLst>
              <a:ahLst/>
              <a:cxnLst>
                <a:cxn ang="0">
                  <a:pos x="T0" y="T1"/>
                </a:cxn>
                <a:cxn ang="0">
                  <a:pos x="T2" y="T3"/>
                </a:cxn>
                <a:cxn ang="0">
                  <a:pos x="T4" y="T5"/>
                </a:cxn>
                <a:cxn ang="0">
                  <a:pos x="T6" y="T7"/>
                </a:cxn>
                <a:cxn ang="0">
                  <a:pos x="T8" y="T9"/>
                </a:cxn>
                <a:cxn ang="0">
                  <a:pos x="T10" y="T11"/>
                </a:cxn>
                <a:cxn ang="0">
                  <a:pos x="T12" y="T13"/>
                </a:cxn>
              </a:cxnLst>
              <a:rect l="0" t="0" r="r" b="b"/>
              <a:pathLst>
                <a:path w="1717" h="863">
                  <a:moveTo>
                    <a:pt x="1717" y="529"/>
                  </a:moveTo>
                  <a:cubicBezTo>
                    <a:pt x="1411" y="0"/>
                    <a:pt x="1411" y="0"/>
                    <a:pt x="1411" y="0"/>
                  </a:cubicBezTo>
                  <a:cubicBezTo>
                    <a:pt x="471" y="0"/>
                    <a:pt x="471" y="0"/>
                    <a:pt x="471" y="0"/>
                  </a:cubicBezTo>
                  <a:cubicBezTo>
                    <a:pt x="0" y="815"/>
                    <a:pt x="0" y="815"/>
                    <a:pt x="0" y="815"/>
                  </a:cubicBezTo>
                  <a:cubicBezTo>
                    <a:pt x="3" y="819"/>
                    <a:pt x="3" y="819"/>
                    <a:pt x="3" y="819"/>
                  </a:cubicBezTo>
                  <a:cubicBezTo>
                    <a:pt x="154" y="848"/>
                    <a:pt x="311" y="863"/>
                    <a:pt x="471" y="863"/>
                  </a:cubicBezTo>
                  <a:cubicBezTo>
                    <a:pt x="925" y="863"/>
                    <a:pt x="1350" y="741"/>
                    <a:pt x="1717" y="529"/>
                  </a:cubicBezTo>
                  <a:close/>
                </a:path>
              </a:pathLst>
            </a:custGeom>
            <a:solidFill>
              <a:srgbClr val="C4D3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76"/>
            <p:cNvSpPr>
              <a:spLocks/>
            </p:cNvSpPr>
            <p:nvPr/>
          </p:nvSpPr>
          <p:spPr bwMode="auto">
            <a:xfrm>
              <a:off x="26681113" y="-15459075"/>
              <a:ext cx="7058025" cy="6111875"/>
            </a:xfrm>
            <a:custGeom>
              <a:avLst/>
              <a:gdLst>
                <a:gd name="T0" fmla="*/ 0 w 4446"/>
                <a:gd name="T1" fmla="*/ 1926 h 3850"/>
                <a:gd name="T2" fmla="*/ 1113 w 4446"/>
                <a:gd name="T3" fmla="*/ 3850 h 3850"/>
                <a:gd name="T4" fmla="*/ 3335 w 4446"/>
                <a:gd name="T5" fmla="*/ 3850 h 3850"/>
                <a:gd name="T6" fmla="*/ 4446 w 4446"/>
                <a:gd name="T7" fmla="*/ 1926 h 3850"/>
                <a:gd name="T8" fmla="*/ 3335 w 4446"/>
                <a:gd name="T9" fmla="*/ 0 h 3850"/>
                <a:gd name="T10" fmla="*/ 1113 w 4446"/>
                <a:gd name="T11" fmla="*/ 0 h 3850"/>
                <a:gd name="T12" fmla="*/ 0 w 4446"/>
                <a:gd name="T13" fmla="*/ 1926 h 3850"/>
              </a:gdLst>
              <a:ahLst/>
              <a:cxnLst>
                <a:cxn ang="0">
                  <a:pos x="T0" y="T1"/>
                </a:cxn>
                <a:cxn ang="0">
                  <a:pos x="T2" y="T3"/>
                </a:cxn>
                <a:cxn ang="0">
                  <a:pos x="T4" y="T5"/>
                </a:cxn>
                <a:cxn ang="0">
                  <a:pos x="T6" y="T7"/>
                </a:cxn>
                <a:cxn ang="0">
                  <a:pos x="T8" y="T9"/>
                </a:cxn>
                <a:cxn ang="0">
                  <a:pos x="T10" y="T11"/>
                </a:cxn>
                <a:cxn ang="0">
                  <a:pos x="T12" y="T13"/>
                </a:cxn>
              </a:cxnLst>
              <a:rect l="0" t="0" r="r" b="b"/>
              <a:pathLst>
                <a:path w="4446" h="3850">
                  <a:moveTo>
                    <a:pt x="0" y="1926"/>
                  </a:moveTo>
                  <a:lnTo>
                    <a:pt x="1113" y="3850"/>
                  </a:lnTo>
                  <a:lnTo>
                    <a:pt x="3335" y="3850"/>
                  </a:lnTo>
                  <a:lnTo>
                    <a:pt x="4446" y="1926"/>
                  </a:lnTo>
                  <a:lnTo>
                    <a:pt x="3335" y="0"/>
                  </a:lnTo>
                  <a:lnTo>
                    <a:pt x="1113" y="0"/>
                  </a:lnTo>
                  <a:lnTo>
                    <a:pt x="0" y="1926"/>
                  </a:lnTo>
                  <a:close/>
                </a:path>
              </a:pathLst>
            </a:custGeom>
            <a:solidFill>
              <a:srgbClr val="6BB2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77"/>
            <p:cNvSpPr>
              <a:spLocks/>
            </p:cNvSpPr>
            <p:nvPr/>
          </p:nvSpPr>
          <p:spPr bwMode="auto">
            <a:xfrm>
              <a:off x="19094450" y="-15459075"/>
              <a:ext cx="4059238" cy="6111875"/>
            </a:xfrm>
            <a:custGeom>
              <a:avLst/>
              <a:gdLst>
                <a:gd name="T0" fmla="*/ 612 w 1082"/>
                <a:gd name="T1" fmla="*/ 1629 h 1629"/>
                <a:gd name="T2" fmla="*/ 1082 w 1082"/>
                <a:gd name="T3" fmla="*/ 815 h 1629"/>
                <a:gd name="T4" fmla="*/ 612 w 1082"/>
                <a:gd name="T5" fmla="*/ 0 h 1629"/>
                <a:gd name="T6" fmla="*/ 607 w 1082"/>
                <a:gd name="T7" fmla="*/ 0 h 1629"/>
                <a:gd name="T8" fmla="*/ 0 w 1082"/>
                <a:gd name="T9" fmla="*/ 1629 h 1629"/>
                <a:gd name="T10" fmla="*/ 612 w 1082"/>
                <a:gd name="T11" fmla="*/ 1629 h 1629"/>
              </a:gdLst>
              <a:ahLst/>
              <a:cxnLst>
                <a:cxn ang="0">
                  <a:pos x="T0" y="T1"/>
                </a:cxn>
                <a:cxn ang="0">
                  <a:pos x="T2" y="T3"/>
                </a:cxn>
                <a:cxn ang="0">
                  <a:pos x="T4" y="T5"/>
                </a:cxn>
                <a:cxn ang="0">
                  <a:pos x="T6" y="T7"/>
                </a:cxn>
                <a:cxn ang="0">
                  <a:pos x="T8" y="T9"/>
                </a:cxn>
                <a:cxn ang="0">
                  <a:pos x="T10" y="T11"/>
                </a:cxn>
              </a:cxnLst>
              <a:rect l="0" t="0" r="r" b="b"/>
              <a:pathLst>
                <a:path w="1082" h="1629">
                  <a:moveTo>
                    <a:pt x="612" y="1629"/>
                  </a:moveTo>
                  <a:cubicBezTo>
                    <a:pt x="1082" y="815"/>
                    <a:pt x="1082" y="815"/>
                    <a:pt x="1082" y="815"/>
                  </a:cubicBezTo>
                  <a:cubicBezTo>
                    <a:pt x="612" y="0"/>
                    <a:pt x="612" y="0"/>
                    <a:pt x="612" y="0"/>
                  </a:cubicBezTo>
                  <a:cubicBezTo>
                    <a:pt x="607" y="0"/>
                    <a:pt x="607" y="0"/>
                    <a:pt x="607" y="0"/>
                  </a:cubicBezTo>
                  <a:cubicBezTo>
                    <a:pt x="229" y="437"/>
                    <a:pt x="0" y="1006"/>
                    <a:pt x="0" y="1629"/>
                  </a:cubicBezTo>
                  <a:lnTo>
                    <a:pt x="612" y="1629"/>
                  </a:lnTo>
                  <a:close/>
                </a:path>
              </a:pathLst>
            </a:custGeom>
            <a:solidFill>
              <a:srgbClr val="1D40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78"/>
            <p:cNvSpPr>
              <a:spLocks/>
            </p:cNvSpPr>
            <p:nvPr/>
          </p:nvSpPr>
          <p:spPr bwMode="auto">
            <a:xfrm>
              <a:off x="21389975" y="-18518188"/>
              <a:ext cx="7058025" cy="6116638"/>
            </a:xfrm>
            <a:custGeom>
              <a:avLst/>
              <a:gdLst>
                <a:gd name="T0" fmla="*/ 470 w 1881"/>
                <a:gd name="T1" fmla="*/ 1630 h 1630"/>
                <a:gd name="T2" fmla="*/ 1410 w 1881"/>
                <a:gd name="T3" fmla="*/ 1630 h 1630"/>
                <a:gd name="T4" fmla="*/ 1881 w 1881"/>
                <a:gd name="T5" fmla="*/ 815 h 1630"/>
                <a:gd name="T6" fmla="*/ 1410 w 1881"/>
                <a:gd name="T7" fmla="*/ 0 h 1630"/>
                <a:gd name="T8" fmla="*/ 1388 w 1881"/>
                <a:gd name="T9" fmla="*/ 0 h 1630"/>
                <a:gd name="T10" fmla="*/ 8 w 1881"/>
                <a:gd name="T11" fmla="*/ 800 h 1630"/>
                <a:gd name="T12" fmla="*/ 0 w 1881"/>
                <a:gd name="T13" fmla="*/ 815 h 1630"/>
                <a:gd name="T14" fmla="*/ 470 w 1881"/>
                <a:gd name="T15" fmla="*/ 1630 h 16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1" h="1630">
                  <a:moveTo>
                    <a:pt x="470" y="1630"/>
                  </a:moveTo>
                  <a:cubicBezTo>
                    <a:pt x="1410" y="1630"/>
                    <a:pt x="1410" y="1630"/>
                    <a:pt x="1410" y="1630"/>
                  </a:cubicBezTo>
                  <a:cubicBezTo>
                    <a:pt x="1881" y="815"/>
                    <a:pt x="1881" y="815"/>
                    <a:pt x="1881" y="815"/>
                  </a:cubicBezTo>
                  <a:cubicBezTo>
                    <a:pt x="1410" y="0"/>
                    <a:pt x="1410" y="0"/>
                    <a:pt x="1410" y="0"/>
                  </a:cubicBezTo>
                  <a:cubicBezTo>
                    <a:pt x="1388" y="0"/>
                    <a:pt x="1388" y="0"/>
                    <a:pt x="1388" y="0"/>
                  </a:cubicBezTo>
                  <a:cubicBezTo>
                    <a:pt x="843" y="110"/>
                    <a:pt x="362" y="397"/>
                    <a:pt x="8" y="800"/>
                  </a:cubicBezTo>
                  <a:cubicBezTo>
                    <a:pt x="0" y="815"/>
                    <a:pt x="0" y="815"/>
                    <a:pt x="0" y="815"/>
                  </a:cubicBezTo>
                  <a:lnTo>
                    <a:pt x="470" y="1630"/>
                  </a:lnTo>
                  <a:close/>
                </a:path>
              </a:pathLst>
            </a:custGeom>
            <a:solidFill>
              <a:srgbClr val="0269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79"/>
            <p:cNvSpPr>
              <a:spLocks/>
            </p:cNvSpPr>
            <p:nvPr/>
          </p:nvSpPr>
          <p:spPr bwMode="auto">
            <a:xfrm>
              <a:off x="26681113" y="-9347200"/>
              <a:ext cx="7058025" cy="6113463"/>
            </a:xfrm>
            <a:custGeom>
              <a:avLst/>
              <a:gdLst>
                <a:gd name="T0" fmla="*/ 3335 w 4446"/>
                <a:gd name="T1" fmla="*/ 0 h 3851"/>
                <a:gd name="T2" fmla="*/ 1113 w 4446"/>
                <a:gd name="T3" fmla="*/ 0 h 3851"/>
                <a:gd name="T4" fmla="*/ 0 w 4446"/>
                <a:gd name="T5" fmla="*/ 1927 h 3851"/>
                <a:gd name="T6" fmla="*/ 1113 w 4446"/>
                <a:gd name="T7" fmla="*/ 3851 h 3851"/>
                <a:gd name="T8" fmla="*/ 3335 w 4446"/>
                <a:gd name="T9" fmla="*/ 3851 h 3851"/>
                <a:gd name="T10" fmla="*/ 4446 w 4446"/>
                <a:gd name="T11" fmla="*/ 1927 h 3851"/>
                <a:gd name="T12" fmla="*/ 3335 w 4446"/>
                <a:gd name="T13" fmla="*/ 0 h 3851"/>
              </a:gdLst>
              <a:ahLst/>
              <a:cxnLst>
                <a:cxn ang="0">
                  <a:pos x="T0" y="T1"/>
                </a:cxn>
                <a:cxn ang="0">
                  <a:pos x="T2" y="T3"/>
                </a:cxn>
                <a:cxn ang="0">
                  <a:pos x="T4" y="T5"/>
                </a:cxn>
                <a:cxn ang="0">
                  <a:pos x="T6" y="T7"/>
                </a:cxn>
                <a:cxn ang="0">
                  <a:pos x="T8" y="T9"/>
                </a:cxn>
                <a:cxn ang="0">
                  <a:pos x="T10" y="T11"/>
                </a:cxn>
                <a:cxn ang="0">
                  <a:pos x="T12" y="T13"/>
                </a:cxn>
              </a:cxnLst>
              <a:rect l="0" t="0" r="r" b="b"/>
              <a:pathLst>
                <a:path w="4446" h="3851">
                  <a:moveTo>
                    <a:pt x="3335" y="0"/>
                  </a:moveTo>
                  <a:lnTo>
                    <a:pt x="1113" y="0"/>
                  </a:lnTo>
                  <a:lnTo>
                    <a:pt x="0" y="1927"/>
                  </a:lnTo>
                  <a:lnTo>
                    <a:pt x="1113" y="3851"/>
                  </a:lnTo>
                  <a:lnTo>
                    <a:pt x="3335" y="3851"/>
                  </a:lnTo>
                  <a:lnTo>
                    <a:pt x="4446" y="1927"/>
                  </a:lnTo>
                  <a:lnTo>
                    <a:pt x="3335" y="0"/>
                  </a:lnTo>
                  <a:close/>
                </a:path>
              </a:pathLst>
            </a:custGeom>
            <a:solidFill>
              <a:srgbClr val="89C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80"/>
            <p:cNvSpPr>
              <a:spLocks/>
            </p:cNvSpPr>
            <p:nvPr/>
          </p:nvSpPr>
          <p:spPr bwMode="auto">
            <a:xfrm>
              <a:off x="19094450" y="-9347200"/>
              <a:ext cx="4059238" cy="6113463"/>
            </a:xfrm>
            <a:custGeom>
              <a:avLst/>
              <a:gdLst>
                <a:gd name="T0" fmla="*/ 0 w 1082"/>
                <a:gd name="T1" fmla="*/ 0 h 1629"/>
                <a:gd name="T2" fmla="*/ 607 w 1082"/>
                <a:gd name="T3" fmla="*/ 1629 h 1629"/>
                <a:gd name="T4" fmla="*/ 612 w 1082"/>
                <a:gd name="T5" fmla="*/ 1629 h 1629"/>
                <a:gd name="T6" fmla="*/ 1082 w 1082"/>
                <a:gd name="T7" fmla="*/ 815 h 1629"/>
                <a:gd name="T8" fmla="*/ 612 w 1082"/>
                <a:gd name="T9" fmla="*/ 0 h 1629"/>
                <a:gd name="T10" fmla="*/ 0 w 1082"/>
                <a:gd name="T11" fmla="*/ 0 h 1629"/>
              </a:gdLst>
              <a:ahLst/>
              <a:cxnLst>
                <a:cxn ang="0">
                  <a:pos x="T0" y="T1"/>
                </a:cxn>
                <a:cxn ang="0">
                  <a:pos x="T2" y="T3"/>
                </a:cxn>
                <a:cxn ang="0">
                  <a:pos x="T4" y="T5"/>
                </a:cxn>
                <a:cxn ang="0">
                  <a:pos x="T6" y="T7"/>
                </a:cxn>
                <a:cxn ang="0">
                  <a:pos x="T8" y="T9"/>
                </a:cxn>
                <a:cxn ang="0">
                  <a:pos x="T10" y="T11"/>
                </a:cxn>
              </a:cxnLst>
              <a:rect l="0" t="0" r="r" b="b"/>
              <a:pathLst>
                <a:path w="1082" h="1629">
                  <a:moveTo>
                    <a:pt x="0" y="0"/>
                  </a:moveTo>
                  <a:cubicBezTo>
                    <a:pt x="0" y="623"/>
                    <a:pt x="229" y="1192"/>
                    <a:pt x="607" y="1629"/>
                  </a:cubicBezTo>
                  <a:cubicBezTo>
                    <a:pt x="612" y="1629"/>
                    <a:pt x="612" y="1629"/>
                    <a:pt x="612" y="1629"/>
                  </a:cubicBezTo>
                  <a:cubicBezTo>
                    <a:pt x="1082" y="815"/>
                    <a:pt x="1082" y="815"/>
                    <a:pt x="1082" y="815"/>
                  </a:cubicBezTo>
                  <a:cubicBezTo>
                    <a:pt x="612" y="0"/>
                    <a:pt x="612" y="0"/>
                    <a:pt x="612" y="0"/>
                  </a:cubicBezTo>
                  <a:lnTo>
                    <a:pt x="0" y="0"/>
                  </a:lnTo>
                  <a:close/>
                </a:path>
              </a:pathLst>
            </a:custGeom>
            <a:solidFill>
              <a:srgbClr val="1A6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81"/>
            <p:cNvSpPr>
              <a:spLocks/>
            </p:cNvSpPr>
            <p:nvPr/>
          </p:nvSpPr>
          <p:spPr bwMode="auto">
            <a:xfrm>
              <a:off x="21389975" y="-12401550"/>
              <a:ext cx="7058025" cy="6113463"/>
            </a:xfrm>
            <a:custGeom>
              <a:avLst/>
              <a:gdLst>
                <a:gd name="T0" fmla="*/ 3333 w 4446"/>
                <a:gd name="T1" fmla="*/ 0 h 3851"/>
                <a:gd name="T2" fmla="*/ 1111 w 4446"/>
                <a:gd name="T3" fmla="*/ 0 h 3851"/>
                <a:gd name="T4" fmla="*/ 0 w 4446"/>
                <a:gd name="T5" fmla="*/ 1924 h 3851"/>
                <a:gd name="T6" fmla="*/ 1111 w 4446"/>
                <a:gd name="T7" fmla="*/ 3851 h 3851"/>
                <a:gd name="T8" fmla="*/ 3333 w 4446"/>
                <a:gd name="T9" fmla="*/ 3851 h 3851"/>
                <a:gd name="T10" fmla="*/ 4446 w 4446"/>
                <a:gd name="T11" fmla="*/ 1924 h 3851"/>
                <a:gd name="T12" fmla="*/ 3333 w 4446"/>
                <a:gd name="T13" fmla="*/ 0 h 3851"/>
              </a:gdLst>
              <a:ahLst/>
              <a:cxnLst>
                <a:cxn ang="0">
                  <a:pos x="T0" y="T1"/>
                </a:cxn>
                <a:cxn ang="0">
                  <a:pos x="T2" y="T3"/>
                </a:cxn>
                <a:cxn ang="0">
                  <a:pos x="T4" y="T5"/>
                </a:cxn>
                <a:cxn ang="0">
                  <a:pos x="T6" y="T7"/>
                </a:cxn>
                <a:cxn ang="0">
                  <a:pos x="T8" y="T9"/>
                </a:cxn>
                <a:cxn ang="0">
                  <a:pos x="T10" y="T11"/>
                </a:cxn>
                <a:cxn ang="0">
                  <a:pos x="T12" y="T13"/>
                </a:cxn>
              </a:cxnLst>
              <a:rect l="0" t="0" r="r" b="b"/>
              <a:pathLst>
                <a:path w="4446" h="3851">
                  <a:moveTo>
                    <a:pt x="3333" y="0"/>
                  </a:moveTo>
                  <a:lnTo>
                    <a:pt x="1111" y="0"/>
                  </a:lnTo>
                  <a:lnTo>
                    <a:pt x="0" y="1924"/>
                  </a:lnTo>
                  <a:lnTo>
                    <a:pt x="1111" y="3851"/>
                  </a:lnTo>
                  <a:lnTo>
                    <a:pt x="3333" y="3851"/>
                  </a:lnTo>
                  <a:lnTo>
                    <a:pt x="4446" y="1924"/>
                  </a:lnTo>
                  <a:lnTo>
                    <a:pt x="3333" y="0"/>
                  </a:lnTo>
                  <a:close/>
                </a:path>
              </a:pathLst>
            </a:custGeom>
            <a:solidFill>
              <a:srgbClr val="0293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82"/>
            <p:cNvSpPr>
              <a:spLocks/>
            </p:cNvSpPr>
            <p:nvPr/>
          </p:nvSpPr>
          <p:spPr bwMode="auto">
            <a:xfrm>
              <a:off x="21389975" y="-6288088"/>
              <a:ext cx="7058025" cy="6111875"/>
            </a:xfrm>
            <a:custGeom>
              <a:avLst/>
              <a:gdLst>
                <a:gd name="T0" fmla="*/ 1881 w 1881"/>
                <a:gd name="T1" fmla="*/ 814 h 1629"/>
                <a:gd name="T2" fmla="*/ 1410 w 1881"/>
                <a:gd name="T3" fmla="*/ 0 h 1629"/>
                <a:gd name="T4" fmla="*/ 470 w 1881"/>
                <a:gd name="T5" fmla="*/ 0 h 1629"/>
                <a:gd name="T6" fmla="*/ 0 w 1881"/>
                <a:gd name="T7" fmla="*/ 814 h 1629"/>
                <a:gd name="T8" fmla="*/ 8 w 1881"/>
                <a:gd name="T9" fmla="*/ 829 h 1629"/>
                <a:gd name="T10" fmla="*/ 1388 w 1881"/>
                <a:gd name="T11" fmla="*/ 1629 h 1629"/>
                <a:gd name="T12" fmla="*/ 1410 w 1881"/>
                <a:gd name="T13" fmla="*/ 1629 h 1629"/>
                <a:gd name="T14" fmla="*/ 1881 w 1881"/>
                <a:gd name="T15" fmla="*/ 814 h 16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1" h="1629">
                  <a:moveTo>
                    <a:pt x="1881" y="814"/>
                  </a:moveTo>
                  <a:cubicBezTo>
                    <a:pt x="1410" y="0"/>
                    <a:pt x="1410" y="0"/>
                    <a:pt x="1410" y="0"/>
                  </a:cubicBezTo>
                  <a:cubicBezTo>
                    <a:pt x="470" y="0"/>
                    <a:pt x="470" y="0"/>
                    <a:pt x="470" y="0"/>
                  </a:cubicBezTo>
                  <a:cubicBezTo>
                    <a:pt x="0" y="814"/>
                    <a:pt x="0" y="814"/>
                    <a:pt x="0" y="814"/>
                  </a:cubicBezTo>
                  <a:cubicBezTo>
                    <a:pt x="8" y="829"/>
                    <a:pt x="8" y="829"/>
                    <a:pt x="8" y="829"/>
                  </a:cubicBezTo>
                  <a:cubicBezTo>
                    <a:pt x="362" y="1232"/>
                    <a:pt x="843" y="1519"/>
                    <a:pt x="1388" y="1629"/>
                  </a:cubicBezTo>
                  <a:cubicBezTo>
                    <a:pt x="1410" y="1629"/>
                    <a:pt x="1410" y="1629"/>
                    <a:pt x="1410" y="1629"/>
                  </a:cubicBezTo>
                  <a:lnTo>
                    <a:pt x="1881" y="814"/>
                  </a:lnTo>
                  <a:close/>
                </a:path>
              </a:pathLst>
            </a:custGeom>
            <a:solidFill>
              <a:srgbClr val="92A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83"/>
            <p:cNvSpPr>
              <a:spLocks noChangeArrowheads="1"/>
            </p:cNvSpPr>
            <p:nvPr/>
          </p:nvSpPr>
          <p:spPr bwMode="auto">
            <a:xfrm>
              <a:off x="26020713" y="-9755188"/>
              <a:ext cx="4851400" cy="38036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84"/>
            <p:cNvSpPr>
              <a:spLocks/>
            </p:cNvSpPr>
            <p:nvPr/>
          </p:nvSpPr>
          <p:spPr bwMode="auto">
            <a:xfrm>
              <a:off x="26722388" y="-12739688"/>
              <a:ext cx="3448050" cy="2514600"/>
            </a:xfrm>
            <a:custGeom>
              <a:avLst/>
              <a:gdLst>
                <a:gd name="T0" fmla="*/ 460 w 919"/>
                <a:gd name="T1" fmla="*/ 0 h 670"/>
                <a:gd name="T2" fmla="*/ 0 w 919"/>
                <a:gd name="T3" fmla="*/ 460 h 670"/>
                <a:gd name="T4" fmla="*/ 0 w 919"/>
                <a:gd name="T5" fmla="*/ 670 h 670"/>
                <a:gd name="T6" fmla="*/ 188 w 919"/>
                <a:gd name="T7" fmla="*/ 670 h 670"/>
                <a:gd name="T8" fmla="*/ 188 w 919"/>
                <a:gd name="T9" fmla="*/ 460 h 670"/>
                <a:gd name="T10" fmla="*/ 460 w 919"/>
                <a:gd name="T11" fmla="*/ 188 h 670"/>
                <a:gd name="T12" fmla="*/ 731 w 919"/>
                <a:gd name="T13" fmla="*/ 460 h 670"/>
                <a:gd name="T14" fmla="*/ 731 w 919"/>
                <a:gd name="T15" fmla="*/ 670 h 670"/>
                <a:gd name="T16" fmla="*/ 919 w 919"/>
                <a:gd name="T17" fmla="*/ 670 h 670"/>
                <a:gd name="T18" fmla="*/ 919 w 919"/>
                <a:gd name="T19" fmla="*/ 460 h 670"/>
                <a:gd name="T20" fmla="*/ 460 w 919"/>
                <a:gd name="T21"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9" h="670">
                  <a:moveTo>
                    <a:pt x="460" y="0"/>
                  </a:moveTo>
                  <a:cubicBezTo>
                    <a:pt x="206" y="0"/>
                    <a:pt x="0" y="206"/>
                    <a:pt x="0" y="460"/>
                  </a:cubicBezTo>
                  <a:cubicBezTo>
                    <a:pt x="0" y="670"/>
                    <a:pt x="0" y="670"/>
                    <a:pt x="0" y="670"/>
                  </a:cubicBezTo>
                  <a:cubicBezTo>
                    <a:pt x="188" y="670"/>
                    <a:pt x="188" y="670"/>
                    <a:pt x="188" y="670"/>
                  </a:cubicBezTo>
                  <a:cubicBezTo>
                    <a:pt x="188" y="460"/>
                    <a:pt x="188" y="460"/>
                    <a:pt x="188" y="460"/>
                  </a:cubicBezTo>
                  <a:cubicBezTo>
                    <a:pt x="188" y="310"/>
                    <a:pt x="310" y="188"/>
                    <a:pt x="460" y="188"/>
                  </a:cubicBezTo>
                  <a:cubicBezTo>
                    <a:pt x="609" y="188"/>
                    <a:pt x="731" y="310"/>
                    <a:pt x="731" y="460"/>
                  </a:cubicBezTo>
                  <a:cubicBezTo>
                    <a:pt x="731" y="670"/>
                    <a:pt x="731" y="670"/>
                    <a:pt x="731" y="670"/>
                  </a:cubicBezTo>
                  <a:cubicBezTo>
                    <a:pt x="919" y="670"/>
                    <a:pt x="919" y="670"/>
                    <a:pt x="919" y="670"/>
                  </a:cubicBezTo>
                  <a:cubicBezTo>
                    <a:pt x="919" y="460"/>
                    <a:pt x="919" y="460"/>
                    <a:pt x="919" y="460"/>
                  </a:cubicBezTo>
                  <a:cubicBezTo>
                    <a:pt x="919" y="206"/>
                    <a:pt x="713" y="0"/>
                    <a:pt x="46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0" name="Group 299"/>
          <p:cNvGrpSpPr/>
          <p:nvPr/>
        </p:nvGrpSpPr>
        <p:grpSpPr>
          <a:xfrm>
            <a:off x="9580199" y="5060267"/>
            <a:ext cx="1030587" cy="955604"/>
            <a:chOff x="21532850" y="-24034750"/>
            <a:chExt cx="24393525" cy="22618700"/>
          </a:xfrm>
        </p:grpSpPr>
        <p:sp>
          <p:nvSpPr>
            <p:cNvPr id="301" name="Oval 42"/>
            <p:cNvSpPr>
              <a:spLocks noChangeArrowheads="1"/>
            </p:cNvSpPr>
            <p:nvPr/>
          </p:nvSpPr>
          <p:spPr bwMode="auto">
            <a:xfrm>
              <a:off x="27997150" y="-24034750"/>
              <a:ext cx="11464925" cy="11466513"/>
            </a:xfrm>
            <a:prstGeom prst="ellipse">
              <a:avLst/>
            </a:pr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43"/>
            <p:cNvSpPr>
              <a:spLocks/>
            </p:cNvSpPr>
            <p:nvPr/>
          </p:nvSpPr>
          <p:spPr bwMode="auto">
            <a:xfrm>
              <a:off x="31115000" y="-17249775"/>
              <a:ext cx="5229225" cy="4681538"/>
            </a:xfrm>
            <a:custGeom>
              <a:avLst/>
              <a:gdLst>
                <a:gd name="T0" fmla="*/ 1147 w 1394"/>
                <a:gd name="T1" fmla="*/ 0 h 1248"/>
                <a:gd name="T2" fmla="*/ 247 w 1394"/>
                <a:gd name="T3" fmla="*/ 0 h 1248"/>
                <a:gd name="T4" fmla="*/ 0 w 1394"/>
                <a:gd name="T5" fmla="*/ 248 h 1248"/>
                <a:gd name="T6" fmla="*/ 0 w 1394"/>
                <a:gd name="T7" fmla="*/ 832 h 1248"/>
                <a:gd name="T8" fmla="*/ 0 w 1394"/>
                <a:gd name="T9" fmla="*/ 901 h 1248"/>
                <a:gd name="T10" fmla="*/ 0 w 1394"/>
                <a:gd name="T11" fmla="*/ 1080 h 1248"/>
                <a:gd name="T12" fmla="*/ 697 w 1394"/>
                <a:gd name="T13" fmla="*/ 1248 h 1248"/>
                <a:gd name="T14" fmla="*/ 1394 w 1394"/>
                <a:gd name="T15" fmla="*/ 1080 h 1248"/>
                <a:gd name="T16" fmla="*/ 1394 w 1394"/>
                <a:gd name="T17" fmla="*/ 901 h 1248"/>
                <a:gd name="T18" fmla="*/ 1394 w 1394"/>
                <a:gd name="T19" fmla="*/ 832 h 1248"/>
                <a:gd name="T20" fmla="*/ 1394 w 1394"/>
                <a:gd name="T21" fmla="*/ 248 h 1248"/>
                <a:gd name="T22" fmla="*/ 1147 w 1394"/>
                <a:gd name="T23" fmla="*/ 0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4" h="1248">
                  <a:moveTo>
                    <a:pt x="1147" y="0"/>
                  </a:moveTo>
                  <a:cubicBezTo>
                    <a:pt x="247" y="0"/>
                    <a:pt x="247" y="0"/>
                    <a:pt x="247" y="0"/>
                  </a:cubicBezTo>
                  <a:cubicBezTo>
                    <a:pt x="111" y="0"/>
                    <a:pt x="0" y="111"/>
                    <a:pt x="0" y="248"/>
                  </a:cubicBezTo>
                  <a:cubicBezTo>
                    <a:pt x="0" y="832"/>
                    <a:pt x="0" y="832"/>
                    <a:pt x="0" y="832"/>
                  </a:cubicBezTo>
                  <a:cubicBezTo>
                    <a:pt x="0" y="901"/>
                    <a:pt x="0" y="901"/>
                    <a:pt x="0" y="901"/>
                  </a:cubicBezTo>
                  <a:cubicBezTo>
                    <a:pt x="0" y="1080"/>
                    <a:pt x="0" y="1080"/>
                    <a:pt x="0" y="1080"/>
                  </a:cubicBezTo>
                  <a:cubicBezTo>
                    <a:pt x="209" y="1187"/>
                    <a:pt x="446" y="1248"/>
                    <a:pt x="697" y="1248"/>
                  </a:cubicBezTo>
                  <a:cubicBezTo>
                    <a:pt x="948" y="1248"/>
                    <a:pt x="1185" y="1187"/>
                    <a:pt x="1394" y="1080"/>
                  </a:cubicBezTo>
                  <a:cubicBezTo>
                    <a:pt x="1394" y="901"/>
                    <a:pt x="1394" y="901"/>
                    <a:pt x="1394" y="901"/>
                  </a:cubicBezTo>
                  <a:cubicBezTo>
                    <a:pt x="1394" y="832"/>
                    <a:pt x="1394" y="832"/>
                    <a:pt x="1394" y="832"/>
                  </a:cubicBezTo>
                  <a:cubicBezTo>
                    <a:pt x="1394" y="248"/>
                    <a:pt x="1394" y="248"/>
                    <a:pt x="1394" y="248"/>
                  </a:cubicBezTo>
                  <a:cubicBezTo>
                    <a:pt x="1394" y="111"/>
                    <a:pt x="1283" y="0"/>
                    <a:pt x="1147" y="0"/>
                  </a:cubicBez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44"/>
            <p:cNvSpPr>
              <a:spLocks/>
            </p:cNvSpPr>
            <p:nvPr/>
          </p:nvSpPr>
          <p:spPr bwMode="auto">
            <a:xfrm>
              <a:off x="31115000" y="-13869988"/>
              <a:ext cx="5229225" cy="1301750"/>
            </a:xfrm>
            <a:custGeom>
              <a:avLst/>
              <a:gdLst>
                <a:gd name="T0" fmla="*/ 0 w 1394"/>
                <a:gd name="T1" fmla="*/ 0 h 347"/>
                <a:gd name="T2" fmla="*/ 0 w 1394"/>
                <a:gd name="T3" fmla="*/ 179 h 347"/>
                <a:gd name="T4" fmla="*/ 697 w 1394"/>
                <a:gd name="T5" fmla="*/ 347 h 347"/>
                <a:gd name="T6" fmla="*/ 1394 w 1394"/>
                <a:gd name="T7" fmla="*/ 179 h 347"/>
                <a:gd name="T8" fmla="*/ 1394 w 1394"/>
                <a:gd name="T9" fmla="*/ 0 h 347"/>
                <a:gd name="T10" fmla="*/ 697 w 1394"/>
                <a:gd name="T11" fmla="*/ 102 h 347"/>
                <a:gd name="T12" fmla="*/ 0 w 1394"/>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394" h="347">
                  <a:moveTo>
                    <a:pt x="0" y="0"/>
                  </a:moveTo>
                  <a:cubicBezTo>
                    <a:pt x="0" y="179"/>
                    <a:pt x="0" y="179"/>
                    <a:pt x="0" y="179"/>
                  </a:cubicBezTo>
                  <a:cubicBezTo>
                    <a:pt x="209" y="286"/>
                    <a:pt x="446" y="347"/>
                    <a:pt x="697" y="347"/>
                  </a:cubicBezTo>
                  <a:cubicBezTo>
                    <a:pt x="948" y="347"/>
                    <a:pt x="1185" y="286"/>
                    <a:pt x="1394" y="179"/>
                  </a:cubicBezTo>
                  <a:cubicBezTo>
                    <a:pt x="1394" y="0"/>
                    <a:pt x="1394" y="0"/>
                    <a:pt x="1394" y="0"/>
                  </a:cubicBezTo>
                  <a:cubicBezTo>
                    <a:pt x="1185" y="65"/>
                    <a:pt x="948" y="102"/>
                    <a:pt x="697" y="102"/>
                  </a:cubicBezTo>
                  <a:cubicBezTo>
                    <a:pt x="446" y="102"/>
                    <a:pt x="209" y="65"/>
                    <a:pt x="0" y="0"/>
                  </a:cubicBezTo>
                  <a:close/>
                </a:path>
              </a:pathLst>
            </a:custGeom>
            <a:solidFill>
              <a:srgbClr val="248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45"/>
            <p:cNvSpPr>
              <a:spLocks/>
            </p:cNvSpPr>
            <p:nvPr/>
          </p:nvSpPr>
          <p:spPr bwMode="auto">
            <a:xfrm>
              <a:off x="32034163" y="-21366163"/>
              <a:ext cx="3390900" cy="3390900"/>
            </a:xfrm>
            <a:custGeom>
              <a:avLst/>
              <a:gdLst>
                <a:gd name="T0" fmla="*/ 772 w 904"/>
                <a:gd name="T1" fmla="*/ 133 h 904"/>
                <a:gd name="T2" fmla="*/ 452 w 904"/>
                <a:gd name="T3" fmla="*/ 0 h 904"/>
                <a:gd name="T4" fmla="*/ 0 w 904"/>
                <a:gd name="T5" fmla="*/ 452 h 904"/>
                <a:gd name="T6" fmla="*/ 132 w 904"/>
                <a:gd name="T7" fmla="*/ 772 h 904"/>
                <a:gd name="T8" fmla="*/ 452 w 904"/>
                <a:gd name="T9" fmla="*/ 904 h 904"/>
                <a:gd name="T10" fmla="*/ 904 w 904"/>
                <a:gd name="T11" fmla="*/ 452 h 904"/>
                <a:gd name="T12" fmla="*/ 772 w 904"/>
                <a:gd name="T13" fmla="*/ 133 h 904"/>
              </a:gdLst>
              <a:ahLst/>
              <a:cxnLst>
                <a:cxn ang="0">
                  <a:pos x="T0" y="T1"/>
                </a:cxn>
                <a:cxn ang="0">
                  <a:pos x="T2" y="T3"/>
                </a:cxn>
                <a:cxn ang="0">
                  <a:pos x="T4" y="T5"/>
                </a:cxn>
                <a:cxn ang="0">
                  <a:pos x="T6" y="T7"/>
                </a:cxn>
                <a:cxn ang="0">
                  <a:pos x="T8" y="T9"/>
                </a:cxn>
                <a:cxn ang="0">
                  <a:pos x="T10" y="T11"/>
                </a:cxn>
                <a:cxn ang="0">
                  <a:pos x="T12" y="T13"/>
                </a:cxn>
              </a:cxnLst>
              <a:rect l="0" t="0" r="r" b="b"/>
              <a:pathLst>
                <a:path w="904" h="904">
                  <a:moveTo>
                    <a:pt x="772" y="133"/>
                  </a:moveTo>
                  <a:cubicBezTo>
                    <a:pt x="690" y="51"/>
                    <a:pt x="577" y="0"/>
                    <a:pt x="452" y="0"/>
                  </a:cubicBezTo>
                  <a:cubicBezTo>
                    <a:pt x="202" y="0"/>
                    <a:pt x="0" y="203"/>
                    <a:pt x="0" y="452"/>
                  </a:cubicBezTo>
                  <a:cubicBezTo>
                    <a:pt x="0" y="577"/>
                    <a:pt x="51" y="690"/>
                    <a:pt x="132" y="772"/>
                  </a:cubicBezTo>
                  <a:cubicBezTo>
                    <a:pt x="214" y="854"/>
                    <a:pt x="327" y="904"/>
                    <a:pt x="452" y="904"/>
                  </a:cubicBezTo>
                  <a:cubicBezTo>
                    <a:pt x="702" y="904"/>
                    <a:pt x="904" y="702"/>
                    <a:pt x="904" y="452"/>
                  </a:cubicBezTo>
                  <a:cubicBezTo>
                    <a:pt x="904" y="328"/>
                    <a:pt x="853" y="215"/>
                    <a:pt x="772" y="133"/>
                  </a:cubicBez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46"/>
            <p:cNvSpPr>
              <a:spLocks/>
            </p:cNvSpPr>
            <p:nvPr/>
          </p:nvSpPr>
          <p:spPr bwMode="auto">
            <a:xfrm>
              <a:off x="32034163" y="-21366163"/>
              <a:ext cx="2895600" cy="2897188"/>
            </a:xfrm>
            <a:custGeom>
              <a:avLst/>
              <a:gdLst>
                <a:gd name="T0" fmla="*/ 452 w 772"/>
                <a:gd name="T1" fmla="*/ 0 h 772"/>
                <a:gd name="T2" fmla="*/ 0 w 772"/>
                <a:gd name="T3" fmla="*/ 452 h 772"/>
                <a:gd name="T4" fmla="*/ 132 w 772"/>
                <a:gd name="T5" fmla="*/ 772 h 772"/>
                <a:gd name="T6" fmla="*/ 772 w 772"/>
                <a:gd name="T7" fmla="*/ 133 h 772"/>
                <a:gd name="T8" fmla="*/ 452 w 772"/>
                <a:gd name="T9" fmla="*/ 0 h 772"/>
              </a:gdLst>
              <a:ahLst/>
              <a:cxnLst>
                <a:cxn ang="0">
                  <a:pos x="T0" y="T1"/>
                </a:cxn>
                <a:cxn ang="0">
                  <a:pos x="T2" y="T3"/>
                </a:cxn>
                <a:cxn ang="0">
                  <a:pos x="T4" y="T5"/>
                </a:cxn>
                <a:cxn ang="0">
                  <a:pos x="T6" y="T7"/>
                </a:cxn>
                <a:cxn ang="0">
                  <a:pos x="T8" y="T9"/>
                </a:cxn>
              </a:cxnLst>
              <a:rect l="0" t="0" r="r" b="b"/>
              <a:pathLst>
                <a:path w="772" h="772">
                  <a:moveTo>
                    <a:pt x="452" y="0"/>
                  </a:moveTo>
                  <a:cubicBezTo>
                    <a:pt x="202" y="0"/>
                    <a:pt x="0" y="203"/>
                    <a:pt x="0" y="452"/>
                  </a:cubicBezTo>
                  <a:cubicBezTo>
                    <a:pt x="0" y="577"/>
                    <a:pt x="51" y="690"/>
                    <a:pt x="132" y="772"/>
                  </a:cubicBezTo>
                  <a:cubicBezTo>
                    <a:pt x="772" y="133"/>
                    <a:pt x="772" y="133"/>
                    <a:pt x="772" y="133"/>
                  </a:cubicBezTo>
                  <a:cubicBezTo>
                    <a:pt x="690" y="51"/>
                    <a:pt x="577" y="0"/>
                    <a:pt x="452" y="0"/>
                  </a:cubicBez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Oval 47"/>
            <p:cNvSpPr>
              <a:spLocks noChangeArrowheads="1"/>
            </p:cNvSpPr>
            <p:nvPr/>
          </p:nvSpPr>
          <p:spPr bwMode="auto">
            <a:xfrm>
              <a:off x="34461450" y="-12882563"/>
              <a:ext cx="11464925" cy="11466513"/>
            </a:xfrm>
            <a:prstGeom prst="ellipse">
              <a:avLst/>
            </a:pr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48"/>
            <p:cNvSpPr>
              <a:spLocks/>
            </p:cNvSpPr>
            <p:nvPr/>
          </p:nvSpPr>
          <p:spPr bwMode="auto">
            <a:xfrm>
              <a:off x="37579300" y="-6096000"/>
              <a:ext cx="5229225" cy="4679950"/>
            </a:xfrm>
            <a:custGeom>
              <a:avLst/>
              <a:gdLst>
                <a:gd name="T0" fmla="*/ 1147 w 1394"/>
                <a:gd name="T1" fmla="*/ 0 h 1247"/>
                <a:gd name="T2" fmla="*/ 248 w 1394"/>
                <a:gd name="T3" fmla="*/ 0 h 1247"/>
                <a:gd name="T4" fmla="*/ 0 w 1394"/>
                <a:gd name="T5" fmla="*/ 247 h 1247"/>
                <a:gd name="T6" fmla="*/ 0 w 1394"/>
                <a:gd name="T7" fmla="*/ 831 h 1247"/>
                <a:gd name="T8" fmla="*/ 0 w 1394"/>
                <a:gd name="T9" fmla="*/ 900 h 1247"/>
                <a:gd name="T10" fmla="*/ 0 w 1394"/>
                <a:gd name="T11" fmla="*/ 1079 h 1247"/>
                <a:gd name="T12" fmla="*/ 697 w 1394"/>
                <a:gd name="T13" fmla="*/ 1247 h 1247"/>
                <a:gd name="T14" fmla="*/ 1394 w 1394"/>
                <a:gd name="T15" fmla="*/ 1079 h 1247"/>
                <a:gd name="T16" fmla="*/ 1394 w 1394"/>
                <a:gd name="T17" fmla="*/ 900 h 1247"/>
                <a:gd name="T18" fmla="*/ 1394 w 1394"/>
                <a:gd name="T19" fmla="*/ 831 h 1247"/>
                <a:gd name="T20" fmla="*/ 1394 w 1394"/>
                <a:gd name="T21" fmla="*/ 247 h 1247"/>
                <a:gd name="T22" fmla="*/ 1147 w 1394"/>
                <a:gd name="T23"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4" h="1247">
                  <a:moveTo>
                    <a:pt x="1147" y="0"/>
                  </a:moveTo>
                  <a:cubicBezTo>
                    <a:pt x="248" y="0"/>
                    <a:pt x="248" y="0"/>
                    <a:pt x="248" y="0"/>
                  </a:cubicBezTo>
                  <a:cubicBezTo>
                    <a:pt x="111" y="0"/>
                    <a:pt x="0" y="110"/>
                    <a:pt x="0" y="247"/>
                  </a:cubicBezTo>
                  <a:cubicBezTo>
                    <a:pt x="0" y="831"/>
                    <a:pt x="0" y="831"/>
                    <a:pt x="0" y="831"/>
                  </a:cubicBezTo>
                  <a:cubicBezTo>
                    <a:pt x="0" y="900"/>
                    <a:pt x="0" y="900"/>
                    <a:pt x="0" y="900"/>
                  </a:cubicBezTo>
                  <a:cubicBezTo>
                    <a:pt x="0" y="1079"/>
                    <a:pt x="0" y="1079"/>
                    <a:pt x="0" y="1079"/>
                  </a:cubicBezTo>
                  <a:cubicBezTo>
                    <a:pt x="209" y="1186"/>
                    <a:pt x="446" y="1247"/>
                    <a:pt x="697" y="1247"/>
                  </a:cubicBezTo>
                  <a:cubicBezTo>
                    <a:pt x="949" y="1247"/>
                    <a:pt x="1185" y="1186"/>
                    <a:pt x="1394" y="1079"/>
                  </a:cubicBezTo>
                  <a:cubicBezTo>
                    <a:pt x="1394" y="900"/>
                    <a:pt x="1394" y="900"/>
                    <a:pt x="1394" y="900"/>
                  </a:cubicBezTo>
                  <a:cubicBezTo>
                    <a:pt x="1394" y="831"/>
                    <a:pt x="1394" y="831"/>
                    <a:pt x="1394" y="831"/>
                  </a:cubicBezTo>
                  <a:cubicBezTo>
                    <a:pt x="1394" y="247"/>
                    <a:pt x="1394" y="247"/>
                    <a:pt x="1394" y="247"/>
                  </a:cubicBezTo>
                  <a:cubicBezTo>
                    <a:pt x="1394" y="110"/>
                    <a:pt x="1284" y="0"/>
                    <a:pt x="1147" y="0"/>
                  </a:cubicBez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49"/>
            <p:cNvSpPr>
              <a:spLocks/>
            </p:cNvSpPr>
            <p:nvPr/>
          </p:nvSpPr>
          <p:spPr bwMode="auto">
            <a:xfrm>
              <a:off x="37579300" y="-2719388"/>
              <a:ext cx="5229225" cy="1303338"/>
            </a:xfrm>
            <a:custGeom>
              <a:avLst/>
              <a:gdLst>
                <a:gd name="T0" fmla="*/ 0 w 1394"/>
                <a:gd name="T1" fmla="*/ 0 h 347"/>
                <a:gd name="T2" fmla="*/ 0 w 1394"/>
                <a:gd name="T3" fmla="*/ 179 h 347"/>
                <a:gd name="T4" fmla="*/ 697 w 1394"/>
                <a:gd name="T5" fmla="*/ 347 h 347"/>
                <a:gd name="T6" fmla="*/ 1394 w 1394"/>
                <a:gd name="T7" fmla="*/ 179 h 347"/>
                <a:gd name="T8" fmla="*/ 1394 w 1394"/>
                <a:gd name="T9" fmla="*/ 0 h 347"/>
                <a:gd name="T10" fmla="*/ 697 w 1394"/>
                <a:gd name="T11" fmla="*/ 102 h 347"/>
                <a:gd name="T12" fmla="*/ 0 w 1394"/>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394" h="347">
                  <a:moveTo>
                    <a:pt x="0" y="0"/>
                  </a:moveTo>
                  <a:cubicBezTo>
                    <a:pt x="0" y="179"/>
                    <a:pt x="0" y="179"/>
                    <a:pt x="0" y="179"/>
                  </a:cubicBezTo>
                  <a:cubicBezTo>
                    <a:pt x="209" y="286"/>
                    <a:pt x="446" y="347"/>
                    <a:pt x="697" y="347"/>
                  </a:cubicBezTo>
                  <a:cubicBezTo>
                    <a:pt x="949" y="347"/>
                    <a:pt x="1185" y="286"/>
                    <a:pt x="1394" y="179"/>
                  </a:cubicBezTo>
                  <a:cubicBezTo>
                    <a:pt x="1394" y="0"/>
                    <a:pt x="1394" y="0"/>
                    <a:pt x="1394" y="0"/>
                  </a:cubicBezTo>
                  <a:cubicBezTo>
                    <a:pt x="1185" y="65"/>
                    <a:pt x="949" y="102"/>
                    <a:pt x="697" y="102"/>
                  </a:cubicBezTo>
                  <a:cubicBezTo>
                    <a:pt x="446" y="102"/>
                    <a:pt x="209" y="65"/>
                    <a:pt x="0" y="0"/>
                  </a:cubicBezTo>
                  <a:close/>
                </a:path>
              </a:pathLst>
            </a:custGeom>
            <a:solidFill>
              <a:srgbClr val="17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50"/>
            <p:cNvSpPr>
              <a:spLocks/>
            </p:cNvSpPr>
            <p:nvPr/>
          </p:nvSpPr>
          <p:spPr bwMode="auto">
            <a:xfrm>
              <a:off x="38496875" y="-10215563"/>
              <a:ext cx="3392488" cy="3395663"/>
            </a:xfrm>
            <a:custGeom>
              <a:avLst/>
              <a:gdLst>
                <a:gd name="T0" fmla="*/ 772 w 904"/>
                <a:gd name="T1" fmla="*/ 133 h 905"/>
                <a:gd name="T2" fmla="*/ 452 w 904"/>
                <a:gd name="T3" fmla="*/ 0 h 905"/>
                <a:gd name="T4" fmla="*/ 0 w 904"/>
                <a:gd name="T5" fmla="*/ 453 h 905"/>
                <a:gd name="T6" fmla="*/ 133 w 904"/>
                <a:gd name="T7" fmla="*/ 772 h 905"/>
                <a:gd name="T8" fmla="*/ 452 w 904"/>
                <a:gd name="T9" fmla="*/ 905 h 905"/>
                <a:gd name="T10" fmla="*/ 904 w 904"/>
                <a:gd name="T11" fmla="*/ 453 h 905"/>
                <a:gd name="T12" fmla="*/ 772 w 904"/>
                <a:gd name="T13" fmla="*/ 133 h 905"/>
              </a:gdLst>
              <a:ahLst/>
              <a:cxnLst>
                <a:cxn ang="0">
                  <a:pos x="T0" y="T1"/>
                </a:cxn>
                <a:cxn ang="0">
                  <a:pos x="T2" y="T3"/>
                </a:cxn>
                <a:cxn ang="0">
                  <a:pos x="T4" y="T5"/>
                </a:cxn>
                <a:cxn ang="0">
                  <a:pos x="T6" y="T7"/>
                </a:cxn>
                <a:cxn ang="0">
                  <a:pos x="T8" y="T9"/>
                </a:cxn>
                <a:cxn ang="0">
                  <a:pos x="T10" y="T11"/>
                </a:cxn>
                <a:cxn ang="0">
                  <a:pos x="T12" y="T13"/>
                </a:cxn>
              </a:cxnLst>
              <a:rect l="0" t="0" r="r" b="b"/>
              <a:pathLst>
                <a:path w="904" h="905">
                  <a:moveTo>
                    <a:pt x="772" y="133"/>
                  </a:moveTo>
                  <a:cubicBezTo>
                    <a:pt x="690" y="51"/>
                    <a:pt x="577" y="0"/>
                    <a:pt x="452" y="0"/>
                  </a:cubicBezTo>
                  <a:cubicBezTo>
                    <a:pt x="203" y="0"/>
                    <a:pt x="0" y="203"/>
                    <a:pt x="0" y="453"/>
                  </a:cubicBezTo>
                  <a:cubicBezTo>
                    <a:pt x="0" y="577"/>
                    <a:pt x="51" y="690"/>
                    <a:pt x="133" y="772"/>
                  </a:cubicBezTo>
                  <a:cubicBezTo>
                    <a:pt x="215" y="854"/>
                    <a:pt x="328" y="905"/>
                    <a:pt x="452" y="905"/>
                  </a:cubicBezTo>
                  <a:cubicBezTo>
                    <a:pt x="702" y="905"/>
                    <a:pt x="904" y="702"/>
                    <a:pt x="904" y="453"/>
                  </a:cubicBezTo>
                  <a:cubicBezTo>
                    <a:pt x="904" y="328"/>
                    <a:pt x="854" y="215"/>
                    <a:pt x="772" y="133"/>
                  </a:cubicBezTo>
                  <a:close/>
                </a:path>
              </a:pathLst>
            </a:custGeom>
            <a:solidFill>
              <a:srgbClr val="4B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51"/>
            <p:cNvSpPr>
              <a:spLocks/>
            </p:cNvSpPr>
            <p:nvPr/>
          </p:nvSpPr>
          <p:spPr bwMode="auto">
            <a:xfrm>
              <a:off x="38496875" y="-10215563"/>
              <a:ext cx="2897188" cy="2897188"/>
            </a:xfrm>
            <a:custGeom>
              <a:avLst/>
              <a:gdLst>
                <a:gd name="T0" fmla="*/ 452 w 772"/>
                <a:gd name="T1" fmla="*/ 0 h 772"/>
                <a:gd name="T2" fmla="*/ 0 w 772"/>
                <a:gd name="T3" fmla="*/ 453 h 772"/>
                <a:gd name="T4" fmla="*/ 133 w 772"/>
                <a:gd name="T5" fmla="*/ 772 h 772"/>
                <a:gd name="T6" fmla="*/ 772 w 772"/>
                <a:gd name="T7" fmla="*/ 133 h 772"/>
                <a:gd name="T8" fmla="*/ 452 w 772"/>
                <a:gd name="T9" fmla="*/ 0 h 772"/>
              </a:gdLst>
              <a:ahLst/>
              <a:cxnLst>
                <a:cxn ang="0">
                  <a:pos x="T0" y="T1"/>
                </a:cxn>
                <a:cxn ang="0">
                  <a:pos x="T2" y="T3"/>
                </a:cxn>
                <a:cxn ang="0">
                  <a:pos x="T4" y="T5"/>
                </a:cxn>
                <a:cxn ang="0">
                  <a:pos x="T6" y="T7"/>
                </a:cxn>
                <a:cxn ang="0">
                  <a:pos x="T8" y="T9"/>
                </a:cxn>
              </a:cxnLst>
              <a:rect l="0" t="0" r="r" b="b"/>
              <a:pathLst>
                <a:path w="772" h="772">
                  <a:moveTo>
                    <a:pt x="452" y="0"/>
                  </a:moveTo>
                  <a:cubicBezTo>
                    <a:pt x="203" y="0"/>
                    <a:pt x="0" y="203"/>
                    <a:pt x="0" y="453"/>
                  </a:cubicBezTo>
                  <a:cubicBezTo>
                    <a:pt x="0" y="577"/>
                    <a:pt x="51" y="690"/>
                    <a:pt x="133" y="772"/>
                  </a:cubicBezTo>
                  <a:cubicBezTo>
                    <a:pt x="772" y="133"/>
                    <a:pt x="772" y="133"/>
                    <a:pt x="772" y="133"/>
                  </a:cubicBezTo>
                  <a:cubicBezTo>
                    <a:pt x="690" y="51"/>
                    <a:pt x="577" y="0"/>
                    <a:pt x="452" y="0"/>
                  </a:cubicBezTo>
                  <a:close/>
                </a:path>
              </a:pathLst>
            </a:custGeom>
            <a:solidFill>
              <a:srgbClr val="60B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Oval 52"/>
            <p:cNvSpPr>
              <a:spLocks noChangeArrowheads="1"/>
            </p:cNvSpPr>
            <p:nvPr/>
          </p:nvSpPr>
          <p:spPr bwMode="auto">
            <a:xfrm>
              <a:off x="21532850" y="-12882563"/>
              <a:ext cx="11461750" cy="11466513"/>
            </a:xfrm>
            <a:prstGeom prst="ellipse">
              <a:avLst/>
            </a:pr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53"/>
            <p:cNvSpPr>
              <a:spLocks/>
            </p:cNvSpPr>
            <p:nvPr/>
          </p:nvSpPr>
          <p:spPr bwMode="auto">
            <a:xfrm>
              <a:off x="24647525" y="-6096000"/>
              <a:ext cx="5232400" cy="4679950"/>
            </a:xfrm>
            <a:custGeom>
              <a:avLst/>
              <a:gdLst>
                <a:gd name="T0" fmla="*/ 1147 w 1395"/>
                <a:gd name="T1" fmla="*/ 0 h 1247"/>
                <a:gd name="T2" fmla="*/ 248 w 1395"/>
                <a:gd name="T3" fmla="*/ 0 h 1247"/>
                <a:gd name="T4" fmla="*/ 0 w 1395"/>
                <a:gd name="T5" fmla="*/ 247 h 1247"/>
                <a:gd name="T6" fmla="*/ 0 w 1395"/>
                <a:gd name="T7" fmla="*/ 831 h 1247"/>
                <a:gd name="T8" fmla="*/ 0 w 1395"/>
                <a:gd name="T9" fmla="*/ 900 h 1247"/>
                <a:gd name="T10" fmla="*/ 0 w 1395"/>
                <a:gd name="T11" fmla="*/ 1079 h 1247"/>
                <a:gd name="T12" fmla="*/ 698 w 1395"/>
                <a:gd name="T13" fmla="*/ 1247 h 1247"/>
                <a:gd name="T14" fmla="*/ 1395 w 1395"/>
                <a:gd name="T15" fmla="*/ 1079 h 1247"/>
                <a:gd name="T16" fmla="*/ 1395 w 1395"/>
                <a:gd name="T17" fmla="*/ 900 h 1247"/>
                <a:gd name="T18" fmla="*/ 1395 w 1395"/>
                <a:gd name="T19" fmla="*/ 831 h 1247"/>
                <a:gd name="T20" fmla="*/ 1395 w 1395"/>
                <a:gd name="T21" fmla="*/ 247 h 1247"/>
                <a:gd name="T22" fmla="*/ 1147 w 1395"/>
                <a:gd name="T23"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5" h="1247">
                  <a:moveTo>
                    <a:pt x="1147" y="0"/>
                  </a:moveTo>
                  <a:cubicBezTo>
                    <a:pt x="248" y="0"/>
                    <a:pt x="248" y="0"/>
                    <a:pt x="248" y="0"/>
                  </a:cubicBezTo>
                  <a:cubicBezTo>
                    <a:pt x="111" y="0"/>
                    <a:pt x="0" y="110"/>
                    <a:pt x="0" y="247"/>
                  </a:cubicBezTo>
                  <a:cubicBezTo>
                    <a:pt x="0" y="831"/>
                    <a:pt x="0" y="831"/>
                    <a:pt x="0" y="831"/>
                  </a:cubicBezTo>
                  <a:cubicBezTo>
                    <a:pt x="0" y="900"/>
                    <a:pt x="0" y="900"/>
                    <a:pt x="0" y="900"/>
                  </a:cubicBezTo>
                  <a:cubicBezTo>
                    <a:pt x="0" y="1079"/>
                    <a:pt x="0" y="1079"/>
                    <a:pt x="0" y="1079"/>
                  </a:cubicBezTo>
                  <a:cubicBezTo>
                    <a:pt x="210" y="1186"/>
                    <a:pt x="446" y="1247"/>
                    <a:pt x="698" y="1247"/>
                  </a:cubicBezTo>
                  <a:cubicBezTo>
                    <a:pt x="949" y="1247"/>
                    <a:pt x="1186" y="1186"/>
                    <a:pt x="1395" y="1079"/>
                  </a:cubicBezTo>
                  <a:cubicBezTo>
                    <a:pt x="1395" y="900"/>
                    <a:pt x="1395" y="900"/>
                    <a:pt x="1395" y="900"/>
                  </a:cubicBezTo>
                  <a:cubicBezTo>
                    <a:pt x="1395" y="831"/>
                    <a:pt x="1395" y="831"/>
                    <a:pt x="1395" y="831"/>
                  </a:cubicBezTo>
                  <a:cubicBezTo>
                    <a:pt x="1395" y="247"/>
                    <a:pt x="1395" y="247"/>
                    <a:pt x="1395" y="247"/>
                  </a:cubicBezTo>
                  <a:cubicBezTo>
                    <a:pt x="1395" y="110"/>
                    <a:pt x="1284" y="0"/>
                    <a:pt x="1147" y="0"/>
                  </a:cubicBezTo>
                  <a:close/>
                </a:path>
              </a:pathLst>
            </a:custGeom>
            <a:solidFill>
              <a:srgbClr val="19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54"/>
            <p:cNvSpPr>
              <a:spLocks/>
            </p:cNvSpPr>
            <p:nvPr/>
          </p:nvSpPr>
          <p:spPr bwMode="auto">
            <a:xfrm>
              <a:off x="24647525" y="-2719388"/>
              <a:ext cx="5232400" cy="1303338"/>
            </a:xfrm>
            <a:custGeom>
              <a:avLst/>
              <a:gdLst>
                <a:gd name="T0" fmla="*/ 0 w 1395"/>
                <a:gd name="T1" fmla="*/ 0 h 347"/>
                <a:gd name="T2" fmla="*/ 0 w 1395"/>
                <a:gd name="T3" fmla="*/ 179 h 347"/>
                <a:gd name="T4" fmla="*/ 698 w 1395"/>
                <a:gd name="T5" fmla="*/ 347 h 347"/>
                <a:gd name="T6" fmla="*/ 1395 w 1395"/>
                <a:gd name="T7" fmla="*/ 179 h 347"/>
                <a:gd name="T8" fmla="*/ 1395 w 1395"/>
                <a:gd name="T9" fmla="*/ 0 h 347"/>
                <a:gd name="T10" fmla="*/ 698 w 1395"/>
                <a:gd name="T11" fmla="*/ 102 h 347"/>
                <a:gd name="T12" fmla="*/ 0 w 1395"/>
                <a:gd name="T13" fmla="*/ 0 h 347"/>
              </a:gdLst>
              <a:ahLst/>
              <a:cxnLst>
                <a:cxn ang="0">
                  <a:pos x="T0" y="T1"/>
                </a:cxn>
                <a:cxn ang="0">
                  <a:pos x="T2" y="T3"/>
                </a:cxn>
                <a:cxn ang="0">
                  <a:pos x="T4" y="T5"/>
                </a:cxn>
                <a:cxn ang="0">
                  <a:pos x="T6" y="T7"/>
                </a:cxn>
                <a:cxn ang="0">
                  <a:pos x="T8" y="T9"/>
                </a:cxn>
                <a:cxn ang="0">
                  <a:pos x="T10" y="T11"/>
                </a:cxn>
                <a:cxn ang="0">
                  <a:pos x="T12" y="T13"/>
                </a:cxn>
              </a:cxnLst>
              <a:rect l="0" t="0" r="r" b="b"/>
              <a:pathLst>
                <a:path w="1395" h="347">
                  <a:moveTo>
                    <a:pt x="0" y="0"/>
                  </a:moveTo>
                  <a:cubicBezTo>
                    <a:pt x="0" y="179"/>
                    <a:pt x="0" y="179"/>
                    <a:pt x="0" y="179"/>
                  </a:cubicBezTo>
                  <a:cubicBezTo>
                    <a:pt x="210" y="286"/>
                    <a:pt x="446" y="347"/>
                    <a:pt x="698" y="347"/>
                  </a:cubicBezTo>
                  <a:cubicBezTo>
                    <a:pt x="949" y="347"/>
                    <a:pt x="1186" y="286"/>
                    <a:pt x="1395" y="179"/>
                  </a:cubicBezTo>
                  <a:cubicBezTo>
                    <a:pt x="1395" y="0"/>
                    <a:pt x="1395" y="0"/>
                    <a:pt x="1395" y="0"/>
                  </a:cubicBezTo>
                  <a:cubicBezTo>
                    <a:pt x="1186" y="65"/>
                    <a:pt x="949" y="102"/>
                    <a:pt x="698" y="102"/>
                  </a:cubicBezTo>
                  <a:cubicBezTo>
                    <a:pt x="446" y="102"/>
                    <a:pt x="210" y="65"/>
                    <a:pt x="0" y="0"/>
                  </a:cubicBezTo>
                  <a:close/>
                </a:path>
              </a:pathLst>
            </a:custGeom>
            <a:solidFill>
              <a:srgbClr val="134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55"/>
            <p:cNvSpPr>
              <a:spLocks/>
            </p:cNvSpPr>
            <p:nvPr/>
          </p:nvSpPr>
          <p:spPr bwMode="auto">
            <a:xfrm>
              <a:off x="25569863" y="-10215563"/>
              <a:ext cx="3390900" cy="3395663"/>
            </a:xfrm>
            <a:custGeom>
              <a:avLst/>
              <a:gdLst>
                <a:gd name="T0" fmla="*/ 771 w 904"/>
                <a:gd name="T1" fmla="*/ 133 h 905"/>
                <a:gd name="T2" fmla="*/ 452 w 904"/>
                <a:gd name="T3" fmla="*/ 0 h 905"/>
                <a:gd name="T4" fmla="*/ 0 w 904"/>
                <a:gd name="T5" fmla="*/ 453 h 905"/>
                <a:gd name="T6" fmla="*/ 132 w 904"/>
                <a:gd name="T7" fmla="*/ 772 h 905"/>
                <a:gd name="T8" fmla="*/ 452 w 904"/>
                <a:gd name="T9" fmla="*/ 905 h 905"/>
                <a:gd name="T10" fmla="*/ 904 w 904"/>
                <a:gd name="T11" fmla="*/ 453 h 905"/>
                <a:gd name="T12" fmla="*/ 771 w 904"/>
                <a:gd name="T13" fmla="*/ 133 h 905"/>
              </a:gdLst>
              <a:ahLst/>
              <a:cxnLst>
                <a:cxn ang="0">
                  <a:pos x="T0" y="T1"/>
                </a:cxn>
                <a:cxn ang="0">
                  <a:pos x="T2" y="T3"/>
                </a:cxn>
                <a:cxn ang="0">
                  <a:pos x="T4" y="T5"/>
                </a:cxn>
                <a:cxn ang="0">
                  <a:pos x="T6" y="T7"/>
                </a:cxn>
                <a:cxn ang="0">
                  <a:pos x="T8" y="T9"/>
                </a:cxn>
                <a:cxn ang="0">
                  <a:pos x="T10" y="T11"/>
                </a:cxn>
                <a:cxn ang="0">
                  <a:pos x="T12" y="T13"/>
                </a:cxn>
              </a:cxnLst>
              <a:rect l="0" t="0" r="r" b="b"/>
              <a:pathLst>
                <a:path w="904" h="905">
                  <a:moveTo>
                    <a:pt x="771" y="133"/>
                  </a:moveTo>
                  <a:cubicBezTo>
                    <a:pt x="689" y="51"/>
                    <a:pt x="576" y="0"/>
                    <a:pt x="452" y="0"/>
                  </a:cubicBezTo>
                  <a:cubicBezTo>
                    <a:pt x="202" y="0"/>
                    <a:pt x="0" y="203"/>
                    <a:pt x="0" y="453"/>
                  </a:cubicBezTo>
                  <a:cubicBezTo>
                    <a:pt x="0" y="577"/>
                    <a:pt x="50" y="690"/>
                    <a:pt x="132" y="772"/>
                  </a:cubicBezTo>
                  <a:cubicBezTo>
                    <a:pt x="214" y="854"/>
                    <a:pt x="327" y="905"/>
                    <a:pt x="452" y="905"/>
                  </a:cubicBezTo>
                  <a:cubicBezTo>
                    <a:pt x="701" y="905"/>
                    <a:pt x="904" y="702"/>
                    <a:pt x="904" y="453"/>
                  </a:cubicBezTo>
                  <a:cubicBezTo>
                    <a:pt x="904" y="328"/>
                    <a:pt x="853" y="215"/>
                    <a:pt x="771" y="133"/>
                  </a:cubicBezTo>
                  <a:close/>
                </a:path>
              </a:pathLst>
            </a:custGeom>
            <a:solidFill>
              <a:srgbClr val="196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56"/>
            <p:cNvSpPr>
              <a:spLocks/>
            </p:cNvSpPr>
            <p:nvPr/>
          </p:nvSpPr>
          <p:spPr bwMode="auto">
            <a:xfrm>
              <a:off x="25569863" y="-10215563"/>
              <a:ext cx="2892425" cy="2897188"/>
            </a:xfrm>
            <a:custGeom>
              <a:avLst/>
              <a:gdLst>
                <a:gd name="T0" fmla="*/ 452 w 771"/>
                <a:gd name="T1" fmla="*/ 0 h 772"/>
                <a:gd name="T2" fmla="*/ 0 w 771"/>
                <a:gd name="T3" fmla="*/ 453 h 772"/>
                <a:gd name="T4" fmla="*/ 132 w 771"/>
                <a:gd name="T5" fmla="*/ 772 h 772"/>
                <a:gd name="T6" fmla="*/ 771 w 771"/>
                <a:gd name="T7" fmla="*/ 133 h 772"/>
                <a:gd name="T8" fmla="*/ 452 w 771"/>
                <a:gd name="T9" fmla="*/ 0 h 772"/>
              </a:gdLst>
              <a:ahLst/>
              <a:cxnLst>
                <a:cxn ang="0">
                  <a:pos x="T0" y="T1"/>
                </a:cxn>
                <a:cxn ang="0">
                  <a:pos x="T2" y="T3"/>
                </a:cxn>
                <a:cxn ang="0">
                  <a:pos x="T4" y="T5"/>
                </a:cxn>
                <a:cxn ang="0">
                  <a:pos x="T6" y="T7"/>
                </a:cxn>
                <a:cxn ang="0">
                  <a:pos x="T8" y="T9"/>
                </a:cxn>
              </a:cxnLst>
              <a:rect l="0" t="0" r="r" b="b"/>
              <a:pathLst>
                <a:path w="771" h="772">
                  <a:moveTo>
                    <a:pt x="452" y="0"/>
                  </a:moveTo>
                  <a:cubicBezTo>
                    <a:pt x="202" y="0"/>
                    <a:pt x="0" y="203"/>
                    <a:pt x="0" y="453"/>
                  </a:cubicBezTo>
                  <a:cubicBezTo>
                    <a:pt x="0" y="577"/>
                    <a:pt x="50" y="690"/>
                    <a:pt x="132" y="772"/>
                  </a:cubicBezTo>
                  <a:cubicBezTo>
                    <a:pt x="771" y="133"/>
                    <a:pt x="771" y="133"/>
                    <a:pt x="771" y="133"/>
                  </a:cubicBezTo>
                  <a:cubicBezTo>
                    <a:pt x="689" y="51"/>
                    <a:pt x="576" y="0"/>
                    <a:pt x="452" y="0"/>
                  </a:cubicBezTo>
                  <a:close/>
                </a:path>
              </a:pathLst>
            </a:custGeom>
            <a:solidFill>
              <a:srgbClr val="2076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6" name="Content Placeholder 3"/>
          <p:cNvSpPr txBox="1">
            <a:spLocks/>
          </p:cNvSpPr>
          <p:nvPr/>
        </p:nvSpPr>
        <p:spPr>
          <a:xfrm>
            <a:off x="3236712" y="1171194"/>
            <a:ext cx="6138658" cy="16681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i="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accent2">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accent2">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accent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000"/>
              </a:lnSpc>
            </a:pPr>
            <a:r>
              <a:rPr lang="en-US" sz="1300" b="1" dirty="0">
                <a:solidFill>
                  <a:schemeClr val="accent1"/>
                </a:solidFill>
              </a:rPr>
              <a:t>Features &amp; benefits:</a:t>
            </a:r>
          </a:p>
          <a:p>
            <a:pPr>
              <a:lnSpc>
                <a:spcPct val="114000"/>
              </a:lnSpc>
            </a:pPr>
            <a:r>
              <a:rPr lang="en-US" sz="1300" dirty="0">
                <a:solidFill>
                  <a:schemeClr val="tx1"/>
                </a:solidFill>
              </a:rPr>
              <a:t>These illustrations are generally used for high level concepts and/or </a:t>
            </a:r>
            <a:br>
              <a:rPr lang="en-US" sz="1300" dirty="0">
                <a:solidFill>
                  <a:schemeClr val="tx1"/>
                </a:solidFill>
              </a:rPr>
            </a:br>
            <a:r>
              <a:rPr lang="en-US" sz="1300" dirty="0">
                <a:solidFill>
                  <a:schemeClr val="tx1"/>
                </a:solidFill>
              </a:rPr>
              <a:t>ideas that utilize the illustration style of the new visual assets.</a:t>
            </a:r>
          </a:p>
          <a:p>
            <a:pPr>
              <a:lnSpc>
                <a:spcPct val="114000"/>
              </a:lnSpc>
            </a:pPr>
            <a:r>
              <a:rPr lang="en-US" sz="1300" b="1" dirty="0">
                <a:solidFill>
                  <a:schemeClr val="tx1"/>
                </a:solidFill>
              </a:rPr>
              <a:t>The illustrations utilize more than one color to show depth and detail</a:t>
            </a:r>
          </a:p>
          <a:p>
            <a:pPr>
              <a:lnSpc>
                <a:spcPct val="114000"/>
              </a:lnSpc>
            </a:pPr>
            <a:endParaRPr lang="en-US" sz="1300" dirty="0">
              <a:solidFill>
                <a:schemeClr val="tx1"/>
              </a:solidFill>
            </a:endParaRPr>
          </a:p>
        </p:txBody>
      </p:sp>
      <p:pic>
        <p:nvPicPr>
          <p:cNvPr id="198" name="Picture 19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32970" y="3247094"/>
            <a:ext cx="1063312" cy="874694"/>
          </a:xfrm>
          <a:prstGeom prst="rect">
            <a:avLst/>
          </a:prstGeom>
        </p:spPr>
      </p:pic>
      <p:grpSp>
        <p:nvGrpSpPr>
          <p:cNvPr id="199" name="Group 198"/>
          <p:cNvGrpSpPr>
            <a:grpSpLocks noChangeAspect="1"/>
          </p:cNvGrpSpPr>
          <p:nvPr/>
        </p:nvGrpSpPr>
        <p:grpSpPr>
          <a:xfrm>
            <a:off x="3193208" y="5191994"/>
            <a:ext cx="969963" cy="692151"/>
            <a:chOff x="8599488" y="695325"/>
            <a:chExt cx="969963" cy="692151"/>
          </a:xfrm>
        </p:grpSpPr>
        <p:sp>
          <p:nvSpPr>
            <p:cNvPr id="200" name="Freeform 364"/>
            <p:cNvSpPr>
              <a:spLocks/>
            </p:cNvSpPr>
            <p:nvPr/>
          </p:nvSpPr>
          <p:spPr bwMode="auto">
            <a:xfrm>
              <a:off x="8599488" y="695325"/>
              <a:ext cx="969963" cy="655638"/>
            </a:xfrm>
            <a:custGeom>
              <a:avLst/>
              <a:gdLst>
                <a:gd name="T0" fmla="*/ 78 w 611"/>
                <a:gd name="T1" fmla="*/ 0 h 413"/>
                <a:gd name="T2" fmla="*/ 70 w 611"/>
                <a:gd name="T3" fmla="*/ 8 h 413"/>
                <a:gd name="T4" fmla="*/ 70 w 611"/>
                <a:gd name="T5" fmla="*/ 211 h 413"/>
                <a:gd name="T6" fmla="*/ 70 w 611"/>
                <a:gd name="T7" fmla="*/ 344 h 413"/>
                <a:gd name="T8" fmla="*/ 0 w 611"/>
                <a:gd name="T9" fmla="*/ 413 h 413"/>
                <a:gd name="T10" fmla="*/ 533 w 611"/>
                <a:gd name="T11" fmla="*/ 413 h 413"/>
                <a:gd name="T12" fmla="*/ 603 w 611"/>
                <a:gd name="T13" fmla="*/ 344 h 413"/>
                <a:gd name="T14" fmla="*/ 611 w 611"/>
                <a:gd name="T15" fmla="*/ 336 h 413"/>
                <a:gd name="T16" fmla="*/ 611 w 611"/>
                <a:gd name="T17" fmla="*/ 211 h 413"/>
                <a:gd name="T18" fmla="*/ 611 w 611"/>
                <a:gd name="T19" fmla="*/ 0 h 413"/>
                <a:gd name="T20" fmla="*/ 78 w 611"/>
                <a:gd name="T2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1" h="413">
                  <a:moveTo>
                    <a:pt x="78" y="0"/>
                  </a:moveTo>
                  <a:lnTo>
                    <a:pt x="70" y="8"/>
                  </a:lnTo>
                  <a:lnTo>
                    <a:pt x="70" y="211"/>
                  </a:lnTo>
                  <a:lnTo>
                    <a:pt x="70" y="344"/>
                  </a:lnTo>
                  <a:lnTo>
                    <a:pt x="0" y="413"/>
                  </a:lnTo>
                  <a:lnTo>
                    <a:pt x="533" y="413"/>
                  </a:lnTo>
                  <a:lnTo>
                    <a:pt x="603" y="344"/>
                  </a:lnTo>
                  <a:lnTo>
                    <a:pt x="611" y="336"/>
                  </a:lnTo>
                  <a:lnTo>
                    <a:pt x="611" y="211"/>
                  </a:lnTo>
                  <a:lnTo>
                    <a:pt x="611" y="0"/>
                  </a:lnTo>
                  <a:lnTo>
                    <a:pt x="78" y="0"/>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365"/>
            <p:cNvSpPr>
              <a:spLocks/>
            </p:cNvSpPr>
            <p:nvPr/>
          </p:nvSpPr>
          <p:spPr bwMode="auto">
            <a:xfrm>
              <a:off x="8599488" y="1241425"/>
              <a:ext cx="957263" cy="146050"/>
            </a:xfrm>
            <a:custGeom>
              <a:avLst/>
              <a:gdLst>
                <a:gd name="T0" fmla="*/ 0 w 603"/>
                <a:gd name="T1" fmla="*/ 69 h 92"/>
                <a:gd name="T2" fmla="*/ 0 w 603"/>
                <a:gd name="T3" fmla="*/ 92 h 92"/>
                <a:gd name="T4" fmla="*/ 337 w 603"/>
                <a:gd name="T5" fmla="*/ 92 h 92"/>
                <a:gd name="T6" fmla="*/ 533 w 603"/>
                <a:gd name="T7" fmla="*/ 92 h 92"/>
                <a:gd name="T8" fmla="*/ 603 w 603"/>
                <a:gd name="T9" fmla="*/ 21 h 92"/>
                <a:gd name="T10" fmla="*/ 603 w 603"/>
                <a:gd name="T11" fmla="*/ 0 h 92"/>
                <a:gd name="T12" fmla="*/ 533 w 603"/>
                <a:gd name="T13" fmla="*/ 69 h 92"/>
                <a:gd name="T14" fmla="*/ 0 w 603"/>
                <a:gd name="T15" fmla="*/ 69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3" h="92">
                  <a:moveTo>
                    <a:pt x="0" y="69"/>
                  </a:moveTo>
                  <a:lnTo>
                    <a:pt x="0" y="92"/>
                  </a:lnTo>
                  <a:lnTo>
                    <a:pt x="337" y="92"/>
                  </a:lnTo>
                  <a:lnTo>
                    <a:pt x="533" y="92"/>
                  </a:lnTo>
                  <a:lnTo>
                    <a:pt x="603" y="21"/>
                  </a:lnTo>
                  <a:lnTo>
                    <a:pt x="603" y="0"/>
                  </a:lnTo>
                  <a:lnTo>
                    <a:pt x="533" y="69"/>
                  </a:lnTo>
                  <a:lnTo>
                    <a:pt x="0" y="69"/>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366"/>
            <p:cNvSpPr>
              <a:spLocks/>
            </p:cNvSpPr>
            <p:nvPr/>
          </p:nvSpPr>
          <p:spPr bwMode="auto">
            <a:xfrm>
              <a:off x="8710613" y="695325"/>
              <a:ext cx="858838" cy="546100"/>
            </a:xfrm>
            <a:custGeom>
              <a:avLst/>
              <a:gdLst>
                <a:gd name="T0" fmla="*/ 541 w 541"/>
                <a:gd name="T1" fmla="*/ 336 h 344"/>
                <a:gd name="T2" fmla="*/ 533 w 541"/>
                <a:gd name="T3" fmla="*/ 344 h 344"/>
                <a:gd name="T4" fmla="*/ 0 w 541"/>
                <a:gd name="T5" fmla="*/ 8 h 344"/>
                <a:gd name="T6" fmla="*/ 8 w 541"/>
                <a:gd name="T7" fmla="*/ 0 h 344"/>
                <a:gd name="T8" fmla="*/ 541 w 541"/>
                <a:gd name="T9" fmla="*/ 0 h 344"/>
                <a:gd name="T10" fmla="*/ 541 w 541"/>
                <a:gd name="T11" fmla="*/ 211 h 344"/>
                <a:gd name="T12" fmla="*/ 541 w 541"/>
                <a:gd name="T13" fmla="*/ 336 h 344"/>
              </a:gdLst>
              <a:ahLst/>
              <a:cxnLst>
                <a:cxn ang="0">
                  <a:pos x="T0" y="T1"/>
                </a:cxn>
                <a:cxn ang="0">
                  <a:pos x="T2" y="T3"/>
                </a:cxn>
                <a:cxn ang="0">
                  <a:pos x="T4" y="T5"/>
                </a:cxn>
                <a:cxn ang="0">
                  <a:pos x="T6" y="T7"/>
                </a:cxn>
                <a:cxn ang="0">
                  <a:pos x="T8" y="T9"/>
                </a:cxn>
                <a:cxn ang="0">
                  <a:pos x="T10" y="T11"/>
                </a:cxn>
                <a:cxn ang="0">
                  <a:pos x="T12" y="T13"/>
                </a:cxn>
              </a:cxnLst>
              <a:rect l="0" t="0" r="r" b="b"/>
              <a:pathLst>
                <a:path w="541" h="344">
                  <a:moveTo>
                    <a:pt x="541" y="336"/>
                  </a:moveTo>
                  <a:lnTo>
                    <a:pt x="533" y="344"/>
                  </a:lnTo>
                  <a:lnTo>
                    <a:pt x="0" y="8"/>
                  </a:lnTo>
                  <a:lnTo>
                    <a:pt x="8" y="0"/>
                  </a:lnTo>
                  <a:lnTo>
                    <a:pt x="541" y="0"/>
                  </a:lnTo>
                  <a:lnTo>
                    <a:pt x="541" y="211"/>
                  </a:lnTo>
                  <a:lnTo>
                    <a:pt x="541" y="33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367"/>
            <p:cNvSpPr>
              <a:spLocks/>
            </p:cNvSpPr>
            <p:nvPr/>
          </p:nvSpPr>
          <p:spPr bwMode="auto">
            <a:xfrm>
              <a:off x="8710613" y="708025"/>
              <a:ext cx="846138" cy="533400"/>
            </a:xfrm>
            <a:custGeom>
              <a:avLst/>
              <a:gdLst>
                <a:gd name="T0" fmla="*/ 533 w 533"/>
                <a:gd name="T1" fmla="*/ 336 h 336"/>
                <a:gd name="T2" fmla="*/ 0 w 533"/>
                <a:gd name="T3" fmla="*/ 336 h 336"/>
                <a:gd name="T4" fmla="*/ 0 w 533"/>
                <a:gd name="T5" fmla="*/ 203 h 336"/>
                <a:gd name="T6" fmla="*/ 0 w 533"/>
                <a:gd name="T7" fmla="*/ 0 h 336"/>
                <a:gd name="T8" fmla="*/ 266 w 533"/>
                <a:gd name="T9" fmla="*/ 0 h 336"/>
                <a:gd name="T10" fmla="*/ 533 w 533"/>
                <a:gd name="T11" fmla="*/ 0 h 336"/>
                <a:gd name="T12" fmla="*/ 533 w 533"/>
                <a:gd name="T13" fmla="*/ 336 h 336"/>
              </a:gdLst>
              <a:ahLst/>
              <a:cxnLst>
                <a:cxn ang="0">
                  <a:pos x="T0" y="T1"/>
                </a:cxn>
                <a:cxn ang="0">
                  <a:pos x="T2" y="T3"/>
                </a:cxn>
                <a:cxn ang="0">
                  <a:pos x="T4" y="T5"/>
                </a:cxn>
                <a:cxn ang="0">
                  <a:pos x="T6" y="T7"/>
                </a:cxn>
                <a:cxn ang="0">
                  <a:pos x="T8" y="T9"/>
                </a:cxn>
                <a:cxn ang="0">
                  <a:pos x="T10" y="T11"/>
                </a:cxn>
                <a:cxn ang="0">
                  <a:pos x="T12" y="T13"/>
                </a:cxn>
              </a:cxnLst>
              <a:rect l="0" t="0" r="r" b="b"/>
              <a:pathLst>
                <a:path w="533" h="336">
                  <a:moveTo>
                    <a:pt x="533" y="336"/>
                  </a:moveTo>
                  <a:lnTo>
                    <a:pt x="0" y="336"/>
                  </a:lnTo>
                  <a:lnTo>
                    <a:pt x="0" y="203"/>
                  </a:lnTo>
                  <a:lnTo>
                    <a:pt x="0" y="0"/>
                  </a:lnTo>
                  <a:lnTo>
                    <a:pt x="266" y="0"/>
                  </a:lnTo>
                  <a:lnTo>
                    <a:pt x="533" y="0"/>
                  </a:lnTo>
                  <a:lnTo>
                    <a:pt x="533" y="336"/>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368"/>
            <p:cNvSpPr>
              <a:spLocks noChangeArrowheads="1"/>
            </p:cNvSpPr>
            <p:nvPr/>
          </p:nvSpPr>
          <p:spPr bwMode="auto">
            <a:xfrm>
              <a:off x="8747126" y="747713"/>
              <a:ext cx="773113" cy="452438"/>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369"/>
            <p:cNvSpPr>
              <a:spLocks/>
            </p:cNvSpPr>
            <p:nvPr/>
          </p:nvSpPr>
          <p:spPr bwMode="auto">
            <a:xfrm>
              <a:off x="8599488" y="1241425"/>
              <a:ext cx="957263" cy="109538"/>
            </a:xfrm>
            <a:custGeom>
              <a:avLst/>
              <a:gdLst>
                <a:gd name="T0" fmla="*/ 603 w 603"/>
                <a:gd name="T1" fmla="*/ 0 h 69"/>
                <a:gd name="T2" fmla="*/ 533 w 603"/>
                <a:gd name="T3" fmla="*/ 69 h 69"/>
                <a:gd name="T4" fmla="*/ 0 w 603"/>
                <a:gd name="T5" fmla="*/ 69 h 69"/>
                <a:gd name="T6" fmla="*/ 70 w 603"/>
                <a:gd name="T7" fmla="*/ 0 h 69"/>
                <a:gd name="T8" fmla="*/ 603 w 603"/>
                <a:gd name="T9" fmla="*/ 0 h 69"/>
              </a:gdLst>
              <a:ahLst/>
              <a:cxnLst>
                <a:cxn ang="0">
                  <a:pos x="T0" y="T1"/>
                </a:cxn>
                <a:cxn ang="0">
                  <a:pos x="T2" y="T3"/>
                </a:cxn>
                <a:cxn ang="0">
                  <a:pos x="T4" y="T5"/>
                </a:cxn>
                <a:cxn ang="0">
                  <a:pos x="T6" y="T7"/>
                </a:cxn>
                <a:cxn ang="0">
                  <a:pos x="T8" y="T9"/>
                </a:cxn>
              </a:cxnLst>
              <a:rect l="0" t="0" r="r" b="b"/>
              <a:pathLst>
                <a:path w="603" h="69">
                  <a:moveTo>
                    <a:pt x="603" y="0"/>
                  </a:moveTo>
                  <a:lnTo>
                    <a:pt x="533" y="69"/>
                  </a:lnTo>
                  <a:lnTo>
                    <a:pt x="0" y="69"/>
                  </a:lnTo>
                  <a:lnTo>
                    <a:pt x="70" y="0"/>
                  </a:lnTo>
                  <a:lnTo>
                    <a:pt x="603"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70"/>
            <p:cNvSpPr>
              <a:spLocks/>
            </p:cNvSpPr>
            <p:nvPr/>
          </p:nvSpPr>
          <p:spPr bwMode="auto">
            <a:xfrm>
              <a:off x="8804276" y="1265238"/>
              <a:ext cx="546100" cy="63500"/>
            </a:xfrm>
            <a:custGeom>
              <a:avLst/>
              <a:gdLst>
                <a:gd name="T0" fmla="*/ 344 w 344"/>
                <a:gd name="T1" fmla="*/ 0 h 40"/>
                <a:gd name="T2" fmla="*/ 305 w 344"/>
                <a:gd name="T3" fmla="*/ 40 h 40"/>
                <a:gd name="T4" fmla="*/ 0 w 344"/>
                <a:gd name="T5" fmla="*/ 40 h 40"/>
                <a:gd name="T6" fmla="*/ 41 w 344"/>
                <a:gd name="T7" fmla="*/ 0 h 40"/>
                <a:gd name="T8" fmla="*/ 344 w 344"/>
                <a:gd name="T9" fmla="*/ 0 h 40"/>
              </a:gdLst>
              <a:ahLst/>
              <a:cxnLst>
                <a:cxn ang="0">
                  <a:pos x="T0" y="T1"/>
                </a:cxn>
                <a:cxn ang="0">
                  <a:pos x="T2" y="T3"/>
                </a:cxn>
                <a:cxn ang="0">
                  <a:pos x="T4" y="T5"/>
                </a:cxn>
                <a:cxn ang="0">
                  <a:pos x="T6" y="T7"/>
                </a:cxn>
                <a:cxn ang="0">
                  <a:pos x="T8" y="T9"/>
                </a:cxn>
              </a:cxnLst>
              <a:rect l="0" t="0" r="r" b="b"/>
              <a:pathLst>
                <a:path w="344" h="40">
                  <a:moveTo>
                    <a:pt x="344" y="0"/>
                  </a:moveTo>
                  <a:lnTo>
                    <a:pt x="305" y="40"/>
                  </a:lnTo>
                  <a:lnTo>
                    <a:pt x="0" y="40"/>
                  </a:lnTo>
                  <a:lnTo>
                    <a:pt x="41" y="0"/>
                  </a:lnTo>
                  <a:lnTo>
                    <a:pt x="34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371"/>
            <p:cNvSpPr>
              <a:spLocks/>
            </p:cNvSpPr>
            <p:nvPr/>
          </p:nvSpPr>
          <p:spPr bwMode="auto">
            <a:xfrm>
              <a:off x="8599488" y="1350963"/>
              <a:ext cx="846138" cy="36513"/>
            </a:xfrm>
            <a:custGeom>
              <a:avLst/>
              <a:gdLst>
                <a:gd name="T0" fmla="*/ 533 w 533"/>
                <a:gd name="T1" fmla="*/ 23 h 23"/>
                <a:gd name="T2" fmla="*/ 337 w 533"/>
                <a:gd name="T3" fmla="*/ 23 h 23"/>
                <a:gd name="T4" fmla="*/ 0 w 533"/>
                <a:gd name="T5" fmla="*/ 23 h 23"/>
                <a:gd name="T6" fmla="*/ 0 w 533"/>
                <a:gd name="T7" fmla="*/ 0 h 23"/>
                <a:gd name="T8" fmla="*/ 533 w 533"/>
                <a:gd name="T9" fmla="*/ 0 h 23"/>
                <a:gd name="T10" fmla="*/ 533 w 533"/>
                <a:gd name="T11" fmla="*/ 23 h 23"/>
              </a:gdLst>
              <a:ahLst/>
              <a:cxnLst>
                <a:cxn ang="0">
                  <a:pos x="T0" y="T1"/>
                </a:cxn>
                <a:cxn ang="0">
                  <a:pos x="T2" y="T3"/>
                </a:cxn>
                <a:cxn ang="0">
                  <a:pos x="T4" y="T5"/>
                </a:cxn>
                <a:cxn ang="0">
                  <a:pos x="T6" y="T7"/>
                </a:cxn>
                <a:cxn ang="0">
                  <a:pos x="T8" y="T9"/>
                </a:cxn>
                <a:cxn ang="0">
                  <a:pos x="T10" y="T11"/>
                </a:cxn>
              </a:cxnLst>
              <a:rect l="0" t="0" r="r" b="b"/>
              <a:pathLst>
                <a:path w="533" h="23">
                  <a:moveTo>
                    <a:pt x="533" y="23"/>
                  </a:moveTo>
                  <a:lnTo>
                    <a:pt x="337" y="23"/>
                  </a:lnTo>
                  <a:lnTo>
                    <a:pt x="0" y="23"/>
                  </a:lnTo>
                  <a:lnTo>
                    <a:pt x="0" y="0"/>
                  </a:lnTo>
                  <a:lnTo>
                    <a:pt x="533" y="0"/>
                  </a:lnTo>
                  <a:lnTo>
                    <a:pt x="533" y="23"/>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372"/>
            <p:cNvSpPr>
              <a:spLocks/>
            </p:cNvSpPr>
            <p:nvPr/>
          </p:nvSpPr>
          <p:spPr bwMode="auto">
            <a:xfrm>
              <a:off x="9445626" y="1241425"/>
              <a:ext cx="111125" cy="146050"/>
            </a:xfrm>
            <a:custGeom>
              <a:avLst/>
              <a:gdLst>
                <a:gd name="T0" fmla="*/ 0 w 70"/>
                <a:gd name="T1" fmla="*/ 92 h 92"/>
                <a:gd name="T2" fmla="*/ 70 w 70"/>
                <a:gd name="T3" fmla="*/ 21 h 92"/>
                <a:gd name="T4" fmla="*/ 70 w 70"/>
                <a:gd name="T5" fmla="*/ 0 h 92"/>
                <a:gd name="T6" fmla="*/ 0 w 70"/>
                <a:gd name="T7" fmla="*/ 69 h 92"/>
                <a:gd name="T8" fmla="*/ 0 w 70"/>
                <a:gd name="T9" fmla="*/ 92 h 92"/>
              </a:gdLst>
              <a:ahLst/>
              <a:cxnLst>
                <a:cxn ang="0">
                  <a:pos x="T0" y="T1"/>
                </a:cxn>
                <a:cxn ang="0">
                  <a:pos x="T2" y="T3"/>
                </a:cxn>
                <a:cxn ang="0">
                  <a:pos x="T4" y="T5"/>
                </a:cxn>
                <a:cxn ang="0">
                  <a:pos x="T6" y="T7"/>
                </a:cxn>
                <a:cxn ang="0">
                  <a:pos x="T8" y="T9"/>
                </a:cxn>
              </a:cxnLst>
              <a:rect l="0" t="0" r="r" b="b"/>
              <a:pathLst>
                <a:path w="70" h="92">
                  <a:moveTo>
                    <a:pt x="0" y="92"/>
                  </a:moveTo>
                  <a:lnTo>
                    <a:pt x="70" y="21"/>
                  </a:lnTo>
                  <a:lnTo>
                    <a:pt x="70" y="0"/>
                  </a:lnTo>
                  <a:lnTo>
                    <a:pt x="0" y="69"/>
                  </a:lnTo>
                  <a:lnTo>
                    <a:pt x="0" y="92"/>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373"/>
            <p:cNvSpPr>
              <a:spLocks/>
            </p:cNvSpPr>
            <p:nvPr/>
          </p:nvSpPr>
          <p:spPr bwMode="auto">
            <a:xfrm>
              <a:off x="8747126" y="747713"/>
              <a:ext cx="354013" cy="355600"/>
            </a:xfrm>
            <a:custGeom>
              <a:avLst/>
              <a:gdLst>
                <a:gd name="T0" fmla="*/ 0 w 223"/>
                <a:gd name="T1" fmla="*/ 224 h 224"/>
                <a:gd name="T2" fmla="*/ 0 w 223"/>
                <a:gd name="T3" fmla="*/ 0 h 224"/>
                <a:gd name="T4" fmla="*/ 223 w 223"/>
                <a:gd name="T5" fmla="*/ 0 h 224"/>
                <a:gd name="T6" fmla="*/ 0 w 223"/>
                <a:gd name="T7" fmla="*/ 224 h 224"/>
              </a:gdLst>
              <a:ahLst/>
              <a:cxnLst>
                <a:cxn ang="0">
                  <a:pos x="T0" y="T1"/>
                </a:cxn>
                <a:cxn ang="0">
                  <a:pos x="T2" y="T3"/>
                </a:cxn>
                <a:cxn ang="0">
                  <a:pos x="T4" y="T5"/>
                </a:cxn>
                <a:cxn ang="0">
                  <a:pos x="T6" y="T7"/>
                </a:cxn>
              </a:cxnLst>
              <a:rect l="0" t="0" r="r" b="b"/>
              <a:pathLst>
                <a:path w="223" h="224">
                  <a:moveTo>
                    <a:pt x="0" y="224"/>
                  </a:moveTo>
                  <a:lnTo>
                    <a:pt x="0" y="0"/>
                  </a:lnTo>
                  <a:lnTo>
                    <a:pt x="223" y="0"/>
                  </a:lnTo>
                  <a:lnTo>
                    <a:pt x="0" y="224"/>
                  </a:lnTo>
                  <a:close/>
                </a:path>
              </a:pathLst>
            </a:custGeom>
            <a:solidFill>
              <a:srgbClr val="4FB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374"/>
            <p:cNvSpPr>
              <a:spLocks noChangeArrowheads="1"/>
            </p:cNvSpPr>
            <p:nvPr/>
          </p:nvSpPr>
          <p:spPr bwMode="auto">
            <a:xfrm>
              <a:off x="9012238" y="919163"/>
              <a:ext cx="228600" cy="44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375"/>
            <p:cNvSpPr>
              <a:spLocks noChangeArrowheads="1"/>
            </p:cNvSpPr>
            <p:nvPr/>
          </p:nvSpPr>
          <p:spPr bwMode="auto">
            <a:xfrm>
              <a:off x="9012238" y="987425"/>
              <a:ext cx="228600" cy="42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Oval 376"/>
            <p:cNvSpPr>
              <a:spLocks noChangeArrowheads="1"/>
            </p:cNvSpPr>
            <p:nvPr/>
          </p:nvSpPr>
          <p:spPr bwMode="auto">
            <a:xfrm>
              <a:off x="9024938" y="931863"/>
              <a:ext cx="17463" cy="17463"/>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Oval 377"/>
            <p:cNvSpPr>
              <a:spLocks noChangeArrowheads="1"/>
            </p:cNvSpPr>
            <p:nvPr/>
          </p:nvSpPr>
          <p:spPr bwMode="auto">
            <a:xfrm>
              <a:off x="9055101" y="931863"/>
              <a:ext cx="17463" cy="17463"/>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Oval 378"/>
            <p:cNvSpPr>
              <a:spLocks noChangeArrowheads="1"/>
            </p:cNvSpPr>
            <p:nvPr/>
          </p:nvSpPr>
          <p:spPr bwMode="auto">
            <a:xfrm>
              <a:off x="9085263" y="931863"/>
              <a:ext cx="17463" cy="17463"/>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Oval 379"/>
            <p:cNvSpPr>
              <a:spLocks noChangeArrowheads="1"/>
            </p:cNvSpPr>
            <p:nvPr/>
          </p:nvSpPr>
          <p:spPr bwMode="auto">
            <a:xfrm>
              <a:off x="9115426" y="931863"/>
              <a:ext cx="17463" cy="17463"/>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Oval 380"/>
            <p:cNvSpPr>
              <a:spLocks noChangeArrowheads="1"/>
            </p:cNvSpPr>
            <p:nvPr/>
          </p:nvSpPr>
          <p:spPr bwMode="auto">
            <a:xfrm>
              <a:off x="9145588" y="931863"/>
              <a:ext cx="19050" cy="17463"/>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Oval 381"/>
            <p:cNvSpPr>
              <a:spLocks noChangeArrowheads="1"/>
            </p:cNvSpPr>
            <p:nvPr/>
          </p:nvSpPr>
          <p:spPr bwMode="auto">
            <a:xfrm>
              <a:off x="9024938" y="1000125"/>
              <a:ext cx="17463" cy="17463"/>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Oval 382"/>
            <p:cNvSpPr>
              <a:spLocks noChangeArrowheads="1"/>
            </p:cNvSpPr>
            <p:nvPr/>
          </p:nvSpPr>
          <p:spPr bwMode="auto">
            <a:xfrm>
              <a:off x="9055101" y="1000125"/>
              <a:ext cx="17463" cy="17463"/>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383"/>
            <p:cNvSpPr>
              <a:spLocks noChangeArrowheads="1"/>
            </p:cNvSpPr>
            <p:nvPr/>
          </p:nvSpPr>
          <p:spPr bwMode="auto">
            <a:xfrm>
              <a:off x="9085263" y="1000125"/>
              <a:ext cx="17463" cy="17463"/>
            </a:xfrm>
            <a:prstGeom prst="ellipse">
              <a:avLst/>
            </a:pr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74" name="Picture 173"/>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200000">
            <a:off x="545806" y="2925779"/>
            <a:ext cx="4562475" cy="1006442"/>
          </a:xfrm>
          <a:prstGeom prst="rect">
            <a:avLst/>
          </a:prstGeom>
        </p:spPr>
      </p:pic>
      <p:sp>
        <p:nvSpPr>
          <p:cNvPr id="176" name="TextBox 175"/>
          <p:cNvSpPr txBox="1"/>
          <p:nvPr/>
        </p:nvSpPr>
        <p:spPr>
          <a:xfrm>
            <a:off x="457041" y="120698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Approach</a:t>
            </a:r>
          </a:p>
        </p:txBody>
      </p:sp>
      <p:sp>
        <p:nvSpPr>
          <p:cNvPr id="177" name="TextBox 176"/>
          <p:cNvSpPr txBox="1"/>
          <p:nvPr/>
        </p:nvSpPr>
        <p:spPr>
          <a:xfrm>
            <a:off x="457041" y="144320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Color</a:t>
            </a:r>
          </a:p>
        </p:txBody>
      </p:sp>
      <p:sp>
        <p:nvSpPr>
          <p:cNvPr id="178" name="TextBox 177"/>
          <p:cNvSpPr txBox="1"/>
          <p:nvPr/>
        </p:nvSpPr>
        <p:spPr>
          <a:xfrm>
            <a:off x="457040" y="1696948"/>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Type</a:t>
            </a:r>
          </a:p>
        </p:txBody>
      </p:sp>
      <p:sp>
        <p:nvSpPr>
          <p:cNvPr id="180" name="TextBox 179"/>
          <p:cNvSpPr txBox="1"/>
          <p:nvPr/>
        </p:nvSpPr>
        <p:spPr>
          <a:xfrm>
            <a:off x="457040" y="1950689"/>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latin typeface="+mj-lt"/>
                <a:ea typeface="Calibri" charset="0"/>
                <a:cs typeface="Calibri" charset="0"/>
              </a:rPr>
              <a:t>Visuals</a:t>
            </a:r>
          </a:p>
        </p:txBody>
      </p:sp>
      <p:sp>
        <p:nvSpPr>
          <p:cNvPr id="181" name="TextBox 180"/>
          <p:cNvSpPr txBox="1"/>
          <p:nvPr/>
        </p:nvSpPr>
        <p:spPr>
          <a:xfrm>
            <a:off x="457039" y="3033724"/>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Application</a:t>
            </a:r>
          </a:p>
        </p:txBody>
      </p:sp>
      <p:sp>
        <p:nvSpPr>
          <p:cNvPr id="182" name="TextBox 181"/>
          <p:cNvSpPr txBox="1"/>
          <p:nvPr/>
        </p:nvSpPr>
        <p:spPr>
          <a:xfrm>
            <a:off x="457041" y="330687"/>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ea typeface="Calibri" charset="0"/>
                <a:cs typeface="Calibri" charset="0"/>
              </a:rPr>
              <a:t>NSX Visual Identity</a:t>
            </a:r>
          </a:p>
        </p:txBody>
      </p:sp>
      <p:sp>
        <p:nvSpPr>
          <p:cNvPr id="183" name="TextBox 182"/>
          <p:cNvSpPr txBox="1"/>
          <p:nvPr/>
        </p:nvSpPr>
        <p:spPr>
          <a:xfrm>
            <a:off x="609956" y="2199326"/>
            <a:ext cx="1679721" cy="166199"/>
          </a:xfrm>
          <a:prstGeom prst="rect">
            <a:avLst/>
          </a:prstGeom>
          <a:noFill/>
        </p:spPr>
        <p:txBody>
          <a:bodyPr wrap="square" lIns="0" tIns="0" rIns="0" bIns="0" rtlCol="0" anchor="ctr">
            <a:spAutoFit/>
          </a:bodyPr>
          <a:lstStyle/>
          <a:p>
            <a:pPr>
              <a:lnSpc>
                <a:spcPct val="90000"/>
              </a:lnSpc>
            </a:pPr>
            <a:r>
              <a:rPr lang="en-US" sz="1200" dirty="0">
                <a:solidFill>
                  <a:schemeClr val="accent1"/>
                </a:solidFill>
                <a:latin typeface="+mj-lt"/>
                <a:ea typeface="Calibri" charset="0"/>
                <a:cs typeface="Calibri" charset="0"/>
              </a:rPr>
              <a:t>Features &amp; benefits</a:t>
            </a:r>
          </a:p>
        </p:txBody>
      </p:sp>
      <p:sp>
        <p:nvSpPr>
          <p:cNvPr id="184" name="TextBox 183"/>
          <p:cNvSpPr txBox="1"/>
          <p:nvPr/>
        </p:nvSpPr>
        <p:spPr>
          <a:xfrm>
            <a:off x="609956" y="2447963"/>
            <a:ext cx="1679721"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Technical diagrams</a:t>
            </a:r>
          </a:p>
        </p:txBody>
      </p:sp>
      <p:sp>
        <p:nvSpPr>
          <p:cNvPr id="185" name="TextBox 184"/>
          <p:cNvSpPr txBox="1"/>
          <p:nvPr/>
        </p:nvSpPr>
        <p:spPr>
          <a:xfrm>
            <a:off x="609956" y="2695136"/>
            <a:ext cx="1679721"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Photography</a:t>
            </a:r>
          </a:p>
        </p:txBody>
      </p:sp>
      <p:sp>
        <p:nvSpPr>
          <p:cNvPr id="2" name="Rectangle 1"/>
          <p:cNvSpPr/>
          <p:nvPr/>
        </p:nvSpPr>
        <p:spPr>
          <a:xfrm>
            <a:off x="460305" y="2193131"/>
            <a:ext cx="49284" cy="159446"/>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endParaRPr>
          </a:p>
        </p:txBody>
      </p:sp>
      <p:sp>
        <p:nvSpPr>
          <p:cNvPr id="179" name="TextBox 178"/>
          <p:cNvSpPr txBox="1"/>
          <p:nvPr/>
        </p:nvSpPr>
        <p:spPr>
          <a:xfrm>
            <a:off x="457039" y="3287292"/>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Icon Library</a:t>
            </a:r>
          </a:p>
        </p:txBody>
      </p:sp>
      <p:sp>
        <p:nvSpPr>
          <p:cNvPr id="173" name="TextBox 172"/>
          <p:cNvSpPr txBox="1"/>
          <p:nvPr/>
        </p:nvSpPr>
        <p:spPr>
          <a:xfrm>
            <a:off x="456777" y="3536102"/>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Templates</a:t>
            </a:r>
          </a:p>
        </p:txBody>
      </p:sp>
    </p:spTree>
    <p:extLst>
      <p:ext uri="{BB962C8B-B14F-4D97-AF65-F5344CB8AC3E}">
        <p14:creationId xmlns:p14="http://schemas.microsoft.com/office/powerpoint/2010/main" val="150042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457041" y="6470778"/>
            <a:ext cx="739299" cy="116532"/>
            <a:chOff x="-84138" y="5622925"/>
            <a:chExt cx="4330701" cy="682626"/>
          </a:xfrm>
          <a:solidFill>
            <a:schemeClr val="tx1"/>
          </a:solidFill>
        </p:grpSpPr>
        <p:sp>
          <p:nvSpPr>
            <p:cNvPr id="24"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6" name="Content Placeholder 3"/>
          <p:cNvSpPr txBox="1">
            <a:spLocks/>
          </p:cNvSpPr>
          <p:nvPr/>
        </p:nvSpPr>
        <p:spPr>
          <a:xfrm>
            <a:off x="3236712" y="1171194"/>
            <a:ext cx="6138658" cy="16681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i="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accent2">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accent2">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accent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000"/>
              </a:lnSpc>
            </a:pPr>
            <a:r>
              <a:rPr lang="en-US" sz="1300" b="1" dirty="0">
                <a:solidFill>
                  <a:schemeClr val="accent1"/>
                </a:solidFill>
              </a:rPr>
              <a:t>Technical Diagrams </a:t>
            </a:r>
          </a:p>
          <a:p>
            <a:pPr>
              <a:lnSpc>
                <a:spcPct val="114000"/>
              </a:lnSpc>
            </a:pPr>
            <a:r>
              <a:rPr lang="en-US" sz="1300" dirty="0">
                <a:solidFill>
                  <a:schemeClr val="tx1"/>
                </a:solidFill>
              </a:rPr>
              <a:t>A technical diagram is a visual that communicates a complex set of details. It is important that the icon style is used to help tell the story with minimal detail.</a:t>
            </a:r>
          </a:p>
          <a:p>
            <a:pPr>
              <a:lnSpc>
                <a:spcPct val="114000"/>
              </a:lnSpc>
            </a:pPr>
            <a:r>
              <a:rPr lang="en-US" sz="1300" b="1" dirty="0">
                <a:solidFill>
                  <a:schemeClr val="tx1"/>
                </a:solidFill>
              </a:rPr>
              <a:t>The icons are very minimal with limited detail and color</a:t>
            </a:r>
          </a:p>
        </p:txBody>
      </p:sp>
      <p:pic>
        <p:nvPicPr>
          <p:cNvPr id="174" name="Picture 173"/>
          <p:cNvPicPr>
            <a:picLocks noChangeAspect="1"/>
          </p:cNvPicPr>
          <p:nvPr/>
        </p:nvPicPr>
        <p:blipFill>
          <a:blip r:embed="rId2">
            <a:extLst>
              <a:ext uri="{28A0092B-C50C-407E-A947-70E740481C1C}">
                <a14:useLocalDpi xmlns:a14="http://schemas.microsoft.com/office/drawing/2010/main"/>
              </a:ext>
            </a:extLst>
          </a:blip>
          <a:stretch>
            <a:fillRect/>
          </a:stretch>
        </p:blipFill>
        <p:spPr>
          <a:xfrm rot="16200000">
            <a:off x="545806" y="2925779"/>
            <a:ext cx="4562475" cy="1006442"/>
          </a:xfrm>
          <a:prstGeom prst="rect">
            <a:avLst/>
          </a:prstGeom>
        </p:spPr>
      </p:pic>
      <p:sp>
        <p:nvSpPr>
          <p:cNvPr id="176" name="TextBox 175"/>
          <p:cNvSpPr txBox="1"/>
          <p:nvPr/>
        </p:nvSpPr>
        <p:spPr>
          <a:xfrm>
            <a:off x="457041" y="120698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Approach</a:t>
            </a:r>
          </a:p>
        </p:txBody>
      </p:sp>
      <p:sp>
        <p:nvSpPr>
          <p:cNvPr id="177" name="TextBox 176"/>
          <p:cNvSpPr txBox="1"/>
          <p:nvPr/>
        </p:nvSpPr>
        <p:spPr>
          <a:xfrm>
            <a:off x="457041" y="144320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Color</a:t>
            </a:r>
          </a:p>
        </p:txBody>
      </p:sp>
      <p:sp>
        <p:nvSpPr>
          <p:cNvPr id="178" name="TextBox 177"/>
          <p:cNvSpPr txBox="1"/>
          <p:nvPr/>
        </p:nvSpPr>
        <p:spPr>
          <a:xfrm>
            <a:off x="457040" y="1696948"/>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Type</a:t>
            </a:r>
          </a:p>
        </p:txBody>
      </p:sp>
      <p:sp>
        <p:nvSpPr>
          <p:cNvPr id="180" name="TextBox 179"/>
          <p:cNvSpPr txBox="1"/>
          <p:nvPr/>
        </p:nvSpPr>
        <p:spPr>
          <a:xfrm>
            <a:off x="457040" y="1950689"/>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latin typeface="+mj-lt"/>
                <a:ea typeface="Calibri" charset="0"/>
                <a:cs typeface="Calibri" charset="0"/>
              </a:rPr>
              <a:t>Visuals</a:t>
            </a:r>
          </a:p>
        </p:txBody>
      </p:sp>
      <p:sp>
        <p:nvSpPr>
          <p:cNvPr id="181" name="TextBox 180"/>
          <p:cNvSpPr txBox="1"/>
          <p:nvPr/>
        </p:nvSpPr>
        <p:spPr>
          <a:xfrm>
            <a:off x="457039" y="3033724"/>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Application</a:t>
            </a:r>
          </a:p>
        </p:txBody>
      </p:sp>
      <p:sp>
        <p:nvSpPr>
          <p:cNvPr id="182" name="TextBox 181"/>
          <p:cNvSpPr txBox="1"/>
          <p:nvPr/>
        </p:nvSpPr>
        <p:spPr>
          <a:xfrm>
            <a:off x="457041" y="330687"/>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ea typeface="Calibri" charset="0"/>
                <a:cs typeface="Calibri" charset="0"/>
              </a:rPr>
              <a:t>NSX Visual Identity</a:t>
            </a:r>
          </a:p>
        </p:txBody>
      </p:sp>
      <p:grpSp>
        <p:nvGrpSpPr>
          <p:cNvPr id="173" name="Group 172"/>
          <p:cNvGrpSpPr>
            <a:grpSpLocks noChangeAspect="1"/>
          </p:cNvGrpSpPr>
          <p:nvPr/>
        </p:nvGrpSpPr>
        <p:grpSpPr>
          <a:xfrm>
            <a:off x="3319049" y="5132692"/>
            <a:ext cx="803732" cy="804424"/>
            <a:chOff x="12474575" y="1746250"/>
            <a:chExt cx="3690938" cy="3694113"/>
          </a:xfrm>
        </p:grpSpPr>
        <p:sp>
          <p:nvSpPr>
            <p:cNvPr id="175" name="Freeform 5"/>
            <p:cNvSpPr>
              <a:spLocks noEditPoints="1"/>
            </p:cNvSpPr>
            <p:nvPr/>
          </p:nvSpPr>
          <p:spPr bwMode="auto">
            <a:xfrm>
              <a:off x="12474575" y="1746250"/>
              <a:ext cx="3690938" cy="3694113"/>
            </a:xfrm>
            <a:custGeom>
              <a:avLst/>
              <a:gdLst>
                <a:gd name="T0" fmla="*/ 507 w 981"/>
                <a:gd name="T1" fmla="*/ 0 h 982"/>
                <a:gd name="T2" fmla="*/ 503 w 981"/>
                <a:gd name="T3" fmla="*/ 0 h 982"/>
                <a:gd name="T4" fmla="*/ 499 w 981"/>
                <a:gd name="T5" fmla="*/ 0 h 982"/>
                <a:gd name="T6" fmla="*/ 159 w 981"/>
                <a:gd name="T7" fmla="*/ 143 h 982"/>
                <a:gd name="T8" fmla="*/ 151 w 981"/>
                <a:gd name="T9" fmla="*/ 151 h 982"/>
                <a:gd name="T10" fmla="*/ 143 w 981"/>
                <a:gd name="T11" fmla="*/ 160 h 982"/>
                <a:gd name="T12" fmla="*/ 0 w 981"/>
                <a:gd name="T13" fmla="*/ 499 h 982"/>
                <a:gd name="T14" fmla="*/ 0 w 981"/>
                <a:gd name="T15" fmla="*/ 503 h 982"/>
                <a:gd name="T16" fmla="*/ 0 w 981"/>
                <a:gd name="T17" fmla="*/ 507 h 982"/>
                <a:gd name="T18" fmla="*/ 474 w 981"/>
                <a:gd name="T19" fmla="*/ 982 h 982"/>
                <a:gd name="T20" fmla="*/ 813 w 981"/>
                <a:gd name="T21" fmla="*/ 838 h 982"/>
                <a:gd name="T22" fmla="*/ 822 w 981"/>
                <a:gd name="T23" fmla="*/ 830 h 982"/>
                <a:gd name="T24" fmla="*/ 830 w 981"/>
                <a:gd name="T25" fmla="*/ 822 h 982"/>
                <a:gd name="T26" fmla="*/ 838 w 981"/>
                <a:gd name="T27" fmla="*/ 814 h 982"/>
                <a:gd name="T28" fmla="*/ 981 w 981"/>
                <a:gd name="T29" fmla="*/ 474 h 982"/>
                <a:gd name="T30" fmla="*/ 507 w 981"/>
                <a:gd name="T31" fmla="*/ 0 h 982"/>
                <a:gd name="T32" fmla="*/ 670 w 981"/>
                <a:gd name="T33" fmla="*/ 870 h 982"/>
                <a:gd name="T34" fmla="*/ 670 w 981"/>
                <a:gd name="T35" fmla="*/ 817 h 982"/>
                <a:gd name="T36" fmla="*/ 670 w 981"/>
                <a:gd name="T37" fmla="*/ 652 h 982"/>
                <a:gd name="T38" fmla="*/ 601 w 981"/>
                <a:gd name="T39" fmla="*/ 582 h 982"/>
                <a:gd name="T40" fmla="*/ 347 w 981"/>
                <a:gd name="T41" fmla="*/ 582 h 982"/>
                <a:gd name="T42" fmla="*/ 278 w 981"/>
                <a:gd name="T43" fmla="*/ 652 h 982"/>
                <a:gd name="T44" fmla="*/ 278 w 981"/>
                <a:gd name="T45" fmla="*/ 817 h 982"/>
                <a:gd name="T46" fmla="*/ 278 w 981"/>
                <a:gd name="T47" fmla="*/ 870 h 982"/>
                <a:gd name="T48" fmla="*/ 62 w 981"/>
                <a:gd name="T49" fmla="*/ 507 h 982"/>
                <a:gd name="T50" fmla="*/ 474 w 981"/>
                <a:gd name="T51" fmla="*/ 95 h 982"/>
                <a:gd name="T52" fmla="*/ 886 w 981"/>
                <a:gd name="T53" fmla="*/ 507 h 982"/>
                <a:gd name="T54" fmla="*/ 670 w 981"/>
                <a:gd name="T55" fmla="*/ 87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81" h="982">
                  <a:moveTo>
                    <a:pt x="507" y="0"/>
                  </a:moveTo>
                  <a:cubicBezTo>
                    <a:pt x="506" y="0"/>
                    <a:pt x="504" y="0"/>
                    <a:pt x="503" y="0"/>
                  </a:cubicBezTo>
                  <a:cubicBezTo>
                    <a:pt x="502" y="0"/>
                    <a:pt x="500" y="0"/>
                    <a:pt x="499" y="0"/>
                  </a:cubicBezTo>
                  <a:cubicBezTo>
                    <a:pt x="366" y="0"/>
                    <a:pt x="246" y="55"/>
                    <a:pt x="159" y="143"/>
                  </a:cubicBezTo>
                  <a:cubicBezTo>
                    <a:pt x="157" y="146"/>
                    <a:pt x="154" y="149"/>
                    <a:pt x="151" y="151"/>
                  </a:cubicBezTo>
                  <a:cubicBezTo>
                    <a:pt x="148" y="154"/>
                    <a:pt x="146" y="157"/>
                    <a:pt x="143" y="160"/>
                  </a:cubicBezTo>
                  <a:cubicBezTo>
                    <a:pt x="55" y="246"/>
                    <a:pt x="0" y="366"/>
                    <a:pt x="0" y="499"/>
                  </a:cubicBezTo>
                  <a:cubicBezTo>
                    <a:pt x="0" y="500"/>
                    <a:pt x="0" y="502"/>
                    <a:pt x="0" y="503"/>
                  </a:cubicBezTo>
                  <a:cubicBezTo>
                    <a:pt x="0" y="505"/>
                    <a:pt x="0" y="506"/>
                    <a:pt x="0" y="507"/>
                  </a:cubicBezTo>
                  <a:cubicBezTo>
                    <a:pt x="0" y="769"/>
                    <a:pt x="212" y="982"/>
                    <a:pt x="474" y="982"/>
                  </a:cubicBezTo>
                  <a:cubicBezTo>
                    <a:pt x="607" y="982"/>
                    <a:pt x="727" y="927"/>
                    <a:pt x="813" y="838"/>
                  </a:cubicBezTo>
                  <a:cubicBezTo>
                    <a:pt x="816" y="836"/>
                    <a:pt x="819" y="833"/>
                    <a:pt x="822" y="830"/>
                  </a:cubicBezTo>
                  <a:cubicBezTo>
                    <a:pt x="824" y="827"/>
                    <a:pt x="827" y="825"/>
                    <a:pt x="830" y="822"/>
                  </a:cubicBezTo>
                  <a:cubicBezTo>
                    <a:pt x="833" y="819"/>
                    <a:pt x="835" y="817"/>
                    <a:pt x="838" y="814"/>
                  </a:cubicBezTo>
                  <a:cubicBezTo>
                    <a:pt x="926" y="728"/>
                    <a:pt x="981" y="607"/>
                    <a:pt x="981" y="474"/>
                  </a:cubicBezTo>
                  <a:cubicBezTo>
                    <a:pt x="981" y="212"/>
                    <a:pt x="769" y="0"/>
                    <a:pt x="507" y="0"/>
                  </a:cubicBezTo>
                  <a:close/>
                  <a:moveTo>
                    <a:pt x="670" y="870"/>
                  </a:moveTo>
                  <a:cubicBezTo>
                    <a:pt x="670" y="817"/>
                    <a:pt x="670" y="817"/>
                    <a:pt x="670" y="817"/>
                  </a:cubicBezTo>
                  <a:cubicBezTo>
                    <a:pt x="670" y="652"/>
                    <a:pt x="670" y="652"/>
                    <a:pt x="670" y="652"/>
                  </a:cubicBezTo>
                  <a:cubicBezTo>
                    <a:pt x="670" y="614"/>
                    <a:pt x="639" y="582"/>
                    <a:pt x="601" y="582"/>
                  </a:cubicBezTo>
                  <a:cubicBezTo>
                    <a:pt x="347" y="582"/>
                    <a:pt x="347" y="582"/>
                    <a:pt x="347" y="582"/>
                  </a:cubicBezTo>
                  <a:cubicBezTo>
                    <a:pt x="309" y="582"/>
                    <a:pt x="278" y="614"/>
                    <a:pt x="278" y="652"/>
                  </a:cubicBezTo>
                  <a:cubicBezTo>
                    <a:pt x="278" y="817"/>
                    <a:pt x="278" y="817"/>
                    <a:pt x="278" y="817"/>
                  </a:cubicBezTo>
                  <a:cubicBezTo>
                    <a:pt x="278" y="870"/>
                    <a:pt x="278" y="870"/>
                    <a:pt x="278" y="870"/>
                  </a:cubicBezTo>
                  <a:cubicBezTo>
                    <a:pt x="149" y="800"/>
                    <a:pt x="62" y="664"/>
                    <a:pt x="62" y="507"/>
                  </a:cubicBezTo>
                  <a:cubicBezTo>
                    <a:pt x="62" y="280"/>
                    <a:pt x="247" y="95"/>
                    <a:pt x="474" y="95"/>
                  </a:cubicBezTo>
                  <a:cubicBezTo>
                    <a:pt x="702" y="95"/>
                    <a:pt x="886" y="280"/>
                    <a:pt x="886" y="507"/>
                  </a:cubicBezTo>
                  <a:cubicBezTo>
                    <a:pt x="886" y="664"/>
                    <a:pt x="799" y="800"/>
                    <a:pt x="670" y="87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6"/>
            <p:cNvSpPr>
              <a:spLocks/>
            </p:cNvSpPr>
            <p:nvPr/>
          </p:nvSpPr>
          <p:spPr bwMode="auto">
            <a:xfrm>
              <a:off x="13779500" y="2778125"/>
              <a:ext cx="955675" cy="954088"/>
            </a:xfrm>
            <a:custGeom>
              <a:avLst/>
              <a:gdLst>
                <a:gd name="T0" fmla="*/ 127 w 254"/>
                <a:gd name="T1" fmla="*/ 0 h 254"/>
                <a:gd name="T2" fmla="*/ 0 w 254"/>
                <a:gd name="T3" fmla="*/ 127 h 254"/>
                <a:gd name="T4" fmla="*/ 37 w 254"/>
                <a:gd name="T5" fmla="*/ 217 h 254"/>
                <a:gd name="T6" fmla="*/ 127 w 254"/>
                <a:gd name="T7" fmla="*/ 254 h 254"/>
                <a:gd name="T8" fmla="*/ 254 w 254"/>
                <a:gd name="T9" fmla="*/ 127 h 254"/>
                <a:gd name="T10" fmla="*/ 217 w 254"/>
                <a:gd name="T11" fmla="*/ 37 h 254"/>
                <a:gd name="T12" fmla="*/ 127 w 254"/>
                <a:gd name="T13" fmla="*/ 0 h 254"/>
              </a:gdLst>
              <a:ahLst/>
              <a:cxnLst>
                <a:cxn ang="0">
                  <a:pos x="T0" y="T1"/>
                </a:cxn>
                <a:cxn ang="0">
                  <a:pos x="T2" y="T3"/>
                </a:cxn>
                <a:cxn ang="0">
                  <a:pos x="T4" y="T5"/>
                </a:cxn>
                <a:cxn ang="0">
                  <a:pos x="T6" y="T7"/>
                </a:cxn>
                <a:cxn ang="0">
                  <a:pos x="T8" y="T9"/>
                </a:cxn>
                <a:cxn ang="0">
                  <a:pos x="T10" y="T11"/>
                </a:cxn>
                <a:cxn ang="0">
                  <a:pos x="T12" y="T13"/>
                </a:cxn>
              </a:cxnLst>
              <a:rect l="0" t="0" r="r" b="b"/>
              <a:pathLst>
                <a:path w="254" h="254">
                  <a:moveTo>
                    <a:pt x="127" y="0"/>
                  </a:moveTo>
                  <a:cubicBezTo>
                    <a:pt x="57" y="0"/>
                    <a:pt x="0" y="57"/>
                    <a:pt x="0" y="127"/>
                  </a:cubicBezTo>
                  <a:cubicBezTo>
                    <a:pt x="0" y="162"/>
                    <a:pt x="14" y="194"/>
                    <a:pt x="37" y="217"/>
                  </a:cubicBezTo>
                  <a:cubicBezTo>
                    <a:pt x="60" y="240"/>
                    <a:pt x="92" y="254"/>
                    <a:pt x="127" y="254"/>
                  </a:cubicBezTo>
                  <a:cubicBezTo>
                    <a:pt x="197" y="254"/>
                    <a:pt x="254" y="197"/>
                    <a:pt x="254" y="127"/>
                  </a:cubicBezTo>
                  <a:cubicBezTo>
                    <a:pt x="254" y="92"/>
                    <a:pt x="240" y="60"/>
                    <a:pt x="217" y="37"/>
                  </a:cubicBezTo>
                  <a:cubicBezTo>
                    <a:pt x="194" y="14"/>
                    <a:pt x="162" y="0"/>
                    <a:pt x="127"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6" name="Group 185"/>
          <p:cNvGrpSpPr>
            <a:grpSpLocks noChangeAspect="1"/>
          </p:cNvGrpSpPr>
          <p:nvPr/>
        </p:nvGrpSpPr>
        <p:grpSpPr>
          <a:xfrm>
            <a:off x="7230265" y="3256937"/>
            <a:ext cx="1165366" cy="752864"/>
            <a:chOff x="12401550" y="1385888"/>
            <a:chExt cx="4283076" cy="2767013"/>
          </a:xfrm>
        </p:grpSpPr>
        <p:sp>
          <p:nvSpPr>
            <p:cNvPr id="187" name="Freeform 77"/>
            <p:cNvSpPr>
              <a:spLocks/>
            </p:cNvSpPr>
            <p:nvPr/>
          </p:nvSpPr>
          <p:spPr bwMode="auto">
            <a:xfrm>
              <a:off x="13928725" y="2495551"/>
              <a:ext cx="661988" cy="1085850"/>
            </a:xfrm>
            <a:custGeom>
              <a:avLst/>
              <a:gdLst>
                <a:gd name="T0" fmla="*/ 11 w 417"/>
                <a:gd name="T1" fmla="*/ 69 h 684"/>
                <a:gd name="T2" fmla="*/ 277 w 417"/>
                <a:gd name="T3" fmla="*/ 347 h 684"/>
                <a:gd name="T4" fmla="*/ 0 w 417"/>
                <a:gd name="T5" fmla="*/ 612 h 684"/>
                <a:gd name="T6" fmla="*/ 68 w 417"/>
                <a:gd name="T7" fmla="*/ 684 h 684"/>
                <a:gd name="T8" fmla="*/ 417 w 417"/>
                <a:gd name="T9" fmla="*/ 349 h 684"/>
                <a:gd name="T10" fmla="*/ 83 w 417"/>
                <a:gd name="T11" fmla="*/ 0 h 684"/>
                <a:gd name="T12" fmla="*/ 11 w 417"/>
                <a:gd name="T13" fmla="*/ 69 h 684"/>
              </a:gdLst>
              <a:ahLst/>
              <a:cxnLst>
                <a:cxn ang="0">
                  <a:pos x="T0" y="T1"/>
                </a:cxn>
                <a:cxn ang="0">
                  <a:pos x="T2" y="T3"/>
                </a:cxn>
                <a:cxn ang="0">
                  <a:pos x="T4" y="T5"/>
                </a:cxn>
                <a:cxn ang="0">
                  <a:pos x="T6" y="T7"/>
                </a:cxn>
                <a:cxn ang="0">
                  <a:pos x="T8" y="T9"/>
                </a:cxn>
                <a:cxn ang="0">
                  <a:pos x="T10" y="T11"/>
                </a:cxn>
                <a:cxn ang="0">
                  <a:pos x="T12" y="T13"/>
                </a:cxn>
              </a:cxnLst>
              <a:rect l="0" t="0" r="r" b="b"/>
              <a:pathLst>
                <a:path w="417" h="684">
                  <a:moveTo>
                    <a:pt x="11" y="69"/>
                  </a:moveTo>
                  <a:lnTo>
                    <a:pt x="277" y="347"/>
                  </a:lnTo>
                  <a:lnTo>
                    <a:pt x="0" y="612"/>
                  </a:lnTo>
                  <a:lnTo>
                    <a:pt x="68" y="684"/>
                  </a:lnTo>
                  <a:lnTo>
                    <a:pt x="417" y="349"/>
                  </a:lnTo>
                  <a:lnTo>
                    <a:pt x="83" y="0"/>
                  </a:lnTo>
                  <a:lnTo>
                    <a:pt x="11" y="6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78"/>
            <p:cNvSpPr>
              <a:spLocks noChangeArrowheads="1"/>
            </p:cNvSpPr>
            <p:nvPr/>
          </p:nvSpPr>
          <p:spPr bwMode="auto">
            <a:xfrm>
              <a:off x="14690725" y="3317876"/>
              <a:ext cx="925513" cy="1571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
            <p:cNvSpPr>
              <a:spLocks noEditPoints="1"/>
            </p:cNvSpPr>
            <p:nvPr/>
          </p:nvSpPr>
          <p:spPr bwMode="auto">
            <a:xfrm>
              <a:off x="12401550" y="1385888"/>
              <a:ext cx="4283076" cy="2767013"/>
            </a:xfrm>
            <a:custGeom>
              <a:avLst/>
              <a:gdLst>
                <a:gd name="T0" fmla="*/ 899 w 1139"/>
                <a:gd name="T1" fmla="*/ 210 h 735"/>
                <a:gd name="T2" fmla="*/ 870 w 1139"/>
                <a:gd name="T3" fmla="*/ 209 h 735"/>
                <a:gd name="T4" fmla="*/ 790 w 1139"/>
                <a:gd name="T5" fmla="*/ 55 h 735"/>
                <a:gd name="T6" fmla="*/ 761 w 1139"/>
                <a:gd name="T7" fmla="*/ 36 h 735"/>
                <a:gd name="T8" fmla="*/ 597 w 1139"/>
                <a:gd name="T9" fmla="*/ 15 h 735"/>
                <a:gd name="T10" fmla="*/ 482 w 1139"/>
                <a:gd name="T11" fmla="*/ 91 h 735"/>
                <a:gd name="T12" fmla="*/ 431 w 1139"/>
                <a:gd name="T13" fmla="*/ 148 h 735"/>
                <a:gd name="T14" fmla="*/ 212 w 1139"/>
                <a:gd name="T15" fmla="*/ 200 h 735"/>
                <a:gd name="T16" fmla="*/ 167 w 1139"/>
                <a:gd name="T17" fmla="*/ 247 h 735"/>
                <a:gd name="T18" fmla="*/ 153 w 1139"/>
                <a:gd name="T19" fmla="*/ 355 h 735"/>
                <a:gd name="T20" fmla="*/ 61 w 1139"/>
                <a:gd name="T21" fmla="*/ 421 h 735"/>
                <a:gd name="T22" fmla="*/ 30 w 1139"/>
                <a:gd name="T23" fmla="*/ 450 h 735"/>
                <a:gd name="T24" fmla="*/ 0 w 1139"/>
                <a:gd name="T25" fmla="*/ 529 h 735"/>
                <a:gd name="T26" fmla="*/ 169 w 1139"/>
                <a:gd name="T27" fmla="*/ 676 h 735"/>
                <a:gd name="T28" fmla="*/ 198 w 1139"/>
                <a:gd name="T29" fmla="*/ 678 h 735"/>
                <a:gd name="T30" fmla="*/ 301 w 1139"/>
                <a:gd name="T31" fmla="*/ 656 h 735"/>
                <a:gd name="T32" fmla="*/ 483 w 1139"/>
                <a:gd name="T33" fmla="*/ 731 h 735"/>
                <a:gd name="T34" fmla="*/ 598 w 1139"/>
                <a:gd name="T35" fmla="*/ 720 h 735"/>
                <a:gd name="T36" fmla="*/ 703 w 1139"/>
                <a:gd name="T37" fmla="*/ 664 h 735"/>
                <a:gd name="T38" fmla="*/ 825 w 1139"/>
                <a:gd name="T39" fmla="*/ 705 h 735"/>
                <a:gd name="T40" fmla="*/ 1044 w 1139"/>
                <a:gd name="T41" fmla="*/ 613 h 735"/>
                <a:gd name="T42" fmla="*/ 1129 w 1139"/>
                <a:gd name="T43" fmla="*/ 457 h 735"/>
                <a:gd name="T44" fmla="*/ 899 w 1139"/>
                <a:gd name="T45" fmla="*/ 210 h 735"/>
                <a:gd name="T46" fmla="*/ 1044 w 1139"/>
                <a:gd name="T47" fmla="*/ 492 h 735"/>
                <a:gd name="T48" fmla="*/ 1008 w 1139"/>
                <a:gd name="T49" fmla="*/ 584 h 735"/>
                <a:gd name="T50" fmla="*/ 846 w 1139"/>
                <a:gd name="T51" fmla="*/ 659 h 735"/>
                <a:gd name="T52" fmla="*/ 846 w 1139"/>
                <a:gd name="T53" fmla="*/ 659 h 735"/>
                <a:gd name="T54" fmla="*/ 829 w 1139"/>
                <a:gd name="T55" fmla="*/ 658 h 735"/>
                <a:gd name="T56" fmla="*/ 728 w 1139"/>
                <a:gd name="T57" fmla="*/ 625 h 735"/>
                <a:gd name="T58" fmla="*/ 699 w 1139"/>
                <a:gd name="T59" fmla="*/ 607 h 735"/>
                <a:gd name="T60" fmla="*/ 673 w 1139"/>
                <a:gd name="T61" fmla="*/ 629 h 735"/>
                <a:gd name="T62" fmla="*/ 509 w 1139"/>
                <a:gd name="T63" fmla="*/ 686 h 735"/>
                <a:gd name="T64" fmla="*/ 487 w 1139"/>
                <a:gd name="T65" fmla="*/ 685 h 735"/>
                <a:gd name="T66" fmla="*/ 332 w 1139"/>
                <a:gd name="T67" fmla="*/ 621 h 735"/>
                <a:gd name="T68" fmla="*/ 310 w 1139"/>
                <a:gd name="T69" fmla="*/ 601 h 735"/>
                <a:gd name="T70" fmla="*/ 282 w 1139"/>
                <a:gd name="T71" fmla="*/ 614 h 735"/>
                <a:gd name="T72" fmla="*/ 198 w 1139"/>
                <a:gd name="T73" fmla="*/ 631 h 735"/>
                <a:gd name="T74" fmla="*/ 174 w 1139"/>
                <a:gd name="T75" fmla="*/ 630 h 735"/>
                <a:gd name="T76" fmla="*/ 46 w 1139"/>
                <a:gd name="T77" fmla="*/ 529 h 735"/>
                <a:gd name="T78" fmla="*/ 88 w 1139"/>
                <a:gd name="T79" fmla="*/ 459 h 735"/>
                <a:gd name="T80" fmla="*/ 168 w 1139"/>
                <a:gd name="T81" fmla="*/ 429 h 735"/>
                <a:gd name="T82" fmla="*/ 227 w 1139"/>
                <a:gd name="T83" fmla="*/ 420 h 735"/>
                <a:gd name="T84" fmla="*/ 205 w 1139"/>
                <a:gd name="T85" fmla="*/ 365 h 735"/>
                <a:gd name="T86" fmla="*/ 198 w 1139"/>
                <a:gd name="T87" fmla="*/ 345 h 735"/>
                <a:gd name="T88" fmla="*/ 208 w 1139"/>
                <a:gd name="T89" fmla="*/ 270 h 735"/>
                <a:gd name="T90" fmla="*/ 238 w 1139"/>
                <a:gd name="T91" fmla="*/ 238 h 735"/>
                <a:gd name="T92" fmla="*/ 311 w 1139"/>
                <a:gd name="T93" fmla="*/ 218 h 735"/>
                <a:gd name="T94" fmla="*/ 388 w 1139"/>
                <a:gd name="T95" fmla="*/ 236 h 735"/>
                <a:gd name="T96" fmla="*/ 435 w 1139"/>
                <a:gd name="T97" fmla="*/ 259 h 735"/>
                <a:gd name="T98" fmla="*/ 452 w 1139"/>
                <a:gd name="T99" fmla="*/ 209 h 735"/>
                <a:gd name="T100" fmla="*/ 466 w 1139"/>
                <a:gd name="T101" fmla="*/ 180 h 735"/>
                <a:gd name="T102" fmla="*/ 467 w 1139"/>
                <a:gd name="T103" fmla="*/ 177 h 735"/>
                <a:gd name="T104" fmla="*/ 470 w 1139"/>
                <a:gd name="T105" fmla="*/ 173 h 735"/>
                <a:gd name="T106" fmla="*/ 511 w 1139"/>
                <a:gd name="T107" fmla="*/ 128 h 735"/>
                <a:gd name="T108" fmla="*/ 616 w 1139"/>
                <a:gd name="T109" fmla="*/ 92 h 735"/>
                <a:gd name="T110" fmla="*/ 700 w 1139"/>
                <a:gd name="T111" fmla="*/ 115 h 735"/>
                <a:gd name="T112" fmla="*/ 722 w 1139"/>
                <a:gd name="T113" fmla="*/ 130 h 735"/>
                <a:gd name="T114" fmla="*/ 785 w 1139"/>
                <a:gd name="T115" fmla="*/ 251 h 735"/>
                <a:gd name="T116" fmla="*/ 788 w 1139"/>
                <a:gd name="T117" fmla="*/ 296 h 735"/>
                <a:gd name="T118" fmla="*/ 833 w 1139"/>
                <a:gd name="T119" fmla="*/ 295 h 735"/>
                <a:gd name="T120" fmla="*/ 839 w 1139"/>
                <a:gd name="T121" fmla="*/ 295 h 735"/>
                <a:gd name="T122" fmla="*/ 857 w 1139"/>
                <a:gd name="T123" fmla="*/ 295 h 735"/>
                <a:gd name="T124" fmla="*/ 1044 w 1139"/>
                <a:gd name="T125" fmla="*/ 492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9" h="735">
                  <a:moveTo>
                    <a:pt x="899" y="210"/>
                  </a:moveTo>
                  <a:cubicBezTo>
                    <a:pt x="889" y="209"/>
                    <a:pt x="880" y="209"/>
                    <a:pt x="870" y="209"/>
                  </a:cubicBezTo>
                  <a:cubicBezTo>
                    <a:pt x="866" y="150"/>
                    <a:pt x="838" y="94"/>
                    <a:pt x="790" y="55"/>
                  </a:cubicBezTo>
                  <a:cubicBezTo>
                    <a:pt x="781" y="48"/>
                    <a:pt x="772" y="41"/>
                    <a:pt x="761" y="36"/>
                  </a:cubicBezTo>
                  <a:cubicBezTo>
                    <a:pt x="710" y="6"/>
                    <a:pt x="651" y="0"/>
                    <a:pt x="597" y="15"/>
                  </a:cubicBezTo>
                  <a:cubicBezTo>
                    <a:pt x="553" y="27"/>
                    <a:pt x="512" y="53"/>
                    <a:pt x="482" y="91"/>
                  </a:cubicBezTo>
                  <a:cubicBezTo>
                    <a:pt x="462" y="107"/>
                    <a:pt x="445" y="126"/>
                    <a:pt x="431" y="148"/>
                  </a:cubicBezTo>
                  <a:cubicBezTo>
                    <a:pt x="346" y="115"/>
                    <a:pt x="255" y="135"/>
                    <a:pt x="212" y="200"/>
                  </a:cubicBezTo>
                  <a:cubicBezTo>
                    <a:pt x="194" y="212"/>
                    <a:pt x="179" y="228"/>
                    <a:pt x="167" y="247"/>
                  </a:cubicBezTo>
                  <a:cubicBezTo>
                    <a:pt x="149" y="280"/>
                    <a:pt x="145" y="318"/>
                    <a:pt x="153" y="355"/>
                  </a:cubicBezTo>
                  <a:cubicBezTo>
                    <a:pt x="114" y="369"/>
                    <a:pt x="81" y="392"/>
                    <a:pt x="61" y="421"/>
                  </a:cubicBezTo>
                  <a:cubicBezTo>
                    <a:pt x="49" y="430"/>
                    <a:pt x="39" y="439"/>
                    <a:pt x="30" y="450"/>
                  </a:cubicBezTo>
                  <a:cubicBezTo>
                    <a:pt x="11" y="473"/>
                    <a:pt x="0" y="500"/>
                    <a:pt x="0" y="529"/>
                  </a:cubicBezTo>
                  <a:cubicBezTo>
                    <a:pt x="0" y="603"/>
                    <a:pt x="73" y="665"/>
                    <a:pt x="169" y="676"/>
                  </a:cubicBezTo>
                  <a:cubicBezTo>
                    <a:pt x="178" y="677"/>
                    <a:pt x="188" y="678"/>
                    <a:pt x="198" y="678"/>
                  </a:cubicBezTo>
                  <a:cubicBezTo>
                    <a:pt x="236" y="678"/>
                    <a:pt x="271" y="670"/>
                    <a:pt x="301" y="656"/>
                  </a:cubicBezTo>
                  <a:cubicBezTo>
                    <a:pt x="348" y="698"/>
                    <a:pt x="412" y="726"/>
                    <a:pt x="483" y="731"/>
                  </a:cubicBezTo>
                  <a:cubicBezTo>
                    <a:pt x="523" y="735"/>
                    <a:pt x="562" y="730"/>
                    <a:pt x="598" y="720"/>
                  </a:cubicBezTo>
                  <a:cubicBezTo>
                    <a:pt x="637" y="708"/>
                    <a:pt x="673" y="689"/>
                    <a:pt x="703" y="664"/>
                  </a:cubicBezTo>
                  <a:cubicBezTo>
                    <a:pt x="738" y="687"/>
                    <a:pt x="780" y="701"/>
                    <a:pt x="825" y="705"/>
                  </a:cubicBezTo>
                  <a:cubicBezTo>
                    <a:pt x="914" y="712"/>
                    <a:pt x="995" y="674"/>
                    <a:pt x="1044" y="613"/>
                  </a:cubicBezTo>
                  <a:cubicBezTo>
                    <a:pt x="1092" y="575"/>
                    <a:pt x="1125" y="520"/>
                    <a:pt x="1129" y="457"/>
                  </a:cubicBezTo>
                  <a:cubicBezTo>
                    <a:pt x="1139" y="331"/>
                    <a:pt x="1036" y="221"/>
                    <a:pt x="899" y="210"/>
                  </a:cubicBezTo>
                  <a:close/>
                  <a:moveTo>
                    <a:pt x="1044" y="492"/>
                  </a:moveTo>
                  <a:cubicBezTo>
                    <a:pt x="1042" y="525"/>
                    <a:pt x="1029" y="557"/>
                    <a:pt x="1008" y="584"/>
                  </a:cubicBezTo>
                  <a:cubicBezTo>
                    <a:pt x="970" y="631"/>
                    <a:pt x="910" y="659"/>
                    <a:pt x="846" y="659"/>
                  </a:cubicBezTo>
                  <a:cubicBezTo>
                    <a:pt x="846" y="659"/>
                    <a:pt x="846" y="659"/>
                    <a:pt x="846" y="659"/>
                  </a:cubicBezTo>
                  <a:cubicBezTo>
                    <a:pt x="840" y="659"/>
                    <a:pt x="835" y="659"/>
                    <a:pt x="829" y="658"/>
                  </a:cubicBezTo>
                  <a:cubicBezTo>
                    <a:pt x="792" y="656"/>
                    <a:pt x="758" y="644"/>
                    <a:pt x="728" y="625"/>
                  </a:cubicBezTo>
                  <a:cubicBezTo>
                    <a:pt x="699" y="607"/>
                    <a:pt x="699" y="607"/>
                    <a:pt x="699" y="607"/>
                  </a:cubicBezTo>
                  <a:cubicBezTo>
                    <a:pt x="673" y="629"/>
                    <a:pt x="673" y="629"/>
                    <a:pt x="673" y="629"/>
                  </a:cubicBezTo>
                  <a:cubicBezTo>
                    <a:pt x="629" y="666"/>
                    <a:pt x="571" y="686"/>
                    <a:pt x="509" y="686"/>
                  </a:cubicBezTo>
                  <a:cubicBezTo>
                    <a:pt x="502" y="686"/>
                    <a:pt x="494" y="686"/>
                    <a:pt x="487" y="685"/>
                  </a:cubicBezTo>
                  <a:cubicBezTo>
                    <a:pt x="428" y="681"/>
                    <a:pt x="374" y="658"/>
                    <a:pt x="332" y="621"/>
                  </a:cubicBezTo>
                  <a:cubicBezTo>
                    <a:pt x="310" y="601"/>
                    <a:pt x="310" y="601"/>
                    <a:pt x="310" y="601"/>
                  </a:cubicBezTo>
                  <a:cubicBezTo>
                    <a:pt x="282" y="614"/>
                    <a:pt x="282" y="614"/>
                    <a:pt x="282" y="614"/>
                  </a:cubicBezTo>
                  <a:cubicBezTo>
                    <a:pt x="257" y="625"/>
                    <a:pt x="228" y="631"/>
                    <a:pt x="198" y="631"/>
                  </a:cubicBezTo>
                  <a:cubicBezTo>
                    <a:pt x="191" y="631"/>
                    <a:pt x="183" y="631"/>
                    <a:pt x="174" y="630"/>
                  </a:cubicBezTo>
                  <a:cubicBezTo>
                    <a:pt x="101" y="621"/>
                    <a:pt x="46" y="578"/>
                    <a:pt x="46" y="529"/>
                  </a:cubicBezTo>
                  <a:cubicBezTo>
                    <a:pt x="46" y="494"/>
                    <a:pt x="72" y="470"/>
                    <a:pt x="88" y="459"/>
                  </a:cubicBezTo>
                  <a:cubicBezTo>
                    <a:pt x="110" y="443"/>
                    <a:pt x="138" y="433"/>
                    <a:pt x="168" y="429"/>
                  </a:cubicBezTo>
                  <a:cubicBezTo>
                    <a:pt x="227" y="420"/>
                    <a:pt x="227" y="420"/>
                    <a:pt x="227" y="420"/>
                  </a:cubicBezTo>
                  <a:cubicBezTo>
                    <a:pt x="205" y="365"/>
                    <a:pt x="205" y="365"/>
                    <a:pt x="205" y="365"/>
                  </a:cubicBezTo>
                  <a:cubicBezTo>
                    <a:pt x="202" y="359"/>
                    <a:pt x="200" y="353"/>
                    <a:pt x="198" y="345"/>
                  </a:cubicBezTo>
                  <a:cubicBezTo>
                    <a:pt x="194" y="326"/>
                    <a:pt x="192" y="298"/>
                    <a:pt x="208" y="270"/>
                  </a:cubicBezTo>
                  <a:cubicBezTo>
                    <a:pt x="215" y="258"/>
                    <a:pt x="225" y="247"/>
                    <a:pt x="238" y="238"/>
                  </a:cubicBezTo>
                  <a:cubicBezTo>
                    <a:pt x="258" y="225"/>
                    <a:pt x="283" y="218"/>
                    <a:pt x="311" y="218"/>
                  </a:cubicBezTo>
                  <a:cubicBezTo>
                    <a:pt x="337" y="218"/>
                    <a:pt x="363" y="224"/>
                    <a:pt x="388" y="236"/>
                  </a:cubicBezTo>
                  <a:cubicBezTo>
                    <a:pt x="435" y="259"/>
                    <a:pt x="435" y="259"/>
                    <a:pt x="435" y="259"/>
                  </a:cubicBezTo>
                  <a:cubicBezTo>
                    <a:pt x="452" y="209"/>
                    <a:pt x="452" y="209"/>
                    <a:pt x="452" y="209"/>
                  </a:cubicBezTo>
                  <a:cubicBezTo>
                    <a:pt x="456" y="199"/>
                    <a:pt x="460" y="189"/>
                    <a:pt x="466" y="180"/>
                  </a:cubicBezTo>
                  <a:cubicBezTo>
                    <a:pt x="466" y="179"/>
                    <a:pt x="467" y="178"/>
                    <a:pt x="467" y="177"/>
                  </a:cubicBezTo>
                  <a:cubicBezTo>
                    <a:pt x="470" y="173"/>
                    <a:pt x="470" y="173"/>
                    <a:pt x="470" y="173"/>
                  </a:cubicBezTo>
                  <a:cubicBezTo>
                    <a:pt x="481" y="155"/>
                    <a:pt x="495" y="140"/>
                    <a:pt x="511" y="128"/>
                  </a:cubicBezTo>
                  <a:cubicBezTo>
                    <a:pt x="541" y="105"/>
                    <a:pt x="578" y="92"/>
                    <a:pt x="616" y="92"/>
                  </a:cubicBezTo>
                  <a:cubicBezTo>
                    <a:pt x="645" y="92"/>
                    <a:pt x="674" y="100"/>
                    <a:pt x="700" y="115"/>
                  </a:cubicBezTo>
                  <a:cubicBezTo>
                    <a:pt x="706" y="119"/>
                    <a:pt x="713" y="124"/>
                    <a:pt x="722" y="130"/>
                  </a:cubicBezTo>
                  <a:cubicBezTo>
                    <a:pt x="759" y="160"/>
                    <a:pt x="782" y="204"/>
                    <a:pt x="785" y="251"/>
                  </a:cubicBezTo>
                  <a:cubicBezTo>
                    <a:pt x="788" y="296"/>
                    <a:pt x="788" y="296"/>
                    <a:pt x="788" y="296"/>
                  </a:cubicBezTo>
                  <a:cubicBezTo>
                    <a:pt x="833" y="295"/>
                    <a:pt x="833" y="295"/>
                    <a:pt x="833" y="295"/>
                  </a:cubicBezTo>
                  <a:cubicBezTo>
                    <a:pt x="835" y="295"/>
                    <a:pt x="837" y="295"/>
                    <a:pt x="839" y="295"/>
                  </a:cubicBezTo>
                  <a:cubicBezTo>
                    <a:pt x="845" y="295"/>
                    <a:pt x="851" y="295"/>
                    <a:pt x="857" y="295"/>
                  </a:cubicBezTo>
                  <a:cubicBezTo>
                    <a:pt x="968" y="304"/>
                    <a:pt x="1052" y="392"/>
                    <a:pt x="1044" y="492"/>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0" name="Group 189"/>
          <p:cNvGrpSpPr>
            <a:grpSpLocks noChangeAspect="1"/>
          </p:cNvGrpSpPr>
          <p:nvPr/>
        </p:nvGrpSpPr>
        <p:grpSpPr>
          <a:xfrm>
            <a:off x="5292539" y="5088614"/>
            <a:ext cx="873556" cy="892580"/>
            <a:chOff x="12676188" y="779463"/>
            <a:chExt cx="4081462" cy="4170362"/>
          </a:xfrm>
        </p:grpSpPr>
        <p:sp>
          <p:nvSpPr>
            <p:cNvPr id="191" name="Freeform 87"/>
            <p:cNvSpPr>
              <a:spLocks noEditPoints="1"/>
            </p:cNvSpPr>
            <p:nvPr/>
          </p:nvSpPr>
          <p:spPr bwMode="auto">
            <a:xfrm>
              <a:off x="12676188" y="779463"/>
              <a:ext cx="4081462" cy="4170362"/>
            </a:xfrm>
            <a:custGeom>
              <a:avLst/>
              <a:gdLst>
                <a:gd name="T0" fmla="*/ 149 w 2571"/>
                <a:gd name="T1" fmla="*/ 0 h 2627"/>
                <a:gd name="T2" fmla="*/ 0 w 2571"/>
                <a:gd name="T3" fmla="*/ 149 h 2627"/>
                <a:gd name="T4" fmla="*/ 0 w 2571"/>
                <a:gd name="T5" fmla="*/ 1499 h 2627"/>
                <a:gd name="T6" fmla="*/ 0 w 2571"/>
                <a:gd name="T7" fmla="*/ 2447 h 2627"/>
                <a:gd name="T8" fmla="*/ 0 w 2571"/>
                <a:gd name="T9" fmla="*/ 2624 h 2627"/>
                <a:gd name="T10" fmla="*/ 1308 w 2571"/>
                <a:gd name="T11" fmla="*/ 2624 h 2627"/>
                <a:gd name="T12" fmla="*/ 2424 w 2571"/>
                <a:gd name="T13" fmla="*/ 2624 h 2627"/>
                <a:gd name="T14" fmla="*/ 2424 w 2571"/>
                <a:gd name="T15" fmla="*/ 2627 h 2627"/>
                <a:gd name="T16" fmla="*/ 2571 w 2571"/>
                <a:gd name="T17" fmla="*/ 2477 h 2627"/>
                <a:gd name="T18" fmla="*/ 2571 w 2571"/>
                <a:gd name="T19" fmla="*/ 2300 h 2627"/>
                <a:gd name="T20" fmla="*/ 2571 w 2571"/>
                <a:gd name="T21" fmla="*/ 1499 h 2627"/>
                <a:gd name="T22" fmla="*/ 2571 w 2571"/>
                <a:gd name="T23" fmla="*/ 0 h 2627"/>
                <a:gd name="T24" fmla="*/ 1308 w 2571"/>
                <a:gd name="T25" fmla="*/ 0 h 2627"/>
                <a:gd name="T26" fmla="*/ 149 w 2571"/>
                <a:gd name="T27" fmla="*/ 0 h 2627"/>
                <a:gd name="T28" fmla="*/ 2215 w 2571"/>
                <a:gd name="T29" fmla="*/ 2409 h 2627"/>
                <a:gd name="T30" fmla="*/ 209 w 2571"/>
                <a:gd name="T31" fmla="*/ 2409 h 2627"/>
                <a:gd name="T32" fmla="*/ 209 w 2571"/>
                <a:gd name="T33" fmla="*/ 403 h 2627"/>
                <a:gd name="T34" fmla="*/ 2215 w 2571"/>
                <a:gd name="T35" fmla="*/ 403 h 2627"/>
                <a:gd name="T36" fmla="*/ 2215 w 2571"/>
                <a:gd name="T37" fmla="*/ 2409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71" h="2627">
                  <a:moveTo>
                    <a:pt x="149" y="0"/>
                  </a:moveTo>
                  <a:lnTo>
                    <a:pt x="0" y="149"/>
                  </a:lnTo>
                  <a:lnTo>
                    <a:pt x="0" y="1499"/>
                  </a:lnTo>
                  <a:lnTo>
                    <a:pt x="0" y="2447"/>
                  </a:lnTo>
                  <a:lnTo>
                    <a:pt x="0" y="2624"/>
                  </a:lnTo>
                  <a:lnTo>
                    <a:pt x="1308" y="2624"/>
                  </a:lnTo>
                  <a:lnTo>
                    <a:pt x="2424" y="2624"/>
                  </a:lnTo>
                  <a:lnTo>
                    <a:pt x="2424" y="2627"/>
                  </a:lnTo>
                  <a:lnTo>
                    <a:pt x="2571" y="2477"/>
                  </a:lnTo>
                  <a:lnTo>
                    <a:pt x="2571" y="2300"/>
                  </a:lnTo>
                  <a:lnTo>
                    <a:pt x="2571" y="1499"/>
                  </a:lnTo>
                  <a:lnTo>
                    <a:pt x="2571" y="0"/>
                  </a:lnTo>
                  <a:lnTo>
                    <a:pt x="1308" y="0"/>
                  </a:lnTo>
                  <a:lnTo>
                    <a:pt x="149" y="0"/>
                  </a:lnTo>
                  <a:close/>
                  <a:moveTo>
                    <a:pt x="2215" y="2409"/>
                  </a:moveTo>
                  <a:lnTo>
                    <a:pt x="209" y="2409"/>
                  </a:lnTo>
                  <a:lnTo>
                    <a:pt x="209" y="403"/>
                  </a:lnTo>
                  <a:lnTo>
                    <a:pt x="2215" y="403"/>
                  </a:lnTo>
                  <a:lnTo>
                    <a:pt x="2215" y="240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92" name="Group 191"/>
            <p:cNvGrpSpPr/>
            <p:nvPr/>
          </p:nvGrpSpPr>
          <p:grpSpPr>
            <a:xfrm>
              <a:off x="13319125" y="1798638"/>
              <a:ext cx="2474912" cy="2447925"/>
              <a:chOff x="13319125" y="1798638"/>
              <a:chExt cx="2474912" cy="2447925"/>
            </a:xfrm>
          </p:grpSpPr>
          <p:sp>
            <p:nvSpPr>
              <p:cNvPr id="193" name="Freeform 88"/>
              <p:cNvSpPr>
                <a:spLocks/>
              </p:cNvSpPr>
              <p:nvPr/>
            </p:nvSpPr>
            <p:spPr bwMode="auto">
              <a:xfrm>
                <a:off x="14200188" y="3444875"/>
                <a:ext cx="280987" cy="296862"/>
              </a:xfrm>
              <a:custGeom>
                <a:avLst/>
                <a:gdLst>
                  <a:gd name="T0" fmla="*/ 65 w 75"/>
                  <a:gd name="T1" fmla="*/ 12 h 79"/>
                  <a:gd name="T2" fmla="*/ 53 w 75"/>
                  <a:gd name="T3" fmla="*/ 4 h 79"/>
                  <a:gd name="T4" fmla="*/ 38 w 75"/>
                  <a:gd name="T5" fmla="*/ 0 h 79"/>
                  <a:gd name="T6" fmla="*/ 22 w 75"/>
                  <a:gd name="T7" fmla="*/ 3 h 79"/>
                  <a:gd name="T8" fmla="*/ 11 w 75"/>
                  <a:gd name="T9" fmla="*/ 12 h 79"/>
                  <a:gd name="T10" fmla="*/ 3 w 75"/>
                  <a:gd name="T11" fmla="*/ 24 h 79"/>
                  <a:gd name="T12" fmla="*/ 0 w 75"/>
                  <a:gd name="T13" fmla="*/ 39 h 79"/>
                  <a:gd name="T14" fmla="*/ 0 w 75"/>
                  <a:gd name="T15" fmla="*/ 40 h 79"/>
                  <a:gd name="T16" fmla="*/ 3 w 75"/>
                  <a:gd name="T17" fmla="*/ 55 h 79"/>
                  <a:gd name="T18" fmla="*/ 11 w 75"/>
                  <a:gd name="T19" fmla="*/ 67 h 79"/>
                  <a:gd name="T20" fmla="*/ 23 w 75"/>
                  <a:gd name="T21" fmla="*/ 76 h 79"/>
                  <a:gd name="T22" fmla="*/ 38 w 75"/>
                  <a:gd name="T23" fmla="*/ 79 h 79"/>
                  <a:gd name="T24" fmla="*/ 53 w 75"/>
                  <a:gd name="T25" fmla="*/ 76 h 79"/>
                  <a:gd name="T26" fmla="*/ 65 w 75"/>
                  <a:gd name="T27" fmla="*/ 67 h 79"/>
                  <a:gd name="T28" fmla="*/ 73 w 75"/>
                  <a:gd name="T29" fmla="*/ 55 h 79"/>
                  <a:gd name="T30" fmla="*/ 75 w 75"/>
                  <a:gd name="T31" fmla="*/ 40 h 79"/>
                  <a:gd name="T32" fmla="*/ 75 w 75"/>
                  <a:gd name="T33" fmla="*/ 40 h 79"/>
                  <a:gd name="T34" fmla="*/ 73 w 75"/>
                  <a:gd name="T35" fmla="*/ 25 h 79"/>
                  <a:gd name="T36" fmla="*/ 65 w 75"/>
                  <a:gd name="T37"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79">
                    <a:moveTo>
                      <a:pt x="65" y="12"/>
                    </a:moveTo>
                    <a:cubicBezTo>
                      <a:pt x="61" y="8"/>
                      <a:pt x="57" y="6"/>
                      <a:pt x="53" y="4"/>
                    </a:cubicBezTo>
                    <a:cubicBezTo>
                      <a:pt x="48" y="1"/>
                      <a:pt x="43" y="0"/>
                      <a:pt x="38" y="0"/>
                    </a:cubicBezTo>
                    <a:cubicBezTo>
                      <a:pt x="32" y="0"/>
                      <a:pt x="27" y="1"/>
                      <a:pt x="22" y="3"/>
                    </a:cubicBezTo>
                    <a:cubicBezTo>
                      <a:pt x="18" y="5"/>
                      <a:pt x="14" y="8"/>
                      <a:pt x="11" y="12"/>
                    </a:cubicBezTo>
                    <a:cubicBezTo>
                      <a:pt x="7" y="15"/>
                      <a:pt x="5" y="20"/>
                      <a:pt x="3" y="24"/>
                    </a:cubicBezTo>
                    <a:cubicBezTo>
                      <a:pt x="1" y="29"/>
                      <a:pt x="0" y="34"/>
                      <a:pt x="0" y="39"/>
                    </a:cubicBezTo>
                    <a:cubicBezTo>
                      <a:pt x="0" y="40"/>
                      <a:pt x="0" y="40"/>
                      <a:pt x="0" y="40"/>
                    </a:cubicBezTo>
                    <a:cubicBezTo>
                      <a:pt x="0" y="45"/>
                      <a:pt x="1" y="50"/>
                      <a:pt x="3" y="55"/>
                    </a:cubicBezTo>
                    <a:cubicBezTo>
                      <a:pt x="5" y="60"/>
                      <a:pt x="7" y="64"/>
                      <a:pt x="11" y="67"/>
                    </a:cubicBezTo>
                    <a:cubicBezTo>
                      <a:pt x="14" y="71"/>
                      <a:pt x="18" y="74"/>
                      <a:pt x="23" y="76"/>
                    </a:cubicBezTo>
                    <a:cubicBezTo>
                      <a:pt x="27" y="78"/>
                      <a:pt x="32" y="79"/>
                      <a:pt x="38" y="79"/>
                    </a:cubicBezTo>
                    <a:cubicBezTo>
                      <a:pt x="43" y="79"/>
                      <a:pt x="48" y="78"/>
                      <a:pt x="53" y="76"/>
                    </a:cubicBezTo>
                    <a:cubicBezTo>
                      <a:pt x="58" y="74"/>
                      <a:pt x="62" y="71"/>
                      <a:pt x="65" y="67"/>
                    </a:cubicBezTo>
                    <a:cubicBezTo>
                      <a:pt x="68" y="64"/>
                      <a:pt x="71" y="60"/>
                      <a:pt x="73" y="55"/>
                    </a:cubicBezTo>
                    <a:cubicBezTo>
                      <a:pt x="74" y="50"/>
                      <a:pt x="75" y="45"/>
                      <a:pt x="75" y="40"/>
                    </a:cubicBezTo>
                    <a:cubicBezTo>
                      <a:pt x="75" y="40"/>
                      <a:pt x="75" y="40"/>
                      <a:pt x="75" y="40"/>
                    </a:cubicBezTo>
                    <a:cubicBezTo>
                      <a:pt x="75" y="34"/>
                      <a:pt x="74" y="29"/>
                      <a:pt x="73" y="25"/>
                    </a:cubicBezTo>
                    <a:cubicBezTo>
                      <a:pt x="71" y="20"/>
                      <a:pt x="68" y="16"/>
                      <a:pt x="65" y="12"/>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89"/>
              <p:cNvSpPr>
                <a:spLocks noEditPoints="1"/>
              </p:cNvSpPr>
              <p:nvPr/>
            </p:nvSpPr>
            <p:spPr bwMode="auto">
              <a:xfrm>
                <a:off x="13319125" y="2862263"/>
                <a:ext cx="2474912" cy="1384300"/>
              </a:xfrm>
              <a:custGeom>
                <a:avLst/>
                <a:gdLst>
                  <a:gd name="T0" fmla="*/ 0 w 658"/>
                  <a:gd name="T1" fmla="*/ 0 h 368"/>
                  <a:gd name="T2" fmla="*/ 658 w 658"/>
                  <a:gd name="T3" fmla="*/ 368 h 368"/>
                  <a:gd name="T4" fmla="*/ 338 w 658"/>
                  <a:gd name="T5" fmla="*/ 195 h 368"/>
                  <a:gd name="T6" fmla="*/ 319 w 658"/>
                  <a:gd name="T7" fmla="*/ 240 h 368"/>
                  <a:gd name="T8" fmla="*/ 272 w 658"/>
                  <a:gd name="T9" fmla="*/ 259 h 368"/>
                  <a:gd name="T10" fmla="*/ 224 w 658"/>
                  <a:gd name="T11" fmla="*/ 240 h 368"/>
                  <a:gd name="T12" fmla="*/ 205 w 658"/>
                  <a:gd name="T13" fmla="*/ 195 h 368"/>
                  <a:gd name="T14" fmla="*/ 210 w 658"/>
                  <a:gd name="T15" fmla="*/ 170 h 368"/>
                  <a:gd name="T16" fmla="*/ 245 w 658"/>
                  <a:gd name="T17" fmla="*/ 135 h 368"/>
                  <a:gd name="T18" fmla="*/ 299 w 658"/>
                  <a:gd name="T19" fmla="*/ 135 h 368"/>
                  <a:gd name="T20" fmla="*/ 333 w 658"/>
                  <a:gd name="T21" fmla="*/ 169 h 368"/>
                  <a:gd name="T22" fmla="*/ 338 w 658"/>
                  <a:gd name="T23" fmla="*/ 195 h 368"/>
                  <a:gd name="T24" fmla="*/ 449 w 658"/>
                  <a:gd name="T25" fmla="*/ 237 h 368"/>
                  <a:gd name="T26" fmla="*/ 426 w 658"/>
                  <a:gd name="T27" fmla="*/ 256 h 368"/>
                  <a:gd name="T28" fmla="*/ 379 w 658"/>
                  <a:gd name="T29" fmla="*/ 254 h 368"/>
                  <a:gd name="T30" fmla="*/ 370 w 658"/>
                  <a:gd name="T31" fmla="*/ 219 h 368"/>
                  <a:gd name="T32" fmla="*/ 408 w 658"/>
                  <a:gd name="T33" fmla="*/ 235 h 368"/>
                  <a:gd name="T34" fmla="*/ 426 w 658"/>
                  <a:gd name="T35" fmla="*/ 223 h 368"/>
                  <a:gd name="T36" fmla="*/ 425 w 658"/>
                  <a:gd name="T37" fmla="*/ 218 h 368"/>
                  <a:gd name="T38" fmla="*/ 413 w 658"/>
                  <a:gd name="T39" fmla="*/ 210 h 368"/>
                  <a:gd name="T40" fmla="*/ 383 w 658"/>
                  <a:gd name="T41" fmla="*/ 201 h 368"/>
                  <a:gd name="T42" fmla="*/ 362 w 658"/>
                  <a:gd name="T43" fmla="*/ 184 h 368"/>
                  <a:gd name="T44" fmla="*/ 359 w 658"/>
                  <a:gd name="T45" fmla="*/ 168 h 368"/>
                  <a:gd name="T46" fmla="*/ 371 w 658"/>
                  <a:gd name="T47" fmla="*/ 141 h 368"/>
                  <a:gd name="T48" fmla="*/ 403 w 658"/>
                  <a:gd name="T49" fmla="*/ 130 h 368"/>
                  <a:gd name="T50" fmla="*/ 449 w 658"/>
                  <a:gd name="T51" fmla="*/ 146 h 368"/>
                  <a:gd name="T52" fmla="*/ 418 w 658"/>
                  <a:gd name="T53" fmla="*/ 158 h 368"/>
                  <a:gd name="T54" fmla="*/ 390 w 658"/>
                  <a:gd name="T55" fmla="*/ 158 h 368"/>
                  <a:gd name="T56" fmla="*/ 386 w 658"/>
                  <a:gd name="T57" fmla="*/ 166 h 368"/>
                  <a:gd name="T58" fmla="*/ 391 w 658"/>
                  <a:gd name="T59" fmla="*/ 175 h 368"/>
                  <a:gd name="T60" fmla="*/ 413 w 658"/>
                  <a:gd name="T61" fmla="*/ 182 h 368"/>
                  <a:gd name="T62" fmla="*/ 443 w 658"/>
                  <a:gd name="T63" fmla="*/ 195 h 368"/>
                  <a:gd name="T64" fmla="*/ 453 w 658"/>
                  <a:gd name="T65" fmla="*/ 2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8" h="368">
                    <a:moveTo>
                      <a:pt x="658" y="0"/>
                    </a:moveTo>
                    <a:cubicBezTo>
                      <a:pt x="0" y="0"/>
                      <a:pt x="0" y="0"/>
                      <a:pt x="0" y="0"/>
                    </a:cubicBezTo>
                    <a:cubicBezTo>
                      <a:pt x="0" y="368"/>
                      <a:pt x="0" y="368"/>
                      <a:pt x="0" y="368"/>
                    </a:cubicBezTo>
                    <a:cubicBezTo>
                      <a:pt x="658" y="368"/>
                      <a:pt x="658" y="368"/>
                      <a:pt x="658" y="368"/>
                    </a:cubicBezTo>
                    <a:lnTo>
                      <a:pt x="658" y="0"/>
                    </a:lnTo>
                    <a:close/>
                    <a:moveTo>
                      <a:pt x="338" y="195"/>
                    </a:moveTo>
                    <a:cubicBezTo>
                      <a:pt x="338" y="204"/>
                      <a:pt x="336" y="212"/>
                      <a:pt x="333" y="220"/>
                    </a:cubicBezTo>
                    <a:cubicBezTo>
                      <a:pt x="330" y="228"/>
                      <a:pt x="325" y="234"/>
                      <a:pt x="319" y="240"/>
                    </a:cubicBezTo>
                    <a:cubicBezTo>
                      <a:pt x="313" y="246"/>
                      <a:pt x="306" y="251"/>
                      <a:pt x="298" y="254"/>
                    </a:cubicBezTo>
                    <a:cubicBezTo>
                      <a:pt x="290" y="258"/>
                      <a:pt x="281" y="259"/>
                      <a:pt x="272" y="259"/>
                    </a:cubicBezTo>
                    <a:cubicBezTo>
                      <a:pt x="262" y="259"/>
                      <a:pt x="253" y="258"/>
                      <a:pt x="245" y="254"/>
                    </a:cubicBezTo>
                    <a:cubicBezTo>
                      <a:pt x="237" y="251"/>
                      <a:pt x="230" y="246"/>
                      <a:pt x="224" y="240"/>
                    </a:cubicBezTo>
                    <a:cubicBezTo>
                      <a:pt x="218" y="235"/>
                      <a:pt x="214" y="228"/>
                      <a:pt x="210" y="220"/>
                    </a:cubicBezTo>
                    <a:cubicBezTo>
                      <a:pt x="207" y="212"/>
                      <a:pt x="205" y="204"/>
                      <a:pt x="205" y="195"/>
                    </a:cubicBezTo>
                    <a:cubicBezTo>
                      <a:pt x="205" y="195"/>
                      <a:pt x="205" y="195"/>
                      <a:pt x="205" y="195"/>
                    </a:cubicBezTo>
                    <a:cubicBezTo>
                      <a:pt x="205" y="186"/>
                      <a:pt x="207" y="177"/>
                      <a:pt x="210" y="170"/>
                    </a:cubicBezTo>
                    <a:cubicBezTo>
                      <a:pt x="214" y="162"/>
                      <a:pt x="218" y="155"/>
                      <a:pt x="224" y="149"/>
                    </a:cubicBezTo>
                    <a:cubicBezTo>
                      <a:pt x="230" y="143"/>
                      <a:pt x="237" y="139"/>
                      <a:pt x="245" y="135"/>
                    </a:cubicBezTo>
                    <a:cubicBezTo>
                      <a:pt x="253" y="132"/>
                      <a:pt x="262" y="130"/>
                      <a:pt x="272" y="130"/>
                    </a:cubicBezTo>
                    <a:cubicBezTo>
                      <a:pt x="282" y="130"/>
                      <a:pt x="290" y="132"/>
                      <a:pt x="299" y="135"/>
                    </a:cubicBezTo>
                    <a:cubicBezTo>
                      <a:pt x="307" y="139"/>
                      <a:pt x="314" y="143"/>
                      <a:pt x="319" y="149"/>
                    </a:cubicBezTo>
                    <a:cubicBezTo>
                      <a:pt x="325" y="155"/>
                      <a:pt x="330" y="161"/>
                      <a:pt x="333" y="169"/>
                    </a:cubicBezTo>
                    <a:cubicBezTo>
                      <a:pt x="336" y="177"/>
                      <a:pt x="338" y="185"/>
                      <a:pt x="338" y="194"/>
                    </a:cubicBezTo>
                    <a:lnTo>
                      <a:pt x="338" y="195"/>
                    </a:lnTo>
                    <a:close/>
                    <a:moveTo>
                      <a:pt x="453" y="220"/>
                    </a:moveTo>
                    <a:cubicBezTo>
                      <a:pt x="453" y="226"/>
                      <a:pt x="452" y="232"/>
                      <a:pt x="449" y="237"/>
                    </a:cubicBezTo>
                    <a:cubicBezTo>
                      <a:pt x="447" y="241"/>
                      <a:pt x="444" y="246"/>
                      <a:pt x="440" y="249"/>
                    </a:cubicBezTo>
                    <a:cubicBezTo>
                      <a:pt x="436" y="252"/>
                      <a:pt x="431" y="255"/>
                      <a:pt x="426" y="256"/>
                    </a:cubicBezTo>
                    <a:cubicBezTo>
                      <a:pt x="420" y="258"/>
                      <a:pt x="414" y="259"/>
                      <a:pt x="407" y="259"/>
                    </a:cubicBezTo>
                    <a:cubicBezTo>
                      <a:pt x="398" y="259"/>
                      <a:pt x="388" y="257"/>
                      <a:pt x="379" y="254"/>
                    </a:cubicBezTo>
                    <a:cubicBezTo>
                      <a:pt x="370" y="251"/>
                      <a:pt x="362" y="246"/>
                      <a:pt x="354" y="239"/>
                    </a:cubicBezTo>
                    <a:cubicBezTo>
                      <a:pt x="370" y="219"/>
                      <a:pt x="370" y="219"/>
                      <a:pt x="370" y="219"/>
                    </a:cubicBezTo>
                    <a:cubicBezTo>
                      <a:pt x="376" y="224"/>
                      <a:pt x="382" y="228"/>
                      <a:pt x="388" y="231"/>
                    </a:cubicBezTo>
                    <a:cubicBezTo>
                      <a:pt x="394" y="233"/>
                      <a:pt x="401" y="235"/>
                      <a:pt x="408" y="235"/>
                    </a:cubicBezTo>
                    <a:cubicBezTo>
                      <a:pt x="413" y="235"/>
                      <a:pt x="418" y="234"/>
                      <a:pt x="421" y="232"/>
                    </a:cubicBezTo>
                    <a:cubicBezTo>
                      <a:pt x="424" y="229"/>
                      <a:pt x="426" y="227"/>
                      <a:pt x="426" y="223"/>
                    </a:cubicBezTo>
                    <a:cubicBezTo>
                      <a:pt x="426" y="222"/>
                      <a:pt x="426" y="222"/>
                      <a:pt x="426" y="222"/>
                    </a:cubicBezTo>
                    <a:cubicBezTo>
                      <a:pt x="426" y="221"/>
                      <a:pt x="425" y="219"/>
                      <a:pt x="425" y="218"/>
                    </a:cubicBezTo>
                    <a:cubicBezTo>
                      <a:pt x="424" y="216"/>
                      <a:pt x="423" y="215"/>
                      <a:pt x="421" y="214"/>
                    </a:cubicBezTo>
                    <a:cubicBezTo>
                      <a:pt x="419" y="213"/>
                      <a:pt x="417" y="212"/>
                      <a:pt x="413" y="210"/>
                    </a:cubicBezTo>
                    <a:cubicBezTo>
                      <a:pt x="410" y="209"/>
                      <a:pt x="406" y="208"/>
                      <a:pt x="401" y="207"/>
                    </a:cubicBezTo>
                    <a:cubicBezTo>
                      <a:pt x="394" y="205"/>
                      <a:pt x="388" y="203"/>
                      <a:pt x="383" y="201"/>
                    </a:cubicBezTo>
                    <a:cubicBezTo>
                      <a:pt x="378" y="200"/>
                      <a:pt x="374" y="197"/>
                      <a:pt x="370" y="194"/>
                    </a:cubicBezTo>
                    <a:cubicBezTo>
                      <a:pt x="367" y="192"/>
                      <a:pt x="364" y="188"/>
                      <a:pt x="362" y="184"/>
                    </a:cubicBezTo>
                    <a:cubicBezTo>
                      <a:pt x="360" y="180"/>
                      <a:pt x="359" y="175"/>
                      <a:pt x="359" y="168"/>
                    </a:cubicBezTo>
                    <a:cubicBezTo>
                      <a:pt x="359" y="168"/>
                      <a:pt x="359" y="168"/>
                      <a:pt x="359" y="168"/>
                    </a:cubicBezTo>
                    <a:cubicBezTo>
                      <a:pt x="359" y="162"/>
                      <a:pt x="360" y="157"/>
                      <a:pt x="362" y="153"/>
                    </a:cubicBezTo>
                    <a:cubicBezTo>
                      <a:pt x="364" y="148"/>
                      <a:pt x="367" y="144"/>
                      <a:pt x="371" y="141"/>
                    </a:cubicBezTo>
                    <a:cubicBezTo>
                      <a:pt x="375" y="137"/>
                      <a:pt x="380" y="135"/>
                      <a:pt x="385" y="133"/>
                    </a:cubicBezTo>
                    <a:cubicBezTo>
                      <a:pt x="390" y="131"/>
                      <a:pt x="396" y="130"/>
                      <a:pt x="403" y="130"/>
                    </a:cubicBezTo>
                    <a:cubicBezTo>
                      <a:pt x="412" y="130"/>
                      <a:pt x="420" y="132"/>
                      <a:pt x="428" y="135"/>
                    </a:cubicBezTo>
                    <a:cubicBezTo>
                      <a:pt x="435" y="137"/>
                      <a:pt x="442" y="141"/>
                      <a:pt x="449" y="146"/>
                    </a:cubicBezTo>
                    <a:cubicBezTo>
                      <a:pt x="435" y="167"/>
                      <a:pt x="435" y="167"/>
                      <a:pt x="435" y="167"/>
                    </a:cubicBezTo>
                    <a:cubicBezTo>
                      <a:pt x="429" y="163"/>
                      <a:pt x="424" y="160"/>
                      <a:pt x="418" y="158"/>
                    </a:cubicBezTo>
                    <a:cubicBezTo>
                      <a:pt x="413" y="156"/>
                      <a:pt x="408" y="155"/>
                      <a:pt x="402" y="155"/>
                    </a:cubicBezTo>
                    <a:cubicBezTo>
                      <a:pt x="397" y="155"/>
                      <a:pt x="393" y="156"/>
                      <a:pt x="390" y="158"/>
                    </a:cubicBezTo>
                    <a:cubicBezTo>
                      <a:pt x="387" y="160"/>
                      <a:pt x="386" y="162"/>
                      <a:pt x="386" y="166"/>
                    </a:cubicBezTo>
                    <a:cubicBezTo>
                      <a:pt x="386" y="166"/>
                      <a:pt x="386" y="166"/>
                      <a:pt x="386" y="166"/>
                    </a:cubicBezTo>
                    <a:cubicBezTo>
                      <a:pt x="386" y="168"/>
                      <a:pt x="387" y="170"/>
                      <a:pt x="387" y="171"/>
                    </a:cubicBezTo>
                    <a:cubicBezTo>
                      <a:pt x="388" y="173"/>
                      <a:pt x="389" y="174"/>
                      <a:pt x="391" y="175"/>
                    </a:cubicBezTo>
                    <a:cubicBezTo>
                      <a:pt x="394" y="176"/>
                      <a:pt x="396" y="178"/>
                      <a:pt x="400" y="179"/>
                    </a:cubicBezTo>
                    <a:cubicBezTo>
                      <a:pt x="403" y="180"/>
                      <a:pt x="408" y="181"/>
                      <a:pt x="413" y="182"/>
                    </a:cubicBezTo>
                    <a:cubicBezTo>
                      <a:pt x="419" y="184"/>
                      <a:pt x="425" y="186"/>
                      <a:pt x="430" y="188"/>
                    </a:cubicBezTo>
                    <a:cubicBezTo>
                      <a:pt x="435" y="190"/>
                      <a:pt x="439" y="193"/>
                      <a:pt x="443" y="195"/>
                    </a:cubicBezTo>
                    <a:cubicBezTo>
                      <a:pt x="446" y="198"/>
                      <a:pt x="449" y="202"/>
                      <a:pt x="450" y="206"/>
                    </a:cubicBezTo>
                    <a:cubicBezTo>
                      <a:pt x="452" y="210"/>
                      <a:pt x="453" y="214"/>
                      <a:pt x="453" y="22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90"/>
              <p:cNvSpPr>
                <a:spLocks/>
              </p:cNvSpPr>
              <p:nvPr/>
            </p:nvSpPr>
            <p:spPr bwMode="auto">
              <a:xfrm>
                <a:off x="15481300" y="2057400"/>
                <a:ext cx="112712" cy="95250"/>
              </a:xfrm>
              <a:custGeom>
                <a:avLst/>
                <a:gdLst>
                  <a:gd name="T0" fmla="*/ 15 w 30"/>
                  <a:gd name="T1" fmla="*/ 0 h 25"/>
                  <a:gd name="T2" fmla="*/ 0 w 30"/>
                  <a:gd name="T3" fmla="*/ 0 h 25"/>
                  <a:gd name="T4" fmla="*/ 0 w 30"/>
                  <a:gd name="T5" fmla="*/ 25 h 25"/>
                  <a:gd name="T6" fmla="*/ 15 w 30"/>
                  <a:gd name="T7" fmla="*/ 25 h 25"/>
                  <a:gd name="T8" fmla="*/ 26 w 30"/>
                  <a:gd name="T9" fmla="*/ 22 h 25"/>
                  <a:gd name="T10" fmla="*/ 30 w 30"/>
                  <a:gd name="T11" fmla="*/ 13 h 25"/>
                  <a:gd name="T12" fmla="*/ 30 w 30"/>
                  <a:gd name="T13" fmla="*/ 12 h 25"/>
                  <a:gd name="T14" fmla="*/ 26 w 30"/>
                  <a:gd name="T15" fmla="*/ 3 h 25"/>
                  <a:gd name="T16" fmla="*/ 15 w 30"/>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5">
                    <a:moveTo>
                      <a:pt x="15" y="0"/>
                    </a:moveTo>
                    <a:cubicBezTo>
                      <a:pt x="0" y="0"/>
                      <a:pt x="0" y="0"/>
                      <a:pt x="0" y="0"/>
                    </a:cubicBezTo>
                    <a:cubicBezTo>
                      <a:pt x="0" y="25"/>
                      <a:pt x="0" y="25"/>
                      <a:pt x="0" y="25"/>
                    </a:cubicBezTo>
                    <a:cubicBezTo>
                      <a:pt x="15" y="25"/>
                      <a:pt x="15" y="25"/>
                      <a:pt x="15" y="25"/>
                    </a:cubicBezTo>
                    <a:cubicBezTo>
                      <a:pt x="20" y="25"/>
                      <a:pt x="23" y="24"/>
                      <a:pt x="26" y="22"/>
                    </a:cubicBezTo>
                    <a:cubicBezTo>
                      <a:pt x="28" y="19"/>
                      <a:pt x="30" y="16"/>
                      <a:pt x="30" y="13"/>
                    </a:cubicBezTo>
                    <a:cubicBezTo>
                      <a:pt x="30" y="12"/>
                      <a:pt x="30" y="12"/>
                      <a:pt x="30" y="12"/>
                    </a:cubicBezTo>
                    <a:cubicBezTo>
                      <a:pt x="30" y="8"/>
                      <a:pt x="28" y="5"/>
                      <a:pt x="26" y="3"/>
                    </a:cubicBezTo>
                    <a:cubicBezTo>
                      <a:pt x="23" y="1"/>
                      <a:pt x="19" y="0"/>
                      <a:pt x="15"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91"/>
              <p:cNvSpPr>
                <a:spLocks/>
              </p:cNvSpPr>
              <p:nvPr/>
            </p:nvSpPr>
            <p:spPr bwMode="auto">
              <a:xfrm>
                <a:off x="14854238" y="2076450"/>
                <a:ext cx="82550" cy="101600"/>
              </a:xfrm>
              <a:custGeom>
                <a:avLst/>
                <a:gdLst>
                  <a:gd name="T0" fmla="*/ 0 w 52"/>
                  <a:gd name="T1" fmla="*/ 64 h 64"/>
                  <a:gd name="T2" fmla="*/ 52 w 52"/>
                  <a:gd name="T3" fmla="*/ 64 h 64"/>
                  <a:gd name="T4" fmla="*/ 26 w 52"/>
                  <a:gd name="T5" fmla="*/ 0 h 64"/>
                  <a:gd name="T6" fmla="*/ 0 w 52"/>
                  <a:gd name="T7" fmla="*/ 64 h 64"/>
                </a:gdLst>
                <a:ahLst/>
                <a:cxnLst>
                  <a:cxn ang="0">
                    <a:pos x="T0" y="T1"/>
                  </a:cxn>
                  <a:cxn ang="0">
                    <a:pos x="T2" y="T3"/>
                  </a:cxn>
                  <a:cxn ang="0">
                    <a:pos x="T4" y="T5"/>
                  </a:cxn>
                  <a:cxn ang="0">
                    <a:pos x="T6" y="T7"/>
                  </a:cxn>
                </a:cxnLst>
                <a:rect l="0" t="0" r="r" b="b"/>
                <a:pathLst>
                  <a:path w="52" h="64">
                    <a:moveTo>
                      <a:pt x="0" y="64"/>
                    </a:moveTo>
                    <a:lnTo>
                      <a:pt x="52" y="64"/>
                    </a:lnTo>
                    <a:lnTo>
                      <a:pt x="26" y="0"/>
                    </a:lnTo>
                    <a:lnTo>
                      <a:pt x="0" y="64"/>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92"/>
              <p:cNvSpPr>
                <a:spLocks/>
              </p:cNvSpPr>
              <p:nvPr/>
            </p:nvSpPr>
            <p:spPr bwMode="auto">
              <a:xfrm>
                <a:off x="15181263" y="2057400"/>
                <a:ext cx="109537" cy="95250"/>
              </a:xfrm>
              <a:custGeom>
                <a:avLst/>
                <a:gdLst>
                  <a:gd name="T0" fmla="*/ 14 w 29"/>
                  <a:gd name="T1" fmla="*/ 0 h 25"/>
                  <a:gd name="T2" fmla="*/ 0 w 29"/>
                  <a:gd name="T3" fmla="*/ 0 h 25"/>
                  <a:gd name="T4" fmla="*/ 0 w 29"/>
                  <a:gd name="T5" fmla="*/ 25 h 25"/>
                  <a:gd name="T6" fmla="*/ 15 w 29"/>
                  <a:gd name="T7" fmla="*/ 25 h 25"/>
                  <a:gd name="T8" fmla="*/ 26 w 29"/>
                  <a:gd name="T9" fmla="*/ 22 h 25"/>
                  <a:gd name="T10" fmla="*/ 29 w 29"/>
                  <a:gd name="T11" fmla="*/ 13 h 25"/>
                  <a:gd name="T12" fmla="*/ 29 w 29"/>
                  <a:gd name="T13" fmla="*/ 12 h 25"/>
                  <a:gd name="T14" fmla="*/ 25 w 29"/>
                  <a:gd name="T15" fmla="*/ 3 h 25"/>
                  <a:gd name="T16" fmla="*/ 14 w 29"/>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5">
                    <a:moveTo>
                      <a:pt x="14" y="0"/>
                    </a:moveTo>
                    <a:cubicBezTo>
                      <a:pt x="0" y="0"/>
                      <a:pt x="0" y="0"/>
                      <a:pt x="0" y="0"/>
                    </a:cubicBezTo>
                    <a:cubicBezTo>
                      <a:pt x="0" y="25"/>
                      <a:pt x="0" y="25"/>
                      <a:pt x="0" y="25"/>
                    </a:cubicBezTo>
                    <a:cubicBezTo>
                      <a:pt x="15" y="25"/>
                      <a:pt x="15" y="25"/>
                      <a:pt x="15" y="25"/>
                    </a:cubicBezTo>
                    <a:cubicBezTo>
                      <a:pt x="19" y="25"/>
                      <a:pt x="23" y="24"/>
                      <a:pt x="26" y="22"/>
                    </a:cubicBezTo>
                    <a:cubicBezTo>
                      <a:pt x="28" y="19"/>
                      <a:pt x="29" y="16"/>
                      <a:pt x="29" y="13"/>
                    </a:cubicBezTo>
                    <a:cubicBezTo>
                      <a:pt x="29" y="12"/>
                      <a:pt x="29" y="12"/>
                      <a:pt x="29" y="12"/>
                    </a:cubicBezTo>
                    <a:cubicBezTo>
                      <a:pt x="29" y="8"/>
                      <a:pt x="28" y="5"/>
                      <a:pt x="25" y="3"/>
                    </a:cubicBezTo>
                    <a:cubicBezTo>
                      <a:pt x="23" y="1"/>
                      <a:pt x="19" y="0"/>
                      <a:pt x="14"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93"/>
              <p:cNvSpPr>
                <a:spLocks noEditPoints="1"/>
              </p:cNvSpPr>
              <p:nvPr/>
            </p:nvSpPr>
            <p:spPr bwMode="auto">
              <a:xfrm>
                <a:off x="13319125" y="1798638"/>
                <a:ext cx="2474912" cy="714375"/>
              </a:xfrm>
              <a:custGeom>
                <a:avLst/>
                <a:gdLst>
                  <a:gd name="T0" fmla="*/ 0 w 658"/>
                  <a:gd name="T1" fmla="*/ 0 h 190"/>
                  <a:gd name="T2" fmla="*/ 658 w 658"/>
                  <a:gd name="T3" fmla="*/ 190 h 190"/>
                  <a:gd name="T4" fmla="*/ 105 w 658"/>
                  <a:gd name="T5" fmla="*/ 69 h 190"/>
                  <a:gd name="T6" fmla="*/ 79 w 658"/>
                  <a:gd name="T7" fmla="*/ 136 h 190"/>
                  <a:gd name="T8" fmla="*/ 61 w 658"/>
                  <a:gd name="T9" fmla="*/ 69 h 190"/>
                  <a:gd name="T10" fmla="*/ 35 w 658"/>
                  <a:gd name="T11" fmla="*/ 52 h 190"/>
                  <a:gd name="T12" fmla="*/ 105 w 658"/>
                  <a:gd name="T13" fmla="*/ 69 h 190"/>
                  <a:gd name="T14" fmla="*/ 172 w 658"/>
                  <a:gd name="T15" fmla="*/ 136 h 190"/>
                  <a:gd name="T16" fmla="*/ 138 w 658"/>
                  <a:gd name="T17" fmla="*/ 102 h 190"/>
                  <a:gd name="T18" fmla="*/ 119 w 658"/>
                  <a:gd name="T19" fmla="*/ 136 h 190"/>
                  <a:gd name="T20" fmla="*/ 138 w 658"/>
                  <a:gd name="T21" fmla="*/ 52 h 190"/>
                  <a:gd name="T22" fmla="*/ 172 w 658"/>
                  <a:gd name="T23" fmla="*/ 85 h 190"/>
                  <a:gd name="T24" fmla="*/ 190 w 658"/>
                  <a:gd name="T25" fmla="*/ 52 h 190"/>
                  <a:gd name="T26" fmla="*/ 230 w 658"/>
                  <a:gd name="T27" fmla="*/ 136 h 190"/>
                  <a:gd name="T28" fmla="*/ 211 w 658"/>
                  <a:gd name="T29" fmla="*/ 52 h 190"/>
                  <a:gd name="T30" fmla="*/ 230 w 658"/>
                  <a:gd name="T31" fmla="*/ 136 h 190"/>
                  <a:gd name="T32" fmla="*/ 310 w 658"/>
                  <a:gd name="T33" fmla="*/ 136 h 190"/>
                  <a:gd name="T34" fmla="*/ 269 w 658"/>
                  <a:gd name="T35" fmla="*/ 136 h 190"/>
                  <a:gd name="T36" fmla="*/ 251 w 658"/>
                  <a:gd name="T37" fmla="*/ 52 h 190"/>
                  <a:gd name="T38" fmla="*/ 307 w 658"/>
                  <a:gd name="T39" fmla="*/ 104 h 190"/>
                  <a:gd name="T40" fmla="*/ 325 w 658"/>
                  <a:gd name="T41" fmla="*/ 52 h 190"/>
                  <a:gd name="T42" fmla="*/ 444 w 658"/>
                  <a:gd name="T43" fmla="*/ 136 h 190"/>
                  <a:gd name="T44" fmla="*/ 401 w 658"/>
                  <a:gd name="T45" fmla="*/ 117 h 190"/>
                  <a:gd name="T46" fmla="*/ 374 w 658"/>
                  <a:gd name="T47" fmla="*/ 136 h 190"/>
                  <a:gd name="T48" fmla="*/ 428 w 658"/>
                  <a:gd name="T49" fmla="*/ 51 h 190"/>
                  <a:gd name="T50" fmla="*/ 444 w 658"/>
                  <a:gd name="T51" fmla="*/ 136 h 190"/>
                  <a:gd name="T52" fmla="*/ 540 w 658"/>
                  <a:gd name="T53" fmla="*/ 94 h 190"/>
                  <a:gd name="T54" fmla="*/ 522 w 658"/>
                  <a:gd name="T55" fmla="*/ 109 h 190"/>
                  <a:gd name="T56" fmla="*/ 495 w 658"/>
                  <a:gd name="T57" fmla="*/ 111 h 190"/>
                  <a:gd name="T58" fmla="*/ 477 w 658"/>
                  <a:gd name="T59" fmla="*/ 136 h 190"/>
                  <a:gd name="T60" fmla="*/ 511 w 658"/>
                  <a:gd name="T61" fmla="*/ 52 h 190"/>
                  <a:gd name="T62" fmla="*/ 535 w 658"/>
                  <a:gd name="T63" fmla="*/ 60 h 190"/>
                  <a:gd name="T64" fmla="*/ 543 w 658"/>
                  <a:gd name="T65" fmla="*/ 81 h 190"/>
                  <a:gd name="T66" fmla="*/ 621 w 658"/>
                  <a:gd name="T67" fmla="*/ 94 h 190"/>
                  <a:gd name="T68" fmla="*/ 603 w 658"/>
                  <a:gd name="T69" fmla="*/ 109 h 190"/>
                  <a:gd name="T70" fmla="*/ 575 w 658"/>
                  <a:gd name="T71" fmla="*/ 111 h 190"/>
                  <a:gd name="T72" fmla="*/ 557 w 658"/>
                  <a:gd name="T73" fmla="*/ 136 h 190"/>
                  <a:gd name="T74" fmla="*/ 591 w 658"/>
                  <a:gd name="T75" fmla="*/ 52 h 190"/>
                  <a:gd name="T76" fmla="*/ 615 w 658"/>
                  <a:gd name="T77" fmla="*/ 60 h 190"/>
                  <a:gd name="T78" fmla="*/ 623 w 658"/>
                  <a:gd name="T79" fmla="*/ 8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58" h="190">
                    <a:moveTo>
                      <a:pt x="658" y="0"/>
                    </a:moveTo>
                    <a:cubicBezTo>
                      <a:pt x="0" y="0"/>
                      <a:pt x="0" y="0"/>
                      <a:pt x="0" y="0"/>
                    </a:cubicBezTo>
                    <a:cubicBezTo>
                      <a:pt x="0" y="190"/>
                      <a:pt x="0" y="190"/>
                      <a:pt x="0" y="190"/>
                    </a:cubicBezTo>
                    <a:cubicBezTo>
                      <a:pt x="658" y="190"/>
                      <a:pt x="658" y="190"/>
                      <a:pt x="658" y="190"/>
                    </a:cubicBezTo>
                    <a:lnTo>
                      <a:pt x="658" y="0"/>
                    </a:lnTo>
                    <a:close/>
                    <a:moveTo>
                      <a:pt x="105" y="69"/>
                    </a:moveTo>
                    <a:cubicBezTo>
                      <a:pt x="79" y="69"/>
                      <a:pt x="79" y="69"/>
                      <a:pt x="79" y="69"/>
                    </a:cubicBezTo>
                    <a:cubicBezTo>
                      <a:pt x="79" y="136"/>
                      <a:pt x="79" y="136"/>
                      <a:pt x="79" y="136"/>
                    </a:cubicBezTo>
                    <a:cubicBezTo>
                      <a:pt x="61" y="136"/>
                      <a:pt x="61" y="136"/>
                      <a:pt x="61" y="136"/>
                    </a:cubicBezTo>
                    <a:cubicBezTo>
                      <a:pt x="61" y="69"/>
                      <a:pt x="61" y="69"/>
                      <a:pt x="61" y="69"/>
                    </a:cubicBezTo>
                    <a:cubicBezTo>
                      <a:pt x="35" y="69"/>
                      <a:pt x="35" y="69"/>
                      <a:pt x="35" y="69"/>
                    </a:cubicBezTo>
                    <a:cubicBezTo>
                      <a:pt x="35" y="52"/>
                      <a:pt x="35" y="52"/>
                      <a:pt x="35" y="52"/>
                    </a:cubicBezTo>
                    <a:cubicBezTo>
                      <a:pt x="105" y="52"/>
                      <a:pt x="105" y="52"/>
                      <a:pt x="105" y="52"/>
                    </a:cubicBezTo>
                    <a:lnTo>
                      <a:pt x="105" y="69"/>
                    </a:lnTo>
                    <a:close/>
                    <a:moveTo>
                      <a:pt x="190" y="136"/>
                    </a:moveTo>
                    <a:cubicBezTo>
                      <a:pt x="172" y="136"/>
                      <a:pt x="172" y="136"/>
                      <a:pt x="172" y="136"/>
                    </a:cubicBezTo>
                    <a:cubicBezTo>
                      <a:pt x="172" y="102"/>
                      <a:pt x="172" y="102"/>
                      <a:pt x="172" y="102"/>
                    </a:cubicBezTo>
                    <a:cubicBezTo>
                      <a:pt x="138" y="102"/>
                      <a:pt x="138" y="102"/>
                      <a:pt x="138" y="102"/>
                    </a:cubicBezTo>
                    <a:cubicBezTo>
                      <a:pt x="138" y="136"/>
                      <a:pt x="138" y="136"/>
                      <a:pt x="138" y="136"/>
                    </a:cubicBezTo>
                    <a:cubicBezTo>
                      <a:pt x="119" y="136"/>
                      <a:pt x="119" y="136"/>
                      <a:pt x="119" y="136"/>
                    </a:cubicBezTo>
                    <a:cubicBezTo>
                      <a:pt x="119" y="52"/>
                      <a:pt x="119" y="52"/>
                      <a:pt x="119" y="52"/>
                    </a:cubicBezTo>
                    <a:cubicBezTo>
                      <a:pt x="138" y="52"/>
                      <a:pt x="138" y="52"/>
                      <a:pt x="138" y="52"/>
                    </a:cubicBezTo>
                    <a:cubicBezTo>
                      <a:pt x="138" y="85"/>
                      <a:pt x="138" y="85"/>
                      <a:pt x="138" y="85"/>
                    </a:cubicBezTo>
                    <a:cubicBezTo>
                      <a:pt x="172" y="85"/>
                      <a:pt x="172" y="85"/>
                      <a:pt x="172" y="85"/>
                    </a:cubicBezTo>
                    <a:cubicBezTo>
                      <a:pt x="172" y="52"/>
                      <a:pt x="172" y="52"/>
                      <a:pt x="172" y="52"/>
                    </a:cubicBezTo>
                    <a:cubicBezTo>
                      <a:pt x="190" y="52"/>
                      <a:pt x="190" y="52"/>
                      <a:pt x="190" y="52"/>
                    </a:cubicBezTo>
                    <a:lnTo>
                      <a:pt x="190" y="136"/>
                    </a:lnTo>
                    <a:close/>
                    <a:moveTo>
                      <a:pt x="230" y="136"/>
                    </a:moveTo>
                    <a:cubicBezTo>
                      <a:pt x="211" y="136"/>
                      <a:pt x="211" y="136"/>
                      <a:pt x="211" y="136"/>
                    </a:cubicBezTo>
                    <a:cubicBezTo>
                      <a:pt x="211" y="52"/>
                      <a:pt x="211" y="52"/>
                      <a:pt x="211" y="52"/>
                    </a:cubicBezTo>
                    <a:cubicBezTo>
                      <a:pt x="230" y="52"/>
                      <a:pt x="230" y="52"/>
                      <a:pt x="230" y="52"/>
                    </a:cubicBezTo>
                    <a:lnTo>
                      <a:pt x="230" y="136"/>
                    </a:lnTo>
                    <a:close/>
                    <a:moveTo>
                      <a:pt x="325" y="136"/>
                    </a:moveTo>
                    <a:cubicBezTo>
                      <a:pt x="310" y="136"/>
                      <a:pt x="310" y="136"/>
                      <a:pt x="310" y="136"/>
                    </a:cubicBezTo>
                    <a:cubicBezTo>
                      <a:pt x="269" y="83"/>
                      <a:pt x="269" y="83"/>
                      <a:pt x="269" y="83"/>
                    </a:cubicBezTo>
                    <a:cubicBezTo>
                      <a:pt x="269" y="136"/>
                      <a:pt x="269" y="136"/>
                      <a:pt x="269" y="136"/>
                    </a:cubicBezTo>
                    <a:cubicBezTo>
                      <a:pt x="251" y="136"/>
                      <a:pt x="251" y="136"/>
                      <a:pt x="251" y="136"/>
                    </a:cubicBezTo>
                    <a:cubicBezTo>
                      <a:pt x="251" y="52"/>
                      <a:pt x="251" y="52"/>
                      <a:pt x="251" y="52"/>
                    </a:cubicBezTo>
                    <a:cubicBezTo>
                      <a:pt x="268" y="52"/>
                      <a:pt x="268" y="52"/>
                      <a:pt x="268" y="52"/>
                    </a:cubicBezTo>
                    <a:cubicBezTo>
                      <a:pt x="307" y="104"/>
                      <a:pt x="307" y="104"/>
                      <a:pt x="307" y="104"/>
                    </a:cubicBezTo>
                    <a:cubicBezTo>
                      <a:pt x="307" y="52"/>
                      <a:pt x="307" y="52"/>
                      <a:pt x="307" y="52"/>
                    </a:cubicBezTo>
                    <a:cubicBezTo>
                      <a:pt x="325" y="52"/>
                      <a:pt x="325" y="52"/>
                      <a:pt x="325" y="52"/>
                    </a:cubicBezTo>
                    <a:lnTo>
                      <a:pt x="325" y="136"/>
                    </a:lnTo>
                    <a:close/>
                    <a:moveTo>
                      <a:pt x="444" y="136"/>
                    </a:moveTo>
                    <a:cubicBezTo>
                      <a:pt x="437" y="117"/>
                      <a:pt x="437" y="117"/>
                      <a:pt x="437" y="117"/>
                    </a:cubicBezTo>
                    <a:cubicBezTo>
                      <a:pt x="401" y="117"/>
                      <a:pt x="401" y="117"/>
                      <a:pt x="401" y="117"/>
                    </a:cubicBezTo>
                    <a:cubicBezTo>
                      <a:pt x="393" y="136"/>
                      <a:pt x="393" y="136"/>
                      <a:pt x="393" y="136"/>
                    </a:cubicBezTo>
                    <a:cubicBezTo>
                      <a:pt x="374" y="136"/>
                      <a:pt x="374" y="136"/>
                      <a:pt x="374" y="136"/>
                    </a:cubicBezTo>
                    <a:cubicBezTo>
                      <a:pt x="411" y="51"/>
                      <a:pt x="411" y="51"/>
                      <a:pt x="411" y="51"/>
                    </a:cubicBezTo>
                    <a:cubicBezTo>
                      <a:pt x="428" y="51"/>
                      <a:pt x="428" y="51"/>
                      <a:pt x="428" y="51"/>
                    </a:cubicBezTo>
                    <a:cubicBezTo>
                      <a:pt x="464" y="136"/>
                      <a:pt x="464" y="136"/>
                      <a:pt x="464" y="136"/>
                    </a:cubicBezTo>
                    <a:lnTo>
                      <a:pt x="444" y="136"/>
                    </a:lnTo>
                    <a:close/>
                    <a:moveTo>
                      <a:pt x="543" y="81"/>
                    </a:moveTo>
                    <a:cubicBezTo>
                      <a:pt x="543" y="86"/>
                      <a:pt x="542" y="90"/>
                      <a:pt x="540" y="94"/>
                    </a:cubicBezTo>
                    <a:cubicBezTo>
                      <a:pt x="539" y="98"/>
                      <a:pt x="536" y="101"/>
                      <a:pt x="533" y="103"/>
                    </a:cubicBezTo>
                    <a:cubicBezTo>
                      <a:pt x="530" y="106"/>
                      <a:pt x="527" y="108"/>
                      <a:pt x="522" y="109"/>
                    </a:cubicBezTo>
                    <a:cubicBezTo>
                      <a:pt x="518" y="110"/>
                      <a:pt x="514" y="111"/>
                      <a:pt x="509" y="111"/>
                    </a:cubicBezTo>
                    <a:cubicBezTo>
                      <a:pt x="495" y="111"/>
                      <a:pt x="495" y="111"/>
                      <a:pt x="495" y="111"/>
                    </a:cubicBezTo>
                    <a:cubicBezTo>
                      <a:pt x="495" y="136"/>
                      <a:pt x="495" y="136"/>
                      <a:pt x="495" y="136"/>
                    </a:cubicBezTo>
                    <a:cubicBezTo>
                      <a:pt x="477" y="136"/>
                      <a:pt x="477" y="136"/>
                      <a:pt x="477" y="136"/>
                    </a:cubicBezTo>
                    <a:cubicBezTo>
                      <a:pt x="477" y="52"/>
                      <a:pt x="477" y="52"/>
                      <a:pt x="477" y="52"/>
                    </a:cubicBezTo>
                    <a:cubicBezTo>
                      <a:pt x="511" y="52"/>
                      <a:pt x="511" y="52"/>
                      <a:pt x="511" y="52"/>
                    </a:cubicBezTo>
                    <a:cubicBezTo>
                      <a:pt x="516" y="52"/>
                      <a:pt x="520" y="53"/>
                      <a:pt x="524" y="54"/>
                    </a:cubicBezTo>
                    <a:cubicBezTo>
                      <a:pt x="528" y="56"/>
                      <a:pt x="532" y="57"/>
                      <a:pt x="535" y="60"/>
                    </a:cubicBezTo>
                    <a:cubicBezTo>
                      <a:pt x="537" y="63"/>
                      <a:pt x="539" y="66"/>
                      <a:pt x="541" y="69"/>
                    </a:cubicBezTo>
                    <a:cubicBezTo>
                      <a:pt x="542" y="73"/>
                      <a:pt x="543" y="77"/>
                      <a:pt x="543" y="81"/>
                    </a:cubicBezTo>
                    <a:close/>
                    <a:moveTo>
                      <a:pt x="623" y="81"/>
                    </a:moveTo>
                    <a:cubicBezTo>
                      <a:pt x="623" y="86"/>
                      <a:pt x="622" y="90"/>
                      <a:pt x="621" y="94"/>
                    </a:cubicBezTo>
                    <a:cubicBezTo>
                      <a:pt x="619" y="98"/>
                      <a:pt x="617" y="101"/>
                      <a:pt x="613" y="103"/>
                    </a:cubicBezTo>
                    <a:cubicBezTo>
                      <a:pt x="610" y="106"/>
                      <a:pt x="607" y="108"/>
                      <a:pt x="603" y="109"/>
                    </a:cubicBezTo>
                    <a:cubicBezTo>
                      <a:pt x="598" y="110"/>
                      <a:pt x="594" y="111"/>
                      <a:pt x="589" y="111"/>
                    </a:cubicBezTo>
                    <a:cubicBezTo>
                      <a:pt x="575" y="111"/>
                      <a:pt x="575" y="111"/>
                      <a:pt x="575" y="111"/>
                    </a:cubicBezTo>
                    <a:cubicBezTo>
                      <a:pt x="575" y="136"/>
                      <a:pt x="575" y="136"/>
                      <a:pt x="575" y="136"/>
                    </a:cubicBezTo>
                    <a:cubicBezTo>
                      <a:pt x="557" y="136"/>
                      <a:pt x="557" y="136"/>
                      <a:pt x="557" y="136"/>
                    </a:cubicBezTo>
                    <a:cubicBezTo>
                      <a:pt x="557" y="52"/>
                      <a:pt x="557" y="52"/>
                      <a:pt x="557" y="52"/>
                    </a:cubicBezTo>
                    <a:cubicBezTo>
                      <a:pt x="591" y="52"/>
                      <a:pt x="591" y="52"/>
                      <a:pt x="591" y="52"/>
                    </a:cubicBezTo>
                    <a:cubicBezTo>
                      <a:pt x="596" y="52"/>
                      <a:pt x="601" y="53"/>
                      <a:pt x="605" y="54"/>
                    </a:cubicBezTo>
                    <a:cubicBezTo>
                      <a:pt x="609" y="56"/>
                      <a:pt x="612" y="57"/>
                      <a:pt x="615" y="60"/>
                    </a:cubicBezTo>
                    <a:cubicBezTo>
                      <a:pt x="618" y="63"/>
                      <a:pt x="620" y="66"/>
                      <a:pt x="621" y="69"/>
                    </a:cubicBezTo>
                    <a:cubicBezTo>
                      <a:pt x="623" y="73"/>
                      <a:pt x="623" y="77"/>
                      <a:pt x="623" y="81"/>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21" name="Group 220"/>
          <p:cNvGrpSpPr>
            <a:grpSpLocks noChangeAspect="1"/>
          </p:cNvGrpSpPr>
          <p:nvPr/>
        </p:nvGrpSpPr>
        <p:grpSpPr>
          <a:xfrm>
            <a:off x="3367797" y="3256937"/>
            <a:ext cx="770138" cy="752864"/>
            <a:chOff x="12809538" y="1039813"/>
            <a:chExt cx="5237162" cy="5119687"/>
          </a:xfrm>
        </p:grpSpPr>
        <p:sp>
          <p:nvSpPr>
            <p:cNvPr id="222" name="Rectangle 30"/>
            <p:cNvSpPr>
              <a:spLocks noChangeArrowheads="1"/>
            </p:cNvSpPr>
            <p:nvPr/>
          </p:nvSpPr>
          <p:spPr bwMode="auto">
            <a:xfrm>
              <a:off x="13917613" y="2557463"/>
              <a:ext cx="1344612" cy="6699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31"/>
            <p:cNvSpPr>
              <a:spLocks noChangeArrowheads="1"/>
            </p:cNvSpPr>
            <p:nvPr/>
          </p:nvSpPr>
          <p:spPr bwMode="auto">
            <a:xfrm>
              <a:off x="15514638" y="2557463"/>
              <a:ext cx="1101725" cy="6699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32"/>
            <p:cNvSpPr>
              <a:spLocks noChangeArrowheads="1"/>
            </p:cNvSpPr>
            <p:nvPr/>
          </p:nvSpPr>
          <p:spPr bwMode="auto">
            <a:xfrm>
              <a:off x="13917613" y="4403725"/>
              <a:ext cx="1344612" cy="66833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33"/>
            <p:cNvSpPr>
              <a:spLocks noChangeArrowheads="1"/>
            </p:cNvSpPr>
            <p:nvPr/>
          </p:nvSpPr>
          <p:spPr bwMode="auto">
            <a:xfrm>
              <a:off x="15514638" y="4403725"/>
              <a:ext cx="1101725" cy="668337"/>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34"/>
            <p:cNvSpPr>
              <a:spLocks noChangeArrowheads="1"/>
            </p:cNvSpPr>
            <p:nvPr/>
          </p:nvSpPr>
          <p:spPr bwMode="auto">
            <a:xfrm>
              <a:off x="13917613" y="3486150"/>
              <a:ext cx="439737" cy="6699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35"/>
            <p:cNvSpPr>
              <a:spLocks noChangeArrowheads="1"/>
            </p:cNvSpPr>
            <p:nvPr/>
          </p:nvSpPr>
          <p:spPr bwMode="auto">
            <a:xfrm>
              <a:off x="15924213" y="3486150"/>
              <a:ext cx="692150" cy="6699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36"/>
            <p:cNvSpPr>
              <a:spLocks noChangeArrowheads="1"/>
            </p:cNvSpPr>
            <p:nvPr/>
          </p:nvSpPr>
          <p:spPr bwMode="auto">
            <a:xfrm>
              <a:off x="14590713" y="3486150"/>
              <a:ext cx="1100137" cy="6699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37"/>
            <p:cNvSpPr>
              <a:spLocks noEditPoints="1"/>
            </p:cNvSpPr>
            <p:nvPr/>
          </p:nvSpPr>
          <p:spPr bwMode="auto">
            <a:xfrm>
              <a:off x="12809538" y="1039813"/>
              <a:ext cx="5237162" cy="5119687"/>
            </a:xfrm>
            <a:custGeom>
              <a:avLst/>
              <a:gdLst>
                <a:gd name="T0" fmla="*/ 156 w 3299"/>
                <a:gd name="T1" fmla="*/ 0 h 3225"/>
                <a:gd name="T2" fmla="*/ 0 w 3299"/>
                <a:gd name="T3" fmla="*/ 156 h 3225"/>
                <a:gd name="T4" fmla="*/ 0 w 3299"/>
                <a:gd name="T5" fmla="*/ 1674 h 3225"/>
                <a:gd name="T6" fmla="*/ 0 w 3299"/>
                <a:gd name="T7" fmla="*/ 3035 h 3225"/>
                <a:gd name="T8" fmla="*/ 0 w 3299"/>
                <a:gd name="T9" fmla="*/ 3225 h 3225"/>
                <a:gd name="T10" fmla="*/ 1623 w 3299"/>
                <a:gd name="T11" fmla="*/ 3225 h 3225"/>
                <a:gd name="T12" fmla="*/ 3146 w 3299"/>
                <a:gd name="T13" fmla="*/ 3225 h 3225"/>
                <a:gd name="T14" fmla="*/ 3146 w 3299"/>
                <a:gd name="T15" fmla="*/ 3225 h 3225"/>
                <a:gd name="T16" fmla="*/ 3299 w 3299"/>
                <a:gd name="T17" fmla="*/ 3066 h 3225"/>
                <a:gd name="T18" fmla="*/ 3299 w 3299"/>
                <a:gd name="T19" fmla="*/ 2879 h 3225"/>
                <a:gd name="T20" fmla="*/ 3299 w 3299"/>
                <a:gd name="T21" fmla="*/ 1671 h 3225"/>
                <a:gd name="T22" fmla="*/ 3299 w 3299"/>
                <a:gd name="T23" fmla="*/ 0 h 3225"/>
                <a:gd name="T24" fmla="*/ 1623 w 3299"/>
                <a:gd name="T25" fmla="*/ 0 h 3225"/>
                <a:gd name="T26" fmla="*/ 156 w 3299"/>
                <a:gd name="T27" fmla="*/ 0 h 3225"/>
                <a:gd name="T28" fmla="*/ 2923 w 3299"/>
                <a:gd name="T29" fmla="*/ 2995 h 3225"/>
                <a:gd name="T30" fmla="*/ 222 w 3299"/>
                <a:gd name="T31" fmla="*/ 2995 h 3225"/>
                <a:gd name="T32" fmla="*/ 222 w 3299"/>
                <a:gd name="T33" fmla="*/ 426 h 3225"/>
                <a:gd name="T34" fmla="*/ 2923 w 3299"/>
                <a:gd name="T35" fmla="*/ 426 h 3225"/>
                <a:gd name="T36" fmla="*/ 2923 w 3299"/>
                <a:gd name="T37" fmla="*/ 2995 h 3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99" h="3225">
                  <a:moveTo>
                    <a:pt x="156" y="0"/>
                  </a:moveTo>
                  <a:lnTo>
                    <a:pt x="0" y="156"/>
                  </a:lnTo>
                  <a:lnTo>
                    <a:pt x="0" y="1674"/>
                  </a:lnTo>
                  <a:lnTo>
                    <a:pt x="0" y="3035"/>
                  </a:lnTo>
                  <a:lnTo>
                    <a:pt x="0" y="3225"/>
                  </a:lnTo>
                  <a:lnTo>
                    <a:pt x="1623" y="3225"/>
                  </a:lnTo>
                  <a:lnTo>
                    <a:pt x="3146" y="3225"/>
                  </a:lnTo>
                  <a:lnTo>
                    <a:pt x="3146" y="3225"/>
                  </a:lnTo>
                  <a:lnTo>
                    <a:pt x="3299" y="3066"/>
                  </a:lnTo>
                  <a:lnTo>
                    <a:pt x="3299" y="2879"/>
                  </a:lnTo>
                  <a:lnTo>
                    <a:pt x="3299" y="1671"/>
                  </a:lnTo>
                  <a:lnTo>
                    <a:pt x="3299" y="0"/>
                  </a:lnTo>
                  <a:lnTo>
                    <a:pt x="1623" y="0"/>
                  </a:lnTo>
                  <a:lnTo>
                    <a:pt x="156" y="0"/>
                  </a:lnTo>
                  <a:close/>
                  <a:moveTo>
                    <a:pt x="2923" y="2995"/>
                  </a:moveTo>
                  <a:lnTo>
                    <a:pt x="222" y="2995"/>
                  </a:lnTo>
                  <a:lnTo>
                    <a:pt x="222" y="426"/>
                  </a:lnTo>
                  <a:lnTo>
                    <a:pt x="2923" y="426"/>
                  </a:lnTo>
                  <a:lnTo>
                    <a:pt x="2923" y="299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0" name="Group 229"/>
          <p:cNvGrpSpPr>
            <a:grpSpLocks noChangeAspect="1"/>
          </p:cNvGrpSpPr>
          <p:nvPr/>
        </p:nvGrpSpPr>
        <p:grpSpPr>
          <a:xfrm>
            <a:off x="5440832" y="3206452"/>
            <a:ext cx="854170" cy="853834"/>
            <a:chOff x="12580938" y="1646238"/>
            <a:chExt cx="4024312" cy="4022725"/>
          </a:xfrm>
        </p:grpSpPr>
        <p:sp>
          <p:nvSpPr>
            <p:cNvPr id="231" name="Freeform 81"/>
            <p:cNvSpPr>
              <a:spLocks noEditPoints="1"/>
            </p:cNvSpPr>
            <p:nvPr/>
          </p:nvSpPr>
          <p:spPr bwMode="auto">
            <a:xfrm>
              <a:off x="12580938" y="1646238"/>
              <a:ext cx="4024312" cy="4022725"/>
            </a:xfrm>
            <a:custGeom>
              <a:avLst/>
              <a:gdLst>
                <a:gd name="T0" fmla="*/ 553 w 1070"/>
                <a:gd name="T1" fmla="*/ 0 h 1070"/>
                <a:gd name="T2" fmla="*/ 548 w 1070"/>
                <a:gd name="T3" fmla="*/ 0 h 1070"/>
                <a:gd name="T4" fmla="*/ 544 w 1070"/>
                <a:gd name="T5" fmla="*/ 0 h 1070"/>
                <a:gd name="T6" fmla="*/ 535 w 1070"/>
                <a:gd name="T7" fmla="*/ 0 h 1070"/>
                <a:gd name="T8" fmla="*/ 174 w 1070"/>
                <a:gd name="T9" fmla="*/ 156 h 1070"/>
                <a:gd name="T10" fmla="*/ 165 w 1070"/>
                <a:gd name="T11" fmla="*/ 165 h 1070"/>
                <a:gd name="T12" fmla="*/ 156 w 1070"/>
                <a:gd name="T13" fmla="*/ 174 h 1070"/>
                <a:gd name="T14" fmla="*/ 0 w 1070"/>
                <a:gd name="T15" fmla="*/ 535 h 1070"/>
                <a:gd name="T16" fmla="*/ 0 w 1070"/>
                <a:gd name="T17" fmla="*/ 544 h 1070"/>
                <a:gd name="T18" fmla="*/ 0 w 1070"/>
                <a:gd name="T19" fmla="*/ 548 h 1070"/>
                <a:gd name="T20" fmla="*/ 0 w 1070"/>
                <a:gd name="T21" fmla="*/ 553 h 1070"/>
                <a:gd name="T22" fmla="*/ 517 w 1070"/>
                <a:gd name="T23" fmla="*/ 1070 h 1070"/>
                <a:gd name="T24" fmla="*/ 535 w 1070"/>
                <a:gd name="T25" fmla="*/ 1069 h 1070"/>
                <a:gd name="T26" fmla="*/ 887 w 1070"/>
                <a:gd name="T27" fmla="*/ 914 h 1070"/>
                <a:gd name="T28" fmla="*/ 896 w 1070"/>
                <a:gd name="T29" fmla="*/ 905 h 1070"/>
                <a:gd name="T30" fmla="*/ 905 w 1070"/>
                <a:gd name="T31" fmla="*/ 896 h 1070"/>
                <a:gd name="T32" fmla="*/ 914 w 1070"/>
                <a:gd name="T33" fmla="*/ 887 h 1070"/>
                <a:gd name="T34" fmla="*/ 1069 w 1070"/>
                <a:gd name="T35" fmla="*/ 538 h 1070"/>
                <a:gd name="T36" fmla="*/ 1070 w 1070"/>
                <a:gd name="T37" fmla="*/ 517 h 1070"/>
                <a:gd name="T38" fmla="*/ 553 w 1070"/>
                <a:gd name="T39" fmla="*/ 0 h 1070"/>
                <a:gd name="T40" fmla="*/ 517 w 1070"/>
                <a:gd name="T41" fmla="*/ 1002 h 1070"/>
                <a:gd name="T42" fmla="*/ 68 w 1070"/>
                <a:gd name="T43" fmla="*/ 553 h 1070"/>
                <a:gd name="T44" fmla="*/ 517 w 1070"/>
                <a:gd name="T45" fmla="*/ 104 h 1070"/>
                <a:gd name="T46" fmla="*/ 966 w 1070"/>
                <a:gd name="T47" fmla="*/ 553 h 1070"/>
                <a:gd name="T48" fmla="*/ 517 w 1070"/>
                <a:gd name="T49" fmla="*/ 1002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0" h="1070">
                  <a:moveTo>
                    <a:pt x="553" y="0"/>
                  </a:moveTo>
                  <a:cubicBezTo>
                    <a:pt x="551" y="0"/>
                    <a:pt x="550" y="0"/>
                    <a:pt x="548" y="0"/>
                  </a:cubicBezTo>
                  <a:cubicBezTo>
                    <a:pt x="547" y="0"/>
                    <a:pt x="545" y="0"/>
                    <a:pt x="544" y="0"/>
                  </a:cubicBezTo>
                  <a:cubicBezTo>
                    <a:pt x="541" y="0"/>
                    <a:pt x="538" y="0"/>
                    <a:pt x="535" y="0"/>
                  </a:cubicBezTo>
                  <a:cubicBezTo>
                    <a:pt x="394" y="3"/>
                    <a:pt x="266" y="62"/>
                    <a:pt x="174" y="156"/>
                  </a:cubicBezTo>
                  <a:cubicBezTo>
                    <a:pt x="171" y="159"/>
                    <a:pt x="168" y="162"/>
                    <a:pt x="165" y="165"/>
                  </a:cubicBezTo>
                  <a:cubicBezTo>
                    <a:pt x="162" y="168"/>
                    <a:pt x="159" y="171"/>
                    <a:pt x="156" y="174"/>
                  </a:cubicBezTo>
                  <a:cubicBezTo>
                    <a:pt x="62" y="266"/>
                    <a:pt x="3" y="394"/>
                    <a:pt x="0" y="535"/>
                  </a:cubicBezTo>
                  <a:cubicBezTo>
                    <a:pt x="0" y="538"/>
                    <a:pt x="0" y="541"/>
                    <a:pt x="0" y="544"/>
                  </a:cubicBezTo>
                  <a:cubicBezTo>
                    <a:pt x="0" y="545"/>
                    <a:pt x="0" y="547"/>
                    <a:pt x="0" y="548"/>
                  </a:cubicBezTo>
                  <a:cubicBezTo>
                    <a:pt x="0" y="550"/>
                    <a:pt x="0" y="551"/>
                    <a:pt x="0" y="553"/>
                  </a:cubicBezTo>
                  <a:cubicBezTo>
                    <a:pt x="0" y="838"/>
                    <a:pt x="232" y="1070"/>
                    <a:pt x="517" y="1070"/>
                  </a:cubicBezTo>
                  <a:cubicBezTo>
                    <a:pt x="523" y="1070"/>
                    <a:pt x="529" y="1070"/>
                    <a:pt x="535" y="1069"/>
                  </a:cubicBezTo>
                  <a:cubicBezTo>
                    <a:pt x="673" y="1065"/>
                    <a:pt x="797" y="1006"/>
                    <a:pt x="887" y="914"/>
                  </a:cubicBezTo>
                  <a:cubicBezTo>
                    <a:pt x="890" y="911"/>
                    <a:pt x="893" y="908"/>
                    <a:pt x="896" y="905"/>
                  </a:cubicBezTo>
                  <a:cubicBezTo>
                    <a:pt x="899" y="902"/>
                    <a:pt x="902" y="899"/>
                    <a:pt x="905" y="896"/>
                  </a:cubicBezTo>
                  <a:cubicBezTo>
                    <a:pt x="908" y="893"/>
                    <a:pt x="911" y="890"/>
                    <a:pt x="914" y="887"/>
                  </a:cubicBezTo>
                  <a:cubicBezTo>
                    <a:pt x="1005" y="797"/>
                    <a:pt x="1064" y="674"/>
                    <a:pt x="1069" y="538"/>
                  </a:cubicBezTo>
                  <a:cubicBezTo>
                    <a:pt x="1070" y="531"/>
                    <a:pt x="1070" y="524"/>
                    <a:pt x="1070" y="517"/>
                  </a:cubicBezTo>
                  <a:cubicBezTo>
                    <a:pt x="1070" y="232"/>
                    <a:pt x="838" y="0"/>
                    <a:pt x="553" y="0"/>
                  </a:cubicBezTo>
                  <a:close/>
                  <a:moveTo>
                    <a:pt x="517" y="1002"/>
                  </a:moveTo>
                  <a:cubicBezTo>
                    <a:pt x="269" y="1002"/>
                    <a:pt x="68" y="801"/>
                    <a:pt x="68" y="553"/>
                  </a:cubicBezTo>
                  <a:cubicBezTo>
                    <a:pt x="68" y="305"/>
                    <a:pt x="269" y="104"/>
                    <a:pt x="517" y="104"/>
                  </a:cubicBezTo>
                  <a:cubicBezTo>
                    <a:pt x="765" y="104"/>
                    <a:pt x="966" y="305"/>
                    <a:pt x="966" y="553"/>
                  </a:cubicBezTo>
                  <a:cubicBezTo>
                    <a:pt x="966" y="801"/>
                    <a:pt x="765" y="1002"/>
                    <a:pt x="517" y="1002"/>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82"/>
            <p:cNvSpPr>
              <a:spLocks/>
            </p:cNvSpPr>
            <p:nvPr/>
          </p:nvSpPr>
          <p:spPr bwMode="auto">
            <a:xfrm>
              <a:off x="14081125" y="2468563"/>
              <a:ext cx="887412" cy="1001713"/>
            </a:xfrm>
            <a:custGeom>
              <a:avLst/>
              <a:gdLst>
                <a:gd name="T0" fmla="*/ 187 w 559"/>
                <a:gd name="T1" fmla="*/ 631 h 631"/>
                <a:gd name="T2" fmla="*/ 187 w 559"/>
                <a:gd name="T3" fmla="*/ 280 h 631"/>
                <a:gd name="T4" fmla="*/ 0 w 559"/>
                <a:gd name="T5" fmla="*/ 280 h 631"/>
                <a:gd name="T6" fmla="*/ 280 w 559"/>
                <a:gd name="T7" fmla="*/ 0 h 631"/>
                <a:gd name="T8" fmla="*/ 559 w 559"/>
                <a:gd name="T9" fmla="*/ 280 h 631"/>
                <a:gd name="T10" fmla="*/ 372 w 559"/>
                <a:gd name="T11" fmla="*/ 280 h 631"/>
                <a:gd name="T12" fmla="*/ 372 w 559"/>
                <a:gd name="T13" fmla="*/ 631 h 631"/>
                <a:gd name="T14" fmla="*/ 187 w 559"/>
                <a:gd name="T15" fmla="*/ 631 h 6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 h="631">
                  <a:moveTo>
                    <a:pt x="187" y="631"/>
                  </a:moveTo>
                  <a:lnTo>
                    <a:pt x="187" y="280"/>
                  </a:lnTo>
                  <a:lnTo>
                    <a:pt x="0" y="280"/>
                  </a:lnTo>
                  <a:lnTo>
                    <a:pt x="280" y="0"/>
                  </a:lnTo>
                  <a:lnTo>
                    <a:pt x="559" y="280"/>
                  </a:lnTo>
                  <a:lnTo>
                    <a:pt x="372" y="280"/>
                  </a:lnTo>
                  <a:lnTo>
                    <a:pt x="372" y="631"/>
                  </a:lnTo>
                  <a:lnTo>
                    <a:pt x="187" y="6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83"/>
            <p:cNvSpPr>
              <a:spLocks/>
            </p:cNvSpPr>
            <p:nvPr/>
          </p:nvSpPr>
          <p:spPr bwMode="auto">
            <a:xfrm>
              <a:off x="14081125" y="3981451"/>
              <a:ext cx="887412" cy="1000125"/>
            </a:xfrm>
            <a:custGeom>
              <a:avLst/>
              <a:gdLst>
                <a:gd name="T0" fmla="*/ 0 w 559"/>
                <a:gd name="T1" fmla="*/ 350 h 630"/>
                <a:gd name="T2" fmla="*/ 187 w 559"/>
                <a:gd name="T3" fmla="*/ 350 h 630"/>
                <a:gd name="T4" fmla="*/ 187 w 559"/>
                <a:gd name="T5" fmla="*/ 0 h 630"/>
                <a:gd name="T6" fmla="*/ 372 w 559"/>
                <a:gd name="T7" fmla="*/ 0 h 630"/>
                <a:gd name="T8" fmla="*/ 372 w 559"/>
                <a:gd name="T9" fmla="*/ 350 h 630"/>
                <a:gd name="T10" fmla="*/ 559 w 559"/>
                <a:gd name="T11" fmla="*/ 350 h 630"/>
                <a:gd name="T12" fmla="*/ 280 w 559"/>
                <a:gd name="T13" fmla="*/ 630 h 630"/>
                <a:gd name="T14" fmla="*/ 0 w 559"/>
                <a:gd name="T15" fmla="*/ 350 h 6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 h="630">
                  <a:moveTo>
                    <a:pt x="0" y="350"/>
                  </a:moveTo>
                  <a:lnTo>
                    <a:pt x="187" y="350"/>
                  </a:lnTo>
                  <a:lnTo>
                    <a:pt x="187" y="0"/>
                  </a:lnTo>
                  <a:lnTo>
                    <a:pt x="372" y="0"/>
                  </a:lnTo>
                  <a:lnTo>
                    <a:pt x="372" y="350"/>
                  </a:lnTo>
                  <a:lnTo>
                    <a:pt x="559" y="350"/>
                  </a:lnTo>
                  <a:lnTo>
                    <a:pt x="280" y="630"/>
                  </a:lnTo>
                  <a:lnTo>
                    <a:pt x="0" y="35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84"/>
            <p:cNvSpPr>
              <a:spLocks/>
            </p:cNvSpPr>
            <p:nvPr/>
          </p:nvSpPr>
          <p:spPr bwMode="auto">
            <a:xfrm>
              <a:off x="13295313" y="3281363"/>
              <a:ext cx="996950" cy="887413"/>
            </a:xfrm>
            <a:custGeom>
              <a:avLst/>
              <a:gdLst>
                <a:gd name="T0" fmla="*/ 351 w 628"/>
                <a:gd name="T1" fmla="*/ 372 h 559"/>
                <a:gd name="T2" fmla="*/ 0 w 628"/>
                <a:gd name="T3" fmla="*/ 372 h 559"/>
                <a:gd name="T4" fmla="*/ 0 w 628"/>
                <a:gd name="T5" fmla="*/ 187 h 559"/>
                <a:gd name="T6" fmla="*/ 351 w 628"/>
                <a:gd name="T7" fmla="*/ 187 h 559"/>
                <a:gd name="T8" fmla="*/ 351 w 628"/>
                <a:gd name="T9" fmla="*/ 0 h 559"/>
                <a:gd name="T10" fmla="*/ 628 w 628"/>
                <a:gd name="T11" fmla="*/ 280 h 559"/>
                <a:gd name="T12" fmla="*/ 351 w 628"/>
                <a:gd name="T13" fmla="*/ 559 h 559"/>
                <a:gd name="T14" fmla="*/ 351 w 628"/>
                <a:gd name="T15" fmla="*/ 372 h 5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8" h="559">
                  <a:moveTo>
                    <a:pt x="351" y="372"/>
                  </a:moveTo>
                  <a:lnTo>
                    <a:pt x="0" y="372"/>
                  </a:lnTo>
                  <a:lnTo>
                    <a:pt x="0" y="187"/>
                  </a:lnTo>
                  <a:lnTo>
                    <a:pt x="351" y="187"/>
                  </a:lnTo>
                  <a:lnTo>
                    <a:pt x="351" y="0"/>
                  </a:lnTo>
                  <a:lnTo>
                    <a:pt x="628" y="280"/>
                  </a:lnTo>
                  <a:lnTo>
                    <a:pt x="351" y="559"/>
                  </a:lnTo>
                  <a:lnTo>
                    <a:pt x="351" y="37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85"/>
            <p:cNvSpPr>
              <a:spLocks/>
            </p:cNvSpPr>
            <p:nvPr/>
          </p:nvSpPr>
          <p:spPr bwMode="auto">
            <a:xfrm>
              <a:off x="14758988" y="3281363"/>
              <a:ext cx="995362" cy="887413"/>
            </a:xfrm>
            <a:custGeom>
              <a:avLst/>
              <a:gdLst>
                <a:gd name="T0" fmla="*/ 0 w 627"/>
                <a:gd name="T1" fmla="*/ 280 h 559"/>
                <a:gd name="T2" fmla="*/ 277 w 627"/>
                <a:gd name="T3" fmla="*/ 0 h 559"/>
                <a:gd name="T4" fmla="*/ 277 w 627"/>
                <a:gd name="T5" fmla="*/ 187 h 559"/>
                <a:gd name="T6" fmla="*/ 627 w 627"/>
                <a:gd name="T7" fmla="*/ 187 h 559"/>
                <a:gd name="T8" fmla="*/ 627 w 627"/>
                <a:gd name="T9" fmla="*/ 372 h 559"/>
                <a:gd name="T10" fmla="*/ 277 w 627"/>
                <a:gd name="T11" fmla="*/ 372 h 559"/>
                <a:gd name="T12" fmla="*/ 277 w 627"/>
                <a:gd name="T13" fmla="*/ 559 h 559"/>
                <a:gd name="T14" fmla="*/ 0 w 627"/>
                <a:gd name="T15" fmla="*/ 280 h 5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7" h="559">
                  <a:moveTo>
                    <a:pt x="0" y="280"/>
                  </a:moveTo>
                  <a:lnTo>
                    <a:pt x="277" y="0"/>
                  </a:lnTo>
                  <a:lnTo>
                    <a:pt x="277" y="187"/>
                  </a:lnTo>
                  <a:lnTo>
                    <a:pt x="627" y="187"/>
                  </a:lnTo>
                  <a:lnTo>
                    <a:pt x="627" y="372"/>
                  </a:lnTo>
                  <a:lnTo>
                    <a:pt x="277" y="372"/>
                  </a:lnTo>
                  <a:lnTo>
                    <a:pt x="277" y="559"/>
                  </a:lnTo>
                  <a:lnTo>
                    <a:pt x="0" y="28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6" name="Freeform 24"/>
          <p:cNvSpPr>
            <a:spLocks noChangeAspect="1" noEditPoints="1"/>
          </p:cNvSpPr>
          <p:nvPr/>
        </p:nvSpPr>
        <p:spPr bwMode="auto">
          <a:xfrm>
            <a:off x="7486856" y="5158472"/>
            <a:ext cx="770196" cy="752864"/>
          </a:xfrm>
          <a:custGeom>
            <a:avLst/>
            <a:gdLst>
              <a:gd name="T0" fmla="*/ 852 w 1689"/>
              <a:gd name="T1" fmla="*/ 0 h 1651"/>
              <a:gd name="T2" fmla="*/ 81 w 1689"/>
              <a:gd name="T3" fmla="*/ 0 h 1651"/>
              <a:gd name="T4" fmla="*/ 0 w 1689"/>
              <a:gd name="T5" fmla="*/ 81 h 1651"/>
              <a:gd name="T6" fmla="*/ 0 w 1689"/>
              <a:gd name="T7" fmla="*/ 847 h 1651"/>
              <a:gd name="T8" fmla="*/ 0 w 1689"/>
              <a:gd name="T9" fmla="*/ 1554 h 1651"/>
              <a:gd name="T10" fmla="*/ 0 w 1689"/>
              <a:gd name="T11" fmla="*/ 1651 h 1651"/>
              <a:gd name="T12" fmla="*/ 852 w 1689"/>
              <a:gd name="T13" fmla="*/ 1651 h 1651"/>
              <a:gd name="T14" fmla="*/ 1611 w 1689"/>
              <a:gd name="T15" fmla="*/ 1651 h 1651"/>
              <a:gd name="T16" fmla="*/ 1611 w 1689"/>
              <a:gd name="T17" fmla="*/ 1651 h 1651"/>
              <a:gd name="T18" fmla="*/ 1689 w 1689"/>
              <a:gd name="T19" fmla="*/ 1570 h 1651"/>
              <a:gd name="T20" fmla="*/ 1689 w 1689"/>
              <a:gd name="T21" fmla="*/ 1473 h 1651"/>
              <a:gd name="T22" fmla="*/ 1689 w 1689"/>
              <a:gd name="T23" fmla="*/ 847 h 1651"/>
              <a:gd name="T24" fmla="*/ 1689 w 1689"/>
              <a:gd name="T25" fmla="*/ 0 h 1651"/>
              <a:gd name="T26" fmla="*/ 852 w 1689"/>
              <a:gd name="T27" fmla="*/ 0 h 1651"/>
              <a:gd name="T28" fmla="*/ 574 w 1689"/>
              <a:gd name="T29" fmla="*/ 1096 h 1651"/>
              <a:gd name="T30" fmla="*/ 465 w 1689"/>
              <a:gd name="T31" fmla="*/ 1096 h 1651"/>
              <a:gd name="T32" fmla="*/ 292 w 1689"/>
              <a:gd name="T33" fmla="*/ 667 h 1651"/>
              <a:gd name="T34" fmla="*/ 425 w 1689"/>
              <a:gd name="T35" fmla="*/ 667 h 1651"/>
              <a:gd name="T36" fmla="*/ 520 w 1689"/>
              <a:gd name="T37" fmla="*/ 937 h 1651"/>
              <a:gd name="T38" fmla="*/ 617 w 1689"/>
              <a:gd name="T39" fmla="*/ 667 h 1651"/>
              <a:gd name="T40" fmla="*/ 748 w 1689"/>
              <a:gd name="T41" fmla="*/ 667 h 1651"/>
              <a:gd name="T42" fmla="*/ 574 w 1689"/>
              <a:gd name="T43" fmla="*/ 1096 h 1651"/>
              <a:gd name="T44" fmla="*/ 1253 w 1689"/>
              <a:gd name="T45" fmla="*/ 1094 h 1651"/>
              <a:gd name="T46" fmla="*/ 1134 w 1689"/>
              <a:gd name="T47" fmla="*/ 1094 h 1651"/>
              <a:gd name="T48" fmla="*/ 1134 w 1689"/>
              <a:gd name="T49" fmla="*/ 849 h 1651"/>
              <a:gd name="T50" fmla="*/ 1027 w 1689"/>
              <a:gd name="T51" fmla="*/ 1015 h 1651"/>
              <a:gd name="T52" fmla="*/ 1025 w 1689"/>
              <a:gd name="T53" fmla="*/ 1015 h 1651"/>
              <a:gd name="T54" fmla="*/ 916 w 1689"/>
              <a:gd name="T55" fmla="*/ 849 h 1651"/>
              <a:gd name="T56" fmla="*/ 916 w 1689"/>
              <a:gd name="T57" fmla="*/ 1094 h 1651"/>
              <a:gd name="T58" fmla="*/ 800 w 1689"/>
              <a:gd name="T59" fmla="*/ 1094 h 1651"/>
              <a:gd name="T60" fmla="*/ 800 w 1689"/>
              <a:gd name="T61" fmla="*/ 667 h 1651"/>
              <a:gd name="T62" fmla="*/ 925 w 1689"/>
              <a:gd name="T63" fmla="*/ 667 h 1651"/>
              <a:gd name="T64" fmla="*/ 1027 w 1689"/>
              <a:gd name="T65" fmla="*/ 833 h 1651"/>
              <a:gd name="T66" fmla="*/ 1127 w 1689"/>
              <a:gd name="T67" fmla="*/ 667 h 1651"/>
              <a:gd name="T68" fmla="*/ 1253 w 1689"/>
              <a:gd name="T69" fmla="*/ 667 h 1651"/>
              <a:gd name="T70" fmla="*/ 1253 w 1689"/>
              <a:gd name="T71" fmla="*/ 1094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89" h="1651">
                <a:moveTo>
                  <a:pt x="852" y="0"/>
                </a:moveTo>
                <a:lnTo>
                  <a:pt x="81" y="0"/>
                </a:lnTo>
                <a:lnTo>
                  <a:pt x="0" y="81"/>
                </a:lnTo>
                <a:lnTo>
                  <a:pt x="0" y="847"/>
                </a:lnTo>
                <a:lnTo>
                  <a:pt x="0" y="1554"/>
                </a:lnTo>
                <a:lnTo>
                  <a:pt x="0" y="1651"/>
                </a:lnTo>
                <a:lnTo>
                  <a:pt x="852" y="1651"/>
                </a:lnTo>
                <a:lnTo>
                  <a:pt x="1611" y="1651"/>
                </a:lnTo>
                <a:lnTo>
                  <a:pt x="1611" y="1651"/>
                </a:lnTo>
                <a:lnTo>
                  <a:pt x="1689" y="1570"/>
                </a:lnTo>
                <a:lnTo>
                  <a:pt x="1689" y="1473"/>
                </a:lnTo>
                <a:lnTo>
                  <a:pt x="1689" y="847"/>
                </a:lnTo>
                <a:lnTo>
                  <a:pt x="1689" y="0"/>
                </a:lnTo>
                <a:lnTo>
                  <a:pt x="852" y="0"/>
                </a:lnTo>
                <a:close/>
                <a:moveTo>
                  <a:pt x="574" y="1096"/>
                </a:moveTo>
                <a:lnTo>
                  <a:pt x="465" y="1096"/>
                </a:lnTo>
                <a:lnTo>
                  <a:pt x="292" y="667"/>
                </a:lnTo>
                <a:lnTo>
                  <a:pt x="425" y="667"/>
                </a:lnTo>
                <a:lnTo>
                  <a:pt x="520" y="937"/>
                </a:lnTo>
                <a:lnTo>
                  <a:pt x="617" y="667"/>
                </a:lnTo>
                <a:lnTo>
                  <a:pt x="748" y="667"/>
                </a:lnTo>
                <a:lnTo>
                  <a:pt x="574" y="1096"/>
                </a:lnTo>
                <a:close/>
                <a:moveTo>
                  <a:pt x="1253" y="1094"/>
                </a:moveTo>
                <a:lnTo>
                  <a:pt x="1134" y="1094"/>
                </a:lnTo>
                <a:lnTo>
                  <a:pt x="1134" y="849"/>
                </a:lnTo>
                <a:lnTo>
                  <a:pt x="1027" y="1015"/>
                </a:lnTo>
                <a:lnTo>
                  <a:pt x="1025" y="1015"/>
                </a:lnTo>
                <a:lnTo>
                  <a:pt x="916" y="849"/>
                </a:lnTo>
                <a:lnTo>
                  <a:pt x="916" y="1094"/>
                </a:lnTo>
                <a:lnTo>
                  <a:pt x="800" y="1094"/>
                </a:lnTo>
                <a:lnTo>
                  <a:pt x="800" y="667"/>
                </a:lnTo>
                <a:lnTo>
                  <a:pt x="925" y="667"/>
                </a:lnTo>
                <a:lnTo>
                  <a:pt x="1027" y="833"/>
                </a:lnTo>
                <a:lnTo>
                  <a:pt x="1127" y="667"/>
                </a:lnTo>
                <a:lnTo>
                  <a:pt x="1253" y="667"/>
                </a:lnTo>
                <a:lnTo>
                  <a:pt x="1253" y="1094"/>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37" name="Group 236"/>
          <p:cNvGrpSpPr>
            <a:grpSpLocks noChangeAspect="1"/>
          </p:cNvGrpSpPr>
          <p:nvPr/>
        </p:nvGrpSpPr>
        <p:grpSpPr>
          <a:xfrm>
            <a:off x="9629896" y="3210238"/>
            <a:ext cx="846263" cy="846263"/>
            <a:chOff x="12382500" y="1571625"/>
            <a:chExt cx="4092575" cy="4092575"/>
          </a:xfrm>
        </p:grpSpPr>
        <p:sp>
          <p:nvSpPr>
            <p:cNvPr id="238" name="Freeform 237"/>
            <p:cNvSpPr>
              <a:spLocks noEditPoints="1"/>
            </p:cNvSpPr>
            <p:nvPr/>
          </p:nvSpPr>
          <p:spPr bwMode="auto">
            <a:xfrm>
              <a:off x="12382500" y="1571625"/>
              <a:ext cx="4092575" cy="4092575"/>
            </a:xfrm>
            <a:custGeom>
              <a:avLst/>
              <a:gdLst>
                <a:gd name="T0" fmla="*/ 562 w 1088"/>
                <a:gd name="T1" fmla="*/ 0 h 1088"/>
                <a:gd name="T2" fmla="*/ 557 w 1088"/>
                <a:gd name="T3" fmla="*/ 0 h 1088"/>
                <a:gd name="T4" fmla="*/ 553 w 1088"/>
                <a:gd name="T5" fmla="*/ 0 h 1088"/>
                <a:gd name="T6" fmla="*/ 177 w 1088"/>
                <a:gd name="T7" fmla="*/ 159 h 1088"/>
                <a:gd name="T8" fmla="*/ 168 w 1088"/>
                <a:gd name="T9" fmla="*/ 168 h 1088"/>
                <a:gd name="T10" fmla="*/ 159 w 1088"/>
                <a:gd name="T11" fmla="*/ 177 h 1088"/>
                <a:gd name="T12" fmla="*/ 0 w 1088"/>
                <a:gd name="T13" fmla="*/ 553 h 1088"/>
                <a:gd name="T14" fmla="*/ 0 w 1088"/>
                <a:gd name="T15" fmla="*/ 558 h 1088"/>
                <a:gd name="T16" fmla="*/ 0 w 1088"/>
                <a:gd name="T17" fmla="*/ 562 h 1088"/>
                <a:gd name="T18" fmla="*/ 526 w 1088"/>
                <a:gd name="T19" fmla="*/ 1088 h 1088"/>
                <a:gd name="T20" fmla="*/ 902 w 1088"/>
                <a:gd name="T21" fmla="*/ 929 h 1088"/>
                <a:gd name="T22" fmla="*/ 911 w 1088"/>
                <a:gd name="T23" fmla="*/ 920 h 1088"/>
                <a:gd name="T24" fmla="*/ 920 w 1088"/>
                <a:gd name="T25" fmla="*/ 911 h 1088"/>
                <a:gd name="T26" fmla="*/ 929 w 1088"/>
                <a:gd name="T27" fmla="*/ 902 h 1088"/>
                <a:gd name="T28" fmla="*/ 1088 w 1088"/>
                <a:gd name="T29" fmla="*/ 526 h 1088"/>
                <a:gd name="T30" fmla="*/ 562 w 1088"/>
                <a:gd name="T31" fmla="*/ 0 h 1088"/>
                <a:gd name="T32" fmla="*/ 526 w 1088"/>
                <a:gd name="T33" fmla="*/ 1019 h 1088"/>
                <a:gd name="T34" fmla="*/ 69 w 1088"/>
                <a:gd name="T35" fmla="*/ 562 h 1088"/>
                <a:gd name="T36" fmla="*/ 526 w 1088"/>
                <a:gd name="T37" fmla="*/ 106 h 1088"/>
                <a:gd name="T38" fmla="*/ 982 w 1088"/>
                <a:gd name="T39" fmla="*/ 562 h 1088"/>
                <a:gd name="T40" fmla="*/ 526 w 1088"/>
                <a:gd name="T41" fmla="*/ 1019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88" h="1088">
                  <a:moveTo>
                    <a:pt x="562" y="0"/>
                  </a:moveTo>
                  <a:cubicBezTo>
                    <a:pt x="560" y="0"/>
                    <a:pt x="559" y="0"/>
                    <a:pt x="557" y="0"/>
                  </a:cubicBezTo>
                  <a:cubicBezTo>
                    <a:pt x="556" y="0"/>
                    <a:pt x="554" y="0"/>
                    <a:pt x="553" y="0"/>
                  </a:cubicBezTo>
                  <a:cubicBezTo>
                    <a:pt x="405" y="0"/>
                    <a:pt x="272" y="61"/>
                    <a:pt x="177" y="159"/>
                  </a:cubicBezTo>
                  <a:cubicBezTo>
                    <a:pt x="174" y="162"/>
                    <a:pt x="171" y="165"/>
                    <a:pt x="168" y="168"/>
                  </a:cubicBezTo>
                  <a:cubicBezTo>
                    <a:pt x="165" y="171"/>
                    <a:pt x="162" y="174"/>
                    <a:pt x="159" y="177"/>
                  </a:cubicBezTo>
                  <a:cubicBezTo>
                    <a:pt x="61" y="273"/>
                    <a:pt x="0" y="406"/>
                    <a:pt x="0" y="553"/>
                  </a:cubicBezTo>
                  <a:cubicBezTo>
                    <a:pt x="0" y="555"/>
                    <a:pt x="0" y="556"/>
                    <a:pt x="0" y="558"/>
                  </a:cubicBezTo>
                  <a:cubicBezTo>
                    <a:pt x="0" y="559"/>
                    <a:pt x="0" y="561"/>
                    <a:pt x="0" y="562"/>
                  </a:cubicBezTo>
                  <a:cubicBezTo>
                    <a:pt x="0" y="853"/>
                    <a:pt x="235" y="1088"/>
                    <a:pt x="526" y="1088"/>
                  </a:cubicBezTo>
                  <a:cubicBezTo>
                    <a:pt x="673" y="1088"/>
                    <a:pt x="806" y="1027"/>
                    <a:pt x="902" y="929"/>
                  </a:cubicBezTo>
                  <a:cubicBezTo>
                    <a:pt x="905" y="926"/>
                    <a:pt x="908" y="923"/>
                    <a:pt x="911" y="920"/>
                  </a:cubicBezTo>
                  <a:cubicBezTo>
                    <a:pt x="914" y="917"/>
                    <a:pt x="917" y="914"/>
                    <a:pt x="920" y="911"/>
                  </a:cubicBezTo>
                  <a:cubicBezTo>
                    <a:pt x="923" y="908"/>
                    <a:pt x="926" y="905"/>
                    <a:pt x="929" y="902"/>
                  </a:cubicBezTo>
                  <a:cubicBezTo>
                    <a:pt x="1027" y="806"/>
                    <a:pt x="1088" y="673"/>
                    <a:pt x="1088" y="526"/>
                  </a:cubicBezTo>
                  <a:cubicBezTo>
                    <a:pt x="1088" y="236"/>
                    <a:pt x="852" y="0"/>
                    <a:pt x="562" y="0"/>
                  </a:cubicBezTo>
                  <a:close/>
                  <a:moveTo>
                    <a:pt x="526" y="1019"/>
                  </a:moveTo>
                  <a:cubicBezTo>
                    <a:pt x="273" y="1019"/>
                    <a:pt x="69" y="814"/>
                    <a:pt x="69" y="562"/>
                  </a:cubicBezTo>
                  <a:cubicBezTo>
                    <a:pt x="69" y="310"/>
                    <a:pt x="273" y="106"/>
                    <a:pt x="526" y="106"/>
                  </a:cubicBezTo>
                  <a:cubicBezTo>
                    <a:pt x="778" y="106"/>
                    <a:pt x="982" y="310"/>
                    <a:pt x="982" y="562"/>
                  </a:cubicBezTo>
                  <a:cubicBezTo>
                    <a:pt x="982" y="814"/>
                    <a:pt x="778" y="1019"/>
                    <a:pt x="526" y="1019"/>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38"/>
            <p:cNvSpPr>
              <a:spLocks noEditPoints="1"/>
            </p:cNvSpPr>
            <p:nvPr/>
          </p:nvSpPr>
          <p:spPr bwMode="auto">
            <a:xfrm>
              <a:off x="13604875" y="2500313"/>
              <a:ext cx="1504950" cy="2076450"/>
            </a:xfrm>
            <a:custGeom>
              <a:avLst/>
              <a:gdLst>
                <a:gd name="T0" fmla="*/ 337 w 400"/>
                <a:gd name="T1" fmla="*/ 215 h 552"/>
                <a:gd name="T2" fmla="*/ 337 w 400"/>
                <a:gd name="T3" fmla="*/ 192 h 552"/>
                <a:gd name="T4" fmla="*/ 337 w 400"/>
                <a:gd name="T5" fmla="*/ 132 h 552"/>
                <a:gd name="T6" fmla="*/ 205 w 400"/>
                <a:gd name="T7" fmla="*/ 0 h 552"/>
                <a:gd name="T8" fmla="*/ 74 w 400"/>
                <a:gd name="T9" fmla="*/ 132 h 552"/>
                <a:gd name="T10" fmla="*/ 74 w 400"/>
                <a:gd name="T11" fmla="*/ 192 h 552"/>
                <a:gd name="T12" fmla="*/ 74 w 400"/>
                <a:gd name="T13" fmla="*/ 215 h 552"/>
                <a:gd name="T14" fmla="*/ 36 w 400"/>
                <a:gd name="T15" fmla="*/ 215 h 552"/>
                <a:gd name="T16" fmla="*/ 0 w 400"/>
                <a:gd name="T17" fmla="*/ 251 h 552"/>
                <a:gd name="T18" fmla="*/ 0 w 400"/>
                <a:gd name="T19" fmla="*/ 552 h 552"/>
                <a:gd name="T20" fmla="*/ 365 w 400"/>
                <a:gd name="T21" fmla="*/ 552 h 552"/>
                <a:gd name="T22" fmla="*/ 400 w 400"/>
                <a:gd name="T23" fmla="*/ 516 h 552"/>
                <a:gd name="T24" fmla="*/ 400 w 400"/>
                <a:gd name="T25" fmla="*/ 215 h 552"/>
                <a:gd name="T26" fmla="*/ 337 w 400"/>
                <a:gd name="T27" fmla="*/ 215 h 552"/>
                <a:gd name="T28" fmla="*/ 207 w 400"/>
                <a:gd name="T29" fmla="*/ 418 h 552"/>
                <a:gd name="T30" fmla="*/ 207 w 400"/>
                <a:gd name="T31" fmla="*/ 478 h 552"/>
                <a:gd name="T32" fmla="*/ 178 w 400"/>
                <a:gd name="T33" fmla="*/ 478 h 552"/>
                <a:gd name="T34" fmla="*/ 178 w 400"/>
                <a:gd name="T35" fmla="*/ 418 h 552"/>
                <a:gd name="T36" fmla="*/ 145 w 400"/>
                <a:gd name="T37" fmla="*/ 373 h 552"/>
                <a:gd name="T38" fmla="*/ 193 w 400"/>
                <a:gd name="T39" fmla="*/ 325 h 552"/>
                <a:gd name="T40" fmla="*/ 240 w 400"/>
                <a:gd name="T41" fmla="*/ 373 h 552"/>
                <a:gd name="T42" fmla="*/ 207 w 400"/>
                <a:gd name="T43" fmla="*/ 418 h 552"/>
                <a:gd name="T44" fmla="*/ 283 w 400"/>
                <a:gd name="T45" fmla="*/ 192 h 552"/>
                <a:gd name="T46" fmla="*/ 283 w 400"/>
                <a:gd name="T47" fmla="*/ 192 h 552"/>
                <a:gd name="T48" fmla="*/ 283 w 400"/>
                <a:gd name="T49" fmla="*/ 215 h 552"/>
                <a:gd name="T50" fmla="*/ 128 w 400"/>
                <a:gd name="T51" fmla="*/ 215 h 552"/>
                <a:gd name="T52" fmla="*/ 128 w 400"/>
                <a:gd name="T53" fmla="*/ 192 h 552"/>
                <a:gd name="T54" fmla="*/ 128 w 400"/>
                <a:gd name="T55" fmla="*/ 192 h 552"/>
                <a:gd name="T56" fmla="*/ 128 w 400"/>
                <a:gd name="T57" fmla="*/ 132 h 552"/>
                <a:gd name="T58" fmla="*/ 205 w 400"/>
                <a:gd name="T59" fmla="*/ 54 h 552"/>
                <a:gd name="T60" fmla="*/ 283 w 400"/>
                <a:gd name="T61" fmla="*/ 132 h 552"/>
                <a:gd name="T62" fmla="*/ 283 w 400"/>
                <a:gd name="T63" fmla="*/ 19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552">
                  <a:moveTo>
                    <a:pt x="337" y="215"/>
                  </a:moveTo>
                  <a:cubicBezTo>
                    <a:pt x="337" y="192"/>
                    <a:pt x="337" y="192"/>
                    <a:pt x="337" y="192"/>
                  </a:cubicBezTo>
                  <a:cubicBezTo>
                    <a:pt x="337" y="132"/>
                    <a:pt x="337" y="132"/>
                    <a:pt x="337" y="132"/>
                  </a:cubicBezTo>
                  <a:cubicBezTo>
                    <a:pt x="337" y="59"/>
                    <a:pt x="278" y="0"/>
                    <a:pt x="205" y="0"/>
                  </a:cubicBezTo>
                  <a:cubicBezTo>
                    <a:pt x="133" y="0"/>
                    <a:pt x="74" y="59"/>
                    <a:pt x="74" y="132"/>
                  </a:cubicBezTo>
                  <a:cubicBezTo>
                    <a:pt x="74" y="192"/>
                    <a:pt x="74" y="192"/>
                    <a:pt x="74" y="192"/>
                  </a:cubicBezTo>
                  <a:cubicBezTo>
                    <a:pt x="74" y="215"/>
                    <a:pt x="74" y="215"/>
                    <a:pt x="74" y="215"/>
                  </a:cubicBezTo>
                  <a:cubicBezTo>
                    <a:pt x="36" y="215"/>
                    <a:pt x="36" y="215"/>
                    <a:pt x="36" y="215"/>
                  </a:cubicBezTo>
                  <a:cubicBezTo>
                    <a:pt x="0" y="251"/>
                    <a:pt x="0" y="251"/>
                    <a:pt x="0" y="251"/>
                  </a:cubicBezTo>
                  <a:cubicBezTo>
                    <a:pt x="0" y="552"/>
                    <a:pt x="0" y="552"/>
                    <a:pt x="0" y="552"/>
                  </a:cubicBezTo>
                  <a:cubicBezTo>
                    <a:pt x="365" y="552"/>
                    <a:pt x="365" y="552"/>
                    <a:pt x="365" y="552"/>
                  </a:cubicBezTo>
                  <a:cubicBezTo>
                    <a:pt x="400" y="516"/>
                    <a:pt x="400" y="516"/>
                    <a:pt x="400" y="516"/>
                  </a:cubicBezTo>
                  <a:cubicBezTo>
                    <a:pt x="400" y="215"/>
                    <a:pt x="400" y="215"/>
                    <a:pt x="400" y="215"/>
                  </a:cubicBezTo>
                  <a:lnTo>
                    <a:pt x="337" y="215"/>
                  </a:lnTo>
                  <a:close/>
                  <a:moveTo>
                    <a:pt x="207" y="418"/>
                  </a:moveTo>
                  <a:cubicBezTo>
                    <a:pt x="207" y="478"/>
                    <a:pt x="207" y="478"/>
                    <a:pt x="207" y="478"/>
                  </a:cubicBezTo>
                  <a:cubicBezTo>
                    <a:pt x="178" y="478"/>
                    <a:pt x="178" y="478"/>
                    <a:pt x="178" y="478"/>
                  </a:cubicBezTo>
                  <a:cubicBezTo>
                    <a:pt x="178" y="418"/>
                    <a:pt x="178" y="418"/>
                    <a:pt x="178" y="418"/>
                  </a:cubicBezTo>
                  <a:cubicBezTo>
                    <a:pt x="159" y="412"/>
                    <a:pt x="145" y="394"/>
                    <a:pt x="145" y="373"/>
                  </a:cubicBezTo>
                  <a:cubicBezTo>
                    <a:pt x="145" y="347"/>
                    <a:pt x="167" y="325"/>
                    <a:pt x="193" y="325"/>
                  </a:cubicBezTo>
                  <a:cubicBezTo>
                    <a:pt x="219" y="325"/>
                    <a:pt x="240" y="347"/>
                    <a:pt x="240" y="373"/>
                  </a:cubicBezTo>
                  <a:cubicBezTo>
                    <a:pt x="240" y="394"/>
                    <a:pt x="227" y="412"/>
                    <a:pt x="207" y="418"/>
                  </a:cubicBezTo>
                  <a:close/>
                  <a:moveTo>
                    <a:pt x="283" y="192"/>
                  </a:moveTo>
                  <a:cubicBezTo>
                    <a:pt x="283" y="192"/>
                    <a:pt x="283" y="192"/>
                    <a:pt x="283" y="192"/>
                  </a:cubicBezTo>
                  <a:cubicBezTo>
                    <a:pt x="283" y="215"/>
                    <a:pt x="283" y="215"/>
                    <a:pt x="283" y="215"/>
                  </a:cubicBezTo>
                  <a:cubicBezTo>
                    <a:pt x="128" y="215"/>
                    <a:pt x="128" y="215"/>
                    <a:pt x="128" y="215"/>
                  </a:cubicBezTo>
                  <a:cubicBezTo>
                    <a:pt x="128" y="192"/>
                    <a:pt x="128" y="192"/>
                    <a:pt x="128" y="192"/>
                  </a:cubicBezTo>
                  <a:cubicBezTo>
                    <a:pt x="128" y="192"/>
                    <a:pt x="128" y="192"/>
                    <a:pt x="128" y="192"/>
                  </a:cubicBezTo>
                  <a:cubicBezTo>
                    <a:pt x="128" y="132"/>
                    <a:pt x="128" y="132"/>
                    <a:pt x="128" y="132"/>
                  </a:cubicBezTo>
                  <a:cubicBezTo>
                    <a:pt x="128" y="89"/>
                    <a:pt x="163" y="54"/>
                    <a:pt x="205" y="54"/>
                  </a:cubicBezTo>
                  <a:cubicBezTo>
                    <a:pt x="248" y="54"/>
                    <a:pt x="283" y="89"/>
                    <a:pt x="283" y="132"/>
                  </a:cubicBezTo>
                  <a:lnTo>
                    <a:pt x="283" y="19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0" name="Group 239"/>
          <p:cNvGrpSpPr>
            <a:grpSpLocks noChangeAspect="1"/>
          </p:cNvGrpSpPr>
          <p:nvPr/>
        </p:nvGrpSpPr>
        <p:grpSpPr>
          <a:xfrm>
            <a:off x="9514652" y="5183673"/>
            <a:ext cx="1140754" cy="702462"/>
            <a:chOff x="12611100" y="-157163"/>
            <a:chExt cx="11845925" cy="7294563"/>
          </a:xfrm>
        </p:grpSpPr>
        <p:sp>
          <p:nvSpPr>
            <p:cNvPr id="241" name="Freeform 14"/>
            <p:cNvSpPr>
              <a:spLocks/>
            </p:cNvSpPr>
            <p:nvPr/>
          </p:nvSpPr>
          <p:spPr bwMode="auto">
            <a:xfrm>
              <a:off x="23534688" y="7126287"/>
              <a:ext cx="111125" cy="11113"/>
            </a:xfrm>
            <a:custGeom>
              <a:avLst/>
              <a:gdLst>
                <a:gd name="T0" fmla="*/ 30 w 30"/>
                <a:gd name="T1" fmla="*/ 0 h 3"/>
                <a:gd name="T2" fmla="*/ 0 w 30"/>
                <a:gd name="T3" fmla="*/ 3 h 3"/>
                <a:gd name="T4" fmla="*/ 30 w 30"/>
                <a:gd name="T5" fmla="*/ 0 h 3"/>
              </a:gdLst>
              <a:ahLst/>
              <a:cxnLst>
                <a:cxn ang="0">
                  <a:pos x="T0" y="T1"/>
                </a:cxn>
                <a:cxn ang="0">
                  <a:pos x="T2" y="T3"/>
                </a:cxn>
                <a:cxn ang="0">
                  <a:pos x="T4" y="T5"/>
                </a:cxn>
              </a:cxnLst>
              <a:rect l="0" t="0" r="r" b="b"/>
              <a:pathLst>
                <a:path w="30" h="3">
                  <a:moveTo>
                    <a:pt x="30" y="0"/>
                  </a:moveTo>
                  <a:cubicBezTo>
                    <a:pt x="20" y="1"/>
                    <a:pt x="10" y="3"/>
                    <a:pt x="0" y="3"/>
                  </a:cubicBezTo>
                  <a:cubicBezTo>
                    <a:pt x="10" y="3"/>
                    <a:pt x="20" y="1"/>
                    <a:pt x="30"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15"/>
            <p:cNvSpPr>
              <a:spLocks/>
            </p:cNvSpPr>
            <p:nvPr/>
          </p:nvSpPr>
          <p:spPr bwMode="auto">
            <a:xfrm>
              <a:off x="23710900" y="7096125"/>
              <a:ext cx="33337" cy="11113"/>
            </a:xfrm>
            <a:custGeom>
              <a:avLst/>
              <a:gdLst>
                <a:gd name="T0" fmla="*/ 9 w 9"/>
                <a:gd name="T1" fmla="*/ 0 h 3"/>
                <a:gd name="T2" fmla="*/ 0 w 9"/>
                <a:gd name="T3" fmla="*/ 3 h 3"/>
                <a:gd name="T4" fmla="*/ 9 w 9"/>
                <a:gd name="T5" fmla="*/ 0 h 3"/>
              </a:gdLst>
              <a:ahLst/>
              <a:cxnLst>
                <a:cxn ang="0">
                  <a:pos x="T0" y="T1"/>
                </a:cxn>
                <a:cxn ang="0">
                  <a:pos x="T2" y="T3"/>
                </a:cxn>
                <a:cxn ang="0">
                  <a:pos x="T4" y="T5"/>
                </a:cxn>
              </a:cxnLst>
              <a:rect l="0" t="0" r="r" b="b"/>
              <a:pathLst>
                <a:path w="9" h="3">
                  <a:moveTo>
                    <a:pt x="9" y="0"/>
                  </a:moveTo>
                  <a:cubicBezTo>
                    <a:pt x="6" y="1"/>
                    <a:pt x="3" y="2"/>
                    <a:pt x="0" y="3"/>
                  </a:cubicBezTo>
                  <a:cubicBezTo>
                    <a:pt x="3" y="2"/>
                    <a:pt x="6" y="1"/>
                    <a:pt x="9"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16"/>
            <p:cNvSpPr>
              <a:spLocks/>
            </p:cNvSpPr>
            <p:nvPr/>
          </p:nvSpPr>
          <p:spPr bwMode="auto">
            <a:xfrm>
              <a:off x="23826788" y="7050087"/>
              <a:ext cx="7937"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1"/>
                    <a:pt x="0" y="1"/>
                  </a:cubicBezTo>
                  <a:cubicBezTo>
                    <a:pt x="1" y="1"/>
                    <a:pt x="1" y="1"/>
                    <a:pt x="2"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7"/>
            <p:cNvSpPr>
              <a:spLocks/>
            </p:cNvSpPr>
            <p:nvPr/>
          </p:nvSpPr>
          <p:spPr bwMode="auto">
            <a:xfrm>
              <a:off x="15054263" y="2471737"/>
              <a:ext cx="1306512" cy="1308100"/>
            </a:xfrm>
            <a:custGeom>
              <a:avLst/>
              <a:gdLst>
                <a:gd name="T0" fmla="*/ 174 w 348"/>
                <a:gd name="T1" fmla="*/ 0 h 348"/>
                <a:gd name="T2" fmla="*/ 0 w 348"/>
                <a:gd name="T3" fmla="*/ 174 h 348"/>
                <a:gd name="T4" fmla="*/ 51 w 348"/>
                <a:gd name="T5" fmla="*/ 297 h 348"/>
                <a:gd name="T6" fmla="*/ 174 w 348"/>
                <a:gd name="T7" fmla="*/ 348 h 348"/>
                <a:gd name="T8" fmla="*/ 348 w 348"/>
                <a:gd name="T9" fmla="*/ 174 h 348"/>
                <a:gd name="T10" fmla="*/ 297 w 348"/>
                <a:gd name="T11" fmla="*/ 51 h 348"/>
                <a:gd name="T12" fmla="*/ 174 w 348"/>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348" h="348">
                  <a:moveTo>
                    <a:pt x="174" y="0"/>
                  </a:moveTo>
                  <a:cubicBezTo>
                    <a:pt x="78" y="0"/>
                    <a:pt x="0" y="78"/>
                    <a:pt x="0" y="174"/>
                  </a:cubicBezTo>
                  <a:cubicBezTo>
                    <a:pt x="0" y="222"/>
                    <a:pt x="19" y="266"/>
                    <a:pt x="51" y="297"/>
                  </a:cubicBezTo>
                  <a:cubicBezTo>
                    <a:pt x="82" y="329"/>
                    <a:pt x="126" y="348"/>
                    <a:pt x="174" y="348"/>
                  </a:cubicBezTo>
                  <a:cubicBezTo>
                    <a:pt x="270" y="348"/>
                    <a:pt x="348" y="270"/>
                    <a:pt x="348" y="174"/>
                  </a:cubicBezTo>
                  <a:cubicBezTo>
                    <a:pt x="348" y="126"/>
                    <a:pt x="328" y="83"/>
                    <a:pt x="297" y="51"/>
                  </a:cubicBezTo>
                  <a:cubicBezTo>
                    <a:pt x="265" y="20"/>
                    <a:pt x="222" y="0"/>
                    <a:pt x="174"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8"/>
            <p:cNvSpPr>
              <a:spLocks noEditPoints="1"/>
            </p:cNvSpPr>
            <p:nvPr/>
          </p:nvSpPr>
          <p:spPr bwMode="auto">
            <a:xfrm>
              <a:off x="12611100" y="-157163"/>
              <a:ext cx="11845925" cy="7294563"/>
            </a:xfrm>
            <a:custGeom>
              <a:avLst/>
              <a:gdLst>
                <a:gd name="T0" fmla="*/ 3156 w 3156"/>
                <a:gd name="T1" fmla="*/ 156 h 1942"/>
                <a:gd name="T2" fmla="*/ 2999 w 3156"/>
                <a:gd name="T3" fmla="*/ 0 h 1942"/>
                <a:gd name="T4" fmla="*/ 1717 w 3156"/>
                <a:gd name="T5" fmla="*/ 0 h 1942"/>
                <a:gd name="T6" fmla="*/ 1717 w 3156"/>
                <a:gd name="T7" fmla="*/ 0 h 1942"/>
                <a:gd name="T8" fmla="*/ 1628 w 3156"/>
                <a:gd name="T9" fmla="*/ 0 h 1942"/>
                <a:gd name="T10" fmla="*/ 246 w 3156"/>
                <a:gd name="T11" fmla="*/ 0 h 1942"/>
                <a:gd name="T12" fmla="*/ 140 w 3156"/>
                <a:gd name="T13" fmla="*/ 41 h 1942"/>
                <a:gd name="T14" fmla="*/ 140 w 3156"/>
                <a:gd name="T15" fmla="*/ 41 h 1942"/>
                <a:gd name="T16" fmla="*/ 139 w 3156"/>
                <a:gd name="T17" fmla="*/ 42 h 1942"/>
                <a:gd name="T18" fmla="*/ 131 w 3156"/>
                <a:gd name="T19" fmla="*/ 50 h 1942"/>
                <a:gd name="T20" fmla="*/ 50 w 3156"/>
                <a:gd name="T21" fmla="*/ 131 h 1942"/>
                <a:gd name="T22" fmla="*/ 50 w 3156"/>
                <a:gd name="T23" fmla="*/ 131 h 1942"/>
                <a:gd name="T24" fmla="*/ 43 w 3156"/>
                <a:gd name="T25" fmla="*/ 138 h 1942"/>
                <a:gd name="T26" fmla="*/ 43 w 3156"/>
                <a:gd name="T27" fmla="*/ 138 h 1942"/>
                <a:gd name="T28" fmla="*/ 35 w 3156"/>
                <a:gd name="T29" fmla="*/ 146 h 1942"/>
                <a:gd name="T30" fmla="*/ 37 w 3156"/>
                <a:gd name="T31" fmla="*/ 146 h 1942"/>
                <a:gd name="T32" fmla="*/ 37 w 3156"/>
                <a:gd name="T33" fmla="*/ 146 h 1942"/>
                <a:gd name="T34" fmla="*/ 22 w 3156"/>
                <a:gd name="T35" fmla="*/ 167 h 1942"/>
                <a:gd name="T36" fmla="*/ 21 w 3156"/>
                <a:gd name="T37" fmla="*/ 169 h 1942"/>
                <a:gd name="T38" fmla="*/ 11 w 3156"/>
                <a:gd name="T39" fmla="*/ 190 h 1942"/>
                <a:gd name="T40" fmla="*/ 8 w 3156"/>
                <a:gd name="T41" fmla="*/ 199 h 1942"/>
                <a:gd name="T42" fmla="*/ 3 w 3156"/>
                <a:gd name="T43" fmla="*/ 216 h 1942"/>
                <a:gd name="T44" fmla="*/ 0 w 3156"/>
                <a:gd name="T45" fmla="*/ 245 h 1942"/>
                <a:gd name="T46" fmla="*/ 0 w 3156"/>
                <a:gd name="T47" fmla="*/ 1004 h 1942"/>
                <a:gd name="T48" fmla="*/ 0 w 3156"/>
                <a:gd name="T49" fmla="*/ 1716 h 1942"/>
                <a:gd name="T50" fmla="*/ 0 w 3156"/>
                <a:gd name="T51" fmla="*/ 1785 h 1942"/>
                <a:gd name="T52" fmla="*/ 157 w 3156"/>
                <a:gd name="T53" fmla="*/ 1942 h 1942"/>
                <a:gd name="T54" fmla="*/ 1628 w 3156"/>
                <a:gd name="T55" fmla="*/ 1942 h 1942"/>
                <a:gd name="T56" fmla="*/ 1628 w 3156"/>
                <a:gd name="T57" fmla="*/ 88 h 1942"/>
                <a:gd name="T58" fmla="*/ 2910 w 3156"/>
                <a:gd name="T59" fmla="*/ 88 h 1942"/>
                <a:gd name="T60" fmla="*/ 3067 w 3156"/>
                <a:gd name="T61" fmla="*/ 245 h 1942"/>
                <a:gd name="T62" fmla="*/ 3067 w 3156"/>
                <a:gd name="T63" fmla="*/ 1785 h 1942"/>
                <a:gd name="T64" fmla="*/ 3011 w 3156"/>
                <a:gd name="T65" fmla="*/ 1904 h 1942"/>
                <a:gd name="T66" fmla="*/ 3011 w 3156"/>
                <a:gd name="T67" fmla="*/ 1904 h 1942"/>
                <a:gd name="T68" fmla="*/ 3011 w 3156"/>
                <a:gd name="T69" fmla="*/ 1906 h 1942"/>
                <a:gd name="T70" fmla="*/ 3116 w 3156"/>
                <a:gd name="T71" fmla="*/ 1801 h 1942"/>
                <a:gd name="T72" fmla="*/ 3115 w 3156"/>
                <a:gd name="T73" fmla="*/ 1801 h 1942"/>
                <a:gd name="T74" fmla="*/ 3156 w 3156"/>
                <a:gd name="T75" fmla="*/ 1696 h 1942"/>
                <a:gd name="T76" fmla="*/ 3156 w 3156"/>
                <a:gd name="T77" fmla="*/ 1004 h 1942"/>
                <a:gd name="T78" fmla="*/ 3156 w 3156"/>
                <a:gd name="T79" fmla="*/ 156 h 1942"/>
                <a:gd name="T80" fmla="*/ 1093 w 3156"/>
                <a:gd name="T81" fmla="*/ 1538 h 1942"/>
                <a:gd name="T82" fmla="*/ 1093 w 3156"/>
                <a:gd name="T83" fmla="*/ 1443 h 1942"/>
                <a:gd name="T84" fmla="*/ 1093 w 3156"/>
                <a:gd name="T85" fmla="*/ 1218 h 1942"/>
                <a:gd name="T86" fmla="*/ 998 w 3156"/>
                <a:gd name="T87" fmla="*/ 1123 h 1942"/>
                <a:gd name="T88" fmla="*/ 652 w 3156"/>
                <a:gd name="T89" fmla="*/ 1123 h 1942"/>
                <a:gd name="T90" fmla="*/ 556 w 3156"/>
                <a:gd name="T91" fmla="*/ 1218 h 1942"/>
                <a:gd name="T92" fmla="*/ 556 w 3156"/>
                <a:gd name="T93" fmla="*/ 1443 h 1942"/>
                <a:gd name="T94" fmla="*/ 556 w 3156"/>
                <a:gd name="T95" fmla="*/ 1538 h 1942"/>
                <a:gd name="T96" fmla="*/ 236 w 3156"/>
                <a:gd name="T97" fmla="*/ 1015 h 1942"/>
                <a:gd name="T98" fmla="*/ 825 w 3156"/>
                <a:gd name="T99" fmla="*/ 426 h 1942"/>
                <a:gd name="T100" fmla="*/ 1413 w 3156"/>
                <a:gd name="T101" fmla="*/ 1015 h 1942"/>
                <a:gd name="T102" fmla="*/ 1093 w 3156"/>
                <a:gd name="T103" fmla="*/ 1538 h 1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56" h="1942">
                  <a:moveTo>
                    <a:pt x="3156" y="156"/>
                  </a:moveTo>
                  <a:cubicBezTo>
                    <a:pt x="3156" y="70"/>
                    <a:pt x="3085" y="0"/>
                    <a:pt x="2999" y="0"/>
                  </a:cubicBezTo>
                  <a:cubicBezTo>
                    <a:pt x="1717" y="0"/>
                    <a:pt x="1717" y="0"/>
                    <a:pt x="1717" y="0"/>
                  </a:cubicBezTo>
                  <a:cubicBezTo>
                    <a:pt x="1717" y="0"/>
                    <a:pt x="1717" y="0"/>
                    <a:pt x="1717" y="0"/>
                  </a:cubicBezTo>
                  <a:cubicBezTo>
                    <a:pt x="1628" y="0"/>
                    <a:pt x="1628" y="0"/>
                    <a:pt x="1628" y="0"/>
                  </a:cubicBezTo>
                  <a:cubicBezTo>
                    <a:pt x="246" y="0"/>
                    <a:pt x="246" y="0"/>
                    <a:pt x="246" y="0"/>
                  </a:cubicBezTo>
                  <a:cubicBezTo>
                    <a:pt x="205" y="0"/>
                    <a:pt x="168" y="16"/>
                    <a:pt x="140" y="41"/>
                  </a:cubicBezTo>
                  <a:cubicBezTo>
                    <a:pt x="140" y="41"/>
                    <a:pt x="140" y="41"/>
                    <a:pt x="140" y="41"/>
                  </a:cubicBezTo>
                  <a:cubicBezTo>
                    <a:pt x="139" y="42"/>
                    <a:pt x="139" y="42"/>
                    <a:pt x="139" y="42"/>
                  </a:cubicBezTo>
                  <a:cubicBezTo>
                    <a:pt x="136" y="45"/>
                    <a:pt x="134" y="47"/>
                    <a:pt x="131" y="50"/>
                  </a:cubicBezTo>
                  <a:cubicBezTo>
                    <a:pt x="50" y="131"/>
                    <a:pt x="50" y="131"/>
                    <a:pt x="50" y="131"/>
                  </a:cubicBezTo>
                  <a:cubicBezTo>
                    <a:pt x="50" y="131"/>
                    <a:pt x="50" y="131"/>
                    <a:pt x="50" y="131"/>
                  </a:cubicBezTo>
                  <a:cubicBezTo>
                    <a:pt x="48" y="133"/>
                    <a:pt x="45" y="136"/>
                    <a:pt x="43" y="138"/>
                  </a:cubicBezTo>
                  <a:cubicBezTo>
                    <a:pt x="43" y="138"/>
                    <a:pt x="43" y="138"/>
                    <a:pt x="43" y="138"/>
                  </a:cubicBezTo>
                  <a:cubicBezTo>
                    <a:pt x="35" y="146"/>
                    <a:pt x="35" y="146"/>
                    <a:pt x="35" y="146"/>
                  </a:cubicBezTo>
                  <a:cubicBezTo>
                    <a:pt x="37" y="146"/>
                    <a:pt x="37" y="146"/>
                    <a:pt x="37" y="146"/>
                  </a:cubicBezTo>
                  <a:cubicBezTo>
                    <a:pt x="37" y="146"/>
                    <a:pt x="37" y="146"/>
                    <a:pt x="37" y="146"/>
                  </a:cubicBezTo>
                  <a:cubicBezTo>
                    <a:pt x="31" y="152"/>
                    <a:pt x="26" y="159"/>
                    <a:pt x="22" y="167"/>
                  </a:cubicBezTo>
                  <a:cubicBezTo>
                    <a:pt x="22" y="167"/>
                    <a:pt x="21" y="168"/>
                    <a:pt x="21" y="169"/>
                  </a:cubicBezTo>
                  <a:cubicBezTo>
                    <a:pt x="17" y="176"/>
                    <a:pt x="14" y="183"/>
                    <a:pt x="11" y="190"/>
                  </a:cubicBezTo>
                  <a:cubicBezTo>
                    <a:pt x="10" y="193"/>
                    <a:pt x="9" y="196"/>
                    <a:pt x="8" y="199"/>
                  </a:cubicBezTo>
                  <a:cubicBezTo>
                    <a:pt x="6" y="205"/>
                    <a:pt x="4" y="210"/>
                    <a:pt x="3" y="216"/>
                  </a:cubicBezTo>
                  <a:cubicBezTo>
                    <a:pt x="1" y="225"/>
                    <a:pt x="0" y="235"/>
                    <a:pt x="0" y="245"/>
                  </a:cubicBezTo>
                  <a:cubicBezTo>
                    <a:pt x="0" y="1004"/>
                    <a:pt x="0" y="1004"/>
                    <a:pt x="0" y="1004"/>
                  </a:cubicBezTo>
                  <a:cubicBezTo>
                    <a:pt x="0" y="1716"/>
                    <a:pt x="0" y="1716"/>
                    <a:pt x="0" y="1716"/>
                  </a:cubicBezTo>
                  <a:cubicBezTo>
                    <a:pt x="0" y="1785"/>
                    <a:pt x="0" y="1785"/>
                    <a:pt x="0" y="1785"/>
                  </a:cubicBezTo>
                  <a:cubicBezTo>
                    <a:pt x="0" y="1871"/>
                    <a:pt x="71" y="1942"/>
                    <a:pt x="157" y="1942"/>
                  </a:cubicBezTo>
                  <a:cubicBezTo>
                    <a:pt x="1628" y="1942"/>
                    <a:pt x="1628" y="1942"/>
                    <a:pt x="1628" y="1942"/>
                  </a:cubicBezTo>
                  <a:cubicBezTo>
                    <a:pt x="1628" y="88"/>
                    <a:pt x="1628" y="88"/>
                    <a:pt x="1628" y="88"/>
                  </a:cubicBezTo>
                  <a:cubicBezTo>
                    <a:pt x="2910" y="88"/>
                    <a:pt x="2910" y="88"/>
                    <a:pt x="2910" y="88"/>
                  </a:cubicBezTo>
                  <a:cubicBezTo>
                    <a:pt x="2997" y="88"/>
                    <a:pt x="3067" y="158"/>
                    <a:pt x="3067" y="245"/>
                  </a:cubicBezTo>
                  <a:cubicBezTo>
                    <a:pt x="3067" y="1785"/>
                    <a:pt x="3067" y="1785"/>
                    <a:pt x="3067" y="1785"/>
                  </a:cubicBezTo>
                  <a:cubicBezTo>
                    <a:pt x="3067" y="1833"/>
                    <a:pt x="3045" y="1875"/>
                    <a:pt x="3011" y="1904"/>
                  </a:cubicBezTo>
                  <a:cubicBezTo>
                    <a:pt x="3011" y="1904"/>
                    <a:pt x="3011" y="1904"/>
                    <a:pt x="3011" y="1904"/>
                  </a:cubicBezTo>
                  <a:cubicBezTo>
                    <a:pt x="3011" y="1906"/>
                    <a:pt x="3011" y="1906"/>
                    <a:pt x="3011" y="1906"/>
                  </a:cubicBezTo>
                  <a:cubicBezTo>
                    <a:pt x="3116" y="1801"/>
                    <a:pt x="3116" y="1801"/>
                    <a:pt x="3116" y="1801"/>
                  </a:cubicBezTo>
                  <a:cubicBezTo>
                    <a:pt x="3115" y="1801"/>
                    <a:pt x="3115" y="1801"/>
                    <a:pt x="3115" y="1801"/>
                  </a:cubicBezTo>
                  <a:cubicBezTo>
                    <a:pt x="3140" y="1773"/>
                    <a:pt x="3156" y="1736"/>
                    <a:pt x="3156" y="1696"/>
                  </a:cubicBezTo>
                  <a:cubicBezTo>
                    <a:pt x="3156" y="1004"/>
                    <a:pt x="3156" y="1004"/>
                    <a:pt x="3156" y="1004"/>
                  </a:cubicBezTo>
                  <a:lnTo>
                    <a:pt x="3156" y="156"/>
                  </a:lnTo>
                  <a:close/>
                  <a:moveTo>
                    <a:pt x="1093" y="1538"/>
                  </a:moveTo>
                  <a:cubicBezTo>
                    <a:pt x="1093" y="1443"/>
                    <a:pt x="1093" y="1443"/>
                    <a:pt x="1093" y="1443"/>
                  </a:cubicBezTo>
                  <a:cubicBezTo>
                    <a:pt x="1093" y="1218"/>
                    <a:pt x="1093" y="1218"/>
                    <a:pt x="1093" y="1218"/>
                  </a:cubicBezTo>
                  <a:cubicBezTo>
                    <a:pt x="1093" y="1165"/>
                    <a:pt x="1051" y="1123"/>
                    <a:pt x="998" y="1123"/>
                  </a:cubicBezTo>
                  <a:cubicBezTo>
                    <a:pt x="652" y="1123"/>
                    <a:pt x="652" y="1123"/>
                    <a:pt x="652" y="1123"/>
                  </a:cubicBezTo>
                  <a:cubicBezTo>
                    <a:pt x="599" y="1123"/>
                    <a:pt x="556" y="1165"/>
                    <a:pt x="556" y="1218"/>
                  </a:cubicBezTo>
                  <a:cubicBezTo>
                    <a:pt x="556" y="1443"/>
                    <a:pt x="556" y="1443"/>
                    <a:pt x="556" y="1443"/>
                  </a:cubicBezTo>
                  <a:cubicBezTo>
                    <a:pt x="556" y="1538"/>
                    <a:pt x="556" y="1538"/>
                    <a:pt x="556" y="1538"/>
                  </a:cubicBezTo>
                  <a:cubicBezTo>
                    <a:pt x="366" y="1441"/>
                    <a:pt x="236" y="1243"/>
                    <a:pt x="236" y="1015"/>
                  </a:cubicBezTo>
                  <a:cubicBezTo>
                    <a:pt x="236" y="690"/>
                    <a:pt x="500" y="426"/>
                    <a:pt x="825" y="426"/>
                  </a:cubicBezTo>
                  <a:cubicBezTo>
                    <a:pt x="1150" y="426"/>
                    <a:pt x="1413" y="690"/>
                    <a:pt x="1413" y="1015"/>
                  </a:cubicBezTo>
                  <a:cubicBezTo>
                    <a:pt x="1413" y="1243"/>
                    <a:pt x="1283" y="1441"/>
                    <a:pt x="1093" y="1538"/>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19"/>
            <p:cNvSpPr>
              <a:spLocks noChangeArrowheads="1"/>
            </p:cNvSpPr>
            <p:nvPr/>
          </p:nvSpPr>
          <p:spPr bwMode="auto">
            <a:xfrm>
              <a:off x="19794538" y="1566862"/>
              <a:ext cx="3570287" cy="6953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20"/>
            <p:cNvSpPr>
              <a:spLocks noChangeArrowheads="1"/>
            </p:cNvSpPr>
            <p:nvPr/>
          </p:nvSpPr>
          <p:spPr bwMode="auto">
            <a:xfrm>
              <a:off x="19794538" y="2614612"/>
              <a:ext cx="2808287" cy="6985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21"/>
            <p:cNvSpPr>
              <a:spLocks noChangeArrowheads="1"/>
            </p:cNvSpPr>
            <p:nvPr/>
          </p:nvSpPr>
          <p:spPr bwMode="auto">
            <a:xfrm>
              <a:off x="19794538" y="4252912"/>
              <a:ext cx="2808287" cy="2921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Rectangle 22"/>
            <p:cNvSpPr>
              <a:spLocks noChangeArrowheads="1"/>
            </p:cNvSpPr>
            <p:nvPr/>
          </p:nvSpPr>
          <p:spPr bwMode="auto">
            <a:xfrm>
              <a:off x="19794538" y="4959350"/>
              <a:ext cx="2808287" cy="2889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Rectangle 23"/>
            <p:cNvSpPr>
              <a:spLocks noChangeArrowheads="1"/>
            </p:cNvSpPr>
            <p:nvPr/>
          </p:nvSpPr>
          <p:spPr bwMode="auto">
            <a:xfrm>
              <a:off x="19794538" y="5661025"/>
              <a:ext cx="2808287" cy="28892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2" name="TextBox 251"/>
          <p:cNvSpPr txBox="1"/>
          <p:nvPr/>
        </p:nvSpPr>
        <p:spPr>
          <a:xfrm>
            <a:off x="609956" y="2199326"/>
            <a:ext cx="1679721"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Features &amp; benefits</a:t>
            </a:r>
          </a:p>
        </p:txBody>
      </p:sp>
      <p:sp>
        <p:nvSpPr>
          <p:cNvPr id="253" name="TextBox 252"/>
          <p:cNvSpPr txBox="1"/>
          <p:nvPr/>
        </p:nvSpPr>
        <p:spPr>
          <a:xfrm>
            <a:off x="609956" y="2447963"/>
            <a:ext cx="1679721" cy="166199"/>
          </a:xfrm>
          <a:prstGeom prst="rect">
            <a:avLst/>
          </a:prstGeom>
          <a:noFill/>
        </p:spPr>
        <p:txBody>
          <a:bodyPr wrap="square" lIns="0" tIns="0" rIns="0" bIns="0" rtlCol="0" anchor="ctr">
            <a:spAutoFit/>
          </a:bodyPr>
          <a:lstStyle/>
          <a:p>
            <a:pPr>
              <a:lnSpc>
                <a:spcPct val="90000"/>
              </a:lnSpc>
            </a:pPr>
            <a:r>
              <a:rPr lang="en-US" sz="1200" dirty="0">
                <a:solidFill>
                  <a:schemeClr val="accent1"/>
                </a:solidFill>
                <a:latin typeface="+mj-lt"/>
                <a:ea typeface="Calibri" charset="0"/>
                <a:cs typeface="Calibri" charset="0"/>
              </a:rPr>
              <a:t>Technical diagrams</a:t>
            </a:r>
          </a:p>
        </p:txBody>
      </p:sp>
      <p:sp>
        <p:nvSpPr>
          <p:cNvPr id="254" name="TextBox 253"/>
          <p:cNvSpPr txBox="1"/>
          <p:nvPr/>
        </p:nvSpPr>
        <p:spPr>
          <a:xfrm>
            <a:off x="609956" y="2695136"/>
            <a:ext cx="1679721"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Photography</a:t>
            </a:r>
          </a:p>
        </p:txBody>
      </p:sp>
      <p:sp>
        <p:nvSpPr>
          <p:cNvPr id="255" name="Rectangle 254"/>
          <p:cNvSpPr/>
          <p:nvPr/>
        </p:nvSpPr>
        <p:spPr>
          <a:xfrm>
            <a:off x="460305" y="2444138"/>
            <a:ext cx="49284" cy="159446"/>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endParaRPr>
          </a:p>
        </p:txBody>
      </p:sp>
      <p:sp>
        <p:nvSpPr>
          <p:cNvPr id="71" name="TextBox 70"/>
          <p:cNvSpPr txBox="1"/>
          <p:nvPr/>
        </p:nvSpPr>
        <p:spPr>
          <a:xfrm>
            <a:off x="457039" y="3287292"/>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Icon Library</a:t>
            </a:r>
          </a:p>
        </p:txBody>
      </p:sp>
      <p:sp>
        <p:nvSpPr>
          <p:cNvPr id="69" name="TextBox 68"/>
          <p:cNvSpPr txBox="1"/>
          <p:nvPr/>
        </p:nvSpPr>
        <p:spPr>
          <a:xfrm>
            <a:off x="456777" y="3536102"/>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Templates</a:t>
            </a:r>
          </a:p>
        </p:txBody>
      </p:sp>
    </p:spTree>
    <p:extLst>
      <p:ext uri="{BB962C8B-B14F-4D97-AF65-F5344CB8AC3E}">
        <p14:creationId xmlns:p14="http://schemas.microsoft.com/office/powerpoint/2010/main" val="21304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7041" y="6470778"/>
            <a:ext cx="739299" cy="116532"/>
            <a:chOff x="-84138" y="5622925"/>
            <a:chExt cx="4330701" cy="682626"/>
          </a:xfrm>
          <a:solidFill>
            <a:schemeClr val="tx1"/>
          </a:solidFill>
        </p:grpSpPr>
        <p:sp>
          <p:nvSpPr>
            <p:cNvPr id="12"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28"/>
          <p:cNvGrpSpPr/>
          <p:nvPr/>
        </p:nvGrpSpPr>
        <p:grpSpPr>
          <a:xfrm>
            <a:off x="457041" y="6470778"/>
            <a:ext cx="739299" cy="116532"/>
            <a:chOff x="-84138" y="5622925"/>
            <a:chExt cx="4330701" cy="682626"/>
          </a:xfrm>
          <a:solidFill>
            <a:schemeClr val="tx1"/>
          </a:solidFill>
        </p:grpSpPr>
        <p:sp>
          <p:nvSpPr>
            <p:cNvPr id="30"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 name="Content Placeholder 3"/>
          <p:cNvSpPr txBox="1">
            <a:spLocks/>
          </p:cNvSpPr>
          <p:nvPr/>
        </p:nvSpPr>
        <p:spPr>
          <a:xfrm>
            <a:off x="3236712" y="1171194"/>
            <a:ext cx="6138658" cy="16681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i="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accent2">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accent2">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accent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000"/>
              </a:lnSpc>
            </a:pPr>
            <a:r>
              <a:rPr lang="en-US" sz="1300" b="1" dirty="0">
                <a:solidFill>
                  <a:schemeClr val="accent1"/>
                </a:solidFill>
              </a:rPr>
              <a:t>Photography</a:t>
            </a:r>
          </a:p>
          <a:p>
            <a:pPr>
              <a:lnSpc>
                <a:spcPct val="114000"/>
              </a:lnSpc>
            </a:pPr>
            <a:r>
              <a:rPr lang="en-US" sz="1300" dirty="0">
                <a:solidFill>
                  <a:schemeClr val="tx1"/>
                </a:solidFill>
              </a:rPr>
              <a:t>The use of photography within the NSX Visual Identity is authentic, purposeful and aspirational. Below are examples of photography used within a presentation to help transition from one idea to the next or to simply make a visual statement.</a:t>
            </a:r>
            <a:endParaRPr lang="en-US" sz="1300" b="1" dirty="0">
              <a:solidFill>
                <a:schemeClr val="tx1"/>
              </a:solidFill>
            </a:endParaRPr>
          </a:p>
        </p:txBody>
      </p:sp>
      <p:sp>
        <p:nvSpPr>
          <p:cNvPr id="38" name="TextBox 37"/>
          <p:cNvSpPr txBox="1"/>
          <p:nvPr/>
        </p:nvSpPr>
        <p:spPr>
          <a:xfrm>
            <a:off x="457041" y="120698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Approach</a:t>
            </a:r>
          </a:p>
        </p:txBody>
      </p:sp>
      <p:sp>
        <p:nvSpPr>
          <p:cNvPr id="39" name="TextBox 38"/>
          <p:cNvSpPr txBox="1"/>
          <p:nvPr/>
        </p:nvSpPr>
        <p:spPr>
          <a:xfrm>
            <a:off x="457041" y="144320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Color</a:t>
            </a:r>
          </a:p>
        </p:txBody>
      </p:sp>
      <p:sp>
        <p:nvSpPr>
          <p:cNvPr id="40" name="TextBox 39"/>
          <p:cNvSpPr txBox="1"/>
          <p:nvPr/>
        </p:nvSpPr>
        <p:spPr>
          <a:xfrm>
            <a:off x="457040" y="1696948"/>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Type</a:t>
            </a:r>
          </a:p>
        </p:txBody>
      </p:sp>
      <p:sp>
        <p:nvSpPr>
          <p:cNvPr id="41" name="TextBox 40"/>
          <p:cNvSpPr txBox="1"/>
          <p:nvPr/>
        </p:nvSpPr>
        <p:spPr>
          <a:xfrm>
            <a:off x="457040" y="1950689"/>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latin typeface="+mj-lt"/>
                <a:ea typeface="Calibri" charset="0"/>
                <a:cs typeface="Calibri" charset="0"/>
              </a:rPr>
              <a:t>Visuals</a:t>
            </a:r>
          </a:p>
        </p:txBody>
      </p:sp>
      <p:sp>
        <p:nvSpPr>
          <p:cNvPr id="42" name="TextBox 41"/>
          <p:cNvSpPr txBox="1"/>
          <p:nvPr/>
        </p:nvSpPr>
        <p:spPr>
          <a:xfrm>
            <a:off x="457039" y="3033724"/>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Application</a:t>
            </a:r>
          </a:p>
        </p:txBody>
      </p:sp>
      <p:sp>
        <p:nvSpPr>
          <p:cNvPr id="43" name="TextBox 42"/>
          <p:cNvSpPr txBox="1"/>
          <p:nvPr/>
        </p:nvSpPr>
        <p:spPr>
          <a:xfrm>
            <a:off x="457041" y="330687"/>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ea typeface="Calibri" charset="0"/>
                <a:cs typeface="Calibri" charset="0"/>
              </a:rPr>
              <a:t>NSX Visual Identity</a:t>
            </a:r>
          </a:p>
        </p:txBody>
      </p:sp>
      <p:sp>
        <p:nvSpPr>
          <p:cNvPr id="44" name="TextBox 43"/>
          <p:cNvSpPr txBox="1"/>
          <p:nvPr/>
        </p:nvSpPr>
        <p:spPr>
          <a:xfrm>
            <a:off x="609956" y="2199326"/>
            <a:ext cx="1679721"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Features &amp; benefits</a:t>
            </a:r>
          </a:p>
        </p:txBody>
      </p:sp>
      <p:sp>
        <p:nvSpPr>
          <p:cNvPr id="45" name="TextBox 44"/>
          <p:cNvSpPr txBox="1"/>
          <p:nvPr/>
        </p:nvSpPr>
        <p:spPr>
          <a:xfrm>
            <a:off x="609956" y="2447963"/>
            <a:ext cx="1679721"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Technical diagrams</a:t>
            </a:r>
          </a:p>
        </p:txBody>
      </p:sp>
      <p:sp>
        <p:nvSpPr>
          <p:cNvPr id="46" name="TextBox 45"/>
          <p:cNvSpPr txBox="1"/>
          <p:nvPr/>
        </p:nvSpPr>
        <p:spPr>
          <a:xfrm>
            <a:off x="609956" y="2695136"/>
            <a:ext cx="1679721" cy="166199"/>
          </a:xfrm>
          <a:prstGeom prst="rect">
            <a:avLst/>
          </a:prstGeom>
          <a:noFill/>
        </p:spPr>
        <p:txBody>
          <a:bodyPr wrap="square" lIns="0" tIns="0" rIns="0" bIns="0" rtlCol="0" anchor="ctr">
            <a:spAutoFit/>
          </a:bodyPr>
          <a:lstStyle/>
          <a:p>
            <a:pPr>
              <a:lnSpc>
                <a:spcPct val="90000"/>
              </a:lnSpc>
            </a:pPr>
            <a:r>
              <a:rPr lang="en-US" sz="1200" dirty="0">
                <a:solidFill>
                  <a:schemeClr val="accent1"/>
                </a:solidFill>
                <a:latin typeface="+mj-lt"/>
                <a:ea typeface="Calibri" charset="0"/>
                <a:cs typeface="Calibri" charset="0"/>
              </a:rPr>
              <a:t>Photography</a:t>
            </a:r>
          </a:p>
        </p:txBody>
      </p:sp>
      <p:sp>
        <p:nvSpPr>
          <p:cNvPr id="47" name="Rectangle 46"/>
          <p:cNvSpPr/>
          <p:nvPr/>
        </p:nvSpPr>
        <p:spPr>
          <a:xfrm>
            <a:off x="460305" y="2694073"/>
            <a:ext cx="49284" cy="159446"/>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73222" y="2390925"/>
            <a:ext cx="3505838" cy="1972034"/>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09752" y="2390925"/>
            <a:ext cx="3505838" cy="197203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3222" y="4495800"/>
            <a:ext cx="3511071" cy="1974978"/>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09752" y="4503648"/>
            <a:ext cx="3505838" cy="1972034"/>
          </a:xfrm>
          <a:prstGeom prst="rect">
            <a:avLst/>
          </a:prstGeom>
        </p:spPr>
      </p:pic>
      <p:pic>
        <p:nvPicPr>
          <p:cNvPr id="48" name="Picture 47"/>
          <p:cNvPicPr>
            <a:picLocks noChangeAspect="1"/>
          </p:cNvPicPr>
          <p:nvPr/>
        </p:nvPicPr>
        <p:blipFill>
          <a:blip r:embed="rId6">
            <a:extLst>
              <a:ext uri="{28A0092B-C50C-407E-A947-70E740481C1C}">
                <a14:useLocalDpi xmlns:a14="http://schemas.microsoft.com/office/drawing/2010/main"/>
              </a:ext>
            </a:extLst>
          </a:blip>
          <a:stretch>
            <a:fillRect/>
          </a:stretch>
        </p:blipFill>
        <p:spPr>
          <a:xfrm rot="16200000">
            <a:off x="545806" y="2925779"/>
            <a:ext cx="4562475" cy="1006442"/>
          </a:xfrm>
          <a:prstGeom prst="rect">
            <a:avLst/>
          </a:prstGeom>
        </p:spPr>
      </p:pic>
      <p:sp>
        <p:nvSpPr>
          <p:cNvPr id="50" name="TextBox 49"/>
          <p:cNvSpPr txBox="1"/>
          <p:nvPr/>
        </p:nvSpPr>
        <p:spPr>
          <a:xfrm>
            <a:off x="457039" y="3287292"/>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Icon Library</a:t>
            </a:r>
          </a:p>
        </p:txBody>
      </p:sp>
      <p:sp>
        <p:nvSpPr>
          <p:cNvPr id="49" name="TextBox 48"/>
          <p:cNvSpPr txBox="1"/>
          <p:nvPr/>
        </p:nvSpPr>
        <p:spPr>
          <a:xfrm>
            <a:off x="456777" y="3536102"/>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Templates</a:t>
            </a:r>
          </a:p>
        </p:txBody>
      </p:sp>
    </p:spTree>
    <p:extLst>
      <p:ext uri="{BB962C8B-B14F-4D97-AF65-F5344CB8AC3E}">
        <p14:creationId xmlns:p14="http://schemas.microsoft.com/office/powerpoint/2010/main" val="29106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7041" y="6470778"/>
            <a:ext cx="739299" cy="116532"/>
            <a:chOff x="-84138" y="5622925"/>
            <a:chExt cx="4330701" cy="682626"/>
          </a:xfrm>
          <a:solidFill>
            <a:schemeClr val="tx1"/>
          </a:solidFill>
        </p:grpSpPr>
        <p:sp>
          <p:nvSpPr>
            <p:cNvPr id="12"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28"/>
          <p:cNvGrpSpPr/>
          <p:nvPr/>
        </p:nvGrpSpPr>
        <p:grpSpPr>
          <a:xfrm>
            <a:off x="457041" y="6470778"/>
            <a:ext cx="739299" cy="116532"/>
            <a:chOff x="-84138" y="5622925"/>
            <a:chExt cx="4330701" cy="682626"/>
          </a:xfrm>
          <a:solidFill>
            <a:schemeClr val="tx1"/>
          </a:solidFill>
        </p:grpSpPr>
        <p:sp>
          <p:nvSpPr>
            <p:cNvPr id="30"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 name="TextBox 37"/>
          <p:cNvSpPr txBox="1"/>
          <p:nvPr/>
        </p:nvSpPr>
        <p:spPr>
          <a:xfrm>
            <a:off x="457041" y="120698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Approach</a:t>
            </a:r>
          </a:p>
        </p:txBody>
      </p:sp>
      <p:sp>
        <p:nvSpPr>
          <p:cNvPr id="39" name="TextBox 38"/>
          <p:cNvSpPr txBox="1"/>
          <p:nvPr/>
        </p:nvSpPr>
        <p:spPr>
          <a:xfrm>
            <a:off x="457041" y="144320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Color</a:t>
            </a:r>
          </a:p>
        </p:txBody>
      </p:sp>
      <p:sp>
        <p:nvSpPr>
          <p:cNvPr id="40" name="TextBox 39"/>
          <p:cNvSpPr txBox="1"/>
          <p:nvPr/>
        </p:nvSpPr>
        <p:spPr>
          <a:xfrm>
            <a:off x="457040" y="1696948"/>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Type</a:t>
            </a:r>
          </a:p>
        </p:txBody>
      </p:sp>
      <p:sp>
        <p:nvSpPr>
          <p:cNvPr id="41" name="TextBox 40"/>
          <p:cNvSpPr txBox="1"/>
          <p:nvPr/>
        </p:nvSpPr>
        <p:spPr>
          <a:xfrm>
            <a:off x="457040" y="1950689"/>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latin typeface="+mj-lt"/>
                <a:ea typeface="Calibri" charset="0"/>
                <a:cs typeface="Calibri" charset="0"/>
              </a:rPr>
              <a:t>Visuals</a:t>
            </a:r>
          </a:p>
        </p:txBody>
      </p:sp>
      <p:sp>
        <p:nvSpPr>
          <p:cNvPr id="42" name="TextBox 41"/>
          <p:cNvSpPr txBox="1"/>
          <p:nvPr/>
        </p:nvSpPr>
        <p:spPr>
          <a:xfrm>
            <a:off x="457039" y="3033724"/>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Application</a:t>
            </a:r>
          </a:p>
        </p:txBody>
      </p:sp>
      <p:sp>
        <p:nvSpPr>
          <p:cNvPr id="43" name="TextBox 42"/>
          <p:cNvSpPr txBox="1"/>
          <p:nvPr/>
        </p:nvSpPr>
        <p:spPr>
          <a:xfrm>
            <a:off x="457041" y="330687"/>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ea typeface="Calibri" charset="0"/>
                <a:cs typeface="Calibri" charset="0"/>
              </a:rPr>
              <a:t>NSX Visual Identity</a:t>
            </a:r>
          </a:p>
        </p:txBody>
      </p:sp>
      <p:sp>
        <p:nvSpPr>
          <p:cNvPr id="44" name="TextBox 43"/>
          <p:cNvSpPr txBox="1"/>
          <p:nvPr/>
        </p:nvSpPr>
        <p:spPr>
          <a:xfrm>
            <a:off x="609956" y="2199326"/>
            <a:ext cx="1679721"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Features &amp; benefits</a:t>
            </a:r>
          </a:p>
        </p:txBody>
      </p:sp>
      <p:sp>
        <p:nvSpPr>
          <p:cNvPr id="45" name="TextBox 44"/>
          <p:cNvSpPr txBox="1"/>
          <p:nvPr/>
        </p:nvSpPr>
        <p:spPr>
          <a:xfrm>
            <a:off x="609956" y="2447963"/>
            <a:ext cx="1679721"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Technical diagrams</a:t>
            </a:r>
          </a:p>
        </p:txBody>
      </p:sp>
      <p:sp>
        <p:nvSpPr>
          <p:cNvPr id="46" name="TextBox 45"/>
          <p:cNvSpPr txBox="1"/>
          <p:nvPr/>
        </p:nvSpPr>
        <p:spPr>
          <a:xfrm>
            <a:off x="609956" y="2695136"/>
            <a:ext cx="1679721" cy="166199"/>
          </a:xfrm>
          <a:prstGeom prst="rect">
            <a:avLst/>
          </a:prstGeom>
          <a:noFill/>
        </p:spPr>
        <p:txBody>
          <a:bodyPr wrap="square" lIns="0" tIns="0" rIns="0" bIns="0" rtlCol="0" anchor="ctr">
            <a:spAutoFit/>
          </a:bodyPr>
          <a:lstStyle/>
          <a:p>
            <a:pPr>
              <a:lnSpc>
                <a:spcPct val="90000"/>
              </a:lnSpc>
            </a:pPr>
            <a:r>
              <a:rPr lang="en-US" sz="1200" dirty="0">
                <a:solidFill>
                  <a:schemeClr val="accent1"/>
                </a:solidFill>
                <a:latin typeface="+mj-lt"/>
                <a:ea typeface="Calibri" charset="0"/>
                <a:cs typeface="Calibri" charset="0"/>
              </a:rPr>
              <a:t>Photography</a:t>
            </a:r>
          </a:p>
        </p:txBody>
      </p:sp>
      <p:sp>
        <p:nvSpPr>
          <p:cNvPr id="47" name="Rectangle 46"/>
          <p:cNvSpPr/>
          <p:nvPr/>
        </p:nvSpPr>
        <p:spPr>
          <a:xfrm>
            <a:off x="460305" y="2694073"/>
            <a:ext cx="49284" cy="159446"/>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73222" y="2390925"/>
            <a:ext cx="3505838" cy="1972033"/>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09753" y="2390925"/>
            <a:ext cx="3505836" cy="197203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3222" y="4495800"/>
            <a:ext cx="3511071" cy="1974977"/>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09752" y="4503648"/>
            <a:ext cx="3505838" cy="1972033"/>
          </a:xfrm>
          <a:prstGeom prst="rect">
            <a:avLst/>
          </a:prstGeom>
        </p:spPr>
      </p:pic>
      <p:pic>
        <p:nvPicPr>
          <p:cNvPr id="49" name="Picture 4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73222" y="286050"/>
            <a:ext cx="3505838" cy="1972033"/>
          </a:xfrm>
          <a:prstGeom prst="rect">
            <a:avLst/>
          </a:prstGeom>
        </p:spPr>
      </p:pic>
      <p:pic>
        <p:nvPicPr>
          <p:cNvPr id="50" name="Picture 4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09753" y="286050"/>
            <a:ext cx="3505836" cy="1972033"/>
          </a:xfrm>
          <a:prstGeom prst="rect">
            <a:avLst/>
          </a:prstGeom>
        </p:spPr>
      </p:pic>
      <p:pic>
        <p:nvPicPr>
          <p:cNvPr id="51" name="Picture 50"/>
          <p:cNvPicPr>
            <a:picLocks noChangeAspect="1"/>
          </p:cNvPicPr>
          <p:nvPr/>
        </p:nvPicPr>
        <p:blipFill>
          <a:blip r:embed="rId8">
            <a:extLst>
              <a:ext uri="{28A0092B-C50C-407E-A947-70E740481C1C}">
                <a14:useLocalDpi xmlns:a14="http://schemas.microsoft.com/office/drawing/2010/main"/>
              </a:ext>
            </a:extLst>
          </a:blip>
          <a:stretch>
            <a:fillRect/>
          </a:stretch>
        </p:blipFill>
        <p:spPr>
          <a:xfrm rot="16200000">
            <a:off x="545806" y="2925779"/>
            <a:ext cx="4562475" cy="1006442"/>
          </a:xfrm>
          <a:prstGeom prst="rect">
            <a:avLst/>
          </a:prstGeom>
        </p:spPr>
      </p:pic>
      <p:sp>
        <p:nvSpPr>
          <p:cNvPr id="48" name="TextBox 47"/>
          <p:cNvSpPr txBox="1"/>
          <p:nvPr/>
        </p:nvSpPr>
        <p:spPr>
          <a:xfrm>
            <a:off x="457039" y="3287292"/>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Icon Library</a:t>
            </a:r>
          </a:p>
        </p:txBody>
      </p:sp>
      <p:sp>
        <p:nvSpPr>
          <p:cNvPr id="37" name="TextBox 36"/>
          <p:cNvSpPr txBox="1"/>
          <p:nvPr/>
        </p:nvSpPr>
        <p:spPr>
          <a:xfrm>
            <a:off x="456777" y="3536102"/>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Templates</a:t>
            </a:r>
          </a:p>
        </p:txBody>
      </p:sp>
    </p:spTree>
    <p:extLst>
      <p:ext uri="{BB962C8B-B14F-4D97-AF65-F5344CB8AC3E}">
        <p14:creationId xmlns:p14="http://schemas.microsoft.com/office/powerpoint/2010/main" val="125630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57041" y="6470778"/>
            <a:ext cx="739299" cy="116532"/>
            <a:chOff x="-84138" y="5622925"/>
            <a:chExt cx="4330701" cy="682626"/>
          </a:xfrm>
          <a:solidFill>
            <a:schemeClr val="tx1"/>
          </a:solidFill>
        </p:grpSpPr>
        <p:sp>
          <p:nvSpPr>
            <p:cNvPr id="25"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80" name="Picture 17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22612" y="1147762"/>
            <a:ext cx="8143139" cy="4580515"/>
          </a:xfrm>
          <a:prstGeom prst="rect">
            <a:avLst/>
          </a:prstGeom>
          <a:effectLst>
            <a:outerShdw blurRad="1016000" sx="95000" sy="95000" algn="ctr" rotWithShape="0">
              <a:prstClr val="black">
                <a:alpha val="40000"/>
              </a:prstClr>
            </a:outerShdw>
          </a:effectLst>
        </p:spPr>
      </p:pic>
      <p:grpSp>
        <p:nvGrpSpPr>
          <p:cNvPr id="55" name="Group 54"/>
          <p:cNvGrpSpPr/>
          <p:nvPr/>
        </p:nvGrpSpPr>
        <p:grpSpPr>
          <a:xfrm>
            <a:off x="457041" y="6470778"/>
            <a:ext cx="739299" cy="116532"/>
            <a:chOff x="-84138" y="5622925"/>
            <a:chExt cx="4330701" cy="682626"/>
          </a:xfrm>
          <a:solidFill>
            <a:schemeClr val="tx1"/>
          </a:solidFill>
        </p:grpSpPr>
        <p:sp>
          <p:nvSpPr>
            <p:cNvPr id="5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p:cNvGrpSpPr/>
          <p:nvPr/>
        </p:nvGrpSpPr>
        <p:grpSpPr>
          <a:xfrm>
            <a:off x="457041" y="6470778"/>
            <a:ext cx="739299" cy="116532"/>
            <a:chOff x="-84138" y="5622925"/>
            <a:chExt cx="4330701" cy="682626"/>
          </a:xfrm>
          <a:solidFill>
            <a:schemeClr val="tx1"/>
          </a:solidFill>
        </p:grpSpPr>
        <p:sp>
          <p:nvSpPr>
            <p:cNvPr id="64"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1" name="TextBox 70"/>
          <p:cNvSpPr txBox="1"/>
          <p:nvPr/>
        </p:nvSpPr>
        <p:spPr>
          <a:xfrm>
            <a:off x="457041" y="120698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Approach</a:t>
            </a:r>
          </a:p>
        </p:txBody>
      </p:sp>
      <p:sp>
        <p:nvSpPr>
          <p:cNvPr id="72" name="TextBox 71"/>
          <p:cNvSpPr txBox="1"/>
          <p:nvPr/>
        </p:nvSpPr>
        <p:spPr>
          <a:xfrm>
            <a:off x="457041" y="1443207"/>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Color</a:t>
            </a:r>
          </a:p>
        </p:txBody>
      </p:sp>
      <p:sp>
        <p:nvSpPr>
          <p:cNvPr id="73" name="TextBox 72"/>
          <p:cNvSpPr txBox="1"/>
          <p:nvPr/>
        </p:nvSpPr>
        <p:spPr>
          <a:xfrm>
            <a:off x="457040" y="1696948"/>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Type</a:t>
            </a:r>
          </a:p>
        </p:txBody>
      </p:sp>
      <p:sp>
        <p:nvSpPr>
          <p:cNvPr id="74" name="TextBox 73"/>
          <p:cNvSpPr txBox="1"/>
          <p:nvPr/>
        </p:nvSpPr>
        <p:spPr>
          <a:xfrm>
            <a:off x="457040" y="1950689"/>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Visuals</a:t>
            </a:r>
          </a:p>
        </p:txBody>
      </p:sp>
      <p:sp>
        <p:nvSpPr>
          <p:cNvPr id="75" name="TextBox 74"/>
          <p:cNvSpPr txBox="1"/>
          <p:nvPr/>
        </p:nvSpPr>
        <p:spPr>
          <a:xfrm>
            <a:off x="457039" y="2203045"/>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latin typeface="+mj-lt"/>
                <a:ea typeface="Calibri" charset="0"/>
                <a:cs typeface="Calibri" charset="0"/>
              </a:rPr>
              <a:t>Application</a:t>
            </a:r>
          </a:p>
        </p:txBody>
      </p:sp>
      <p:sp>
        <p:nvSpPr>
          <p:cNvPr id="76" name="TextBox 75"/>
          <p:cNvSpPr txBox="1"/>
          <p:nvPr/>
        </p:nvSpPr>
        <p:spPr>
          <a:xfrm>
            <a:off x="457041" y="330687"/>
            <a:ext cx="1417479" cy="166199"/>
          </a:xfrm>
          <a:prstGeom prst="rect">
            <a:avLst/>
          </a:prstGeom>
          <a:noFill/>
        </p:spPr>
        <p:txBody>
          <a:bodyPr wrap="square" lIns="0" tIns="0" rIns="0" bIns="0" rtlCol="0" anchor="ctr">
            <a:spAutoFit/>
          </a:bodyPr>
          <a:lstStyle/>
          <a:p>
            <a:pPr>
              <a:lnSpc>
                <a:spcPct val="90000"/>
              </a:lnSpc>
            </a:pPr>
            <a:r>
              <a:rPr lang="en-US" sz="1200" b="1" dirty="0">
                <a:solidFill>
                  <a:schemeClr val="accent1"/>
                </a:solidFill>
                <a:ea typeface="Calibri" charset="0"/>
                <a:cs typeface="Calibri" charset="0"/>
              </a:rPr>
              <a:t>NSX Visual Identity</a:t>
            </a:r>
          </a:p>
        </p:txBody>
      </p:sp>
      <p:sp>
        <p:nvSpPr>
          <p:cNvPr id="80" name="TextBox 79"/>
          <p:cNvSpPr txBox="1"/>
          <p:nvPr/>
        </p:nvSpPr>
        <p:spPr>
          <a:xfrm>
            <a:off x="609956" y="2471575"/>
            <a:ext cx="1679721" cy="166199"/>
          </a:xfrm>
          <a:prstGeom prst="rect">
            <a:avLst/>
          </a:prstGeom>
          <a:noFill/>
        </p:spPr>
        <p:txBody>
          <a:bodyPr wrap="square" lIns="0" tIns="0" rIns="0" bIns="0" rtlCol="0" anchor="ctr">
            <a:spAutoFit/>
          </a:bodyPr>
          <a:lstStyle/>
          <a:p>
            <a:pPr>
              <a:lnSpc>
                <a:spcPct val="90000"/>
              </a:lnSpc>
            </a:pPr>
            <a:r>
              <a:rPr lang="en-US" sz="1200" dirty="0">
                <a:solidFill>
                  <a:schemeClr val="accent1"/>
                </a:solidFill>
                <a:latin typeface="+mj-lt"/>
                <a:ea typeface="Calibri" charset="0"/>
                <a:cs typeface="Calibri" charset="0"/>
              </a:rPr>
              <a:t>Features &amp; benefits</a:t>
            </a:r>
          </a:p>
        </p:txBody>
      </p:sp>
      <p:sp>
        <p:nvSpPr>
          <p:cNvPr id="81" name="Rectangle 80"/>
          <p:cNvSpPr/>
          <p:nvPr/>
        </p:nvSpPr>
        <p:spPr>
          <a:xfrm>
            <a:off x="460305" y="2466369"/>
            <a:ext cx="49284" cy="159446"/>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2"/>
              </a:solidFill>
            </a:endParaRPr>
          </a:p>
        </p:txBody>
      </p:sp>
      <p:pic>
        <p:nvPicPr>
          <p:cNvPr id="82" name="Picture 81"/>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200000">
            <a:off x="545806" y="2925779"/>
            <a:ext cx="4562475" cy="1006442"/>
          </a:xfrm>
          <a:prstGeom prst="rect">
            <a:avLst/>
          </a:prstGeom>
        </p:spPr>
      </p:pic>
      <p:sp>
        <p:nvSpPr>
          <p:cNvPr id="83" name="TextBox 82"/>
          <p:cNvSpPr txBox="1"/>
          <p:nvPr/>
        </p:nvSpPr>
        <p:spPr>
          <a:xfrm>
            <a:off x="609956" y="2738056"/>
            <a:ext cx="1679721"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Technical diagrams</a:t>
            </a:r>
          </a:p>
        </p:txBody>
      </p:sp>
      <p:sp>
        <p:nvSpPr>
          <p:cNvPr id="38" name="TextBox 37"/>
          <p:cNvSpPr txBox="1"/>
          <p:nvPr/>
        </p:nvSpPr>
        <p:spPr>
          <a:xfrm>
            <a:off x="457039" y="2990248"/>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Icon Library</a:t>
            </a:r>
          </a:p>
        </p:txBody>
      </p:sp>
      <p:sp>
        <p:nvSpPr>
          <p:cNvPr id="39" name="TextBox 38"/>
          <p:cNvSpPr txBox="1"/>
          <p:nvPr/>
        </p:nvSpPr>
        <p:spPr>
          <a:xfrm>
            <a:off x="456777" y="3249638"/>
            <a:ext cx="1417479" cy="166199"/>
          </a:xfrm>
          <a:prstGeom prst="rect">
            <a:avLst/>
          </a:prstGeom>
          <a:noFill/>
        </p:spPr>
        <p:txBody>
          <a:bodyPr wrap="square" lIns="0" tIns="0" rIns="0" bIns="0" rtlCol="0" anchor="ctr">
            <a:spAutoFit/>
          </a:bodyPr>
          <a:lstStyle/>
          <a:p>
            <a:pPr>
              <a:lnSpc>
                <a:spcPct val="90000"/>
              </a:lnSpc>
            </a:pPr>
            <a:r>
              <a:rPr lang="en-US" sz="1200" dirty="0">
                <a:latin typeface="+mj-lt"/>
                <a:ea typeface="Calibri" charset="0"/>
                <a:cs typeface="Calibri" charset="0"/>
              </a:rPr>
              <a:t>Templates</a:t>
            </a:r>
          </a:p>
        </p:txBody>
      </p:sp>
    </p:spTree>
    <p:extLst>
      <p:ext uri="{BB962C8B-B14F-4D97-AF65-F5344CB8AC3E}">
        <p14:creationId xmlns:p14="http://schemas.microsoft.com/office/powerpoint/2010/main" val="109721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VMware_white_16x9">
  <a:themeElements>
    <a:clrScheme name="NSX_colors">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dirty="0" smtClean="0">
            <a:solidFill>
              <a:schemeClr val="tx2"/>
            </a:solidFill>
          </a:defRPr>
        </a:defPPr>
      </a:lstStyle>
      <a:style>
        <a:lnRef idx="2">
          <a:schemeClr val="dk1"/>
        </a:lnRef>
        <a:fillRef idx="1">
          <a:schemeClr val="lt1"/>
        </a:fillRef>
        <a:effectRef idx="0">
          <a:schemeClr val="dk1"/>
        </a:effectRef>
        <a:fontRef idx="minor">
          <a:schemeClr val="dk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ctr">
        <a:spAutoFit/>
      </a:bodyPr>
      <a:lstStyle>
        <a:defPPr>
          <a:lnSpc>
            <a:spcPct val="90000"/>
          </a:lnSpc>
          <a:defRPr sz="2000" dirty="0">
            <a:solidFill>
              <a:schemeClr val="accent3"/>
            </a:solidFill>
          </a:defRPr>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extLst>
    <a:ext uri="{05A4C25C-085E-4340-85A3-A5531E510DB2}">
      <thm15:themeFamily xmlns:thm15="http://schemas.microsoft.com/office/thememl/2012/main" name="NSX_powerpoint_template" id="{B2B6329F-7F93-4C10-AC9B-E261DDA69FC5}" vid="{4FB17599-0E50-44FE-AFA7-47D7E6728DF7}"/>
    </a:ext>
  </a:extLst>
</a:theme>
</file>

<file path=ppt/theme/theme2.xml><?xml version="1.0" encoding="utf-8"?>
<a:theme xmlns:a="http://schemas.openxmlformats.org/drawingml/2006/main" name="1_VMware_white_16x9">
  <a:themeElements>
    <a:clrScheme name="NSX_colors">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dirty="0" smtClean="0">
            <a:solidFill>
              <a:schemeClr val="tx2"/>
            </a:solidFill>
          </a:defRPr>
        </a:defPPr>
      </a:lstStyle>
      <a:style>
        <a:lnRef idx="2">
          <a:schemeClr val="dk1"/>
        </a:lnRef>
        <a:fillRef idx="1">
          <a:schemeClr val="lt1"/>
        </a:fillRef>
        <a:effectRef idx="0">
          <a:schemeClr val="dk1"/>
        </a:effectRef>
        <a:fontRef idx="minor">
          <a:schemeClr val="dk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extLst>
    <a:ext uri="{05A4C25C-085E-4340-85A3-A5531E510DB2}">
      <thm15:themeFamily xmlns:thm15="http://schemas.microsoft.com/office/thememl/2012/main" name="Presentation2" id="{CFF6062C-A4A6-4CCA-965A-860EF8403AB3}" vid="{6F15FEB0-F382-4477-ACA5-49C028F0F454}"/>
    </a:ext>
  </a:extLst>
</a:theme>
</file>

<file path=ppt/theme/theme3.xml><?xml version="1.0" encoding="utf-8"?>
<a:theme xmlns:a="http://schemas.openxmlformats.org/drawingml/2006/main" name="6_VMware_white_16x9">
  <a:themeElements>
    <a:clrScheme name="NSX_colors">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dirty="0" smtClean="0">
            <a:solidFill>
              <a:schemeClr val="tx2"/>
            </a:solidFill>
          </a:defRPr>
        </a:defPPr>
      </a:lstStyle>
      <a:style>
        <a:lnRef idx="2">
          <a:schemeClr val="dk1"/>
        </a:lnRef>
        <a:fillRef idx="1">
          <a:schemeClr val="lt1"/>
        </a:fillRef>
        <a:effectRef idx="0">
          <a:schemeClr val="dk1"/>
        </a:effectRef>
        <a:fontRef idx="minor">
          <a:schemeClr val="dk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ctr">
        <a:spAutoFit/>
      </a:bodyPr>
      <a:lstStyle>
        <a:defPPr>
          <a:lnSpc>
            <a:spcPct val="90000"/>
          </a:lnSpc>
          <a:defRPr sz="2000" dirty="0">
            <a:solidFill>
              <a:schemeClr val="accent3"/>
            </a:solidFill>
          </a:defRPr>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extLst>
    <a:ext uri="{05A4C25C-085E-4340-85A3-A5531E510DB2}">
      <thm15:themeFamily xmlns:thm15="http://schemas.microsoft.com/office/thememl/2012/main" name="NSX_powerpoint_template" id="{B2B6329F-7F93-4C10-AC9B-E261DDA69FC5}" vid="{4FB17599-0E50-44FE-AFA7-47D7E6728DF7}"/>
    </a:ext>
  </a:extLst>
</a:theme>
</file>

<file path=ppt/theme/theme4.xml><?xml version="1.0" encoding="utf-8"?>
<a:theme xmlns:a="http://schemas.openxmlformats.org/drawingml/2006/main" name="4_VMware_white_16x9">
  <a:themeElements>
    <a:clrScheme name="NSX_colors">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dirty="0" smtClean="0">
            <a:solidFill>
              <a:schemeClr val="tx2"/>
            </a:solidFill>
          </a:defRPr>
        </a:defPPr>
      </a:lstStyle>
      <a:style>
        <a:lnRef idx="2">
          <a:schemeClr val="dk1"/>
        </a:lnRef>
        <a:fillRef idx="1">
          <a:schemeClr val="lt1"/>
        </a:fillRef>
        <a:effectRef idx="0">
          <a:schemeClr val="dk1"/>
        </a:effectRef>
        <a:fontRef idx="minor">
          <a:schemeClr val="dk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extLst>
    <a:ext uri="{05A4C25C-085E-4340-85A3-A5531E510DB2}">
      <thm15:themeFamily xmlns:thm15="http://schemas.microsoft.com/office/thememl/2012/main" name="NSX_powerpoint_template" id="{B2B6329F-7F93-4C10-AC9B-E261DDA69FC5}" vid="{4FB17599-0E50-44FE-AFA7-47D7E6728DF7}"/>
    </a:ext>
  </a:extLst>
</a:theme>
</file>

<file path=ppt/theme/theme5.xml><?xml version="1.0" encoding="utf-8"?>
<a:theme xmlns:a="http://schemas.openxmlformats.org/drawingml/2006/main" name="2_VMware_white_16x9">
  <a:themeElements>
    <a:clrScheme name="NSX_colors">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dirty="0" smtClean="0">
            <a:solidFill>
              <a:schemeClr val="tx2"/>
            </a:solidFill>
          </a:defRPr>
        </a:defPPr>
      </a:lstStyle>
      <a:style>
        <a:lnRef idx="2">
          <a:schemeClr val="dk1"/>
        </a:lnRef>
        <a:fillRef idx="1">
          <a:schemeClr val="lt1"/>
        </a:fillRef>
        <a:effectRef idx="0">
          <a:schemeClr val="dk1"/>
        </a:effectRef>
        <a:fontRef idx="minor">
          <a:schemeClr val="dk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extLst>
    <a:ext uri="{05A4C25C-085E-4340-85A3-A5531E510DB2}">
      <thm15:themeFamily xmlns:thm15="http://schemas.microsoft.com/office/thememl/2012/main" name="NSX_powerpoint_template" id="{B2B6329F-7F93-4C10-AC9B-E261DDA69FC5}" vid="{4FB17599-0E50-44FE-AFA7-47D7E6728DF7}"/>
    </a:ext>
  </a:extLst>
</a:theme>
</file>

<file path=ppt/theme/theme6.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NSX_powerpoint_template 2</Template>
  <TotalTime>0</TotalTime>
  <Words>1677</Words>
  <Application>Microsoft Office PowerPoint</Application>
  <PresentationFormat>Custom</PresentationFormat>
  <Paragraphs>689</Paragraphs>
  <Slides>43</Slides>
  <Notes>19</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43</vt:i4>
      </vt:variant>
    </vt:vector>
  </HeadingPairs>
  <TitlesOfParts>
    <vt:vector size="51" baseType="lpstr">
      <vt:lpstr>Arial</vt:lpstr>
      <vt:lpstr>Calibri</vt:lpstr>
      <vt:lpstr>Gotham Bold</vt:lpstr>
      <vt:lpstr>VMware_white_16x9</vt:lpstr>
      <vt:lpstr>1_VMware_white_16x9</vt:lpstr>
      <vt:lpstr>6_VMware_white_16x9</vt:lpstr>
      <vt:lpstr>4_VMware_white_16x9</vt:lpstr>
      <vt:lpstr>2_VMware_white_16x9</vt:lpstr>
      <vt:lpstr>NSX visual identity toolkit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Features &amp; benefits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Features &amp; benefits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NSX PowerPoint Template</vt:lpstr>
      <vt:lpstr>Agenda</vt:lpstr>
      <vt:lpstr>Basic slide</vt:lpstr>
      <vt:lpstr>Basic slide with subhead</vt:lpstr>
      <vt:lpstr>Transition slide</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2016-01-12T21:27:42Z</dcterms:created>
  <dcterms:modified xsi:type="dcterms:W3CDTF">2017-04-12T17:48:33Z</dcterms:modified>
</cp:coreProperties>
</file>